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package" ContentType="application/vnd.openxmlformats-officedocument.package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4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501" r:id="rId5"/>
    <p:sldMasterId id="2147493514" r:id="rId6"/>
    <p:sldMasterId id="2147493527" r:id="rId7"/>
    <p:sldMasterId id="2147493540" r:id="rId8"/>
  </p:sldMasterIdLst>
  <p:notesMasterIdLst>
    <p:notesMasterId r:id="rId14"/>
  </p:notesMasterIdLst>
  <p:sldIdLst>
    <p:sldId id="257" r:id="rId9"/>
    <p:sldId id="269" r:id="rId10"/>
    <p:sldId id="270" r:id="rId11"/>
    <p:sldId id="271" r:id="rId12"/>
    <p:sldId id="272" r:id="rId13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60" autoAdjust="0"/>
    <p:restoredTop sz="93267"/>
  </p:normalViewPr>
  <p:slideViewPr>
    <p:cSldViewPr snapToGrid="0" snapToObjects="1">
      <p:cViewPr varScale="1">
        <p:scale>
          <a:sx n="86" d="100"/>
          <a:sy n="86" d="100"/>
        </p:scale>
        <p:origin x="294" y="84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2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1.package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10.package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11.package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12.package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2.package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3.package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4.package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5.package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6.package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7.package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8.package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9.package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15</c:v>
                </c:pt>
                <c:pt idx="1">
                  <c:v>31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15</c:v>
                </c:pt>
                <c:pt idx="1">
                  <c:v>31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15</c:v>
                </c:pt>
                <c:pt idx="1">
                  <c:v>31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15</c:v>
                </c:pt>
                <c:pt idx="1">
                  <c:v>31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EC2416-D794-4709-B737-70FCCC70694A}" type="datetimeFigureOut">
              <a:rPr lang="zh-CN" altLang="en-US" smtClean="0"/>
              <a:t>2015/10/27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0C1368-290D-4D1C-B2FB-D1069DAA2A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0359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3010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1"/>
            <a:ext cx="12193588" cy="9482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91935" y="203906"/>
            <a:ext cx="3669367" cy="5418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latin typeface="+mj-lt"/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1"/>
            <a:ext cx="12193588" cy="9482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FFFFFF"/>
              </a:solidFill>
            </a:endParaRPr>
          </a:p>
        </p:txBody>
      </p:sp>
      <p:sp>
        <p:nvSpPr>
          <p:cNvPr id="3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91935" y="203906"/>
            <a:ext cx="3669367" cy="5418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latin typeface="+mj-lt"/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089836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1"/>
            <a:ext cx="12193588" cy="94826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FFFFFF"/>
              </a:solidFill>
            </a:endParaRPr>
          </a:p>
        </p:txBody>
      </p:sp>
      <p:sp>
        <p:nvSpPr>
          <p:cNvPr id="3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91935" y="203906"/>
            <a:ext cx="3669367" cy="5418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latin typeface="+mj-lt"/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34048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81055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1"/>
            <a:ext cx="12193588" cy="9482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404040"/>
              </a:solidFill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91935" y="203906"/>
            <a:ext cx="3669367" cy="5418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latin typeface="+mj-lt"/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3464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1"/>
            <a:ext cx="12193588" cy="9482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404040"/>
              </a:solidFill>
            </a:endParaRPr>
          </a:p>
        </p:txBody>
      </p:sp>
      <p:sp>
        <p:nvSpPr>
          <p:cNvPr id="3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91935" y="203906"/>
            <a:ext cx="3669367" cy="5418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latin typeface="+mj-lt"/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172122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1"/>
            <a:ext cx="12193588" cy="94826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404040"/>
              </a:solidFill>
            </a:endParaRPr>
          </a:p>
        </p:txBody>
      </p:sp>
      <p:sp>
        <p:nvSpPr>
          <p:cNvPr id="3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91935" y="203906"/>
            <a:ext cx="3669367" cy="5418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latin typeface="+mj-lt"/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4351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199" y="1122363"/>
            <a:ext cx="914519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199" y="3602038"/>
            <a:ext cx="914519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1945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7077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958" y="1709739"/>
            <a:ext cx="1051697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958" y="4589464"/>
            <a:ext cx="1051697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94373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309" y="1825625"/>
            <a:ext cx="5182275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004" y="1825625"/>
            <a:ext cx="5182275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81964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1"/>
            <a:ext cx="12193588" cy="9482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91935" y="203906"/>
            <a:ext cx="3669367" cy="5418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latin typeface="+mj-lt"/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155053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7" y="365126"/>
            <a:ext cx="1051697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898" y="1681163"/>
            <a:ext cx="5158459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898" y="2505075"/>
            <a:ext cx="5158459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3004" y="1681163"/>
            <a:ext cx="518386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3004" y="2505075"/>
            <a:ext cx="5183863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5059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02538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44780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457200"/>
            <a:ext cx="39327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863" y="987426"/>
            <a:ext cx="6173004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057400"/>
            <a:ext cx="393274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15736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457200"/>
            <a:ext cx="39327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863" y="987426"/>
            <a:ext cx="6173004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057400"/>
            <a:ext cx="393274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9919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78796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6037" y="365125"/>
            <a:ext cx="2629242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309" y="365125"/>
            <a:ext cx="7735307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8452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1"/>
            <a:ext cx="12193588" cy="94826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91935" y="203906"/>
            <a:ext cx="3669367" cy="5418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latin typeface="+mj-lt"/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951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22821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 userDrawn="1"/>
        </p:nvSpPr>
        <p:spPr>
          <a:xfrm>
            <a:off x="4143155" y="4093452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点击</a:t>
            </a:r>
            <a:r>
              <a:rPr kumimoji="1" lang="en-US" altLang="zh-CN" sz="1333" dirty="0" smtClean="0">
                <a:solidFill>
                  <a:srgbClr val="000000"/>
                </a:solidFill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获取更多优质模板（放映模式）</a:t>
            </a:r>
            <a:endParaRPr kumimoji="1" lang="zh-CN" altLang="en-US" sz="1333" dirty="0">
              <a:solidFill>
                <a:srgbClr val="000000"/>
              </a:solidFill>
              <a:latin typeface="Century Gothic"/>
              <a:ea typeface="微软雅黑" charset="0"/>
            </a:endParaRPr>
          </a:p>
        </p:txBody>
      </p:sp>
      <p:pic>
        <p:nvPicPr>
          <p:cNvPr id="7" name="图片 6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2862560"/>
            <a:ext cx="3048000" cy="40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477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1"/>
            <a:ext cx="12193588" cy="9482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FFFFFF"/>
              </a:solidFill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91935" y="203906"/>
            <a:ext cx="3669367" cy="5418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latin typeface="+mj-lt"/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729337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1"/>
            <a:ext cx="12193588" cy="9482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FFFFFF"/>
              </a:solidFill>
            </a:endParaRPr>
          </a:p>
        </p:txBody>
      </p:sp>
      <p:sp>
        <p:nvSpPr>
          <p:cNvPr id="3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91935" y="203906"/>
            <a:ext cx="3669367" cy="5418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latin typeface="+mj-lt"/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001298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1"/>
            <a:ext cx="12193588" cy="94826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FFFFFF"/>
              </a:solidFill>
            </a:endParaRPr>
          </a:p>
        </p:txBody>
      </p:sp>
      <p:sp>
        <p:nvSpPr>
          <p:cNvPr id="3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91935" y="203906"/>
            <a:ext cx="3669367" cy="5418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latin typeface="+mj-lt"/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37796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1"/>
            <a:ext cx="12193588" cy="9482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FFFFFF"/>
              </a:solidFill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91935" y="203906"/>
            <a:ext cx="3669367" cy="5418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latin typeface="+mj-lt"/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11477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2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  <p:sldLayoutId id="2147493458" r:id="rId3"/>
    <p:sldLayoutId id="2147493459" r:id="rId4"/>
    <p:sldLayoutId id="2147493463" r:id="rId5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309" y="365126"/>
            <a:ext cx="105169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309" y="1825625"/>
            <a:ext cx="105169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10/27/2015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3665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13" r:id="rId1"/>
    <p:sldLayoutId id="2147493477" r:id="rId2"/>
    <p:sldLayoutId id="2147493478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309" y="365126"/>
            <a:ext cx="105169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309" y="1825625"/>
            <a:ext cx="105169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10/27/2015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2643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26" r:id="rId1"/>
    <p:sldLayoutId id="2147493492" r:id="rId2"/>
    <p:sldLayoutId id="2147493493" r:id="rId3"/>
    <p:sldLayoutId id="2147493494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309" y="365126"/>
            <a:ext cx="105169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309" y="1825625"/>
            <a:ext cx="105169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10/27/2015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7926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39" r:id="rId1"/>
    <p:sldLayoutId id="2147493497" r:id="rId2"/>
    <p:sldLayoutId id="2147493498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309" y="365126"/>
            <a:ext cx="105169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309" y="1825625"/>
            <a:ext cx="105169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758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41" r:id="rId1"/>
    <p:sldLayoutId id="2147493542" r:id="rId2"/>
    <p:sldLayoutId id="2147493543" r:id="rId3"/>
    <p:sldLayoutId id="2147493544" r:id="rId4"/>
    <p:sldLayoutId id="2147493545" r:id="rId5"/>
    <p:sldLayoutId id="2147493546" r:id="rId6"/>
    <p:sldLayoutId id="2147493547" r:id="rId7"/>
    <p:sldLayoutId id="2147493548" r:id="rId8"/>
    <p:sldLayoutId id="2147493549" r:id="rId9"/>
    <p:sldLayoutId id="2147493550" r:id="rId10"/>
    <p:sldLayoutId id="214749355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9.xml"/><Relationship Id="rId4" Type="http://schemas.openxmlformats.org/officeDocument/2006/relationships/chart" Target="../charts/char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1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1633108117"/>
              </p:ext>
            </p:extLst>
          </p:nvPr>
        </p:nvGraphicFramePr>
        <p:xfrm>
          <a:off x="184945" y="1224667"/>
          <a:ext cx="4406900" cy="29379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1189641421"/>
              </p:ext>
            </p:extLst>
          </p:nvPr>
        </p:nvGraphicFramePr>
        <p:xfrm>
          <a:off x="3893345" y="1206962"/>
          <a:ext cx="4406900" cy="29379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1102520059"/>
              </p:ext>
            </p:extLst>
          </p:nvPr>
        </p:nvGraphicFramePr>
        <p:xfrm>
          <a:off x="7644369" y="1229930"/>
          <a:ext cx="4406900" cy="29379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685902" y="2221710"/>
            <a:ext cx="1404985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333" b="1" dirty="0">
                <a:solidFill>
                  <a:schemeClr val="bg1"/>
                </a:solidFill>
              </a:rPr>
              <a:t>72</a:t>
            </a:r>
            <a:r>
              <a:rPr kumimoji="1" lang="en-US" altLang="zh-CN" sz="2667" b="1" dirty="0">
                <a:solidFill>
                  <a:schemeClr val="bg1"/>
                </a:solidFill>
              </a:rPr>
              <a:t>%</a:t>
            </a:r>
            <a:endParaRPr kumimoji="1" lang="zh-CN" altLang="en-US" sz="2667" b="1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40918" y="2221710"/>
            <a:ext cx="1404985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333" b="1" dirty="0">
                <a:solidFill>
                  <a:schemeClr val="bg1"/>
                </a:solidFill>
              </a:rPr>
              <a:t>29</a:t>
            </a:r>
            <a:r>
              <a:rPr kumimoji="1" lang="en-US" altLang="zh-CN" sz="2667" b="1" dirty="0">
                <a:solidFill>
                  <a:schemeClr val="bg1"/>
                </a:solidFill>
              </a:rPr>
              <a:t>%</a:t>
            </a:r>
            <a:endParaRPr kumimoji="1" lang="zh-CN" altLang="en-US" sz="2667" b="1" dirty="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149318" y="2221710"/>
            <a:ext cx="1404985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333" b="1" dirty="0">
                <a:solidFill>
                  <a:schemeClr val="bg1"/>
                </a:solidFill>
              </a:rPr>
              <a:t>33</a:t>
            </a:r>
            <a:r>
              <a:rPr kumimoji="1" lang="en-US" altLang="zh-CN" sz="2667" b="1" dirty="0">
                <a:solidFill>
                  <a:schemeClr val="bg1"/>
                </a:solidFill>
              </a:rPr>
              <a:t>%</a:t>
            </a:r>
            <a:endParaRPr kumimoji="1" lang="zh-CN" altLang="en-US" sz="2667" b="1" dirty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78436" y="4926295"/>
            <a:ext cx="2481095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标题数字等都可以通过点击和重新输入进行更改，建议正文</a:t>
            </a:r>
            <a:r>
              <a:rPr lang="en-US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378435" y="4162601"/>
            <a:ext cx="144783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4400" b="1" dirty="0">
                <a:solidFill>
                  <a:srgbClr val="262626"/>
                </a:solidFill>
                <a:latin typeface="+mj-lt"/>
                <a:ea typeface="宋体"/>
              </a:rPr>
              <a:t>2013</a:t>
            </a:r>
            <a:endParaRPr lang="zh-CN" altLang="en-US" sz="4400" b="1" dirty="0">
              <a:solidFill>
                <a:srgbClr val="262626"/>
              </a:solidFill>
              <a:latin typeface="+mj-lt"/>
              <a:ea typeface="宋体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068236" y="4926295"/>
            <a:ext cx="2481095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标题数字等都可以通过点击和重新输入进行更改，建议正文</a:t>
            </a:r>
            <a:r>
              <a:rPr lang="en-US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068235" y="4162601"/>
            <a:ext cx="144783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4400" b="1" dirty="0">
                <a:solidFill>
                  <a:srgbClr val="262626"/>
                </a:solidFill>
                <a:latin typeface="+mj-lt"/>
                <a:ea typeface="宋体"/>
              </a:rPr>
              <a:t>2014</a:t>
            </a:r>
            <a:endParaRPr lang="zh-CN" altLang="en-US" sz="4400" b="1" dirty="0">
              <a:solidFill>
                <a:srgbClr val="262626"/>
              </a:solidFill>
              <a:latin typeface="+mj-lt"/>
              <a:ea typeface="宋体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758036" y="4926295"/>
            <a:ext cx="2481095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标题数字等都可以通过点击和重新输入进行更改，建议正文</a:t>
            </a:r>
            <a:r>
              <a:rPr lang="en-US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758035" y="4162601"/>
            <a:ext cx="144783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4400" b="1" dirty="0">
                <a:solidFill>
                  <a:srgbClr val="262626"/>
                </a:solidFill>
                <a:latin typeface="+mj-lt"/>
                <a:ea typeface="宋体"/>
              </a:rPr>
              <a:t>2015</a:t>
            </a:r>
            <a:endParaRPr lang="zh-CN" altLang="en-US" sz="4400" b="1" dirty="0">
              <a:solidFill>
                <a:srgbClr val="262626"/>
              </a:solidFill>
              <a:latin typeface="+mj-lt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596516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graphicFrame>
        <p:nvGraphicFramePr>
          <p:cNvPr id="5" name="图表 4"/>
          <p:cNvGraphicFramePr/>
          <p:nvPr>
            <p:extLst/>
          </p:nvPr>
        </p:nvGraphicFramePr>
        <p:xfrm>
          <a:off x="184945" y="1224667"/>
          <a:ext cx="4406900" cy="29379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图表 5"/>
          <p:cNvGraphicFramePr/>
          <p:nvPr>
            <p:extLst/>
          </p:nvPr>
        </p:nvGraphicFramePr>
        <p:xfrm>
          <a:off x="3893345" y="1206962"/>
          <a:ext cx="4406900" cy="29379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图表 6"/>
          <p:cNvGraphicFramePr/>
          <p:nvPr>
            <p:extLst/>
          </p:nvPr>
        </p:nvGraphicFramePr>
        <p:xfrm>
          <a:off x="7644369" y="1229930"/>
          <a:ext cx="4406900" cy="29379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685902" y="2221710"/>
            <a:ext cx="1404985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333" b="1" dirty="0">
                <a:solidFill>
                  <a:srgbClr val="000000"/>
                </a:solidFill>
              </a:rPr>
              <a:t>72</a:t>
            </a:r>
            <a:r>
              <a:rPr kumimoji="1" lang="en-US" altLang="zh-CN" sz="2667" b="1" dirty="0">
                <a:solidFill>
                  <a:srgbClr val="000000"/>
                </a:solidFill>
              </a:rPr>
              <a:t>%</a:t>
            </a:r>
            <a:endParaRPr kumimoji="1" lang="zh-CN" altLang="en-US" sz="2667" b="1" dirty="0">
              <a:solidFill>
                <a:srgbClr val="00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40918" y="2221710"/>
            <a:ext cx="1404985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333" b="1" dirty="0">
                <a:solidFill>
                  <a:srgbClr val="000000"/>
                </a:solidFill>
              </a:rPr>
              <a:t>29</a:t>
            </a:r>
            <a:r>
              <a:rPr kumimoji="1" lang="en-US" altLang="zh-CN" sz="2667" b="1" dirty="0">
                <a:solidFill>
                  <a:srgbClr val="000000"/>
                </a:solidFill>
              </a:rPr>
              <a:t>%</a:t>
            </a:r>
            <a:endParaRPr kumimoji="1" lang="zh-CN" altLang="en-US" sz="2667" b="1" dirty="0">
              <a:solidFill>
                <a:srgbClr val="00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149318" y="2221710"/>
            <a:ext cx="1404985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333" b="1" dirty="0">
                <a:solidFill>
                  <a:srgbClr val="000000"/>
                </a:solidFill>
              </a:rPr>
              <a:t>33</a:t>
            </a:r>
            <a:r>
              <a:rPr kumimoji="1" lang="en-US" altLang="zh-CN" sz="2667" b="1" dirty="0">
                <a:solidFill>
                  <a:srgbClr val="000000"/>
                </a:solidFill>
              </a:rPr>
              <a:t>%</a:t>
            </a:r>
            <a:endParaRPr kumimoji="1" lang="zh-CN" altLang="en-US" sz="2667" b="1" dirty="0">
              <a:solidFill>
                <a:srgbClr val="0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78436" y="4926295"/>
            <a:ext cx="2481095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标题数字等都可以通过点击和重新输入进行更改，建议正文</a:t>
            </a:r>
            <a:r>
              <a:rPr lang="en-US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378436" y="4162601"/>
            <a:ext cx="144783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4400" b="1" dirty="0">
                <a:solidFill>
                  <a:srgbClr val="262626"/>
                </a:solidFill>
              </a:rPr>
              <a:t>2013</a:t>
            </a:r>
            <a:endParaRPr lang="zh-CN" altLang="en-US" sz="4400" b="1" dirty="0">
              <a:solidFill>
                <a:srgbClr val="262626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068236" y="4926295"/>
            <a:ext cx="2481095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标题数字等都可以通过点击和重新输入进行更改，建议正文</a:t>
            </a:r>
            <a:r>
              <a:rPr lang="en-US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068236" y="4162601"/>
            <a:ext cx="144783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4400" b="1" dirty="0">
                <a:solidFill>
                  <a:srgbClr val="262626"/>
                </a:solidFill>
              </a:rPr>
              <a:t>2014</a:t>
            </a:r>
            <a:endParaRPr lang="zh-CN" altLang="en-US" sz="4400" b="1" dirty="0">
              <a:solidFill>
                <a:srgbClr val="262626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758036" y="4926295"/>
            <a:ext cx="2481095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标题数字等都可以通过点击和重新输入进行更改，建议正文</a:t>
            </a:r>
            <a:r>
              <a:rPr lang="en-US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333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758036" y="4162601"/>
            <a:ext cx="144783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4400" b="1" dirty="0">
                <a:solidFill>
                  <a:srgbClr val="262626"/>
                </a:solidFill>
              </a:rPr>
              <a:t>2015</a:t>
            </a:r>
            <a:endParaRPr lang="zh-CN" altLang="en-US" sz="4400" b="1" dirty="0">
              <a:solidFill>
                <a:srgbClr val="2626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4108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graphicFrame>
        <p:nvGraphicFramePr>
          <p:cNvPr id="5" name="图表 4"/>
          <p:cNvGraphicFramePr/>
          <p:nvPr>
            <p:extLst/>
          </p:nvPr>
        </p:nvGraphicFramePr>
        <p:xfrm>
          <a:off x="184945" y="1224667"/>
          <a:ext cx="4406900" cy="29379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图表 5"/>
          <p:cNvGraphicFramePr/>
          <p:nvPr>
            <p:extLst/>
          </p:nvPr>
        </p:nvGraphicFramePr>
        <p:xfrm>
          <a:off x="3893345" y="1206962"/>
          <a:ext cx="4406900" cy="29379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图表 6"/>
          <p:cNvGraphicFramePr/>
          <p:nvPr>
            <p:extLst/>
          </p:nvPr>
        </p:nvGraphicFramePr>
        <p:xfrm>
          <a:off x="7644369" y="1229930"/>
          <a:ext cx="4406900" cy="29379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685902" y="2221710"/>
            <a:ext cx="1404985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333" b="1" dirty="0">
                <a:solidFill>
                  <a:srgbClr val="000000"/>
                </a:solidFill>
                <a:ea typeface="Microsoft YaHei" charset="0"/>
                <a:cs typeface="Microsoft YaHei" charset="0"/>
              </a:rPr>
              <a:t>72</a:t>
            </a:r>
            <a:r>
              <a:rPr kumimoji="1" lang="en-US" altLang="zh-CN" sz="2667" b="1" dirty="0">
                <a:solidFill>
                  <a:srgbClr val="000000"/>
                </a:solidFill>
                <a:ea typeface="Microsoft YaHei" charset="0"/>
                <a:cs typeface="Microsoft YaHei" charset="0"/>
              </a:rPr>
              <a:t>%</a:t>
            </a:r>
            <a:endParaRPr kumimoji="1" lang="zh-CN" altLang="en-US" sz="2667" b="1" dirty="0">
              <a:solidFill>
                <a:srgbClr val="000000"/>
              </a:solidFill>
              <a:ea typeface="Microsoft YaHei" charset="0"/>
              <a:cs typeface="Microsoft YaHei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40918" y="2221710"/>
            <a:ext cx="1404985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333" b="1" dirty="0">
                <a:solidFill>
                  <a:srgbClr val="000000"/>
                </a:solidFill>
                <a:ea typeface="Microsoft YaHei" charset="0"/>
                <a:cs typeface="Microsoft YaHei" charset="0"/>
              </a:rPr>
              <a:t>29</a:t>
            </a:r>
            <a:r>
              <a:rPr kumimoji="1" lang="en-US" altLang="zh-CN" sz="2667" b="1" dirty="0">
                <a:solidFill>
                  <a:srgbClr val="000000"/>
                </a:solidFill>
                <a:ea typeface="Microsoft YaHei" charset="0"/>
                <a:cs typeface="Microsoft YaHei" charset="0"/>
              </a:rPr>
              <a:t>%</a:t>
            </a:r>
            <a:endParaRPr kumimoji="1" lang="zh-CN" altLang="en-US" sz="2667" b="1" dirty="0">
              <a:solidFill>
                <a:srgbClr val="000000"/>
              </a:solidFill>
              <a:ea typeface="Microsoft YaHei" charset="0"/>
              <a:cs typeface="Microsoft YaHei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149318" y="2221710"/>
            <a:ext cx="1404985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333" b="1" dirty="0">
                <a:solidFill>
                  <a:srgbClr val="000000"/>
                </a:solidFill>
                <a:ea typeface="Microsoft YaHei" charset="0"/>
                <a:cs typeface="Microsoft YaHei" charset="0"/>
              </a:rPr>
              <a:t>33</a:t>
            </a:r>
            <a:r>
              <a:rPr kumimoji="1" lang="en-US" altLang="zh-CN" sz="2667" b="1" dirty="0">
                <a:solidFill>
                  <a:srgbClr val="000000"/>
                </a:solidFill>
                <a:ea typeface="Microsoft YaHei" charset="0"/>
                <a:cs typeface="Microsoft YaHei" charset="0"/>
              </a:rPr>
              <a:t>%</a:t>
            </a:r>
            <a:endParaRPr kumimoji="1" lang="zh-CN" altLang="en-US" sz="2667" b="1" dirty="0">
              <a:solidFill>
                <a:srgbClr val="000000"/>
              </a:solidFill>
              <a:ea typeface="Microsoft YaHei" charset="0"/>
              <a:cs typeface="Microsoft YaHei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78436" y="4926295"/>
            <a:ext cx="2481095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标题数字等都可以通过点击和重新输入进行更改，建议正文</a:t>
            </a:r>
            <a:r>
              <a:rPr lang="en-US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10</a:t>
            </a:r>
            <a:r>
              <a:rPr lang="zh-CN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378436" y="4162601"/>
            <a:ext cx="144783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4400" b="1" dirty="0">
                <a:solidFill>
                  <a:srgbClr val="262626"/>
                </a:solidFill>
                <a:ea typeface="Microsoft YaHei" charset="0"/>
                <a:cs typeface="Microsoft YaHei" charset="0"/>
              </a:rPr>
              <a:t>2013</a:t>
            </a:r>
            <a:endParaRPr lang="zh-CN" altLang="en-US" sz="4400" b="1" dirty="0">
              <a:solidFill>
                <a:srgbClr val="262626"/>
              </a:solidFill>
              <a:ea typeface="Microsoft YaHei" charset="0"/>
              <a:cs typeface="Microsoft YaHei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068236" y="4926295"/>
            <a:ext cx="2481095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标题数字等都可以通过点击和重新输入进行更改，建议正文</a:t>
            </a:r>
            <a:r>
              <a:rPr lang="en-US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10</a:t>
            </a:r>
            <a:r>
              <a:rPr lang="zh-CN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068236" y="4162601"/>
            <a:ext cx="144783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4400" b="1" dirty="0">
                <a:solidFill>
                  <a:srgbClr val="262626"/>
                </a:solidFill>
                <a:ea typeface="Microsoft YaHei" charset="0"/>
                <a:cs typeface="Microsoft YaHei" charset="0"/>
              </a:rPr>
              <a:t>2014</a:t>
            </a:r>
            <a:endParaRPr lang="zh-CN" altLang="en-US" sz="4400" b="1" dirty="0">
              <a:solidFill>
                <a:srgbClr val="262626"/>
              </a:solidFill>
              <a:ea typeface="Microsoft YaHei" charset="0"/>
              <a:cs typeface="Microsoft YaHei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758036" y="4926295"/>
            <a:ext cx="2481095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标题数字等都可以通过点击和重新输入进行更改，建议正文</a:t>
            </a:r>
            <a:r>
              <a:rPr lang="en-US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10</a:t>
            </a:r>
            <a:r>
              <a:rPr lang="zh-CN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758036" y="4162601"/>
            <a:ext cx="144783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4400" b="1" dirty="0">
                <a:solidFill>
                  <a:srgbClr val="262626"/>
                </a:solidFill>
                <a:ea typeface="Microsoft YaHei" charset="0"/>
                <a:cs typeface="Microsoft YaHei" charset="0"/>
              </a:rPr>
              <a:t>2015</a:t>
            </a:r>
            <a:endParaRPr lang="zh-CN" altLang="en-US" sz="4400" b="1" dirty="0">
              <a:solidFill>
                <a:srgbClr val="262626"/>
              </a:solidFill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5872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graphicFrame>
        <p:nvGraphicFramePr>
          <p:cNvPr id="5" name="图表 4"/>
          <p:cNvGraphicFramePr/>
          <p:nvPr>
            <p:extLst/>
          </p:nvPr>
        </p:nvGraphicFramePr>
        <p:xfrm>
          <a:off x="184945" y="1224667"/>
          <a:ext cx="4406900" cy="29379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图表 5"/>
          <p:cNvGraphicFramePr/>
          <p:nvPr>
            <p:extLst/>
          </p:nvPr>
        </p:nvGraphicFramePr>
        <p:xfrm>
          <a:off x="3893345" y="1206962"/>
          <a:ext cx="4406900" cy="29379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图表 6"/>
          <p:cNvGraphicFramePr/>
          <p:nvPr>
            <p:extLst/>
          </p:nvPr>
        </p:nvGraphicFramePr>
        <p:xfrm>
          <a:off x="7644369" y="1229930"/>
          <a:ext cx="4406900" cy="29379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685902" y="2221710"/>
            <a:ext cx="1404985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333" b="1" dirty="0">
                <a:solidFill>
                  <a:srgbClr val="404040"/>
                </a:solidFill>
                <a:ea typeface="Microsoft YaHei" charset="0"/>
                <a:cs typeface="Microsoft YaHei" charset="0"/>
              </a:rPr>
              <a:t>72</a:t>
            </a:r>
            <a:r>
              <a:rPr kumimoji="1" lang="en-US" altLang="zh-CN" sz="2667" b="1" dirty="0">
                <a:solidFill>
                  <a:srgbClr val="404040"/>
                </a:solidFill>
                <a:ea typeface="Microsoft YaHei" charset="0"/>
                <a:cs typeface="Microsoft YaHei" charset="0"/>
              </a:rPr>
              <a:t>%</a:t>
            </a:r>
            <a:endParaRPr kumimoji="1" lang="zh-CN" altLang="en-US" sz="2667" b="1" dirty="0">
              <a:solidFill>
                <a:srgbClr val="404040"/>
              </a:solidFill>
              <a:ea typeface="Microsoft YaHei" charset="0"/>
              <a:cs typeface="Microsoft YaHei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40918" y="2221710"/>
            <a:ext cx="1404985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333" b="1" dirty="0">
                <a:solidFill>
                  <a:srgbClr val="404040"/>
                </a:solidFill>
                <a:ea typeface="Microsoft YaHei" charset="0"/>
                <a:cs typeface="Microsoft YaHei" charset="0"/>
              </a:rPr>
              <a:t>29</a:t>
            </a:r>
            <a:r>
              <a:rPr kumimoji="1" lang="en-US" altLang="zh-CN" sz="2667" b="1" dirty="0">
                <a:solidFill>
                  <a:srgbClr val="404040"/>
                </a:solidFill>
                <a:ea typeface="Microsoft YaHei" charset="0"/>
                <a:cs typeface="Microsoft YaHei" charset="0"/>
              </a:rPr>
              <a:t>%</a:t>
            </a:r>
            <a:endParaRPr kumimoji="1" lang="zh-CN" altLang="en-US" sz="2667" b="1" dirty="0">
              <a:solidFill>
                <a:srgbClr val="404040"/>
              </a:solidFill>
              <a:ea typeface="Microsoft YaHei" charset="0"/>
              <a:cs typeface="Microsoft YaHei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149318" y="2221710"/>
            <a:ext cx="1404985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333" b="1" dirty="0">
                <a:solidFill>
                  <a:srgbClr val="404040"/>
                </a:solidFill>
                <a:ea typeface="Microsoft YaHei" charset="0"/>
                <a:cs typeface="Microsoft YaHei" charset="0"/>
              </a:rPr>
              <a:t>33</a:t>
            </a:r>
            <a:r>
              <a:rPr kumimoji="1" lang="en-US" altLang="zh-CN" sz="2667" b="1" dirty="0">
                <a:solidFill>
                  <a:srgbClr val="404040"/>
                </a:solidFill>
                <a:ea typeface="Microsoft YaHei" charset="0"/>
                <a:cs typeface="Microsoft YaHei" charset="0"/>
              </a:rPr>
              <a:t>%</a:t>
            </a:r>
            <a:endParaRPr kumimoji="1" lang="zh-CN" altLang="en-US" sz="2667" b="1" dirty="0">
              <a:solidFill>
                <a:srgbClr val="404040"/>
              </a:solidFill>
              <a:ea typeface="Microsoft YaHei" charset="0"/>
              <a:cs typeface="Microsoft YaHei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78436" y="4926295"/>
            <a:ext cx="2481095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标题数字等都可以通过点击和重新输入进行更改，建议正文</a:t>
            </a:r>
            <a:r>
              <a:rPr lang="en-US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10</a:t>
            </a:r>
            <a:r>
              <a:rPr lang="zh-CN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378436" y="4162601"/>
            <a:ext cx="144783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4400" b="1" dirty="0">
                <a:solidFill>
                  <a:srgbClr val="262626"/>
                </a:solidFill>
                <a:ea typeface="Microsoft YaHei" charset="0"/>
                <a:cs typeface="Microsoft YaHei" charset="0"/>
              </a:rPr>
              <a:t>2013</a:t>
            </a:r>
            <a:endParaRPr lang="zh-CN" altLang="en-US" sz="4400" b="1" dirty="0">
              <a:solidFill>
                <a:srgbClr val="262626"/>
              </a:solidFill>
              <a:ea typeface="Microsoft YaHei" charset="0"/>
              <a:cs typeface="Microsoft YaHei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068236" y="4926295"/>
            <a:ext cx="2481095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标题数字等都可以通过点击和重新输入进行更改，建议正文</a:t>
            </a:r>
            <a:r>
              <a:rPr lang="en-US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10</a:t>
            </a:r>
            <a:r>
              <a:rPr lang="zh-CN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068236" y="4162601"/>
            <a:ext cx="144783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4400" b="1" dirty="0">
                <a:solidFill>
                  <a:srgbClr val="262626"/>
                </a:solidFill>
                <a:ea typeface="Microsoft YaHei" charset="0"/>
                <a:cs typeface="Microsoft YaHei" charset="0"/>
              </a:rPr>
              <a:t>2014</a:t>
            </a:r>
            <a:endParaRPr lang="zh-CN" altLang="en-US" sz="4400" b="1" dirty="0">
              <a:solidFill>
                <a:srgbClr val="262626"/>
              </a:solidFill>
              <a:ea typeface="Microsoft YaHei" charset="0"/>
              <a:cs typeface="Microsoft YaHei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758036" y="4926295"/>
            <a:ext cx="2481095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标题数字等都可以通过点击和重新输入进行更改，建议正文</a:t>
            </a:r>
            <a:r>
              <a:rPr lang="en-US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10</a:t>
            </a:r>
            <a:r>
              <a:rPr lang="zh-CN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zh-CN" sz="1333" dirty="0">
                <a:solidFill>
                  <a:srgbClr val="262626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758036" y="4162601"/>
            <a:ext cx="144783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4400" b="1" dirty="0">
                <a:solidFill>
                  <a:srgbClr val="262626"/>
                </a:solidFill>
                <a:ea typeface="Microsoft YaHei" charset="0"/>
                <a:cs typeface="Microsoft YaHei" charset="0"/>
              </a:rPr>
              <a:t>2015</a:t>
            </a:r>
            <a:endParaRPr lang="zh-CN" altLang="en-US" sz="4400" b="1" dirty="0">
              <a:solidFill>
                <a:srgbClr val="262626"/>
              </a:solidFill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8141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311" y="2946259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894" y="2949866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5" y="2182093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3070" y="2178053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625" y="3921023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996337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自定义 132">
      <a:dk1>
        <a:srgbClr val="FFFFFF"/>
      </a:dk1>
      <a:lt1>
        <a:srgbClr val="404040"/>
      </a:lt1>
      <a:dk2>
        <a:srgbClr val="BFBFBF"/>
      </a:dk2>
      <a:lt2>
        <a:srgbClr val="000000"/>
      </a:lt2>
      <a:accent1>
        <a:srgbClr val="FA2442"/>
      </a:accent1>
      <a:accent2>
        <a:srgbClr val="006DD6"/>
      </a:accent2>
      <a:accent3>
        <a:srgbClr val="F09400"/>
      </a:accent3>
      <a:accent4>
        <a:srgbClr val="10141A"/>
      </a:accent4>
      <a:accent5>
        <a:srgbClr val="303B45"/>
      </a:accent5>
      <a:accent6>
        <a:srgbClr val="565F69"/>
      </a:accent6>
      <a:hlink>
        <a:srgbClr val="00FFFF"/>
      </a:hlink>
      <a:folHlink>
        <a:srgbClr val="0080FF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自定义 133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F9DB7A"/>
      </a:accent1>
      <a:accent2>
        <a:srgbClr val="2581AF"/>
      </a:accent2>
      <a:accent3>
        <a:srgbClr val="5AD9CC"/>
      </a:accent3>
      <a:accent4>
        <a:srgbClr val="F78982"/>
      </a:accent4>
      <a:accent5>
        <a:srgbClr val="A0A4CA"/>
      </a:accent5>
      <a:accent6>
        <a:srgbClr val="515151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3.xml><?xml version="1.0" encoding="utf-8"?>
<a:theme xmlns:a="http://schemas.openxmlformats.org/drawingml/2006/main" name="Office 主题">
  <a:themeElements>
    <a:clrScheme name="自定义 134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FD4F69"/>
      </a:accent1>
      <a:accent2>
        <a:srgbClr val="FFE644"/>
      </a:accent2>
      <a:accent3>
        <a:srgbClr val="00D582"/>
      </a:accent3>
      <a:accent4>
        <a:srgbClr val="515151"/>
      </a:accent4>
      <a:accent5>
        <a:srgbClr val="919191"/>
      </a:accent5>
      <a:accent6>
        <a:srgbClr val="CACACA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">
  <a:themeElements>
    <a:clrScheme name="自定义 135">
      <a:dk1>
        <a:srgbClr val="FFFFFF"/>
      </a:dk1>
      <a:lt1>
        <a:srgbClr val="404040"/>
      </a:lt1>
      <a:dk2>
        <a:srgbClr val="BFBFBF"/>
      </a:dk2>
      <a:lt2>
        <a:srgbClr val="000000"/>
      </a:lt2>
      <a:accent1>
        <a:srgbClr val="049A78"/>
      </a:accent1>
      <a:accent2>
        <a:srgbClr val="85CC35"/>
      </a:accent2>
      <a:accent3>
        <a:srgbClr val="FC9900"/>
      </a:accent3>
      <a:accent4>
        <a:srgbClr val="10141A"/>
      </a:accent4>
      <a:accent5>
        <a:srgbClr val="303B45"/>
      </a:accent5>
      <a:accent6>
        <a:srgbClr val="565F69"/>
      </a:accent6>
      <a:hlink>
        <a:srgbClr val="00FFFF"/>
      </a:hlink>
      <a:folHlink>
        <a:srgbClr val="0080FF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schemas.microsoft.com/office/2006/metadata/properties"/>
    <ds:schemaRef ds:uri="http://schemas.microsoft.com/office/infopath/2007/PartnerControls"/>
    <ds:schemaRef ds:uri="http://schemas.microsoft.com/sharepoint/v3/field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174</TotalTime>
  <Words>689</Words>
  <Application>Microsoft Office PowerPoint</Application>
  <PresentationFormat>自定义</PresentationFormat>
  <Paragraphs>59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5</vt:i4>
      </vt:variant>
    </vt:vector>
  </HeadingPairs>
  <TitlesOfParts>
    <vt:vector size="19" baseType="lpstr">
      <vt:lpstr>Meiryo</vt:lpstr>
      <vt:lpstr>宋体</vt:lpstr>
      <vt:lpstr>Microsoft YaHei</vt:lpstr>
      <vt:lpstr>Microsoft YaHei</vt:lpstr>
      <vt:lpstr>Arial</vt:lpstr>
      <vt:lpstr>Calibri</vt:lpstr>
      <vt:lpstr>Calibri Light</vt:lpstr>
      <vt:lpstr>Century Gothic</vt:lpstr>
      <vt:lpstr>Segoe UI Light</vt:lpstr>
      <vt:lpstr>Office Theme</vt:lpstr>
      <vt:lpstr>1_Office Theme</vt:lpstr>
      <vt:lpstr>Office 主题</vt:lpstr>
      <vt:lpstr>2_Office 主题</vt:lpstr>
      <vt:lpstr>2_Office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/>
  <dc:creator>Office PLUS</dc:creator>
  <cp:keywords/>
  <dc:description/>
  <cp:lastModifiedBy>Administrator</cp:lastModifiedBy>
  <cp:revision>68</cp:revision>
  <dcterms:created xsi:type="dcterms:W3CDTF">2010-04-12T23:12:02Z</dcterms:created>
  <dcterms:modified xsi:type="dcterms:W3CDTF">2015-10-27T05:27:13Z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