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6"/>
  </p:notesMasterIdLst>
  <p:handoutMasterIdLst>
    <p:handoutMasterId r:id="rId7"/>
  </p:handoutMasterIdLst>
  <p:sldIdLst>
    <p:sldId id="380" r:id="rId3"/>
    <p:sldId id="381" r:id="rId4"/>
    <p:sldId id="382" r:id="rId5"/>
  </p:sldIdLst>
  <p:sldSz cx="24384000" cy="13716000"/>
  <p:notesSz cx="6858000" cy="9144000"/>
  <p:defaultTextStyle>
    <a:lvl1pPr algn="ctr" defTabSz="825500">
      <a:defRPr sz="5000">
        <a:latin typeface="+mn-lt"/>
        <a:ea typeface="+mn-ea"/>
        <a:cs typeface="+mn-cs"/>
        <a:sym typeface="Helvetica Light"/>
      </a:defRPr>
    </a:lvl1pPr>
    <a:lvl2pPr indent="228600" algn="ctr" defTabSz="825500">
      <a:defRPr sz="5000">
        <a:latin typeface="+mn-lt"/>
        <a:ea typeface="+mn-ea"/>
        <a:cs typeface="+mn-cs"/>
        <a:sym typeface="Helvetica Light"/>
      </a:defRPr>
    </a:lvl2pPr>
    <a:lvl3pPr indent="457200" algn="ctr" defTabSz="825500">
      <a:defRPr sz="5000">
        <a:latin typeface="+mn-lt"/>
        <a:ea typeface="+mn-ea"/>
        <a:cs typeface="+mn-cs"/>
        <a:sym typeface="Helvetica Light"/>
      </a:defRPr>
    </a:lvl3pPr>
    <a:lvl4pPr indent="685800" algn="ctr" defTabSz="825500">
      <a:defRPr sz="5000">
        <a:latin typeface="+mn-lt"/>
        <a:ea typeface="+mn-ea"/>
        <a:cs typeface="+mn-cs"/>
        <a:sym typeface="Helvetica Light"/>
      </a:defRPr>
    </a:lvl4pPr>
    <a:lvl5pPr indent="914400" algn="ctr" defTabSz="825500">
      <a:defRPr sz="5000">
        <a:latin typeface="+mn-lt"/>
        <a:ea typeface="+mn-ea"/>
        <a:cs typeface="+mn-cs"/>
        <a:sym typeface="Helvetica Light"/>
      </a:defRPr>
    </a:lvl5pPr>
    <a:lvl6pPr indent="1143000" algn="ctr" defTabSz="825500">
      <a:defRPr sz="5000">
        <a:latin typeface="+mn-lt"/>
        <a:ea typeface="+mn-ea"/>
        <a:cs typeface="+mn-cs"/>
        <a:sym typeface="Helvetica Light"/>
      </a:defRPr>
    </a:lvl6pPr>
    <a:lvl7pPr indent="1371600" algn="ctr" defTabSz="825500">
      <a:defRPr sz="5000">
        <a:latin typeface="+mn-lt"/>
        <a:ea typeface="+mn-ea"/>
        <a:cs typeface="+mn-cs"/>
        <a:sym typeface="Helvetica Light"/>
      </a:defRPr>
    </a:lvl7pPr>
    <a:lvl8pPr indent="1600200" algn="ctr" defTabSz="825500">
      <a:defRPr sz="5000">
        <a:latin typeface="+mn-lt"/>
        <a:ea typeface="+mn-ea"/>
        <a:cs typeface="+mn-cs"/>
        <a:sym typeface="Helvetica Light"/>
      </a:defRPr>
    </a:lvl8pPr>
    <a:lvl9pPr indent="1828800" algn="ctr" defTabSz="825500">
      <a:defRPr sz="50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631"/>
    <a:srgbClr val="FF873A"/>
    <a:srgbClr val="CF6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1" autoAdjust="0"/>
    <p:restoredTop sz="98605" autoAdjust="0"/>
  </p:normalViewPr>
  <p:slideViewPr>
    <p:cSldViewPr snapToGrid="0" snapToObjects="1">
      <p:cViewPr varScale="1">
        <p:scale>
          <a:sx n="57" d="100"/>
          <a:sy n="57" d="100"/>
        </p:scale>
        <p:origin x="582" y="96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6" d="100"/>
          <a:sy n="86" d="100"/>
        </p:scale>
        <p:origin x="38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10C1F-6246-5D40-94EF-E27E2A9DB8A0}" type="datetimeFigureOut">
              <a:rPr lang="en-US" smtClean="0"/>
              <a:t>12/15/2018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9C3EB-6031-7B49-8DFF-764CD887F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191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36952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423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Header &amp; Footer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97"/>
          <p:cNvGrpSpPr/>
          <p:nvPr userDrawn="1"/>
        </p:nvGrpSpPr>
        <p:grpSpPr>
          <a:xfrm>
            <a:off x="11816687" y="1882255"/>
            <a:ext cx="528278" cy="112089"/>
            <a:chOff x="-63500" y="0"/>
            <a:chExt cx="528276" cy="112088"/>
          </a:xfrm>
        </p:grpSpPr>
        <p:sp>
          <p:nvSpPr>
            <p:cNvPr id="7" name="Shape 94"/>
            <p:cNvSpPr/>
            <p:nvPr/>
          </p:nvSpPr>
          <p:spPr>
            <a:xfrm>
              <a:off x="-63500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Shape 95"/>
            <p:cNvSpPr/>
            <p:nvPr/>
          </p:nvSpPr>
          <p:spPr>
            <a:xfrm>
              <a:off x="144594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Shape 96"/>
            <p:cNvSpPr/>
            <p:nvPr/>
          </p:nvSpPr>
          <p:spPr>
            <a:xfrm>
              <a:off x="352688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219200" y="489930"/>
            <a:ext cx="21945600" cy="974725"/>
          </a:xfrm>
          <a:prstGeom prst="rect">
            <a:avLst/>
          </a:prstGeom>
        </p:spPr>
        <p:txBody>
          <a:bodyPr vert="horz"/>
          <a:lstStyle>
            <a:lvl1pPr>
              <a:defRPr sz="600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1417179"/>
            <a:ext cx="21835342" cy="453207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algn="ctr">
              <a:defRPr sz="2000"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Insert your sample 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43132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25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31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781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2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97"/>
          <p:cNvGrpSpPr/>
          <p:nvPr userDrawn="1"/>
        </p:nvGrpSpPr>
        <p:grpSpPr>
          <a:xfrm>
            <a:off x="11816687" y="1882255"/>
            <a:ext cx="528278" cy="112089"/>
            <a:chOff x="-63500" y="0"/>
            <a:chExt cx="528276" cy="112088"/>
          </a:xfrm>
        </p:grpSpPr>
        <p:sp>
          <p:nvSpPr>
            <p:cNvPr id="7" name="Shape 94"/>
            <p:cNvSpPr/>
            <p:nvPr/>
          </p:nvSpPr>
          <p:spPr>
            <a:xfrm>
              <a:off x="-63500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Shape 95"/>
            <p:cNvSpPr/>
            <p:nvPr/>
          </p:nvSpPr>
          <p:spPr>
            <a:xfrm>
              <a:off x="144594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Shape 96"/>
            <p:cNvSpPr/>
            <p:nvPr/>
          </p:nvSpPr>
          <p:spPr>
            <a:xfrm>
              <a:off x="352688" y="0"/>
              <a:ext cx="112089" cy="112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219200" y="489930"/>
            <a:ext cx="21945600" cy="974725"/>
          </a:xfrm>
          <a:prstGeom prst="rect">
            <a:avLst/>
          </a:prstGeom>
        </p:spPr>
        <p:txBody>
          <a:bodyPr vert="horz"/>
          <a:lstStyle>
            <a:lvl1pPr>
              <a:defRPr sz="600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1417179"/>
            <a:ext cx="21835342" cy="453207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algn="ctr">
              <a:defRPr sz="2000"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Insert your sample subtitle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6564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20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040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40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95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08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10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29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7" r:id="rId2"/>
  </p:sldLayoutIdLst>
  <p:transition spd="med"/>
  <p:hf sldNum="0" hdr="0" ftr="0" dt="0"/>
  <p:txStyles>
    <p:titleStyle>
      <a:lvl1pPr algn="ctr" defTabSz="825500">
        <a:defRPr sz="11200"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11200"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11200"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11200"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11200"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11200"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11200"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11200"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11200">
          <a:latin typeface="+mn-lt"/>
          <a:ea typeface="+mn-ea"/>
          <a:cs typeface="+mn-cs"/>
          <a:sym typeface="Helvetica Light"/>
        </a:defRPr>
      </a:lvl9pPr>
    </p:titleStyle>
    <p:bodyStyle>
      <a:lvl1pPr algn="ctr" defTabSz="825500">
        <a:defRPr sz="4400"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4400"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4400"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4400"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4400"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4400"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4400"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4400"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4400">
          <a:latin typeface="+mn-lt"/>
          <a:ea typeface="+mn-ea"/>
          <a:cs typeface="+mn-cs"/>
          <a:sym typeface="Helvetica Light"/>
        </a:defRPr>
      </a:lvl9pPr>
    </p:bodyStyle>
    <p:otherStyle>
      <a:lvl1pPr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825500">
        <a:defRPr sz="2400"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fld id="{16E5758D-A3C3-4E88-8AC0-22500507BD7E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</a:rPr>
              <a:pPr defTabSz="1828800" rtl="0"/>
              <a:t>2018/12/15</a:t>
            </a:fld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rtl="0"/>
            <a:fld id="{AA4E786F-588D-4932-A7B2-AE3451FA4ACA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</a:rPr>
              <a:pPr defTabSz="1828800" rtl="0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89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63" name="Group 8063"/>
          <p:cNvGrpSpPr/>
          <p:nvPr/>
        </p:nvGrpSpPr>
        <p:grpSpPr>
          <a:xfrm>
            <a:off x="1286392" y="1266017"/>
            <a:ext cx="8830261" cy="3580291"/>
            <a:chOff x="0" y="0"/>
            <a:chExt cx="8830259" cy="3580289"/>
          </a:xfrm>
        </p:grpSpPr>
        <p:sp>
          <p:nvSpPr>
            <p:cNvPr id="8058" name="Shape 8058"/>
            <p:cNvSpPr/>
            <p:nvPr/>
          </p:nvSpPr>
          <p:spPr>
            <a:xfrm>
              <a:off x="0" y="0"/>
              <a:ext cx="8830260" cy="3580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130" extrusionOk="0">
                  <a:moveTo>
                    <a:pt x="21516" y="16147"/>
                  </a:moveTo>
                  <a:lnTo>
                    <a:pt x="18299" y="12485"/>
                  </a:lnTo>
                  <a:cubicBezTo>
                    <a:pt x="18293" y="12480"/>
                    <a:pt x="18287" y="12474"/>
                    <a:pt x="18279" y="12465"/>
                  </a:cubicBezTo>
                  <a:cubicBezTo>
                    <a:pt x="17828" y="11959"/>
                    <a:pt x="17803" y="12400"/>
                    <a:pt x="17849" y="12805"/>
                  </a:cubicBezTo>
                  <a:lnTo>
                    <a:pt x="17978" y="13776"/>
                  </a:lnTo>
                  <a:lnTo>
                    <a:pt x="18419" y="13776"/>
                  </a:lnTo>
                  <a:lnTo>
                    <a:pt x="18419" y="13778"/>
                  </a:lnTo>
                  <a:lnTo>
                    <a:pt x="7546" y="13778"/>
                  </a:lnTo>
                  <a:cubicBezTo>
                    <a:pt x="3015" y="13748"/>
                    <a:pt x="1214" y="3468"/>
                    <a:pt x="786" y="485"/>
                  </a:cubicBezTo>
                  <a:cubicBezTo>
                    <a:pt x="781" y="463"/>
                    <a:pt x="777" y="438"/>
                    <a:pt x="772" y="410"/>
                  </a:cubicBezTo>
                  <a:cubicBezTo>
                    <a:pt x="680" y="-129"/>
                    <a:pt x="574" y="-19"/>
                    <a:pt x="520" y="88"/>
                  </a:cubicBezTo>
                  <a:lnTo>
                    <a:pt x="107" y="1139"/>
                  </a:lnTo>
                  <a:cubicBezTo>
                    <a:pt x="70" y="1244"/>
                    <a:pt x="2" y="1483"/>
                    <a:pt x="2" y="1827"/>
                  </a:cubicBezTo>
                  <a:lnTo>
                    <a:pt x="0" y="9675"/>
                  </a:lnTo>
                  <a:cubicBezTo>
                    <a:pt x="1" y="10080"/>
                    <a:pt x="52" y="10365"/>
                    <a:pt x="82" y="10499"/>
                  </a:cubicBezTo>
                  <a:cubicBezTo>
                    <a:pt x="89" y="10525"/>
                    <a:pt x="96" y="10553"/>
                    <a:pt x="103" y="10581"/>
                  </a:cubicBezTo>
                  <a:cubicBezTo>
                    <a:pt x="104" y="10584"/>
                    <a:pt x="105" y="10585"/>
                    <a:pt x="105" y="10585"/>
                  </a:cubicBezTo>
                  <a:cubicBezTo>
                    <a:pt x="105" y="10585"/>
                    <a:pt x="105" y="10585"/>
                    <a:pt x="104" y="10586"/>
                  </a:cubicBezTo>
                  <a:cubicBezTo>
                    <a:pt x="601" y="12539"/>
                    <a:pt x="2410" y="19492"/>
                    <a:pt x="6106" y="19542"/>
                  </a:cubicBezTo>
                  <a:cubicBezTo>
                    <a:pt x="10136" y="19596"/>
                    <a:pt x="17089" y="19545"/>
                    <a:pt x="17851" y="19536"/>
                  </a:cubicBezTo>
                  <a:lnTo>
                    <a:pt x="17679" y="19972"/>
                  </a:lnTo>
                  <a:cubicBezTo>
                    <a:pt x="17124" y="21471"/>
                    <a:pt x="17688" y="21137"/>
                    <a:pt x="17875" y="20999"/>
                  </a:cubicBezTo>
                  <a:lnTo>
                    <a:pt x="21202" y="18013"/>
                  </a:lnTo>
                  <a:cubicBezTo>
                    <a:pt x="21241" y="17967"/>
                    <a:pt x="21301" y="17868"/>
                    <a:pt x="21343" y="17675"/>
                  </a:cubicBezTo>
                  <a:lnTo>
                    <a:pt x="21552" y="16660"/>
                  </a:lnTo>
                  <a:cubicBezTo>
                    <a:pt x="21600" y="16350"/>
                    <a:pt x="21553" y="16207"/>
                    <a:pt x="21516" y="16147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59" name="Shape 8059"/>
            <p:cNvSpPr/>
            <p:nvPr/>
          </p:nvSpPr>
          <p:spPr>
            <a:xfrm>
              <a:off x="7297376" y="2086691"/>
              <a:ext cx="240291" cy="252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2" h="21600" extrusionOk="0">
                  <a:moveTo>
                    <a:pt x="21082" y="21600"/>
                  </a:moveTo>
                  <a:lnTo>
                    <a:pt x="1821" y="0"/>
                  </a:lnTo>
                  <a:cubicBezTo>
                    <a:pt x="-518" y="1410"/>
                    <a:pt x="-255" y="4756"/>
                    <a:pt x="680" y="7883"/>
                  </a:cubicBezTo>
                  <a:lnTo>
                    <a:pt x="5206" y="21600"/>
                  </a:lnTo>
                  <a:cubicBezTo>
                    <a:pt x="5206" y="21600"/>
                    <a:pt x="21082" y="21600"/>
                    <a:pt x="21082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0" name="Shape 8060"/>
            <p:cNvSpPr/>
            <p:nvPr/>
          </p:nvSpPr>
          <p:spPr>
            <a:xfrm>
              <a:off x="12904" y="1382660"/>
              <a:ext cx="7583081" cy="1931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21448" y="18114"/>
                  </a:moveTo>
                  <a:cubicBezTo>
                    <a:pt x="20560" y="18130"/>
                    <a:pt x="12208" y="18326"/>
                    <a:pt x="7509" y="18223"/>
                  </a:cubicBezTo>
                  <a:cubicBezTo>
                    <a:pt x="3879" y="18143"/>
                    <a:pt x="2022" y="9205"/>
                    <a:pt x="1211" y="4243"/>
                  </a:cubicBezTo>
                  <a:cubicBezTo>
                    <a:pt x="936" y="2608"/>
                    <a:pt x="769" y="1031"/>
                    <a:pt x="769" y="79"/>
                  </a:cubicBezTo>
                  <a:cubicBezTo>
                    <a:pt x="769" y="48"/>
                    <a:pt x="767" y="22"/>
                    <a:pt x="765" y="0"/>
                  </a:cubicBezTo>
                  <a:lnTo>
                    <a:pt x="765" y="253"/>
                  </a:lnTo>
                  <a:cubicBezTo>
                    <a:pt x="764" y="278"/>
                    <a:pt x="764" y="308"/>
                    <a:pt x="764" y="346"/>
                  </a:cubicBezTo>
                  <a:cubicBezTo>
                    <a:pt x="764" y="1130"/>
                    <a:pt x="668" y="1590"/>
                    <a:pt x="631" y="1738"/>
                  </a:cubicBezTo>
                  <a:lnTo>
                    <a:pt x="0" y="3719"/>
                  </a:lnTo>
                  <a:cubicBezTo>
                    <a:pt x="36" y="4264"/>
                    <a:pt x="94" y="4565"/>
                    <a:pt x="94" y="4565"/>
                  </a:cubicBezTo>
                  <a:cubicBezTo>
                    <a:pt x="94" y="4565"/>
                    <a:pt x="93" y="4566"/>
                    <a:pt x="93" y="4566"/>
                  </a:cubicBezTo>
                  <a:cubicBezTo>
                    <a:pt x="670" y="8249"/>
                    <a:pt x="2780" y="21401"/>
                    <a:pt x="7091" y="21496"/>
                  </a:cubicBezTo>
                  <a:cubicBezTo>
                    <a:pt x="11790" y="21600"/>
                    <a:pt x="19897" y="21492"/>
                    <a:pt x="20785" y="21475"/>
                  </a:cubicBezTo>
                  <a:lnTo>
                    <a:pt x="21600" y="18114"/>
                  </a:lnTo>
                  <a:cubicBezTo>
                    <a:pt x="21600" y="18114"/>
                    <a:pt x="21448" y="18114"/>
                    <a:pt x="21448" y="18114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1" name="Shape 8061"/>
            <p:cNvSpPr/>
            <p:nvPr/>
          </p:nvSpPr>
          <p:spPr>
            <a:xfrm>
              <a:off x="0" y="0"/>
              <a:ext cx="278466" cy="1717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3" extrusionOk="0">
                  <a:moveTo>
                    <a:pt x="16721" y="161"/>
                  </a:moveTo>
                  <a:lnTo>
                    <a:pt x="3107" y="2474"/>
                  </a:lnTo>
                  <a:cubicBezTo>
                    <a:pt x="1895" y="2720"/>
                    <a:pt x="71" y="3202"/>
                    <a:pt x="58" y="3874"/>
                  </a:cubicBezTo>
                  <a:lnTo>
                    <a:pt x="0" y="20513"/>
                  </a:lnTo>
                  <a:cubicBezTo>
                    <a:pt x="9" y="20891"/>
                    <a:pt x="326" y="21219"/>
                    <a:pt x="766" y="21493"/>
                  </a:cubicBezTo>
                  <a:lnTo>
                    <a:pt x="17936" y="19271"/>
                  </a:lnTo>
                  <a:cubicBezTo>
                    <a:pt x="18946" y="19105"/>
                    <a:pt x="21574" y="18588"/>
                    <a:pt x="21574" y="17709"/>
                  </a:cubicBezTo>
                  <a:cubicBezTo>
                    <a:pt x="21574" y="17667"/>
                    <a:pt x="21583" y="17632"/>
                    <a:pt x="21600" y="17604"/>
                  </a:cubicBezTo>
                  <a:lnTo>
                    <a:pt x="21600" y="144"/>
                  </a:lnTo>
                  <a:cubicBezTo>
                    <a:pt x="19698" y="-107"/>
                    <a:pt x="17886" y="17"/>
                    <a:pt x="16721" y="16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2" name="Shape 8062"/>
            <p:cNvSpPr/>
            <p:nvPr/>
          </p:nvSpPr>
          <p:spPr>
            <a:xfrm>
              <a:off x="7139136" y="2767578"/>
              <a:ext cx="1691124" cy="812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2" h="19822" extrusionOk="0">
                  <a:moveTo>
                    <a:pt x="19874" y="0"/>
                  </a:moveTo>
                  <a:lnTo>
                    <a:pt x="4034" y="11716"/>
                  </a:lnTo>
                  <a:cubicBezTo>
                    <a:pt x="3763" y="11831"/>
                    <a:pt x="2425" y="12950"/>
                    <a:pt x="3629" y="9596"/>
                  </a:cubicBezTo>
                  <a:lnTo>
                    <a:pt x="1170" y="14982"/>
                  </a:lnTo>
                  <a:cubicBezTo>
                    <a:pt x="1165" y="14993"/>
                    <a:pt x="1161" y="15002"/>
                    <a:pt x="1156" y="15013"/>
                  </a:cubicBezTo>
                  <a:cubicBezTo>
                    <a:pt x="-1688" y="21600"/>
                    <a:pt x="1526" y="19664"/>
                    <a:pt x="2225" y="19191"/>
                  </a:cubicBezTo>
                  <a:lnTo>
                    <a:pt x="17936" y="7089"/>
                  </a:lnTo>
                  <a:lnTo>
                    <a:pt x="17927" y="7090"/>
                  </a:lnTo>
                  <a:cubicBezTo>
                    <a:pt x="17927" y="7090"/>
                    <a:pt x="18503" y="6789"/>
                    <a:pt x="18814" y="5443"/>
                  </a:cubicBezTo>
                  <a:lnTo>
                    <a:pt x="19774" y="1438"/>
                  </a:lnTo>
                  <a:cubicBezTo>
                    <a:pt x="19895" y="815"/>
                    <a:pt x="19912" y="345"/>
                    <a:pt x="1987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069" name="Group 8069"/>
          <p:cNvGrpSpPr/>
          <p:nvPr/>
        </p:nvGrpSpPr>
        <p:grpSpPr>
          <a:xfrm>
            <a:off x="1286392" y="4159363"/>
            <a:ext cx="11491276" cy="2087589"/>
            <a:chOff x="0" y="0"/>
            <a:chExt cx="11491274" cy="2087588"/>
          </a:xfrm>
        </p:grpSpPr>
        <p:sp>
          <p:nvSpPr>
            <p:cNvPr id="8064" name="Shape 8064"/>
            <p:cNvSpPr/>
            <p:nvPr/>
          </p:nvSpPr>
          <p:spPr>
            <a:xfrm>
              <a:off x="0" y="0"/>
              <a:ext cx="11491275" cy="2087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0937" extrusionOk="0">
                  <a:moveTo>
                    <a:pt x="21535" y="12468"/>
                  </a:moveTo>
                  <a:lnTo>
                    <a:pt x="19063" y="6246"/>
                  </a:lnTo>
                  <a:cubicBezTo>
                    <a:pt x="19058" y="6237"/>
                    <a:pt x="19053" y="6227"/>
                    <a:pt x="19047" y="6212"/>
                  </a:cubicBezTo>
                  <a:cubicBezTo>
                    <a:pt x="18700" y="5352"/>
                    <a:pt x="18681" y="6102"/>
                    <a:pt x="18716" y="6790"/>
                  </a:cubicBezTo>
                  <a:lnTo>
                    <a:pt x="18816" y="8440"/>
                  </a:lnTo>
                  <a:lnTo>
                    <a:pt x="19155" y="8440"/>
                  </a:lnTo>
                  <a:lnTo>
                    <a:pt x="19155" y="8443"/>
                  </a:lnTo>
                  <a:lnTo>
                    <a:pt x="4117" y="8444"/>
                  </a:lnTo>
                  <a:cubicBezTo>
                    <a:pt x="2502" y="8420"/>
                    <a:pt x="1338" y="4651"/>
                    <a:pt x="522" y="111"/>
                  </a:cubicBezTo>
                  <a:cubicBezTo>
                    <a:pt x="476" y="-84"/>
                    <a:pt x="433" y="14"/>
                    <a:pt x="405" y="128"/>
                  </a:cubicBezTo>
                  <a:lnTo>
                    <a:pt x="75" y="1982"/>
                  </a:lnTo>
                  <a:cubicBezTo>
                    <a:pt x="46" y="2180"/>
                    <a:pt x="2" y="2566"/>
                    <a:pt x="1" y="3105"/>
                  </a:cubicBezTo>
                  <a:lnTo>
                    <a:pt x="0" y="12075"/>
                  </a:lnTo>
                  <a:cubicBezTo>
                    <a:pt x="0" y="12373"/>
                    <a:pt x="8" y="12633"/>
                    <a:pt x="18" y="12850"/>
                  </a:cubicBezTo>
                  <a:cubicBezTo>
                    <a:pt x="749" y="15791"/>
                    <a:pt x="1733" y="18199"/>
                    <a:pt x="3010" y="18237"/>
                  </a:cubicBezTo>
                  <a:cubicBezTo>
                    <a:pt x="6107" y="18330"/>
                    <a:pt x="18133" y="18242"/>
                    <a:pt x="18718" y="18228"/>
                  </a:cubicBezTo>
                  <a:lnTo>
                    <a:pt x="18586" y="18968"/>
                  </a:lnTo>
                  <a:cubicBezTo>
                    <a:pt x="18160" y="21516"/>
                    <a:pt x="18593" y="20949"/>
                    <a:pt x="18736" y="20714"/>
                  </a:cubicBezTo>
                  <a:lnTo>
                    <a:pt x="21294" y="15640"/>
                  </a:lnTo>
                  <a:cubicBezTo>
                    <a:pt x="21324" y="15561"/>
                    <a:pt x="21370" y="15392"/>
                    <a:pt x="21402" y="15066"/>
                  </a:cubicBezTo>
                  <a:lnTo>
                    <a:pt x="21563" y="13340"/>
                  </a:lnTo>
                  <a:cubicBezTo>
                    <a:pt x="21600" y="12814"/>
                    <a:pt x="21564" y="12571"/>
                    <a:pt x="21535" y="1246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5" name="Shape 8065"/>
            <p:cNvSpPr/>
            <p:nvPr/>
          </p:nvSpPr>
          <p:spPr>
            <a:xfrm>
              <a:off x="9960278" y="598640"/>
              <a:ext cx="240276" cy="252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21600"/>
                  </a:moveTo>
                  <a:lnTo>
                    <a:pt x="1820" y="0"/>
                  </a:lnTo>
                  <a:cubicBezTo>
                    <a:pt x="-517" y="1411"/>
                    <a:pt x="-256" y="4757"/>
                    <a:pt x="683" y="7882"/>
                  </a:cubicBezTo>
                  <a:lnTo>
                    <a:pt x="5205" y="21600"/>
                  </a:lnTo>
                  <a:cubicBezTo>
                    <a:pt x="5205" y="21600"/>
                    <a:pt x="21083" y="21600"/>
                    <a:pt x="21083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6" name="Shape 8066"/>
            <p:cNvSpPr/>
            <p:nvPr/>
          </p:nvSpPr>
          <p:spPr>
            <a:xfrm>
              <a:off x="0" y="0"/>
              <a:ext cx="278453" cy="128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7" extrusionOk="0">
                  <a:moveTo>
                    <a:pt x="16723" y="215"/>
                  </a:moveTo>
                  <a:lnTo>
                    <a:pt x="3107" y="3307"/>
                  </a:lnTo>
                  <a:cubicBezTo>
                    <a:pt x="1896" y="3638"/>
                    <a:pt x="70" y="4282"/>
                    <a:pt x="58" y="5180"/>
                  </a:cubicBezTo>
                  <a:lnTo>
                    <a:pt x="0" y="20146"/>
                  </a:lnTo>
                  <a:cubicBezTo>
                    <a:pt x="8" y="20651"/>
                    <a:pt x="325" y="21091"/>
                    <a:pt x="764" y="21457"/>
                  </a:cubicBezTo>
                  <a:lnTo>
                    <a:pt x="17938" y="18486"/>
                  </a:lnTo>
                  <a:cubicBezTo>
                    <a:pt x="18946" y="18263"/>
                    <a:pt x="21575" y="17573"/>
                    <a:pt x="21575" y="16397"/>
                  </a:cubicBezTo>
                  <a:cubicBezTo>
                    <a:pt x="21575" y="16340"/>
                    <a:pt x="21584" y="16294"/>
                    <a:pt x="21600" y="16257"/>
                  </a:cubicBezTo>
                  <a:lnTo>
                    <a:pt x="21600" y="193"/>
                  </a:lnTo>
                  <a:cubicBezTo>
                    <a:pt x="19698" y="-143"/>
                    <a:pt x="17885" y="22"/>
                    <a:pt x="16723" y="21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7" name="Shape 8067"/>
            <p:cNvSpPr/>
            <p:nvPr/>
          </p:nvSpPr>
          <p:spPr>
            <a:xfrm>
              <a:off x="9800135" y="1274859"/>
              <a:ext cx="1691140" cy="812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3" extrusionOk="0">
                  <a:moveTo>
                    <a:pt x="19874" y="0"/>
                  </a:moveTo>
                  <a:lnTo>
                    <a:pt x="4034" y="11716"/>
                  </a:lnTo>
                  <a:cubicBezTo>
                    <a:pt x="3763" y="11831"/>
                    <a:pt x="2425" y="12950"/>
                    <a:pt x="3629" y="9597"/>
                  </a:cubicBezTo>
                  <a:lnTo>
                    <a:pt x="1169" y="14982"/>
                  </a:lnTo>
                  <a:cubicBezTo>
                    <a:pt x="1164" y="14993"/>
                    <a:pt x="1161" y="15002"/>
                    <a:pt x="1156" y="15014"/>
                  </a:cubicBezTo>
                  <a:cubicBezTo>
                    <a:pt x="-1688" y="21600"/>
                    <a:pt x="1525" y="19665"/>
                    <a:pt x="2225" y="19190"/>
                  </a:cubicBezTo>
                  <a:lnTo>
                    <a:pt x="17936" y="7089"/>
                  </a:lnTo>
                  <a:lnTo>
                    <a:pt x="17927" y="7090"/>
                  </a:lnTo>
                  <a:cubicBezTo>
                    <a:pt x="17927" y="7090"/>
                    <a:pt x="18503" y="6788"/>
                    <a:pt x="18814" y="5443"/>
                  </a:cubicBezTo>
                  <a:lnTo>
                    <a:pt x="19773" y="1439"/>
                  </a:lnTo>
                  <a:cubicBezTo>
                    <a:pt x="19895" y="815"/>
                    <a:pt x="19912" y="346"/>
                    <a:pt x="1987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68" name="Shape 8068"/>
            <p:cNvSpPr/>
            <p:nvPr/>
          </p:nvSpPr>
          <p:spPr>
            <a:xfrm>
              <a:off x="12904" y="1053791"/>
              <a:ext cx="10243858" cy="767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2" extrusionOk="0">
                  <a:moveTo>
                    <a:pt x="21487" y="12862"/>
                  </a:moveTo>
                  <a:cubicBezTo>
                    <a:pt x="20830" y="12903"/>
                    <a:pt x="7146" y="13393"/>
                    <a:pt x="3668" y="13133"/>
                  </a:cubicBezTo>
                  <a:cubicBezTo>
                    <a:pt x="2312" y="13033"/>
                    <a:pt x="1290" y="7276"/>
                    <a:pt x="533" y="0"/>
                  </a:cubicBezTo>
                  <a:cubicBezTo>
                    <a:pt x="510" y="700"/>
                    <a:pt x="482" y="1161"/>
                    <a:pt x="466" y="1368"/>
                  </a:cubicBezTo>
                  <a:lnTo>
                    <a:pt x="0" y="6329"/>
                  </a:lnTo>
                  <a:cubicBezTo>
                    <a:pt x="821" y="14524"/>
                    <a:pt x="1925" y="21234"/>
                    <a:pt x="3358" y="21341"/>
                  </a:cubicBezTo>
                  <a:cubicBezTo>
                    <a:pt x="6836" y="21600"/>
                    <a:pt x="20340" y="21329"/>
                    <a:pt x="20997" y="21288"/>
                  </a:cubicBezTo>
                  <a:lnTo>
                    <a:pt x="21600" y="12862"/>
                  </a:lnTo>
                  <a:cubicBezTo>
                    <a:pt x="21600" y="12862"/>
                    <a:pt x="21487" y="12862"/>
                    <a:pt x="21487" y="1286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075" name="Group 8075"/>
          <p:cNvGrpSpPr/>
          <p:nvPr/>
        </p:nvGrpSpPr>
        <p:grpSpPr>
          <a:xfrm>
            <a:off x="1286392" y="9177910"/>
            <a:ext cx="8830236" cy="3580265"/>
            <a:chOff x="0" y="0"/>
            <a:chExt cx="8830234" cy="3580264"/>
          </a:xfrm>
        </p:grpSpPr>
        <p:sp>
          <p:nvSpPr>
            <p:cNvPr id="8070" name="Shape 8070"/>
            <p:cNvSpPr/>
            <p:nvPr/>
          </p:nvSpPr>
          <p:spPr>
            <a:xfrm>
              <a:off x="0" y="0"/>
              <a:ext cx="8830234" cy="3580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130" extrusionOk="0">
                  <a:moveTo>
                    <a:pt x="21516" y="4984"/>
                  </a:moveTo>
                  <a:lnTo>
                    <a:pt x="18299" y="8645"/>
                  </a:lnTo>
                  <a:cubicBezTo>
                    <a:pt x="18293" y="8650"/>
                    <a:pt x="18287" y="8656"/>
                    <a:pt x="18279" y="8665"/>
                  </a:cubicBezTo>
                  <a:cubicBezTo>
                    <a:pt x="17828" y="9171"/>
                    <a:pt x="17803" y="8730"/>
                    <a:pt x="17849" y="8325"/>
                  </a:cubicBezTo>
                  <a:lnTo>
                    <a:pt x="17978" y="7354"/>
                  </a:lnTo>
                  <a:lnTo>
                    <a:pt x="18419" y="7354"/>
                  </a:lnTo>
                  <a:lnTo>
                    <a:pt x="18419" y="7352"/>
                  </a:lnTo>
                  <a:lnTo>
                    <a:pt x="7546" y="7352"/>
                  </a:lnTo>
                  <a:cubicBezTo>
                    <a:pt x="3015" y="7382"/>
                    <a:pt x="1214" y="17662"/>
                    <a:pt x="786" y="20645"/>
                  </a:cubicBezTo>
                  <a:cubicBezTo>
                    <a:pt x="781" y="20667"/>
                    <a:pt x="777" y="20692"/>
                    <a:pt x="772" y="20720"/>
                  </a:cubicBezTo>
                  <a:cubicBezTo>
                    <a:pt x="680" y="21259"/>
                    <a:pt x="574" y="21149"/>
                    <a:pt x="520" y="21042"/>
                  </a:cubicBezTo>
                  <a:lnTo>
                    <a:pt x="107" y="19991"/>
                  </a:lnTo>
                  <a:cubicBezTo>
                    <a:pt x="70" y="19886"/>
                    <a:pt x="2" y="19647"/>
                    <a:pt x="2" y="19303"/>
                  </a:cubicBezTo>
                  <a:lnTo>
                    <a:pt x="0" y="11455"/>
                  </a:lnTo>
                  <a:cubicBezTo>
                    <a:pt x="0" y="11050"/>
                    <a:pt x="52" y="10765"/>
                    <a:pt x="82" y="10632"/>
                  </a:cubicBezTo>
                  <a:cubicBezTo>
                    <a:pt x="89" y="10605"/>
                    <a:pt x="96" y="10578"/>
                    <a:pt x="103" y="10549"/>
                  </a:cubicBezTo>
                  <a:cubicBezTo>
                    <a:pt x="104" y="10546"/>
                    <a:pt x="105" y="10544"/>
                    <a:pt x="105" y="10544"/>
                  </a:cubicBezTo>
                  <a:lnTo>
                    <a:pt x="104" y="10544"/>
                  </a:lnTo>
                  <a:cubicBezTo>
                    <a:pt x="601" y="8591"/>
                    <a:pt x="2410" y="1638"/>
                    <a:pt x="6106" y="1589"/>
                  </a:cubicBezTo>
                  <a:cubicBezTo>
                    <a:pt x="10136" y="1534"/>
                    <a:pt x="17089" y="1585"/>
                    <a:pt x="17851" y="1594"/>
                  </a:cubicBezTo>
                  <a:lnTo>
                    <a:pt x="17679" y="1158"/>
                  </a:lnTo>
                  <a:cubicBezTo>
                    <a:pt x="17124" y="-341"/>
                    <a:pt x="17688" y="-7"/>
                    <a:pt x="17875" y="131"/>
                  </a:cubicBezTo>
                  <a:lnTo>
                    <a:pt x="21202" y="3117"/>
                  </a:lnTo>
                  <a:cubicBezTo>
                    <a:pt x="21241" y="3163"/>
                    <a:pt x="21301" y="3262"/>
                    <a:pt x="21343" y="3455"/>
                  </a:cubicBezTo>
                  <a:lnTo>
                    <a:pt x="21552" y="4471"/>
                  </a:lnTo>
                  <a:cubicBezTo>
                    <a:pt x="21600" y="4780"/>
                    <a:pt x="21553" y="4923"/>
                    <a:pt x="21516" y="498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1" name="Shape 8071"/>
            <p:cNvSpPr/>
            <p:nvPr/>
          </p:nvSpPr>
          <p:spPr>
            <a:xfrm>
              <a:off x="7297376" y="1241936"/>
              <a:ext cx="240291" cy="253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2" h="21600" extrusionOk="0">
                  <a:moveTo>
                    <a:pt x="21082" y="0"/>
                  </a:moveTo>
                  <a:lnTo>
                    <a:pt x="1821" y="21600"/>
                  </a:lnTo>
                  <a:cubicBezTo>
                    <a:pt x="-518" y="20185"/>
                    <a:pt x="-255" y="16842"/>
                    <a:pt x="680" y="13715"/>
                  </a:cubicBezTo>
                  <a:lnTo>
                    <a:pt x="5206" y="0"/>
                  </a:lnTo>
                  <a:cubicBezTo>
                    <a:pt x="5206" y="0"/>
                    <a:pt x="21082" y="0"/>
                    <a:pt x="21082" y="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2" name="Shape 8072"/>
            <p:cNvSpPr/>
            <p:nvPr/>
          </p:nvSpPr>
          <p:spPr>
            <a:xfrm>
              <a:off x="9729" y="265573"/>
              <a:ext cx="7583081" cy="1931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21448" y="3427"/>
                  </a:moveTo>
                  <a:cubicBezTo>
                    <a:pt x="20560" y="3410"/>
                    <a:pt x="12208" y="3215"/>
                    <a:pt x="7509" y="3318"/>
                  </a:cubicBezTo>
                  <a:cubicBezTo>
                    <a:pt x="3879" y="3398"/>
                    <a:pt x="2022" y="12336"/>
                    <a:pt x="1211" y="17298"/>
                  </a:cubicBezTo>
                  <a:cubicBezTo>
                    <a:pt x="936" y="18933"/>
                    <a:pt x="769" y="20509"/>
                    <a:pt x="769" y="21461"/>
                  </a:cubicBezTo>
                  <a:cubicBezTo>
                    <a:pt x="769" y="21493"/>
                    <a:pt x="767" y="21519"/>
                    <a:pt x="765" y="21541"/>
                  </a:cubicBezTo>
                  <a:lnTo>
                    <a:pt x="765" y="21288"/>
                  </a:lnTo>
                  <a:cubicBezTo>
                    <a:pt x="764" y="21264"/>
                    <a:pt x="764" y="21232"/>
                    <a:pt x="764" y="21195"/>
                  </a:cubicBezTo>
                  <a:cubicBezTo>
                    <a:pt x="764" y="20411"/>
                    <a:pt x="668" y="19951"/>
                    <a:pt x="631" y="19803"/>
                  </a:cubicBezTo>
                  <a:lnTo>
                    <a:pt x="0" y="17822"/>
                  </a:lnTo>
                  <a:cubicBezTo>
                    <a:pt x="36" y="17277"/>
                    <a:pt x="94" y="16975"/>
                    <a:pt x="94" y="16975"/>
                  </a:cubicBezTo>
                  <a:cubicBezTo>
                    <a:pt x="94" y="16975"/>
                    <a:pt x="93" y="16975"/>
                    <a:pt x="93" y="16975"/>
                  </a:cubicBezTo>
                  <a:cubicBezTo>
                    <a:pt x="670" y="13292"/>
                    <a:pt x="2780" y="140"/>
                    <a:pt x="7091" y="45"/>
                  </a:cubicBezTo>
                  <a:cubicBezTo>
                    <a:pt x="11790" y="-59"/>
                    <a:pt x="19897" y="49"/>
                    <a:pt x="20785" y="66"/>
                  </a:cubicBezTo>
                  <a:lnTo>
                    <a:pt x="21600" y="3427"/>
                  </a:lnTo>
                  <a:cubicBezTo>
                    <a:pt x="21600" y="3427"/>
                    <a:pt x="21448" y="3427"/>
                    <a:pt x="21448" y="3427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3" name="Shape 8073"/>
            <p:cNvSpPr/>
            <p:nvPr/>
          </p:nvSpPr>
          <p:spPr>
            <a:xfrm>
              <a:off x="0" y="1862598"/>
              <a:ext cx="278440" cy="1717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3" extrusionOk="0">
                  <a:moveTo>
                    <a:pt x="16721" y="21332"/>
                  </a:moveTo>
                  <a:lnTo>
                    <a:pt x="3106" y="19020"/>
                  </a:lnTo>
                  <a:cubicBezTo>
                    <a:pt x="1893" y="18773"/>
                    <a:pt x="67" y="18291"/>
                    <a:pt x="56" y="17619"/>
                  </a:cubicBezTo>
                  <a:lnTo>
                    <a:pt x="0" y="981"/>
                  </a:lnTo>
                  <a:cubicBezTo>
                    <a:pt x="6" y="603"/>
                    <a:pt x="323" y="274"/>
                    <a:pt x="764" y="0"/>
                  </a:cubicBezTo>
                  <a:lnTo>
                    <a:pt x="17936" y="2222"/>
                  </a:lnTo>
                  <a:cubicBezTo>
                    <a:pt x="18945" y="2388"/>
                    <a:pt x="21574" y="2905"/>
                    <a:pt x="21574" y="3785"/>
                  </a:cubicBezTo>
                  <a:cubicBezTo>
                    <a:pt x="21574" y="3826"/>
                    <a:pt x="21583" y="3861"/>
                    <a:pt x="21600" y="3889"/>
                  </a:cubicBezTo>
                  <a:lnTo>
                    <a:pt x="21600" y="21349"/>
                  </a:lnTo>
                  <a:cubicBezTo>
                    <a:pt x="19698" y="21600"/>
                    <a:pt x="17885" y="21476"/>
                    <a:pt x="16721" y="2133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4" name="Shape 8074"/>
            <p:cNvSpPr/>
            <p:nvPr/>
          </p:nvSpPr>
          <p:spPr>
            <a:xfrm>
              <a:off x="7139111" y="0"/>
              <a:ext cx="1691124" cy="81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2" h="19822" extrusionOk="0">
                  <a:moveTo>
                    <a:pt x="19874" y="19822"/>
                  </a:moveTo>
                  <a:lnTo>
                    <a:pt x="4034" y="8106"/>
                  </a:lnTo>
                  <a:cubicBezTo>
                    <a:pt x="3763" y="7992"/>
                    <a:pt x="2425" y="6872"/>
                    <a:pt x="3629" y="10226"/>
                  </a:cubicBezTo>
                  <a:lnTo>
                    <a:pt x="1170" y="4840"/>
                  </a:lnTo>
                  <a:cubicBezTo>
                    <a:pt x="1165" y="4829"/>
                    <a:pt x="1161" y="4820"/>
                    <a:pt x="1156" y="4809"/>
                  </a:cubicBezTo>
                  <a:cubicBezTo>
                    <a:pt x="-1688" y="-1778"/>
                    <a:pt x="1526" y="158"/>
                    <a:pt x="2225" y="632"/>
                  </a:cubicBezTo>
                  <a:lnTo>
                    <a:pt x="17936" y="12733"/>
                  </a:lnTo>
                  <a:lnTo>
                    <a:pt x="17927" y="12732"/>
                  </a:lnTo>
                  <a:cubicBezTo>
                    <a:pt x="17927" y="12732"/>
                    <a:pt x="18503" y="13034"/>
                    <a:pt x="18814" y="14379"/>
                  </a:cubicBezTo>
                  <a:lnTo>
                    <a:pt x="19774" y="18384"/>
                  </a:lnTo>
                  <a:cubicBezTo>
                    <a:pt x="19895" y="19007"/>
                    <a:pt x="19912" y="19477"/>
                    <a:pt x="19874" y="1982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081" name="Group 8081"/>
          <p:cNvGrpSpPr/>
          <p:nvPr/>
        </p:nvGrpSpPr>
        <p:grpSpPr>
          <a:xfrm>
            <a:off x="1286392" y="7692829"/>
            <a:ext cx="11491276" cy="2087579"/>
            <a:chOff x="0" y="0"/>
            <a:chExt cx="11491274" cy="2087577"/>
          </a:xfrm>
        </p:grpSpPr>
        <p:sp>
          <p:nvSpPr>
            <p:cNvPr id="8076" name="Shape 8076"/>
            <p:cNvSpPr/>
            <p:nvPr/>
          </p:nvSpPr>
          <p:spPr>
            <a:xfrm>
              <a:off x="0" y="0"/>
              <a:ext cx="11491275" cy="208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0937" extrusionOk="0">
                  <a:moveTo>
                    <a:pt x="21535" y="8469"/>
                  </a:moveTo>
                  <a:lnTo>
                    <a:pt x="19063" y="14692"/>
                  </a:lnTo>
                  <a:cubicBezTo>
                    <a:pt x="19058" y="14700"/>
                    <a:pt x="19053" y="14711"/>
                    <a:pt x="19047" y="14725"/>
                  </a:cubicBezTo>
                  <a:cubicBezTo>
                    <a:pt x="18700" y="15585"/>
                    <a:pt x="18681" y="14835"/>
                    <a:pt x="18716" y="14147"/>
                  </a:cubicBezTo>
                  <a:lnTo>
                    <a:pt x="18816" y="12497"/>
                  </a:lnTo>
                  <a:lnTo>
                    <a:pt x="19155" y="12497"/>
                  </a:lnTo>
                  <a:lnTo>
                    <a:pt x="19155" y="12494"/>
                  </a:lnTo>
                  <a:lnTo>
                    <a:pt x="4117" y="12493"/>
                  </a:lnTo>
                  <a:cubicBezTo>
                    <a:pt x="2502" y="12517"/>
                    <a:pt x="1338" y="16286"/>
                    <a:pt x="522" y="20826"/>
                  </a:cubicBezTo>
                  <a:cubicBezTo>
                    <a:pt x="476" y="21021"/>
                    <a:pt x="433" y="20923"/>
                    <a:pt x="405" y="20809"/>
                  </a:cubicBezTo>
                  <a:lnTo>
                    <a:pt x="75" y="18956"/>
                  </a:lnTo>
                  <a:cubicBezTo>
                    <a:pt x="46" y="18758"/>
                    <a:pt x="2" y="18371"/>
                    <a:pt x="1" y="17833"/>
                  </a:cubicBezTo>
                  <a:lnTo>
                    <a:pt x="0" y="8862"/>
                  </a:lnTo>
                  <a:cubicBezTo>
                    <a:pt x="0" y="8564"/>
                    <a:pt x="8" y="8305"/>
                    <a:pt x="18" y="8087"/>
                  </a:cubicBezTo>
                  <a:cubicBezTo>
                    <a:pt x="749" y="5146"/>
                    <a:pt x="1733" y="2738"/>
                    <a:pt x="3010" y="2700"/>
                  </a:cubicBezTo>
                  <a:cubicBezTo>
                    <a:pt x="6107" y="2607"/>
                    <a:pt x="18133" y="2695"/>
                    <a:pt x="18718" y="2709"/>
                  </a:cubicBezTo>
                  <a:lnTo>
                    <a:pt x="18586" y="1969"/>
                  </a:lnTo>
                  <a:cubicBezTo>
                    <a:pt x="18160" y="-579"/>
                    <a:pt x="18593" y="-12"/>
                    <a:pt x="18736" y="223"/>
                  </a:cubicBezTo>
                  <a:lnTo>
                    <a:pt x="21294" y="5298"/>
                  </a:lnTo>
                  <a:cubicBezTo>
                    <a:pt x="21324" y="5376"/>
                    <a:pt x="21370" y="5545"/>
                    <a:pt x="21402" y="5871"/>
                  </a:cubicBezTo>
                  <a:lnTo>
                    <a:pt x="21563" y="7597"/>
                  </a:lnTo>
                  <a:cubicBezTo>
                    <a:pt x="21600" y="8123"/>
                    <a:pt x="21564" y="8366"/>
                    <a:pt x="21535" y="846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7" name="Shape 8077"/>
            <p:cNvSpPr/>
            <p:nvPr/>
          </p:nvSpPr>
          <p:spPr>
            <a:xfrm>
              <a:off x="9960278" y="1245111"/>
              <a:ext cx="240276" cy="252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0"/>
                  </a:moveTo>
                  <a:lnTo>
                    <a:pt x="1820" y="21600"/>
                  </a:lnTo>
                  <a:cubicBezTo>
                    <a:pt x="-517" y="20186"/>
                    <a:pt x="-256" y="16843"/>
                    <a:pt x="683" y="13717"/>
                  </a:cubicBezTo>
                  <a:lnTo>
                    <a:pt x="5205" y="0"/>
                  </a:lnTo>
                  <a:cubicBezTo>
                    <a:pt x="5205" y="0"/>
                    <a:pt x="21083" y="0"/>
                    <a:pt x="21083" y="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8" name="Shape 8078"/>
            <p:cNvSpPr/>
            <p:nvPr/>
          </p:nvSpPr>
          <p:spPr>
            <a:xfrm>
              <a:off x="0" y="805144"/>
              <a:ext cx="278453" cy="1282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7" extrusionOk="0">
                  <a:moveTo>
                    <a:pt x="16722" y="21241"/>
                  </a:moveTo>
                  <a:lnTo>
                    <a:pt x="3105" y="18150"/>
                  </a:lnTo>
                  <a:cubicBezTo>
                    <a:pt x="1896" y="17820"/>
                    <a:pt x="71" y="17175"/>
                    <a:pt x="58" y="16277"/>
                  </a:cubicBezTo>
                  <a:lnTo>
                    <a:pt x="0" y="1310"/>
                  </a:lnTo>
                  <a:cubicBezTo>
                    <a:pt x="8" y="806"/>
                    <a:pt x="327" y="366"/>
                    <a:pt x="764" y="0"/>
                  </a:cubicBezTo>
                  <a:lnTo>
                    <a:pt x="17938" y="2970"/>
                  </a:lnTo>
                  <a:cubicBezTo>
                    <a:pt x="18946" y="3193"/>
                    <a:pt x="21575" y="3884"/>
                    <a:pt x="21575" y="5059"/>
                  </a:cubicBezTo>
                  <a:cubicBezTo>
                    <a:pt x="21575" y="5115"/>
                    <a:pt x="21584" y="5162"/>
                    <a:pt x="21600" y="5200"/>
                  </a:cubicBezTo>
                  <a:lnTo>
                    <a:pt x="21600" y="21264"/>
                  </a:lnTo>
                  <a:cubicBezTo>
                    <a:pt x="19698" y="21600"/>
                    <a:pt x="17885" y="21435"/>
                    <a:pt x="16722" y="212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79" name="Shape 8079"/>
            <p:cNvSpPr/>
            <p:nvPr/>
          </p:nvSpPr>
          <p:spPr>
            <a:xfrm>
              <a:off x="9800135" y="0"/>
              <a:ext cx="1691140" cy="81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2" extrusionOk="0">
                  <a:moveTo>
                    <a:pt x="19874" y="19822"/>
                  </a:moveTo>
                  <a:lnTo>
                    <a:pt x="4034" y="8106"/>
                  </a:lnTo>
                  <a:cubicBezTo>
                    <a:pt x="3763" y="7992"/>
                    <a:pt x="2425" y="6872"/>
                    <a:pt x="3629" y="10226"/>
                  </a:cubicBezTo>
                  <a:lnTo>
                    <a:pt x="1169" y="4840"/>
                  </a:lnTo>
                  <a:cubicBezTo>
                    <a:pt x="1164" y="4829"/>
                    <a:pt x="1161" y="4820"/>
                    <a:pt x="1156" y="4809"/>
                  </a:cubicBezTo>
                  <a:cubicBezTo>
                    <a:pt x="-1688" y="-1778"/>
                    <a:pt x="1525" y="158"/>
                    <a:pt x="2225" y="632"/>
                  </a:cubicBezTo>
                  <a:lnTo>
                    <a:pt x="17936" y="12733"/>
                  </a:lnTo>
                  <a:lnTo>
                    <a:pt x="17927" y="12732"/>
                  </a:lnTo>
                  <a:cubicBezTo>
                    <a:pt x="17927" y="12732"/>
                    <a:pt x="18503" y="13034"/>
                    <a:pt x="18814" y="14379"/>
                  </a:cubicBezTo>
                  <a:lnTo>
                    <a:pt x="19773" y="18384"/>
                  </a:lnTo>
                  <a:cubicBezTo>
                    <a:pt x="19895" y="19007"/>
                    <a:pt x="19912" y="19477"/>
                    <a:pt x="19874" y="1982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80" name="Shape 8080"/>
            <p:cNvSpPr/>
            <p:nvPr/>
          </p:nvSpPr>
          <p:spPr>
            <a:xfrm>
              <a:off x="12904" y="265778"/>
              <a:ext cx="10243858" cy="767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1" extrusionOk="0">
                  <a:moveTo>
                    <a:pt x="21487" y="8590"/>
                  </a:moveTo>
                  <a:cubicBezTo>
                    <a:pt x="20830" y="8549"/>
                    <a:pt x="7146" y="8058"/>
                    <a:pt x="3668" y="8318"/>
                  </a:cubicBezTo>
                  <a:cubicBezTo>
                    <a:pt x="2312" y="8418"/>
                    <a:pt x="1290" y="14174"/>
                    <a:pt x="533" y="21451"/>
                  </a:cubicBezTo>
                  <a:cubicBezTo>
                    <a:pt x="510" y="20750"/>
                    <a:pt x="482" y="20289"/>
                    <a:pt x="466" y="20081"/>
                  </a:cubicBezTo>
                  <a:lnTo>
                    <a:pt x="0" y="15121"/>
                  </a:lnTo>
                  <a:cubicBezTo>
                    <a:pt x="821" y="6927"/>
                    <a:pt x="1925" y="218"/>
                    <a:pt x="3358" y="111"/>
                  </a:cubicBezTo>
                  <a:cubicBezTo>
                    <a:pt x="6836" y="-149"/>
                    <a:pt x="20340" y="122"/>
                    <a:pt x="20997" y="164"/>
                  </a:cubicBezTo>
                  <a:lnTo>
                    <a:pt x="21600" y="8590"/>
                  </a:lnTo>
                  <a:cubicBezTo>
                    <a:pt x="21600" y="8590"/>
                    <a:pt x="21487" y="8590"/>
                    <a:pt x="21487" y="85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087" name="Group 8087"/>
          <p:cNvGrpSpPr/>
          <p:nvPr/>
        </p:nvGrpSpPr>
        <p:grpSpPr>
          <a:xfrm>
            <a:off x="1286392" y="6207749"/>
            <a:ext cx="13925075" cy="1654430"/>
            <a:chOff x="0" y="0"/>
            <a:chExt cx="13925073" cy="1654428"/>
          </a:xfrm>
        </p:grpSpPr>
        <p:sp>
          <p:nvSpPr>
            <p:cNvPr id="8082" name="Shape 8082"/>
            <p:cNvSpPr/>
            <p:nvPr/>
          </p:nvSpPr>
          <p:spPr>
            <a:xfrm>
              <a:off x="0" y="-1"/>
              <a:ext cx="13925072" cy="1654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2" h="21460" extrusionOk="0">
                  <a:moveTo>
                    <a:pt x="21547" y="9373"/>
                  </a:moveTo>
                  <a:lnTo>
                    <a:pt x="19506" y="1325"/>
                  </a:lnTo>
                  <a:cubicBezTo>
                    <a:pt x="19502" y="1314"/>
                    <a:pt x="19498" y="1300"/>
                    <a:pt x="19493" y="1282"/>
                  </a:cubicBezTo>
                  <a:cubicBezTo>
                    <a:pt x="19207" y="170"/>
                    <a:pt x="19191" y="1139"/>
                    <a:pt x="19220" y="2029"/>
                  </a:cubicBezTo>
                  <a:lnTo>
                    <a:pt x="19302" y="4163"/>
                  </a:lnTo>
                  <a:lnTo>
                    <a:pt x="19582" y="4163"/>
                  </a:lnTo>
                  <a:lnTo>
                    <a:pt x="19582" y="4167"/>
                  </a:lnTo>
                  <a:lnTo>
                    <a:pt x="3521" y="4168"/>
                  </a:lnTo>
                  <a:cubicBezTo>
                    <a:pt x="3097" y="4168"/>
                    <a:pt x="1285" y="2636"/>
                    <a:pt x="403" y="11"/>
                  </a:cubicBezTo>
                  <a:cubicBezTo>
                    <a:pt x="376" y="-33"/>
                    <a:pt x="350" y="58"/>
                    <a:pt x="334" y="164"/>
                  </a:cubicBezTo>
                  <a:lnTo>
                    <a:pt x="62" y="2561"/>
                  </a:lnTo>
                  <a:cubicBezTo>
                    <a:pt x="38" y="2816"/>
                    <a:pt x="1" y="3316"/>
                    <a:pt x="1" y="4013"/>
                  </a:cubicBezTo>
                  <a:lnTo>
                    <a:pt x="0" y="4013"/>
                  </a:lnTo>
                  <a:lnTo>
                    <a:pt x="0" y="20378"/>
                  </a:lnTo>
                  <a:cubicBezTo>
                    <a:pt x="0" y="20394"/>
                    <a:pt x="0" y="20407"/>
                    <a:pt x="0" y="20425"/>
                  </a:cubicBezTo>
                  <a:cubicBezTo>
                    <a:pt x="0" y="21343"/>
                    <a:pt x="31" y="21567"/>
                    <a:pt x="114" y="21418"/>
                  </a:cubicBezTo>
                  <a:cubicBezTo>
                    <a:pt x="506" y="20384"/>
                    <a:pt x="1864" y="16882"/>
                    <a:pt x="3521" y="16882"/>
                  </a:cubicBezTo>
                  <a:cubicBezTo>
                    <a:pt x="7020" y="16913"/>
                    <a:pt x="18836" y="16838"/>
                    <a:pt x="19221" y="16823"/>
                  </a:cubicBezTo>
                  <a:lnTo>
                    <a:pt x="19113" y="17780"/>
                  </a:lnTo>
                  <a:cubicBezTo>
                    <a:pt x="18761" y="21076"/>
                    <a:pt x="19118" y="20341"/>
                    <a:pt x="19237" y="20038"/>
                  </a:cubicBezTo>
                  <a:lnTo>
                    <a:pt x="21348" y="13475"/>
                  </a:lnTo>
                  <a:cubicBezTo>
                    <a:pt x="21372" y="13374"/>
                    <a:pt x="21410" y="13155"/>
                    <a:pt x="21437" y="12733"/>
                  </a:cubicBezTo>
                  <a:lnTo>
                    <a:pt x="21569" y="10500"/>
                  </a:lnTo>
                  <a:cubicBezTo>
                    <a:pt x="21600" y="9820"/>
                    <a:pt x="21570" y="9506"/>
                    <a:pt x="21547" y="937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83" name="Shape 8083"/>
            <p:cNvSpPr/>
            <p:nvPr/>
          </p:nvSpPr>
          <p:spPr>
            <a:xfrm>
              <a:off x="12392737" y="75286"/>
              <a:ext cx="240281" cy="252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21600"/>
                  </a:moveTo>
                  <a:lnTo>
                    <a:pt x="1820" y="0"/>
                  </a:lnTo>
                  <a:cubicBezTo>
                    <a:pt x="-517" y="1411"/>
                    <a:pt x="-256" y="4756"/>
                    <a:pt x="681" y="7883"/>
                  </a:cubicBezTo>
                  <a:lnTo>
                    <a:pt x="5207" y="21600"/>
                  </a:lnTo>
                  <a:cubicBezTo>
                    <a:pt x="5207" y="21600"/>
                    <a:pt x="21083" y="21600"/>
                    <a:pt x="21083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84" name="Shape 8084"/>
            <p:cNvSpPr/>
            <p:nvPr/>
          </p:nvSpPr>
          <p:spPr>
            <a:xfrm>
              <a:off x="0" y="-1"/>
              <a:ext cx="278479" cy="1634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16721" y="170"/>
                  </a:moveTo>
                  <a:lnTo>
                    <a:pt x="3108" y="2599"/>
                  </a:lnTo>
                  <a:cubicBezTo>
                    <a:pt x="1896" y="2858"/>
                    <a:pt x="71" y="3364"/>
                    <a:pt x="58" y="4071"/>
                  </a:cubicBezTo>
                  <a:lnTo>
                    <a:pt x="0" y="20458"/>
                  </a:lnTo>
                  <a:cubicBezTo>
                    <a:pt x="9" y="20855"/>
                    <a:pt x="327" y="21200"/>
                    <a:pt x="766" y="21488"/>
                  </a:cubicBezTo>
                  <a:lnTo>
                    <a:pt x="17936" y="19154"/>
                  </a:lnTo>
                  <a:cubicBezTo>
                    <a:pt x="18946" y="18979"/>
                    <a:pt x="21573" y="18436"/>
                    <a:pt x="21573" y="17512"/>
                  </a:cubicBezTo>
                  <a:cubicBezTo>
                    <a:pt x="21573" y="17468"/>
                    <a:pt x="21584" y="17432"/>
                    <a:pt x="21600" y="17402"/>
                  </a:cubicBezTo>
                  <a:lnTo>
                    <a:pt x="21600" y="152"/>
                  </a:lnTo>
                  <a:cubicBezTo>
                    <a:pt x="19698" y="-112"/>
                    <a:pt x="17886" y="18"/>
                    <a:pt x="16721" y="17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85" name="Shape 8085"/>
            <p:cNvSpPr/>
            <p:nvPr/>
          </p:nvSpPr>
          <p:spPr>
            <a:xfrm>
              <a:off x="12233997" y="748890"/>
              <a:ext cx="1691077" cy="812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3" extrusionOk="0">
                  <a:moveTo>
                    <a:pt x="19873" y="0"/>
                  </a:moveTo>
                  <a:lnTo>
                    <a:pt x="4033" y="11716"/>
                  </a:lnTo>
                  <a:cubicBezTo>
                    <a:pt x="3762" y="11831"/>
                    <a:pt x="2425" y="12950"/>
                    <a:pt x="3628" y="9596"/>
                  </a:cubicBezTo>
                  <a:lnTo>
                    <a:pt x="1168" y="14982"/>
                  </a:lnTo>
                  <a:cubicBezTo>
                    <a:pt x="1164" y="14994"/>
                    <a:pt x="1160" y="15002"/>
                    <a:pt x="1155" y="15014"/>
                  </a:cubicBezTo>
                  <a:cubicBezTo>
                    <a:pt x="-1689" y="21600"/>
                    <a:pt x="1525" y="19664"/>
                    <a:pt x="2224" y="19191"/>
                  </a:cubicBezTo>
                  <a:lnTo>
                    <a:pt x="17935" y="7089"/>
                  </a:lnTo>
                  <a:lnTo>
                    <a:pt x="17926" y="7091"/>
                  </a:lnTo>
                  <a:cubicBezTo>
                    <a:pt x="17926" y="7091"/>
                    <a:pt x="18502" y="6788"/>
                    <a:pt x="18814" y="5443"/>
                  </a:cubicBezTo>
                  <a:lnTo>
                    <a:pt x="19772" y="1439"/>
                  </a:lnTo>
                  <a:cubicBezTo>
                    <a:pt x="19894" y="815"/>
                    <a:pt x="19911" y="345"/>
                    <a:pt x="19873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086" name="Shape 8086"/>
            <p:cNvSpPr/>
            <p:nvPr/>
          </p:nvSpPr>
          <p:spPr>
            <a:xfrm>
              <a:off x="6554" y="994108"/>
              <a:ext cx="12677544" cy="659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21509" y="0"/>
                  </a:moveTo>
                  <a:cubicBezTo>
                    <a:pt x="20978" y="49"/>
                    <a:pt x="7301" y="318"/>
                    <a:pt x="4491" y="318"/>
                  </a:cubicBezTo>
                  <a:cubicBezTo>
                    <a:pt x="3486" y="318"/>
                    <a:pt x="1777" y="3788"/>
                    <a:pt x="684" y="8871"/>
                  </a:cubicBezTo>
                  <a:cubicBezTo>
                    <a:pt x="469" y="9496"/>
                    <a:pt x="458" y="3972"/>
                    <a:pt x="458" y="3972"/>
                  </a:cubicBezTo>
                  <a:cubicBezTo>
                    <a:pt x="458" y="3972"/>
                    <a:pt x="458" y="3975"/>
                    <a:pt x="458" y="3976"/>
                  </a:cubicBezTo>
                  <a:lnTo>
                    <a:pt x="458" y="10697"/>
                  </a:lnTo>
                  <a:cubicBezTo>
                    <a:pt x="457" y="10770"/>
                    <a:pt x="457" y="10859"/>
                    <a:pt x="457" y="10969"/>
                  </a:cubicBezTo>
                  <a:cubicBezTo>
                    <a:pt x="457" y="13259"/>
                    <a:pt x="399" y="14604"/>
                    <a:pt x="377" y="15036"/>
                  </a:cubicBezTo>
                  <a:lnTo>
                    <a:pt x="0" y="20819"/>
                  </a:lnTo>
                  <a:cubicBezTo>
                    <a:pt x="18" y="21475"/>
                    <a:pt x="53" y="21600"/>
                    <a:pt x="108" y="21371"/>
                  </a:cubicBezTo>
                  <a:cubicBezTo>
                    <a:pt x="539" y="18776"/>
                    <a:pt x="2032" y="9980"/>
                    <a:pt x="3853" y="9980"/>
                  </a:cubicBezTo>
                  <a:cubicBezTo>
                    <a:pt x="3971" y="9982"/>
                    <a:pt x="4090" y="9983"/>
                    <a:pt x="4210" y="9986"/>
                  </a:cubicBezTo>
                  <a:lnTo>
                    <a:pt x="4241" y="9881"/>
                  </a:lnTo>
                  <a:cubicBezTo>
                    <a:pt x="4818" y="9944"/>
                    <a:pt x="5554" y="9980"/>
                    <a:pt x="6362" y="9997"/>
                  </a:cubicBezTo>
                  <a:cubicBezTo>
                    <a:pt x="9090" y="9989"/>
                    <a:pt x="19030" y="9911"/>
                    <a:pt x="20385" y="9862"/>
                  </a:cubicBezTo>
                  <a:cubicBezTo>
                    <a:pt x="20766" y="9844"/>
                    <a:pt x="21024" y="9828"/>
                    <a:pt x="21113" y="9821"/>
                  </a:cubicBezTo>
                  <a:lnTo>
                    <a:pt x="21600" y="0"/>
                  </a:lnTo>
                  <a:cubicBezTo>
                    <a:pt x="21600" y="0"/>
                    <a:pt x="21509" y="0"/>
                    <a:pt x="21509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090" name="Group 8090"/>
          <p:cNvGrpSpPr/>
          <p:nvPr/>
        </p:nvGrpSpPr>
        <p:grpSpPr>
          <a:xfrm>
            <a:off x="14333174" y="6850000"/>
            <a:ext cx="3473416" cy="165101"/>
            <a:chOff x="0" y="0"/>
            <a:chExt cx="3473415" cy="165100"/>
          </a:xfrm>
        </p:grpSpPr>
        <p:sp>
          <p:nvSpPr>
            <p:cNvPr id="8088" name="Shape 8088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89" name="Shape 8089"/>
            <p:cNvSpPr/>
            <p:nvPr/>
          </p:nvSpPr>
          <p:spPr>
            <a:xfrm flipV="1">
              <a:off x="111394" y="82549"/>
              <a:ext cx="3362022" cy="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093" name="Group 8093"/>
          <p:cNvGrpSpPr/>
          <p:nvPr/>
        </p:nvGrpSpPr>
        <p:grpSpPr>
          <a:xfrm>
            <a:off x="11691335" y="5103822"/>
            <a:ext cx="6122375" cy="324140"/>
            <a:chOff x="0" y="0"/>
            <a:chExt cx="6122374" cy="324139"/>
          </a:xfrm>
        </p:grpSpPr>
        <p:sp>
          <p:nvSpPr>
            <p:cNvPr id="8091" name="Shape 8091"/>
            <p:cNvSpPr/>
            <p:nvPr/>
          </p:nvSpPr>
          <p:spPr>
            <a:xfrm>
              <a:off x="0" y="159039"/>
              <a:ext cx="165100" cy="165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92" name="Shape 8092"/>
            <p:cNvSpPr/>
            <p:nvPr/>
          </p:nvSpPr>
          <p:spPr>
            <a:xfrm>
              <a:off x="114549" y="0"/>
              <a:ext cx="6007826" cy="231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12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096" name="Group 8096"/>
          <p:cNvGrpSpPr/>
          <p:nvPr/>
        </p:nvGrpSpPr>
        <p:grpSpPr>
          <a:xfrm>
            <a:off x="9049494" y="3318862"/>
            <a:ext cx="8764216" cy="710479"/>
            <a:chOff x="0" y="0"/>
            <a:chExt cx="8764214" cy="710477"/>
          </a:xfrm>
        </p:grpSpPr>
        <p:sp>
          <p:nvSpPr>
            <p:cNvPr id="8094" name="Shape 8094"/>
            <p:cNvSpPr/>
            <p:nvPr/>
          </p:nvSpPr>
          <p:spPr>
            <a:xfrm>
              <a:off x="0" y="545377"/>
              <a:ext cx="165100" cy="165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95" name="Shape 8095"/>
            <p:cNvSpPr/>
            <p:nvPr/>
          </p:nvSpPr>
          <p:spPr>
            <a:xfrm>
              <a:off x="97863" y="0"/>
              <a:ext cx="8666352" cy="616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89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099" name="Group 8099"/>
          <p:cNvGrpSpPr/>
          <p:nvPr/>
        </p:nvGrpSpPr>
        <p:grpSpPr>
          <a:xfrm>
            <a:off x="11691335" y="8501488"/>
            <a:ext cx="6122375" cy="350595"/>
            <a:chOff x="0" y="0"/>
            <a:chExt cx="6122374" cy="350593"/>
          </a:xfrm>
        </p:grpSpPr>
        <p:sp>
          <p:nvSpPr>
            <p:cNvPr id="8097" name="Shape 8097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098" name="Shape 8098"/>
            <p:cNvSpPr/>
            <p:nvPr/>
          </p:nvSpPr>
          <p:spPr>
            <a:xfrm rot="10800000" flipH="1">
              <a:off x="114549" y="118606"/>
              <a:ext cx="6007826" cy="2319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12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102" name="Group 8102"/>
          <p:cNvGrpSpPr/>
          <p:nvPr/>
        </p:nvGrpSpPr>
        <p:grpSpPr>
          <a:xfrm>
            <a:off x="9049494" y="9987582"/>
            <a:ext cx="8764216" cy="679015"/>
            <a:chOff x="0" y="0"/>
            <a:chExt cx="8764214" cy="679013"/>
          </a:xfrm>
        </p:grpSpPr>
        <p:sp>
          <p:nvSpPr>
            <p:cNvPr id="8100" name="Shape 8100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101" name="Shape 8101"/>
            <p:cNvSpPr/>
            <p:nvPr/>
          </p:nvSpPr>
          <p:spPr>
            <a:xfrm rot="10800000" flipH="1">
              <a:off x="97863" y="62858"/>
              <a:ext cx="8666352" cy="616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889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107" name="Group 8107"/>
          <p:cNvGrpSpPr/>
          <p:nvPr/>
        </p:nvGrpSpPr>
        <p:grpSpPr>
          <a:xfrm>
            <a:off x="4561440" y="3647950"/>
            <a:ext cx="4335447" cy="599342"/>
            <a:chOff x="0" y="0"/>
            <a:chExt cx="4335446" cy="599340"/>
          </a:xfrm>
        </p:grpSpPr>
        <p:grpSp>
          <p:nvGrpSpPr>
            <p:cNvPr id="8105" name="Group 8105"/>
            <p:cNvGrpSpPr/>
            <p:nvPr/>
          </p:nvGrpSpPr>
          <p:grpSpPr>
            <a:xfrm>
              <a:off x="-1" y="0"/>
              <a:ext cx="557543" cy="568939"/>
              <a:chOff x="121704" y="-6816"/>
              <a:chExt cx="557541" cy="568938"/>
            </a:xfrm>
          </p:grpSpPr>
          <p:sp>
            <p:nvSpPr>
              <p:cNvPr id="8103" name="Shape 8103"/>
              <p:cNvSpPr/>
              <p:nvPr/>
            </p:nvSpPr>
            <p:spPr>
              <a:xfrm>
                <a:off x="121704" y="4580"/>
                <a:ext cx="557542" cy="557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B2D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04" name="Shape 8104"/>
              <p:cNvSpPr/>
              <p:nvPr/>
            </p:nvSpPr>
            <p:spPr>
              <a:xfrm>
                <a:off x="128959" y="-6817"/>
                <a:ext cx="543031" cy="46680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lnSpc>
                    <a:spcPct val="120000"/>
                  </a:lnSpc>
                  <a:defRPr sz="3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3000">
                    <a:solidFill>
                      <a:srgbClr val="FFFFFF"/>
                    </a:solidFill>
                  </a:rPr>
                  <a:t>A</a:t>
                </a:r>
              </a:p>
            </p:txBody>
          </p:sp>
        </p:grpSp>
        <p:sp>
          <p:nvSpPr>
            <p:cNvPr id="8106" name="Shape 8106"/>
            <p:cNvSpPr/>
            <p:nvPr/>
          </p:nvSpPr>
          <p:spPr>
            <a:xfrm>
              <a:off x="759264" y="41799"/>
              <a:ext cx="3576183" cy="557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lnSpc>
                  <a:spcPct val="120000"/>
                </a:lnSpc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rgbClr val="FFFFFF"/>
                  </a:solidFill>
                </a:rPr>
                <a:t>Category 01</a:t>
              </a:r>
            </a:p>
          </p:txBody>
        </p:sp>
      </p:grpSp>
      <p:grpSp>
        <p:nvGrpSpPr>
          <p:cNvPr id="8112" name="Group 8112"/>
          <p:cNvGrpSpPr/>
          <p:nvPr/>
        </p:nvGrpSpPr>
        <p:grpSpPr>
          <a:xfrm>
            <a:off x="4561440" y="5050301"/>
            <a:ext cx="4335447" cy="579425"/>
            <a:chOff x="0" y="0"/>
            <a:chExt cx="4335446" cy="579424"/>
          </a:xfrm>
        </p:grpSpPr>
        <p:grpSp>
          <p:nvGrpSpPr>
            <p:cNvPr id="8110" name="Group 8110"/>
            <p:cNvGrpSpPr/>
            <p:nvPr/>
          </p:nvGrpSpPr>
          <p:grpSpPr>
            <a:xfrm>
              <a:off x="-1" y="0"/>
              <a:ext cx="557543" cy="568939"/>
              <a:chOff x="121704" y="-6816"/>
              <a:chExt cx="557541" cy="568938"/>
            </a:xfrm>
          </p:grpSpPr>
          <p:sp>
            <p:nvSpPr>
              <p:cNvPr id="8108" name="Shape 8108"/>
              <p:cNvSpPr/>
              <p:nvPr/>
            </p:nvSpPr>
            <p:spPr>
              <a:xfrm>
                <a:off x="121704" y="4580"/>
                <a:ext cx="557542" cy="557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B2D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09" name="Shape 8109"/>
              <p:cNvSpPr/>
              <p:nvPr/>
            </p:nvSpPr>
            <p:spPr>
              <a:xfrm>
                <a:off x="128959" y="-6817"/>
                <a:ext cx="543031" cy="46680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lnSpc>
                    <a:spcPct val="120000"/>
                  </a:lnSpc>
                  <a:defRPr sz="3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3000">
                    <a:solidFill>
                      <a:srgbClr val="FFFFFF"/>
                    </a:solidFill>
                  </a:rPr>
                  <a:t>B</a:t>
                </a:r>
              </a:p>
            </p:txBody>
          </p:sp>
        </p:grpSp>
        <p:sp>
          <p:nvSpPr>
            <p:cNvPr id="8111" name="Shape 8111"/>
            <p:cNvSpPr/>
            <p:nvPr/>
          </p:nvSpPr>
          <p:spPr>
            <a:xfrm>
              <a:off x="759264" y="21883"/>
              <a:ext cx="3576183" cy="557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lnSpc>
                  <a:spcPct val="120000"/>
                </a:lnSpc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rgbClr val="FFFFFF"/>
                  </a:solidFill>
                </a:rPr>
                <a:t>Category 02</a:t>
              </a:r>
            </a:p>
          </p:txBody>
        </p:sp>
      </p:grpSp>
      <p:grpSp>
        <p:nvGrpSpPr>
          <p:cNvPr id="8117" name="Group 8117"/>
          <p:cNvGrpSpPr/>
          <p:nvPr/>
        </p:nvGrpSpPr>
        <p:grpSpPr>
          <a:xfrm>
            <a:off x="4555995" y="6584927"/>
            <a:ext cx="4340892" cy="583653"/>
            <a:chOff x="0" y="0"/>
            <a:chExt cx="4340890" cy="583652"/>
          </a:xfrm>
        </p:grpSpPr>
        <p:grpSp>
          <p:nvGrpSpPr>
            <p:cNvPr id="8115" name="Group 8115"/>
            <p:cNvGrpSpPr/>
            <p:nvPr/>
          </p:nvGrpSpPr>
          <p:grpSpPr>
            <a:xfrm>
              <a:off x="0" y="-1"/>
              <a:ext cx="562986" cy="557543"/>
              <a:chOff x="116259" y="4580"/>
              <a:chExt cx="562985" cy="557541"/>
            </a:xfrm>
          </p:grpSpPr>
          <p:sp>
            <p:nvSpPr>
              <p:cNvPr id="8113" name="Shape 8113"/>
              <p:cNvSpPr/>
              <p:nvPr/>
            </p:nvSpPr>
            <p:spPr>
              <a:xfrm>
                <a:off x="121704" y="4580"/>
                <a:ext cx="557542" cy="557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B2D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14" name="Shape 8114"/>
              <p:cNvSpPr/>
              <p:nvPr/>
            </p:nvSpPr>
            <p:spPr>
              <a:xfrm>
                <a:off x="116259" y="5883"/>
                <a:ext cx="543031" cy="51966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lnSpc>
                    <a:spcPct val="120000"/>
                  </a:lnSpc>
                  <a:defRPr sz="3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3000">
                    <a:solidFill>
                      <a:srgbClr val="FFFFFF"/>
                    </a:solidFill>
                  </a:rPr>
                  <a:t>C</a:t>
                </a:r>
              </a:p>
            </p:txBody>
          </p:sp>
        </p:grpSp>
        <p:sp>
          <p:nvSpPr>
            <p:cNvPr id="8116" name="Shape 8116"/>
            <p:cNvSpPr/>
            <p:nvPr/>
          </p:nvSpPr>
          <p:spPr>
            <a:xfrm>
              <a:off x="764708" y="26111"/>
              <a:ext cx="3576183" cy="557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lnSpc>
                  <a:spcPct val="120000"/>
                </a:lnSpc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rgbClr val="FFFFFF"/>
                  </a:solidFill>
                </a:rPr>
                <a:t>Category 03</a:t>
              </a:r>
            </a:p>
          </p:txBody>
        </p:sp>
      </p:grpSp>
      <p:grpSp>
        <p:nvGrpSpPr>
          <p:cNvPr id="8122" name="Group 8122"/>
          <p:cNvGrpSpPr/>
          <p:nvPr/>
        </p:nvGrpSpPr>
        <p:grpSpPr>
          <a:xfrm>
            <a:off x="4561440" y="8299569"/>
            <a:ext cx="4335447" cy="583786"/>
            <a:chOff x="0" y="0"/>
            <a:chExt cx="4335446" cy="583784"/>
          </a:xfrm>
        </p:grpSpPr>
        <p:grpSp>
          <p:nvGrpSpPr>
            <p:cNvPr id="8120" name="Group 8120"/>
            <p:cNvGrpSpPr/>
            <p:nvPr/>
          </p:nvGrpSpPr>
          <p:grpSpPr>
            <a:xfrm>
              <a:off x="-1" y="0"/>
              <a:ext cx="557543" cy="568939"/>
              <a:chOff x="121704" y="-6816"/>
              <a:chExt cx="557541" cy="568938"/>
            </a:xfrm>
          </p:grpSpPr>
          <p:sp>
            <p:nvSpPr>
              <p:cNvPr id="8118" name="Shape 8118"/>
              <p:cNvSpPr/>
              <p:nvPr/>
            </p:nvSpPr>
            <p:spPr>
              <a:xfrm>
                <a:off x="121704" y="4580"/>
                <a:ext cx="557542" cy="557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B2D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19" name="Shape 8119"/>
              <p:cNvSpPr/>
              <p:nvPr/>
            </p:nvSpPr>
            <p:spPr>
              <a:xfrm>
                <a:off x="128959" y="-6817"/>
                <a:ext cx="543031" cy="5235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lnSpc>
                    <a:spcPct val="120000"/>
                  </a:lnSpc>
                  <a:defRPr sz="3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3000">
                    <a:solidFill>
                      <a:srgbClr val="FFFFFF"/>
                    </a:solidFill>
                  </a:rPr>
                  <a:t>D</a:t>
                </a:r>
              </a:p>
            </p:txBody>
          </p:sp>
        </p:grpSp>
        <p:sp>
          <p:nvSpPr>
            <p:cNvPr id="8121" name="Shape 8121"/>
            <p:cNvSpPr/>
            <p:nvPr/>
          </p:nvSpPr>
          <p:spPr>
            <a:xfrm>
              <a:off x="759264" y="26243"/>
              <a:ext cx="3576183" cy="557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lnSpc>
                  <a:spcPct val="120000"/>
                </a:lnSpc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rgbClr val="FFFFFF"/>
                  </a:solidFill>
                </a:rPr>
                <a:t>Category 04</a:t>
              </a:r>
            </a:p>
          </p:txBody>
        </p:sp>
      </p:grpSp>
      <p:grpSp>
        <p:nvGrpSpPr>
          <p:cNvPr id="8127" name="Group 8127"/>
          <p:cNvGrpSpPr/>
          <p:nvPr/>
        </p:nvGrpSpPr>
        <p:grpSpPr>
          <a:xfrm>
            <a:off x="4561440" y="9785663"/>
            <a:ext cx="4335447" cy="607614"/>
            <a:chOff x="0" y="0"/>
            <a:chExt cx="4335446" cy="607613"/>
          </a:xfrm>
        </p:grpSpPr>
        <p:grpSp>
          <p:nvGrpSpPr>
            <p:cNvPr id="8125" name="Group 8125"/>
            <p:cNvGrpSpPr/>
            <p:nvPr/>
          </p:nvGrpSpPr>
          <p:grpSpPr>
            <a:xfrm>
              <a:off x="-1" y="0"/>
              <a:ext cx="557543" cy="568939"/>
              <a:chOff x="121704" y="-6816"/>
              <a:chExt cx="557541" cy="568938"/>
            </a:xfrm>
          </p:grpSpPr>
          <p:sp>
            <p:nvSpPr>
              <p:cNvPr id="8123" name="Shape 8123"/>
              <p:cNvSpPr/>
              <p:nvPr/>
            </p:nvSpPr>
            <p:spPr>
              <a:xfrm>
                <a:off x="121704" y="4580"/>
                <a:ext cx="557542" cy="557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B2D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24" name="Shape 8124"/>
              <p:cNvSpPr/>
              <p:nvPr/>
            </p:nvSpPr>
            <p:spPr>
              <a:xfrm>
                <a:off x="128959" y="-6817"/>
                <a:ext cx="543031" cy="5047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>
                  <a:lnSpc>
                    <a:spcPct val="120000"/>
                  </a:lnSpc>
                  <a:defRPr sz="3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3000">
                    <a:solidFill>
                      <a:srgbClr val="FFFFFF"/>
                    </a:solidFill>
                  </a:rPr>
                  <a:t>E</a:t>
                </a:r>
              </a:p>
            </p:txBody>
          </p:sp>
        </p:grpSp>
        <p:sp>
          <p:nvSpPr>
            <p:cNvPr id="8126" name="Shape 8126"/>
            <p:cNvSpPr/>
            <p:nvPr/>
          </p:nvSpPr>
          <p:spPr>
            <a:xfrm>
              <a:off x="759264" y="50072"/>
              <a:ext cx="3576183" cy="557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lnSpc>
                  <a:spcPct val="120000"/>
                </a:lnSpc>
                <a:defRPr sz="24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rgbClr val="FFFFFF"/>
                  </a:solidFill>
                </a:rPr>
                <a:t>Category 05</a:t>
              </a:r>
            </a:p>
          </p:txBody>
        </p:sp>
      </p:grpSp>
      <p:sp>
        <p:nvSpPr>
          <p:cNvPr id="8128" name="Shape 8128"/>
          <p:cNvSpPr/>
          <p:nvPr/>
        </p:nvSpPr>
        <p:spPr>
          <a:xfrm>
            <a:off x="19168668" y="2764338"/>
            <a:ext cx="3576183" cy="1180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3"/>
                </a:solidFill>
                <a:latin typeface="Lato Black"/>
                <a:ea typeface="Lato Black"/>
                <a:cs typeface="Lato Black"/>
                <a:sym typeface="Lato Black"/>
              </a:rPr>
              <a:t>Education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elit.</a:t>
            </a:r>
          </a:p>
        </p:txBody>
      </p:sp>
      <p:sp>
        <p:nvSpPr>
          <p:cNvPr id="8129" name="Shape 8129"/>
          <p:cNvSpPr/>
          <p:nvPr/>
        </p:nvSpPr>
        <p:spPr>
          <a:xfrm>
            <a:off x="19189095" y="6400788"/>
            <a:ext cx="3576183" cy="1229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1"/>
                </a:solidFill>
                <a:latin typeface="Lato Black"/>
                <a:ea typeface="Lato Black"/>
                <a:cs typeface="Lato Black"/>
                <a:sym typeface="Lato Black"/>
              </a:rPr>
              <a:t>TV Advertising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sed.</a:t>
            </a:r>
          </a:p>
        </p:txBody>
      </p:sp>
      <p:sp>
        <p:nvSpPr>
          <p:cNvPr id="8130" name="Shape 8130"/>
          <p:cNvSpPr/>
          <p:nvPr/>
        </p:nvSpPr>
        <p:spPr>
          <a:xfrm>
            <a:off x="19209523" y="8219013"/>
            <a:ext cx="3576183" cy="12291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2"/>
                </a:solidFill>
                <a:latin typeface="Lato Black"/>
                <a:ea typeface="Lato Black"/>
                <a:cs typeface="Lato Black"/>
                <a:sym typeface="Lato Black"/>
              </a:rPr>
              <a:t>Graphic Design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sed.</a:t>
            </a:r>
          </a:p>
        </p:txBody>
      </p:sp>
      <p:sp>
        <p:nvSpPr>
          <p:cNvPr id="8131" name="Shape 8131"/>
          <p:cNvSpPr/>
          <p:nvPr/>
        </p:nvSpPr>
        <p:spPr>
          <a:xfrm>
            <a:off x="19168668" y="4582563"/>
            <a:ext cx="3657893" cy="119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2"/>
                </a:solidFill>
                <a:latin typeface="Lato Black"/>
                <a:ea typeface="Lato Black"/>
                <a:cs typeface="Lato Black"/>
                <a:sym typeface="Lato Black"/>
              </a:rPr>
              <a:t>Newspaper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sed.</a:t>
            </a:r>
          </a:p>
        </p:txBody>
      </p:sp>
      <p:grpSp>
        <p:nvGrpSpPr>
          <p:cNvPr id="8134" name="Group 8134"/>
          <p:cNvGrpSpPr/>
          <p:nvPr/>
        </p:nvGrpSpPr>
        <p:grpSpPr>
          <a:xfrm>
            <a:off x="17808199" y="2752365"/>
            <a:ext cx="1143001" cy="1143001"/>
            <a:chOff x="0" y="0"/>
            <a:chExt cx="1143000" cy="1143000"/>
          </a:xfrm>
        </p:grpSpPr>
        <p:sp>
          <p:nvSpPr>
            <p:cNvPr id="8132" name="Shape 8132"/>
            <p:cNvSpPr/>
            <p:nvPr/>
          </p:nvSpPr>
          <p:spPr>
            <a:xfrm>
              <a:off x="210289" y="302503"/>
              <a:ext cx="683560" cy="598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33" name="Shape 8133"/>
            <p:cNvSpPr/>
            <p:nvPr/>
          </p:nvSpPr>
          <p:spPr>
            <a:xfrm>
              <a:off x="0" y="0"/>
              <a:ext cx="1143000" cy="11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137" name="Group 8137"/>
          <p:cNvGrpSpPr/>
          <p:nvPr/>
        </p:nvGrpSpPr>
        <p:grpSpPr>
          <a:xfrm>
            <a:off x="17808199" y="4528077"/>
            <a:ext cx="1143001" cy="1143001"/>
            <a:chOff x="0" y="0"/>
            <a:chExt cx="1143000" cy="1143000"/>
          </a:xfrm>
        </p:grpSpPr>
        <p:sp>
          <p:nvSpPr>
            <p:cNvPr id="8135" name="Shape 8135"/>
            <p:cNvSpPr/>
            <p:nvPr/>
          </p:nvSpPr>
          <p:spPr>
            <a:xfrm>
              <a:off x="289503" y="286014"/>
              <a:ext cx="550826" cy="550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36" name="Shape 8136"/>
            <p:cNvSpPr/>
            <p:nvPr/>
          </p:nvSpPr>
          <p:spPr>
            <a:xfrm>
              <a:off x="0" y="0"/>
              <a:ext cx="1143000" cy="11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140" name="Group 8140"/>
          <p:cNvGrpSpPr/>
          <p:nvPr/>
        </p:nvGrpSpPr>
        <p:grpSpPr>
          <a:xfrm>
            <a:off x="17808199" y="6359002"/>
            <a:ext cx="1143001" cy="1143001"/>
            <a:chOff x="0" y="0"/>
            <a:chExt cx="1143000" cy="1143000"/>
          </a:xfrm>
        </p:grpSpPr>
        <p:sp>
          <p:nvSpPr>
            <p:cNvPr id="8138" name="Shape 8138"/>
            <p:cNvSpPr/>
            <p:nvPr/>
          </p:nvSpPr>
          <p:spPr>
            <a:xfrm>
              <a:off x="248734" y="324395"/>
              <a:ext cx="632364" cy="494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39" name="Shape 8139"/>
            <p:cNvSpPr/>
            <p:nvPr/>
          </p:nvSpPr>
          <p:spPr>
            <a:xfrm>
              <a:off x="0" y="0"/>
              <a:ext cx="1143000" cy="11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143" name="Group 8143"/>
          <p:cNvGrpSpPr/>
          <p:nvPr/>
        </p:nvGrpSpPr>
        <p:grpSpPr>
          <a:xfrm>
            <a:off x="17808199" y="8266127"/>
            <a:ext cx="1143001" cy="1143001"/>
            <a:chOff x="0" y="0"/>
            <a:chExt cx="1143000" cy="1143000"/>
          </a:xfrm>
        </p:grpSpPr>
        <p:sp>
          <p:nvSpPr>
            <p:cNvPr id="8141" name="Shape 8141"/>
            <p:cNvSpPr/>
            <p:nvPr/>
          </p:nvSpPr>
          <p:spPr>
            <a:xfrm>
              <a:off x="289503" y="296084"/>
              <a:ext cx="550827" cy="550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9" h="21600" extrusionOk="0">
                  <a:moveTo>
                    <a:pt x="18847" y="7946"/>
                  </a:moveTo>
                  <a:lnTo>
                    <a:pt x="17741" y="9092"/>
                  </a:lnTo>
                  <a:cubicBezTo>
                    <a:pt x="17741" y="8940"/>
                    <a:pt x="17759" y="8792"/>
                    <a:pt x="17745" y="8637"/>
                  </a:cubicBezTo>
                  <a:cubicBezTo>
                    <a:pt x="17629" y="7331"/>
                    <a:pt x="17036" y="6068"/>
                    <a:pt x="16074" y="5081"/>
                  </a:cubicBezTo>
                  <a:cubicBezTo>
                    <a:pt x="15004" y="3980"/>
                    <a:pt x="13585" y="3349"/>
                    <a:pt x="12180" y="3346"/>
                  </a:cubicBezTo>
                  <a:lnTo>
                    <a:pt x="13268" y="2218"/>
                  </a:lnTo>
                  <a:cubicBezTo>
                    <a:pt x="13812" y="1660"/>
                    <a:pt x="14572" y="1350"/>
                    <a:pt x="15403" y="1350"/>
                  </a:cubicBezTo>
                  <a:cubicBezTo>
                    <a:pt x="16460" y="1350"/>
                    <a:pt x="17546" y="1841"/>
                    <a:pt x="18381" y="2697"/>
                  </a:cubicBezTo>
                  <a:cubicBezTo>
                    <a:pt x="19165" y="3501"/>
                    <a:pt x="19632" y="4500"/>
                    <a:pt x="19699" y="5510"/>
                  </a:cubicBezTo>
                  <a:cubicBezTo>
                    <a:pt x="19760" y="6453"/>
                    <a:pt x="19457" y="7317"/>
                    <a:pt x="18847" y="7946"/>
                  </a:cubicBezTo>
                  <a:moveTo>
                    <a:pt x="5829" y="19329"/>
                  </a:moveTo>
                  <a:cubicBezTo>
                    <a:pt x="5814" y="18424"/>
                    <a:pt x="5454" y="17481"/>
                    <a:pt x="4731" y="16739"/>
                  </a:cubicBezTo>
                  <a:cubicBezTo>
                    <a:pt x="4046" y="16034"/>
                    <a:pt x="3151" y="15628"/>
                    <a:pt x="2257" y="15592"/>
                  </a:cubicBezTo>
                  <a:lnTo>
                    <a:pt x="2912" y="13158"/>
                  </a:lnTo>
                  <a:cubicBezTo>
                    <a:pt x="2960" y="12995"/>
                    <a:pt x="3053" y="12836"/>
                    <a:pt x="3168" y="12696"/>
                  </a:cubicBezTo>
                  <a:cubicBezTo>
                    <a:pt x="4486" y="11727"/>
                    <a:pt x="6513" y="12012"/>
                    <a:pt x="7920" y="13460"/>
                  </a:cubicBezTo>
                  <a:cubicBezTo>
                    <a:pt x="9410" y="14990"/>
                    <a:pt x="9639" y="17231"/>
                    <a:pt x="8492" y="18568"/>
                  </a:cubicBezTo>
                  <a:cubicBezTo>
                    <a:pt x="8417" y="18609"/>
                    <a:pt x="8339" y="18649"/>
                    <a:pt x="8256" y="18675"/>
                  </a:cubicBezTo>
                  <a:cubicBezTo>
                    <a:pt x="8256" y="18675"/>
                    <a:pt x="5829" y="19329"/>
                    <a:pt x="5829" y="19329"/>
                  </a:cubicBezTo>
                  <a:close/>
                  <a:moveTo>
                    <a:pt x="2738" y="20164"/>
                  </a:moveTo>
                  <a:cubicBezTo>
                    <a:pt x="2666" y="20181"/>
                    <a:pt x="2443" y="20239"/>
                    <a:pt x="2292" y="20250"/>
                  </a:cubicBezTo>
                  <a:cubicBezTo>
                    <a:pt x="1752" y="20244"/>
                    <a:pt x="1313" y="19792"/>
                    <a:pt x="1313" y="19238"/>
                  </a:cubicBezTo>
                  <a:cubicBezTo>
                    <a:pt x="1321" y="19125"/>
                    <a:pt x="1366" y="18929"/>
                    <a:pt x="1380" y="18858"/>
                  </a:cubicBezTo>
                  <a:lnTo>
                    <a:pt x="2072" y="16283"/>
                  </a:lnTo>
                  <a:cubicBezTo>
                    <a:pt x="2823" y="16261"/>
                    <a:pt x="3631" y="16562"/>
                    <a:pt x="4266" y="17216"/>
                  </a:cubicBezTo>
                  <a:cubicBezTo>
                    <a:pt x="4911" y="17878"/>
                    <a:pt x="5214" y="18725"/>
                    <a:pt x="5181" y="19505"/>
                  </a:cubicBezTo>
                  <a:cubicBezTo>
                    <a:pt x="5181" y="19505"/>
                    <a:pt x="2738" y="20164"/>
                    <a:pt x="2738" y="20164"/>
                  </a:cubicBezTo>
                  <a:close/>
                  <a:moveTo>
                    <a:pt x="6889" y="11179"/>
                  </a:moveTo>
                  <a:cubicBezTo>
                    <a:pt x="6281" y="10928"/>
                    <a:pt x="5643" y="10784"/>
                    <a:pt x="5004" y="10775"/>
                  </a:cubicBezTo>
                  <a:lnTo>
                    <a:pt x="10064" y="5537"/>
                  </a:lnTo>
                  <a:cubicBezTo>
                    <a:pt x="10838" y="4759"/>
                    <a:pt x="11966" y="4537"/>
                    <a:pt x="13078" y="4820"/>
                  </a:cubicBezTo>
                  <a:cubicBezTo>
                    <a:pt x="13078" y="4820"/>
                    <a:pt x="6889" y="11179"/>
                    <a:pt x="6889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9" y="12506"/>
                  </a:cubicBezTo>
                  <a:cubicBezTo>
                    <a:pt x="8448" y="12093"/>
                    <a:pt x="7987" y="11770"/>
                    <a:pt x="7507" y="11499"/>
                  </a:cubicBezTo>
                  <a:lnTo>
                    <a:pt x="13767" y="5065"/>
                  </a:lnTo>
                  <a:cubicBezTo>
                    <a:pt x="14259" y="5288"/>
                    <a:pt x="14730" y="5608"/>
                    <a:pt x="15145" y="6035"/>
                  </a:cubicBezTo>
                  <a:cubicBezTo>
                    <a:pt x="15501" y="6399"/>
                    <a:pt x="15775" y="6807"/>
                    <a:pt x="15987" y="7230"/>
                  </a:cubicBezTo>
                  <a:cubicBezTo>
                    <a:pt x="15987" y="7230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9" y="14854"/>
                    <a:pt x="10048" y="14288"/>
                  </a:cubicBezTo>
                  <a:lnTo>
                    <a:pt x="16257" y="7907"/>
                  </a:lnTo>
                  <a:cubicBezTo>
                    <a:pt x="16637" y="9140"/>
                    <a:pt x="16443" y="10429"/>
                    <a:pt x="15610" y="11285"/>
                  </a:cubicBezTo>
                  <a:cubicBezTo>
                    <a:pt x="15605" y="11290"/>
                    <a:pt x="15598" y="11293"/>
                    <a:pt x="15593" y="11299"/>
                  </a:cubicBezTo>
                  <a:lnTo>
                    <a:pt x="15603" y="11307"/>
                  </a:lnTo>
                  <a:lnTo>
                    <a:pt x="10526" y="16565"/>
                  </a:lnTo>
                  <a:cubicBezTo>
                    <a:pt x="10527" y="16398"/>
                    <a:pt x="10535" y="16232"/>
                    <a:pt x="10519" y="16061"/>
                  </a:cubicBezTo>
                  <a:moveTo>
                    <a:pt x="19308" y="1742"/>
                  </a:moveTo>
                  <a:cubicBezTo>
                    <a:pt x="18228" y="633"/>
                    <a:pt x="16806" y="0"/>
                    <a:pt x="15403" y="0"/>
                  </a:cubicBezTo>
                  <a:cubicBezTo>
                    <a:pt x="14221" y="0"/>
                    <a:pt x="13131" y="451"/>
                    <a:pt x="12336" y="1266"/>
                  </a:cubicBezTo>
                  <a:lnTo>
                    <a:pt x="9139" y="4577"/>
                  </a:lnTo>
                  <a:cubicBezTo>
                    <a:pt x="9130" y="4586"/>
                    <a:pt x="9119" y="4593"/>
                    <a:pt x="9108" y="4603"/>
                  </a:cubicBezTo>
                  <a:cubicBezTo>
                    <a:pt x="9103" y="4608"/>
                    <a:pt x="9100" y="4615"/>
                    <a:pt x="9095" y="4621"/>
                  </a:cubicBezTo>
                  <a:lnTo>
                    <a:pt x="9097" y="4622"/>
                  </a:lnTo>
                  <a:lnTo>
                    <a:pt x="2310" y="11647"/>
                  </a:lnTo>
                  <a:cubicBezTo>
                    <a:pt x="1998" y="11966"/>
                    <a:pt x="1771" y="12365"/>
                    <a:pt x="1646" y="12798"/>
                  </a:cubicBezTo>
                  <a:lnTo>
                    <a:pt x="103" y="18541"/>
                  </a:lnTo>
                  <a:cubicBezTo>
                    <a:pt x="101" y="18557"/>
                    <a:pt x="0" y="19008"/>
                    <a:pt x="0" y="19238"/>
                  </a:cubicBezTo>
                  <a:cubicBezTo>
                    <a:pt x="0" y="20542"/>
                    <a:pt x="1031" y="21600"/>
                    <a:pt x="2303" y="21600"/>
                  </a:cubicBezTo>
                  <a:cubicBezTo>
                    <a:pt x="2555" y="21600"/>
                    <a:pt x="3044" y="21476"/>
                    <a:pt x="3062" y="21473"/>
                  </a:cubicBezTo>
                  <a:lnTo>
                    <a:pt x="8631" y="19969"/>
                  </a:lnTo>
                  <a:cubicBezTo>
                    <a:pt x="9054" y="19839"/>
                    <a:pt x="9439" y="19604"/>
                    <a:pt x="9751" y="19283"/>
                  </a:cubicBezTo>
                  <a:lnTo>
                    <a:pt x="19777" y="8900"/>
                  </a:lnTo>
                  <a:cubicBezTo>
                    <a:pt x="21600" y="7024"/>
                    <a:pt x="21395" y="3881"/>
                    <a:pt x="19308" y="1742"/>
                  </a:cubicBezTo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42" name="Shape 8142"/>
            <p:cNvSpPr/>
            <p:nvPr/>
          </p:nvSpPr>
          <p:spPr>
            <a:xfrm>
              <a:off x="0" y="0"/>
              <a:ext cx="1143000" cy="11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144" name="Shape 8144"/>
          <p:cNvSpPr/>
          <p:nvPr/>
        </p:nvSpPr>
        <p:spPr>
          <a:xfrm>
            <a:off x="19209523" y="10037238"/>
            <a:ext cx="3576183" cy="1180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3"/>
                </a:solidFill>
                <a:latin typeface="Lato Black"/>
                <a:ea typeface="Lato Black"/>
                <a:cs typeface="Lato Black"/>
                <a:sym typeface="Lato Black"/>
              </a:rPr>
              <a:t>Audio Production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sed.</a:t>
            </a:r>
          </a:p>
        </p:txBody>
      </p:sp>
      <p:grpSp>
        <p:nvGrpSpPr>
          <p:cNvPr id="8147" name="Group 8147"/>
          <p:cNvGrpSpPr/>
          <p:nvPr/>
        </p:nvGrpSpPr>
        <p:grpSpPr>
          <a:xfrm>
            <a:off x="17808199" y="10084353"/>
            <a:ext cx="1143001" cy="1143001"/>
            <a:chOff x="0" y="0"/>
            <a:chExt cx="1143000" cy="1143000"/>
          </a:xfrm>
        </p:grpSpPr>
        <p:sp>
          <p:nvSpPr>
            <p:cNvPr id="8145" name="Shape 8145"/>
            <p:cNvSpPr/>
            <p:nvPr/>
          </p:nvSpPr>
          <p:spPr>
            <a:xfrm>
              <a:off x="265643" y="263172"/>
              <a:ext cx="598546" cy="598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2" h="21599" extrusionOk="0">
                  <a:moveTo>
                    <a:pt x="4644" y="0"/>
                  </a:moveTo>
                  <a:cubicBezTo>
                    <a:pt x="4389" y="0"/>
                    <a:pt x="4132" y="50"/>
                    <a:pt x="3885" y="154"/>
                  </a:cubicBezTo>
                  <a:cubicBezTo>
                    <a:pt x="3140" y="468"/>
                    <a:pt x="2652" y="1205"/>
                    <a:pt x="2652" y="2025"/>
                  </a:cubicBezTo>
                  <a:lnTo>
                    <a:pt x="2652" y="11320"/>
                  </a:lnTo>
                  <a:lnTo>
                    <a:pt x="584" y="13422"/>
                  </a:lnTo>
                  <a:cubicBezTo>
                    <a:pt x="-195" y="14213"/>
                    <a:pt x="-195" y="15505"/>
                    <a:pt x="584" y="16296"/>
                  </a:cubicBezTo>
                  <a:lnTo>
                    <a:pt x="5233" y="21020"/>
                  </a:lnTo>
                  <a:cubicBezTo>
                    <a:pt x="5622" y="21416"/>
                    <a:pt x="6127" y="21599"/>
                    <a:pt x="6637" y="21599"/>
                  </a:cubicBezTo>
                  <a:cubicBezTo>
                    <a:pt x="7147" y="21599"/>
                    <a:pt x="7652" y="21416"/>
                    <a:pt x="8041" y="21020"/>
                  </a:cubicBezTo>
                  <a:lnTo>
                    <a:pt x="10128" y="18899"/>
                  </a:lnTo>
                  <a:lnTo>
                    <a:pt x="19255" y="18899"/>
                  </a:lnTo>
                  <a:cubicBezTo>
                    <a:pt x="20062" y="18899"/>
                    <a:pt x="20788" y="18422"/>
                    <a:pt x="21096" y="17665"/>
                  </a:cubicBezTo>
                  <a:cubicBezTo>
                    <a:pt x="21405" y="16908"/>
                    <a:pt x="21250" y="16027"/>
                    <a:pt x="20678" y="15447"/>
                  </a:cubicBezTo>
                  <a:cubicBezTo>
                    <a:pt x="20678" y="15447"/>
                    <a:pt x="6048" y="598"/>
                    <a:pt x="6048" y="598"/>
                  </a:cubicBezTo>
                  <a:cubicBezTo>
                    <a:pt x="5667" y="210"/>
                    <a:pt x="5164" y="0"/>
                    <a:pt x="4644" y="0"/>
                  </a:cubicBezTo>
                  <a:close/>
                  <a:moveTo>
                    <a:pt x="11589" y="0"/>
                  </a:moveTo>
                  <a:cubicBezTo>
                    <a:pt x="11222" y="0"/>
                    <a:pt x="10925" y="301"/>
                    <a:pt x="10925" y="675"/>
                  </a:cubicBezTo>
                  <a:cubicBezTo>
                    <a:pt x="10925" y="1047"/>
                    <a:pt x="11223" y="1349"/>
                    <a:pt x="11589" y="1350"/>
                  </a:cubicBezTo>
                  <a:cubicBezTo>
                    <a:pt x="15986" y="1353"/>
                    <a:pt x="19559" y="4982"/>
                    <a:pt x="19559" y="9450"/>
                  </a:cubicBezTo>
                  <a:cubicBezTo>
                    <a:pt x="19561" y="9822"/>
                    <a:pt x="19857" y="10124"/>
                    <a:pt x="20223" y="10124"/>
                  </a:cubicBezTo>
                  <a:cubicBezTo>
                    <a:pt x="20590" y="10124"/>
                    <a:pt x="20887" y="9823"/>
                    <a:pt x="20887" y="9450"/>
                  </a:cubicBezTo>
                  <a:cubicBezTo>
                    <a:pt x="20882" y="4233"/>
                    <a:pt x="16735" y="10"/>
                    <a:pt x="11608" y="0"/>
                  </a:cubicBezTo>
                  <a:cubicBezTo>
                    <a:pt x="11603" y="-1"/>
                    <a:pt x="11595" y="0"/>
                    <a:pt x="11589" y="0"/>
                  </a:cubicBezTo>
                  <a:close/>
                  <a:moveTo>
                    <a:pt x="4644" y="1350"/>
                  </a:moveTo>
                  <a:cubicBezTo>
                    <a:pt x="4822" y="1350"/>
                    <a:pt x="4994" y="1416"/>
                    <a:pt x="5119" y="1543"/>
                  </a:cubicBezTo>
                  <a:lnTo>
                    <a:pt x="19730" y="16411"/>
                  </a:lnTo>
                  <a:cubicBezTo>
                    <a:pt x="19920" y="16605"/>
                    <a:pt x="19985" y="16891"/>
                    <a:pt x="19881" y="17144"/>
                  </a:cubicBezTo>
                  <a:cubicBezTo>
                    <a:pt x="19779" y="17397"/>
                    <a:pt x="19525" y="17549"/>
                    <a:pt x="19255" y="17549"/>
                  </a:cubicBezTo>
                  <a:lnTo>
                    <a:pt x="19065" y="17549"/>
                  </a:lnTo>
                  <a:lnTo>
                    <a:pt x="3980" y="2218"/>
                  </a:lnTo>
                  <a:lnTo>
                    <a:pt x="3980" y="2025"/>
                  </a:lnTo>
                  <a:cubicBezTo>
                    <a:pt x="3980" y="1750"/>
                    <a:pt x="4149" y="1513"/>
                    <a:pt x="4398" y="1408"/>
                  </a:cubicBezTo>
                  <a:cubicBezTo>
                    <a:pt x="4479" y="1374"/>
                    <a:pt x="4558" y="1350"/>
                    <a:pt x="4644" y="1350"/>
                  </a:cubicBezTo>
                  <a:close/>
                  <a:moveTo>
                    <a:pt x="11874" y="3085"/>
                  </a:moveTo>
                  <a:cubicBezTo>
                    <a:pt x="11690" y="3085"/>
                    <a:pt x="11532" y="3245"/>
                    <a:pt x="11532" y="3433"/>
                  </a:cubicBezTo>
                  <a:cubicBezTo>
                    <a:pt x="11532" y="3618"/>
                    <a:pt x="11672" y="3760"/>
                    <a:pt x="11855" y="3760"/>
                  </a:cubicBezTo>
                  <a:cubicBezTo>
                    <a:pt x="15152" y="3763"/>
                    <a:pt x="17851" y="6484"/>
                    <a:pt x="17851" y="9835"/>
                  </a:cubicBezTo>
                  <a:cubicBezTo>
                    <a:pt x="17854" y="10020"/>
                    <a:pt x="17991" y="10182"/>
                    <a:pt x="18174" y="10182"/>
                  </a:cubicBezTo>
                  <a:cubicBezTo>
                    <a:pt x="18357" y="10182"/>
                    <a:pt x="18515" y="10021"/>
                    <a:pt x="18515" y="9835"/>
                  </a:cubicBezTo>
                  <a:cubicBezTo>
                    <a:pt x="18510" y="6110"/>
                    <a:pt x="15533" y="3095"/>
                    <a:pt x="11874" y="3085"/>
                  </a:cubicBezTo>
                  <a:close/>
                  <a:moveTo>
                    <a:pt x="3980" y="3182"/>
                  </a:moveTo>
                  <a:lnTo>
                    <a:pt x="18117" y="17549"/>
                  </a:lnTo>
                  <a:cubicBezTo>
                    <a:pt x="18117" y="17549"/>
                    <a:pt x="10128" y="17549"/>
                    <a:pt x="10128" y="17549"/>
                  </a:cubicBezTo>
                  <a:cubicBezTo>
                    <a:pt x="10024" y="17549"/>
                    <a:pt x="9923" y="17584"/>
                    <a:pt x="9824" y="17607"/>
                  </a:cubicBezTo>
                  <a:lnTo>
                    <a:pt x="3923" y="11609"/>
                  </a:lnTo>
                  <a:cubicBezTo>
                    <a:pt x="3946" y="11510"/>
                    <a:pt x="3980" y="11424"/>
                    <a:pt x="3980" y="11320"/>
                  </a:cubicBezTo>
                  <a:lnTo>
                    <a:pt x="3980" y="3182"/>
                  </a:lnTo>
                  <a:close/>
                  <a:moveTo>
                    <a:pt x="3601" y="12265"/>
                  </a:moveTo>
                  <a:lnTo>
                    <a:pt x="9198" y="17935"/>
                  </a:lnTo>
                  <a:cubicBezTo>
                    <a:pt x="9193" y="17939"/>
                    <a:pt x="9185" y="17948"/>
                    <a:pt x="9179" y="17954"/>
                  </a:cubicBezTo>
                  <a:lnTo>
                    <a:pt x="7111" y="20056"/>
                  </a:lnTo>
                  <a:cubicBezTo>
                    <a:pt x="6941" y="20228"/>
                    <a:pt x="6739" y="20249"/>
                    <a:pt x="6637" y="20249"/>
                  </a:cubicBezTo>
                  <a:cubicBezTo>
                    <a:pt x="6534" y="20249"/>
                    <a:pt x="6331" y="20228"/>
                    <a:pt x="6162" y="20056"/>
                  </a:cubicBezTo>
                  <a:lnTo>
                    <a:pt x="1513" y="15331"/>
                  </a:lnTo>
                  <a:cubicBezTo>
                    <a:pt x="1344" y="15159"/>
                    <a:pt x="1324" y="14953"/>
                    <a:pt x="1324" y="14849"/>
                  </a:cubicBezTo>
                  <a:cubicBezTo>
                    <a:pt x="1324" y="14745"/>
                    <a:pt x="1344" y="14558"/>
                    <a:pt x="1513" y="14386"/>
                  </a:cubicBezTo>
                  <a:lnTo>
                    <a:pt x="3601" y="122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46" name="Shape 8146"/>
            <p:cNvSpPr/>
            <p:nvPr/>
          </p:nvSpPr>
          <p:spPr>
            <a:xfrm>
              <a:off x="0" y="0"/>
              <a:ext cx="1143000" cy="1143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latin typeface="Lato Black"/>
                <a:ea typeface="Lato Black"/>
                <a:cs typeface="Lato Black"/>
                <a:sym typeface="Lato Black"/>
              </a:rPr>
              <a:t>Arrow</a:t>
            </a:r>
            <a:r>
              <a:rPr lang="en-US" dirty="0">
                <a:solidFill>
                  <a:schemeClr val="accent4"/>
                </a:solidFill>
                <a:ea typeface="Lato Regular"/>
                <a:sym typeface="Lato Regular"/>
              </a:rPr>
              <a:t> </a:t>
            </a:r>
            <a:r>
              <a:rPr lang="en-US" dirty="0" err="1" smtClean="0">
                <a:solidFill>
                  <a:schemeClr val="accent4"/>
                </a:solidFill>
                <a:ea typeface="Lato Regular"/>
                <a:sym typeface="Lato Regular"/>
              </a:rPr>
              <a:t>Infographic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8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8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8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8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8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8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8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50"/>
                            </p:stCondLst>
                            <p:childTnLst>
                              <p:par>
                                <p:cTn id="76" presetID="2" presetClass="entr" presetSubtype="2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3" presetClass="entr" presetSubtype="16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8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50"/>
                            </p:stCondLst>
                            <p:childTnLst>
                              <p:par>
                                <p:cTn id="92" presetID="22" presetClass="entr" presetSubtype="8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8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50"/>
                            </p:stCondLst>
                            <p:childTnLst>
                              <p:par>
                                <p:cTn id="101" presetID="2" presetClass="entr" presetSubtype="2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fill="hold"/>
                                        <p:tgtEl>
                                          <p:spTgt spid="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2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fill="hold"/>
                                        <p:tgtEl>
                                          <p:spTgt spid="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3" presetClass="entr" presetSubtype="16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fill="hold"/>
                                        <p:tgtEl>
                                          <p:spTgt spid="8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8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8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17" presetID="22" presetClass="entr" presetSubtype="8" fill="hold" grpId="2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8" fill="hold"/>
                                        <p:tgtEl>
                                          <p:spTgt spid="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750"/>
                            </p:stCondLst>
                            <p:childTnLst>
                              <p:par>
                                <p:cTn id="126" presetID="2" presetClass="entr" presetSubtype="2" fill="hold" grpId="2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fill="hold"/>
                                        <p:tgtEl>
                                          <p:spTgt spid="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3" grpId="1" animBg="1" advAuto="0"/>
      <p:bldP spid="8069" grpId="6" animBg="1" advAuto="0"/>
      <p:bldP spid="8075" grpId="21" animBg="1" advAuto="0"/>
      <p:bldP spid="8081" grpId="16" animBg="1" advAuto="0"/>
      <p:bldP spid="8087" grpId="11" animBg="1" advAuto="0"/>
      <p:bldP spid="8090" grpId="13" animBg="1" advAuto="0"/>
      <p:bldP spid="8093" grpId="8" animBg="1" advAuto="0"/>
      <p:bldP spid="8096" grpId="3" animBg="1" advAuto="0"/>
      <p:bldP spid="8099" grpId="18" animBg="1" advAuto="0"/>
      <p:bldP spid="8102" grpId="23" animBg="1" advAuto="0"/>
      <p:bldP spid="8107" grpId="2" animBg="1" advAuto="0"/>
      <p:bldP spid="8112" grpId="7" animBg="1" advAuto="0"/>
      <p:bldP spid="8117" grpId="12" animBg="1" advAuto="0"/>
      <p:bldP spid="8122" grpId="17" animBg="1" advAuto="0"/>
      <p:bldP spid="8127" grpId="22" animBg="1" advAuto="0"/>
      <p:bldP spid="8128" grpId="5" animBg="1" advAuto="0"/>
      <p:bldP spid="8129" grpId="15" animBg="1" advAuto="0"/>
      <p:bldP spid="8130" grpId="20" animBg="1" advAuto="0"/>
      <p:bldP spid="8131" grpId="10" animBg="1" advAuto="0"/>
      <p:bldP spid="8144" grpId="2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61" name="Group 8161"/>
          <p:cNvGrpSpPr/>
          <p:nvPr/>
        </p:nvGrpSpPr>
        <p:grpSpPr>
          <a:xfrm rot="16200000">
            <a:off x="1486457" y="12564794"/>
            <a:ext cx="11389871" cy="4618105"/>
            <a:chOff x="0" y="0"/>
            <a:chExt cx="11389869" cy="4618103"/>
          </a:xfrm>
        </p:grpSpPr>
        <p:sp>
          <p:nvSpPr>
            <p:cNvPr id="8156" name="Shape 8156"/>
            <p:cNvSpPr/>
            <p:nvPr/>
          </p:nvSpPr>
          <p:spPr>
            <a:xfrm rot="21600000">
              <a:off x="0" y="0"/>
              <a:ext cx="11389870" cy="4618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130" extrusionOk="0">
                  <a:moveTo>
                    <a:pt x="21516" y="16147"/>
                  </a:moveTo>
                  <a:lnTo>
                    <a:pt x="18299" y="12485"/>
                  </a:lnTo>
                  <a:cubicBezTo>
                    <a:pt x="18293" y="12480"/>
                    <a:pt x="18287" y="12474"/>
                    <a:pt x="18279" y="12465"/>
                  </a:cubicBezTo>
                  <a:cubicBezTo>
                    <a:pt x="17828" y="11959"/>
                    <a:pt x="17803" y="12400"/>
                    <a:pt x="17849" y="12805"/>
                  </a:cubicBezTo>
                  <a:lnTo>
                    <a:pt x="17978" y="13776"/>
                  </a:lnTo>
                  <a:lnTo>
                    <a:pt x="18419" y="13776"/>
                  </a:lnTo>
                  <a:lnTo>
                    <a:pt x="18419" y="13778"/>
                  </a:lnTo>
                  <a:lnTo>
                    <a:pt x="7546" y="13778"/>
                  </a:lnTo>
                  <a:cubicBezTo>
                    <a:pt x="3015" y="13748"/>
                    <a:pt x="1214" y="3468"/>
                    <a:pt x="786" y="485"/>
                  </a:cubicBezTo>
                  <a:cubicBezTo>
                    <a:pt x="781" y="463"/>
                    <a:pt x="777" y="438"/>
                    <a:pt x="772" y="410"/>
                  </a:cubicBezTo>
                  <a:cubicBezTo>
                    <a:pt x="680" y="-129"/>
                    <a:pt x="574" y="-19"/>
                    <a:pt x="520" y="88"/>
                  </a:cubicBezTo>
                  <a:lnTo>
                    <a:pt x="107" y="1139"/>
                  </a:lnTo>
                  <a:cubicBezTo>
                    <a:pt x="70" y="1244"/>
                    <a:pt x="2" y="1483"/>
                    <a:pt x="2" y="1827"/>
                  </a:cubicBezTo>
                  <a:lnTo>
                    <a:pt x="0" y="9675"/>
                  </a:lnTo>
                  <a:cubicBezTo>
                    <a:pt x="1" y="10080"/>
                    <a:pt x="52" y="10365"/>
                    <a:pt x="82" y="10499"/>
                  </a:cubicBezTo>
                  <a:cubicBezTo>
                    <a:pt x="89" y="10525"/>
                    <a:pt x="96" y="10553"/>
                    <a:pt x="103" y="10581"/>
                  </a:cubicBezTo>
                  <a:cubicBezTo>
                    <a:pt x="104" y="10584"/>
                    <a:pt x="105" y="10585"/>
                    <a:pt x="105" y="10585"/>
                  </a:cubicBezTo>
                  <a:cubicBezTo>
                    <a:pt x="105" y="10585"/>
                    <a:pt x="105" y="10585"/>
                    <a:pt x="104" y="10586"/>
                  </a:cubicBezTo>
                  <a:cubicBezTo>
                    <a:pt x="601" y="12539"/>
                    <a:pt x="2410" y="19492"/>
                    <a:pt x="6106" y="19542"/>
                  </a:cubicBezTo>
                  <a:cubicBezTo>
                    <a:pt x="10136" y="19596"/>
                    <a:pt x="17089" y="19545"/>
                    <a:pt x="17851" y="19536"/>
                  </a:cubicBezTo>
                  <a:lnTo>
                    <a:pt x="17679" y="19972"/>
                  </a:lnTo>
                  <a:cubicBezTo>
                    <a:pt x="17124" y="21471"/>
                    <a:pt x="17688" y="21137"/>
                    <a:pt x="17875" y="20999"/>
                  </a:cubicBezTo>
                  <a:lnTo>
                    <a:pt x="21202" y="18013"/>
                  </a:lnTo>
                  <a:cubicBezTo>
                    <a:pt x="21241" y="17967"/>
                    <a:pt x="21301" y="17868"/>
                    <a:pt x="21343" y="17675"/>
                  </a:cubicBezTo>
                  <a:lnTo>
                    <a:pt x="21552" y="16660"/>
                  </a:lnTo>
                  <a:cubicBezTo>
                    <a:pt x="21600" y="16350"/>
                    <a:pt x="21553" y="16207"/>
                    <a:pt x="21516" y="16147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57" name="Shape 8157"/>
            <p:cNvSpPr/>
            <p:nvPr/>
          </p:nvSpPr>
          <p:spPr>
            <a:xfrm>
              <a:off x="9412652" y="2691556"/>
              <a:ext cx="309944" cy="326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2" h="21600" extrusionOk="0">
                  <a:moveTo>
                    <a:pt x="21082" y="21600"/>
                  </a:moveTo>
                  <a:lnTo>
                    <a:pt x="1821" y="0"/>
                  </a:lnTo>
                  <a:cubicBezTo>
                    <a:pt x="-518" y="1410"/>
                    <a:pt x="-255" y="4756"/>
                    <a:pt x="680" y="7883"/>
                  </a:cubicBezTo>
                  <a:lnTo>
                    <a:pt x="5206" y="21600"/>
                  </a:lnTo>
                  <a:cubicBezTo>
                    <a:pt x="5206" y="21600"/>
                    <a:pt x="21082" y="21600"/>
                    <a:pt x="21082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58" name="Shape 8158"/>
            <p:cNvSpPr/>
            <p:nvPr/>
          </p:nvSpPr>
          <p:spPr>
            <a:xfrm>
              <a:off x="16645" y="1783450"/>
              <a:ext cx="9781173" cy="2491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21448" y="18114"/>
                  </a:moveTo>
                  <a:cubicBezTo>
                    <a:pt x="20560" y="18130"/>
                    <a:pt x="12208" y="18326"/>
                    <a:pt x="7509" y="18223"/>
                  </a:cubicBezTo>
                  <a:cubicBezTo>
                    <a:pt x="3879" y="18143"/>
                    <a:pt x="2022" y="9205"/>
                    <a:pt x="1211" y="4243"/>
                  </a:cubicBezTo>
                  <a:cubicBezTo>
                    <a:pt x="936" y="2608"/>
                    <a:pt x="769" y="1031"/>
                    <a:pt x="769" y="79"/>
                  </a:cubicBezTo>
                  <a:cubicBezTo>
                    <a:pt x="769" y="48"/>
                    <a:pt x="767" y="22"/>
                    <a:pt x="765" y="0"/>
                  </a:cubicBezTo>
                  <a:lnTo>
                    <a:pt x="765" y="253"/>
                  </a:lnTo>
                  <a:cubicBezTo>
                    <a:pt x="764" y="278"/>
                    <a:pt x="764" y="308"/>
                    <a:pt x="764" y="346"/>
                  </a:cubicBezTo>
                  <a:cubicBezTo>
                    <a:pt x="764" y="1130"/>
                    <a:pt x="668" y="1590"/>
                    <a:pt x="631" y="1738"/>
                  </a:cubicBezTo>
                  <a:lnTo>
                    <a:pt x="0" y="3719"/>
                  </a:lnTo>
                  <a:cubicBezTo>
                    <a:pt x="36" y="4264"/>
                    <a:pt x="94" y="4565"/>
                    <a:pt x="94" y="4565"/>
                  </a:cubicBezTo>
                  <a:cubicBezTo>
                    <a:pt x="94" y="4565"/>
                    <a:pt x="93" y="4566"/>
                    <a:pt x="93" y="4566"/>
                  </a:cubicBezTo>
                  <a:cubicBezTo>
                    <a:pt x="670" y="8249"/>
                    <a:pt x="2780" y="21401"/>
                    <a:pt x="7091" y="21496"/>
                  </a:cubicBezTo>
                  <a:cubicBezTo>
                    <a:pt x="11790" y="21600"/>
                    <a:pt x="19897" y="21492"/>
                    <a:pt x="20785" y="21475"/>
                  </a:cubicBezTo>
                  <a:lnTo>
                    <a:pt x="21600" y="18114"/>
                  </a:lnTo>
                  <a:cubicBezTo>
                    <a:pt x="21600" y="18114"/>
                    <a:pt x="21448" y="18114"/>
                    <a:pt x="21448" y="18114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59" name="Shape 8159"/>
            <p:cNvSpPr/>
            <p:nvPr/>
          </p:nvSpPr>
          <p:spPr>
            <a:xfrm rot="21600000">
              <a:off x="0" y="0"/>
              <a:ext cx="359184" cy="221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3" extrusionOk="0">
                  <a:moveTo>
                    <a:pt x="16721" y="161"/>
                  </a:moveTo>
                  <a:lnTo>
                    <a:pt x="3107" y="2474"/>
                  </a:lnTo>
                  <a:cubicBezTo>
                    <a:pt x="1895" y="2720"/>
                    <a:pt x="71" y="3202"/>
                    <a:pt x="58" y="3874"/>
                  </a:cubicBezTo>
                  <a:lnTo>
                    <a:pt x="0" y="20513"/>
                  </a:lnTo>
                  <a:cubicBezTo>
                    <a:pt x="9" y="20891"/>
                    <a:pt x="326" y="21219"/>
                    <a:pt x="766" y="21493"/>
                  </a:cubicBezTo>
                  <a:lnTo>
                    <a:pt x="17936" y="19271"/>
                  </a:lnTo>
                  <a:cubicBezTo>
                    <a:pt x="18946" y="19105"/>
                    <a:pt x="21574" y="18588"/>
                    <a:pt x="21574" y="17709"/>
                  </a:cubicBezTo>
                  <a:cubicBezTo>
                    <a:pt x="21574" y="17667"/>
                    <a:pt x="21583" y="17632"/>
                    <a:pt x="21600" y="17604"/>
                  </a:cubicBezTo>
                  <a:lnTo>
                    <a:pt x="21600" y="144"/>
                  </a:lnTo>
                  <a:cubicBezTo>
                    <a:pt x="19698" y="-107"/>
                    <a:pt x="17886" y="17"/>
                    <a:pt x="16721" y="16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0" name="Shape 8160"/>
            <p:cNvSpPr/>
            <p:nvPr/>
          </p:nvSpPr>
          <p:spPr>
            <a:xfrm>
              <a:off x="9208543" y="3569811"/>
              <a:ext cx="2181327" cy="1048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2" h="19822" extrusionOk="0">
                  <a:moveTo>
                    <a:pt x="19874" y="0"/>
                  </a:moveTo>
                  <a:lnTo>
                    <a:pt x="4034" y="11716"/>
                  </a:lnTo>
                  <a:cubicBezTo>
                    <a:pt x="3763" y="11831"/>
                    <a:pt x="2425" y="12950"/>
                    <a:pt x="3629" y="9596"/>
                  </a:cubicBezTo>
                  <a:lnTo>
                    <a:pt x="1170" y="14982"/>
                  </a:lnTo>
                  <a:cubicBezTo>
                    <a:pt x="1165" y="14993"/>
                    <a:pt x="1161" y="15002"/>
                    <a:pt x="1156" y="15013"/>
                  </a:cubicBezTo>
                  <a:cubicBezTo>
                    <a:pt x="-1688" y="21600"/>
                    <a:pt x="1526" y="19664"/>
                    <a:pt x="2225" y="19191"/>
                  </a:cubicBezTo>
                  <a:lnTo>
                    <a:pt x="17936" y="7089"/>
                  </a:lnTo>
                  <a:lnTo>
                    <a:pt x="17927" y="7090"/>
                  </a:lnTo>
                  <a:cubicBezTo>
                    <a:pt x="17927" y="7090"/>
                    <a:pt x="18503" y="6789"/>
                    <a:pt x="18814" y="5443"/>
                  </a:cubicBezTo>
                  <a:lnTo>
                    <a:pt x="19774" y="1438"/>
                  </a:lnTo>
                  <a:cubicBezTo>
                    <a:pt x="19895" y="815"/>
                    <a:pt x="19912" y="345"/>
                    <a:pt x="1987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167" name="Group 8167"/>
          <p:cNvGrpSpPr/>
          <p:nvPr/>
        </p:nvGrpSpPr>
        <p:grpSpPr>
          <a:xfrm rot="16200000">
            <a:off x="2514219" y="11811309"/>
            <a:ext cx="14822229" cy="2692717"/>
            <a:chOff x="0" y="-1"/>
            <a:chExt cx="14822228" cy="2692716"/>
          </a:xfrm>
        </p:grpSpPr>
        <p:sp>
          <p:nvSpPr>
            <p:cNvPr id="8162" name="Shape 8162"/>
            <p:cNvSpPr/>
            <p:nvPr/>
          </p:nvSpPr>
          <p:spPr>
            <a:xfrm rot="21600000">
              <a:off x="0" y="0"/>
              <a:ext cx="14822228" cy="2692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0937" extrusionOk="0">
                  <a:moveTo>
                    <a:pt x="21535" y="12468"/>
                  </a:moveTo>
                  <a:lnTo>
                    <a:pt x="19063" y="6246"/>
                  </a:lnTo>
                  <a:cubicBezTo>
                    <a:pt x="19058" y="6237"/>
                    <a:pt x="19053" y="6227"/>
                    <a:pt x="19047" y="6212"/>
                  </a:cubicBezTo>
                  <a:cubicBezTo>
                    <a:pt x="18700" y="5352"/>
                    <a:pt x="18681" y="6102"/>
                    <a:pt x="18716" y="6790"/>
                  </a:cubicBezTo>
                  <a:lnTo>
                    <a:pt x="18816" y="8440"/>
                  </a:lnTo>
                  <a:lnTo>
                    <a:pt x="19155" y="8440"/>
                  </a:lnTo>
                  <a:lnTo>
                    <a:pt x="19155" y="8443"/>
                  </a:lnTo>
                  <a:lnTo>
                    <a:pt x="4117" y="8444"/>
                  </a:lnTo>
                  <a:cubicBezTo>
                    <a:pt x="2502" y="8420"/>
                    <a:pt x="1338" y="4651"/>
                    <a:pt x="522" y="111"/>
                  </a:cubicBezTo>
                  <a:cubicBezTo>
                    <a:pt x="476" y="-84"/>
                    <a:pt x="433" y="14"/>
                    <a:pt x="405" y="128"/>
                  </a:cubicBezTo>
                  <a:lnTo>
                    <a:pt x="75" y="1982"/>
                  </a:lnTo>
                  <a:cubicBezTo>
                    <a:pt x="46" y="2180"/>
                    <a:pt x="2" y="2566"/>
                    <a:pt x="1" y="3105"/>
                  </a:cubicBezTo>
                  <a:lnTo>
                    <a:pt x="0" y="12075"/>
                  </a:lnTo>
                  <a:cubicBezTo>
                    <a:pt x="0" y="12373"/>
                    <a:pt x="8" y="12633"/>
                    <a:pt x="18" y="12850"/>
                  </a:cubicBezTo>
                  <a:cubicBezTo>
                    <a:pt x="749" y="15791"/>
                    <a:pt x="1733" y="18199"/>
                    <a:pt x="3010" y="18237"/>
                  </a:cubicBezTo>
                  <a:cubicBezTo>
                    <a:pt x="6107" y="18330"/>
                    <a:pt x="18133" y="18242"/>
                    <a:pt x="18718" y="18228"/>
                  </a:cubicBezTo>
                  <a:lnTo>
                    <a:pt x="18586" y="18968"/>
                  </a:lnTo>
                  <a:cubicBezTo>
                    <a:pt x="18160" y="21516"/>
                    <a:pt x="18593" y="20949"/>
                    <a:pt x="18736" y="20714"/>
                  </a:cubicBezTo>
                  <a:lnTo>
                    <a:pt x="21294" y="15640"/>
                  </a:lnTo>
                  <a:cubicBezTo>
                    <a:pt x="21324" y="15561"/>
                    <a:pt x="21370" y="15392"/>
                    <a:pt x="21402" y="15066"/>
                  </a:cubicBezTo>
                  <a:lnTo>
                    <a:pt x="21563" y="13340"/>
                  </a:lnTo>
                  <a:cubicBezTo>
                    <a:pt x="21600" y="12814"/>
                    <a:pt x="21564" y="12571"/>
                    <a:pt x="21535" y="1246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3" name="Shape 8163"/>
            <p:cNvSpPr/>
            <p:nvPr/>
          </p:nvSpPr>
          <p:spPr>
            <a:xfrm>
              <a:off x="12847445" y="772167"/>
              <a:ext cx="309923" cy="326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21600"/>
                  </a:moveTo>
                  <a:lnTo>
                    <a:pt x="1820" y="0"/>
                  </a:lnTo>
                  <a:cubicBezTo>
                    <a:pt x="-517" y="1411"/>
                    <a:pt x="-256" y="4757"/>
                    <a:pt x="683" y="7882"/>
                  </a:cubicBezTo>
                  <a:lnTo>
                    <a:pt x="5205" y="21600"/>
                  </a:lnTo>
                  <a:cubicBezTo>
                    <a:pt x="5205" y="21600"/>
                    <a:pt x="21083" y="21600"/>
                    <a:pt x="21083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4" name="Shape 8164"/>
            <p:cNvSpPr/>
            <p:nvPr/>
          </p:nvSpPr>
          <p:spPr>
            <a:xfrm rot="21600000">
              <a:off x="0" y="0"/>
              <a:ext cx="359167" cy="1654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7" extrusionOk="0">
                  <a:moveTo>
                    <a:pt x="16723" y="215"/>
                  </a:moveTo>
                  <a:lnTo>
                    <a:pt x="3107" y="3307"/>
                  </a:lnTo>
                  <a:cubicBezTo>
                    <a:pt x="1896" y="3638"/>
                    <a:pt x="70" y="4282"/>
                    <a:pt x="58" y="5180"/>
                  </a:cubicBezTo>
                  <a:lnTo>
                    <a:pt x="0" y="20146"/>
                  </a:lnTo>
                  <a:cubicBezTo>
                    <a:pt x="8" y="20651"/>
                    <a:pt x="325" y="21091"/>
                    <a:pt x="764" y="21457"/>
                  </a:cubicBezTo>
                  <a:lnTo>
                    <a:pt x="17938" y="18486"/>
                  </a:lnTo>
                  <a:cubicBezTo>
                    <a:pt x="18946" y="18263"/>
                    <a:pt x="21575" y="17573"/>
                    <a:pt x="21575" y="16397"/>
                  </a:cubicBezTo>
                  <a:cubicBezTo>
                    <a:pt x="21575" y="16340"/>
                    <a:pt x="21584" y="16294"/>
                    <a:pt x="21600" y="16257"/>
                  </a:cubicBezTo>
                  <a:lnTo>
                    <a:pt x="21600" y="193"/>
                  </a:lnTo>
                  <a:cubicBezTo>
                    <a:pt x="19698" y="-143"/>
                    <a:pt x="17885" y="22"/>
                    <a:pt x="16723" y="21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5" name="Shape 8165"/>
            <p:cNvSpPr/>
            <p:nvPr/>
          </p:nvSpPr>
          <p:spPr>
            <a:xfrm>
              <a:off x="12640881" y="1644400"/>
              <a:ext cx="2181347" cy="1048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3" extrusionOk="0">
                  <a:moveTo>
                    <a:pt x="19874" y="0"/>
                  </a:moveTo>
                  <a:lnTo>
                    <a:pt x="4034" y="11716"/>
                  </a:lnTo>
                  <a:cubicBezTo>
                    <a:pt x="3763" y="11831"/>
                    <a:pt x="2425" y="12950"/>
                    <a:pt x="3629" y="9597"/>
                  </a:cubicBezTo>
                  <a:lnTo>
                    <a:pt x="1169" y="14982"/>
                  </a:lnTo>
                  <a:cubicBezTo>
                    <a:pt x="1164" y="14993"/>
                    <a:pt x="1161" y="15002"/>
                    <a:pt x="1156" y="15014"/>
                  </a:cubicBezTo>
                  <a:cubicBezTo>
                    <a:pt x="-1688" y="21600"/>
                    <a:pt x="1525" y="19665"/>
                    <a:pt x="2225" y="19190"/>
                  </a:cubicBezTo>
                  <a:lnTo>
                    <a:pt x="17936" y="7089"/>
                  </a:lnTo>
                  <a:lnTo>
                    <a:pt x="17927" y="7090"/>
                  </a:lnTo>
                  <a:cubicBezTo>
                    <a:pt x="17927" y="7090"/>
                    <a:pt x="18503" y="6788"/>
                    <a:pt x="18814" y="5443"/>
                  </a:cubicBezTo>
                  <a:lnTo>
                    <a:pt x="19773" y="1439"/>
                  </a:lnTo>
                  <a:cubicBezTo>
                    <a:pt x="19895" y="815"/>
                    <a:pt x="19912" y="346"/>
                    <a:pt x="1987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6" name="Shape 8166"/>
            <p:cNvSpPr/>
            <p:nvPr/>
          </p:nvSpPr>
          <p:spPr>
            <a:xfrm>
              <a:off x="16645" y="1359252"/>
              <a:ext cx="13213224" cy="989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2" extrusionOk="0">
                  <a:moveTo>
                    <a:pt x="21487" y="12862"/>
                  </a:moveTo>
                  <a:cubicBezTo>
                    <a:pt x="20830" y="12903"/>
                    <a:pt x="7146" y="13393"/>
                    <a:pt x="3668" y="13133"/>
                  </a:cubicBezTo>
                  <a:cubicBezTo>
                    <a:pt x="2312" y="13033"/>
                    <a:pt x="1290" y="7276"/>
                    <a:pt x="533" y="0"/>
                  </a:cubicBezTo>
                  <a:cubicBezTo>
                    <a:pt x="510" y="700"/>
                    <a:pt x="482" y="1161"/>
                    <a:pt x="466" y="1368"/>
                  </a:cubicBezTo>
                  <a:lnTo>
                    <a:pt x="0" y="6329"/>
                  </a:lnTo>
                  <a:cubicBezTo>
                    <a:pt x="821" y="14524"/>
                    <a:pt x="1925" y="21234"/>
                    <a:pt x="3358" y="21341"/>
                  </a:cubicBezTo>
                  <a:cubicBezTo>
                    <a:pt x="6836" y="21600"/>
                    <a:pt x="20340" y="21329"/>
                    <a:pt x="20997" y="21288"/>
                  </a:cubicBezTo>
                  <a:lnTo>
                    <a:pt x="21600" y="12862"/>
                  </a:lnTo>
                  <a:cubicBezTo>
                    <a:pt x="21600" y="12862"/>
                    <a:pt x="21487" y="12862"/>
                    <a:pt x="21487" y="1286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173" name="Group 8173"/>
          <p:cNvGrpSpPr/>
          <p:nvPr/>
        </p:nvGrpSpPr>
        <p:grpSpPr>
          <a:xfrm rot="16200000">
            <a:off x="11285354" y="12564827"/>
            <a:ext cx="11389840" cy="4618072"/>
            <a:chOff x="0" y="-1"/>
            <a:chExt cx="11389838" cy="4618070"/>
          </a:xfrm>
        </p:grpSpPr>
        <p:sp>
          <p:nvSpPr>
            <p:cNvPr id="8168" name="Shape 8168"/>
            <p:cNvSpPr/>
            <p:nvPr/>
          </p:nvSpPr>
          <p:spPr>
            <a:xfrm rot="21600000">
              <a:off x="0" y="0"/>
              <a:ext cx="11389837" cy="46180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130" extrusionOk="0">
                  <a:moveTo>
                    <a:pt x="21516" y="4984"/>
                  </a:moveTo>
                  <a:lnTo>
                    <a:pt x="18299" y="8645"/>
                  </a:lnTo>
                  <a:cubicBezTo>
                    <a:pt x="18293" y="8650"/>
                    <a:pt x="18287" y="8656"/>
                    <a:pt x="18279" y="8665"/>
                  </a:cubicBezTo>
                  <a:cubicBezTo>
                    <a:pt x="17828" y="9171"/>
                    <a:pt x="17803" y="8730"/>
                    <a:pt x="17849" y="8325"/>
                  </a:cubicBezTo>
                  <a:lnTo>
                    <a:pt x="17978" y="7354"/>
                  </a:lnTo>
                  <a:lnTo>
                    <a:pt x="18419" y="7354"/>
                  </a:lnTo>
                  <a:lnTo>
                    <a:pt x="18419" y="7352"/>
                  </a:lnTo>
                  <a:lnTo>
                    <a:pt x="7546" y="7352"/>
                  </a:lnTo>
                  <a:cubicBezTo>
                    <a:pt x="3015" y="7382"/>
                    <a:pt x="1214" y="17662"/>
                    <a:pt x="786" y="20645"/>
                  </a:cubicBezTo>
                  <a:cubicBezTo>
                    <a:pt x="781" y="20667"/>
                    <a:pt x="777" y="20692"/>
                    <a:pt x="772" y="20720"/>
                  </a:cubicBezTo>
                  <a:cubicBezTo>
                    <a:pt x="680" y="21259"/>
                    <a:pt x="574" y="21149"/>
                    <a:pt x="520" y="21042"/>
                  </a:cubicBezTo>
                  <a:lnTo>
                    <a:pt x="107" y="19991"/>
                  </a:lnTo>
                  <a:cubicBezTo>
                    <a:pt x="70" y="19886"/>
                    <a:pt x="2" y="19647"/>
                    <a:pt x="2" y="19303"/>
                  </a:cubicBezTo>
                  <a:lnTo>
                    <a:pt x="0" y="11455"/>
                  </a:lnTo>
                  <a:cubicBezTo>
                    <a:pt x="0" y="11050"/>
                    <a:pt x="52" y="10765"/>
                    <a:pt x="82" y="10632"/>
                  </a:cubicBezTo>
                  <a:cubicBezTo>
                    <a:pt x="89" y="10605"/>
                    <a:pt x="96" y="10578"/>
                    <a:pt x="103" y="10549"/>
                  </a:cubicBezTo>
                  <a:cubicBezTo>
                    <a:pt x="104" y="10546"/>
                    <a:pt x="105" y="10544"/>
                    <a:pt x="105" y="10544"/>
                  </a:cubicBezTo>
                  <a:lnTo>
                    <a:pt x="104" y="10544"/>
                  </a:lnTo>
                  <a:cubicBezTo>
                    <a:pt x="601" y="8591"/>
                    <a:pt x="2410" y="1638"/>
                    <a:pt x="6106" y="1589"/>
                  </a:cubicBezTo>
                  <a:cubicBezTo>
                    <a:pt x="10136" y="1534"/>
                    <a:pt x="17089" y="1585"/>
                    <a:pt x="17851" y="1594"/>
                  </a:cubicBezTo>
                  <a:lnTo>
                    <a:pt x="17679" y="1158"/>
                  </a:lnTo>
                  <a:cubicBezTo>
                    <a:pt x="17124" y="-341"/>
                    <a:pt x="17688" y="-7"/>
                    <a:pt x="17875" y="131"/>
                  </a:cubicBezTo>
                  <a:lnTo>
                    <a:pt x="21202" y="3117"/>
                  </a:lnTo>
                  <a:cubicBezTo>
                    <a:pt x="21241" y="3163"/>
                    <a:pt x="21301" y="3262"/>
                    <a:pt x="21343" y="3455"/>
                  </a:cubicBezTo>
                  <a:lnTo>
                    <a:pt x="21552" y="4471"/>
                  </a:lnTo>
                  <a:cubicBezTo>
                    <a:pt x="21600" y="4780"/>
                    <a:pt x="21553" y="4923"/>
                    <a:pt x="21516" y="498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69" name="Shape 8169"/>
            <p:cNvSpPr/>
            <p:nvPr/>
          </p:nvSpPr>
          <p:spPr>
            <a:xfrm>
              <a:off x="9412652" y="1601934"/>
              <a:ext cx="309944" cy="326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2" h="21600" extrusionOk="0">
                  <a:moveTo>
                    <a:pt x="21082" y="0"/>
                  </a:moveTo>
                  <a:lnTo>
                    <a:pt x="1821" y="21600"/>
                  </a:lnTo>
                  <a:cubicBezTo>
                    <a:pt x="-518" y="20185"/>
                    <a:pt x="-255" y="16842"/>
                    <a:pt x="680" y="13715"/>
                  </a:cubicBezTo>
                  <a:lnTo>
                    <a:pt x="5206" y="0"/>
                  </a:lnTo>
                  <a:cubicBezTo>
                    <a:pt x="5206" y="0"/>
                    <a:pt x="21082" y="0"/>
                    <a:pt x="21082" y="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0" name="Shape 8170"/>
            <p:cNvSpPr/>
            <p:nvPr/>
          </p:nvSpPr>
          <p:spPr>
            <a:xfrm>
              <a:off x="12550" y="342554"/>
              <a:ext cx="9781173" cy="249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1" extrusionOk="0">
                  <a:moveTo>
                    <a:pt x="21448" y="3427"/>
                  </a:moveTo>
                  <a:cubicBezTo>
                    <a:pt x="20560" y="3410"/>
                    <a:pt x="12208" y="3215"/>
                    <a:pt x="7509" y="3318"/>
                  </a:cubicBezTo>
                  <a:cubicBezTo>
                    <a:pt x="3879" y="3398"/>
                    <a:pt x="2022" y="12336"/>
                    <a:pt x="1211" y="17298"/>
                  </a:cubicBezTo>
                  <a:cubicBezTo>
                    <a:pt x="936" y="18933"/>
                    <a:pt x="769" y="20509"/>
                    <a:pt x="769" y="21461"/>
                  </a:cubicBezTo>
                  <a:cubicBezTo>
                    <a:pt x="769" y="21493"/>
                    <a:pt x="767" y="21519"/>
                    <a:pt x="765" y="21541"/>
                  </a:cubicBezTo>
                  <a:lnTo>
                    <a:pt x="765" y="21288"/>
                  </a:lnTo>
                  <a:cubicBezTo>
                    <a:pt x="764" y="21264"/>
                    <a:pt x="764" y="21232"/>
                    <a:pt x="764" y="21195"/>
                  </a:cubicBezTo>
                  <a:cubicBezTo>
                    <a:pt x="764" y="20411"/>
                    <a:pt x="668" y="19951"/>
                    <a:pt x="631" y="19803"/>
                  </a:cubicBezTo>
                  <a:lnTo>
                    <a:pt x="0" y="17822"/>
                  </a:lnTo>
                  <a:cubicBezTo>
                    <a:pt x="36" y="17277"/>
                    <a:pt x="94" y="16975"/>
                    <a:pt x="94" y="16975"/>
                  </a:cubicBezTo>
                  <a:cubicBezTo>
                    <a:pt x="94" y="16975"/>
                    <a:pt x="93" y="16975"/>
                    <a:pt x="93" y="16975"/>
                  </a:cubicBezTo>
                  <a:cubicBezTo>
                    <a:pt x="670" y="13292"/>
                    <a:pt x="2780" y="140"/>
                    <a:pt x="7091" y="45"/>
                  </a:cubicBezTo>
                  <a:cubicBezTo>
                    <a:pt x="11790" y="-59"/>
                    <a:pt x="19897" y="49"/>
                    <a:pt x="20785" y="66"/>
                  </a:cubicBezTo>
                  <a:lnTo>
                    <a:pt x="21600" y="3427"/>
                  </a:lnTo>
                  <a:cubicBezTo>
                    <a:pt x="21600" y="3427"/>
                    <a:pt x="21448" y="3427"/>
                    <a:pt x="21448" y="3427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1" name="Shape 8171"/>
            <p:cNvSpPr/>
            <p:nvPr/>
          </p:nvSpPr>
          <p:spPr>
            <a:xfrm>
              <a:off x="0" y="2402506"/>
              <a:ext cx="359151" cy="2215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3" extrusionOk="0">
                  <a:moveTo>
                    <a:pt x="16721" y="21332"/>
                  </a:moveTo>
                  <a:lnTo>
                    <a:pt x="3106" y="19020"/>
                  </a:lnTo>
                  <a:cubicBezTo>
                    <a:pt x="1893" y="18773"/>
                    <a:pt x="67" y="18291"/>
                    <a:pt x="56" y="17619"/>
                  </a:cubicBezTo>
                  <a:lnTo>
                    <a:pt x="0" y="981"/>
                  </a:lnTo>
                  <a:cubicBezTo>
                    <a:pt x="6" y="603"/>
                    <a:pt x="323" y="274"/>
                    <a:pt x="764" y="0"/>
                  </a:cubicBezTo>
                  <a:lnTo>
                    <a:pt x="17936" y="2222"/>
                  </a:lnTo>
                  <a:cubicBezTo>
                    <a:pt x="18945" y="2388"/>
                    <a:pt x="21574" y="2905"/>
                    <a:pt x="21574" y="3785"/>
                  </a:cubicBezTo>
                  <a:cubicBezTo>
                    <a:pt x="21574" y="3826"/>
                    <a:pt x="21583" y="3861"/>
                    <a:pt x="21600" y="3889"/>
                  </a:cubicBezTo>
                  <a:lnTo>
                    <a:pt x="21600" y="21349"/>
                  </a:lnTo>
                  <a:cubicBezTo>
                    <a:pt x="19698" y="21600"/>
                    <a:pt x="17885" y="21476"/>
                    <a:pt x="16721" y="21332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2" name="Shape 8172"/>
            <p:cNvSpPr/>
            <p:nvPr/>
          </p:nvSpPr>
          <p:spPr>
            <a:xfrm rot="21600000">
              <a:off x="9208511" y="0"/>
              <a:ext cx="2181327" cy="1048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2" h="19822" extrusionOk="0">
                  <a:moveTo>
                    <a:pt x="19874" y="19822"/>
                  </a:moveTo>
                  <a:lnTo>
                    <a:pt x="4034" y="8106"/>
                  </a:lnTo>
                  <a:cubicBezTo>
                    <a:pt x="3763" y="7992"/>
                    <a:pt x="2425" y="6872"/>
                    <a:pt x="3629" y="10226"/>
                  </a:cubicBezTo>
                  <a:lnTo>
                    <a:pt x="1170" y="4840"/>
                  </a:lnTo>
                  <a:cubicBezTo>
                    <a:pt x="1165" y="4829"/>
                    <a:pt x="1161" y="4820"/>
                    <a:pt x="1156" y="4809"/>
                  </a:cubicBezTo>
                  <a:cubicBezTo>
                    <a:pt x="-1688" y="-1778"/>
                    <a:pt x="1526" y="158"/>
                    <a:pt x="2225" y="632"/>
                  </a:cubicBezTo>
                  <a:lnTo>
                    <a:pt x="17936" y="12733"/>
                  </a:lnTo>
                  <a:lnTo>
                    <a:pt x="17927" y="12732"/>
                  </a:lnTo>
                  <a:cubicBezTo>
                    <a:pt x="17927" y="12732"/>
                    <a:pt x="18503" y="13034"/>
                    <a:pt x="18814" y="14379"/>
                  </a:cubicBezTo>
                  <a:lnTo>
                    <a:pt x="19774" y="18384"/>
                  </a:lnTo>
                  <a:cubicBezTo>
                    <a:pt x="19895" y="19007"/>
                    <a:pt x="19912" y="19477"/>
                    <a:pt x="19874" y="1982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179" name="Group 8179"/>
          <p:cNvGrpSpPr/>
          <p:nvPr/>
        </p:nvGrpSpPr>
        <p:grpSpPr>
          <a:xfrm rot="16200000">
            <a:off x="6792517" y="11811316"/>
            <a:ext cx="14822229" cy="2692703"/>
            <a:chOff x="0" y="-1"/>
            <a:chExt cx="14822228" cy="2692702"/>
          </a:xfrm>
        </p:grpSpPr>
        <p:sp>
          <p:nvSpPr>
            <p:cNvPr id="8174" name="Shape 8174"/>
            <p:cNvSpPr/>
            <p:nvPr/>
          </p:nvSpPr>
          <p:spPr>
            <a:xfrm rot="21600000">
              <a:off x="0" y="0"/>
              <a:ext cx="14822228" cy="269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0937" extrusionOk="0">
                  <a:moveTo>
                    <a:pt x="21535" y="8469"/>
                  </a:moveTo>
                  <a:lnTo>
                    <a:pt x="19063" y="14692"/>
                  </a:lnTo>
                  <a:cubicBezTo>
                    <a:pt x="19058" y="14700"/>
                    <a:pt x="19053" y="14711"/>
                    <a:pt x="19047" y="14725"/>
                  </a:cubicBezTo>
                  <a:cubicBezTo>
                    <a:pt x="18700" y="15585"/>
                    <a:pt x="18681" y="14835"/>
                    <a:pt x="18716" y="14147"/>
                  </a:cubicBezTo>
                  <a:lnTo>
                    <a:pt x="18816" y="12497"/>
                  </a:lnTo>
                  <a:lnTo>
                    <a:pt x="19155" y="12497"/>
                  </a:lnTo>
                  <a:lnTo>
                    <a:pt x="19155" y="12494"/>
                  </a:lnTo>
                  <a:lnTo>
                    <a:pt x="4117" y="12493"/>
                  </a:lnTo>
                  <a:cubicBezTo>
                    <a:pt x="2502" y="12517"/>
                    <a:pt x="1338" y="16286"/>
                    <a:pt x="522" y="20826"/>
                  </a:cubicBezTo>
                  <a:cubicBezTo>
                    <a:pt x="476" y="21021"/>
                    <a:pt x="433" y="20923"/>
                    <a:pt x="405" y="20809"/>
                  </a:cubicBezTo>
                  <a:lnTo>
                    <a:pt x="75" y="18956"/>
                  </a:lnTo>
                  <a:cubicBezTo>
                    <a:pt x="46" y="18758"/>
                    <a:pt x="2" y="18371"/>
                    <a:pt x="1" y="17833"/>
                  </a:cubicBezTo>
                  <a:lnTo>
                    <a:pt x="0" y="8862"/>
                  </a:lnTo>
                  <a:cubicBezTo>
                    <a:pt x="0" y="8564"/>
                    <a:pt x="8" y="8305"/>
                    <a:pt x="18" y="8087"/>
                  </a:cubicBezTo>
                  <a:cubicBezTo>
                    <a:pt x="749" y="5146"/>
                    <a:pt x="1733" y="2738"/>
                    <a:pt x="3010" y="2700"/>
                  </a:cubicBezTo>
                  <a:cubicBezTo>
                    <a:pt x="6107" y="2607"/>
                    <a:pt x="18133" y="2695"/>
                    <a:pt x="18718" y="2709"/>
                  </a:cubicBezTo>
                  <a:lnTo>
                    <a:pt x="18586" y="1969"/>
                  </a:lnTo>
                  <a:cubicBezTo>
                    <a:pt x="18160" y="-579"/>
                    <a:pt x="18593" y="-12"/>
                    <a:pt x="18736" y="223"/>
                  </a:cubicBezTo>
                  <a:lnTo>
                    <a:pt x="21294" y="5298"/>
                  </a:lnTo>
                  <a:cubicBezTo>
                    <a:pt x="21324" y="5376"/>
                    <a:pt x="21370" y="5545"/>
                    <a:pt x="21402" y="5871"/>
                  </a:cubicBezTo>
                  <a:lnTo>
                    <a:pt x="21563" y="7597"/>
                  </a:lnTo>
                  <a:cubicBezTo>
                    <a:pt x="21600" y="8123"/>
                    <a:pt x="21564" y="8366"/>
                    <a:pt x="21535" y="8469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5" name="Shape 8175"/>
            <p:cNvSpPr/>
            <p:nvPr/>
          </p:nvSpPr>
          <p:spPr>
            <a:xfrm>
              <a:off x="12847445" y="1606029"/>
              <a:ext cx="309923" cy="326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0"/>
                  </a:moveTo>
                  <a:lnTo>
                    <a:pt x="1820" y="21600"/>
                  </a:lnTo>
                  <a:cubicBezTo>
                    <a:pt x="-517" y="20186"/>
                    <a:pt x="-256" y="16843"/>
                    <a:pt x="683" y="13717"/>
                  </a:cubicBezTo>
                  <a:lnTo>
                    <a:pt x="5205" y="0"/>
                  </a:lnTo>
                  <a:cubicBezTo>
                    <a:pt x="5205" y="0"/>
                    <a:pt x="21083" y="0"/>
                    <a:pt x="21083" y="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6" name="Shape 8176"/>
            <p:cNvSpPr/>
            <p:nvPr/>
          </p:nvSpPr>
          <p:spPr>
            <a:xfrm>
              <a:off x="0" y="1038530"/>
              <a:ext cx="359167" cy="165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7" extrusionOk="0">
                  <a:moveTo>
                    <a:pt x="16722" y="21241"/>
                  </a:moveTo>
                  <a:lnTo>
                    <a:pt x="3105" y="18150"/>
                  </a:lnTo>
                  <a:cubicBezTo>
                    <a:pt x="1896" y="17820"/>
                    <a:pt x="71" y="17175"/>
                    <a:pt x="58" y="16277"/>
                  </a:cubicBezTo>
                  <a:lnTo>
                    <a:pt x="0" y="1310"/>
                  </a:lnTo>
                  <a:cubicBezTo>
                    <a:pt x="8" y="806"/>
                    <a:pt x="327" y="366"/>
                    <a:pt x="764" y="0"/>
                  </a:cubicBezTo>
                  <a:lnTo>
                    <a:pt x="17938" y="2970"/>
                  </a:lnTo>
                  <a:cubicBezTo>
                    <a:pt x="18946" y="3193"/>
                    <a:pt x="21575" y="3884"/>
                    <a:pt x="21575" y="5059"/>
                  </a:cubicBezTo>
                  <a:cubicBezTo>
                    <a:pt x="21575" y="5115"/>
                    <a:pt x="21584" y="5162"/>
                    <a:pt x="21600" y="5200"/>
                  </a:cubicBezTo>
                  <a:lnTo>
                    <a:pt x="21600" y="21264"/>
                  </a:lnTo>
                  <a:cubicBezTo>
                    <a:pt x="19698" y="21600"/>
                    <a:pt x="17885" y="21435"/>
                    <a:pt x="16722" y="2124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7" name="Shape 8177"/>
            <p:cNvSpPr/>
            <p:nvPr/>
          </p:nvSpPr>
          <p:spPr>
            <a:xfrm rot="21600000">
              <a:off x="12640881" y="0"/>
              <a:ext cx="2181347" cy="1048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2" extrusionOk="0">
                  <a:moveTo>
                    <a:pt x="19874" y="19822"/>
                  </a:moveTo>
                  <a:lnTo>
                    <a:pt x="4034" y="8106"/>
                  </a:lnTo>
                  <a:cubicBezTo>
                    <a:pt x="3763" y="7992"/>
                    <a:pt x="2425" y="6872"/>
                    <a:pt x="3629" y="10226"/>
                  </a:cubicBezTo>
                  <a:lnTo>
                    <a:pt x="1169" y="4840"/>
                  </a:lnTo>
                  <a:cubicBezTo>
                    <a:pt x="1164" y="4829"/>
                    <a:pt x="1161" y="4820"/>
                    <a:pt x="1156" y="4809"/>
                  </a:cubicBezTo>
                  <a:cubicBezTo>
                    <a:pt x="-1688" y="-1778"/>
                    <a:pt x="1525" y="158"/>
                    <a:pt x="2225" y="632"/>
                  </a:cubicBezTo>
                  <a:lnTo>
                    <a:pt x="17936" y="12733"/>
                  </a:lnTo>
                  <a:lnTo>
                    <a:pt x="17927" y="12732"/>
                  </a:lnTo>
                  <a:cubicBezTo>
                    <a:pt x="17927" y="12732"/>
                    <a:pt x="18503" y="13034"/>
                    <a:pt x="18814" y="14379"/>
                  </a:cubicBezTo>
                  <a:lnTo>
                    <a:pt x="19773" y="18384"/>
                  </a:lnTo>
                  <a:cubicBezTo>
                    <a:pt x="19895" y="19007"/>
                    <a:pt x="19912" y="19477"/>
                    <a:pt x="19874" y="19822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78" name="Shape 8178"/>
            <p:cNvSpPr/>
            <p:nvPr/>
          </p:nvSpPr>
          <p:spPr>
            <a:xfrm>
              <a:off x="16645" y="342818"/>
              <a:ext cx="13213224" cy="989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1" extrusionOk="0">
                  <a:moveTo>
                    <a:pt x="21487" y="8590"/>
                  </a:moveTo>
                  <a:cubicBezTo>
                    <a:pt x="20830" y="8549"/>
                    <a:pt x="7146" y="8058"/>
                    <a:pt x="3668" y="8318"/>
                  </a:cubicBezTo>
                  <a:cubicBezTo>
                    <a:pt x="2312" y="8418"/>
                    <a:pt x="1290" y="14174"/>
                    <a:pt x="533" y="21451"/>
                  </a:cubicBezTo>
                  <a:cubicBezTo>
                    <a:pt x="510" y="20750"/>
                    <a:pt x="482" y="20289"/>
                    <a:pt x="466" y="20081"/>
                  </a:cubicBezTo>
                  <a:lnTo>
                    <a:pt x="0" y="15121"/>
                  </a:lnTo>
                  <a:cubicBezTo>
                    <a:pt x="821" y="6927"/>
                    <a:pt x="1925" y="218"/>
                    <a:pt x="3358" y="111"/>
                  </a:cubicBezTo>
                  <a:cubicBezTo>
                    <a:pt x="6836" y="-149"/>
                    <a:pt x="20340" y="122"/>
                    <a:pt x="20997" y="164"/>
                  </a:cubicBezTo>
                  <a:lnTo>
                    <a:pt x="21600" y="8590"/>
                  </a:lnTo>
                  <a:cubicBezTo>
                    <a:pt x="21600" y="8590"/>
                    <a:pt x="21487" y="8590"/>
                    <a:pt x="21487" y="859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185" name="Group 8185"/>
          <p:cNvGrpSpPr/>
          <p:nvPr/>
        </p:nvGrpSpPr>
        <p:grpSpPr>
          <a:xfrm rot="16200000">
            <a:off x="3091468" y="10521030"/>
            <a:ext cx="17961507" cy="2133998"/>
            <a:chOff x="0" y="-1"/>
            <a:chExt cx="17961505" cy="2133997"/>
          </a:xfrm>
        </p:grpSpPr>
        <p:sp>
          <p:nvSpPr>
            <p:cNvPr id="8180" name="Shape 8180"/>
            <p:cNvSpPr/>
            <p:nvPr/>
          </p:nvSpPr>
          <p:spPr>
            <a:xfrm rot="21600000">
              <a:off x="0" y="-1"/>
              <a:ext cx="17961506" cy="2133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2" h="21460" extrusionOk="0">
                  <a:moveTo>
                    <a:pt x="21547" y="9373"/>
                  </a:moveTo>
                  <a:lnTo>
                    <a:pt x="19506" y="1325"/>
                  </a:lnTo>
                  <a:cubicBezTo>
                    <a:pt x="19502" y="1314"/>
                    <a:pt x="19498" y="1300"/>
                    <a:pt x="19493" y="1282"/>
                  </a:cubicBezTo>
                  <a:cubicBezTo>
                    <a:pt x="19207" y="170"/>
                    <a:pt x="19191" y="1139"/>
                    <a:pt x="19220" y="2029"/>
                  </a:cubicBezTo>
                  <a:lnTo>
                    <a:pt x="19302" y="4163"/>
                  </a:lnTo>
                  <a:lnTo>
                    <a:pt x="19582" y="4163"/>
                  </a:lnTo>
                  <a:lnTo>
                    <a:pt x="19582" y="4167"/>
                  </a:lnTo>
                  <a:lnTo>
                    <a:pt x="3521" y="4168"/>
                  </a:lnTo>
                  <a:cubicBezTo>
                    <a:pt x="3097" y="4168"/>
                    <a:pt x="1285" y="2636"/>
                    <a:pt x="403" y="11"/>
                  </a:cubicBezTo>
                  <a:cubicBezTo>
                    <a:pt x="376" y="-33"/>
                    <a:pt x="350" y="58"/>
                    <a:pt x="334" y="164"/>
                  </a:cubicBezTo>
                  <a:lnTo>
                    <a:pt x="62" y="2561"/>
                  </a:lnTo>
                  <a:cubicBezTo>
                    <a:pt x="38" y="2816"/>
                    <a:pt x="1" y="3316"/>
                    <a:pt x="1" y="4013"/>
                  </a:cubicBezTo>
                  <a:lnTo>
                    <a:pt x="0" y="4013"/>
                  </a:lnTo>
                  <a:lnTo>
                    <a:pt x="0" y="20378"/>
                  </a:lnTo>
                  <a:cubicBezTo>
                    <a:pt x="0" y="20394"/>
                    <a:pt x="0" y="20407"/>
                    <a:pt x="0" y="20425"/>
                  </a:cubicBezTo>
                  <a:cubicBezTo>
                    <a:pt x="0" y="21343"/>
                    <a:pt x="31" y="21567"/>
                    <a:pt x="114" y="21418"/>
                  </a:cubicBezTo>
                  <a:cubicBezTo>
                    <a:pt x="506" y="20384"/>
                    <a:pt x="1864" y="16882"/>
                    <a:pt x="3521" y="16882"/>
                  </a:cubicBezTo>
                  <a:cubicBezTo>
                    <a:pt x="7020" y="16913"/>
                    <a:pt x="18836" y="16838"/>
                    <a:pt x="19221" y="16823"/>
                  </a:cubicBezTo>
                  <a:lnTo>
                    <a:pt x="19113" y="17780"/>
                  </a:lnTo>
                  <a:cubicBezTo>
                    <a:pt x="18761" y="21076"/>
                    <a:pt x="19118" y="20341"/>
                    <a:pt x="19237" y="20038"/>
                  </a:cubicBezTo>
                  <a:lnTo>
                    <a:pt x="21348" y="13475"/>
                  </a:lnTo>
                  <a:cubicBezTo>
                    <a:pt x="21372" y="13374"/>
                    <a:pt x="21410" y="13155"/>
                    <a:pt x="21437" y="12733"/>
                  </a:cubicBezTo>
                  <a:lnTo>
                    <a:pt x="21569" y="10500"/>
                  </a:lnTo>
                  <a:cubicBezTo>
                    <a:pt x="21600" y="9820"/>
                    <a:pt x="21570" y="9506"/>
                    <a:pt x="21547" y="937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81" name="Shape 8181"/>
            <p:cNvSpPr/>
            <p:nvPr/>
          </p:nvSpPr>
          <p:spPr>
            <a:xfrm>
              <a:off x="15984996" y="97110"/>
              <a:ext cx="309930" cy="3263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600" extrusionOk="0">
                  <a:moveTo>
                    <a:pt x="21083" y="21600"/>
                  </a:moveTo>
                  <a:lnTo>
                    <a:pt x="1820" y="0"/>
                  </a:lnTo>
                  <a:cubicBezTo>
                    <a:pt x="-517" y="1411"/>
                    <a:pt x="-256" y="4756"/>
                    <a:pt x="681" y="7883"/>
                  </a:cubicBezTo>
                  <a:lnTo>
                    <a:pt x="5207" y="21600"/>
                  </a:lnTo>
                  <a:cubicBezTo>
                    <a:pt x="5207" y="21600"/>
                    <a:pt x="21083" y="21600"/>
                    <a:pt x="21083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82" name="Shape 8182"/>
            <p:cNvSpPr/>
            <p:nvPr/>
          </p:nvSpPr>
          <p:spPr>
            <a:xfrm rot="21600000">
              <a:off x="0" y="-1"/>
              <a:ext cx="359201" cy="2108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8" extrusionOk="0">
                  <a:moveTo>
                    <a:pt x="16721" y="170"/>
                  </a:moveTo>
                  <a:lnTo>
                    <a:pt x="3108" y="2599"/>
                  </a:lnTo>
                  <a:cubicBezTo>
                    <a:pt x="1896" y="2858"/>
                    <a:pt x="71" y="3364"/>
                    <a:pt x="58" y="4071"/>
                  </a:cubicBezTo>
                  <a:lnTo>
                    <a:pt x="0" y="20458"/>
                  </a:lnTo>
                  <a:cubicBezTo>
                    <a:pt x="9" y="20855"/>
                    <a:pt x="327" y="21200"/>
                    <a:pt x="766" y="21488"/>
                  </a:cubicBezTo>
                  <a:lnTo>
                    <a:pt x="17936" y="19154"/>
                  </a:lnTo>
                  <a:cubicBezTo>
                    <a:pt x="18946" y="18979"/>
                    <a:pt x="21573" y="18436"/>
                    <a:pt x="21573" y="17512"/>
                  </a:cubicBezTo>
                  <a:cubicBezTo>
                    <a:pt x="21573" y="17468"/>
                    <a:pt x="21584" y="17432"/>
                    <a:pt x="21600" y="17402"/>
                  </a:cubicBezTo>
                  <a:lnTo>
                    <a:pt x="21600" y="152"/>
                  </a:lnTo>
                  <a:cubicBezTo>
                    <a:pt x="19698" y="-112"/>
                    <a:pt x="17886" y="18"/>
                    <a:pt x="16721" y="170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83" name="Shape 8183"/>
            <p:cNvSpPr/>
            <p:nvPr/>
          </p:nvSpPr>
          <p:spPr>
            <a:xfrm>
              <a:off x="15780241" y="965969"/>
              <a:ext cx="2181265" cy="1048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1" h="19823" extrusionOk="0">
                  <a:moveTo>
                    <a:pt x="19873" y="0"/>
                  </a:moveTo>
                  <a:lnTo>
                    <a:pt x="4033" y="11716"/>
                  </a:lnTo>
                  <a:cubicBezTo>
                    <a:pt x="3762" y="11831"/>
                    <a:pt x="2425" y="12950"/>
                    <a:pt x="3628" y="9596"/>
                  </a:cubicBezTo>
                  <a:lnTo>
                    <a:pt x="1168" y="14982"/>
                  </a:lnTo>
                  <a:cubicBezTo>
                    <a:pt x="1164" y="14994"/>
                    <a:pt x="1160" y="15002"/>
                    <a:pt x="1155" y="15014"/>
                  </a:cubicBezTo>
                  <a:cubicBezTo>
                    <a:pt x="-1689" y="21600"/>
                    <a:pt x="1525" y="19664"/>
                    <a:pt x="2224" y="19191"/>
                  </a:cubicBezTo>
                  <a:lnTo>
                    <a:pt x="17935" y="7089"/>
                  </a:lnTo>
                  <a:lnTo>
                    <a:pt x="17926" y="7091"/>
                  </a:lnTo>
                  <a:cubicBezTo>
                    <a:pt x="17926" y="7091"/>
                    <a:pt x="18502" y="6788"/>
                    <a:pt x="18814" y="5443"/>
                  </a:cubicBezTo>
                  <a:lnTo>
                    <a:pt x="19772" y="1439"/>
                  </a:lnTo>
                  <a:cubicBezTo>
                    <a:pt x="19894" y="815"/>
                    <a:pt x="19911" y="345"/>
                    <a:pt x="19873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184" name="Shape 8184"/>
            <p:cNvSpPr/>
            <p:nvPr/>
          </p:nvSpPr>
          <p:spPr>
            <a:xfrm>
              <a:off x="8454" y="1282268"/>
              <a:ext cx="16352358" cy="85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21509" y="0"/>
                  </a:moveTo>
                  <a:cubicBezTo>
                    <a:pt x="20978" y="49"/>
                    <a:pt x="7301" y="318"/>
                    <a:pt x="4491" y="318"/>
                  </a:cubicBezTo>
                  <a:cubicBezTo>
                    <a:pt x="3486" y="318"/>
                    <a:pt x="1777" y="3788"/>
                    <a:pt x="684" y="8871"/>
                  </a:cubicBezTo>
                  <a:cubicBezTo>
                    <a:pt x="469" y="9496"/>
                    <a:pt x="458" y="3972"/>
                    <a:pt x="458" y="3972"/>
                  </a:cubicBezTo>
                  <a:cubicBezTo>
                    <a:pt x="458" y="3972"/>
                    <a:pt x="458" y="3975"/>
                    <a:pt x="458" y="3976"/>
                  </a:cubicBezTo>
                  <a:lnTo>
                    <a:pt x="458" y="10697"/>
                  </a:lnTo>
                  <a:cubicBezTo>
                    <a:pt x="457" y="10770"/>
                    <a:pt x="457" y="10859"/>
                    <a:pt x="457" y="10969"/>
                  </a:cubicBezTo>
                  <a:cubicBezTo>
                    <a:pt x="457" y="13259"/>
                    <a:pt x="399" y="14604"/>
                    <a:pt x="377" y="15036"/>
                  </a:cubicBezTo>
                  <a:lnTo>
                    <a:pt x="0" y="20819"/>
                  </a:lnTo>
                  <a:cubicBezTo>
                    <a:pt x="18" y="21475"/>
                    <a:pt x="53" y="21600"/>
                    <a:pt x="108" y="21371"/>
                  </a:cubicBezTo>
                  <a:cubicBezTo>
                    <a:pt x="539" y="18776"/>
                    <a:pt x="2032" y="9980"/>
                    <a:pt x="3853" y="9980"/>
                  </a:cubicBezTo>
                  <a:cubicBezTo>
                    <a:pt x="3971" y="9982"/>
                    <a:pt x="4090" y="9983"/>
                    <a:pt x="4210" y="9986"/>
                  </a:cubicBezTo>
                  <a:lnTo>
                    <a:pt x="4241" y="9881"/>
                  </a:lnTo>
                  <a:cubicBezTo>
                    <a:pt x="4818" y="9944"/>
                    <a:pt x="5554" y="9980"/>
                    <a:pt x="6362" y="9997"/>
                  </a:cubicBezTo>
                  <a:cubicBezTo>
                    <a:pt x="9090" y="9989"/>
                    <a:pt x="19030" y="9911"/>
                    <a:pt x="20385" y="9862"/>
                  </a:cubicBezTo>
                  <a:cubicBezTo>
                    <a:pt x="20766" y="9844"/>
                    <a:pt x="21024" y="9828"/>
                    <a:pt x="21113" y="9821"/>
                  </a:cubicBezTo>
                  <a:lnTo>
                    <a:pt x="21600" y="0"/>
                  </a:lnTo>
                  <a:cubicBezTo>
                    <a:pt x="21600" y="0"/>
                    <a:pt x="21509" y="0"/>
                    <a:pt x="21509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sp>
        <p:nvSpPr>
          <p:cNvPr id="8186" name="Shape 8186"/>
          <p:cNvSpPr/>
          <p:nvPr/>
        </p:nvSpPr>
        <p:spPr>
          <a:xfrm>
            <a:off x="7359964" y="8156640"/>
            <a:ext cx="235767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6000">
                <a:solidFill>
                  <a:srgbClr val="8BC53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 dirty="0">
                <a:solidFill>
                  <a:schemeClr val="accent3"/>
                </a:solidFill>
              </a:rPr>
              <a:t>30%</a:t>
            </a:r>
          </a:p>
        </p:txBody>
      </p:sp>
      <p:sp>
        <p:nvSpPr>
          <p:cNvPr id="8187" name="Shape 8187"/>
          <p:cNvSpPr/>
          <p:nvPr/>
        </p:nvSpPr>
        <p:spPr>
          <a:xfrm>
            <a:off x="9099134" y="4615238"/>
            <a:ext cx="235767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6000">
                <a:solidFill>
                  <a:srgbClr val="00BD96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chemeClr val="accent2"/>
                </a:solidFill>
              </a:rPr>
              <a:t>50%</a:t>
            </a:r>
          </a:p>
        </p:txBody>
      </p:sp>
      <p:sp>
        <p:nvSpPr>
          <p:cNvPr id="8188" name="Shape 8188"/>
          <p:cNvSpPr/>
          <p:nvPr/>
        </p:nvSpPr>
        <p:spPr>
          <a:xfrm>
            <a:off x="14475009" y="8156640"/>
            <a:ext cx="2357675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6000">
                <a:solidFill>
                  <a:srgbClr val="8BC53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chemeClr val="accent3"/>
                </a:solidFill>
              </a:rPr>
              <a:t>30%</a:t>
            </a:r>
          </a:p>
        </p:txBody>
      </p:sp>
      <p:sp>
        <p:nvSpPr>
          <p:cNvPr id="8189" name="Shape 8189"/>
          <p:cNvSpPr/>
          <p:nvPr/>
        </p:nvSpPr>
        <p:spPr>
          <a:xfrm>
            <a:off x="12757487" y="4615238"/>
            <a:ext cx="235767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defRPr sz="6000">
                <a:solidFill>
                  <a:srgbClr val="00BD96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 dirty="0">
                <a:solidFill>
                  <a:schemeClr val="accent2"/>
                </a:solidFill>
              </a:rPr>
              <a:t>50%</a:t>
            </a:r>
          </a:p>
        </p:txBody>
      </p:sp>
      <p:grpSp>
        <p:nvGrpSpPr>
          <p:cNvPr id="8205" name="Group 8205"/>
          <p:cNvGrpSpPr/>
          <p:nvPr/>
        </p:nvGrpSpPr>
        <p:grpSpPr>
          <a:xfrm flipH="1">
            <a:off x="6539064" y="5046429"/>
            <a:ext cx="2779724" cy="165101"/>
            <a:chOff x="0" y="0"/>
            <a:chExt cx="2779722" cy="165100"/>
          </a:xfrm>
        </p:grpSpPr>
        <p:sp>
          <p:nvSpPr>
            <p:cNvPr id="8203" name="Shape 8203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04" name="Shape 8204"/>
            <p:cNvSpPr/>
            <p:nvPr/>
          </p:nvSpPr>
          <p:spPr>
            <a:xfrm>
              <a:off x="111394" y="82549"/>
              <a:ext cx="2668329" cy="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sp>
        <p:nvSpPr>
          <p:cNvPr id="8206" name="Shape 8206"/>
          <p:cNvSpPr/>
          <p:nvPr/>
        </p:nvSpPr>
        <p:spPr>
          <a:xfrm>
            <a:off x="19431111" y="4355439"/>
            <a:ext cx="3576183" cy="1452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2"/>
                </a:solidFill>
                <a:latin typeface="Lato Black"/>
                <a:ea typeface="Lato Black"/>
                <a:cs typeface="Lato Black"/>
                <a:sym typeface="Lato Black"/>
              </a:rPr>
              <a:t>Education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 diam nonummy nibh euismod.</a:t>
            </a:r>
          </a:p>
        </p:txBody>
      </p:sp>
      <p:grpSp>
        <p:nvGrpSpPr>
          <p:cNvPr id="8209" name="Group 8209"/>
          <p:cNvGrpSpPr/>
          <p:nvPr/>
        </p:nvGrpSpPr>
        <p:grpSpPr>
          <a:xfrm>
            <a:off x="17767081" y="4482098"/>
            <a:ext cx="1293761" cy="1293762"/>
            <a:chOff x="0" y="0"/>
            <a:chExt cx="1293760" cy="1293760"/>
          </a:xfrm>
        </p:grpSpPr>
        <p:sp>
          <p:nvSpPr>
            <p:cNvPr id="8207" name="Shape 8207"/>
            <p:cNvSpPr/>
            <p:nvPr/>
          </p:nvSpPr>
          <p:spPr>
            <a:xfrm>
              <a:off x="0" y="0"/>
              <a:ext cx="1293761" cy="129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08" name="Shape 8208"/>
            <p:cNvSpPr/>
            <p:nvPr/>
          </p:nvSpPr>
          <p:spPr>
            <a:xfrm>
              <a:off x="246036" y="333299"/>
              <a:ext cx="774246" cy="677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8212" name="Group 8212"/>
          <p:cNvGrpSpPr/>
          <p:nvPr/>
        </p:nvGrpSpPr>
        <p:grpSpPr>
          <a:xfrm flipH="1">
            <a:off x="6530616" y="7788920"/>
            <a:ext cx="2082635" cy="406908"/>
            <a:chOff x="0" y="0"/>
            <a:chExt cx="2082634" cy="406906"/>
          </a:xfrm>
        </p:grpSpPr>
        <p:sp>
          <p:nvSpPr>
            <p:cNvPr id="8210" name="Shape 8210"/>
            <p:cNvSpPr/>
            <p:nvPr/>
          </p:nvSpPr>
          <p:spPr>
            <a:xfrm>
              <a:off x="0" y="241806"/>
              <a:ext cx="165100" cy="165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11" name="Shape 8211"/>
            <p:cNvSpPr/>
            <p:nvPr/>
          </p:nvSpPr>
          <p:spPr>
            <a:xfrm>
              <a:off x="90107" y="0"/>
              <a:ext cx="1992528" cy="265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sp>
        <p:nvSpPr>
          <p:cNvPr id="8213" name="Shape 8213"/>
          <p:cNvSpPr/>
          <p:nvPr/>
        </p:nvSpPr>
        <p:spPr>
          <a:xfrm>
            <a:off x="19431111" y="6997039"/>
            <a:ext cx="3576183" cy="1452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l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3"/>
                </a:solidFill>
                <a:latin typeface="Lato Black"/>
                <a:ea typeface="Lato Black"/>
                <a:cs typeface="Lato Black"/>
                <a:sym typeface="Lato Black"/>
              </a:rPr>
              <a:t>TV Advertising</a:t>
            </a:r>
          </a:p>
          <a:p>
            <a:pPr lvl="0" algn="l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 diam nonummy nibh euismod.</a:t>
            </a:r>
          </a:p>
        </p:txBody>
      </p:sp>
      <p:grpSp>
        <p:nvGrpSpPr>
          <p:cNvPr id="8216" name="Group 8216"/>
          <p:cNvGrpSpPr/>
          <p:nvPr/>
        </p:nvGrpSpPr>
        <p:grpSpPr>
          <a:xfrm>
            <a:off x="17767081" y="7123699"/>
            <a:ext cx="1293761" cy="1293761"/>
            <a:chOff x="0" y="0"/>
            <a:chExt cx="1293760" cy="1293760"/>
          </a:xfrm>
        </p:grpSpPr>
        <p:sp>
          <p:nvSpPr>
            <p:cNvPr id="8214" name="Shape 8214"/>
            <p:cNvSpPr/>
            <p:nvPr/>
          </p:nvSpPr>
          <p:spPr>
            <a:xfrm>
              <a:off x="0" y="0"/>
              <a:ext cx="1293761" cy="129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15" name="Shape 8215"/>
            <p:cNvSpPr/>
            <p:nvPr/>
          </p:nvSpPr>
          <p:spPr>
            <a:xfrm>
              <a:off x="252522" y="344332"/>
              <a:ext cx="774246" cy="605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sp>
        <p:nvSpPr>
          <p:cNvPr id="8217" name="Shape 8217"/>
          <p:cNvSpPr/>
          <p:nvPr/>
        </p:nvSpPr>
        <p:spPr>
          <a:xfrm>
            <a:off x="1266504" y="4355439"/>
            <a:ext cx="3698749" cy="1452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r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2"/>
                </a:solidFill>
                <a:latin typeface="Lato Black"/>
                <a:ea typeface="Lato Black"/>
                <a:cs typeface="Lato Black"/>
                <a:sym typeface="Lato Black"/>
              </a:rPr>
              <a:t>Photography</a:t>
            </a:r>
          </a:p>
          <a:p>
            <a:pPr lvl="0" algn="r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 diam nonummy nibh euismod tincidunt.</a:t>
            </a:r>
          </a:p>
        </p:txBody>
      </p:sp>
      <p:grpSp>
        <p:nvGrpSpPr>
          <p:cNvPr id="8220" name="Group 8220"/>
          <p:cNvGrpSpPr/>
          <p:nvPr/>
        </p:nvGrpSpPr>
        <p:grpSpPr>
          <a:xfrm>
            <a:off x="5236277" y="4482098"/>
            <a:ext cx="1293761" cy="1293762"/>
            <a:chOff x="0" y="0"/>
            <a:chExt cx="1293760" cy="1293760"/>
          </a:xfrm>
        </p:grpSpPr>
        <p:sp>
          <p:nvSpPr>
            <p:cNvPr id="8218" name="Shape 8218"/>
            <p:cNvSpPr/>
            <p:nvPr/>
          </p:nvSpPr>
          <p:spPr>
            <a:xfrm>
              <a:off x="256156" y="282204"/>
              <a:ext cx="774246" cy="653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219" name="Shape 8219"/>
            <p:cNvSpPr/>
            <p:nvPr/>
          </p:nvSpPr>
          <p:spPr>
            <a:xfrm>
              <a:off x="0" y="0"/>
              <a:ext cx="1293761" cy="129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221" name="Shape 8221"/>
          <p:cNvSpPr/>
          <p:nvPr/>
        </p:nvSpPr>
        <p:spPr>
          <a:xfrm>
            <a:off x="1266504" y="6997039"/>
            <a:ext cx="3698749" cy="14528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/>
          <a:p>
            <a:pPr lvl="0" algn="r">
              <a:lnSpc>
                <a:spcPct val="120000"/>
              </a:lnSpc>
              <a:defRPr sz="1800"/>
            </a:pPr>
            <a:r>
              <a:rPr sz="2400" dirty="0">
                <a:solidFill>
                  <a:schemeClr val="accent3"/>
                </a:solidFill>
                <a:latin typeface="Lato Black"/>
                <a:ea typeface="Lato Black"/>
                <a:cs typeface="Lato Black"/>
                <a:sym typeface="Lato Black"/>
              </a:rPr>
              <a:t>Newspaper</a:t>
            </a:r>
          </a:p>
          <a:p>
            <a:pPr lvl="0" algn="r">
              <a:lnSpc>
                <a:spcPct val="120000"/>
              </a:lnSpc>
              <a:defRPr sz="1800"/>
            </a:pPr>
            <a:r>
              <a:rPr dirty="0">
                <a:solidFill>
                  <a:srgbClr val="1B2D40"/>
                </a:solidFill>
                <a:latin typeface="Lato Light"/>
                <a:ea typeface="Lato Light"/>
                <a:cs typeface="Lato Light"/>
                <a:sym typeface="Lato Light"/>
              </a:rPr>
              <a:t>Lorem ipsum dolor sit amet, consectetuer adipiscing elit, sed diam nonummy nibh euismod tincidunt.</a:t>
            </a:r>
          </a:p>
        </p:txBody>
      </p:sp>
      <p:grpSp>
        <p:nvGrpSpPr>
          <p:cNvPr id="8224" name="Group 8224"/>
          <p:cNvGrpSpPr/>
          <p:nvPr/>
        </p:nvGrpSpPr>
        <p:grpSpPr>
          <a:xfrm>
            <a:off x="5236277" y="7123698"/>
            <a:ext cx="1293761" cy="1293762"/>
            <a:chOff x="0" y="0"/>
            <a:chExt cx="1293760" cy="1293760"/>
          </a:xfrm>
        </p:grpSpPr>
        <p:sp>
          <p:nvSpPr>
            <p:cNvPr id="8222" name="Shape 8222"/>
            <p:cNvSpPr/>
            <p:nvPr/>
          </p:nvSpPr>
          <p:spPr>
            <a:xfrm>
              <a:off x="266011" y="295009"/>
              <a:ext cx="698496" cy="698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8223" name="Shape 8223"/>
            <p:cNvSpPr/>
            <p:nvPr/>
          </p:nvSpPr>
          <p:spPr>
            <a:xfrm>
              <a:off x="0" y="0"/>
              <a:ext cx="1293761" cy="129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508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227" name="Group 8227"/>
          <p:cNvGrpSpPr/>
          <p:nvPr/>
        </p:nvGrpSpPr>
        <p:grpSpPr>
          <a:xfrm>
            <a:off x="14984838" y="5046429"/>
            <a:ext cx="2779724" cy="165101"/>
            <a:chOff x="0" y="0"/>
            <a:chExt cx="2779722" cy="165100"/>
          </a:xfrm>
        </p:grpSpPr>
        <p:sp>
          <p:nvSpPr>
            <p:cNvPr id="8225" name="Shape 8225"/>
            <p:cNvSpPr/>
            <p:nvPr/>
          </p:nvSpPr>
          <p:spPr>
            <a:xfrm>
              <a:off x="0" y="0"/>
              <a:ext cx="165100" cy="165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26" name="Shape 8226"/>
            <p:cNvSpPr/>
            <p:nvPr/>
          </p:nvSpPr>
          <p:spPr>
            <a:xfrm>
              <a:off x="111394" y="82549"/>
              <a:ext cx="2668329" cy="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grpSp>
        <p:nvGrpSpPr>
          <p:cNvPr id="8230" name="Group 8230"/>
          <p:cNvGrpSpPr/>
          <p:nvPr/>
        </p:nvGrpSpPr>
        <p:grpSpPr>
          <a:xfrm>
            <a:off x="15471689" y="7788920"/>
            <a:ext cx="2285836" cy="406908"/>
            <a:chOff x="0" y="0"/>
            <a:chExt cx="2285834" cy="406906"/>
          </a:xfrm>
        </p:grpSpPr>
        <p:sp>
          <p:nvSpPr>
            <p:cNvPr id="8228" name="Shape 8228"/>
            <p:cNvSpPr/>
            <p:nvPr/>
          </p:nvSpPr>
          <p:spPr>
            <a:xfrm>
              <a:off x="0" y="241806"/>
              <a:ext cx="165100" cy="165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29" name="Shape 8229"/>
            <p:cNvSpPr/>
            <p:nvPr/>
          </p:nvSpPr>
          <p:spPr>
            <a:xfrm>
              <a:off x="90107" y="0"/>
              <a:ext cx="2195728" cy="265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latin typeface="Lato Black"/>
                <a:ea typeface="Lato Black"/>
                <a:cs typeface="Lato Black"/>
                <a:sym typeface="Lato Black"/>
              </a:rPr>
              <a:t>Arrow</a:t>
            </a:r>
            <a:r>
              <a:rPr lang="en-US" dirty="0">
                <a:solidFill>
                  <a:srgbClr val="1B2D40"/>
                </a:solidFill>
                <a:ea typeface="Lato Regular"/>
                <a:sym typeface="Lato Regular"/>
              </a:rPr>
              <a:t> </a:t>
            </a:r>
            <a:r>
              <a:rPr lang="en-US" dirty="0" err="1" smtClean="0">
                <a:solidFill>
                  <a:srgbClr val="1B2D40"/>
                </a:solidFill>
                <a:ea typeface="Lato Regular"/>
                <a:sym typeface="Lato Regular"/>
              </a:rPr>
              <a:t>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" presetClass="entr" presetSubtype="2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9" presetClass="entr" presetSubtype="0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1000"/>
                                        <p:tgtEl>
                                          <p:spTgt spid="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" presetClass="entr" presetSubtype="2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2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61" grpId="1" animBg="1" advAuto="0"/>
      <p:bldP spid="8167" grpId="6" animBg="1" advAuto="0"/>
      <p:bldP spid="8173" grpId="11" animBg="1" advAuto="0"/>
      <p:bldP spid="8179" grpId="16" animBg="1" advAuto="0"/>
      <p:bldP spid="8185" grpId="21" animBg="1" advAuto="0"/>
      <p:bldP spid="8186" grpId="2" animBg="1" advAuto="0"/>
      <p:bldP spid="8187" grpId="7" animBg="1" advAuto="0"/>
      <p:bldP spid="8188" grpId="12" animBg="1" advAuto="0"/>
      <p:bldP spid="8189" grpId="17" animBg="1" advAuto="0"/>
      <p:bldP spid="8205" grpId="8" animBg="1" advAuto="0"/>
      <p:bldP spid="8206" grpId="20" animBg="1" advAuto="0"/>
      <p:bldP spid="8209" grpId="19" animBg="1" advAuto="0"/>
      <p:bldP spid="8212" grpId="3" animBg="1" advAuto="0"/>
      <p:bldP spid="8213" grpId="15" animBg="1" advAuto="0"/>
      <p:bldP spid="8216" grpId="14" animBg="1" advAuto="0"/>
      <p:bldP spid="8217" grpId="10" animBg="1" advAuto="0"/>
      <p:bldP spid="8220" grpId="9" animBg="1" advAuto="0"/>
      <p:bldP spid="8221" grpId="5" animBg="1" advAuto="0"/>
      <p:bldP spid="8224" grpId="4" animBg="1" advAuto="0"/>
      <p:bldP spid="8227" grpId="18" animBg="1" advAuto="0"/>
      <p:bldP spid="8230" grpId="1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5034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rtl="0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4200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defTabSz="1828800" rtl="0">
              <a:defRPr/>
            </a:pPr>
            <a:r>
              <a:rPr lang="en-US" altLang="zh-CN" sz="5600" kern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kern="1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1828800" rtl="0">
              <a:defRPr/>
            </a:pPr>
            <a:r>
              <a:rPr lang="zh-CN" altLang="en-US" sz="6400" kern="12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4551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rtl="0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3661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828800" rtl="0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1828800" rtl="0">
              <a:lnSpc>
                <a:spcPts val="4800"/>
              </a:lnSpc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80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Elite_Colorful (Light Version)">
      <a:dk1>
        <a:srgbClr val="CFD3D6"/>
      </a:dk1>
      <a:lt1>
        <a:srgbClr val="FFFFFF"/>
      </a:lt1>
      <a:dk2>
        <a:srgbClr val="E5E8E9"/>
      </a:dk2>
      <a:lt2>
        <a:srgbClr val="FFFFFF"/>
      </a:lt2>
      <a:accent1>
        <a:srgbClr val="0088CF"/>
      </a:accent1>
      <a:accent2>
        <a:srgbClr val="00B284"/>
      </a:accent2>
      <a:accent3>
        <a:srgbClr val="8BC53F"/>
      </a:accent3>
      <a:accent4>
        <a:srgbClr val="14180D"/>
      </a:accent4>
      <a:accent5>
        <a:srgbClr val="152131"/>
      </a:accent5>
      <a:accent6>
        <a:srgbClr val="34414F"/>
      </a:accent6>
      <a:hlink>
        <a:srgbClr val="757F89"/>
      </a:hlink>
      <a:folHlink>
        <a:srgbClr val="B0B5BB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1263</TotalTime>
  <Words>236</Words>
  <Application>Microsoft Office PowerPoint</Application>
  <PresentationFormat>自定义</PresentationFormat>
  <Paragraphs>42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8" baseType="lpstr">
      <vt:lpstr>Gill Sans</vt:lpstr>
      <vt:lpstr>Helvetica Light</vt:lpstr>
      <vt:lpstr>Helvetica Neue</vt:lpstr>
      <vt:lpstr>Lato Bold</vt:lpstr>
      <vt:lpstr>Meiryo</vt:lpstr>
      <vt:lpstr>宋体</vt:lpstr>
      <vt:lpstr>微软雅黑</vt:lpstr>
      <vt:lpstr>Arial</vt:lpstr>
      <vt:lpstr>Calibri</vt:lpstr>
      <vt:lpstr>Calibri Light</vt:lpstr>
      <vt:lpstr>Lato Black</vt:lpstr>
      <vt:lpstr>Lato Light</vt:lpstr>
      <vt:lpstr>Lato Regular</vt:lpstr>
      <vt:lpstr>White</vt:lpstr>
      <vt:lpstr>Office Theme</vt:lpstr>
      <vt:lpstr>Arrow Infographic</vt:lpstr>
      <vt:lpstr>Arrow Infographic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Arrow Infographic</dc:title>
  <dc:creator>优品PPT</dc:creator>
  <dc:description>http://www.ypppt.com/</dc:description>
  <cp:lastModifiedBy>Administrator</cp:lastModifiedBy>
  <cp:revision>324</cp:revision>
  <dcterms:modified xsi:type="dcterms:W3CDTF">2018-12-15T06:36:42Z</dcterms:modified>
</cp:coreProperties>
</file>