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5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6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theme/theme8.xml" ContentType="application/vnd.openxmlformats-officedocument.theme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9.xml" ContentType="application/vnd.openxmlformats-officedocument.theme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10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11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theme/theme12.xml" ContentType="application/vnd.openxmlformats-officedocument.theme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theme/theme13.xml" ContentType="application/vnd.openxmlformats-officedocument.theme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theme/theme14.xml" ContentType="application/vnd.openxmlformats-officedocument.theme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theme/theme15.xml" ContentType="application/vnd.openxmlformats-officedocument.theme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2" r:id="rId2"/>
    <p:sldMasterId id="2147483653" r:id="rId3"/>
    <p:sldMasterId id="2147483654" r:id="rId4"/>
    <p:sldMasterId id="2147483690" r:id="rId5"/>
    <p:sldMasterId id="2147483702" r:id="rId6"/>
    <p:sldMasterId id="2147483705" r:id="rId7"/>
    <p:sldMasterId id="2147483717" r:id="rId8"/>
    <p:sldMasterId id="2147483729" r:id="rId9"/>
    <p:sldMasterId id="2147483741" r:id="rId10"/>
    <p:sldMasterId id="2147483753" r:id="rId11"/>
    <p:sldMasterId id="2147483765" r:id="rId12"/>
    <p:sldMasterId id="2147483777" r:id="rId13"/>
    <p:sldMasterId id="2147483789" r:id="rId14"/>
    <p:sldMasterId id="2147483801" r:id="rId15"/>
  </p:sldMasterIdLst>
  <p:notesMasterIdLst>
    <p:notesMasterId r:id="rId45"/>
  </p:notesMasterIdLst>
  <p:sldIdLst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34" charset="-127"/>
        <a:ea typeface="굴림" panose="020B0600000101010101" pitchFamily="34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34" charset="-127"/>
        <a:ea typeface="굴림" panose="020B0600000101010101" pitchFamily="34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34" charset="-127"/>
        <a:ea typeface="굴림" panose="020B0600000101010101" pitchFamily="34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34" charset="-127"/>
        <a:ea typeface="굴림" panose="020B0600000101010101" pitchFamily="34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panose="020B0600000101010101" pitchFamily="34" charset="-127"/>
        <a:ea typeface="굴림" panose="020B0600000101010101" pitchFamily="34" charset="-127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굴림" panose="020B0600000101010101" pitchFamily="34" charset="-127"/>
        <a:ea typeface="굴림" panose="020B0600000101010101" pitchFamily="34" charset="-127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굴림" panose="020B0600000101010101" pitchFamily="34" charset="-127"/>
        <a:ea typeface="굴림" panose="020B0600000101010101" pitchFamily="34" charset="-127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굴림" panose="020B0600000101010101" pitchFamily="34" charset="-127"/>
        <a:ea typeface="굴림" panose="020B0600000101010101" pitchFamily="34" charset="-127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굴림" panose="020B0600000101010101" pitchFamily="34" charset="-127"/>
        <a:ea typeface="굴림" panose="020B0600000101010101" pitchFamily="34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1A2"/>
    <a:srgbClr val="89CCFF"/>
    <a:srgbClr val="FBD77D"/>
    <a:srgbClr val="CA9206"/>
    <a:srgbClr val="005EA4"/>
    <a:srgbClr val="C80000"/>
    <a:srgbClr val="C68F06"/>
    <a:srgbClr val="608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44" autoAdjust="0"/>
    <p:restoredTop sz="94660"/>
  </p:normalViewPr>
  <p:slideViewPr>
    <p:cSldViewPr>
      <p:cViewPr varScale="1">
        <p:scale>
          <a:sx n="92" d="100"/>
          <a:sy n="92" d="100"/>
        </p:scale>
        <p:origin x="98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26" Type="http://schemas.openxmlformats.org/officeDocument/2006/relationships/slide" Target="slides/slide11.xml"/><Relationship Id="rId39" Type="http://schemas.openxmlformats.org/officeDocument/2006/relationships/slide" Target="slides/slide2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6.xml"/><Relationship Id="rId34" Type="http://schemas.openxmlformats.org/officeDocument/2006/relationships/slide" Target="slides/slide19.xml"/><Relationship Id="rId42" Type="http://schemas.openxmlformats.org/officeDocument/2006/relationships/slide" Target="slides/slide27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.xml"/><Relationship Id="rId20" Type="http://schemas.openxmlformats.org/officeDocument/2006/relationships/slide" Target="slides/slide5.xml"/><Relationship Id="rId29" Type="http://schemas.openxmlformats.org/officeDocument/2006/relationships/slide" Target="slides/slide14.xml"/><Relationship Id="rId41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4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598B50-FF44-4438-A2DA-E400C34F815C}" type="datetimeFigureOut">
              <a:rPr lang="zh-CN" altLang="en-US" smtClean="0"/>
              <a:t>2015/7/16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FC1CFE-422D-4B86-9CE2-E74E3B83D3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948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6478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506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7197871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3568713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3076201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694158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81530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22883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39486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1387517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96017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82069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993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79919092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772465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94255825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6445916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39451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25086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8140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3073344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3980801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03183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5295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537608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10602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6232292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2352115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0359260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84063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6207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434008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579168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4145936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1525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25971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45284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403448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022061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8446279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27984159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92291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43108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417136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486664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3530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926169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12101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42805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885538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201837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0274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38009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48472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08436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629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89711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2674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0012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5067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2360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76504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981733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798624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8157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2972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417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82731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563123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2855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247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77533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7790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16571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859968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07977166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79969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0948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97416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4334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05878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692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25564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5300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4490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979068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3235142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6270493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794811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8547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109993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04821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661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599083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07841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918369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50334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11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92562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21661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583631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2215860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12870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397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16935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82651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83320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1263306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50906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41842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6677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757807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9087413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30858156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0978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21181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34096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20824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26383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9795200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541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92793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780084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790217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083933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72380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660903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25142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35530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17366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00234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6023643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307103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799821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60713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096364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29049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011072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17072073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166344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49118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61569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76128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9557822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01688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763550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08746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1691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0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95.xml"/><Relationship Id="rId7" Type="http://schemas.openxmlformats.org/officeDocument/2006/relationships/slideLayout" Target="../slideLayouts/slideLayout9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94.xml"/><Relationship Id="rId1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8.xml"/><Relationship Id="rId11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96.xml"/><Relationship Id="rId9" Type="http://schemas.openxmlformats.org/officeDocument/2006/relationships/slideLayout" Target="../slideLayouts/slideLayout10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2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17.xml"/><Relationship Id="rId7" Type="http://schemas.openxmlformats.org/officeDocument/2006/relationships/slideLayout" Target="../slideLayouts/slideLayout121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16.xml"/><Relationship Id="rId1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20.xml"/><Relationship Id="rId11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2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3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32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31.xml"/><Relationship Id="rId11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4.xml"/><Relationship Id="rId3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3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38.xml"/><Relationship Id="rId1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42.xml"/><Relationship Id="rId11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1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89" r:id="rId2"/>
  </p:sldLayoutIdLst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4166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8822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0509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9788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3990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 latinLnBrk="0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 latinLnBrk="0">
                <a:spcBef>
                  <a:spcPts val="0"/>
                </a:spcBef>
                <a:spcAft>
                  <a:spcPts val="0"/>
                </a:spcAft>
              </a:pPr>
              <a:t>2015/7/16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 latinLnBrk="0">
              <a:spcBef>
                <a:spcPts val="0"/>
              </a:spcBef>
              <a:spcAft>
                <a:spcPts val="0"/>
              </a:spcAft>
            </a:pPr>
            <a:endParaRPr kumimoji="0"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 latinLnBrk="0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kumimoji="0"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 latinLnBrk="0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43551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AutoShape 4"/>
          <p:cNvSpPr>
            <a:spLocks noChangeArrowheads="1"/>
          </p:cNvSpPr>
          <p:nvPr userDrawn="1"/>
        </p:nvSpPr>
        <p:spPr bwMode="auto">
          <a:xfrm rot="1800000">
            <a:off x="1933575" y="-3573463"/>
            <a:ext cx="1728788" cy="1655763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1" name="AutoShape 5"/>
          <p:cNvSpPr>
            <a:spLocks noChangeArrowheads="1"/>
          </p:cNvSpPr>
          <p:nvPr userDrawn="1"/>
        </p:nvSpPr>
        <p:spPr bwMode="auto">
          <a:xfrm rot="1800000">
            <a:off x="3492500" y="-2673350"/>
            <a:ext cx="1728788" cy="1655762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2" name="AutoShape 6"/>
          <p:cNvSpPr>
            <a:spLocks noChangeArrowheads="1"/>
          </p:cNvSpPr>
          <p:nvPr userDrawn="1"/>
        </p:nvSpPr>
        <p:spPr bwMode="auto">
          <a:xfrm rot="1800000">
            <a:off x="2627313" y="-1176338"/>
            <a:ext cx="1728787" cy="1655763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3" name="AutoShape 7"/>
          <p:cNvSpPr>
            <a:spLocks noChangeArrowheads="1"/>
          </p:cNvSpPr>
          <p:nvPr userDrawn="1"/>
        </p:nvSpPr>
        <p:spPr bwMode="auto">
          <a:xfrm rot="1800000">
            <a:off x="1068388" y="-2076450"/>
            <a:ext cx="1728787" cy="1655762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4" name="AutoShape 8"/>
          <p:cNvSpPr>
            <a:spLocks noChangeArrowheads="1"/>
          </p:cNvSpPr>
          <p:nvPr userDrawn="1"/>
        </p:nvSpPr>
        <p:spPr bwMode="auto">
          <a:xfrm rot="1800000">
            <a:off x="5051425" y="-1773238"/>
            <a:ext cx="1728788" cy="1655763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5" name="AutoShape 9"/>
          <p:cNvSpPr>
            <a:spLocks noChangeArrowheads="1"/>
          </p:cNvSpPr>
          <p:nvPr userDrawn="1"/>
        </p:nvSpPr>
        <p:spPr bwMode="auto">
          <a:xfrm rot="1800000">
            <a:off x="6610350" y="-873125"/>
            <a:ext cx="1728788" cy="1655763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6" name="AutoShape 10"/>
          <p:cNvSpPr>
            <a:spLocks noChangeArrowheads="1"/>
          </p:cNvSpPr>
          <p:nvPr userDrawn="1"/>
        </p:nvSpPr>
        <p:spPr bwMode="auto">
          <a:xfrm rot="1800000">
            <a:off x="5746750" y="623888"/>
            <a:ext cx="1728788" cy="1655762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7" name="AutoShape 11"/>
          <p:cNvSpPr>
            <a:spLocks noChangeArrowheads="1"/>
          </p:cNvSpPr>
          <p:nvPr userDrawn="1"/>
        </p:nvSpPr>
        <p:spPr bwMode="auto">
          <a:xfrm rot="1800000">
            <a:off x="4186238" y="-276225"/>
            <a:ext cx="1728787" cy="1655763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8" name="AutoShape 12"/>
          <p:cNvSpPr>
            <a:spLocks noChangeArrowheads="1"/>
          </p:cNvSpPr>
          <p:nvPr userDrawn="1"/>
        </p:nvSpPr>
        <p:spPr bwMode="auto">
          <a:xfrm rot="1800000">
            <a:off x="8169275" y="26988"/>
            <a:ext cx="1728788" cy="1655762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9" name="AutoShape 13"/>
          <p:cNvSpPr>
            <a:spLocks noChangeArrowheads="1"/>
          </p:cNvSpPr>
          <p:nvPr userDrawn="1"/>
        </p:nvSpPr>
        <p:spPr bwMode="auto">
          <a:xfrm rot="1800000">
            <a:off x="9728200" y="927100"/>
            <a:ext cx="1728788" cy="1655763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0" name="AutoShape 14"/>
          <p:cNvSpPr>
            <a:spLocks noChangeArrowheads="1"/>
          </p:cNvSpPr>
          <p:nvPr userDrawn="1"/>
        </p:nvSpPr>
        <p:spPr bwMode="auto">
          <a:xfrm rot="1800000">
            <a:off x="8864600" y="2424113"/>
            <a:ext cx="1728788" cy="1655762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1" name="AutoShape 15"/>
          <p:cNvSpPr>
            <a:spLocks noChangeArrowheads="1"/>
          </p:cNvSpPr>
          <p:nvPr userDrawn="1"/>
        </p:nvSpPr>
        <p:spPr bwMode="auto">
          <a:xfrm rot="1800000">
            <a:off x="7305675" y="1524000"/>
            <a:ext cx="1728788" cy="1655763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2" name="AutoShape 16"/>
          <p:cNvSpPr>
            <a:spLocks noChangeArrowheads="1"/>
          </p:cNvSpPr>
          <p:nvPr userDrawn="1"/>
        </p:nvSpPr>
        <p:spPr bwMode="auto">
          <a:xfrm rot="1800000">
            <a:off x="204788" y="-579438"/>
            <a:ext cx="1728787" cy="1655763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3" name="AutoShape 17"/>
          <p:cNvSpPr>
            <a:spLocks noChangeArrowheads="1"/>
          </p:cNvSpPr>
          <p:nvPr userDrawn="1"/>
        </p:nvSpPr>
        <p:spPr bwMode="auto">
          <a:xfrm rot="1800000">
            <a:off x="1763713" y="320675"/>
            <a:ext cx="1728787" cy="1655763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4" name="AutoShape 18"/>
          <p:cNvSpPr>
            <a:spLocks noChangeArrowheads="1"/>
          </p:cNvSpPr>
          <p:nvPr userDrawn="1"/>
        </p:nvSpPr>
        <p:spPr bwMode="auto">
          <a:xfrm rot="1800000">
            <a:off x="898525" y="1817688"/>
            <a:ext cx="1728788" cy="1655762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5" name="AutoShape 19"/>
          <p:cNvSpPr>
            <a:spLocks noChangeArrowheads="1"/>
          </p:cNvSpPr>
          <p:nvPr userDrawn="1"/>
        </p:nvSpPr>
        <p:spPr bwMode="auto">
          <a:xfrm rot="1800000">
            <a:off x="-660400" y="917575"/>
            <a:ext cx="1728788" cy="1655763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6" name="AutoShape 20"/>
          <p:cNvSpPr>
            <a:spLocks noChangeArrowheads="1"/>
          </p:cNvSpPr>
          <p:nvPr userDrawn="1"/>
        </p:nvSpPr>
        <p:spPr bwMode="auto">
          <a:xfrm rot="1800000">
            <a:off x="3322638" y="1220788"/>
            <a:ext cx="1728787" cy="1655762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7" name="AutoShape 21"/>
          <p:cNvSpPr>
            <a:spLocks noChangeArrowheads="1"/>
          </p:cNvSpPr>
          <p:nvPr userDrawn="1"/>
        </p:nvSpPr>
        <p:spPr bwMode="auto">
          <a:xfrm rot="1800000">
            <a:off x="4881563" y="2120900"/>
            <a:ext cx="1728787" cy="1655763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8" name="AutoShape 22"/>
          <p:cNvSpPr>
            <a:spLocks noChangeArrowheads="1"/>
          </p:cNvSpPr>
          <p:nvPr userDrawn="1"/>
        </p:nvSpPr>
        <p:spPr bwMode="auto">
          <a:xfrm rot="1800000">
            <a:off x="4017963" y="3617913"/>
            <a:ext cx="1728787" cy="1655762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9" name="AutoShape 23"/>
          <p:cNvSpPr>
            <a:spLocks noChangeArrowheads="1"/>
          </p:cNvSpPr>
          <p:nvPr userDrawn="1"/>
        </p:nvSpPr>
        <p:spPr bwMode="auto">
          <a:xfrm rot="1800000">
            <a:off x="2457450" y="2717800"/>
            <a:ext cx="1728788" cy="1655763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0" name="AutoShape 24"/>
          <p:cNvSpPr>
            <a:spLocks noChangeArrowheads="1"/>
          </p:cNvSpPr>
          <p:nvPr userDrawn="1"/>
        </p:nvSpPr>
        <p:spPr bwMode="auto">
          <a:xfrm rot="1800000">
            <a:off x="6440488" y="3021013"/>
            <a:ext cx="1728787" cy="1655762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1" name="AutoShape 25"/>
          <p:cNvSpPr>
            <a:spLocks noChangeArrowheads="1"/>
          </p:cNvSpPr>
          <p:nvPr userDrawn="1"/>
        </p:nvSpPr>
        <p:spPr bwMode="auto">
          <a:xfrm rot="1800000">
            <a:off x="7999413" y="3921125"/>
            <a:ext cx="1728787" cy="1655763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2" name="AutoShape 26"/>
          <p:cNvSpPr>
            <a:spLocks noChangeArrowheads="1"/>
          </p:cNvSpPr>
          <p:nvPr userDrawn="1"/>
        </p:nvSpPr>
        <p:spPr bwMode="auto">
          <a:xfrm rot="1800000">
            <a:off x="7135813" y="5418138"/>
            <a:ext cx="1728787" cy="1655762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3" name="AutoShape 27"/>
          <p:cNvSpPr>
            <a:spLocks noChangeArrowheads="1"/>
          </p:cNvSpPr>
          <p:nvPr userDrawn="1"/>
        </p:nvSpPr>
        <p:spPr bwMode="auto">
          <a:xfrm rot="1800000">
            <a:off x="5576888" y="4518025"/>
            <a:ext cx="1728787" cy="1655763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4" name="AutoShape 28"/>
          <p:cNvSpPr>
            <a:spLocks noChangeArrowheads="1"/>
          </p:cNvSpPr>
          <p:nvPr userDrawn="1"/>
        </p:nvSpPr>
        <p:spPr bwMode="auto">
          <a:xfrm rot="1800000">
            <a:off x="-1524000" y="2413000"/>
            <a:ext cx="1728788" cy="1655763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5" name="AutoShape 29"/>
          <p:cNvSpPr>
            <a:spLocks noChangeArrowheads="1"/>
          </p:cNvSpPr>
          <p:nvPr userDrawn="1"/>
        </p:nvSpPr>
        <p:spPr bwMode="auto">
          <a:xfrm rot="1800000">
            <a:off x="34925" y="3313113"/>
            <a:ext cx="1728788" cy="1655762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6" name="AutoShape 30"/>
          <p:cNvSpPr>
            <a:spLocks noChangeArrowheads="1"/>
          </p:cNvSpPr>
          <p:nvPr userDrawn="1"/>
        </p:nvSpPr>
        <p:spPr bwMode="auto">
          <a:xfrm rot="1800000">
            <a:off x="1593850" y="4213225"/>
            <a:ext cx="1728788" cy="1655763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7" name="AutoShape 31"/>
          <p:cNvSpPr>
            <a:spLocks noChangeArrowheads="1"/>
          </p:cNvSpPr>
          <p:nvPr userDrawn="1"/>
        </p:nvSpPr>
        <p:spPr bwMode="auto">
          <a:xfrm rot="1800000">
            <a:off x="3154363" y="5113338"/>
            <a:ext cx="1728787" cy="1655762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8" name="AutoShape 32"/>
          <p:cNvSpPr>
            <a:spLocks noChangeArrowheads="1"/>
          </p:cNvSpPr>
          <p:nvPr userDrawn="1"/>
        </p:nvSpPr>
        <p:spPr bwMode="auto">
          <a:xfrm rot="1800000">
            <a:off x="4713288" y="6013450"/>
            <a:ext cx="1728787" cy="1655763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89" name="AutoShape 33"/>
          <p:cNvSpPr>
            <a:spLocks noChangeArrowheads="1"/>
          </p:cNvSpPr>
          <p:nvPr userDrawn="1"/>
        </p:nvSpPr>
        <p:spPr bwMode="auto">
          <a:xfrm rot="1800000">
            <a:off x="6272213" y="6913563"/>
            <a:ext cx="1728787" cy="1655762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90" name="AutoShape 34"/>
          <p:cNvSpPr>
            <a:spLocks noChangeArrowheads="1"/>
          </p:cNvSpPr>
          <p:nvPr userDrawn="1"/>
        </p:nvSpPr>
        <p:spPr bwMode="auto">
          <a:xfrm rot="1800000">
            <a:off x="-2387600" y="3910013"/>
            <a:ext cx="1728787" cy="1655762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91" name="AutoShape 35"/>
          <p:cNvSpPr>
            <a:spLocks noChangeArrowheads="1"/>
          </p:cNvSpPr>
          <p:nvPr userDrawn="1"/>
        </p:nvSpPr>
        <p:spPr bwMode="auto">
          <a:xfrm rot="1800000">
            <a:off x="-828675" y="4810125"/>
            <a:ext cx="1728788" cy="1655763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92" name="AutoShape 36"/>
          <p:cNvSpPr>
            <a:spLocks noChangeArrowheads="1"/>
          </p:cNvSpPr>
          <p:nvPr userDrawn="1"/>
        </p:nvSpPr>
        <p:spPr bwMode="auto">
          <a:xfrm rot="1800000">
            <a:off x="730250" y="5710238"/>
            <a:ext cx="1728788" cy="1655762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93" name="AutoShape 37"/>
          <p:cNvSpPr>
            <a:spLocks noChangeArrowheads="1"/>
          </p:cNvSpPr>
          <p:nvPr userDrawn="1"/>
        </p:nvSpPr>
        <p:spPr bwMode="auto">
          <a:xfrm rot="1800000">
            <a:off x="2290763" y="6610350"/>
            <a:ext cx="1728787" cy="1655763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94" name="AutoShape 38"/>
          <p:cNvSpPr>
            <a:spLocks noChangeArrowheads="1"/>
          </p:cNvSpPr>
          <p:nvPr userDrawn="1"/>
        </p:nvSpPr>
        <p:spPr bwMode="auto">
          <a:xfrm rot="1800000">
            <a:off x="3849688" y="7510463"/>
            <a:ext cx="1728787" cy="1655762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95" name="AutoShape 39"/>
          <p:cNvSpPr>
            <a:spLocks noChangeArrowheads="1"/>
          </p:cNvSpPr>
          <p:nvPr userDrawn="1"/>
        </p:nvSpPr>
        <p:spPr bwMode="auto">
          <a:xfrm rot="1800000">
            <a:off x="5408613" y="8410575"/>
            <a:ext cx="1728787" cy="1655763"/>
          </a:xfrm>
          <a:prstGeom prst="roundRect">
            <a:avLst>
              <a:gd name="adj" fmla="val 13315"/>
            </a:avLst>
          </a:prstGeom>
          <a:solidFill>
            <a:srgbClr val="FFFFFF">
              <a:alpha val="14999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panose="020B0600000101010101" pitchFamily="34" charset="-127"/>
          <a:ea typeface="굴림" panose="020B0600000101010101" pitchFamily="34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panose="020B0600000101010101" pitchFamily="34" charset="-127"/>
          <a:ea typeface="굴림" panose="020B0600000101010101" pitchFamily="34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panose="020B0600000101010101" pitchFamily="34" charset="-127"/>
          <a:ea typeface="굴림" panose="020B0600000101010101" pitchFamily="34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panose="020B0600000101010101" pitchFamily="34" charset="-127"/>
          <a:ea typeface="굴림" panose="020B0600000101010101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panose="020B0600000101010101" pitchFamily="34" charset="-127"/>
          <a:ea typeface="굴림" panose="020B0600000101010101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panose="020B0600000101010101" pitchFamily="34" charset="-127"/>
          <a:ea typeface="굴림" panose="020B0600000101010101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panose="020B0600000101010101" pitchFamily="34" charset="-127"/>
          <a:ea typeface="굴림" panose="020B0600000101010101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panose="020B0600000101010101" pitchFamily="34" charset="-127"/>
          <a:ea typeface="굴림" panose="020B0600000101010101" pitchFamily="34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/>
          <p:cNvGrpSpPr>
            <a:grpSpLocks/>
          </p:cNvGrpSpPr>
          <p:nvPr userDrawn="1"/>
        </p:nvGrpSpPr>
        <p:grpSpPr bwMode="auto">
          <a:xfrm rot="1800000">
            <a:off x="-828675" y="-1900238"/>
            <a:ext cx="10729913" cy="10296526"/>
            <a:chOff x="-522" y="-516"/>
            <a:chExt cx="6759" cy="6486"/>
          </a:xfrm>
        </p:grpSpPr>
        <p:grpSp>
          <p:nvGrpSpPr>
            <p:cNvPr id="20483" name="Group 3"/>
            <p:cNvGrpSpPr>
              <a:grpSpLocks/>
            </p:cNvGrpSpPr>
            <p:nvPr/>
          </p:nvGrpSpPr>
          <p:grpSpPr bwMode="auto">
            <a:xfrm>
              <a:off x="-522" y="-516"/>
              <a:ext cx="6759" cy="5398"/>
              <a:chOff x="-295" y="-199"/>
              <a:chExt cx="6759" cy="5398"/>
            </a:xfrm>
          </p:grpSpPr>
          <p:sp>
            <p:nvSpPr>
              <p:cNvPr id="20484" name="AutoShape 4"/>
              <p:cNvSpPr>
                <a:spLocks noChangeArrowheads="1"/>
              </p:cNvSpPr>
              <p:nvPr/>
            </p:nvSpPr>
            <p:spPr bwMode="auto">
              <a:xfrm>
                <a:off x="-295" y="-199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85" name="AutoShape 5"/>
              <p:cNvSpPr>
                <a:spLocks noChangeArrowheads="1"/>
              </p:cNvSpPr>
              <p:nvPr/>
            </p:nvSpPr>
            <p:spPr bwMode="auto">
              <a:xfrm>
                <a:off x="839" y="-199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86" name="AutoShape 6"/>
              <p:cNvSpPr>
                <a:spLocks noChangeArrowheads="1"/>
              </p:cNvSpPr>
              <p:nvPr/>
            </p:nvSpPr>
            <p:spPr bwMode="auto">
              <a:xfrm>
                <a:off x="839" y="890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87" name="AutoShape 7"/>
              <p:cNvSpPr>
                <a:spLocks noChangeArrowheads="1"/>
              </p:cNvSpPr>
              <p:nvPr/>
            </p:nvSpPr>
            <p:spPr bwMode="auto">
              <a:xfrm>
                <a:off x="-295" y="890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88" name="AutoShape 8"/>
              <p:cNvSpPr>
                <a:spLocks noChangeArrowheads="1"/>
              </p:cNvSpPr>
              <p:nvPr/>
            </p:nvSpPr>
            <p:spPr bwMode="auto">
              <a:xfrm>
                <a:off x="1973" y="-199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89" name="AutoShape 9"/>
              <p:cNvSpPr>
                <a:spLocks noChangeArrowheads="1"/>
              </p:cNvSpPr>
              <p:nvPr/>
            </p:nvSpPr>
            <p:spPr bwMode="auto">
              <a:xfrm>
                <a:off x="3107" y="-199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90" name="AutoShape 10"/>
              <p:cNvSpPr>
                <a:spLocks noChangeArrowheads="1"/>
              </p:cNvSpPr>
              <p:nvPr/>
            </p:nvSpPr>
            <p:spPr bwMode="auto">
              <a:xfrm>
                <a:off x="3107" y="890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91" name="AutoShape 11"/>
              <p:cNvSpPr>
                <a:spLocks noChangeArrowheads="1"/>
              </p:cNvSpPr>
              <p:nvPr/>
            </p:nvSpPr>
            <p:spPr bwMode="auto">
              <a:xfrm>
                <a:off x="1973" y="890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92" name="AutoShape 12"/>
              <p:cNvSpPr>
                <a:spLocks noChangeArrowheads="1"/>
              </p:cNvSpPr>
              <p:nvPr/>
            </p:nvSpPr>
            <p:spPr bwMode="auto">
              <a:xfrm>
                <a:off x="4241" y="-199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93" name="AutoShape 13"/>
              <p:cNvSpPr>
                <a:spLocks noChangeArrowheads="1"/>
              </p:cNvSpPr>
              <p:nvPr/>
            </p:nvSpPr>
            <p:spPr bwMode="auto">
              <a:xfrm>
                <a:off x="5375" y="-199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94" name="AutoShape 14"/>
              <p:cNvSpPr>
                <a:spLocks noChangeArrowheads="1"/>
              </p:cNvSpPr>
              <p:nvPr/>
            </p:nvSpPr>
            <p:spPr bwMode="auto">
              <a:xfrm>
                <a:off x="5375" y="890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95" name="AutoShape 15"/>
              <p:cNvSpPr>
                <a:spLocks noChangeArrowheads="1"/>
              </p:cNvSpPr>
              <p:nvPr/>
            </p:nvSpPr>
            <p:spPr bwMode="auto">
              <a:xfrm>
                <a:off x="4241" y="890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96" name="AutoShape 16"/>
              <p:cNvSpPr>
                <a:spLocks noChangeArrowheads="1"/>
              </p:cNvSpPr>
              <p:nvPr/>
            </p:nvSpPr>
            <p:spPr bwMode="auto">
              <a:xfrm>
                <a:off x="-295" y="1979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97" name="AutoShape 17"/>
              <p:cNvSpPr>
                <a:spLocks noChangeArrowheads="1"/>
              </p:cNvSpPr>
              <p:nvPr/>
            </p:nvSpPr>
            <p:spPr bwMode="auto">
              <a:xfrm>
                <a:off x="839" y="1979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98" name="AutoShape 18"/>
              <p:cNvSpPr>
                <a:spLocks noChangeArrowheads="1"/>
              </p:cNvSpPr>
              <p:nvPr/>
            </p:nvSpPr>
            <p:spPr bwMode="auto">
              <a:xfrm>
                <a:off x="839" y="3068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99" name="AutoShape 19"/>
              <p:cNvSpPr>
                <a:spLocks noChangeArrowheads="1"/>
              </p:cNvSpPr>
              <p:nvPr/>
            </p:nvSpPr>
            <p:spPr bwMode="auto">
              <a:xfrm>
                <a:off x="-295" y="3068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00" name="AutoShape 20"/>
              <p:cNvSpPr>
                <a:spLocks noChangeArrowheads="1"/>
              </p:cNvSpPr>
              <p:nvPr/>
            </p:nvSpPr>
            <p:spPr bwMode="auto">
              <a:xfrm>
                <a:off x="1973" y="1979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01" name="AutoShape 21"/>
              <p:cNvSpPr>
                <a:spLocks noChangeArrowheads="1"/>
              </p:cNvSpPr>
              <p:nvPr/>
            </p:nvSpPr>
            <p:spPr bwMode="auto">
              <a:xfrm>
                <a:off x="3107" y="1979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02" name="AutoShape 22"/>
              <p:cNvSpPr>
                <a:spLocks noChangeArrowheads="1"/>
              </p:cNvSpPr>
              <p:nvPr/>
            </p:nvSpPr>
            <p:spPr bwMode="auto">
              <a:xfrm>
                <a:off x="3107" y="3068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03" name="AutoShape 23"/>
              <p:cNvSpPr>
                <a:spLocks noChangeArrowheads="1"/>
              </p:cNvSpPr>
              <p:nvPr/>
            </p:nvSpPr>
            <p:spPr bwMode="auto">
              <a:xfrm>
                <a:off x="1973" y="3068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04" name="AutoShape 24"/>
              <p:cNvSpPr>
                <a:spLocks noChangeArrowheads="1"/>
              </p:cNvSpPr>
              <p:nvPr/>
            </p:nvSpPr>
            <p:spPr bwMode="auto">
              <a:xfrm>
                <a:off x="4241" y="1979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05" name="AutoShape 25"/>
              <p:cNvSpPr>
                <a:spLocks noChangeArrowheads="1"/>
              </p:cNvSpPr>
              <p:nvPr/>
            </p:nvSpPr>
            <p:spPr bwMode="auto">
              <a:xfrm>
                <a:off x="5375" y="1979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06" name="AutoShape 26"/>
              <p:cNvSpPr>
                <a:spLocks noChangeArrowheads="1"/>
              </p:cNvSpPr>
              <p:nvPr/>
            </p:nvSpPr>
            <p:spPr bwMode="auto">
              <a:xfrm>
                <a:off x="5375" y="3068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07" name="AutoShape 27"/>
              <p:cNvSpPr>
                <a:spLocks noChangeArrowheads="1"/>
              </p:cNvSpPr>
              <p:nvPr/>
            </p:nvSpPr>
            <p:spPr bwMode="auto">
              <a:xfrm>
                <a:off x="4241" y="3068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08" name="AutoShape 28"/>
              <p:cNvSpPr>
                <a:spLocks noChangeArrowheads="1"/>
              </p:cNvSpPr>
              <p:nvPr/>
            </p:nvSpPr>
            <p:spPr bwMode="auto">
              <a:xfrm>
                <a:off x="-295" y="4156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09" name="AutoShape 29"/>
              <p:cNvSpPr>
                <a:spLocks noChangeArrowheads="1"/>
              </p:cNvSpPr>
              <p:nvPr/>
            </p:nvSpPr>
            <p:spPr bwMode="auto">
              <a:xfrm>
                <a:off x="839" y="4156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10" name="AutoShape 30"/>
              <p:cNvSpPr>
                <a:spLocks noChangeArrowheads="1"/>
              </p:cNvSpPr>
              <p:nvPr/>
            </p:nvSpPr>
            <p:spPr bwMode="auto">
              <a:xfrm>
                <a:off x="1973" y="4156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11" name="AutoShape 31"/>
              <p:cNvSpPr>
                <a:spLocks noChangeArrowheads="1"/>
              </p:cNvSpPr>
              <p:nvPr/>
            </p:nvSpPr>
            <p:spPr bwMode="auto">
              <a:xfrm>
                <a:off x="3107" y="4156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12" name="AutoShape 32"/>
              <p:cNvSpPr>
                <a:spLocks noChangeArrowheads="1"/>
              </p:cNvSpPr>
              <p:nvPr/>
            </p:nvSpPr>
            <p:spPr bwMode="auto">
              <a:xfrm>
                <a:off x="4241" y="4156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13" name="AutoShape 33"/>
              <p:cNvSpPr>
                <a:spLocks noChangeArrowheads="1"/>
              </p:cNvSpPr>
              <p:nvPr/>
            </p:nvSpPr>
            <p:spPr bwMode="auto">
              <a:xfrm>
                <a:off x="5375" y="4156"/>
                <a:ext cx="1089" cy="1043"/>
              </a:xfrm>
              <a:prstGeom prst="roundRect">
                <a:avLst>
                  <a:gd name="adj" fmla="val 13315"/>
                </a:avLst>
              </a:prstGeom>
              <a:solidFill>
                <a:srgbClr val="808080">
                  <a:alpha val="10001"/>
                </a:srgbClr>
              </a:solidFill>
              <a:ln w="19050" cap="rnd" algn="ctr">
                <a:solidFill>
                  <a:srgbClr val="333333"/>
                </a:solidFill>
                <a:prstDash val="sysDot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0514" name="AutoShape 34"/>
            <p:cNvSpPr>
              <a:spLocks noChangeArrowheads="1"/>
            </p:cNvSpPr>
            <p:nvPr/>
          </p:nvSpPr>
          <p:spPr bwMode="auto">
            <a:xfrm>
              <a:off x="-522" y="4927"/>
              <a:ext cx="1089" cy="1043"/>
            </a:xfrm>
            <a:prstGeom prst="roundRect">
              <a:avLst>
                <a:gd name="adj" fmla="val 13315"/>
              </a:avLst>
            </a:prstGeom>
            <a:solidFill>
              <a:srgbClr val="808080">
                <a:alpha val="10001"/>
              </a:srgbClr>
            </a:solidFill>
            <a:ln w="19050" cap="rnd" algn="ctr">
              <a:solidFill>
                <a:srgbClr val="333333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15" name="AutoShape 35"/>
            <p:cNvSpPr>
              <a:spLocks noChangeArrowheads="1"/>
            </p:cNvSpPr>
            <p:nvPr/>
          </p:nvSpPr>
          <p:spPr bwMode="auto">
            <a:xfrm>
              <a:off x="612" y="4927"/>
              <a:ext cx="1089" cy="1043"/>
            </a:xfrm>
            <a:prstGeom prst="roundRect">
              <a:avLst>
                <a:gd name="adj" fmla="val 13315"/>
              </a:avLst>
            </a:prstGeom>
            <a:solidFill>
              <a:srgbClr val="808080">
                <a:alpha val="10001"/>
              </a:srgbClr>
            </a:solidFill>
            <a:ln w="19050" cap="rnd" algn="ctr">
              <a:solidFill>
                <a:srgbClr val="333333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16" name="AutoShape 36"/>
            <p:cNvSpPr>
              <a:spLocks noChangeArrowheads="1"/>
            </p:cNvSpPr>
            <p:nvPr/>
          </p:nvSpPr>
          <p:spPr bwMode="auto">
            <a:xfrm>
              <a:off x="1746" y="4927"/>
              <a:ext cx="1089" cy="1043"/>
            </a:xfrm>
            <a:prstGeom prst="roundRect">
              <a:avLst>
                <a:gd name="adj" fmla="val 13315"/>
              </a:avLst>
            </a:prstGeom>
            <a:solidFill>
              <a:srgbClr val="808080">
                <a:alpha val="10001"/>
              </a:srgbClr>
            </a:solidFill>
            <a:ln w="19050" cap="rnd" algn="ctr">
              <a:solidFill>
                <a:srgbClr val="333333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17" name="AutoShape 37"/>
            <p:cNvSpPr>
              <a:spLocks noChangeArrowheads="1"/>
            </p:cNvSpPr>
            <p:nvPr/>
          </p:nvSpPr>
          <p:spPr bwMode="auto">
            <a:xfrm>
              <a:off x="2880" y="4927"/>
              <a:ext cx="1089" cy="1043"/>
            </a:xfrm>
            <a:prstGeom prst="roundRect">
              <a:avLst>
                <a:gd name="adj" fmla="val 13315"/>
              </a:avLst>
            </a:prstGeom>
            <a:solidFill>
              <a:srgbClr val="808080">
                <a:alpha val="10001"/>
              </a:srgbClr>
            </a:solidFill>
            <a:ln w="19050" cap="rnd" algn="ctr">
              <a:solidFill>
                <a:srgbClr val="333333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18" name="AutoShape 38"/>
            <p:cNvSpPr>
              <a:spLocks noChangeArrowheads="1"/>
            </p:cNvSpPr>
            <p:nvPr/>
          </p:nvSpPr>
          <p:spPr bwMode="auto">
            <a:xfrm>
              <a:off x="4014" y="4927"/>
              <a:ext cx="1089" cy="1043"/>
            </a:xfrm>
            <a:prstGeom prst="roundRect">
              <a:avLst>
                <a:gd name="adj" fmla="val 13315"/>
              </a:avLst>
            </a:prstGeom>
            <a:solidFill>
              <a:srgbClr val="808080">
                <a:alpha val="10001"/>
              </a:srgbClr>
            </a:solidFill>
            <a:ln w="19050" cap="rnd" algn="ctr">
              <a:solidFill>
                <a:srgbClr val="333333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19" name="AutoShape 39"/>
            <p:cNvSpPr>
              <a:spLocks noChangeArrowheads="1"/>
            </p:cNvSpPr>
            <p:nvPr/>
          </p:nvSpPr>
          <p:spPr bwMode="auto">
            <a:xfrm>
              <a:off x="5148" y="4927"/>
              <a:ext cx="1089" cy="1043"/>
            </a:xfrm>
            <a:prstGeom prst="roundRect">
              <a:avLst>
                <a:gd name="adj" fmla="val 13315"/>
              </a:avLst>
            </a:prstGeom>
            <a:solidFill>
              <a:srgbClr val="808080">
                <a:alpha val="10001"/>
              </a:srgbClr>
            </a:solidFill>
            <a:ln w="19050" cap="rnd" algn="ctr">
              <a:solidFill>
                <a:srgbClr val="333333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7897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宋体" panose="02010600030101010101" pitchFamily="2" charset="-122"/>
        </a:defRPr>
      </a:lvl2pPr>
      <a:lvl3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宋体" panose="02010600030101010101" pitchFamily="2" charset="-122"/>
        </a:defRPr>
      </a:lvl3pPr>
      <a:lvl4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宋体" panose="02010600030101010101" pitchFamily="2" charset="-122"/>
        </a:defRPr>
      </a:lvl4pPr>
      <a:lvl5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宋体" panose="02010600030101010101" pitchFamily="2" charset="-122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宋体" panose="02010600030101010101" pitchFamily="2" charset="-122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宋体" panose="02010600030101010101" pitchFamily="2" charset="-122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宋体" panose="02010600030101010101" pitchFamily="2" charset="-122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宋体" panose="02010600030101010101" pitchFamily="2" charset="-122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6006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</p:sldLayoutIdLst>
  <p:txStyles>
    <p:titleStyle>
      <a:lvl1pPr algn="ctr" rtl="0" fontAlgn="base" latinLnBrk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2pPr>
      <a:lvl3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3pPr>
      <a:lvl4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4pPr>
      <a:lvl5pPr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맑은 고딕" panose="020B0503020000020004" pitchFamily="34" charset="-127"/>
          <a:ea typeface="맑은 고딕" panose="020B0503020000020004" pitchFamily="34" charset="-127"/>
        </a:defRPr>
      </a:lvl9pPr>
    </p:titleStyle>
    <p:bodyStyle>
      <a:lvl1pPr marL="342900" indent="-3429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 latinLnBrk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4987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</p:sldLayoutIdLst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654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anose="020B0600000101010101" pitchFamily="34" charset="-127"/>
          <a:ea typeface="굴림" panose="020B0600000101010101" pitchFamily="34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7963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5pPr>
      <a:lvl6pPr marL="4572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6pPr>
      <a:lvl7pPr marL="9144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7pPr>
      <a:lvl8pPr marL="13716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8pPr>
      <a:lvl9pPr marL="182880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34" charset="-127"/>
          <a:ea typeface="굴림" pitchFamily="34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7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3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130" name="직선 연결선 73"/>
          <p:cNvCxnSpPr>
            <a:cxnSpLocks noChangeShapeType="1"/>
          </p:cNvCxnSpPr>
          <p:nvPr/>
        </p:nvCxnSpPr>
        <p:spPr bwMode="auto">
          <a:xfrm>
            <a:off x="5192713" y="3686175"/>
            <a:ext cx="219075" cy="1588"/>
          </a:xfrm>
          <a:prstGeom prst="line">
            <a:avLst/>
          </a:prstGeom>
          <a:noFill/>
          <a:ln w="101600" algn="ctr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48131" name="직선 연결선 72"/>
          <p:cNvCxnSpPr>
            <a:cxnSpLocks noChangeShapeType="1"/>
          </p:cNvCxnSpPr>
          <p:nvPr/>
        </p:nvCxnSpPr>
        <p:spPr bwMode="auto">
          <a:xfrm>
            <a:off x="3732213" y="3686175"/>
            <a:ext cx="219075" cy="1588"/>
          </a:xfrm>
          <a:prstGeom prst="line">
            <a:avLst/>
          </a:prstGeom>
          <a:noFill/>
          <a:ln w="101600" algn="ctr">
            <a:solidFill>
              <a:schemeClr val="bg1"/>
            </a:solidFill>
            <a:round/>
            <a:headEnd/>
            <a:tailEnd/>
          </a:ln>
        </p:spPr>
      </p:cxnSp>
      <p:sp>
        <p:nvSpPr>
          <p:cNvPr id="48132" name="Freeform 17"/>
          <p:cNvSpPr>
            <a:spLocks/>
          </p:cNvSpPr>
          <p:nvPr/>
        </p:nvSpPr>
        <p:spPr bwMode="auto">
          <a:xfrm>
            <a:off x="5538788" y="3108325"/>
            <a:ext cx="2790825" cy="1144588"/>
          </a:xfrm>
          <a:custGeom>
            <a:avLst/>
            <a:gdLst>
              <a:gd name="T0" fmla="*/ 1423 w 1860"/>
              <a:gd name="T1" fmla="*/ 4 h 762"/>
              <a:gd name="T2" fmla="*/ 1222 w 1860"/>
              <a:gd name="T3" fmla="*/ 16 h 762"/>
              <a:gd name="T4" fmla="*/ 1112 w 1860"/>
              <a:gd name="T5" fmla="*/ 0 h 762"/>
              <a:gd name="T6" fmla="*/ 1030 w 1860"/>
              <a:gd name="T7" fmla="*/ 9 h 762"/>
              <a:gd name="T8" fmla="*/ 822 w 1860"/>
              <a:gd name="T9" fmla="*/ 9 h 762"/>
              <a:gd name="T10" fmla="*/ 740 w 1860"/>
              <a:gd name="T11" fmla="*/ 0 h 762"/>
              <a:gd name="T12" fmla="*/ 631 w 1860"/>
              <a:gd name="T13" fmla="*/ 16 h 762"/>
              <a:gd name="T14" fmla="*/ 437 w 1860"/>
              <a:gd name="T15" fmla="*/ 4 h 762"/>
              <a:gd name="T16" fmla="*/ 361 w 1860"/>
              <a:gd name="T17" fmla="*/ 0 h 762"/>
              <a:gd name="T18" fmla="*/ 286 w 1860"/>
              <a:gd name="T19" fmla="*/ 12 h 762"/>
              <a:gd name="T20" fmla="*/ 216 w 1860"/>
              <a:gd name="T21" fmla="*/ 37 h 762"/>
              <a:gd name="T22" fmla="*/ 152 w 1860"/>
              <a:gd name="T23" fmla="*/ 76 h 762"/>
              <a:gd name="T24" fmla="*/ 99 w 1860"/>
              <a:gd name="T25" fmla="*/ 124 h 762"/>
              <a:gd name="T26" fmla="*/ 55 w 1860"/>
              <a:gd name="T27" fmla="*/ 183 h 762"/>
              <a:gd name="T28" fmla="*/ 22 w 1860"/>
              <a:gd name="T29" fmla="*/ 249 h 762"/>
              <a:gd name="T30" fmla="*/ 4 w 1860"/>
              <a:gd name="T31" fmla="*/ 323 h 762"/>
              <a:gd name="T32" fmla="*/ 0 w 1860"/>
              <a:gd name="T33" fmla="*/ 380 h 762"/>
              <a:gd name="T34" fmla="*/ 8 w 1860"/>
              <a:gd name="T35" fmla="*/ 457 h 762"/>
              <a:gd name="T36" fmla="*/ 29 w 1860"/>
              <a:gd name="T37" fmla="*/ 529 h 762"/>
              <a:gd name="T38" fmla="*/ 65 w 1860"/>
              <a:gd name="T39" fmla="*/ 594 h 762"/>
              <a:gd name="T40" fmla="*/ 112 w 1860"/>
              <a:gd name="T41" fmla="*/ 650 h 762"/>
              <a:gd name="T42" fmla="*/ 168 w 1860"/>
              <a:gd name="T43" fmla="*/ 697 h 762"/>
              <a:gd name="T44" fmla="*/ 233 w 1860"/>
              <a:gd name="T45" fmla="*/ 732 h 762"/>
              <a:gd name="T46" fmla="*/ 304 w 1860"/>
              <a:gd name="T47" fmla="*/ 754 h 762"/>
              <a:gd name="T48" fmla="*/ 381 w 1860"/>
              <a:gd name="T49" fmla="*/ 762 h 762"/>
              <a:gd name="T50" fmla="*/ 460 w 1860"/>
              <a:gd name="T51" fmla="*/ 753 h 762"/>
              <a:gd name="T52" fmla="*/ 661 w 1860"/>
              <a:gd name="T53" fmla="*/ 753 h 762"/>
              <a:gd name="T54" fmla="*/ 740 w 1860"/>
              <a:gd name="T55" fmla="*/ 762 h 762"/>
              <a:gd name="T56" fmla="*/ 844 w 1860"/>
              <a:gd name="T57" fmla="*/ 747 h 762"/>
              <a:gd name="T58" fmla="*/ 1059 w 1860"/>
              <a:gd name="T59" fmla="*/ 758 h 762"/>
              <a:gd name="T60" fmla="*/ 1140 w 1860"/>
              <a:gd name="T61" fmla="*/ 761 h 762"/>
              <a:gd name="T62" fmla="*/ 1374 w 1860"/>
              <a:gd name="T63" fmla="*/ 747 h 762"/>
              <a:gd name="T64" fmla="*/ 1451 w 1860"/>
              <a:gd name="T65" fmla="*/ 761 h 762"/>
              <a:gd name="T66" fmla="*/ 1518 w 1860"/>
              <a:gd name="T67" fmla="*/ 760 h 762"/>
              <a:gd name="T68" fmla="*/ 1592 w 1860"/>
              <a:gd name="T69" fmla="*/ 744 h 762"/>
              <a:gd name="T70" fmla="*/ 1660 w 1860"/>
              <a:gd name="T71" fmla="*/ 716 h 762"/>
              <a:gd name="T72" fmla="*/ 1721 w 1860"/>
              <a:gd name="T73" fmla="*/ 675 h 762"/>
              <a:gd name="T74" fmla="*/ 1773 w 1860"/>
              <a:gd name="T75" fmla="*/ 623 h 762"/>
              <a:gd name="T76" fmla="*/ 1814 w 1860"/>
              <a:gd name="T77" fmla="*/ 562 h 762"/>
              <a:gd name="T78" fmla="*/ 1842 w 1860"/>
              <a:gd name="T79" fmla="*/ 494 h 762"/>
              <a:gd name="T80" fmla="*/ 1858 w 1860"/>
              <a:gd name="T81" fmla="*/ 420 h 762"/>
              <a:gd name="T82" fmla="*/ 1859 w 1860"/>
              <a:gd name="T83" fmla="*/ 361 h 762"/>
              <a:gd name="T84" fmla="*/ 1848 w 1860"/>
              <a:gd name="T85" fmla="*/ 286 h 762"/>
              <a:gd name="T86" fmla="*/ 1822 w 1860"/>
              <a:gd name="T87" fmla="*/ 216 h 762"/>
              <a:gd name="T88" fmla="*/ 1784 w 1860"/>
              <a:gd name="T89" fmla="*/ 152 h 762"/>
              <a:gd name="T90" fmla="*/ 1735 w 1860"/>
              <a:gd name="T91" fmla="*/ 99 h 762"/>
              <a:gd name="T92" fmla="*/ 1676 w 1860"/>
              <a:gd name="T93" fmla="*/ 55 h 762"/>
              <a:gd name="T94" fmla="*/ 1609 w 1860"/>
              <a:gd name="T95" fmla="*/ 22 h 762"/>
              <a:gd name="T96" fmla="*/ 1537 w 1860"/>
              <a:gd name="T97" fmla="*/ 4 h 762"/>
              <a:gd name="T98" fmla="*/ 1478 w 1860"/>
              <a:gd name="T99" fmla="*/ 0 h 76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60"/>
              <a:gd name="T151" fmla="*/ 0 h 762"/>
              <a:gd name="T152" fmla="*/ 1860 w 1860"/>
              <a:gd name="T153" fmla="*/ 762 h 76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60" h="762">
                <a:moveTo>
                  <a:pt x="1478" y="0"/>
                </a:moveTo>
                <a:lnTo>
                  <a:pt x="1478" y="0"/>
                </a:lnTo>
                <a:lnTo>
                  <a:pt x="1450" y="1"/>
                </a:lnTo>
                <a:lnTo>
                  <a:pt x="1423" y="4"/>
                </a:lnTo>
                <a:lnTo>
                  <a:pt x="1396" y="9"/>
                </a:lnTo>
                <a:lnTo>
                  <a:pt x="1370" y="16"/>
                </a:lnTo>
                <a:lnTo>
                  <a:pt x="1222" y="16"/>
                </a:lnTo>
                <a:lnTo>
                  <a:pt x="1195" y="9"/>
                </a:lnTo>
                <a:lnTo>
                  <a:pt x="1169" y="4"/>
                </a:lnTo>
                <a:lnTo>
                  <a:pt x="1141" y="1"/>
                </a:lnTo>
                <a:lnTo>
                  <a:pt x="1112" y="0"/>
                </a:lnTo>
                <a:lnTo>
                  <a:pt x="1084" y="1"/>
                </a:lnTo>
                <a:lnTo>
                  <a:pt x="1057" y="4"/>
                </a:lnTo>
                <a:lnTo>
                  <a:pt x="1030" y="9"/>
                </a:lnTo>
                <a:lnTo>
                  <a:pt x="1004" y="16"/>
                </a:lnTo>
                <a:lnTo>
                  <a:pt x="849" y="16"/>
                </a:lnTo>
                <a:lnTo>
                  <a:pt x="822" y="9"/>
                </a:lnTo>
                <a:lnTo>
                  <a:pt x="796" y="4"/>
                </a:lnTo>
                <a:lnTo>
                  <a:pt x="768" y="1"/>
                </a:lnTo>
                <a:lnTo>
                  <a:pt x="740" y="0"/>
                </a:lnTo>
                <a:lnTo>
                  <a:pt x="711" y="1"/>
                </a:lnTo>
                <a:lnTo>
                  <a:pt x="684" y="4"/>
                </a:lnTo>
                <a:lnTo>
                  <a:pt x="657" y="9"/>
                </a:lnTo>
                <a:lnTo>
                  <a:pt x="631" y="16"/>
                </a:lnTo>
                <a:lnTo>
                  <a:pt x="490" y="16"/>
                </a:lnTo>
                <a:lnTo>
                  <a:pt x="463" y="9"/>
                </a:lnTo>
                <a:lnTo>
                  <a:pt x="437" y="4"/>
                </a:lnTo>
                <a:lnTo>
                  <a:pt x="409" y="1"/>
                </a:lnTo>
                <a:lnTo>
                  <a:pt x="381" y="0"/>
                </a:lnTo>
                <a:lnTo>
                  <a:pt x="361" y="0"/>
                </a:lnTo>
                <a:lnTo>
                  <a:pt x="342" y="2"/>
                </a:lnTo>
                <a:lnTo>
                  <a:pt x="323" y="4"/>
                </a:lnTo>
                <a:lnTo>
                  <a:pt x="304" y="8"/>
                </a:lnTo>
                <a:lnTo>
                  <a:pt x="286" y="12"/>
                </a:lnTo>
                <a:lnTo>
                  <a:pt x="268" y="17"/>
                </a:lnTo>
                <a:lnTo>
                  <a:pt x="249" y="22"/>
                </a:lnTo>
                <a:lnTo>
                  <a:pt x="233" y="29"/>
                </a:lnTo>
                <a:lnTo>
                  <a:pt x="216" y="37"/>
                </a:lnTo>
                <a:lnTo>
                  <a:pt x="200" y="46"/>
                </a:lnTo>
                <a:lnTo>
                  <a:pt x="183" y="55"/>
                </a:lnTo>
                <a:lnTo>
                  <a:pt x="168" y="65"/>
                </a:lnTo>
                <a:lnTo>
                  <a:pt x="152" y="76"/>
                </a:lnTo>
                <a:lnTo>
                  <a:pt x="139" y="87"/>
                </a:lnTo>
                <a:lnTo>
                  <a:pt x="124" y="99"/>
                </a:lnTo>
                <a:lnTo>
                  <a:pt x="112" y="112"/>
                </a:lnTo>
                <a:lnTo>
                  <a:pt x="99" y="124"/>
                </a:lnTo>
                <a:lnTo>
                  <a:pt x="87" y="139"/>
                </a:lnTo>
                <a:lnTo>
                  <a:pt x="76" y="152"/>
                </a:lnTo>
                <a:lnTo>
                  <a:pt x="65" y="168"/>
                </a:lnTo>
                <a:lnTo>
                  <a:pt x="55" y="183"/>
                </a:lnTo>
                <a:lnTo>
                  <a:pt x="46" y="200"/>
                </a:lnTo>
                <a:lnTo>
                  <a:pt x="37" y="216"/>
                </a:lnTo>
                <a:lnTo>
                  <a:pt x="29" y="233"/>
                </a:lnTo>
                <a:lnTo>
                  <a:pt x="22" y="249"/>
                </a:lnTo>
                <a:lnTo>
                  <a:pt x="17" y="268"/>
                </a:lnTo>
                <a:lnTo>
                  <a:pt x="12" y="286"/>
                </a:lnTo>
                <a:lnTo>
                  <a:pt x="8" y="304"/>
                </a:lnTo>
                <a:lnTo>
                  <a:pt x="4" y="323"/>
                </a:lnTo>
                <a:lnTo>
                  <a:pt x="2" y="342"/>
                </a:lnTo>
                <a:lnTo>
                  <a:pt x="0" y="361"/>
                </a:lnTo>
                <a:lnTo>
                  <a:pt x="0" y="380"/>
                </a:lnTo>
                <a:lnTo>
                  <a:pt x="0" y="401"/>
                </a:lnTo>
                <a:lnTo>
                  <a:pt x="2" y="420"/>
                </a:lnTo>
                <a:lnTo>
                  <a:pt x="4" y="439"/>
                </a:lnTo>
                <a:lnTo>
                  <a:pt x="8" y="457"/>
                </a:lnTo>
                <a:lnTo>
                  <a:pt x="12" y="476"/>
                </a:lnTo>
                <a:lnTo>
                  <a:pt x="17" y="494"/>
                </a:lnTo>
                <a:lnTo>
                  <a:pt x="22" y="511"/>
                </a:lnTo>
                <a:lnTo>
                  <a:pt x="29" y="529"/>
                </a:lnTo>
                <a:lnTo>
                  <a:pt x="37" y="546"/>
                </a:lnTo>
                <a:lnTo>
                  <a:pt x="46" y="562"/>
                </a:lnTo>
                <a:lnTo>
                  <a:pt x="55" y="578"/>
                </a:lnTo>
                <a:lnTo>
                  <a:pt x="65" y="594"/>
                </a:lnTo>
                <a:lnTo>
                  <a:pt x="76" y="609"/>
                </a:lnTo>
                <a:lnTo>
                  <a:pt x="87" y="623"/>
                </a:lnTo>
                <a:lnTo>
                  <a:pt x="99" y="637"/>
                </a:lnTo>
                <a:lnTo>
                  <a:pt x="112" y="650"/>
                </a:lnTo>
                <a:lnTo>
                  <a:pt x="124" y="663"/>
                </a:lnTo>
                <a:lnTo>
                  <a:pt x="139" y="675"/>
                </a:lnTo>
                <a:lnTo>
                  <a:pt x="152" y="686"/>
                </a:lnTo>
                <a:lnTo>
                  <a:pt x="168" y="697"/>
                </a:lnTo>
                <a:lnTo>
                  <a:pt x="183" y="707"/>
                </a:lnTo>
                <a:lnTo>
                  <a:pt x="200" y="716"/>
                </a:lnTo>
                <a:lnTo>
                  <a:pt x="216" y="724"/>
                </a:lnTo>
                <a:lnTo>
                  <a:pt x="233" y="732"/>
                </a:lnTo>
                <a:lnTo>
                  <a:pt x="249" y="738"/>
                </a:lnTo>
                <a:lnTo>
                  <a:pt x="268" y="744"/>
                </a:lnTo>
                <a:lnTo>
                  <a:pt x="286" y="750"/>
                </a:lnTo>
                <a:lnTo>
                  <a:pt x="304" y="754"/>
                </a:lnTo>
                <a:lnTo>
                  <a:pt x="323" y="758"/>
                </a:lnTo>
                <a:lnTo>
                  <a:pt x="342" y="760"/>
                </a:lnTo>
                <a:lnTo>
                  <a:pt x="361" y="761"/>
                </a:lnTo>
                <a:lnTo>
                  <a:pt x="381" y="762"/>
                </a:lnTo>
                <a:lnTo>
                  <a:pt x="408" y="761"/>
                </a:lnTo>
                <a:lnTo>
                  <a:pt x="434" y="758"/>
                </a:lnTo>
                <a:lnTo>
                  <a:pt x="460" y="753"/>
                </a:lnTo>
                <a:lnTo>
                  <a:pt x="484" y="747"/>
                </a:lnTo>
                <a:lnTo>
                  <a:pt x="636" y="747"/>
                </a:lnTo>
                <a:lnTo>
                  <a:pt x="661" y="753"/>
                </a:lnTo>
                <a:lnTo>
                  <a:pt x="687" y="758"/>
                </a:lnTo>
                <a:lnTo>
                  <a:pt x="714" y="761"/>
                </a:lnTo>
                <a:lnTo>
                  <a:pt x="740" y="762"/>
                </a:lnTo>
                <a:lnTo>
                  <a:pt x="767" y="761"/>
                </a:lnTo>
                <a:lnTo>
                  <a:pt x="793" y="758"/>
                </a:lnTo>
                <a:lnTo>
                  <a:pt x="819" y="753"/>
                </a:lnTo>
                <a:lnTo>
                  <a:pt x="844" y="747"/>
                </a:lnTo>
                <a:lnTo>
                  <a:pt x="1008" y="747"/>
                </a:lnTo>
                <a:lnTo>
                  <a:pt x="1033" y="753"/>
                </a:lnTo>
                <a:lnTo>
                  <a:pt x="1059" y="758"/>
                </a:lnTo>
                <a:lnTo>
                  <a:pt x="1086" y="761"/>
                </a:lnTo>
                <a:lnTo>
                  <a:pt x="1112" y="762"/>
                </a:lnTo>
                <a:lnTo>
                  <a:pt x="1140" y="761"/>
                </a:lnTo>
                <a:lnTo>
                  <a:pt x="1165" y="758"/>
                </a:lnTo>
                <a:lnTo>
                  <a:pt x="1191" y="753"/>
                </a:lnTo>
                <a:lnTo>
                  <a:pt x="1216" y="747"/>
                </a:lnTo>
                <a:lnTo>
                  <a:pt x="1374" y="747"/>
                </a:lnTo>
                <a:lnTo>
                  <a:pt x="1399" y="753"/>
                </a:lnTo>
                <a:lnTo>
                  <a:pt x="1425" y="758"/>
                </a:lnTo>
                <a:lnTo>
                  <a:pt x="1451" y="761"/>
                </a:lnTo>
                <a:lnTo>
                  <a:pt x="1478" y="762"/>
                </a:lnTo>
                <a:lnTo>
                  <a:pt x="1499" y="761"/>
                </a:lnTo>
                <a:lnTo>
                  <a:pt x="1518" y="760"/>
                </a:lnTo>
                <a:lnTo>
                  <a:pt x="1537" y="758"/>
                </a:lnTo>
                <a:lnTo>
                  <a:pt x="1555" y="754"/>
                </a:lnTo>
                <a:lnTo>
                  <a:pt x="1574" y="750"/>
                </a:lnTo>
                <a:lnTo>
                  <a:pt x="1592" y="744"/>
                </a:lnTo>
                <a:lnTo>
                  <a:pt x="1609" y="738"/>
                </a:lnTo>
                <a:lnTo>
                  <a:pt x="1627" y="732"/>
                </a:lnTo>
                <a:lnTo>
                  <a:pt x="1643" y="724"/>
                </a:lnTo>
                <a:lnTo>
                  <a:pt x="1660" y="716"/>
                </a:lnTo>
                <a:lnTo>
                  <a:pt x="1676" y="707"/>
                </a:lnTo>
                <a:lnTo>
                  <a:pt x="1692" y="697"/>
                </a:lnTo>
                <a:lnTo>
                  <a:pt x="1707" y="686"/>
                </a:lnTo>
                <a:lnTo>
                  <a:pt x="1721" y="675"/>
                </a:lnTo>
                <a:lnTo>
                  <a:pt x="1735" y="663"/>
                </a:lnTo>
                <a:lnTo>
                  <a:pt x="1748" y="650"/>
                </a:lnTo>
                <a:lnTo>
                  <a:pt x="1761" y="637"/>
                </a:lnTo>
                <a:lnTo>
                  <a:pt x="1773" y="623"/>
                </a:lnTo>
                <a:lnTo>
                  <a:pt x="1784" y="609"/>
                </a:lnTo>
                <a:lnTo>
                  <a:pt x="1795" y="594"/>
                </a:lnTo>
                <a:lnTo>
                  <a:pt x="1805" y="578"/>
                </a:lnTo>
                <a:lnTo>
                  <a:pt x="1814" y="562"/>
                </a:lnTo>
                <a:lnTo>
                  <a:pt x="1822" y="546"/>
                </a:lnTo>
                <a:lnTo>
                  <a:pt x="1830" y="529"/>
                </a:lnTo>
                <a:lnTo>
                  <a:pt x="1836" y="511"/>
                </a:lnTo>
                <a:lnTo>
                  <a:pt x="1842" y="494"/>
                </a:lnTo>
                <a:lnTo>
                  <a:pt x="1848" y="476"/>
                </a:lnTo>
                <a:lnTo>
                  <a:pt x="1852" y="457"/>
                </a:lnTo>
                <a:lnTo>
                  <a:pt x="1856" y="439"/>
                </a:lnTo>
                <a:lnTo>
                  <a:pt x="1858" y="420"/>
                </a:lnTo>
                <a:lnTo>
                  <a:pt x="1859" y="401"/>
                </a:lnTo>
                <a:lnTo>
                  <a:pt x="1860" y="380"/>
                </a:lnTo>
                <a:lnTo>
                  <a:pt x="1859" y="361"/>
                </a:lnTo>
                <a:lnTo>
                  <a:pt x="1858" y="342"/>
                </a:lnTo>
                <a:lnTo>
                  <a:pt x="1856" y="323"/>
                </a:lnTo>
                <a:lnTo>
                  <a:pt x="1852" y="304"/>
                </a:lnTo>
                <a:lnTo>
                  <a:pt x="1848" y="286"/>
                </a:lnTo>
                <a:lnTo>
                  <a:pt x="1842" y="268"/>
                </a:lnTo>
                <a:lnTo>
                  <a:pt x="1836" y="249"/>
                </a:lnTo>
                <a:lnTo>
                  <a:pt x="1830" y="233"/>
                </a:lnTo>
                <a:lnTo>
                  <a:pt x="1822" y="216"/>
                </a:lnTo>
                <a:lnTo>
                  <a:pt x="1814" y="200"/>
                </a:lnTo>
                <a:lnTo>
                  <a:pt x="1805" y="183"/>
                </a:lnTo>
                <a:lnTo>
                  <a:pt x="1795" y="168"/>
                </a:lnTo>
                <a:lnTo>
                  <a:pt x="1784" y="152"/>
                </a:lnTo>
                <a:lnTo>
                  <a:pt x="1773" y="139"/>
                </a:lnTo>
                <a:lnTo>
                  <a:pt x="1761" y="124"/>
                </a:lnTo>
                <a:lnTo>
                  <a:pt x="1748" y="112"/>
                </a:lnTo>
                <a:lnTo>
                  <a:pt x="1735" y="99"/>
                </a:lnTo>
                <a:lnTo>
                  <a:pt x="1721" y="87"/>
                </a:lnTo>
                <a:lnTo>
                  <a:pt x="1707" y="76"/>
                </a:lnTo>
                <a:lnTo>
                  <a:pt x="1692" y="65"/>
                </a:lnTo>
                <a:lnTo>
                  <a:pt x="1676" y="55"/>
                </a:lnTo>
                <a:lnTo>
                  <a:pt x="1660" y="46"/>
                </a:lnTo>
                <a:lnTo>
                  <a:pt x="1643" y="37"/>
                </a:lnTo>
                <a:lnTo>
                  <a:pt x="1627" y="29"/>
                </a:lnTo>
                <a:lnTo>
                  <a:pt x="1609" y="22"/>
                </a:lnTo>
                <a:lnTo>
                  <a:pt x="1592" y="17"/>
                </a:lnTo>
                <a:lnTo>
                  <a:pt x="1574" y="12"/>
                </a:lnTo>
                <a:lnTo>
                  <a:pt x="1555" y="8"/>
                </a:lnTo>
                <a:lnTo>
                  <a:pt x="1537" y="4"/>
                </a:lnTo>
                <a:lnTo>
                  <a:pt x="1518" y="2"/>
                </a:lnTo>
                <a:lnTo>
                  <a:pt x="1499" y="0"/>
                </a:lnTo>
                <a:lnTo>
                  <a:pt x="1478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1016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endParaRPr kumimoji="0" lang="ko-KR" altLang="en-US"/>
          </a:p>
        </p:txBody>
      </p:sp>
      <p:sp>
        <p:nvSpPr>
          <p:cNvPr id="48133" name="Rectangle 12"/>
          <p:cNvSpPr>
            <a:spLocks noChangeArrowheads="1"/>
          </p:cNvSpPr>
          <p:nvPr/>
        </p:nvSpPr>
        <p:spPr bwMode="auto">
          <a:xfrm>
            <a:off x="5768975" y="3321050"/>
            <a:ext cx="22955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600">
                <a:solidFill>
                  <a:schemeClr val="bg1"/>
                </a:solidFill>
                <a:latin typeface="Arial Black" panose="020B0A04020102020204" pitchFamily="34" charset="0"/>
              </a:rPr>
              <a:t>Animation PowerPoint</a:t>
            </a:r>
          </a:p>
        </p:txBody>
      </p:sp>
      <p:cxnSp>
        <p:nvCxnSpPr>
          <p:cNvPr id="48135" name="직선 연결선 49"/>
          <p:cNvCxnSpPr>
            <a:cxnSpLocks noChangeShapeType="1"/>
          </p:cNvCxnSpPr>
          <p:nvPr/>
        </p:nvCxnSpPr>
        <p:spPr bwMode="auto">
          <a:xfrm rot="5400000">
            <a:off x="4375944" y="4488657"/>
            <a:ext cx="365125" cy="1587"/>
          </a:xfrm>
          <a:prstGeom prst="line">
            <a:avLst/>
          </a:prstGeom>
          <a:noFill/>
          <a:ln w="101600">
            <a:solidFill>
              <a:srgbClr val="F7B60D"/>
            </a:solidFill>
            <a:round/>
            <a:headEnd/>
            <a:tailEnd/>
          </a:ln>
        </p:spPr>
      </p:cxnSp>
      <p:cxnSp>
        <p:nvCxnSpPr>
          <p:cNvPr id="48136" name="직선 연결선 48"/>
          <p:cNvCxnSpPr>
            <a:cxnSpLocks noChangeShapeType="1"/>
          </p:cNvCxnSpPr>
          <p:nvPr/>
        </p:nvCxnSpPr>
        <p:spPr bwMode="auto">
          <a:xfrm rot="5400000">
            <a:off x="4372769" y="2882107"/>
            <a:ext cx="365125" cy="1587"/>
          </a:xfrm>
          <a:prstGeom prst="line">
            <a:avLst/>
          </a:prstGeom>
          <a:noFill/>
          <a:ln w="101600">
            <a:solidFill>
              <a:srgbClr val="139AFF"/>
            </a:solidFill>
            <a:round/>
            <a:headEnd/>
            <a:tailEnd/>
          </a:ln>
        </p:spPr>
      </p:cxnSp>
      <p:sp>
        <p:nvSpPr>
          <p:cNvPr id="48137" name="WordArt 2"/>
          <p:cNvSpPr>
            <a:spLocks noChangeArrowheads="1" noChangeShapeType="1" noTextEdit="1"/>
          </p:cNvSpPr>
          <p:nvPr/>
        </p:nvSpPr>
        <p:spPr bwMode="auto">
          <a:xfrm>
            <a:off x="1908175" y="215900"/>
            <a:ext cx="5327650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138" name="WordArt 3"/>
          <p:cNvSpPr>
            <a:spLocks noChangeArrowheads="1" noChangeShapeType="1" noTextEdit="1"/>
          </p:cNvSpPr>
          <p:nvPr/>
        </p:nvSpPr>
        <p:spPr bwMode="auto">
          <a:xfrm>
            <a:off x="3816350" y="6354763"/>
            <a:ext cx="1441450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dirty="0">
                <a:solidFill>
                  <a:schemeClr val="bg1"/>
                </a:solidFill>
                <a:latin typeface="Impact" panose="020B0806030902050204" pitchFamily="34" charset="0"/>
              </a:rPr>
              <a:t>' LOGOTYPE '</a:t>
            </a:r>
            <a:endParaRPr lang="zh-CN" altLang="en-US" kern="1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8139" name="WordArt 4"/>
          <p:cNvSpPr>
            <a:spLocks noChangeArrowheads="1" noChangeShapeType="1" noTextEdit="1"/>
          </p:cNvSpPr>
          <p:nvPr/>
        </p:nvSpPr>
        <p:spPr bwMode="auto">
          <a:xfrm>
            <a:off x="3927475" y="6642100"/>
            <a:ext cx="1222375" cy="73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LOGOTYPE INSERT</a:t>
            </a:r>
            <a:endParaRPr lang="zh-CN" altLang="en-US" sz="800" b="1" kern="10">
              <a:solidFill>
                <a:srgbClr val="9696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140" name="Freeform 5"/>
          <p:cNvSpPr>
            <a:spLocks/>
          </p:cNvSpPr>
          <p:nvPr/>
        </p:nvSpPr>
        <p:spPr bwMode="auto">
          <a:xfrm>
            <a:off x="1614488" y="4649788"/>
            <a:ext cx="5875337" cy="1225550"/>
          </a:xfrm>
          <a:custGeom>
            <a:avLst/>
            <a:gdLst>
              <a:gd name="T0" fmla="*/ 3247 w 3701"/>
              <a:gd name="T1" fmla="*/ 6 h 772"/>
              <a:gd name="T2" fmla="*/ 3080 w 3701"/>
              <a:gd name="T3" fmla="*/ 23 h 772"/>
              <a:gd name="T4" fmla="*/ 2983 w 3701"/>
              <a:gd name="T5" fmla="*/ 1 h 772"/>
              <a:gd name="T6" fmla="*/ 2897 w 3701"/>
              <a:gd name="T7" fmla="*/ 4 h 772"/>
              <a:gd name="T8" fmla="*/ 2714 w 3701"/>
              <a:gd name="T9" fmla="*/ 23 h 772"/>
              <a:gd name="T10" fmla="*/ 2634 w 3701"/>
              <a:gd name="T11" fmla="*/ 4 h 772"/>
              <a:gd name="T12" fmla="*/ 2548 w 3701"/>
              <a:gd name="T13" fmla="*/ 1 h 772"/>
              <a:gd name="T14" fmla="*/ 2452 w 3701"/>
              <a:gd name="T15" fmla="*/ 23 h 772"/>
              <a:gd name="T16" fmla="*/ 2284 w 3701"/>
              <a:gd name="T17" fmla="*/ 6 h 772"/>
              <a:gd name="T18" fmla="*/ 2200 w 3701"/>
              <a:gd name="T19" fmla="*/ 0 h 772"/>
              <a:gd name="T20" fmla="*/ 2101 w 3701"/>
              <a:gd name="T21" fmla="*/ 17 h 772"/>
              <a:gd name="T22" fmla="*/ 1934 w 3701"/>
              <a:gd name="T23" fmla="*/ 9 h 772"/>
              <a:gd name="T24" fmla="*/ 1851 w 3701"/>
              <a:gd name="T25" fmla="*/ 0 h 772"/>
              <a:gd name="T26" fmla="*/ 1751 w 3701"/>
              <a:gd name="T27" fmla="*/ 13 h 772"/>
              <a:gd name="T28" fmla="*/ 1584 w 3701"/>
              <a:gd name="T29" fmla="*/ 13 h 772"/>
              <a:gd name="T30" fmla="*/ 1484 w 3701"/>
              <a:gd name="T31" fmla="*/ 0 h 772"/>
              <a:gd name="T32" fmla="*/ 1400 w 3701"/>
              <a:gd name="T33" fmla="*/ 9 h 772"/>
              <a:gd name="T34" fmla="*/ 1234 w 3701"/>
              <a:gd name="T35" fmla="*/ 17 h 772"/>
              <a:gd name="T36" fmla="*/ 1136 w 3701"/>
              <a:gd name="T37" fmla="*/ 0 h 772"/>
              <a:gd name="T38" fmla="*/ 1051 w 3701"/>
              <a:gd name="T39" fmla="*/ 6 h 772"/>
              <a:gd name="T40" fmla="*/ 883 w 3701"/>
              <a:gd name="T41" fmla="*/ 23 h 772"/>
              <a:gd name="T42" fmla="*/ 787 w 3701"/>
              <a:gd name="T43" fmla="*/ 1 h 772"/>
              <a:gd name="T44" fmla="*/ 701 w 3701"/>
              <a:gd name="T45" fmla="*/ 4 h 772"/>
              <a:gd name="T46" fmla="*/ 518 w 3701"/>
              <a:gd name="T47" fmla="*/ 23 h 772"/>
              <a:gd name="T48" fmla="*/ 437 w 3701"/>
              <a:gd name="T49" fmla="*/ 4 h 772"/>
              <a:gd name="T50" fmla="*/ 347 w 3701"/>
              <a:gd name="T51" fmla="*/ 2 h 772"/>
              <a:gd name="T52" fmla="*/ 236 w 3701"/>
              <a:gd name="T53" fmla="*/ 30 h 772"/>
              <a:gd name="T54" fmla="*/ 141 w 3701"/>
              <a:gd name="T55" fmla="*/ 88 h 772"/>
              <a:gd name="T56" fmla="*/ 65 w 3701"/>
              <a:gd name="T57" fmla="*/ 171 h 772"/>
              <a:gd name="T58" fmla="*/ 17 w 3701"/>
              <a:gd name="T59" fmla="*/ 271 h 772"/>
              <a:gd name="T60" fmla="*/ 0 w 3701"/>
              <a:gd name="T61" fmla="*/ 386 h 772"/>
              <a:gd name="T62" fmla="*/ 12 w 3701"/>
              <a:gd name="T63" fmla="*/ 482 h 772"/>
              <a:gd name="T64" fmla="*/ 56 w 3701"/>
              <a:gd name="T65" fmla="*/ 586 h 772"/>
              <a:gd name="T66" fmla="*/ 126 w 3701"/>
              <a:gd name="T67" fmla="*/ 672 h 772"/>
              <a:gd name="T68" fmla="*/ 219 w 3701"/>
              <a:gd name="T69" fmla="*/ 734 h 772"/>
              <a:gd name="T70" fmla="*/ 328 w 3701"/>
              <a:gd name="T71" fmla="*/ 768 h 772"/>
              <a:gd name="T72" fmla="*/ 444 w 3701"/>
              <a:gd name="T73" fmla="*/ 768 h 772"/>
              <a:gd name="T74" fmla="*/ 694 w 3701"/>
              <a:gd name="T75" fmla="*/ 768 h 772"/>
              <a:gd name="T76" fmla="*/ 839 w 3701"/>
              <a:gd name="T77" fmla="*/ 763 h 772"/>
              <a:gd name="T78" fmla="*/ 1089 w 3701"/>
              <a:gd name="T79" fmla="*/ 771 h 772"/>
              <a:gd name="T80" fmla="*/ 1233 w 3701"/>
              <a:gd name="T81" fmla="*/ 755 h 772"/>
              <a:gd name="T82" fmla="*/ 1484 w 3701"/>
              <a:gd name="T83" fmla="*/ 772 h 772"/>
              <a:gd name="T84" fmla="*/ 1736 w 3701"/>
              <a:gd name="T85" fmla="*/ 755 h 772"/>
              <a:gd name="T86" fmla="*/ 1851 w 3701"/>
              <a:gd name="T87" fmla="*/ 772 h 772"/>
              <a:gd name="T88" fmla="*/ 2101 w 3701"/>
              <a:gd name="T89" fmla="*/ 755 h 772"/>
              <a:gd name="T90" fmla="*/ 2247 w 3701"/>
              <a:gd name="T91" fmla="*/ 771 h 772"/>
              <a:gd name="T92" fmla="*/ 2495 w 3701"/>
              <a:gd name="T93" fmla="*/ 763 h 772"/>
              <a:gd name="T94" fmla="*/ 2642 w 3701"/>
              <a:gd name="T95" fmla="*/ 768 h 772"/>
              <a:gd name="T96" fmla="*/ 2890 w 3701"/>
              <a:gd name="T97" fmla="*/ 768 h 772"/>
              <a:gd name="T98" fmla="*/ 3036 w 3701"/>
              <a:gd name="T99" fmla="*/ 763 h 772"/>
              <a:gd name="T100" fmla="*/ 3285 w 3701"/>
              <a:gd name="T101" fmla="*/ 771 h 772"/>
              <a:gd name="T102" fmla="*/ 3393 w 3701"/>
              <a:gd name="T103" fmla="*/ 765 h 772"/>
              <a:gd name="T104" fmla="*/ 3498 w 3701"/>
              <a:gd name="T105" fmla="*/ 726 h 772"/>
              <a:gd name="T106" fmla="*/ 3588 w 3701"/>
              <a:gd name="T107" fmla="*/ 660 h 772"/>
              <a:gd name="T108" fmla="*/ 3654 w 3701"/>
              <a:gd name="T109" fmla="*/ 570 h 772"/>
              <a:gd name="T110" fmla="*/ 3693 w 3701"/>
              <a:gd name="T111" fmla="*/ 464 h 772"/>
              <a:gd name="T112" fmla="*/ 3701 w 3701"/>
              <a:gd name="T113" fmla="*/ 367 h 772"/>
              <a:gd name="T114" fmla="*/ 3677 w 3701"/>
              <a:gd name="T115" fmla="*/ 253 h 772"/>
              <a:gd name="T116" fmla="*/ 3624 w 3701"/>
              <a:gd name="T117" fmla="*/ 155 h 772"/>
              <a:gd name="T118" fmla="*/ 3545 w 3701"/>
              <a:gd name="T119" fmla="*/ 77 h 772"/>
              <a:gd name="T120" fmla="*/ 3448 w 3701"/>
              <a:gd name="T121" fmla="*/ 23 h 772"/>
              <a:gd name="T122" fmla="*/ 3335 w 3701"/>
              <a:gd name="T123" fmla="*/ 0 h 77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01"/>
              <a:gd name="T187" fmla="*/ 0 h 772"/>
              <a:gd name="T188" fmla="*/ 3701 w 3701"/>
              <a:gd name="T189" fmla="*/ 772 h 77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close/>
              </a:path>
            </a:pathLst>
          </a:custGeom>
          <a:solidFill>
            <a:srgbClr val="FDB602">
              <a:alpha val="30196"/>
            </a:srgbClr>
          </a:solidFill>
          <a:ln w="101600">
            <a:solidFill>
              <a:srgbClr val="F7B60D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endParaRPr kumimoji="0" lang="ko-KR" altLang="en-US"/>
          </a:p>
        </p:txBody>
      </p:sp>
      <p:sp>
        <p:nvSpPr>
          <p:cNvPr id="48141" name="Freeform 6"/>
          <p:cNvSpPr>
            <a:spLocks/>
          </p:cNvSpPr>
          <p:nvPr/>
        </p:nvSpPr>
        <p:spPr bwMode="auto">
          <a:xfrm>
            <a:off x="1614488" y="1479550"/>
            <a:ext cx="5875337" cy="1225550"/>
          </a:xfrm>
          <a:custGeom>
            <a:avLst/>
            <a:gdLst>
              <a:gd name="T0" fmla="*/ 3247 w 3701"/>
              <a:gd name="T1" fmla="*/ 6 h 772"/>
              <a:gd name="T2" fmla="*/ 3080 w 3701"/>
              <a:gd name="T3" fmla="*/ 23 h 772"/>
              <a:gd name="T4" fmla="*/ 2983 w 3701"/>
              <a:gd name="T5" fmla="*/ 1 h 772"/>
              <a:gd name="T6" fmla="*/ 2897 w 3701"/>
              <a:gd name="T7" fmla="*/ 4 h 772"/>
              <a:gd name="T8" fmla="*/ 2714 w 3701"/>
              <a:gd name="T9" fmla="*/ 23 h 772"/>
              <a:gd name="T10" fmla="*/ 2634 w 3701"/>
              <a:gd name="T11" fmla="*/ 4 h 772"/>
              <a:gd name="T12" fmla="*/ 2548 w 3701"/>
              <a:gd name="T13" fmla="*/ 1 h 772"/>
              <a:gd name="T14" fmla="*/ 2452 w 3701"/>
              <a:gd name="T15" fmla="*/ 23 h 772"/>
              <a:gd name="T16" fmla="*/ 2284 w 3701"/>
              <a:gd name="T17" fmla="*/ 6 h 772"/>
              <a:gd name="T18" fmla="*/ 2200 w 3701"/>
              <a:gd name="T19" fmla="*/ 0 h 772"/>
              <a:gd name="T20" fmla="*/ 2101 w 3701"/>
              <a:gd name="T21" fmla="*/ 17 h 772"/>
              <a:gd name="T22" fmla="*/ 1934 w 3701"/>
              <a:gd name="T23" fmla="*/ 9 h 772"/>
              <a:gd name="T24" fmla="*/ 1851 w 3701"/>
              <a:gd name="T25" fmla="*/ 0 h 772"/>
              <a:gd name="T26" fmla="*/ 1751 w 3701"/>
              <a:gd name="T27" fmla="*/ 13 h 772"/>
              <a:gd name="T28" fmla="*/ 1584 w 3701"/>
              <a:gd name="T29" fmla="*/ 13 h 772"/>
              <a:gd name="T30" fmla="*/ 1484 w 3701"/>
              <a:gd name="T31" fmla="*/ 0 h 772"/>
              <a:gd name="T32" fmla="*/ 1400 w 3701"/>
              <a:gd name="T33" fmla="*/ 9 h 772"/>
              <a:gd name="T34" fmla="*/ 1234 w 3701"/>
              <a:gd name="T35" fmla="*/ 17 h 772"/>
              <a:gd name="T36" fmla="*/ 1136 w 3701"/>
              <a:gd name="T37" fmla="*/ 0 h 772"/>
              <a:gd name="T38" fmla="*/ 1051 w 3701"/>
              <a:gd name="T39" fmla="*/ 6 h 772"/>
              <a:gd name="T40" fmla="*/ 883 w 3701"/>
              <a:gd name="T41" fmla="*/ 23 h 772"/>
              <a:gd name="T42" fmla="*/ 787 w 3701"/>
              <a:gd name="T43" fmla="*/ 1 h 772"/>
              <a:gd name="T44" fmla="*/ 701 w 3701"/>
              <a:gd name="T45" fmla="*/ 4 h 772"/>
              <a:gd name="T46" fmla="*/ 518 w 3701"/>
              <a:gd name="T47" fmla="*/ 23 h 772"/>
              <a:gd name="T48" fmla="*/ 437 w 3701"/>
              <a:gd name="T49" fmla="*/ 4 h 772"/>
              <a:gd name="T50" fmla="*/ 347 w 3701"/>
              <a:gd name="T51" fmla="*/ 2 h 772"/>
              <a:gd name="T52" fmla="*/ 236 w 3701"/>
              <a:gd name="T53" fmla="*/ 30 h 772"/>
              <a:gd name="T54" fmla="*/ 141 w 3701"/>
              <a:gd name="T55" fmla="*/ 88 h 772"/>
              <a:gd name="T56" fmla="*/ 65 w 3701"/>
              <a:gd name="T57" fmla="*/ 171 h 772"/>
              <a:gd name="T58" fmla="*/ 17 w 3701"/>
              <a:gd name="T59" fmla="*/ 271 h 772"/>
              <a:gd name="T60" fmla="*/ 0 w 3701"/>
              <a:gd name="T61" fmla="*/ 386 h 772"/>
              <a:gd name="T62" fmla="*/ 12 w 3701"/>
              <a:gd name="T63" fmla="*/ 482 h 772"/>
              <a:gd name="T64" fmla="*/ 56 w 3701"/>
              <a:gd name="T65" fmla="*/ 586 h 772"/>
              <a:gd name="T66" fmla="*/ 126 w 3701"/>
              <a:gd name="T67" fmla="*/ 672 h 772"/>
              <a:gd name="T68" fmla="*/ 219 w 3701"/>
              <a:gd name="T69" fmla="*/ 734 h 772"/>
              <a:gd name="T70" fmla="*/ 328 w 3701"/>
              <a:gd name="T71" fmla="*/ 768 h 772"/>
              <a:gd name="T72" fmla="*/ 444 w 3701"/>
              <a:gd name="T73" fmla="*/ 768 h 772"/>
              <a:gd name="T74" fmla="*/ 694 w 3701"/>
              <a:gd name="T75" fmla="*/ 768 h 772"/>
              <a:gd name="T76" fmla="*/ 839 w 3701"/>
              <a:gd name="T77" fmla="*/ 763 h 772"/>
              <a:gd name="T78" fmla="*/ 1089 w 3701"/>
              <a:gd name="T79" fmla="*/ 771 h 772"/>
              <a:gd name="T80" fmla="*/ 1233 w 3701"/>
              <a:gd name="T81" fmla="*/ 755 h 772"/>
              <a:gd name="T82" fmla="*/ 1484 w 3701"/>
              <a:gd name="T83" fmla="*/ 772 h 772"/>
              <a:gd name="T84" fmla="*/ 1736 w 3701"/>
              <a:gd name="T85" fmla="*/ 755 h 772"/>
              <a:gd name="T86" fmla="*/ 1851 w 3701"/>
              <a:gd name="T87" fmla="*/ 772 h 772"/>
              <a:gd name="T88" fmla="*/ 2101 w 3701"/>
              <a:gd name="T89" fmla="*/ 755 h 772"/>
              <a:gd name="T90" fmla="*/ 2247 w 3701"/>
              <a:gd name="T91" fmla="*/ 771 h 772"/>
              <a:gd name="T92" fmla="*/ 2495 w 3701"/>
              <a:gd name="T93" fmla="*/ 763 h 772"/>
              <a:gd name="T94" fmla="*/ 2642 w 3701"/>
              <a:gd name="T95" fmla="*/ 768 h 772"/>
              <a:gd name="T96" fmla="*/ 2890 w 3701"/>
              <a:gd name="T97" fmla="*/ 768 h 772"/>
              <a:gd name="T98" fmla="*/ 3036 w 3701"/>
              <a:gd name="T99" fmla="*/ 763 h 772"/>
              <a:gd name="T100" fmla="*/ 3285 w 3701"/>
              <a:gd name="T101" fmla="*/ 771 h 772"/>
              <a:gd name="T102" fmla="*/ 3393 w 3701"/>
              <a:gd name="T103" fmla="*/ 765 h 772"/>
              <a:gd name="T104" fmla="*/ 3498 w 3701"/>
              <a:gd name="T105" fmla="*/ 726 h 772"/>
              <a:gd name="T106" fmla="*/ 3588 w 3701"/>
              <a:gd name="T107" fmla="*/ 660 h 772"/>
              <a:gd name="T108" fmla="*/ 3654 w 3701"/>
              <a:gd name="T109" fmla="*/ 570 h 772"/>
              <a:gd name="T110" fmla="*/ 3693 w 3701"/>
              <a:gd name="T111" fmla="*/ 464 h 772"/>
              <a:gd name="T112" fmla="*/ 3701 w 3701"/>
              <a:gd name="T113" fmla="*/ 367 h 772"/>
              <a:gd name="T114" fmla="*/ 3677 w 3701"/>
              <a:gd name="T115" fmla="*/ 253 h 772"/>
              <a:gd name="T116" fmla="*/ 3624 w 3701"/>
              <a:gd name="T117" fmla="*/ 155 h 772"/>
              <a:gd name="T118" fmla="*/ 3545 w 3701"/>
              <a:gd name="T119" fmla="*/ 77 h 772"/>
              <a:gd name="T120" fmla="*/ 3448 w 3701"/>
              <a:gd name="T121" fmla="*/ 23 h 772"/>
              <a:gd name="T122" fmla="*/ 3335 w 3701"/>
              <a:gd name="T123" fmla="*/ 0 h 77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01"/>
              <a:gd name="T187" fmla="*/ 0 h 772"/>
              <a:gd name="T188" fmla="*/ 3701 w 3701"/>
              <a:gd name="T189" fmla="*/ 772 h 77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close/>
              </a:path>
            </a:pathLst>
          </a:custGeom>
          <a:solidFill>
            <a:srgbClr val="139AFF">
              <a:alpha val="30196"/>
            </a:srgbClr>
          </a:solidFill>
          <a:ln w="101600">
            <a:solidFill>
              <a:srgbClr val="139AFF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endParaRPr kumimoji="0" lang="ko-KR" altLang="en-US"/>
          </a:p>
        </p:txBody>
      </p:sp>
      <p:sp>
        <p:nvSpPr>
          <p:cNvPr id="48142" name="Rectangle 7"/>
          <p:cNvSpPr>
            <a:spLocks noChangeArrowheads="1"/>
          </p:cNvSpPr>
          <p:nvPr/>
        </p:nvSpPr>
        <p:spPr bwMode="auto">
          <a:xfrm>
            <a:off x="3043238" y="1689100"/>
            <a:ext cx="29892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600" b="1">
                <a:solidFill>
                  <a:srgbClr val="139AFF"/>
                </a:solidFill>
                <a:latin typeface="Arial Black" panose="020B0A04020102020204" pitchFamily="34" charset="0"/>
              </a:rPr>
              <a:t>Visual Appealing</a:t>
            </a:r>
          </a:p>
        </p:txBody>
      </p:sp>
      <p:sp>
        <p:nvSpPr>
          <p:cNvPr id="48143" name="Rectangle 8"/>
          <p:cNvSpPr>
            <a:spLocks noChangeArrowheads="1"/>
          </p:cNvSpPr>
          <p:nvPr/>
        </p:nvSpPr>
        <p:spPr bwMode="auto">
          <a:xfrm>
            <a:off x="2051050" y="2016125"/>
            <a:ext cx="49863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100">
                <a:solidFill>
                  <a:schemeClr val="bg1"/>
                </a:solidFill>
                <a:latin typeface="Arial" panose="020B0604020202020204" pitchFamily="34" charset="0"/>
              </a:rPr>
              <a:t>Captivate your viewing audience - PowerPoint Templates &amp; Backgrounds, </a:t>
            </a:r>
          </a:p>
          <a:p>
            <a:pPr algn="ctr"/>
            <a:r>
              <a:rPr kumimoji="0" lang="en-US" altLang="ko-KR" sz="1100">
                <a:solidFill>
                  <a:schemeClr val="bg1"/>
                </a:solidFill>
                <a:latin typeface="Arial" panose="020B0604020202020204" pitchFamily="34" charset="0"/>
              </a:rPr>
              <a:t>Sleek Diagram &amp; Charts For Your Presentation</a:t>
            </a:r>
          </a:p>
        </p:txBody>
      </p:sp>
      <p:sp>
        <p:nvSpPr>
          <p:cNvPr id="48144" name="Rectangle 9"/>
          <p:cNvSpPr>
            <a:spLocks noChangeArrowheads="1"/>
          </p:cNvSpPr>
          <p:nvPr/>
        </p:nvSpPr>
        <p:spPr bwMode="auto">
          <a:xfrm>
            <a:off x="3363913" y="4929188"/>
            <a:ext cx="23764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600" b="1">
                <a:solidFill>
                  <a:srgbClr val="FDB602"/>
                </a:solidFill>
                <a:latin typeface="Arial Black" panose="020B0A04020102020204" pitchFamily="34" charset="0"/>
              </a:rPr>
              <a:t>Subtle Touch</a:t>
            </a:r>
          </a:p>
        </p:txBody>
      </p:sp>
      <p:sp>
        <p:nvSpPr>
          <p:cNvPr id="48145" name="Rectangle 10"/>
          <p:cNvSpPr>
            <a:spLocks noChangeArrowheads="1"/>
          </p:cNvSpPr>
          <p:nvPr/>
        </p:nvSpPr>
        <p:spPr bwMode="auto">
          <a:xfrm>
            <a:off x="1979613" y="5221288"/>
            <a:ext cx="5221287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100">
                <a:solidFill>
                  <a:schemeClr val="bg1"/>
                </a:solidFill>
                <a:latin typeface="Arial" panose="020B0604020202020204" pitchFamily="34" charset="0"/>
              </a:rPr>
              <a:t>Trendy Design in contemporary colors and styles - PowerPoint Templates </a:t>
            </a:r>
          </a:p>
          <a:p>
            <a:pPr algn="ctr"/>
            <a:r>
              <a:rPr kumimoji="0" lang="en-US" altLang="ko-KR" sz="1100">
                <a:solidFill>
                  <a:schemeClr val="bg1"/>
                </a:solidFill>
                <a:latin typeface="Arial" panose="020B0604020202020204" pitchFamily="34" charset="0"/>
              </a:rPr>
              <a:t>&amp; Backgrounds, PowerPoint Diagrams &amp; Charts for your Presentation</a:t>
            </a:r>
          </a:p>
        </p:txBody>
      </p:sp>
      <p:grpSp>
        <p:nvGrpSpPr>
          <p:cNvPr id="48146" name="Group 14"/>
          <p:cNvGrpSpPr>
            <a:grpSpLocks/>
          </p:cNvGrpSpPr>
          <p:nvPr/>
        </p:nvGrpSpPr>
        <p:grpSpPr bwMode="auto">
          <a:xfrm>
            <a:off x="5356225" y="3503613"/>
            <a:ext cx="396875" cy="396875"/>
            <a:chOff x="1661" y="2750"/>
            <a:chExt cx="250" cy="250"/>
          </a:xfrm>
        </p:grpSpPr>
        <p:sp>
          <p:nvSpPr>
            <p:cNvPr id="48147" name="Oval 15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/>
            </a:p>
          </p:txBody>
        </p:sp>
        <p:sp>
          <p:nvSpPr>
            <p:cNvPr id="48148" name="Oval 16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/>
            </a:p>
          </p:txBody>
        </p:sp>
      </p:grpSp>
      <p:grpSp>
        <p:nvGrpSpPr>
          <p:cNvPr id="48149" name="Group 17"/>
          <p:cNvGrpSpPr>
            <a:grpSpLocks/>
          </p:cNvGrpSpPr>
          <p:nvPr/>
        </p:nvGrpSpPr>
        <p:grpSpPr bwMode="auto">
          <a:xfrm>
            <a:off x="4368800" y="2486025"/>
            <a:ext cx="396875" cy="396875"/>
            <a:chOff x="1661" y="2034"/>
            <a:chExt cx="250" cy="250"/>
          </a:xfrm>
        </p:grpSpPr>
        <p:sp>
          <p:nvSpPr>
            <p:cNvPr id="48150" name="Oval 18"/>
            <p:cNvSpPr>
              <a:spLocks noChangeArrowheads="1"/>
            </p:cNvSpPr>
            <p:nvPr/>
          </p:nvSpPr>
          <p:spPr bwMode="auto">
            <a:xfrm>
              <a:off x="1661" y="2034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/>
            </a:p>
          </p:txBody>
        </p:sp>
        <p:sp>
          <p:nvSpPr>
            <p:cNvPr id="48151" name="Oval 19"/>
            <p:cNvSpPr>
              <a:spLocks noChangeArrowheads="1"/>
            </p:cNvSpPr>
            <p:nvPr/>
          </p:nvSpPr>
          <p:spPr bwMode="auto">
            <a:xfrm>
              <a:off x="1729" y="2104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/>
            </a:p>
          </p:txBody>
        </p:sp>
      </p:grpSp>
      <p:grpSp>
        <p:nvGrpSpPr>
          <p:cNvPr id="48152" name="Group 20"/>
          <p:cNvGrpSpPr>
            <a:grpSpLocks/>
          </p:cNvGrpSpPr>
          <p:nvPr/>
        </p:nvGrpSpPr>
        <p:grpSpPr bwMode="auto">
          <a:xfrm>
            <a:off x="4364038" y="4489450"/>
            <a:ext cx="396875" cy="396875"/>
            <a:chOff x="1661" y="1310"/>
            <a:chExt cx="250" cy="250"/>
          </a:xfrm>
        </p:grpSpPr>
        <p:sp>
          <p:nvSpPr>
            <p:cNvPr id="48153" name="Oval 21"/>
            <p:cNvSpPr>
              <a:spLocks noChangeArrowheads="1"/>
            </p:cNvSpPr>
            <p:nvPr/>
          </p:nvSpPr>
          <p:spPr bwMode="auto">
            <a:xfrm>
              <a:off x="1661" y="1310"/>
              <a:ext cx="250" cy="250"/>
            </a:xfrm>
            <a:prstGeom prst="ellipse">
              <a:avLst/>
            </a:prstGeom>
            <a:solidFill>
              <a:srgbClr val="FDB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/>
            </a:p>
          </p:txBody>
        </p:sp>
        <p:sp>
          <p:nvSpPr>
            <p:cNvPr id="48154" name="Oval 22"/>
            <p:cNvSpPr>
              <a:spLocks noChangeArrowheads="1"/>
            </p:cNvSpPr>
            <p:nvPr/>
          </p:nvSpPr>
          <p:spPr bwMode="auto">
            <a:xfrm>
              <a:off x="1729" y="1378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/>
            </a:p>
          </p:txBody>
        </p:sp>
      </p:grpSp>
      <p:sp>
        <p:nvSpPr>
          <p:cNvPr id="48155" name="Oval 23"/>
          <p:cNvSpPr>
            <a:spLocks noChangeArrowheads="1"/>
          </p:cNvSpPr>
          <p:nvPr/>
        </p:nvSpPr>
        <p:spPr bwMode="auto">
          <a:xfrm>
            <a:off x="3952875" y="3068638"/>
            <a:ext cx="1228725" cy="1228725"/>
          </a:xfrm>
          <a:prstGeom prst="ellipse">
            <a:avLst/>
          </a:prstGeom>
          <a:solidFill>
            <a:schemeClr val="bg1">
              <a:alpha val="20000"/>
            </a:schemeClr>
          </a:solidFill>
          <a:ln w="1016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endParaRPr kumimoji="0" lang="ko-KR" altLang="en-US"/>
          </a:p>
        </p:txBody>
      </p:sp>
      <p:sp>
        <p:nvSpPr>
          <p:cNvPr id="48156" name="Text Box 24"/>
          <p:cNvSpPr txBox="1">
            <a:spLocks noChangeArrowheads="1"/>
          </p:cNvSpPr>
          <p:nvPr/>
        </p:nvSpPr>
        <p:spPr bwMode="auto">
          <a:xfrm>
            <a:off x="4051300" y="3427413"/>
            <a:ext cx="10350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>
                <a:solidFill>
                  <a:schemeClr val="bg1"/>
                </a:solidFill>
                <a:latin typeface="Arial Black" panose="020B0A04020102020204" pitchFamily="34" charset="0"/>
              </a:rPr>
              <a:t>Design</a:t>
            </a:r>
          </a:p>
          <a:p>
            <a:pPr algn="ctr"/>
            <a:r>
              <a:rPr kumimoji="0" lang="en-US" altLang="ko-KR" sz="1000">
                <a:solidFill>
                  <a:schemeClr val="bg1"/>
                </a:solidFill>
                <a:latin typeface="Arial Black" panose="020B0A04020102020204" pitchFamily="34" charset="0"/>
              </a:rPr>
              <a:t>Inspiration</a:t>
            </a:r>
          </a:p>
        </p:txBody>
      </p:sp>
      <p:sp>
        <p:nvSpPr>
          <p:cNvPr id="48157" name="Freeform 17"/>
          <p:cNvSpPr>
            <a:spLocks/>
          </p:cNvSpPr>
          <p:nvPr/>
        </p:nvSpPr>
        <p:spPr bwMode="auto">
          <a:xfrm>
            <a:off x="811213" y="3108325"/>
            <a:ext cx="2790825" cy="1144588"/>
          </a:xfrm>
          <a:custGeom>
            <a:avLst/>
            <a:gdLst>
              <a:gd name="T0" fmla="*/ 1423 w 1860"/>
              <a:gd name="T1" fmla="*/ 4 h 762"/>
              <a:gd name="T2" fmla="*/ 1222 w 1860"/>
              <a:gd name="T3" fmla="*/ 16 h 762"/>
              <a:gd name="T4" fmla="*/ 1112 w 1860"/>
              <a:gd name="T5" fmla="*/ 0 h 762"/>
              <a:gd name="T6" fmla="*/ 1030 w 1860"/>
              <a:gd name="T7" fmla="*/ 9 h 762"/>
              <a:gd name="T8" fmla="*/ 822 w 1860"/>
              <a:gd name="T9" fmla="*/ 9 h 762"/>
              <a:gd name="T10" fmla="*/ 740 w 1860"/>
              <a:gd name="T11" fmla="*/ 0 h 762"/>
              <a:gd name="T12" fmla="*/ 631 w 1860"/>
              <a:gd name="T13" fmla="*/ 16 h 762"/>
              <a:gd name="T14" fmla="*/ 437 w 1860"/>
              <a:gd name="T15" fmla="*/ 4 h 762"/>
              <a:gd name="T16" fmla="*/ 361 w 1860"/>
              <a:gd name="T17" fmla="*/ 0 h 762"/>
              <a:gd name="T18" fmla="*/ 286 w 1860"/>
              <a:gd name="T19" fmla="*/ 12 h 762"/>
              <a:gd name="T20" fmla="*/ 216 w 1860"/>
              <a:gd name="T21" fmla="*/ 37 h 762"/>
              <a:gd name="T22" fmla="*/ 152 w 1860"/>
              <a:gd name="T23" fmla="*/ 76 h 762"/>
              <a:gd name="T24" fmla="*/ 99 w 1860"/>
              <a:gd name="T25" fmla="*/ 124 h 762"/>
              <a:gd name="T26" fmla="*/ 55 w 1860"/>
              <a:gd name="T27" fmla="*/ 183 h 762"/>
              <a:gd name="T28" fmla="*/ 22 w 1860"/>
              <a:gd name="T29" fmla="*/ 249 h 762"/>
              <a:gd name="T30" fmla="*/ 4 w 1860"/>
              <a:gd name="T31" fmla="*/ 323 h 762"/>
              <a:gd name="T32" fmla="*/ 0 w 1860"/>
              <a:gd name="T33" fmla="*/ 380 h 762"/>
              <a:gd name="T34" fmla="*/ 8 w 1860"/>
              <a:gd name="T35" fmla="*/ 457 h 762"/>
              <a:gd name="T36" fmla="*/ 29 w 1860"/>
              <a:gd name="T37" fmla="*/ 529 h 762"/>
              <a:gd name="T38" fmla="*/ 65 w 1860"/>
              <a:gd name="T39" fmla="*/ 594 h 762"/>
              <a:gd name="T40" fmla="*/ 112 w 1860"/>
              <a:gd name="T41" fmla="*/ 650 h 762"/>
              <a:gd name="T42" fmla="*/ 168 w 1860"/>
              <a:gd name="T43" fmla="*/ 697 h 762"/>
              <a:gd name="T44" fmla="*/ 233 w 1860"/>
              <a:gd name="T45" fmla="*/ 732 h 762"/>
              <a:gd name="T46" fmla="*/ 304 w 1860"/>
              <a:gd name="T47" fmla="*/ 754 h 762"/>
              <a:gd name="T48" fmla="*/ 381 w 1860"/>
              <a:gd name="T49" fmla="*/ 762 h 762"/>
              <a:gd name="T50" fmla="*/ 460 w 1860"/>
              <a:gd name="T51" fmla="*/ 753 h 762"/>
              <a:gd name="T52" fmla="*/ 661 w 1860"/>
              <a:gd name="T53" fmla="*/ 753 h 762"/>
              <a:gd name="T54" fmla="*/ 740 w 1860"/>
              <a:gd name="T55" fmla="*/ 762 h 762"/>
              <a:gd name="T56" fmla="*/ 844 w 1860"/>
              <a:gd name="T57" fmla="*/ 747 h 762"/>
              <a:gd name="T58" fmla="*/ 1059 w 1860"/>
              <a:gd name="T59" fmla="*/ 758 h 762"/>
              <a:gd name="T60" fmla="*/ 1140 w 1860"/>
              <a:gd name="T61" fmla="*/ 761 h 762"/>
              <a:gd name="T62" fmla="*/ 1374 w 1860"/>
              <a:gd name="T63" fmla="*/ 747 h 762"/>
              <a:gd name="T64" fmla="*/ 1451 w 1860"/>
              <a:gd name="T65" fmla="*/ 761 h 762"/>
              <a:gd name="T66" fmla="*/ 1518 w 1860"/>
              <a:gd name="T67" fmla="*/ 760 h 762"/>
              <a:gd name="T68" fmla="*/ 1592 w 1860"/>
              <a:gd name="T69" fmla="*/ 744 h 762"/>
              <a:gd name="T70" fmla="*/ 1660 w 1860"/>
              <a:gd name="T71" fmla="*/ 716 h 762"/>
              <a:gd name="T72" fmla="*/ 1721 w 1860"/>
              <a:gd name="T73" fmla="*/ 675 h 762"/>
              <a:gd name="T74" fmla="*/ 1773 w 1860"/>
              <a:gd name="T75" fmla="*/ 623 h 762"/>
              <a:gd name="T76" fmla="*/ 1814 w 1860"/>
              <a:gd name="T77" fmla="*/ 562 h 762"/>
              <a:gd name="T78" fmla="*/ 1842 w 1860"/>
              <a:gd name="T79" fmla="*/ 494 h 762"/>
              <a:gd name="T80" fmla="*/ 1858 w 1860"/>
              <a:gd name="T81" fmla="*/ 420 h 762"/>
              <a:gd name="T82" fmla="*/ 1859 w 1860"/>
              <a:gd name="T83" fmla="*/ 361 h 762"/>
              <a:gd name="T84" fmla="*/ 1848 w 1860"/>
              <a:gd name="T85" fmla="*/ 286 h 762"/>
              <a:gd name="T86" fmla="*/ 1822 w 1860"/>
              <a:gd name="T87" fmla="*/ 216 h 762"/>
              <a:gd name="T88" fmla="*/ 1784 w 1860"/>
              <a:gd name="T89" fmla="*/ 152 h 762"/>
              <a:gd name="T90" fmla="*/ 1735 w 1860"/>
              <a:gd name="T91" fmla="*/ 99 h 762"/>
              <a:gd name="T92" fmla="*/ 1676 w 1860"/>
              <a:gd name="T93" fmla="*/ 55 h 762"/>
              <a:gd name="T94" fmla="*/ 1609 w 1860"/>
              <a:gd name="T95" fmla="*/ 22 h 762"/>
              <a:gd name="T96" fmla="*/ 1537 w 1860"/>
              <a:gd name="T97" fmla="*/ 4 h 762"/>
              <a:gd name="T98" fmla="*/ 1478 w 1860"/>
              <a:gd name="T99" fmla="*/ 0 h 76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60"/>
              <a:gd name="T151" fmla="*/ 0 h 762"/>
              <a:gd name="T152" fmla="*/ 1860 w 1860"/>
              <a:gd name="T153" fmla="*/ 762 h 76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60" h="762">
                <a:moveTo>
                  <a:pt x="1478" y="0"/>
                </a:moveTo>
                <a:lnTo>
                  <a:pt x="1478" y="0"/>
                </a:lnTo>
                <a:lnTo>
                  <a:pt x="1450" y="1"/>
                </a:lnTo>
                <a:lnTo>
                  <a:pt x="1423" y="4"/>
                </a:lnTo>
                <a:lnTo>
                  <a:pt x="1396" y="9"/>
                </a:lnTo>
                <a:lnTo>
                  <a:pt x="1370" y="16"/>
                </a:lnTo>
                <a:lnTo>
                  <a:pt x="1222" y="16"/>
                </a:lnTo>
                <a:lnTo>
                  <a:pt x="1195" y="9"/>
                </a:lnTo>
                <a:lnTo>
                  <a:pt x="1169" y="4"/>
                </a:lnTo>
                <a:lnTo>
                  <a:pt x="1141" y="1"/>
                </a:lnTo>
                <a:lnTo>
                  <a:pt x="1112" y="0"/>
                </a:lnTo>
                <a:lnTo>
                  <a:pt x="1084" y="1"/>
                </a:lnTo>
                <a:lnTo>
                  <a:pt x="1057" y="4"/>
                </a:lnTo>
                <a:lnTo>
                  <a:pt x="1030" y="9"/>
                </a:lnTo>
                <a:lnTo>
                  <a:pt x="1004" y="16"/>
                </a:lnTo>
                <a:lnTo>
                  <a:pt x="849" y="16"/>
                </a:lnTo>
                <a:lnTo>
                  <a:pt x="822" y="9"/>
                </a:lnTo>
                <a:lnTo>
                  <a:pt x="796" y="4"/>
                </a:lnTo>
                <a:lnTo>
                  <a:pt x="768" y="1"/>
                </a:lnTo>
                <a:lnTo>
                  <a:pt x="740" y="0"/>
                </a:lnTo>
                <a:lnTo>
                  <a:pt x="711" y="1"/>
                </a:lnTo>
                <a:lnTo>
                  <a:pt x="684" y="4"/>
                </a:lnTo>
                <a:lnTo>
                  <a:pt x="657" y="9"/>
                </a:lnTo>
                <a:lnTo>
                  <a:pt x="631" y="16"/>
                </a:lnTo>
                <a:lnTo>
                  <a:pt x="490" y="16"/>
                </a:lnTo>
                <a:lnTo>
                  <a:pt x="463" y="9"/>
                </a:lnTo>
                <a:lnTo>
                  <a:pt x="437" y="4"/>
                </a:lnTo>
                <a:lnTo>
                  <a:pt x="409" y="1"/>
                </a:lnTo>
                <a:lnTo>
                  <a:pt x="381" y="0"/>
                </a:lnTo>
                <a:lnTo>
                  <a:pt x="361" y="0"/>
                </a:lnTo>
                <a:lnTo>
                  <a:pt x="342" y="2"/>
                </a:lnTo>
                <a:lnTo>
                  <a:pt x="323" y="4"/>
                </a:lnTo>
                <a:lnTo>
                  <a:pt x="304" y="8"/>
                </a:lnTo>
                <a:lnTo>
                  <a:pt x="286" y="12"/>
                </a:lnTo>
                <a:lnTo>
                  <a:pt x="268" y="17"/>
                </a:lnTo>
                <a:lnTo>
                  <a:pt x="249" y="22"/>
                </a:lnTo>
                <a:lnTo>
                  <a:pt x="233" y="29"/>
                </a:lnTo>
                <a:lnTo>
                  <a:pt x="216" y="37"/>
                </a:lnTo>
                <a:lnTo>
                  <a:pt x="200" y="46"/>
                </a:lnTo>
                <a:lnTo>
                  <a:pt x="183" y="55"/>
                </a:lnTo>
                <a:lnTo>
                  <a:pt x="168" y="65"/>
                </a:lnTo>
                <a:lnTo>
                  <a:pt x="152" y="76"/>
                </a:lnTo>
                <a:lnTo>
                  <a:pt x="139" y="87"/>
                </a:lnTo>
                <a:lnTo>
                  <a:pt x="124" y="99"/>
                </a:lnTo>
                <a:lnTo>
                  <a:pt x="112" y="112"/>
                </a:lnTo>
                <a:lnTo>
                  <a:pt x="99" y="124"/>
                </a:lnTo>
                <a:lnTo>
                  <a:pt x="87" y="139"/>
                </a:lnTo>
                <a:lnTo>
                  <a:pt x="76" y="152"/>
                </a:lnTo>
                <a:lnTo>
                  <a:pt x="65" y="168"/>
                </a:lnTo>
                <a:lnTo>
                  <a:pt x="55" y="183"/>
                </a:lnTo>
                <a:lnTo>
                  <a:pt x="46" y="200"/>
                </a:lnTo>
                <a:lnTo>
                  <a:pt x="37" y="216"/>
                </a:lnTo>
                <a:lnTo>
                  <a:pt x="29" y="233"/>
                </a:lnTo>
                <a:lnTo>
                  <a:pt x="22" y="249"/>
                </a:lnTo>
                <a:lnTo>
                  <a:pt x="17" y="268"/>
                </a:lnTo>
                <a:lnTo>
                  <a:pt x="12" y="286"/>
                </a:lnTo>
                <a:lnTo>
                  <a:pt x="8" y="304"/>
                </a:lnTo>
                <a:lnTo>
                  <a:pt x="4" y="323"/>
                </a:lnTo>
                <a:lnTo>
                  <a:pt x="2" y="342"/>
                </a:lnTo>
                <a:lnTo>
                  <a:pt x="0" y="361"/>
                </a:lnTo>
                <a:lnTo>
                  <a:pt x="0" y="380"/>
                </a:lnTo>
                <a:lnTo>
                  <a:pt x="0" y="401"/>
                </a:lnTo>
                <a:lnTo>
                  <a:pt x="2" y="420"/>
                </a:lnTo>
                <a:lnTo>
                  <a:pt x="4" y="439"/>
                </a:lnTo>
                <a:lnTo>
                  <a:pt x="8" y="457"/>
                </a:lnTo>
                <a:lnTo>
                  <a:pt x="12" y="476"/>
                </a:lnTo>
                <a:lnTo>
                  <a:pt x="17" y="494"/>
                </a:lnTo>
                <a:lnTo>
                  <a:pt x="22" y="511"/>
                </a:lnTo>
                <a:lnTo>
                  <a:pt x="29" y="529"/>
                </a:lnTo>
                <a:lnTo>
                  <a:pt x="37" y="546"/>
                </a:lnTo>
                <a:lnTo>
                  <a:pt x="46" y="562"/>
                </a:lnTo>
                <a:lnTo>
                  <a:pt x="55" y="578"/>
                </a:lnTo>
                <a:lnTo>
                  <a:pt x="65" y="594"/>
                </a:lnTo>
                <a:lnTo>
                  <a:pt x="76" y="609"/>
                </a:lnTo>
                <a:lnTo>
                  <a:pt x="87" y="623"/>
                </a:lnTo>
                <a:lnTo>
                  <a:pt x="99" y="637"/>
                </a:lnTo>
                <a:lnTo>
                  <a:pt x="112" y="650"/>
                </a:lnTo>
                <a:lnTo>
                  <a:pt x="124" y="663"/>
                </a:lnTo>
                <a:lnTo>
                  <a:pt x="139" y="675"/>
                </a:lnTo>
                <a:lnTo>
                  <a:pt x="152" y="686"/>
                </a:lnTo>
                <a:lnTo>
                  <a:pt x="168" y="697"/>
                </a:lnTo>
                <a:lnTo>
                  <a:pt x="183" y="707"/>
                </a:lnTo>
                <a:lnTo>
                  <a:pt x="200" y="716"/>
                </a:lnTo>
                <a:lnTo>
                  <a:pt x="216" y="724"/>
                </a:lnTo>
                <a:lnTo>
                  <a:pt x="233" y="732"/>
                </a:lnTo>
                <a:lnTo>
                  <a:pt x="249" y="738"/>
                </a:lnTo>
                <a:lnTo>
                  <a:pt x="268" y="744"/>
                </a:lnTo>
                <a:lnTo>
                  <a:pt x="286" y="750"/>
                </a:lnTo>
                <a:lnTo>
                  <a:pt x="304" y="754"/>
                </a:lnTo>
                <a:lnTo>
                  <a:pt x="323" y="758"/>
                </a:lnTo>
                <a:lnTo>
                  <a:pt x="342" y="760"/>
                </a:lnTo>
                <a:lnTo>
                  <a:pt x="361" y="761"/>
                </a:lnTo>
                <a:lnTo>
                  <a:pt x="381" y="762"/>
                </a:lnTo>
                <a:lnTo>
                  <a:pt x="408" y="761"/>
                </a:lnTo>
                <a:lnTo>
                  <a:pt x="434" y="758"/>
                </a:lnTo>
                <a:lnTo>
                  <a:pt x="460" y="753"/>
                </a:lnTo>
                <a:lnTo>
                  <a:pt x="484" y="747"/>
                </a:lnTo>
                <a:lnTo>
                  <a:pt x="636" y="747"/>
                </a:lnTo>
                <a:lnTo>
                  <a:pt x="661" y="753"/>
                </a:lnTo>
                <a:lnTo>
                  <a:pt x="687" y="758"/>
                </a:lnTo>
                <a:lnTo>
                  <a:pt x="714" y="761"/>
                </a:lnTo>
                <a:lnTo>
                  <a:pt x="740" y="762"/>
                </a:lnTo>
                <a:lnTo>
                  <a:pt x="767" y="761"/>
                </a:lnTo>
                <a:lnTo>
                  <a:pt x="793" y="758"/>
                </a:lnTo>
                <a:lnTo>
                  <a:pt x="819" y="753"/>
                </a:lnTo>
                <a:lnTo>
                  <a:pt x="844" y="747"/>
                </a:lnTo>
                <a:lnTo>
                  <a:pt x="1008" y="747"/>
                </a:lnTo>
                <a:lnTo>
                  <a:pt x="1033" y="753"/>
                </a:lnTo>
                <a:lnTo>
                  <a:pt x="1059" y="758"/>
                </a:lnTo>
                <a:lnTo>
                  <a:pt x="1086" y="761"/>
                </a:lnTo>
                <a:lnTo>
                  <a:pt x="1112" y="762"/>
                </a:lnTo>
                <a:lnTo>
                  <a:pt x="1140" y="761"/>
                </a:lnTo>
                <a:lnTo>
                  <a:pt x="1165" y="758"/>
                </a:lnTo>
                <a:lnTo>
                  <a:pt x="1191" y="753"/>
                </a:lnTo>
                <a:lnTo>
                  <a:pt x="1216" y="747"/>
                </a:lnTo>
                <a:lnTo>
                  <a:pt x="1374" y="747"/>
                </a:lnTo>
                <a:lnTo>
                  <a:pt x="1399" y="753"/>
                </a:lnTo>
                <a:lnTo>
                  <a:pt x="1425" y="758"/>
                </a:lnTo>
                <a:lnTo>
                  <a:pt x="1451" y="761"/>
                </a:lnTo>
                <a:lnTo>
                  <a:pt x="1478" y="762"/>
                </a:lnTo>
                <a:lnTo>
                  <a:pt x="1499" y="761"/>
                </a:lnTo>
                <a:lnTo>
                  <a:pt x="1518" y="760"/>
                </a:lnTo>
                <a:lnTo>
                  <a:pt x="1537" y="758"/>
                </a:lnTo>
                <a:lnTo>
                  <a:pt x="1555" y="754"/>
                </a:lnTo>
                <a:lnTo>
                  <a:pt x="1574" y="750"/>
                </a:lnTo>
                <a:lnTo>
                  <a:pt x="1592" y="744"/>
                </a:lnTo>
                <a:lnTo>
                  <a:pt x="1609" y="738"/>
                </a:lnTo>
                <a:lnTo>
                  <a:pt x="1627" y="732"/>
                </a:lnTo>
                <a:lnTo>
                  <a:pt x="1643" y="724"/>
                </a:lnTo>
                <a:lnTo>
                  <a:pt x="1660" y="716"/>
                </a:lnTo>
                <a:lnTo>
                  <a:pt x="1676" y="707"/>
                </a:lnTo>
                <a:lnTo>
                  <a:pt x="1692" y="697"/>
                </a:lnTo>
                <a:lnTo>
                  <a:pt x="1707" y="686"/>
                </a:lnTo>
                <a:lnTo>
                  <a:pt x="1721" y="675"/>
                </a:lnTo>
                <a:lnTo>
                  <a:pt x="1735" y="663"/>
                </a:lnTo>
                <a:lnTo>
                  <a:pt x="1748" y="650"/>
                </a:lnTo>
                <a:lnTo>
                  <a:pt x="1761" y="637"/>
                </a:lnTo>
                <a:lnTo>
                  <a:pt x="1773" y="623"/>
                </a:lnTo>
                <a:lnTo>
                  <a:pt x="1784" y="609"/>
                </a:lnTo>
                <a:lnTo>
                  <a:pt x="1795" y="594"/>
                </a:lnTo>
                <a:lnTo>
                  <a:pt x="1805" y="578"/>
                </a:lnTo>
                <a:lnTo>
                  <a:pt x="1814" y="562"/>
                </a:lnTo>
                <a:lnTo>
                  <a:pt x="1822" y="546"/>
                </a:lnTo>
                <a:lnTo>
                  <a:pt x="1830" y="529"/>
                </a:lnTo>
                <a:lnTo>
                  <a:pt x="1836" y="511"/>
                </a:lnTo>
                <a:lnTo>
                  <a:pt x="1842" y="494"/>
                </a:lnTo>
                <a:lnTo>
                  <a:pt x="1848" y="476"/>
                </a:lnTo>
                <a:lnTo>
                  <a:pt x="1852" y="457"/>
                </a:lnTo>
                <a:lnTo>
                  <a:pt x="1856" y="439"/>
                </a:lnTo>
                <a:lnTo>
                  <a:pt x="1858" y="420"/>
                </a:lnTo>
                <a:lnTo>
                  <a:pt x="1859" y="401"/>
                </a:lnTo>
                <a:lnTo>
                  <a:pt x="1860" y="380"/>
                </a:lnTo>
                <a:lnTo>
                  <a:pt x="1859" y="361"/>
                </a:lnTo>
                <a:lnTo>
                  <a:pt x="1858" y="342"/>
                </a:lnTo>
                <a:lnTo>
                  <a:pt x="1856" y="323"/>
                </a:lnTo>
                <a:lnTo>
                  <a:pt x="1852" y="304"/>
                </a:lnTo>
                <a:lnTo>
                  <a:pt x="1848" y="286"/>
                </a:lnTo>
                <a:lnTo>
                  <a:pt x="1842" y="268"/>
                </a:lnTo>
                <a:lnTo>
                  <a:pt x="1836" y="249"/>
                </a:lnTo>
                <a:lnTo>
                  <a:pt x="1830" y="233"/>
                </a:lnTo>
                <a:lnTo>
                  <a:pt x="1822" y="216"/>
                </a:lnTo>
                <a:lnTo>
                  <a:pt x="1814" y="200"/>
                </a:lnTo>
                <a:lnTo>
                  <a:pt x="1805" y="183"/>
                </a:lnTo>
                <a:lnTo>
                  <a:pt x="1795" y="168"/>
                </a:lnTo>
                <a:lnTo>
                  <a:pt x="1784" y="152"/>
                </a:lnTo>
                <a:lnTo>
                  <a:pt x="1773" y="139"/>
                </a:lnTo>
                <a:lnTo>
                  <a:pt x="1761" y="124"/>
                </a:lnTo>
                <a:lnTo>
                  <a:pt x="1748" y="112"/>
                </a:lnTo>
                <a:lnTo>
                  <a:pt x="1735" y="99"/>
                </a:lnTo>
                <a:lnTo>
                  <a:pt x="1721" y="87"/>
                </a:lnTo>
                <a:lnTo>
                  <a:pt x="1707" y="76"/>
                </a:lnTo>
                <a:lnTo>
                  <a:pt x="1692" y="65"/>
                </a:lnTo>
                <a:lnTo>
                  <a:pt x="1676" y="55"/>
                </a:lnTo>
                <a:lnTo>
                  <a:pt x="1660" y="46"/>
                </a:lnTo>
                <a:lnTo>
                  <a:pt x="1643" y="37"/>
                </a:lnTo>
                <a:lnTo>
                  <a:pt x="1627" y="29"/>
                </a:lnTo>
                <a:lnTo>
                  <a:pt x="1609" y="22"/>
                </a:lnTo>
                <a:lnTo>
                  <a:pt x="1592" y="17"/>
                </a:lnTo>
                <a:lnTo>
                  <a:pt x="1574" y="12"/>
                </a:lnTo>
                <a:lnTo>
                  <a:pt x="1555" y="8"/>
                </a:lnTo>
                <a:lnTo>
                  <a:pt x="1537" y="4"/>
                </a:lnTo>
                <a:lnTo>
                  <a:pt x="1518" y="2"/>
                </a:lnTo>
                <a:lnTo>
                  <a:pt x="1499" y="0"/>
                </a:lnTo>
                <a:lnTo>
                  <a:pt x="1478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1016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endParaRPr kumimoji="0" lang="ko-KR" altLang="en-US"/>
          </a:p>
        </p:txBody>
      </p:sp>
      <p:sp>
        <p:nvSpPr>
          <p:cNvPr id="48158" name="Rectangle 12"/>
          <p:cNvSpPr>
            <a:spLocks noChangeArrowheads="1"/>
          </p:cNvSpPr>
          <p:nvPr/>
        </p:nvSpPr>
        <p:spPr bwMode="auto">
          <a:xfrm>
            <a:off x="1041400" y="3321050"/>
            <a:ext cx="22955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600">
                <a:solidFill>
                  <a:schemeClr val="bg1"/>
                </a:solidFill>
                <a:latin typeface="Arial Black" panose="020B0A04020102020204" pitchFamily="34" charset="0"/>
              </a:rPr>
              <a:t>Animation PowerPoint</a:t>
            </a:r>
          </a:p>
        </p:txBody>
      </p:sp>
      <p:grpSp>
        <p:nvGrpSpPr>
          <p:cNvPr id="48160" name="Group 14"/>
          <p:cNvGrpSpPr>
            <a:grpSpLocks/>
          </p:cNvGrpSpPr>
          <p:nvPr/>
        </p:nvGrpSpPr>
        <p:grpSpPr bwMode="auto">
          <a:xfrm>
            <a:off x="3394075" y="3489325"/>
            <a:ext cx="396875" cy="396875"/>
            <a:chOff x="1661" y="2750"/>
            <a:chExt cx="250" cy="250"/>
          </a:xfrm>
        </p:grpSpPr>
        <p:sp>
          <p:nvSpPr>
            <p:cNvPr id="48161" name="Oval 15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/>
            </a:p>
          </p:txBody>
        </p:sp>
        <p:sp>
          <p:nvSpPr>
            <p:cNvPr id="48162" name="Oval 16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/>
            </a:p>
          </p:txBody>
        </p:sp>
      </p:grpSp>
      <p:sp>
        <p:nvSpPr>
          <p:cNvPr id="48163" name="Text Box 44"/>
          <p:cNvSpPr txBox="1">
            <a:spLocks noChangeArrowheads="1"/>
          </p:cNvSpPr>
          <p:nvPr/>
        </p:nvSpPr>
        <p:spPr bwMode="auto">
          <a:xfrm>
            <a:off x="0" y="544513"/>
            <a:ext cx="91440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>
              <a:lnSpc>
                <a:spcPct val="90000"/>
              </a:lnSpc>
            </a:pPr>
            <a:r>
              <a:rPr kumimoji="0"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PowerPoint can tailor your presentation so that all slides will look a certain way or fit a specific template.</a:t>
            </a:r>
          </a:p>
          <a:p>
            <a:pPr algn="ctr">
              <a:lnSpc>
                <a:spcPct val="90000"/>
              </a:lnSpc>
            </a:pPr>
            <a:r>
              <a:rPr kumimoji="0"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If you need to create a presentation for a specific company or have a logo or design that you would like to include on every page,</a:t>
            </a:r>
          </a:p>
          <a:p>
            <a:pPr algn="ctr">
              <a:lnSpc>
                <a:spcPct val="90000"/>
              </a:lnSpc>
            </a:pPr>
            <a:r>
              <a:rPr kumimoji="0"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then you will need to custom tailor your presentation.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AutoShape 2"/>
          <p:cNvSpPr>
            <a:spLocks noChangeArrowheads="1"/>
          </p:cNvSpPr>
          <p:nvPr/>
        </p:nvSpPr>
        <p:spPr bwMode="auto">
          <a:xfrm>
            <a:off x="1606550" y="1417638"/>
            <a:ext cx="2173288" cy="1671637"/>
          </a:xfrm>
          <a:prstGeom prst="roundRect">
            <a:avLst>
              <a:gd name="adj" fmla="val 13009"/>
            </a:avLst>
          </a:prstGeom>
          <a:solidFill>
            <a:srgbClr val="FFFFFF">
              <a:alpha val="30196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1139" name="AutoShape 3"/>
          <p:cNvSpPr>
            <a:spLocks noChangeArrowheads="1"/>
          </p:cNvSpPr>
          <p:nvPr/>
        </p:nvSpPr>
        <p:spPr bwMode="auto">
          <a:xfrm>
            <a:off x="4067175" y="1417638"/>
            <a:ext cx="2173288" cy="1671637"/>
          </a:xfrm>
          <a:prstGeom prst="roundRect">
            <a:avLst>
              <a:gd name="adj" fmla="val 13009"/>
            </a:avLst>
          </a:prstGeom>
          <a:solidFill>
            <a:srgbClr val="FFFFFF">
              <a:alpha val="30196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1140" name="AutoShape 4"/>
          <p:cNvSpPr>
            <a:spLocks noChangeArrowheads="1"/>
          </p:cNvSpPr>
          <p:nvPr/>
        </p:nvSpPr>
        <p:spPr bwMode="auto">
          <a:xfrm>
            <a:off x="6575425" y="1417638"/>
            <a:ext cx="2173288" cy="1671637"/>
          </a:xfrm>
          <a:prstGeom prst="roundRect">
            <a:avLst>
              <a:gd name="adj" fmla="val 13009"/>
            </a:avLst>
          </a:prstGeom>
          <a:solidFill>
            <a:srgbClr val="FDB602">
              <a:alpha val="10001"/>
            </a:srgbClr>
          </a:solidFill>
          <a:ln w="19050" cap="rnd" algn="ctr">
            <a:solidFill>
              <a:srgbClr val="F7B60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1141" name="AutoShape 5"/>
          <p:cNvSpPr>
            <a:spLocks noChangeArrowheads="1"/>
          </p:cNvSpPr>
          <p:nvPr/>
        </p:nvSpPr>
        <p:spPr bwMode="auto">
          <a:xfrm>
            <a:off x="2903538" y="4230688"/>
            <a:ext cx="2173287" cy="1671637"/>
          </a:xfrm>
          <a:prstGeom prst="roundRect">
            <a:avLst>
              <a:gd name="adj" fmla="val 13009"/>
            </a:avLst>
          </a:prstGeom>
          <a:solidFill>
            <a:srgbClr val="FFFFFF">
              <a:alpha val="30196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1142" name="AutoShape 6"/>
          <p:cNvSpPr>
            <a:spLocks noChangeArrowheads="1"/>
          </p:cNvSpPr>
          <p:nvPr/>
        </p:nvSpPr>
        <p:spPr bwMode="auto">
          <a:xfrm>
            <a:off x="5338763" y="4230688"/>
            <a:ext cx="2173287" cy="1671637"/>
          </a:xfrm>
          <a:prstGeom prst="roundRect">
            <a:avLst>
              <a:gd name="adj" fmla="val 13009"/>
            </a:avLst>
          </a:prstGeom>
          <a:solidFill>
            <a:srgbClr val="FFFFFF">
              <a:alpha val="30196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1143" name="Line 7"/>
          <p:cNvSpPr>
            <a:spLocks noChangeShapeType="1"/>
          </p:cNvSpPr>
          <p:nvPr/>
        </p:nvSpPr>
        <p:spPr bwMode="auto">
          <a:xfrm flipH="1">
            <a:off x="5522913" y="3708400"/>
            <a:ext cx="3175" cy="779463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1144" name="TextBox 57"/>
          <p:cNvSpPr txBox="1">
            <a:spLocks noChangeArrowheads="1"/>
          </p:cNvSpPr>
          <p:nvPr/>
        </p:nvSpPr>
        <p:spPr bwMode="auto">
          <a:xfrm>
            <a:off x="5616575" y="4306888"/>
            <a:ext cx="13477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600" b="1">
                <a:solidFill>
                  <a:srgbClr val="000000"/>
                </a:solidFill>
                <a:latin typeface="Arial Black" panose="020B0A04020102020204" pitchFamily="34" charset="0"/>
              </a:rPr>
              <a:t>Optimize</a:t>
            </a:r>
            <a:endParaRPr kumimoji="0" lang="ko-KR" altLang="en-US" sz="1600" b="1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91145" name="TextBox 57"/>
          <p:cNvSpPr txBox="1">
            <a:spLocks noChangeArrowheads="1"/>
          </p:cNvSpPr>
          <p:nvPr/>
        </p:nvSpPr>
        <p:spPr bwMode="auto">
          <a:xfrm>
            <a:off x="5613400" y="4654550"/>
            <a:ext cx="145256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200">
                <a:solidFill>
                  <a:srgbClr val="000000"/>
                </a:solidFill>
                <a:latin typeface="Arial" panose="020B0604020202020204" pitchFamily="34" charset="0"/>
              </a:rPr>
              <a:t>Review initial design, test for tolerances, optimize design </a:t>
            </a:r>
            <a:endParaRPr kumimoji="0" lang="ko-KR" altLang="en-US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1146" name="Line 10"/>
          <p:cNvSpPr>
            <a:spLocks noChangeShapeType="1"/>
          </p:cNvSpPr>
          <p:nvPr/>
        </p:nvSpPr>
        <p:spPr bwMode="auto">
          <a:xfrm flipH="1">
            <a:off x="3087688" y="3708400"/>
            <a:ext cx="3175" cy="779463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1147" name="TextBox 57"/>
          <p:cNvSpPr txBox="1">
            <a:spLocks noChangeArrowheads="1"/>
          </p:cNvSpPr>
          <p:nvPr/>
        </p:nvSpPr>
        <p:spPr bwMode="auto">
          <a:xfrm>
            <a:off x="3181350" y="4306888"/>
            <a:ext cx="13477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600" b="1">
                <a:solidFill>
                  <a:srgbClr val="000000"/>
                </a:solidFill>
                <a:latin typeface="Arial Black" panose="020B0A04020102020204" pitchFamily="34" charset="0"/>
              </a:rPr>
              <a:t>Analyze</a:t>
            </a:r>
            <a:endParaRPr kumimoji="0" lang="ko-KR" altLang="en-US" sz="1600" b="1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91148" name="TextBox 57"/>
          <p:cNvSpPr txBox="1">
            <a:spLocks noChangeArrowheads="1"/>
          </p:cNvSpPr>
          <p:nvPr/>
        </p:nvSpPr>
        <p:spPr bwMode="auto">
          <a:xfrm>
            <a:off x="3178175" y="4654550"/>
            <a:ext cx="1452563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200">
                <a:solidFill>
                  <a:srgbClr val="000000"/>
                </a:solidFill>
                <a:latin typeface="Arial" panose="020B0604020202020204" pitchFamily="34" charset="0"/>
              </a:rPr>
              <a:t>Review information, generate concepts and develop processes. </a:t>
            </a:r>
            <a:endParaRPr kumimoji="0" lang="ko-KR" altLang="en-US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1149" name="Line 13"/>
          <p:cNvSpPr>
            <a:spLocks noChangeShapeType="1"/>
          </p:cNvSpPr>
          <p:nvPr/>
        </p:nvSpPr>
        <p:spPr bwMode="auto">
          <a:xfrm>
            <a:off x="-323850" y="3703638"/>
            <a:ext cx="8915400" cy="0"/>
          </a:xfrm>
          <a:prstGeom prst="line">
            <a:avLst/>
          </a:prstGeom>
          <a:noFill/>
          <a:ln w="1016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1150" name="Line 14"/>
          <p:cNvSpPr>
            <a:spLocks noChangeShapeType="1"/>
          </p:cNvSpPr>
          <p:nvPr/>
        </p:nvSpPr>
        <p:spPr bwMode="auto">
          <a:xfrm flipH="1">
            <a:off x="6778625" y="2795588"/>
            <a:ext cx="3175" cy="903287"/>
          </a:xfrm>
          <a:prstGeom prst="line">
            <a:avLst/>
          </a:prstGeom>
          <a:noFill/>
          <a:ln w="19050">
            <a:solidFill>
              <a:srgbClr val="F7B60D"/>
            </a:solidFill>
            <a:prstDash val="sysDot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1151" name="Line 15"/>
          <p:cNvSpPr>
            <a:spLocks noChangeShapeType="1"/>
          </p:cNvSpPr>
          <p:nvPr/>
        </p:nvSpPr>
        <p:spPr bwMode="auto">
          <a:xfrm flipH="1">
            <a:off x="4308475" y="2800350"/>
            <a:ext cx="3175" cy="903288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1152" name="Line 16"/>
          <p:cNvSpPr>
            <a:spLocks noChangeShapeType="1"/>
          </p:cNvSpPr>
          <p:nvPr/>
        </p:nvSpPr>
        <p:spPr bwMode="auto">
          <a:xfrm flipH="1">
            <a:off x="1857375" y="2792413"/>
            <a:ext cx="3175" cy="903287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1153" name="AutoShape 17"/>
          <p:cNvSpPr>
            <a:spLocks noChangeArrowheads="1"/>
          </p:cNvSpPr>
          <p:nvPr/>
        </p:nvSpPr>
        <p:spPr bwMode="auto">
          <a:xfrm>
            <a:off x="506413" y="4230688"/>
            <a:ext cx="2173287" cy="1671637"/>
          </a:xfrm>
          <a:prstGeom prst="roundRect">
            <a:avLst>
              <a:gd name="adj" fmla="val 13009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1154" name="Line 18"/>
          <p:cNvSpPr>
            <a:spLocks noChangeShapeType="1"/>
          </p:cNvSpPr>
          <p:nvPr/>
        </p:nvSpPr>
        <p:spPr bwMode="auto">
          <a:xfrm flipH="1">
            <a:off x="677863" y="3708400"/>
            <a:ext cx="3175" cy="779463"/>
          </a:xfrm>
          <a:prstGeom prst="line">
            <a:avLst/>
          </a:prstGeom>
          <a:noFill/>
          <a:ln w="19050">
            <a:solidFill>
              <a:srgbClr val="139AFF"/>
            </a:solidFill>
            <a:prstDash val="sysDot"/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91155" name="Group 138"/>
          <p:cNvGrpSpPr>
            <a:grpSpLocks/>
          </p:cNvGrpSpPr>
          <p:nvPr/>
        </p:nvGrpSpPr>
        <p:grpSpPr bwMode="auto">
          <a:xfrm>
            <a:off x="1730375" y="3578225"/>
            <a:ext cx="244475" cy="244475"/>
            <a:chOff x="1661" y="2750"/>
            <a:chExt cx="250" cy="250"/>
          </a:xfrm>
        </p:grpSpPr>
        <p:sp>
          <p:nvSpPr>
            <p:cNvPr id="91156" name="Oval 139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>
                <a:solidFill>
                  <a:srgbClr val="000000"/>
                </a:solidFill>
              </a:endParaRPr>
            </a:p>
          </p:txBody>
        </p:sp>
        <p:sp>
          <p:nvSpPr>
            <p:cNvPr id="91157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>
                <a:solidFill>
                  <a:srgbClr val="000000"/>
                </a:solidFill>
              </a:endParaRPr>
            </a:p>
          </p:txBody>
        </p:sp>
      </p:grpSp>
      <p:sp>
        <p:nvSpPr>
          <p:cNvPr id="91158" name="TextBox 57"/>
          <p:cNvSpPr txBox="1">
            <a:spLocks noChangeArrowheads="1"/>
          </p:cNvSpPr>
          <p:nvPr/>
        </p:nvSpPr>
        <p:spPr bwMode="auto">
          <a:xfrm>
            <a:off x="758825" y="4306888"/>
            <a:ext cx="13477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600" b="1">
                <a:solidFill>
                  <a:srgbClr val="139AFF"/>
                </a:solidFill>
                <a:latin typeface="Arial Black" panose="020B0A04020102020204" pitchFamily="34" charset="0"/>
              </a:rPr>
              <a:t>Define</a:t>
            </a:r>
            <a:endParaRPr kumimoji="0" lang="ko-KR" altLang="en-US" sz="1600" b="1">
              <a:solidFill>
                <a:srgbClr val="139AFF"/>
              </a:solidFill>
              <a:latin typeface="Arial Black" panose="020B0A04020102020204" pitchFamily="34" charset="0"/>
            </a:endParaRPr>
          </a:p>
        </p:txBody>
      </p:sp>
      <p:sp>
        <p:nvSpPr>
          <p:cNvPr id="91159" name="TextBox 57"/>
          <p:cNvSpPr txBox="1">
            <a:spLocks noChangeArrowheads="1"/>
          </p:cNvSpPr>
          <p:nvPr/>
        </p:nvSpPr>
        <p:spPr bwMode="auto">
          <a:xfrm>
            <a:off x="1917700" y="2655888"/>
            <a:ext cx="13160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600" b="1">
                <a:solidFill>
                  <a:srgbClr val="000000"/>
                </a:solidFill>
                <a:latin typeface="Arial Black" panose="020B0A04020102020204" pitchFamily="34" charset="0"/>
              </a:rPr>
              <a:t>Measure</a:t>
            </a:r>
            <a:endParaRPr kumimoji="0" lang="ko-KR" altLang="en-US" sz="1600" b="1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91160" name="TextBox 57"/>
          <p:cNvSpPr txBox="1">
            <a:spLocks noChangeArrowheads="1"/>
          </p:cNvSpPr>
          <p:nvPr/>
        </p:nvSpPr>
        <p:spPr bwMode="auto">
          <a:xfrm>
            <a:off x="755650" y="4654550"/>
            <a:ext cx="1347788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200">
                <a:solidFill>
                  <a:srgbClr val="139AFF"/>
                </a:solidFill>
                <a:latin typeface="Arial" panose="020B0604020202020204" pitchFamily="34" charset="0"/>
              </a:rPr>
              <a:t>Define project goals and customer needs. </a:t>
            </a:r>
            <a:endParaRPr kumimoji="0" lang="ko-KR" altLang="en-US" sz="1200">
              <a:solidFill>
                <a:srgbClr val="139AFF"/>
              </a:solidFill>
              <a:latin typeface="Arial" panose="020B0604020202020204" pitchFamily="34" charset="0"/>
            </a:endParaRPr>
          </a:p>
        </p:txBody>
      </p:sp>
      <p:sp>
        <p:nvSpPr>
          <p:cNvPr id="91161" name="TextBox 57"/>
          <p:cNvSpPr txBox="1">
            <a:spLocks noChangeArrowheads="1"/>
          </p:cNvSpPr>
          <p:nvPr/>
        </p:nvSpPr>
        <p:spPr bwMode="auto">
          <a:xfrm>
            <a:off x="1730375" y="1616075"/>
            <a:ext cx="1584325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200">
                <a:solidFill>
                  <a:srgbClr val="000000"/>
                </a:solidFill>
                <a:latin typeface="Arial" panose="020B0604020202020204" pitchFamily="34" charset="0"/>
              </a:rPr>
              <a:t>Measure customer requirements, review industry and competitor benchmarks. </a:t>
            </a:r>
            <a:endParaRPr kumimoji="0" lang="ko-KR" altLang="en-US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91162" name="Group 138"/>
          <p:cNvGrpSpPr>
            <a:grpSpLocks/>
          </p:cNvGrpSpPr>
          <p:nvPr/>
        </p:nvGrpSpPr>
        <p:grpSpPr bwMode="auto">
          <a:xfrm>
            <a:off x="6665913" y="3582988"/>
            <a:ext cx="244475" cy="244475"/>
            <a:chOff x="1661" y="2750"/>
            <a:chExt cx="250" cy="250"/>
          </a:xfrm>
        </p:grpSpPr>
        <p:sp>
          <p:nvSpPr>
            <p:cNvPr id="91163" name="Oval 139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rgbClr val="F9B6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>
                <a:solidFill>
                  <a:srgbClr val="000000"/>
                </a:solidFill>
              </a:endParaRPr>
            </a:p>
          </p:txBody>
        </p:sp>
        <p:sp>
          <p:nvSpPr>
            <p:cNvPr id="91164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>
                <a:solidFill>
                  <a:srgbClr val="000000"/>
                </a:solidFill>
              </a:endParaRPr>
            </a:p>
          </p:txBody>
        </p:sp>
      </p:grpSp>
      <p:sp>
        <p:nvSpPr>
          <p:cNvPr id="91165" name="TextBox 57"/>
          <p:cNvSpPr txBox="1">
            <a:spLocks noChangeArrowheads="1"/>
          </p:cNvSpPr>
          <p:nvPr/>
        </p:nvSpPr>
        <p:spPr bwMode="auto">
          <a:xfrm>
            <a:off x="4368800" y="2663825"/>
            <a:ext cx="13160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600" b="1">
                <a:solidFill>
                  <a:srgbClr val="000000"/>
                </a:solidFill>
                <a:latin typeface="Arial Black" panose="020B0A04020102020204" pitchFamily="34" charset="0"/>
              </a:rPr>
              <a:t>Design</a:t>
            </a:r>
            <a:endParaRPr kumimoji="0" lang="ko-KR" altLang="en-US" sz="1600" b="1">
              <a:solidFill>
                <a:srgbClr val="000000"/>
              </a:solidFill>
              <a:latin typeface="Arial Black" panose="020B0A04020102020204" pitchFamily="34" charset="0"/>
            </a:endParaRPr>
          </a:p>
        </p:txBody>
      </p:sp>
      <p:sp>
        <p:nvSpPr>
          <p:cNvPr id="91166" name="TextBox 57"/>
          <p:cNvSpPr txBox="1">
            <a:spLocks noChangeArrowheads="1"/>
          </p:cNvSpPr>
          <p:nvPr/>
        </p:nvSpPr>
        <p:spPr bwMode="auto">
          <a:xfrm>
            <a:off x="4181475" y="1624013"/>
            <a:ext cx="1584325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200">
                <a:solidFill>
                  <a:srgbClr val="000000"/>
                </a:solidFill>
                <a:latin typeface="Arial" panose="020B0604020202020204" pitchFamily="34" charset="0"/>
              </a:rPr>
              <a:t>Review risks and financial, begin build of models, analyze ongoing development. </a:t>
            </a:r>
            <a:endParaRPr kumimoji="0" lang="ko-KR" altLang="en-US" sz="12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1167" name="TextBox 57"/>
          <p:cNvSpPr txBox="1">
            <a:spLocks noChangeArrowheads="1"/>
          </p:cNvSpPr>
          <p:nvPr/>
        </p:nvSpPr>
        <p:spPr bwMode="auto">
          <a:xfrm>
            <a:off x="6859588" y="2651125"/>
            <a:ext cx="13160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600" b="1">
                <a:solidFill>
                  <a:srgbClr val="F9B60D"/>
                </a:solidFill>
                <a:latin typeface="Arial Black" panose="020B0A04020102020204" pitchFamily="34" charset="0"/>
              </a:rPr>
              <a:t>Verification</a:t>
            </a:r>
            <a:endParaRPr kumimoji="0" lang="ko-KR" altLang="en-US" sz="1600" b="1">
              <a:solidFill>
                <a:srgbClr val="F9B60D"/>
              </a:solidFill>
              <a:latin typeface="Arial Black" panose="020B0A04020102020204" pitchFamily="34" charset="0"/>
            </a:endParaRPr>
          </a:p>
        </p:txBody>
      </p:sp>
      <p:sp>
        <p:nvSpPr>
          <p:cNvPr id="91168" name="TextBox 57"/>
          <p:cNvSpPr txBox="1">
            <a:spLocks noChangeArrowheads="1"/>
          </p:cNvSpPr>
          <p:nvPr/>
        </p:nvSpPr>
        <p:spPr bwMode="auto">
          <a:xfrm>
            <a:off x="6672263" y="1778000"/>
            <a:ext cx="15843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200">
                <a:solidFill>
                  <a:srgbClr val="F9B60D"/>
                </a:solidFill>
                <a:latin typeface="Arial" panose="020B0604020202020204" pitchFamily="34" charset="0"/>
              </a:rPr>
              <a:t>Review initial design specifications and predictions against final product. </a:t>
            </a:r>
            <a:endParaRPr kumimoji="0" lang="ko-KR" altLang="en-US" sz="1200">
              <a:solidFill>
                <a:srgbClr val="F9B60D"/>
              </a:solidFill>
              <a:latin typeface="Arial" panose="020B0604020202020204" pitchFamily="34" charset="0"/>
            </a:endParaRPr>
          </a:p>
        </p:txBody>
      </p:sp>
      <p:grpSp>
        <p:nvGrpSpPr>
          <p:cNvPr id="91169" name="Group 138"/>
          <p:cNvGrpSpPr>
            <a:grpSpLocks/>
          </p:cNvGrpSpPr>
          <p:nvPr/>
        </p:nvGrpSpPr>
        <p:grpSpPr bwMode="auto">
          <a:xfrm>
            <a:off x="565150" y="3573463"/>
            <a:ext cx="244475" cy="244475"/>
            <a:chOff x="1661" y="2750"/>
            <a:chExt cx="250" cy="250"/>
          </a:xfrm>
        </p:grpSpPr>
        <p:sp>
          <p:nvSpPr>
            <p:cNvPr id="91170" name="Oval 139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>
                <a:solidFill>
                  <a:srgbClr val="000000"/>
                </a:solidFill>
              </a:endParaRPr>
            </a:p>
          </p:txBody>
        </p:sp>
        <p:sp>
          <p:nvSpPr>
            <p:cNvPr id="91171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>
                <a:solidFill>
                  <a:srgbClr val="000000"/>
                </a:solidFill>
              </a:endParaRPr>
            </a:p>
          </p:txBody>
        </p:sp>
      </p:grpSp>
      <p:grpSp>
        <p:nvGrpSpPr>
          <p:cNvPr id="91172" name="Group 138"/>
          <p:cNvGrpSpPr>
            <a:grpSpLocks/>
          </p:cNvGrpSpPr>
          <p:nvPr/>
        </p:nvGrpSpPr>
        <p:grpSpPr bwMode="auto">
          <a:xfrm>
            <a:off x="2974975" y="3578225"/>
            <a:ext cx="244475" cy="244475"/>
            <a:chOff x="1661" y="2750"/>
            <a:chExt cx="250" cy="250"/>
          </a:xfrm>
        </p:grpSpPr>
        <p:sp>
          <p:nvSpPr>
            <p:cNvPr id="91173" name="Oval 139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>
                <a:solidFill>
                  <a:srgbClr val="000000"/>
                </a:solidFill>
              </a:endParaRPr>
            </a:p>
          </p:txBody>
        </p:sp>
        <p:sp>
          <p:nvSpPr>
            <p:cNvPr id="91174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>
                <a:solidFill>
                  <a:srgbClr val="000000"/>
                </a:solidFill>
              </a:endParaRPr>
            </a:p>
          </p:txBody>
        </p:sp>
      </p:grpSp>
      <p:grpSp>
        <p:nvGrpSpPr>
          <p:cNvPr id="91175" name="Group 138"/>
          <p:cNvGrpSpPr>
            <a:grpSpLocks/>
          </p:cNvGrpSpPr>
          <p:nvPr/>
        </p:nvGrpSpPr>
        <p:grpSpPr bwMode="auto">
          <a:xfrm>
            <a:off x="4186238" y="3578225"/>
            <a:ext cx="244475" cy="244475"/>
            <a:chOff x="1661" y="2750"/>
            <a:chExt cx="250" cy="250"/>
          </a:xfrm>
        </p:grpSpPr>
        <p:sp>
          <p:nvSpPr>
            <p:cNvPr id="91176" name="Oval 139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>
                <a:solidFill>
                  <a:srgbClr val="000000"/>
                </a:solidFill>
              </a:endParaRPr>
            </a:p>
          </p:txBody>
        </p:sp>
        <p:sp>
          <p:nvSpPr>
            <p:cNvPr id="91177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>
                <a:solidFill>
                  <a:srgbClr val="000000"/>
                </a:solidFill>
              </a:endParaRPr>
            </a:p>
          </p:txBody>
        </p:sp>
      </p:grpSp>
      <p:grpSp>
        <p:nvGrpSpPr>
          <p:cNvPr id="91178" name="Group 138"/>
          <p:cNvGrpSpPr>
            <a:grpSpLocks/>
          </p:cNvGrpSpPr>
          <p:nvPr/>
        </p:nvGrpSpPr>
        <p:grpSpPr bwMode="auto">
          <a:xfrm>
            <a:off x="5410200" y="3578225"/>
            <a:ext cx="244475" cy="244475"/>
            <a:chOff x="1661" y="2750"/>
            <a:chExt cx="250" cy="250"/>
          </a:xfrm>
        </p:grpSpPr>
        <p:sp>
          <p:nvSpPr>
            <p:cNvPr id="91179" name="Oval 139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>
                <a:solidFill>
                  <a:srgbClr val="000000"/>
                </a:solidFill>
              </a:endParaRPr>
            </a:p>
          </p:txBody>
        </p:sp>
        <p:sp>
          <p:nvSpPr>
            <p:cNvPr id="91180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>
                <a:solidFill>
                  <a:srgbClr val="000000"/>
                </a:solidFill>
              </a:endParaRPr>
            </a:p>
          </p:txBody>
        </p:sp>
      </p:grpSp>
      <p:grpSp>
        <p:nvGrpSpPr>
          <p:cNvPr id="91181" name="Group 45"/>
          <p:cNvGrpSpPr>
            <a:grpSpLocks/>
          </p:cNvGrpSpPr>
          <p:nvPr/>
        </p:nvGrpSpPr>
        <p:grpSpPr bwMode="auto">
          <a:xfrm>
            <a:off x="7572375" y="6391275"/>
            <a:ext cx="1441450" cy="360363"/>
            <a:chOff x="4770" y="4026"/>
            <a:chExt cx="908" cy="227"/>
          </a:xfrm>
        </p:grpSpPr>
        <p:sp>
          <p:nvSpPr>
            <p:cNvPr id="91182" name="WordArt 3"/>
            <p:cNvSpPr>
              <a:spLocks noChangeArrowheads="1" noChangeShapeType="1" noTextEdit="1"/>
            </p:cNvSpPr>
            <p:nvPr/>
          </p:nvSpPr>
          <p:spPr bwMode="auto">
            <a:xfrm>
              <a:off x="4770" y="4026"/>
              <a:ext cx="9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>
                  <a:solidFill>
                    <a:srgbClr val="595959"/>
                  </a:solidFill>
                  <a:latin typeface="Impact" panose="020B0806030902050204" pitchFamily="34" charset="0"/>
                </a:rPr>
                <a:t>' LOGOTYPE '</a:t>
              </a:r>
              <a:endParaRPr lang="zh-CN" altLang="en-US" kern="10">
                <a:solidFill>
                  <a:srgbClr val="595959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1183" name="WordArt 4"/>
            <p:cNvSpPr>
              <a:spLocks noChangeArrowheads="1" noChangeShapeType="1" noTextEdit="1"/>
            </p:cNvSpPr>
            <p:nvPr/>
          </p:nvSpPr>
          <p:spPr bwMode="auto">
            <a:xfrm>
              <a:off x="4840" y="4207"/>
              <a:ext cx="770" cy="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 kern="10">
                  <a:solidFill>
                    <a:srgbClr val="9696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COMPANY LOGOTYPE INSERT</a:t>
              </a:r>
              <a:endParaRPr lang="zh-CN" altLang="en-US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1184" name="Group 48"/>
          <p:cNvGrpSpPr>
            <a:grpSpLocks/>
          </p:cNvGrpSpPr>
          <p:nvPr/>
        </p:nvGrpSpPr>
        <p:grpSpPr bwMode="auto">
          <a:xfrm>
            <a:off x="0" y="215900"/>
            <a:ext cx="9144000" cy="830263"/>
            <a:chOff x="0" y="136"/>
            <a:chExt cx="5760" cy="523"/>
          </a:xfrm>
        </p:grpSpPr>
        <p:sp>
          <p:nvSpPr>
            <p:cNvPr id="91185" name="WordArt 2"/>
            <p:cNvSpPr>
              <a:spLocks noChangeArrowheads="1" noChangeShapeType="1" noTextEdit="1"/>
            </p:cNvSpPr>
            <p:nvPr/>
          </p:nvSpPr>
          <p:spPr bwMode="auto">
            <a:xfrm>
              <a:off x="1202" y="136"/>
              <a:ext cx="3356" cy="18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b="1" kern="10" spc="-90">
                  <a:solidFill>
                    <a:srgbClr val="5959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CLICK TO TYPE SLIDE TITLE</a:t>
              </a:r>
              <a:endParaRPr lang="zh-CN" altLang="en-US" b="1" kern="10" spc="-90">
                <a:solidFill>
                  <a:srgbClr val="59595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1186" name="Text Box 44"/>
            <p:cNvSpPr txBox="1">
              <a:spLocks noChangeArrowheads="1"/>
            </p:cNvSpPr>
            <p:nvPr/>
          </p:nvSpPr>
          <p:spPr bwMode="auto">
            <a:xfrm>
              <a:off x="0" y="343"/>
              <a:ext cx="5760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>
                <a:lnSpc>
                  <a:spcPct val="90000"/>
                </a:lnSpc>
              </a:pPr>
              <a:r>
                <a:rPr kumimoji="0" lang="en-US" altLang="ko-KR" sz="1000">
                  <a:solidFill>
                    <a:srgbClr val="969696"/>
                  </a:solidFill>
                  <a:latin typeface="Arial" panose="020B0604020202020204" pitchFamily="34" charset="0"/>
                </a:rPr>
                <a:t>PowerPoint can tailor your presentation so that all slides will look a certain way or fit a specific template.</a:t>
              </a:r>
            </a:p>
            <a:p>
              <a:pPr algn="ctr">
                <a:lnSpc>
                  <a:spcPct val="90000"/>
                </a:lnSpc>
              </a:pPr>
              <a:r>
                <a:rPr kumimoji="0" lang="en-US" altLang="ko-KR" sz="1000">
                  <a:solidFill>
                    <a:srgbClr val="969696"/>
                  </a:solidFill>
                  <a:latin typeface="Arial" panose="020B0604020202020204" pitchFamily="34" charset="0"/>
                </a:rPr>
                <a:t>If you need to create a presentation for a specific company or have a logo or design that you would like to include on every page,</a:t>
              </a:r>
            </a:p>
            <a:p>
              <a:pPr algn="ctr">
                <a:lnSpc>
                  <a:spcPct val="90000"/>
                </a:lnSpc>
              </a:pPr>
              <a:r>
                <a:rPr kumimoji="0" lang="en-US" altLang="ko-KR" sz="1000">
                  <a:solidFill>
                    <a:srgbClr val="969696"/>
                  </a:solidFill>
                  <a:latin typeface="Arial" panose="020B0604020202020204" pitchFamily="34" charset="0"/>
                </a:rPr>
                <a:t>then you will need to custom tailor your presentation.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7914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0" name="Freeform 52"/>
          <p:cNvSpPr>
            <a:spLocks/>
          </p:cNvSpPr>
          <p:nvPr/>
        </p:nvSpPr>
        <p:spPr bwMode="auto">
          <a:xfrm>
            <a:off x="2808288" y="3978275"/>
            <a:ext cx="4787900" cy="1228725"/>
          </a:xfrm>
          <a:custGeom>
            <a:avLst/>
            <a:gdLst>
              <a:gd name="T0" fmla="*/ 4348 w 5172"/>
              <a:gd name="T1" fmla="*/ 20 h 1328"/>
              <a:gd name="T2" fmla="*/ 3970 w 5172"/>
              <a:gd name="T3" fmla="*/ 8 h 1328"/>
              <a:gd name="T4" fmla="*/ 3752 w 5172"/>
              <a:gd name="T5" fmla="*/ 8 h 1328"/>
              <a:gd name="T6" fmla="*/ 3388 w 5172"/>
              <a:gd name="T7" fmla="*/ 20 h 1328"/>
              <a:gd name="T8" fmla="*/ 3172 w 5172"/>
              <a:gd name="T9" fmla="*/ 2 h 1328"/>
              <a:gd name="T10" fmla="*/ 2792 w 5172"/>
              <a:gd name="T11" fmla="*/ 34 h 1328"/>
              <a:gd name="T12" fmla="*/ 2580 w 5172"/>
              <a:gd name="T13" fmla="*/ 0 h 1328"/>
              <a:gd name="T14" fmla="*/ 2158 w 5172"/>
              <a:gd name="T15" fmla="*/ 34 h 1328"/>
              <a:gd name="T16" fmla="*/ 1946 w 5172"/>
              <a:gd name="T17" fmla="*/ 0 h 1328"/>
              <a:gd name="T18" fmla="*/ 1734 w 5172"/>
              <a:gd name="T19" fmla="*/ 34 h 1328"/>
              <a:gd name="T20" fmla="*/ 1352 w 5172"/>
              <a:gd name="T21" fmla="*/ 2 h 1328"/>
              <a:gd name="T22" fmla="*/ 1136 w 5172"/>
              <a:gd name="T23" fmla="*/ 20 h 1328"/>
              <a:gd name="T24" fmla="*/ 772 w 5172"/>
              <a:gd name="T25" fmla="*/ 8 h 1328"/>
              <a:gd name="T26" fmla="*/ 596 w 5172"/>
              <a:gd name="T27" fmla="*/ 4 h 1328"/>
              <a:gd name="T28" fmla="*/ 436 w 5172"/>
              <a:gd name="T29" fmla="*/ 40 h 1328"/>
              <a:gd name="T30" fmla="*/ 292 w 5172"/>
              <a:gd name="T31" fmla="*/ 114 h 1328"/>
              <a:gd name="T32" fmla="*/ 172 w 5172"/>
              <a:gd name="T33" fmla="*/ 218 h 1328"/>
              <a:gd name="T34" fmla="*/ 80 w 5172"/>
              <a:gd name="T35" fmla="*/ 348 h 1328"/>
              <a:gd name="T36" fmla="*/ 20 w 5172"/>
              <a:gd name="T37" fmla="*/ 498 h 1328"/>
              <a:gd name="T38" fmla="*/ 0 w 5172"/>
              <a:gd name="T39" fmla="*/ 664 h 1328"/>
              <a:gd name="T40" fmla="*/ 14 w 5172"/>
              <a:gd name="T41" fmla="*/ 798 h 1328"/>
              <a:gd name="T42" fmla="*/ 66 w 5172"/>
              <a:gd name="T43" fmla="*/ 952 h 1328"/>
              <a:gd name="T44" fmla="*/ 152 w 5172"/>
              <a:gd name="T45" fmla="*/ 1086 h 1328"/>
              <a:gd name="T46" fmla="*/ 266 w 5172"/>
              <a:gd name="T47" fmla="*/ 1196 h 1328"/>
              <a:gd name="T48" fmla="*/ 406 w 5172"/>
              <a:gd name="T49" fmla="*/ 1276 h 1328"/>
              <a:gd name="T50" fmla="*/ 562 w 5172"/>
              <a:gd name="T51" fmla="*/ 1320 h 1328"/>
              <a:gd name="T52" fmla="*/ 718 w 5172"/>
              <a:gd name="T53" fmla="*/ 1326 h 1328"/>
              <a:gd name="T54" fmla="*/ 1086 w 5172"/>
              <a:gd name="T55" fmla="*/ 1294 h 1328"/>
              <a:gd name="T56" fmla="*/ 1298 w 5172"/>
              <a:gd name="T57" fmla="*/ 1328 h 1328"/>
              <a:gd name="T58" fmla="*/ 1734 w 5172"/>
              <a:gd name="T59" fmla="*/ 1294 h 1328"/>
              <a:gd name="T60" fmla="*/ 1946 w 5172"/>
              <a:gd name="T61" fmla="*/ 1328 h 1328"/>
              <a:gd name="T62" fmla="*/ 2158 w 5172"/>
              <a:gd name="T63" fmla="*/ 1294 h 1328"/>
              <a:gd name="T64" fmla="*/ 2524 w 5172"/>
              <a:gd name="T65" fmla="*/ 1326 h 1328"/>
              <a:gd name="T66" fmla="*/ 2740 w 5172"/>
              <a:gd name="T67" fmla="*/ 1308 h 1328"/>
              <a:gd name="T68" fmla="*/ 3118 w 5172"/>
              <a:gd name="T69" fmla="*/ 1320 h 1328"/>
              <a:gd name="T70" fmla="*/ 3336 w 5172"/>
              <a:gd name="T71" fmla="*/ 1320 h 1328"/>
              <a:gd name="T72" fmla="*/ 3700 w 5172"/>
              <a:gd name="T73" fmla="*/ 1308 h 1328"/>
              <a:gd name="T74" fmla="*/ 3916 w 5172"/>
              <a:gd name="T75" fmla="*/ 1326 h 1328"/>
              <a:gd name="T76" fmla="*/ 4296 w 5172"/>
              <a:gd name="T77" fmla="*/ 1294 h 1328"/>
              <a:gd name="T78" fmla="*/ 4508 w 5172"/>
              <a:gd name="T79" fmla="*/ 1328 h 1328"/>
              <a:gd name="T80" fmla="*/ 4674 w 5172"/>
              <a:gd name="T81" fmla="*/ 1308 h 1328"/>
              <a:gd name="T82" fmla="*/ 4826 w 5172"/>
              <a:gd name="T83" fmla="*/ 1248 h 1328"/>
              <a:gd name="T84" fmla="*/ 4956 w 5172"/>
              <a:gd name="T85" fmla="*/ 1156 h 1328"/>
              <a:gd name="T86" fmla="*/ 5060 w 5172"/>
              <a:gd name="T87" fmla="*/ 1036 h 1328"/>
              <a:gd name="T88" fmla="*/ 5132 w 5172"/>
              <a:gd name="T89" fmla="*/ 892 h 1328"/>
              <a:gd name="T90" fmla="*/ 5170 w 5172"/>
              <a:gd name="T91" fmla="*/ 732 h 1328"/>
              <a:gd name="T92" fmla="*/ 5170 w 5172"/>
              <a:gd name="T93" fmla="*/ 596 h 1328"/>
              <a:gd name="T94" fmla="*/ 5132 w 5172"/>
              <a:gd name="T95" fmla="*/ 436 h 1328"/>
              <a:gd name="T96" fmla="*/ 5060 w 5172"/>
              <a:gd name="T97" fmla="*/ 292 h 1328"/>
              <a:gd name="T98" fmla="*/ 4956 w 5172"/>
              <a:gd name="T99" fmla="*/ 172 h 1328"/>
              <a:gd name="T100" fmla="*/ 4826 w 5172"/>
              <a:gd name="T101" fmla="*/ 80 h 1328"/>
              <a:gd name="T102" fmla="*/ 4674 w 5172"/>
              <a:gd name="T103" fmla="*/ 20 h 1328"/>
              <a:gd name="T104" fmla="*/ 4508 w 5172"/>
              <a:gd name="T105" fmla="*/ 0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72" h="1328">
                <a:moveTo>
                  <a:pt x="4508" y="0"/>
                </a:moveTo>
                <a:lnTo>
                  <a:pt x="4508" y="0"/>
                </a:lnTo>
                <a:lnTo>
                  <a:pt x="4454" y="2"/>
                </a:lnTo>
                <a:lnTo>
                  <a:pt x="4400" y="8"/>
                </a:lnTo>
                <a:lnTo>
                  <a:pt x="4348" y="20"/>
                </a:lnTo>
                <a:lnTo>
                  <a:pt x="4296" y="34"/>
                </a:lnTo>
                <a:lnTo>
                  <a:pt x="4072" y="34"/>
                </a:lnTo>
                <a:lnTo>
                  <a:pt x="4072" y="34"/>
                </a:lnTo>
                <a:lnTo>
                  <a:pt x="4022" y="20"/>
                </a:lnTo>
                <a:lnTo>
                  <a:pt x="3970" y="8"/>
                </a:lnTo>
                <a:lnTo>
                  <a:pt x="3916" y="2"/>
                </a:lnTo>
                <a:lnTo>
                  <a:pt x="3862" y="0"/>
                </a:lnTo>
                <a:lnTo>
                  <a:pt x="3862" y="0"/>
                </a:lnTo>
                <a:lnTo>
                  <a:pt x="3806" y="2"/>
                </a:lnTo>
                <a:lnTo>
                  <a:pt x="3752" y="8"/>
                </a:lnTo>
                <a:lnTo>
                  <a:pt x="3700" y="20"/>
                </a:lnTo>
                <a:lnTo>
                  <a:pt x="3648" y="34"/>
                </a:lnTo>
                <a:lnTo>
                  <a:pt x="3440" y="34"/>
                </a:lnTo>
                <a:lnTo>
                  <a:pt x="3440" y="34"/>
                </a:lnTo>
                <a:lnTo>
                  <a:pt x="3388" y="20"/>
                </a:lnTo>
                <a:lnTo>
                  <a:pt x="3336" y="8"/>
                </a:lnTo>
                <a:lnTo>
                  <a:pt x="3282" y="2"/>
                </a:lnTo>
                <a:lnTo>
                  <a:pt x="3228" y="0"/>
                </a:lnTo>
                <a:lnTo>
                  <a:pt x="3228" y="0"/>
                </a:lnTo>
                <a:lnTo>
                  <a:pt x="3172" y="2"/>
                </a:lnTo>
                <a:lnTo>
                  <a:pt x="3118" y="8"/>
                </a:lnTo>
                <a:lnTo>
                  <a:pt x="3066" y="20"/>
                </a:lnTo>
                <a:lnTo>
                  <a:pt x="3016" y="34"/>
                </a:lnTo>
                <a:lnTo>
                  <a:pt x="2792" y="34"/>
                </a:lnTo>
                <a:lnTo>
                  <a:pt x="2792" y="34"/>
                </a:lnTo>
                <a:lnTo>
                  <a:pt x="2740" y="20"/>
                </a:lnTo>
                <a:lnTo>
                  <a:pt x="2688" y="8"/>
                </a:lnTo>
                <a:lnTo>
                  <a:pt x="2634" y="2"/>
                </a:lnTo>
                <a:lnTo>
                  <a:pt x="2580" y="0"/>
                </a:lnTo>
                <a:lnTo>
                  <a:pt x="2580" y="0"/>
                </a:lnTo>
                <a:lnTo>
                  <a:pt x="2524" y="2"/>
                </a:lnTo>
                <a:lnTo>
                  <a:pt x="2470" y="8"/>
                </a:lnTo>
                <a:lnTo>
                  <a:pt x="2418" y="20"/>
                </a:lnTo>
                <a:lnTo>
                  <a:pt x="2368" y="34"/>
                </a:lnTo>
                <a:lnTo>
                  <a:pt x="2158" y="34"/>
                </a:lnTo>
                <a:lnTo>
                  <a:pt x="2158" y="34"/>
                </a:lnTo>
                <a:lnTo>
                  <a:pt x="2106" y="20"/>
                </a:lnTo>
                <a:lnTo>
                  <a:pt x="2054" y="8"/>
                </a:lnTo>
                <a:lnTo>
                  <a:pt x="2000" y="2"/>
                </a:lnTo>
                <a:lnTo>
                  <a:pt x="1946" y="0"/>
                </a:lnTo>
                <a:lnTo>
                  <a:pt x="1946" y="0"/>
                </a:lnTo>
                <a:lnTo>
                  <a:pt x="1890" y="2"/>
                </a:lnTo>
                <a:lnTo>
                  <a:pt x="1836" y="8"/>
                </a:lnTo>
                <a:lnTo>
                  <a:pt x="1784" y="20"/>
                </a:lnTo>
                <a:lnTo>
                  <a:pt x="1734" y="34"/>
                </a:lnTo>
                <a:lnTo>
                  <a:pt x="1510" y="34"/>
                </a:lnTo>
                <a:lnTo>
                  <a:pt x="1510" y="34"/>
                </a:lnTo>
                <a:lnTo>
                  <a:pt x="1458" y="20"/>
                </a:lnTo>
                <a:lnTo>
                  <a:pt x="1406" y="8"/>
                </a:lnTo>
                <a:lnTo>
                  <a:pt x="1352" y="2"/>
                </a:lnTo>
                <a:lnTo>
                  <a:pt x="1298" y="0"/>
                </a:lnTo>
                <a:lnTo>
                  <a:pt x="1298" y="0"/>
                </a:lnTo>
                <a:lnTo>
                  <a:pt x="1242" y="2"/>
                </a:lnTo>
                <a:lnTo>
                  <a:pt x="1188" y="8"/>
                </a:lnTo>
                <a:lnTo>
                  <a:pt x="1136" y="20"/>
                </a:lnTo>
                <a:lnTo>
                  <a:pt x="1086" y="34"/>
                </a:lnTo>
                <a:lnTo>
                  <a:pt x="876" y="34"/>
                </a:lnTo>
                <a:lnTo>
                  <a:pt x="876" y="34"/>
                </a:lnTo>
                <a:lnTo>
                  <a:pt x="824" y="20"/>
                </a:lnTo>
                <a:lnTo>
                  <a:pt x="772" y="8"/>
                </a:lnTo>
                <a:lnTo>
                  <a:pt x="718" y="2"/>
                </a:lnTo>
                <a:lnTo>
                  <a:pt x="664" y="0"/>
                </a:lnTo>
                <a:lnTo>
                  <a:pt x="664" y="0"/>
                </a:lnTo>
                <a:lnTo>
                  <a:pt x="630" y="0"/>
                </a:lnTo>
                <a:lnTo>
                  <a:pt x="596" y="4"/>
                </a:lnTo>
                <a:lnTo>
                  <a:pt x="562" y="8"/>
                </a:lnTo>
                <a:lnTo>
                  <a:pt x="530" y="14"/>
                </a:lnTo>
                <a:lnTo>
                  <a:pt x="498" y="20"/>
                </a:lnTo>
                <a:lnTo>
                  <a:pt x="466" y="30"/>
                </a:lnTo>
                <a:lnTo>
                  <a:pt x="436" y="40"/>
                </a:lnTo>
                <a:lnTo>
                  <a:pt x="406" y="52"/>
                </a:lnTo>
                <a:lnTo>
                  <a:pt x="376" y="66"/>
                </a:lnTo>
                <a:lnTo>
                  <a:pt x="348" y="80"/>
                </a:lnTo>
                <a:lnTo>
                  <a:pt x="320" y="96"/>
                </a:lnTo>
                <a:lnTo>
                  <a:pt x="292" y="114"/>
                </a:lnTo>
                <a:lnTo>
                  <a:pt x="266" y="132"/>
                </a:lnTo>
                <a:lnTo>
                  <a:pt x="242" y="152"/>
                </a:lnTo>
                <a:lnTo>
                  <a:pt x="218" y="172"/>
                </a:lnTo>
                <a:lnTo>
                  <a:pt x="194" y="194"/>
                </a:lnTo>
                <a:lnTo>
                  <a:pt x="172" y="218"/>
                </a:lnTo>
                <a:lnTo>
                  <a:pt x="152" y="242"/>
                </a:lnTo>
                <a:lnTo>
                  <a:pt x="132" y="266"/>
                </a:lnTo>
                <a:lnTo>
                  <a:pt x="114" y="292"/>
                </a:lnTo>
                <a:lnTo>
                  <a:pt x="96" y="320"/>
                </a:lnTo>
                <a:lnTo>
                  <a:pt x="80" y="348"/>
                </a:lnTo>
                <a:lnTo>
                  <a:pt x="66" y="376"/>
                </a:lnTo>
                <a:lnTo>
                  <a:pt x="52" y="406"/>
                </a:lnTo>
                <a:lnTo>
                  <a:pt x="40" y="436"/>
                </a:lnTo>
                <a:lnTo>
                  <a:pt x="30" y="466"/>
                </a:lnTo>
                <a:lnTo>
                  <a:pt x="20" y="498"/>
                </a:lnTo>
                <a:lnTo>
                  <a:pt x="14" y="530"/>
                </a:lnTo>
                <a:lnTo>
                  <a:pt x="8" y="562"/>
                </a:lnTo>
                <a:lnTo>
                  <a:pt x="4" y="596"/>
                </a:lnTo>
                <a:lnTo>
                  <a:pt x="0" y="630"/>
                </a:lnTo>
                <a:lnTo>
                  <a:pt x="0" y="664"/>
                </a:lnTo>
                <a:lnTo>
                  <a:pt x="0" y="664"/>
                </a:lnTo>
                <a:lnTo>
                  <a:pt x="0" y="698"/>
                </a:lnTo>
                <a:lnTo>
                  <a:pt x="4" y="732"/>
                </a:lnTo>
                <a:lnTo>
                  <a:pt x="8" y="766"/>
                </a:lnTo>
                <a:lnTo>
                  <a:pt x="14" y="798"/>
                </a:lnTo>
                <a:lnTo>
                  <a:pt x="20" y="830"/>
                </a:lnTo>
                <a:lnTo>
                  <a:pt x="30" y="862"/>
                </a:lnTo>
                <a:lnTo>
                  <a:pt x="40" y="892"/>
                </a:lnTo>
                <a:lnTo>
                  <a:pt x="52" y="922"/>
                </a:lnTo>
                <a:lnTo>
                  <a:pt x="66" y="952"/>
                </a:lnTo>
                <a:lnTo>
                  <a:pt x="80" y="980"/>
                </a:lnTo>
                <a:lnTo>
                  <a:pt x="96" y="1008"/>
                </a:lnTo>
                <a:lnTo>
                  <a:pt x="114" y="1036"/>
                </a:lnTo>
                <a:lnTo>
                  <a:pt x="132" y="1062"/>
                </a:lnTo>
                <a:lnTo>
                  <a:pt x="152" y="1086"/>
                </a:lnTo>
                <a:lnTo>
                  <a:pt x="172" y="1110"/>
                </a:lnTo>
                <a:lnTo>
                  <a:pt x="194" y="1134"/>
                </a:lnTo>
                <a:lnTo>
                  <a:pt x="218" y="1156"/>
                </a:lnTo>
                <a:lnTo>
                  <a:pt x="242" y="1176"/>
                </a:lnTo>
                <a:lnTo>
                  <a:pt x="266" y="1196"/>
                </a:lnTo>
                <a:lnTo>
                  <a:pt x="292" y="1214"/>
                </a:lnTo>
                <a:lnTo>
                  <a:pt x="320" y="1232"/>
                </a:lnTo>
                <a:lnTo>
                  <a:pt x="348" y="1248"/>
                </a:lnTo>
                <a:lnTo>
                  <a:pt x="376" y="1262"/>
                </a:lnTo>
                <a:lnTo>
                  <a:pt x="406" y="1276"/>
                </a:lnTo>
                <a:lnTo>
                  <a:pt x="436" y="1288"/>
                </a:lnTo>
                <a:lnTo>
                  <a:pt x="466" y="1298"/>
                </a:lnTo>
                <a:lnTo>
                  <a:pt x="498" y="1308"/>
                </a:lnTo>
                <a:lnTo>
                  <a:pt x="530" y="1314"/>
                </a:lnTo>
                <a:lnTo>
                  <a:pt x="562" y="1320"/>
                </a:lnTo>
                <a:lnTo>
                  <a:pt x="596" y="1324"/>
                </a:lnTo>
                <a:lnTo>
                  <a:pt x="630" y="1328"/>
                </a:lnTo>
                <a:lnTo>
                  <a:pt x="664" y="1328"/>
                </a:lnTo>
                <a:lnTo>
                  <a:pt x="664" y="1328"/>
                </a:lnTo>
                <a:lnTo>
                  <a:pt x="718" y="1326"/>
                </a:lnTo>
                <a:lnTo>
                  <a:pt x="772" y="1320"/>
                </a:lnTo>
                <a:lnTo>
                  <a:pt x="824" y="1308"/>
                </a:lnTo>
                <a:lnTo>
                  <a:pt x="876" y="1294"/>
                </a:lnTo>
                <a:lnTo>
                  <a:pt x="1086" y="1294"/>
                </a:lnTo>
                <a:lnTo>
                  <a:pt x="1086" y="1294"/>
                </a:lnTo>
                <a:lnTo>
                  <a:pt x="1136" y="1308"/>
                </a:lnTo>
                <a:lnTo>
                  <a:pt x="1188" y="1320"/>
                </a:lnTo>
                <a:lnTo>
                  <a:pt x="1242" y="1326"/>
                </a:lnTo>
                <a:lnTo>
                  <a:pt x="1298" y="1328"/>
                </a:lnTo>
                <a:lnTo>
                  <a:pt x="1298" y="1328"/>
                </a:lnTo>
                <a:lnTo>
                  <a:pt x="1352" y="1326"/>
                </a:lnTo>
                <a:lnTo>
                  <a:pt x="1406" y="1320"/>
                </a:lnTo>
                <a:lnTo>
                  <a:pt x="1458" y="1308"/>
                </a:lnTo>
                <a:lnTo>
                  <a:pt x="1510" y="1294"/>
                </a:lnTo>
                <a:lnTo>
                  <a:pt x="1734" y="1294"/>
                </a:lnTo>
                <a:lnTo>
                  <a:pt x="1734" y="1294"/>
                </a:lnTo>
                <a:lnTo>
                  <a:pt x="1784" y="1308"/>
                </a:lnTo>
                <a:lnTo>
                  <a:pt x="1836" y="1320"/>
                </a:lnTo>
                <a:lnTo>
                  <a:pt x="1890" y="1326"/>
                </a:lnTo>
                <a:lnTo>
                  <a:pt x="1946" y="1328"/>
                </a:lnTo>
                <a:lnTo>
                  <a:pt x="1946" y="1328"/>
                </a:lnTo>
                <a:lnTo>
                  <a:pt x="2000" y="1326"/>
                </a:lnTo>
                <a:lnTo>
                  <a:pt x="2054" y="1320"/>
                </a:lnTo>
                <a:lnTo>
                  <a:pt x="2106" y="1308"/>
                </a:lnTo>
                <a:lnTo>
                  <a:pt x="2158" y="1294"/>
                </a:lnTo>
                <a:lnTo>
                  <a:pt x="2368" y="1294"/>
                </a:lnTo>
                <a:lnTo>
                  <a:pt x="2368" y="1294"/>
                </a:lnTo>
                <a:lnTo>
                  <a:pt x="2418" y="1308"/>
                </a:lnTo>
                <a:lnTo>
                  <a:pt x="2470" y="1320"/>
                </a:lnTo>
                <a:lnTo>
                  <a:pt x="2524" y="1326"/>
                </a:lnTo>
                <a:lnTo>
                  <a:pt x="2580" y="1328"/>
                </a:lnTo>
                <a:lnTo>
                  <a:pt x="2580" y="1328"/>
                </a:lnTo>
                <a:lnTo>
                  <a:pt x="2634" y="1326"/>
                </a:lnTo>
                <a:lnTo>
                  <a:pt x="2688" y="1320"/>
                </a:lnTo>
                <a:lnTo>
                  <a:pt x="2740" y="1308"/>
                </a:lnTo>
                <a:lnTo>
                  <a:pt x="2792" y="1294"/>
                </a:lnTo>
                <a:lnTo>
                  <a:pt x="3016" y="1294"/>
                </a:lnTo>
                <a:lnTo>
                  <a:pt x="3016" y="1294"/>
                </a:lnTo>
                <a:lnTo>
                  <a:pt x="3066" y="1308"/>
                </a:lnTo>
                <a:lnTo>
                  <a:pt x="3118" y="1320"/>
                </a:lnTo>
                <a:lnTo>
                  <a:pt x="3172" y="1326"/>
                </a:lnTo>
                <a:lnTo>
                  <a:pt x="3228" y="1328"/>
                </a:lnTo>
                <a:lnTo>
                  <a:pt x="3228" y="1328"/>
                </a:lnTo>
                <a:lnTo>
                  <a:pt x="3282" y="1326"/>
                </a:lnTo>
                <a:lnTo>
                  <a:pt x="3336" y="1320"/>
                </a:lnTo>
                <a:lnTo>
                  <a:pt x="3388" y="1308"/>
                </a:lnTo>
                <a:lnTo>
                  <a:pt x="3440" y="1294"/>
                </a:lnTo>
                <a:lnTo>
                  <a:pt x="3648" y="1294"/>
                </a:lnTo>
                <a:lnTo>
                  <a:pt x="3648" y="1294"/>
                </a:lnTo>
                <a:lnTo>
                  <a:pt x="3700" y="1308"/>
                </a:lnTo>
                <a:lnTo>
                  <a:pt x="3752" y="1320"/>
                </a:lnTo>
                <a:lnTo>
                  <a:pt x="3806" y="1326"/>
                </a:lnTo>
                <a:lnTo>
                  <a:pt x="3862" y="1328"/>
                </a:lnTo>
                <a:lnTo>
                  <a:pt x="3862" y="1328"/>
                </a:lnTo>
                <a:lnTo>
                  <a:pt x="3916" y="1326"/>
                </a:lnTo>
                <a:lnTo>
                  <a:pt x="3970" y="1320"/>
                </a:lnTo>
                <a:lnTo>
                  <a:pt x="4022" y="1308"/>
                </a:lnTo>
                <a:lnTo>
                  <a:pt x="4072" y="1294"/>
                </a:lnTo>
                <a:lnTo>
                  <a:pt x="4296" y="1294"/>
                </a:lnTo>
                <a:lnTo>
                  <a:pt x="4296" y="1294"/>
                </a:lnTo>
                <a:lnTo>
                  <a:pt x="4348" y="1308"/>
                </a:lnTo>
                <a:lnTo>
                  <a:pt x="4400" y="1320"/>
                </a:lnTo>
                <a:lnTo>
                  <a:pt x="4454" y="1326"/>
                </a:lnTo>
                <a:lnTo>
                  <a:pt x="4508" y="1328"/>
                </a:lnTo>
                <a:lnTo>
                  <a:pt x="4508" y="1328"/>
                </a:lnTo>
                <a:lnTo>
                  <a:pt x="4544" y="1328"/>
                </a:lnTo>
                <a:lnTo>
                  <a:pt x="4576" y="1324"/>
                </a:lnTo>
                <a:lnTo>
                  <a:pt x="4610" y="1320"/>
                </a:lnTo>
                <a:lnTo>
                  <a:pt x="4642" y="1314"/>
                </a:lnTo>
                <a:lnTo>
                  <a:pt x="4674" y="1308"/>
                </a:lnTo>
                <a:lnTo>
                  <a:pt x="4706" y="1298"/>
                </a:lnTo>
                <a:lnTo>
                  <a:pt x="4738" y="1288"/>
                </a:lnTo>
                <a:lnTo>
                  <a:pt x="4768" y="1276"/>
                </a:lnTo>
                <a:lnTo>
                  <a:pt x="4796" y="1262"/>
                </a:lnTo>
                <a:lnTo>
                  <a:pt x="4826" y="1248"/>
                </a:lnTo>
                <a:lnTo>
                  <a:pt x="4854" y="1232"/>
                </a:lnTo>
                <a:lnTo>
                  <a:pt x="4880" y="1214"/>
                </a:lnTo>
                <a:lnTo>
                  <a:pt x="4906" y="1196"/>
                </a:lnTo>
                <a:lnTo>
                  <a:pt x="4932" y="1176"/>
                </a:lnTo>
                <a:lnTo>
                  <a:pt x="4956" y="1156"/>
                </a:lnTo>
                <a:lnTo>
                  <a:pt x="4978" y="1134"/>
                </a:lnTo>
                <a:lnTo>
                  <a:pt x="5000" y="1110"/>
                </a:lnTo>
                <a:lnTo>
                  <a:pt x="5022" y="1086"/>
                </a:lnTo>
                <a:lnTo>
                  <a:pt x="5040" y="1062"/>
                </a:lnTo>
                <a:lnTo>
                  <a:pt x="5060" y="1036"/>
                </a:lnTo>
                <a:lnTo>
                  <a:pt x="5076" y="1008"/>
                </a:lnTo>
                <a:lnTo>
                  <a:pt x="5092" y="980"/>
                </a:lnTo>
                <a:lnTo>
                  <a:pt x="5108" y="952"/>
                </a:lnTo>
                <a:lnTo>
                  <a:pt x="5120" y="922"/>
                </a:lnTo>
                <a:lnTo>
                  <a:pt x="5132" y="892"/>
                </a:lnTo>
                <a:lnTo>
                  <a:pt x="5144" y="862"/>
                </a:lnTo>
                <a:lnTo>
                  <a:pt x="5152" y="830"/>
                </a:lnTo>
                <a:lnTo>
                  <a:pt x="5160" y="798"/>
                </a:lnTo>
                <a:lnTo>
                  <a:pt x="5166" y="766"/>
                </a:lnTo>
                <a:lnTo>
                  <a:pt x="5170" y="732"/>
                </a:lnTo>
                <a:lnTo>
                  <a:pt x="5172" y="698"/>
                </a:lnTo>
                <a:lnTo>
                  <a:pt x="5172" y="664"/>
                </a:lnTo>
                <a:lnTo>
                  <a:pt x="5172" y="664"/>
                </a:lnTo>
                <a:lnTo>
                  <a:pt x="5172" y="630"/>
                </a:lnTo>
                <a:lnTo>
                  <a:pt x="5170" y="596"/>
                </a:lnTo>
                <a:lnTo>
                  <a:pt x="5166" y="562"/>
                </a:lnTo>
                <a:lnTo>
                  <a:pt x="5160" y="530"/>
                </a:lnTo>
                <a:lnTo>
                  <a:pt x="5152" y="498"/>
                </a:lnTo>
                <a:lnTo>
                  <a:pt x="5144" y="466"/>
                </a:lnTo>
                <a:lnTo>
                  <a:pt x="5132" y="436"/>
                </a:lnTo>
                <a:lnTo>
                  <a:pt x="5120" y="406"/>
                </a:lnTo>
                <a:lnTo>
                  <a:pt x="5108" y="376"/>
                </a:lnTo>
                <a:lnTo>
                  <a:pt x="5092" y="348"/>
                </a:lnTo>
                <a:lnTo>
                  <a:pt x="5076" y="320"/>
                </a:lnTo>
                <a:lnTo>
                  <a:pt x="5060" y="292"/>
                </a:lnTo>
                <a:lnTo>
                  <a:pt x="5040" y="266"/>
                </a:lnTo>
                <a:lnTo>
                  <a:pt x="5022" y="242"/>
                </a:lnTo>
                <a:lnTo>
                  <a:pt x="5000" y="218"/>
                </a:lnTo>
                <a:lnTo>
                  <a:pt x="4978" y="194"/>
                </a:lnTo>
                <a:lnTo>
                  <a:pt x="4956" y="172"/>
                </a:lnTo>
                <a:lnTo>
                  <a:pt x="4932" y="152"/>
                </a:lnTo>
                <a:lnTo>
                  <a:pt x="4906" y="132"/>
                </a:lnTo>
                <a:lnTo>
                  <a:pt x="4880" y="114"/>
                </a:lnTo>
                <a:lnTo>
                  <a:pt x="4854" y="96"/>
                </a:lnTo>
                <a:lnTo>
                  <a:pt x="4826" y="80"/>
                </a:lnTo>
                <a:lnTo>
                  <a:pt x="4796" y="66"/>
                </a:lnTo>
                <a:lnTo>
                  <a:pt x="4768" y="52"/>
                </a:lnTo>
                <a:lnTo>
                  <a:pt x="4738" y="40"/>
                </a:lnTo>
                <a:lnTo>
                  <a:pt x="4706" y="30"/>
                </a:lnTo>
                <a:lnTo>
                  <a:pt x="4674" y="20"/>
                </a:lnTo>
                <a:lnTo>
                  <a:pt x="4642" y="14"/>
                </a:lnTo>
                <a:lnTo>
                  <a:pt x="4610" y="8"/>
                </a:lnTo>
                <a:lnTo>
                  <a:pt x="4576" y="4"/>
                </a:lnTo>
                <a:lnTo>
                  <a:pt x="4544" y="0"/>
                </a:lnTo>
                <a:lnTo>
                  <a:pt x="4508" y="0"/>
                </a:lnTo>
                <a:lnTo>
                  <a:pt x="4508" y="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 w="101600" cap="flat" cmpd="sng">
            <a:solidFill>
              <a:schemeClr val="bg1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339" name="Freeform 51"/>
          <p:cNvSpPr>
            <a:spLocks/>
          </p:cNvSpPr>
          <p:nvPr/>
        </p:nvSpPr>
        <p:spPr bwMode="auto">
          <a:xfrm>
            <a:off x="2808288" y="2816225"/>
            <a:ext cx="4787900" cy="1228725"/>
          </a:xfrm>
          <a:custGeom>
            <a:avLst/>
            <a:gdLst>
              <a:gd name="T0" fmla="*/ 4348 w 5172"/>
              <a:gd name="T1" fmla="*/ 20 h 1328"/>
              <a:gd name="T2" fmla="*/ 3970 w 5172"/>
              <a:gd name="T3" fmla="*/ 8 h 1328"/>
              <a:gd name="T4" fmla="*/ 3752 w 5172"/>
              <a:gd name="T5" fmla="*/ 8 h 1328"/>
              <a:gd name="T6" fmla="*/ 3388 w 5172"/>
              <a:gd name="T7" fmla="*/ 20 h 1328"/>
              <a:gd name="T8" fmla="*/ 3172 w 5172"/>
              <a:gd name="T9" fmla="*/ 2 h 1328"/>
              <a:gd name="T10" fmla="*/ 2792 w 5172"/>
              <a:gd name="T11" fmla="*/ 34 h 1328"/>
              <a:gd name="T12" fmla="*/ 2580 w 5172"/>
              <a:gd name="T13" fmla="*/ 0 h 1328"/>
              <a:gd name="T14" fmla="*/ 2158 w 5172"/>
              <a:gd name="T15" fmla="*/ 34 h 1328"/>
              <a:gd name="T16" fmla="*/ 1946 w 5172"/>
              <a:gd name="T17" fmla="*/ 0 h 1328"/>
              <a:gd name="T18" fmla="*/ 1734 w 5172"/>
              <a:gd name="T19" fmla="*/ 34 h 1328"/>
              <a:gd name="T20" fmla="*/ 1352 w 5172"/>
              <a:gd name="T21" fmla="*/ 2 h 1328"/>
              <a:gd name="T22" fmla="*/ 1136 w 5172"/>
              <a:gd name="T23" fmla="*/ 20 h 1328"/>
              <a:gd name="T24" fmla="*/ 772 w 5172"/>
              <a:gd name="T25" fmla="*/ 8 h 1328"/>
              <a:gd name="T26" fmla="*/ 596 w 5172"/>
              <a:gd name="T27" fmla="*/ 4 h 1328"/>
              <a:gd name="T28" fmla="*/ 436 w 5172"/>
              <a:gd name="T29" fmla="*/ 40 h 1328"/>
              <a:gd name="T30" fmla="*/ 292 w 5172"/>
              <a:gd name="T31" fmla="*/ 114 h 1328"/>
              <a:gd name="T32" fmla="*/ 172 w 5172"/>
              <a:gd name="T33" fmla="*/ 218 h 1328"/>
              <a:gd name="T34" fmla="*/ 80 w 5172"/>
              <a:gd name="T35" fmla="*/ 348 h 1328"/>
              <a:gd name="T36" fmla="*/ 20 w 5172"/>
              <a:gd name="T37" fmla="*/ 498 h 1328"/>
              <a:gd name="T38" fmla="*/ 0 w 5172"/>
              <a:gd name="T39" fmla="*/ 664 h 1328"/>
              <a:gd name="T40" fmla="*/ 14 w 5172"/>
              <a:gd name="T41" fmla="*/ 798 h 1328"/>
              <a:gd name="T42" fmla="*/ 66 w 5172"/>
              <a:gd name="T43" fmla="*/ 952 h 1328"/>
              <a:gd name="T44" fmla="*/ 152 w 5172"/>
              <a:gd name="T45" fmla="*/ 1086 h 1328"/>
              <a:gd name="T46" fmla="*/ 266 w 5172"/>
              <a:gd name="T47" fmla="*/ 1196 h 1328"/>
              <a:gd name="T48" fmla="*/ 406 w 5172"/>
              <a:gd name="T49" fmla="*/ 1276 h 1328"/>
              <a:gd name="T50" fmla="*/ 562 w 5172"/>
              <a:gd name="T51" fmla="*/ 1320 h 1328"/>
              <a:gd name="T52" fmla="*/ 718 w 5172"/>
              <a:gd name="T53" fmla="*/ 1326 h 1328"/>
              <a:gd name="T54" fmla="*/ 1086 w 5172"/>
              <a:gd name="T55" fmla="*/ 1294 h 1328"/>
              <a:gd name="T56" fmla="*/ 1298 w 5172"/>
              <a:gd name="T57" fmla="*/ 1328 h 1328"/>
              <a:gd name="T58" fmla="*/ 1734 w 5172"/>
              <a:gd name="T59" fmla="*/ 1294 h 1328"/>
              <a:gd name="T60" fmla="*/ 1946 w 5172"/>
              <a:gd name="T61" fmla="*/ 1328 h 1328"/>
              <a:gd name="T62" fmla="*/ 2158 w 5172"/>
              <a:gd name="T63" fmla="*/ 1294 h 1328"/>
              <a:gd name="T64" fmla="*/ 2524 w 5172"/>
              <a:gd name="T65" fmla="*/ 1326 h 1328"/>
              <a:gd name="T66" fmla="*/ 2740 w 5172"/>
              <a:gd name="T67" fmla="*/ 1308 h 1328"/>
              <a:gd name="T68" fmla="*/ 3118 w 5172"/>
              <a:gd name="T69" fmla="*/ 1320 h 1328"/>
              <a:gd name="T70" fmla="*/ 3336 w 5172"/>
              <a:gd name="T71" fmla="*/ 1320 h 1328"/>
              <a:gd name="T72" fmla="*/ 3700 w 5172"/>
              <a:gd name="T73" fmla="*/ 1308 h 1328"/>
              <a:gd name="T74" fmla="*/ 3916 w 5172"/>
              <a:gd name="T75" fmla="*/ 1326 h 1328"/>
              <a:gd name="T76" fmla="*/ 4296 w 5172"/>
              <a:gd name="T77" fmla="*/ 1294 h 1328"/>
              <a:gd name="T78" fmla="*/ 4508 w 5172"/>
              <a:gd name="T79" fmla="*/ 1328 h 1328"/>
              <a:gd name="T80" fmla="*/ 4674 w 5172"/>
              <a:gd name="T81" fmla="*/ 1308 h 1328"/>
              <a:gd name="T82" fmla="*/ 4826 w 5172"/>
              <a:gd name="T83" fmla="*/ 1248 h 1328"/>
              <a:gd name="T84" fmla="*/ 4956 w 5172"/>
              <a:gd name="T85" fmla="*/ 1156 h 1328"/>
              <a:gd name="T86" fmla="*/ 5060 w 5172"/>
              <a:gd name="T87" fmla="*/ 1036 h 1328"/>
              <a:gd name="T88" fmla="*/ 5132 w 5172"/>
              <a:gd name="T89" fmla="*/ 892 h 1328"/>
              <a:gd name="T90" fmla="*/ 5170 w 5172"/>
              <a:gd name="T91" fmla="*/ 732 h 1328"/>
              <a:gd name="T92" fmla="*/ 5170 w 5172"/>
              <a:gd name="T93" fmla="*/ 596 h 1328"/>
              <a:gd name="T94" fmla="*/ 5132 w 5172"/>
              <a:gd name="T95" fmla="*/ 436 h 1328"/>
              <a:gd name="T96" fmla="*/ 5060 w 5172"/>
              <a:gd name="T97" fmla="*/ 292 h 1328"/>
              <a:gd name="T98" fmla="*/ 4956 w 5172"/>
              <a:gd name="T99" fmla="*/ 172 h 1328"/>
              <a:gd name="T100" fmla="*/ 4826 w 5172"/>
              <a:gd name="T101" fmla="*/ 80 h 1328"/>
              <a:gd name="T102" fmla="*/ 4674 w 5172"/>
              <a:gd name="T103" fmla="*/ 20 h 1328"/>
              <a:gd name="T104" fmla="*/ 4508 w 5172"/>
              <a:gd name="T105" fmla="*/ 0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72" h="1328">
                <a:moveTo>
                  <a:pt x="4508" y="0"/>
                </a:moveTo>
                <a:lnTo>
                  <a:pt x="4508" y="0"/>
                </a:lnTo>
                <a:lnTo>
                  <a:pt x="4454" y="2"/>
                </a:lnTo>
                <a:lnTo>
                  <a:pt x="4400" y="8"/>
                </a:lnTo>
                <a:lnTo>
                  <a:pt x="4348" y="20"/>
                </a:lnTo>
                <a:lnTo>
                  <a:pt x="4296" y="34"/>
                </a:lnTo>
                <a:lnTo>
                  <a:pt x="4072" y="34"/>
                </a:lnTo>
                <a:lnTo>
                  <a:pt x="4072" y="34"/>
                </a:lnTo>
                <a:lnTo>
                  <a:pt x="4022" y="20"/>
                </a:lnTo>
                <a:lnTo>
                  <a:pt x="3970" y="8"/>
                </a:lnTo>
                <a:lnTo>
                  <a:pt x="3916" y="2"/>
                </a:lnTo>
                <a:lnTo>
                  <a:pt x="3862" y="0"/>
                </a:lnTo>
                <a:lnTo>
                  <a:pt x="3862" y="0"/>
                </a:lnTo>
                <a:lnTo>
                  <a:pt x="3806" y="2"/>
                </a:lnTo>
                <a:lnTo>
                  <a:pt x="3752" y="8"/>
                </a:lnTo>
                <a:lnTo>
                  <a:pt x="3700" y="20"/>
                </a:lnTo>
                <a:lnTo>
                  <a:pt x="3648" y="34"/>
                </a:lnTo>
                <a:lnTo>
                  <a:pt x="3440" y="34"/>
                </a:lnTo>
                <a:lnTo>
                  <a:pt x="3440" y="34"/>
                </a:lnTo>
                <a:lnTo>
                  <a:pt x="3388" y="20"/>
                </a:lnTo>
                <a:lnTo>
                  <a:pt x="3336" y="8"/>
                </a:lnTo>
                <a:lnTo>
                  <a:pt x="3282" y="2"/>
                </a:lnTo>
                <a:lnTo>
                  <a:pt x="3228" y="0"/>
                </a:lnTo>
                <a:lnTo>
                  <a:pt x="3228" y="0"/>
                </a:lnTo>
                <a:lnTo>
                  <a:pt x="3172" y="2"/>
                </a:lnTo>
                <a:lnTo>
                  <a:pt x="3118" y="8"/>
                </a:lnTo>
                <a:lnTo>
                  <a:pt x="3066" y="20"/>
                </a:lnTo>
                <a:lnTo>
                  <a:pt x="3016" y="34"/>
                </a:lnTo>
                <a:lnTo>
                  <a:pt x="2792" y="34"/>
                </a:lnTo>
                <a:lnTo>
                  <a:pt x="2792" y="34"/>
                </a:lnTo>
                <a:lnTo>
                  <a:pt x="2740" y="20"/>
                </a:lnTo>
                <a:lnTo>
                  <a:pt x="2688" y="8"/>
                </a:lnTo>
                <a:lnTo>
                  <a:pt x="2634" y="2"/>
                </a:lnTo>
                <a:lnTo>
                  <a:pt x="2580" y="0"/>
                </a:lnTo>
                <a:lnTo>
                  <a:pt x="2580" y="0"/>
                </a:lnTo>
                <a:lnTo>
                  <a:pt x="2524" y="2"/>
                </a:lnTo>
                <a:lnTo>
                  <a:pt x="2470" y="8"/>
                </a:lnTo>
                <a:lnTo>
                  <a:pt x="2418" y="20"/>
                </a:lnTo>
                <a:lnTo>
                  <a:pt x="2368" y="34"/>
                </a:lnTo>
                <a:lnTo>
                  <a:pt x="2158" y="34"/>
                </a:lnTo>
                <a:lnTo>
                  <a:pt x="2158" y="34"/>
                </a:lnTo>
                <a:lnTo>
                  <a:pt x="2106" y="20"/>
                </a:lnTo>
                <a:lnTo>
                  <a:pt x="2054" y="8"/>
                </a:lnTo>
                <a:lnTo>
                  <a:pt x="2000" y="2"/>
                </a:lnTo>
                <a:lnTo>
                  <a:pt x="1946" y="0"/>
                </a:lnTo>
                <a:lnTo>
                  <a:pt x="1946" y="0"/>
                </a:lnTo>
                <a:lnTo>
                  <a:pt x="1890" y="2"/>
                </a:lnTo>
                <a:lnTo>
                  <a:pt x="1836" y="8"/>
                </a:lnTo>
                <a:lnTo>
                  <a:pt x="1784" y="20"/>
                </a:lnTo>
                <a:lnTo>
                  <a:pt x="1734" y="34"/>
                </a:lnTo>
                <a:lnTo>
                  <a:pt x="1510" y="34"/>
                </a:lnTo>
                <a:lnTo>
                  <a:pt x="1510" y="34"/>
                </a:lnTo>
                <a:lnTo>
                  <a:pt x="1458" y="20"/>
                </a:lnTo>
                <a:lnTo>
                  <a:pt x="1406" y="8"/>
                </a:lnTo>
                <a:lnTo>
                  <a:pt x="1352" y="2"/>
                </a:lnTo>
                <a:lnTo>
                  <a:pt x="1298" y="0"/>
                </a:lnTo>
                <a:lnTo>
                  <a:pt x="1298" y="0"/>
                </a:lnTo>
                <a:lnTo>
                  <a:pt x="1242" y="2"/>
                </a:lnTo>
                <a:lnTo>
                  <a:pt x="1188" y="8"/>
                </a:lnTo>
                <a:lnTo>
                  <a:pt x="1136" y="20"/>
                </a:lnTo>
                <a:lnTo>
                  <a:pt x="1086" y="34"/>
                </a:lnTo>
                <a:lnTo>
                  <a:pt x="876" y="34"/>
                </a:lnTo>
                <a:lnTo>
                  <a:pt x="876" y="34"/>
                </a:lnTo>
                <a:lnTo>
                  <a:pt x="824" y="20"/>
                </a:lnTo>
                <a:lnTo>
                  <a:pt x="772" y="8"/>
                </a:lnTo>
                <a:lnTo>
                  <a:pt x="718" y="2"/>
                </a:lnTo>
                <a:lnTo>
                  <a:pt x="664" y="0"/>
                </a:lnTo>
                <a:lnTo>
                  <a:pt x="664" y="0"/>
                </a:lnTo>
                <a:lnTo>
                  <a:pt x="630" y="0"/>
                </a:lnTo>
                <a:lnTo>
                  <a:pt x="596" y="4"/>
                </a:lnTo>
                <a:lnTo>
                  <a:pt x="562" y="8"/>
                </a:lnTo>
                <a:lnTo>
                  <a:pt x="530" y="14"/>
                </a:lnTo>
                <a:lnTo>
                  <a:pt x="498" y="20"/>
                </a:lnTo>
                <a:lnTo>
                  <a:pt x="466" y="30"/>
                </a:lnTo>
                <a:lnTo>
                  <a:pt x="436" y="40"/>
                </a:lnTo>
                <a:lnTo>
                  <a:pt x="406" y="52"/>
                </a:lnTo>
                <a:lnTo>
                  <a:pt x="376" y="66"/>
                </a:lnTo>
                <a:lnTo>
                  <a:pt x="348" y="80"/>
                </a:lnTo>
                <a:lnTo>
                  <a:pt x="320" y="96"/>
                </a:lnTo>
                <a:lnTo>
                  <a:pt x="292" y="114"/>
                </a:lnTo>
                <a:lnTo>
                  <a:pt x="266" y="132"/>
                </a:lnTo>
                <a:lnTo>
                  <a:pt x="242" y="152"/>
                </a:lnTo>
                <a:lnTo>
                  <a:pt x="218" y="172"/>
                </a:lnTo>
                <a:lnTo>
                  <a:pt x="194" y="194"/>
                </a:lnTo>
                <a:lnTo>
                  <a:pt x="172" y="218"/>
                </a:lnTo>
                <a:lnTo>
                  <a:pt x="152" y="242"/>
                </a:lnTo>
                <a:lnTo>
                  <a:pt x="132" y="266"/>
                </a:lnTo>
                <a:lnTo>
                  <a:pt x="114" y="292"/>
                </a:lnTo>
                <a:lnTo>
                  <a:pt x="96" y="320"/>
                </a:lnTo>
                <a:lnTo>
                  <a:pt x="80" y="348"/>
                </a:lnTo>
                <a:lnTo>
                  <a:pt x="66" y="376"/>
                </a:lnTo>
                <a:lnTo>
                  <a:pt x="52" y="406"/>
                </a:lnTo>
                <a:lnTo>
                  <a:pt x="40" y="436"/>
                </a:lnTo>
                <a:lnTo>
                  <a:pt x="30" y="466"/>
                </a:lnTo>
                <a:lnTo>
                  <a:pt x="20" y="498"/>
                </a:lnTo>
                <a:lnTo>
                  <a:pt x="14" y="530"/>
                </a:lnTo>
                <a:lnTo>
                  <a:pt x="8" y="562"/>
                </a:lnTo>
                <a:lnTo>
                  <a:pt x="4" y="596"/>
                </a:lnTo>
                <a:lnTo>
                  <a:pt x="0" y="630"/>
                </a:lnTo>
                <a:lnTo>
                  <a:pt x="0" y="664"/>
                </a:lnTo>
                <a:lnTo>
                  <a:pt x="0" y="664"/>
                </a:lnTo>
                <a:lnTo>
                  <a:pt x="0" y="698"/>
                </a:lnTo>
                <a:lnTo>
                  <a:pt x="4" y="732"/>
                </a:lnTo>
                <a:lnTo>
                  <a:pt x="8" y="766"/>
                </a:lnTo>
                <a:lnTo>
                  <a:pt x="14" y="798"/>
                </a:lnTo>
                <a:lnTo>
                  <a:pt x="20" y="830"/>
                </a:lnTo>
                <a:lnTo>
                  <a:pt x="30" y="862"/>
                </a:lnTo>
                <a:lnTo>
                  <a:pt x="40" y="892"/>
                </a:lnTo>
                <a:lnTo>
                  <a:pt x="52" y="922"/>
                </a:lnTo>
                <a:lnTo>
                  <a:pt x="66" y="952"/>
                </a:lnTo>
                <a:lnTo>
                  <a:pt x="80" y="980"/>
                </a:lnTo>
                <a:lnTo>
                  <a:pt x="96" y="1008"/>
                </a:lnTo>
                <a:lnTo>
                  <a:pt x="114" y="1036"/>
                </a:lnTo>
                <a:lnTo>
                  <a:pt x="132" y="1062"/>
                </a:lnTo>
                <a:lnTo>
                  <a:pt x="152" y="1086"/>
                </a:lnTo>
                <a:lnTo>
                  <a:pt x="172" y="1110"/>
                </a:lnTo>
                <a:lnTo>
                  <a:pt x="194" y="1134"/>
                </a:lnTo>
                <a:lnTo>
                  <a:pt x="218" y="1156"/>
                </a:lnTo>
                <a:lnTo>
                  <a:pt x="242" y="1176"/>
                </a:lnTo>
                <a:lnTo>
                  <a:pt x="266" y="1196"/>
                </a:lnTo>
                <a:lnTo>
                  <a:pt x="292" y="1214"/>
                </a:lnTo>
                <a:lnTo>
                  <a:pt x="320" y="1232"/>
                </a:lnTo>
                <a:lnTo>
                  <a:pt x="348" y="1248"/>
                </a:lnTo>
                <a:lnTo>
                  <a:pt x="376" y="1262"/>
                </a:lnTo>
                <a:lnTo>
                  <a:pt x="406" y="1276"/>
                </a:lnTo>
                <a:lnTo>
                  <a:pt x="436" y="1288"/>
                </a:lnTo>
                <a:lnTo>
                  <a:pt x="466" y="1298"/>
                </a:lnTo>
                <a:lnTo>
                  <a:pt x="498" y="1308"/>
                </a:lnTo>
                <a:lnTo>
                  <a:pt x="530" y="1314"/>
                </a:lnTo>
                <a:lnTo>
                  <a:pt x="562" y="1320"/>
                </a:lnTo>
                <a:lnTo>
                  <a:pt x="596" y="1324"/>
                </a:lnTo>
                <a:lnTo>
                  <a:pt x="630" y="1328"/>
                </a:lnTo>
                <a:lnTo>
                  <a:pt x="664" y="1328"/>
                </a:lnTo>
                <a:lnTo>
                  <a:pt x="664" y="1328"/>
                </a:lnTo>
                <a:lnTo>
                  <a:pt x="718" y="1326"/>
                </a:lnTo>
                <a:lnTo>
                  <a:pt x="772" y="1320"/>
                </a:lnTo>
                <a:lnTo>
                  <a:pt x="824" y="1308"/>
                </a:lnTo>
                <a:lnTo>
                  <a:pt x="876" y="1294"/>
                </a:lnTo>
                <a:lnTo>
                  <a:pt x="1086" y="1294"/>
                </a:lnTo>
                <a:lnTo>
                  <a:pt x="1086" y="1294"/>
                </a:lnTo>
                <a:lnTo>
                  <a:pt x="1136" y="1308"/>
                </a:lnTo>
                <a:lnTo>
                  <a:pt x="1188" y="1320"/>
                </a:lnTo>
                <a:lnTo>
                  <a:pt x="1242" y="1326"/>
                </a:lnTo>
                <a:lnTo>
                  <a:pt x="1298" y="1328"/>
                </a:lnTo>
                <a:lnTo>
                  <a:pt x="1298" y="1328"/>
                </a:lnTo>
                <a:lnTo>
                  <a:pt x="1352" y="1326"/>
                </a:lnTo>
                <a:lnTo>
                  <a:pt x="1406" y="1320"/>
                </a:lnTo>
                <a:lnTo>
                  <a:pt x="1458" y="1308"/>
                </a:lnTo>
                <a:lnTo>
                  <a:pt x="1510" y="1294"/>
                </a:lnTo>
                <a:lnTo>
                  <a:pt x="1734" y="1294"/>
                </a:lnTo>
                <a:lnTo>
                  <a:pt x="1734" y="1294"/>
                </a:lnTo>
                <a:lnTo>
                  <a:pt x="1784" y="1308"/>
                </a:lnTo>
                <a:lnTo>
                  <a:pt x="1836" y="1320"/>
                </a:lnTo>
                <a:lnTo>
                  <a:pt x="1890" y="1326"/>
                </a:lnTo>
                <a:lnTo>
                  <a:pt x="1946" y="1328"/>
                </a:lnTo>
                <a:lnTo>
                  <a:pt x="1946" y="1328"/>
                </a:lnTo>
                <a:lnTo>
                  <a:pt x="2000" y="1326"/>
                </a:lnTo>
                <a:lnTo>
                  <a:pt x="2054" y="1320"/>
                </a:lnTo>
                <a:lnTo>
                  <a:pt x="2106" y="1308"/>
                </a:lnTo>
                <a:lnTo>
                  <a:pt x="2158" y="1294"/>
                </a:lnTo>
                <a:lnTo>
                  <a:pt x="2368" y="1294"/>
                </a:lnTo>
                <a:lnTo>
                  <a:pt x="2368" y="1294"/>
                </a:lnTo>
                <a:lnTo>
                  <a:pt x="2418" y="1308"/>
                </a:lnTo>
                <a:lnTo>
                  <a:pt x="2470" y="1320"/>
                </a:lnTo>
                <a:lnTo>
                  <a:pt x="2524" y="1326"/>
                </a:lnTo>
                <a:lnTo>
                  <a:pt x="2580" y="1328"/>
                </a:lnTo>
                <a:lnTo>
                  <a:pt x="2580" y="1328"/>
                </a:lnTo>
                <a:lnTo>
                  <a:pt x="2634" y="1326"/>
                </a:lnTo>
                <a:lnTo>
                  <a:pt x="2688" y="1320"/>
                </a:lnTo>
                <a:lnTo>
                  <a:pt x="2740" y="1308"/>
                </a:lnTo>
                <a:lnTo>
                  <a:pt x="2792" y="1294"/>
                </a:lnTo>
                <a:lnTo>
                  <a:pt x="3016" y="1294"/>
                </a:lnTo>
                <a:lnTo>
                  <a:pt x="3016" y="1294"/>
                </a:lnTo>
                <a:lnTo>
                  <a:pt x="3066" y="1308"/>
                </a:lnTo>
                <a:lnTo>
                  <a:pt x="3118" y="1320"/>
                </a:lnTo>
                <a:lnTo>
                  <a:pt x="3172" y="1326"/>
                </a:lnTo>
                <a:lnTo>
                  <a:pt x="3228" y="1328"/>
                </a:lnTo>
                <a:lnTo>
                  <a:pt x="3228" y="1328"/>
                </a:lnTo>
                <a:lnTo>
                  <a:pt x="3282" y="1326"/>
                </a:lnTo>
                <a:lnTo>
                  <a:pt x="3336" y="1320"/>
                </a:lnTo>
                <a:lnTo>
                  <a:pt x="3388" y="1308"/>
                </a:lnTo>
                <a:lnTo>
                  <a:pt x="3440" y="1294"/>
                </a:lnTo>
                <a:lnTo>
                  <a:pt x="3648" y="1294"/>
                </a:lnTo>
                <a:lnTo>
                  <a:pt x="3648" y="1294"/>
                </a:lnTo>
                <a:lnTo>
                  <a:pt x="3700" y="1308"/>
                </a:lnTo>
                <a:lnTo>
                  <a:pt x="3752" y="1320"/>
                </a:lnTo>
                <a:lnTo>
                  <a:pt x="3806" y="1326"/>
                </a:lnTo>
                <a:lnTo>
                  <a:pt x="3862" y="1328"/>
                </a:lnTo>
                <a:lnTo>
                  <a:pt x="3862" y="1328"/>
                </a:lnTo>
                <a:lnTo>
                  <a:pt x="3916" y="1326"/>
                </a:lnTo>
                <a:lnTo>
                  <a:pt x="3970" y="1320"/>
                </a:lnTo>
                <a:lnTo>
                  <a:pt x="4022" y="1308"/>
                </a:lnTo>
                <a:lnTo>
                  <a:pt x="4072" y="1294"/>
                </a:lnTo>
                <a:lnTo>
                  <a:pt x="4296" y="1294"/>
                </a:lnTo>
                <a:lnTo>
                  <a:pt x="4296" y="1294"/>
                </a:lnTo>
                <a:lnTo>
                  <a:pt x="4348" y="1308"/>
                </a:lnTo>
                <a:lnTo>
                  <a:pt x="4400" y="1320"/>
                </a:lnTo>
                <a:lnTo>
                  <a:pt x="4454" y="1326"/>
                </a:lnTo>
                <a:lnTo>
                  <a:pt x="4508" y="1328"/>
                </a:lnTo>
                <a:lnTo>
                  <a:pt x="4508" y="1328"/>
                </a:lnTo>
                <a:lnTo>
                  <a:pt x="4544" y="1328"/>
                </a:lnTo>
                <a:lnTo>
                  <a:pt x="4576" y="1324"/>
                </a:lnTo>
                <a:lnTo>
                  <a:pt x="4610" y="1320"/>
                </a:lnTo>
                <a:lnTo>
                  <a:pt x="4642" y="1314"/>
                </a:lnTo>
                <a:lnTo>
                  <a:pt x="4674" y="1308"/>
                </a:lnTo>
                <a:lnTo>
                  <a:pt x="4706" y="1298"/>
                </a:lnTo>
                <a:lnTo>
                  <a:pt x="4738" y="1288"/>
                </a:lnTo>
                <a:lnTo>
                  <a:pt x="4768" y="1276"/>
                </a:lnTo>
                <a:lnTo>
                  <a:pt x="4796" y="1262"/>
                </a:lnTo>
                <a:lnTo>
                  <a:pt x="4826" y="1248"/>
                </a:lnTo>
                <a:lnTo>
                  <a:pt x="4854" y="1232"/>
                </a:lnTo>
                <a:lnTo>
                  <a:pt x="4880" y="1214"/>
                </a:lnTo>
                <a:lnTo>
                  <a:pt x="4906" y="1196"/>
                </a:lnTo>
                <a:lnTo>
                  <a:pt x="4932" y="1176"/>
                </a:lnTo>
                <a:lnTo>
                  <a:pt x="4956" y="1156"/>
                </a:lnTo>
                <a:lnTo>
                  <a:pt x="4978" y="1134"/>
                </a:lnTo>
                <a:lnTo>
                  <a:pt x="5000" y="1110"/>
                </a:lnTo>
                <a:lnTo>
                  <a:pt x="5022" y="1086"/>
                </a:lnTo>
                <a:lnTo>
                  <a:pt x="5040" y="1062"/>
                </a:lnTo>
                <a:lnTo>
                  <a:pt x="5060" y="1036"/>
                </a:lnTo>
                <a:lnTo>
                  <a:pt x="5076" y="1008"/>
                </a:lnTo>
                <a:lnTo>
                  <a:pt x="5092" y="980"/>
                </a:lnTo>
                <a:lnTo>
                  <a:pt x="5108" y="952"/>
                </a:lnTo>
                <a:lnTo>
                  <a:pt x="5120" y="922"/>
                </a:lnTo>
                <a:lnTo>
                  <a:pt x="5132" y="892"/>
                </a:lnTo>
                <a:lnTo>
                  <a:pt x="5144" y="862"/>
                </a:lnTo>
                <a:lnTo>
                  <a:pt x="5152" y="830"/>
                </a:lnTo>
                <a:lnTo>
                  <a:pt x="5160" y="798"/>
                </a:lnTo>
                <a:lnTo>
                  <a:pt x="5166" y="766"/>
                </a:lnTo>
                <a:lnTo>
                  <a:pt x="5170" y="732"/>
                </a:lnTo>
                <a:lnTo>
                  <a:pt x="5172" y="698"/>
                </a:lnTo>
                <a:lnTo>
                  <a:pt x="5172" y="664"/>
                </a:lnTo>
                <a:lnTo>
                  <a:pt x="5172" y="664"/>
                </a:lnTo>
                <a:lnTo>
                  <a:pt x="5172" y="630"/>
                </a:lnTo>
                <a:lnTo>
                  <a:pt x="5170" y="596"/>
                </a:lnTo>
                <a:lnTo>
                  <a:pt x="5166" y="562"/>
                </a:lnTo>
                <a:lnTo>
                  <a:pt x="5160" y="530"/>
                </a:lnTo>
                <a:lnTo>
                  <a:pt x="5152" y="498"/>
                </a:lnTo>
                <a:lnTo>
                  <a:pt x="5144" y="466"/>
                </a:lnTo>
                <a:lnTo>
                  <a:pt x="5132" y="436"/>
                </a:lnTo>
                <a:lnTo>
                  <a:pt x="5120" y="406"/>
                </a:lnTo>
                <a:lnTo>
                  <a:pt x="5108" y="376"/>
                </a:lnTo>
                <a:lnTo>
                  <a:pt x="5092" y="348"/>
                </a:lnTo>
                <a:lnTo>
                  <a:pt x="5076" y="320"/>
                </a:lnTo>
                <a:lnTo>
                  <a:pt x="5060" y="292"/>
                </a:lnTo>
                <a:lnTo>
                  <a:pt x="5040" y="266"/>
                </a:lnTo>
                <a:lnTo>
                  <a:pt x="5022" y="242"/>
                </a:lnTo>
                <a:lnTo>
                  <a:pt x="5000" y="218"/>
                </a:lnTo>
                <a:lnTo>
                  <a:pt x="4978" y="194"/>
                </a:lnTo>
                <a:lnTo>
                  <a:pt x="4956" y="172"/>
                </a:lnTo>
                <a:lnTo>
                  <a:pt x="4932" y="152"/>
                </a:lnTo>
                <a:lnTo>
                  <a:pt x="4906" y="132"/>
                </a:lnTo>
                <a:lnTo>
                  <a:pt x="4880" y="114"/>
                </a:lnTo>
                <a:lnTo>
                  <a:pt x="4854" y="96"/>
                </a:lnTo>
                <a:lnTo>
                  <a:pt x="4826" y="80"/>
                </a:lnTo>
                <a:lnTo>
                  <a:pt x="4796" y="66"/>
                </a:lnTo>
                <a:lnTo>
                  <a:pt x="4768" y="52"/>
                </a:lnTo>
                <a:lnTo>
                  <a:pt x="4738" y="40"/>
                </a:lnTo>
                <a:lnTo>
                  <a:pt x="4706" y="30"/>
                </a:lnTo>
                <a:lnTo>
                  <a:pt x="4674" y="20"/>
                </a:lnTo>
                <a:lnTo>
                  <a:pt x="4642" y="14"/>
                </a:lnTo>
                <a:lnTo>
                  <a:pt x="4610" y="8"/>
                </a:lnTo>
                <a:lnTo>
                  <a:pt x="4576" y="4"/>
                </a:lnTo>
                <a:lnTo>
                  <a:pt x="4544" y="0"/>
                </a:lnTo>
                <a:lnTo>
                  <a:pt x="4508" y="0"/>
                </a:lnTo>
                <a:lnTo>
                  <a:pt x="4508" y="0"/>
                </a:lnTo>
                <a:close/>
              </a:path>
            </a:pathLst>
          </a:custGeom>
          <a:solidFill>
            <a:srgbClr val="139AFF">
              <a:alpha val="30000"/>
            </a:srgbClr>
          </a:solidFill>
          <a:ln w="101600" cap="flat" cmpd="sng">
            <a:solidFill>
              <a:srgbClr val="139AFF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338" name="Freeform 50"/>
          <p:cNvSpPr>
            <a:spLocks/>
          </p:cNvSpPr>
          <p:nvPr/>
        </p:nvSpPr>
        <p:spPr bwMode="auto">
          <a:xfrm>
            <a:off x="2808288" y="1665288"/>
            <a:ext cx="4787900" cy="1228725"/>
          </a:xfrm>
          <a:custGeom>
            <a:avLst/>
            <a:gdLst>
              <a:gd name="T0" fmla="*/ 4348 w 5172"/>
              <a:gd name="T1" fmla="*/ 20 h 1328"/>
              <a:gd name="T2" fmla="*/ 3970 w 5172"/>
              <a:gd name="T3" fmla="*/ 8 h 1328"/>
              <a:gd name="T4" fmla="*/ 3752 w 5172"/>
              <a:gd name="T5" fmla="*/ 8 h 1328"/>
              <a:gd name="T6" fmla="*/ 3388 w 5172"/>
              <a:gd name="T7" fmla="*/ 20 h 1328"/>
              <a:gd name="T8" fmla="*/ 3172 w 5172"/>
              <a:gd name="T9" fmla="*/ 2 h 1328"/>
              <a:gd name="T10" fmla="*/ 2792 w 5172"/>
              <a:gd name="T11" fmla="*/ 34 h 1328"/>
              <a:gd name="T12" fmla="*/ 2580 w 5172"/>
              <a:gd name="T13" fmla="*/ 0 h 1328"/>
              <a:gd name="T14" fmla="*/ 2158 w 5172"/>
              <a:gd name="T15" fmla="*/ 34 h 1328"/>
              <a:gd name="T16" fmla="*/ 1946 w 5172"/>
              <a:gd name="T17" fmla="*/ 0 h 1328"/>
              <a:gd name="T18" fmla="*/ 1734 w 5172"/>
              <a:gd name="T19" fmla="*/ 34 h 1328"/>
              <a:gd name="T20" fmla="*/ 1352 w 5172"/>
              <a:gd name="T21" fmla="*/ 2 h 1328"/>
              <a:gd name="T22" fmla="*/ 1136 w 5172"/>
              <a:gd name="T23" fmla="*/ 20 h 1328"/>
              <a:gd name="T24" fmla="*/ 772 w 5172"/>
              <a:gd name="T25" fmla="*/ 8 h 1328"/>
              <a:gd name="T26" fmla="*/ 596 w 5172"/>
              <a:gd name="T27" fmla="*/ 4 h 1328"/>
              <a:gd name="T28" fmla="*/ 436 w 5172"/>
              <a:gd name="T29" fmla="*/ 40 h 1328"/>
              <a:gd name="T30" fmla="*/ 292 w 5172"/>
              <a:gd name="T31" fmla="*/ 114 h 1328"/>
              <a:gd name="T32" fmla="*/ 172 w 5172"/>
              <a:gd name="T33" fmla="*/ 218 h 1328"/>
              <a:gd name="T34" fmla="*/ 80 w 5172"/>
              <a:gd name="T35" fmla="*/ 348 h 1328"/>
              <a:gd name="T36" fmla="*/ 20 w 5172"/>
              <a:gd name="T37" fmla="*/ 498 h 1328"/>
              <a:gd name="T38" fmla="*/ 0 w 5172"/>
              <a:gd name="T39" fmla="*/ 664 h 1328"/>
              <a:gd name="T40" fmla="*/ 14 w 5172"/>
              <a:gd name="T41" fmla="*/ 798 h 1328"/>
              <a:gd name="T42" fmla="*/ 66 w 5172"/>
              <a:gd name="T43" fmla="*/ 952 h 1328"/>
              <a:gd name="T44" fmla="*/ 152 w 5172"/>
              <a:gd name="T45" fmla="*/ 1086 h 1328"/>
              <a:gd name="T46" fmla="*/ 266 w 5172"/>
              <a:gd name="T47" fmla="*/ 1196 h 1328"/>
              <a:gd name="T48" fmla="*/ 406 w 5172"/>
              <a:gd name="T49" fmla="*/ 1276 h 1328"/>
              <a:gd name="T50" fmla="*/ 562 w 5172"/>
              <a:gd name="T51" fmla="*/ 1320 h 1328"/>
              <a:gd name="T52" fmla="*/ 718 w 5172"/>
              <a:gd name="T53" fmla="*/ 1326 h 1328"/>
              <a:gd name="T54" fmla="*/ 1086 w 5172"/>
              <a:gd name="T55" fmla="*/ 1294 h 1328"/>
              <a:gd name="T56" fmla="*/ 1298 w 5172"/>
              <a:gd name="T57" fmla="*/ 1328 h 1328"/>
              <a:gd name="T58" fmla="*/ 1734 w 5172"/>
              <a:gd name="T59" fmla="*/ 1294 h 1328"/>
              <a:gd name="T60" fmla="*/ 1946 w 5172"/>
              <a:gd name="T61" fmla="*/ 1328 h 1328"/>
              <a:gd name="T62" fmla="*/ 2158 w 5172"/>
              <a:gd name="T63" fmla="*/ 1294 h 1328"/>
              <a:gd name="T64" fmla="*/ 2524 w 5172"/>
              <a:gd name="T65" fmla="*/ 1326 h 1328"/>
              <a:gd name="T66" fmla="*/ 2740 w 5172"/>
              <a:gd name="T67" fmla="*/ 1308 h 1328"/>
              <a:gd name="T68" fmla="*/ 3118 w 5172"/>
              <a:gd name="T69" fmla="*/ 1320 h 1328"/>
              <a:gd name="T70" fmla="*/ 3336 w 5172"/>
              <a:gd name="T71" fmla="*/ 1320 h 1328"/>
              <a:gd name="T72" fmla="*/ 3700 w 5172"/>
              <a:gd name="T73" fmla="*/ 1308 h 1328"/>
              <a:gd name="T74" fmla="*/ 3916 w 5172"/>
              <a:gd name="T75" fmla="*/ 1326 h 1328"/>
              <a:gd name="T76" fmla="*/ 4296 w 5172"/>
              <a:gd name="T77" fmla="*/ 1294 h 1328"/>
              <a:gd name="T78" fmla="*/ 4508 w 5172"/>
              <a:gd name="T79" fmla="*/ 1328 h 1328"/>
              <a:gd name="T80" fmla="*/ 4674 w 5172"/>
              <a:gd name="T81" fmla="*/ 1308 h 1328"/>
              <a:gd name="T82" fmla="*/ 4826 w 5172"/>
              <a:gd name="T83" fmla="*/ 1248 h 1328"/>
              <a:gd name="T84" fmla="*/ 4956 w 5172"/>
              <a:gd name="T85" fmla="*/ 1156 h 1328"/>
              <a:gd name="T86" fmla="*/ 5060 w 5172"/>
              <a:gd name="T87" fmla="*/ 1036 h 1328"/>
              <a:gd name="T88" fmla="*/ 5132 w 5172"/>
              <a:gd name="T89" fmla="*/ 892 h 1328"/>
              <a:gd name="T90" fmla="*/ 5170 w 5172"/>
              <a:gd name="T91" fmla="*/ 732 h 1328"/>
              <a:gd name="T92" fmla="*/ 5170 w 5172"/>
              <a:gd name="T93" fmla="*/ 596 h 1328"/>
              <a:gd name="T94" fmla="*/ 5132 w 5172"/>
              <a:gd name="T95" fmla="*/ 436 h 1328"/>
              <a:gd name="T96" fmla="*/ 5060 w 5172"/>
              <a:gd name="T97" fmla="*/ 292 h 1328"/>
              <a:gd name="T98" fmla="*/ 4956 w 5172"/>
              <a:gd name="T99" fmla="*/ 172 h 1328"/>
              <a:gd name="T100" fmla="*/ 4826 w 5172"/>
              <a:gd name="T101" fmla="*/ 80 h 1328"/>
              <a:gd name="T102" fmla="*/ 4674 w 5172"/>
              <a:gd name="T103" fmla="*/ 20 h 1328"/>
              <a:gd name="T104" fmla="*/ 4508 w 5172"/>
              <a:gd name="T105" fmla="*/ 0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72" h="1328">
                <a:moveTo>
                  <a:pt x="4508" y="0"/>
                </a:moveTo>
                <a:lnTo>
                  <a:pt x="4508" y="0"/>
                </a:lnTo>
                <a:lnTo>
                  <a:pt x="4454" y="2"/>
                </a:lnTo>
                <a:lnTo>
                  <a:pt x="4400" y="8"/>
                </a:lnTo>
                <a:lnTo>
                  <a:pt x="4348" y="20"/>
                </a:lnTo>
                <a:lnTo>
                  <a:pt x="4296" y="34"/>
                </a:lnTo>
                <a:lnTo>
                  <a:pt x="4072" y="34"/>
                </a:lnTo>
                <a:lnTo>
                  <a:pt x="4072" y="34"/>
                </a:lnTo>
                <a:lnTo>
                  <a:pt x="4022" y="20"/>
                </a:lnTo>
                <a:lnTo>
                  <a:pt x="3970" y="8"/>
                </a:lnTo>
                <a:lnTo>
                  <a:pt x="3916" y="2"/>
                </a:lnTo>
                <a:lnTo>
                  <a:pt x="3862" y="0"/>
                </a:lnTo>
                <a:lnTo>
                  <a:pt x="3862" y="0"/>
                </a:lnTo>
                <a:lnTo>
                  <a:pt x="3806" y="2"/>
                </a:lnTo>
                <a:lnTo>
                  <a:pt x="3752" y="8"/>
                </a:lnTo>
                <a:lnTo>
                  <a:pt x="3700" y="20"/>
                </a:lnTo>
                <a:lnTo>
                  <a:pt x="3648" y="34"/>
                </a:lnTo>
                <a:lnTo>
                  <a:pt x="3440" y="34"/>
                </a:lnTo>
                <a:lnTo>
                  <a:pt x="3440" y="34"/>
                </a:lnTo>
                <a:lnTo>
                  <a:pt x="3388" y="20"/>
                </a:lnTo>
                <a:lnTo>
                  <a:pt x="3336" y="8"/>
                </a:lnTo>
                <a:lnTo>
                  <a:pt x="3282" y="2"/>
                </a:lnTo>
                <a:lnTo>
                  <a:pt x="3228" y="0"/>
                </a:lnTo>
                <a:lnTo>
                  <a:pt x="3228" y="0"/>
                </a:lnTo>
                <a:lnTo>
                  <a:pt x="3172" y="2"/>
                </a:lnTo>
                <a:lnTo>
                  <a:pt x="3118" y="8"/>
                </a:lnTo>
                <a:lnTo>
                  <a:pt x="3066" y="20"/>
                </a:lnTo>
                <a:lnTo>
                  <a:pt x="3016" y="34"/>
                </a:lnTo>
                <a:lnTo>
                  <a:pt x="2792" y="34"/>
                </a:lnTo>
                <a:lnTo>
                  <a:pt x="2792" y="34"/>
                </a:lnTo>
                <a:lnTo>
                  <a:pt x="2740" y="20"/>
                </a:lnTo>
                <a:lnTo>
                  <a:pt x="2688" y="8"/>
                </a:lnTo>
                <a:lnTo>
                  <a:pt x="2634" y="2"/>
                </a:lnTo>
                <a:lnTo>
                  <a:pt x="2580" y="0"/>
                </a:lnTo>
                <a:lnTo>
                  <a:pt x="2580" y="0"/>
                </a:lnTo>
                <a:lnTo>
                  <a:pt x="2524" y="2"/>
                </a:lnTo>
                <a:lnTo>
                  <a:pt x="2470" y="8"/>
                </a:lnTo>
                <a:lnTo>
                  <a:pt x="2418" y="20"/>
                </a:lnTo>
                <a:lnTo>
                  <a:pt x="2368" y="34"/>
                </a:lnTo>
                <a:lnTo>
                  <a:pt x="2158" y="34"/>
                </a:lnTo>
                <a:lnTo>
                  <a:pt x="2158" y="34"/>
                </a:lnTo>
                <a:lnTo>
                  <a:pt x="2106" y="20"/>
                </a:lnTo>
                <a:lnTo>
                  <a:pt x="2054" y="8"/>
                </a:lnTo>
                <a:lnTo>
                  <a:pt x="2000" y="2"/>
                </a:lnTo>
                <a:lnTo>
                  <a:pt x="1946" y="0"/>
                </a:lnTo>
                <a:lnTo>
                  <a:pt x="1946" y="0"/>
                </a:lnTo>
                <a:lnTo>
                  <a:pt x="1890" y="2"/>
                </a:lnTo>
                <a:lnTo>
                  <a:pt x="1836" y="8"/>
                </a:lnTo>
                <a:lnTo>
                  <a:pt x="1784" y="20"/>
                </a:lnTo>
                <a:lnTo>
                  <a:pt x="1734" y="34"/>
                </a:lnTo>
                <a:lnTo>
                  <a:pt x="1510" y="34"/>
                </a:lnTo>
                <a:lnTo>
                  <a:pt x="1510" y="34"/>
                </a:lnTo>
                <a:lnTo>
                  <a:pt x="1458" y="20"/>
                </a:lnTo>
                <a:lnTo>
                  <a:pt x="1406" y="8"/>
                </a:lnTo>
                <a:lnTo>
                  <a:pt x="1352" y="2"/>
                </a:lnTo>
                <a:lnTo>
                  <a:pt x="1298" y="0"/>
                </a:lnTo>
                <a:lnTo>
                  <a:pt x="1298" y="0"/>
                </a:lnTo>
                <a:lnTo>
                  <a:pt x="1242" y="2"/>
                </a:lnTo>
                <a:lnTo>
                  <a:pt x="1188" y="8"/>
                </a:lnTo>
                <a:lnTo>
                  <a:pt x="1136" y="20"/>
                </a:lnTo>
                <a:lnTo>
                  <a:pt x="1086" y="34"/>
                </a:lnTo>
                <a:lnTo>
                  <a:pt x="876" y="34"/>
                </a:lnTo>
                <a:lnTo>
                  <a:pt x="876" y="34"/>
                </a:lnTo>
                <a:lnTo>
                  <a:pt x="824" y="20"/>
                </a:lnTo>
                <a:lnTo>
                  <a:pt x="772" y="8"/>
                </a:lnTo>
                <a:lnTo>
                  <a:pt x="718" y="2"/>
                </a:lnTo>
                <a:lnTo>
                  <a:pt x="664" y="0"/>
                </a:lnTo>
                <a:lnTo>
                  <a:pt x="664" y="0"/>
                </a:lnTo>
                <a:lnTo>
                  <a:pt x="630" y="0"/>
                </a:lnTo>
                <a:lnTo>
                  <a:pt x="596" y="4"/>
                </a:lnTo>
                <a:lnTo>
                  <a:pt x="562" y="8"/>
                </a:lnTo>
                <a:lnTo>
                  <a:pt x="530" y="14"/>
                </a:lnTo>
                <a:lnTo>
                  <a:pt x="498" y="20"/>
                </a:lnTo>
                <a:lnTo>
                  <a:pt x="466" y="30"/>
                </a:lnTo>
                <a:lnTo>
                  <a:pt x="436" y="40"/>
                </a:lnTo>
                <a:lnTo>
                  <a:pt x="406" y="52"/>
                </a:lnTo>
                <a:lnTo>
                  <a:pt x="376" y="66"/>
                </a:lnTo>
                <a:lnTo>
                  <a:pt x="348" y="80"/>
                </a:lnTo>
                <a:lnTo>
                  <a:pt x="320" y="96"/>
                </a:lnTo>
                <a:lnTo>
                  <a:pt x="292" y="114"/>
                </a:lnTo>
                <a:lnTo>
                  <a:pt x="266" y="132"/>
                </a:lnTo>
                <a:lnTo>
                  <a:pt x="242" y="152"/>
                </a:lnTo>
                <a:lnTo>
                  <a:pt x="218" y="172"/>
                </a:lnTo>
                <a:lnTo>
                  <a:pt x="194" y="194"/>
                </a:lnTo>
                <a:lnTo>
                  <a:pt x="172" y="218"/>
                </a:lnTo>
                <a:lnTo>
                  <a:pt x="152" y="242"/>
                </a:lnTo>
                <a:lnTo>
                  <a:pt x="132" y="266"/>
                </a:lnTo>
                <a:lnTo>
                  <a:pt x="114" y="292"/>
                </a:lnTo>
                <a:lnTo>
                  <a:pt x="96" y="320"/>
                </a:lnTo>
                <a:lnTo>
                  <a:pt x="80" y="348"/>
                </a:lnTo>
                <a:lnTo>
                  <a:pt x="66" y="376"/>
                </a:lnTo>
                <a:lnTo>
                  <a:pt x="52" y="406"/>
                </a:lnTo>
                <a:lnTo>
                  <a:pt x="40" y="436"/>
                </a:lnTo>
                <a:lnTo>
                  <a:pt x="30" y="466"/>
                </a:lnTo>
                <a:lnTo>
                  <a:pt x="20" y="498"/>
                </a:lnTo>
                <a:lnTo>
                  <a:pt x="14" y="530"/>
                </a:lnTo>
                <a:lnTo>
                  <a:pt x="8" y="562"/>
                </a:lnTo>
                <a:lnTo>
                  <a:pt x="4" y="596"/>
                </a:lnTo>
                <a:lnTo>
                  <a:pt x="0" y="630"/>
                </a:lnTo>
                <a:lnTo>
                  <a:pt x="0" y="664"/>
                </a:lnTo>
                <a:lnTo>
                  <a:pt x="0" y="664"/>
                </a:lnTo>
                <a:lnTo>
                  <a:pt x="0" y="698"/>
                </a:lnTo>
                <a:lnTo>
                  <a:pt x="4" y="732"/>
                </a:lnTo>
                <a:lnTo>
                  <a:pt x="8" y="766"/>
                </a:lnTo>
                <a:lnTo>
                  <a:pt x="14" y="798"/>
                </a:lnTo>
                <a:lnTo>
                  <a:pt x="20" y="830"/>
                </a:lnTo>
                <a:lnTo>
                  <a:pt x="30" y="862"/>
                </a:lnTo>
                <a:lnTo>
                  <a:pt x="40" y="892"/>
                </a:lnTo>
                <a:lnTo>
                  <a:pt x="52" y="922"/>
                </a:lnTo>
                <a:lnTo>
                  <a:pt x="66" y="952"/>
                </a:lnTo>
                <a:lnTo>
                  <a:pt x="80" y="980"/>
                </a:lnTo>
                <a:lnTo>
                  <a:pt x="96" y="1008"/>
                </a:lnTo>
                <a:lnTo>
                  <a:pt x="114" y="1036"/>
                </a:lnTo>
                <a:lnTo>
                  <a:pt x="132" y="1062"/>
                </a:lnTo>
                <a:lnTo>
                  <a:pt x="152" y="1086"/>
                </a:lnTo>
                <a:lnTo>
                  <a:pt x="172" y="1110"/>
                </a:lnTo>
                <a:lnTo>
                  <a:pt x="194" y="1134"/>
                </a:lnTo>
                <a:lnTo>
                  <a:pt x="218" y="1156"/>
                </a:lnTo>
                <a:lnTo>
                  <a:pt x="242" y="1176"/>
                </a:lnTo>
                <a:lnTo>
                  <a:pt x="266" y="1196"/>
                </a:lnTo>
                <a:lnTo>
                  <a:pt x="292" y="1214"/>
                </a:lnTo>
                <a:lnTo>
                  <a:pt x="320" y="1232"/>
                </a:lnTo>
                <a:lnTo>
                  <a:pt x="348" y="1248"/>
                </a:lnTo>
                <a:lnTo>
                  <a:pt x="376" y="1262"/>
                </a:lnTo>
                <a:lnTo>
                  <a:pt x="406" y="1276"/>
                </a:lnTo>
                <a:lnTo>
                  <a:pt x="436" y="1288"/>
                </a:lnTo>
                <a:lnTo>
                  <a:pt x="466" y="1298"/>
                </a:lnTo>
                <a:lnTo>
                  <a:pt x="498" y="1308"/>
                </a:lnTo>
                <a:lnTo>
                  <a:pt x="530" y="1314"/>
                </a:lnTo>
                <a:lnTo>
                  <a:pt x="562" y="1320"/>
                </a:lnTo>
                <a:lnTo>
                  <a:pt x="596" y="1324"/>
                </a:lnTo>
                <a:lnTo>
                  <a:pt x="630" y="1328"/>
                </a:lnTo>
                <a:lnTo>
                  <a:pt x="664" y="1328"/>
                </a:lnTo>
                <a:lnTo>
                  <a:pt x="664" y="1328"/>
                </a:lnTo>
                <a:lnTo>
                  <a:pt x="718" y="1326"/>
                </a:lnTo>
                <a:lnTo>
                  <a:pt x="772" y="1320"/>
                </a:lnTo>
                <a:lnTo>
                  <a:pt x="824" y="1308"/>
                </a:lnTo>
                <a:lnTo>
                  <a:pt x="876" y="1294"/>
                </a:lnTo>
                <a:lnTo>
                  <a:pt x="1086" y="1294"/>
                </a:lnTo>
                <a:lnTo>
                  <a:pt x="1086" y="1294"/>
                </a:lnTo>
                <a:lnTo>
                  <a:pt x="1136" y="1308"/>
                </a:lnTo>
                <a:lnTo>
                  <a:pt x="1188" y="1320"/>
                </a:lnTo>
                <a:lnTo>
                  <a:pt x="1242" y="1326"/>
                </a:lnTo>
                <a:lnTo>
                  <a:pt x="1298" y="1328"/>
                </a:lnTo>
                <a:lnTo>
                  <a:pt x="1298" y="1328"/>
                </a:lnTo>
                <a:lnTo>
                  <a:pt x="1352" y="1326"/>
                </a:lnTo>
                <a:lnTo>
                  <a:pt x="1406" y="1320"/>
                </a:lnTo>
                <a:lnTo>
                  <a:pt x="1458" y="1308"/>
                </a:lnTo>
                <a:lnTo>
                  <a:pt x="1510" y="1294"/>
                </a:lnTo>
                <a:lnTo>
                  <a:pt x="1734" y="1294"/>
                </a:lnTo>
                <a:lnTo>
                  <a:pt x="1734" y="1294"/>
                </a:lnTo>
                <a:lnTo>
                  <a:pt x="1784" y="1308"/>
                </a:lnTo>
                <a:lnTo>
                  <a:pt x="1836" y="1320"/>
                </a:lnTo>
                <a:lnTo>
                  <a:pt x="1890" y="1326"/>
                </a:lnTo>
                <a:lnTo>
                  <a:pt x="1946" y="1328"/>
                </a:lnTo>
                <a:lnTo>
                  <a:pt x="1946" y="1328"/>
                </a:lnTo>
                <a:lnTo>
                  <a:pt x="2000" y="1326"/>
                </a:lnTo>
                <a:lnTo>
                  <a:pt x="2054" y="1320"/>
                </a:lnTo>
                <a:lnTo>
                  <a:pt x="2106" y="1308"/>
                </a:lnTo>
                <a:lnTo>
                  <a:pt x="2158" y="1294"/>
                </a:lnTo>
                <a:lnTo>
                  <a:pt x="2368" y="1294"/>
                </a:lnTo>
                <a:lnTo>
                  <a:pt x="2368" y="1294"/>
                </a:lnTo>
                <a:lnTo>
                  <a:pt x="2418" y="1308"/>
                </a:lnTo>
                <a:lnTo>
                  <a:pt x="2470" y="1320"/>
                </a:lnTo>
                <a:lnTo>
                  <a:pt x="2524" y="1326"/>
                </a:lnTo>
                <a:lnTo>
                  <a:pt x="2580" y="1328"/>
                </a:lnTo>
                <a:lnTo>
                  <a:pt x="2580" y="1328"/>
                </a:lnTo>
                <a:lnTo>
                  <a:pt x="2634" y="1326"/>
                </a:lnTo>
                <a:lnTo>
                  <a:pt x="2688" y="1320"/>
                </a:lnTo>
                <a:lnTo>
                  <a:pt x="2740" y="1308"/>
                </a:lnTo>
                <a:lnTo>
                  <a:pt x="2792" y="1294"/>
                </a:lnTo>
                <a:lnTo>
                  <a:pt x="3016" y="1294"/>
                </a:lnTo>
                <a:lnTo>
                  <a:pt x="3016" y="1294"/>
                </a:lnTo>
                <a:lnTo>
                  <a:pt x="3066" y="1308"/>
                </a:lnTo>
                <a:lnTo>
                  <a:pt x="3118" y="1320"/>
                </a:lnTo>
                <a:lnTo>
                  <a:pt x="3172" y="1326"/>
                </a:lnTo>
                <a:lnTo>
                  <a:pt x="3228" y="1328"/>
                </a:lnTo>
                <a:lnTo>
                  <a:pt x="3228" y="1328"/>
                </a:lnTo>
                <a:lnTo>
                  <a:pt x="3282" y="1326"/>
                </a:lnTo>
                <a:lnTo>
                  <a:pt x="3336" y="1320"/>
                </a:lnTo>
                <a:lnTo>
                  <a:pt x="3388" y="1308"/>
                </a:lnTo>
                <a:lnTo>
                  <a:pt x="3440" y="1294"/>
                </a:lnTo>
                <a:lnTo>
                  <a:pt x="3648" y="1294"/>
                </a:lnTo>
                <a:lnTo>
                  <a:pt x="3648" y="1294"/>
                </a:lnTo>
                <a:lnTo>
                  <a:pt x="3700" y="1308"/>
                </a:lnTo>
                <a:lnTo>
                  <a:pt x="3752" y="1320"/>
                </a:lnTo>
                <a:lnTo>
                  <a:pt x="3806" y="1326"/>
                </a:lnTo>
                <a:lnTo>
                  <a:pt x="3862" y="1328"/>
                </a:lnTo>
                <a:lnTo>
                  <a:pt x="3862" y="1328"/>
                </a:lnTo>
                <a:lnTo>
                  <a:pt x="3916" y="1326"/>
                </a:lnTo>
                <a:lnTo>
                  <a:pt x="3970" y="1320"/>
                </a:lnTo>
                <a:lnTo>
                  <a:pt x="4022" y="1308"/>
                </a:lnTo>
                <a:lnTo>
                  <a:pt x="4072" y="1294"/>
                </a:lnTo>
                <a:lnTo>
                  <a:pt x="4296" y="1294"/>
                </a:lnTo>
                <a:lnTo>
                  <a:pt x="4296" y="1294"/>
                </a:lnTo>
                <a:lnTo>
                  <a:pt x="4348" y="1308"/>
                </a:lnTo>
                <a:lnTo>
                  <a:pt x="4400" y="1320"/>
                </a:lnTo>
                <a:lnTo>
                  <a:pt x="4454" y="1326"/>
                </a:lnTo>
                <a:lnTo>
                  <a:pt x="4508" y="1328"/>
                </a:lnTo>
                <a:lnTo>
                  <a:pt x="4508" y="1328"/>
                </a:lnTo>
                <a:lnTo>
                  <a:pt x="4544" y="1328"/>
                </a:lnTo>
                <a:lnTo>
                  <a:pt x="4576" y="1324"/>
                </a:lnTo>
                <a:lnTo>
                  <a:pt x="4610" y="1320"/>
                </a:lnTo>
                <a:lnTo>
                  <a:pt x="4642" y="1314"/>
                </a:lnTo>
                <a:lnTo>
                  <a:pt x="4674" y="1308"/>
                </a:lnTo>
                <a:lnTo>
                  <a:pt x="4706" y="1298"/>
                </a:lnTo>
                <a:lnTo>
                  <a:pt x="4738" y="1288"/>
                </a:lnTo>
                <a:lnTo>
                  <a:pt x="4768" y="1276"/>
                </a:lnTo>
                <a:lnTo>
                  <a:pt x="4796" y="1262"/>
                </a:lnTo>
                <a:lnTo>
                  <a:pt x="4826" y="1248"/>
                </a:lnTo>
                <a:lnTo>
                  <a:pt x="4854" y="1232"/>
                </a:lnTo>
                <a:lnTo>
                  <a:pt x="4880" y="1214"/>
                </a:lnTo>
                <a:lnTo>
                  <a:pt x="4906" y="1196"/>
                </a:lnTo>
                <a:lnTo>
                  <a:pt x="4932" y="1176"/>
                </a:lnTo>
                <a:lnTo>
                  <a:pt x="4956" y="1156"/>
                </a:lnTo>
                <a:lnTo>
                  <a:pt x="4978" y="1134"/>
                </a:lnTo>
                <a:lnTo>
                  <a:pt x="5000" y="1110"/>
                </a:lnTo>
                <a:lnTo>
                  <a:pt x="5022" y="1086"/>
                </a:lnTo>
                <a:lnTo>
                  <a:pt x="5040" y="1062"/>
                </a:lnTo>
                <a:lnTo>
                  <a:pt x="5060" y="1036"/>
                </a:lnTo>
                <a:lnTo>
                  <a:pt x="5076" y="1008"/>
                </a:lnTo>
                <a:lnTo>
                  <a:pt x="5092" y="980"/>
                </a:lnTo>
                <a:lnTo>
                  <a:pt x="5108" y="952"/>
                </a:lnTo>
                <a:lnTo>
                  <a:pt x="5120" y="922"/>
                </a:lnTo>
                <a:lnTo>
                  <a:pt x="5132" y="892"/>
                </a:lnTo>
                <a:lnTo>
                  <a:pt x="5144" y="862"/>
                </a:lnTo>
                <a:lnTo>
                  <a:pt x="5152" y="830"/>
                </a:lnTo>
                <a:lnTo>
                  <a:pt x="5160" y="798"/>
                </a:lnTo>
                <a:lnTo>
                  <a:pt x="5166" y="766"/>
                </a:lnTo>
                <a:lnTo>
                  <a:pt x="5170" y="732"/>
                </a:lnTo>
                <a:lnTo>
                  <a:pt x="5172" y="698"/>
                </a:lnTo>
                <a:lnTo>
                  <a:pt x="5172" y="664"/>
                </a:lnTo>
                <a:lnTo>
                  <a:pt x="5172" y="664"/>
                </a:lnTo>
                <a:lnTo>
                  <a:pt x="5172" y="630"/>
                </a:lnTo>
                <a:lnTo>
                  <a:pt x="5170" y="596"/>
                </a:lnTo>
                <a:lnTo>
                  <a:pt x="5166" y="562"/>
                </a:lnTo>
                <a:lnTo>
                  <a:pt x="5160" y="530"/>
                </a:lnTo>
                <a:lnTo>
                  <a:pt x="5152" y="498"/>
                </a:lnTo>
                <a:lnTo>
                  <a:pt x="5144" y="466"/>
                </a:lnTo>
                <a:lnTo>
                  <a:pt x="5132" y="436"/>
                </a:lnTo>
                <a:lnTo>
                  <a:pt x="5120" y="406"/>
                </a:lnTo>
                <a:lnTo>
                  <a:pt x="5108" y="376"/>
                </a:lnTo>
                <a:lnTo>
                  <a:pt x="5092" y="348"/>
                </a:lnTo>
                <a:lnTo>
                  <a:pt x="5076" y="320"/>
                </a:lnTo>
                <a:lnTo>
                  <a:pt x="5060" y="292"/>
                </a:lnTo>
                <a:lnTo>
                  <a:pt x="5040" y="266"/>
                </a:lnTo>
                <a:lnTo>
                  <a:pt x="5022" y="242"/>
                </a:lnTo>
                <a:lnTo>
                  <a:pt x="5000" y="218"/>
                </a:lnTo>
                <a:lnTo>
                  <a:pt x="4978" y="194"/>
                </a:lnTo>
                <a:lnTo>
                  <a:pt x="4956" y="172"/>
                </a:lnTo>
                <a:lnTo>
                  <a:pt x="4932" y="152"/>
                </a:lnTo>
                <a:lnTo>
                  <a:pt x="4906" y="132"/>
                </a:lnTo>
                <a:lnTo>
                  <a:pt x="4880" y="114"/>
                </a:lnTo>
                <a:lnTo>
                  <a:pt x="4854" y="96"/>
                </a:lnTo>
                <a:lnTo>
                  <a:pt x="4826" y="80"/>
                </a:lnTo>
                <a:lnTo>
                  <a:pt x="4796" y="66"/>
                </a:lnTo>
                <a:lnTo>
                  <a:pt x="4768" y="52"/>
                </a:lnTo>
                <a:lnTo>
                  <a:pt x="4738" y="40"/>
                </a:lnTo>
                <a:lnTo>
                  <a:pt x="4706" y="30"/>
                </a:lnTo>
                <a:lnTo>
                  <a:pt x="4674" y="20"/>
                </a:lnTo>
                <a:lnTo>
                  <a:pt x="4642" y="14"/>
                </a:lnTo>
                <a:lnTo>
                  <a:pt x="4610" y="8"/>
                </a:lnTo>
                <a:lnTo>
                  <a:pt x="4576" y="4"/>
                </a:lnTo>
                <a:lnTo>
                  <a:pt x="4544" y="0"/>
                </a:lnTo>
                <a:lnTo>
                  <a:pt x="4508" y="0"/>
                </a:lnTo>
                <a:lnTo>
                  <a:pt x="4508" y="0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101600" cap="flat" cmpd="sng">
            <a:solidFill>
              <a:srgbClr val="FDB602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321" name="Oval 33"/>
          <p:cNvSpPr>
            <a:spLocks noChangeArrowheads="1"/>
          </p:cNvSpPr>
          <p:nvPr/>
        </p:nvSpPr>
        <p:spPr bwMode="auto">
          <a:xfrm>
            <a:off x="1655763" y="3952875"/>
            <a:ext cx="1228725" cy="1228725"/>
          </a:xfrm>
          <a:prstGeom prst="ellipse">
            <a:avLst/>
          </a:prstGeom>
          <a:noFill/>
          <a:ln w="1016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320" name="Oval 32"/>
          <p:cNvSpPr>
            <a:spLocks noChangeArrowheads="1"/>
          </p:cNvSpPr>
          <p:nvPr/>
        </p:nvSpPr>
        <p:spPr bwMode="auto">
          <a:xfrm>
            <a:off x="1655763" y="2813050"/>
            <a:ext cx="1228725" cy="1228725"/>
          </a:xfrm>
          <a:prstGeom prst="ellipse">
            <a:avLst/>
          </a:prstGeom>
          <a:noFill/>
          <a:ln w="101600">
            <a:solidFill>
              <a:srgbClr val="139A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0" y="874713"/>
            <a:ext cx="914400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6400"/>
                    </a:gs>
                    <a:gs pos="100000">
                      <a:srgbClr val="FFC800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PowerPoint can tailor your presentation so that all slides will look a certain way or fit a specific template.</a:t>
            </a:r>
          </a:p>
          <a:p>
            <a:pPr algn="ctr">
              <a:lnSpc>
                <a:spcPct val="90000"/>
              </a:lnSpc>
            </a:pPr>
            <a:r>
              <a:rPr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If you need to create a presentation for a specific company or have a logo or design that you would like to include on every page,</a:t>
            </a:r>
          </a:p>
          <a:p>
            <a:pPr algn="ctr">
              <a:lnSpc>
                <a:spcPct val="90000"/>
              </a:lnSpc>
            </a:pPr>
            <a:r>
              <a:rPr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then you will need to custom tailor your presentation.</a:t>
            </a:r>
          </a:p>
        </p:txBody>
      </p:sp>
      <p:sp>
        <p:nvSpPr>
          <p:cNvPr id="12302" name="WordArt 14"/>
          <p:cNvSpPr>
            <a:spLocks noChangeArrowheads="1" noChangeShapeType="1" noTextEdit="1"/>
          </p:cNvSpPr>
          <p:nvPr/>
        </p:nvSpPr>
        <p:spPr bwMode="auto">
          <a:xfrm>
            <a:off x="1908175" y="441325"/>
            <a:ext cx="5327650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>
                <a:solidFill>
                  <a:srgbClr val="FFFFFF"/>
                </a:solidFill>
                <a:effectLst>
                  <a:outerShdw dist="28398" dir="3806097" algn="ctr" rotWithShape="0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>
              <a:solidFill>
                <a:srgbClr val="FFFFFF"/>
              </a:solidFill>
              <a:effectLst>
                <a:outerShdw dist="28398" dir="3806097" algn="ctr" rotWithShape="0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04" name="WordArt 16"/>
          <p:cNvSpPr>
            <a:spLocks noChangeArrowheads="1" noChangeShapeType="1" noTextEdit="1"/>
          </p:cNvSpPr>
          <p:nvPr/>
        </p:nvSpPr>
        <p:spPr bwMode="auto">
          <a:xfrm>
            <a:off x="3851275" y="6342063"/>
            <a:ext cx="1441450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>
                <a:solidFill>
                  <a:srgbClr val="FFFFFF"/>
                </a:solidFill>
                <a:effectLst>
                  <a:outerShdw dist="25400" dir="16200000" algn="ctr" rotWithShape="0">
                    <a:srgbClr val="000000"/>
                  </a:outerShdw>
                </a:effectLst>
                <a:latin typeface="Impact" panose="020B0806030902050204" pitchFamily="34" charset="0"/>
              </a:rPr>
              <a:t>' LOGOTYPE '</a:t>
            </a:r>
            <a:endParaRPr lang="zh-CN" altLang="en-US" kern="10">
              <a:solidFill>
                <a:srgbClr val="FFFFFF"/>
              </a:solidFill>
              <a:effectLst>
                <a:outerShdw dist="25400" dir="16200000" algn="ctr" rotWithShape="0">
                  <a:srgbClr val="00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2305" name="WordArt 17"/>
          <p:cNvSpPr>
            <a:spLocks noChangeArrowheads="1" noChangeShapeType="1" noTextEdit="1"/>
          </p:cNvSpPr>
          <p:nvPr/>
        </p:nvSpPr>
        <p:spPr bwMode="auto">
          <a:xfrm>
            <a:off x="3962400" y="6629400"/>
            <a:ext cx="1222375" cy="73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LOGOTYPE INSERT</a:t>
            </a:r>
            <a:endParaRPr lang="zh-CN" altLang="en-US" sz="800" b="1" kern="10">
              <a:solidFill>
                <a:srgbClr val="9696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316" name="Text Box 28"/>
          <p:cNvSpPr txBox="1">
            <a:spLocks noChangeArrowheads="1"/>
          </p:cNvSpPr>
          <p:nvPr/>
        </p:nvSpPr>
        <p:spPr bwMode="auto">
          <a:xfrm>
            <a:off x="1331913" y="5553075"/>
            <a:ext cx="66611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400">
                <a:solidFill>
                  <a:srgbClr val="FFB400"/>
                </a:solidFill>
                <a:latin typeface="Arial Black" panose="020B0A04020102020204" pitchFamily="34" charset="0"/>
              </a:rPr>
              <a:t>More choices and visual trends</a:t>
            </a:r>
          </a:p>
          <a:p>
            <a:r>
              <a:rPr lang="en-US" altLang="en-US" sz="1000">
                <a:solidFill>
                  <a:srgbClr val="9E9E9E"/>
                </a:solidFill>
                <a:latin typeface="Arial" panose="020B0604020202020204" pitchFamily="34" charset="0"/>
              </a:rPr>
              <a:t>It’s about giving you the variety you need to meet the design on your mind. </a:t>
            </a:r>
          </a:p>
          <a:p>
            <a:r>
              <a:rPr lang="en-US" altLang="en-US" sz="1000">
                <a:solidFill>
                  <a:srgbClr val="9E9E9E"/>
                </a:solidFill>
                <a:latin typeface="Arial" panose="020B0604020202020204" pitchFamily="34" charset="0"/>
              </a:rPr>
              <a:t>We create powerpoint templates based on new visual trends that’s fresh, relevant and always on the cutting edge.</a:t>
            </a:r>
            <a:endParaRPr lang="en-US" altLang="ko-KR" sz="1000">
              <a:solidFill>
                <a:srgbClr val="9E9E9E"/>
              </a:solidFill>
              <a:latin typeface="Arial" panose="020B0604020202020204" pitchFamily="34" charset="0"/>
            </a:endParaRPr>
          </a:p>
        </p:txBody>
      </p:sp>
      <p:sp>
        <p:nvSpPr>
          <p:cNvPr id="12319" name="Oval 31"/>
          <p:cNvSpPr>
            <a:spLocks noChangeArrowheads="1"/>
          </p:cNvSpPr>
          <p:nvPr/>
        </p:nvSpPr>
        <p:spPr bwMode="auto">
          <a:xfrm>
            <a:off x="1655763" y="1660525"/>
            <a:ext cx="1228725" cy="1228725"/>
          </a:xfrm>
          <a:prstGeom prst="ellipse">
            <a:avLst/>
          </a:prstGeom>
          <a:noFill/>
          <a:ln w="101600">
            <a:solidFill>
              <a:srgbClr val="FDB60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322" name="Oval 34"/>
          <p:cNvSpPr>
            <a:spLocks noChangeArrowheads="1"/>
          </p:cNvSpPr>
          <p:nvPr/>
        </p:nvSpPr>
        <p:spPr bwMode="auto">
          <a:xfrm>
            <a:off x="2636838" y="2079625"/>
            <a:ext cx="396875" cy="396875"/>
          </a:xfrm>
          <a:prstGeom prst="ellipse">
            <a:avLst/>
          </a:prstGeom>
          <a:solidFill>
            <a:srgbClr val="FDB6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323" name="Oval 35"/>
          <p:cNvSpPr>
            <a:spLocks noChangeArrowheads="1"/>
          </p:cNvSpPr>
          <p:nvPr/>
        </p:nvSpPr>
        <p:spPr bwMode="auto">
          <a:xfrm>
            <a:off x="2636838" y="3228975"/>
            <a:ext cx="396875" cy="3968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324" name="Oval 36"/>
          <p:cNvSpPr>
            <a:spLocks noChangeArrowheads="1"/>
          </p:cNvSpPr>
          <p:nvPr/>
        </p:nvSpPr>
        <p:spPr bwMode="auto">
          <a:xfrm>
            <a:off x="2636838" y="4365625"/>
            <a:ext cx="396875" cy="3968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325" name="Text Box 37"/>
          <p:cNvSpPr txBox="1">
            <a:spLocks noChangeArrowheads="1"/>
          </p:cNvSpPr>
          <p:nvPr/>
        </p:nvSpPr>
        <p:spPr bwMode="auto">
          <a:xfrm>
            <a:off x="2130425" y="2159000"/>
            <a:ext cx="2682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1000">
                <a:solidFill>
                  <a:srgbClr val="FDB602"/>
                </a:solidFill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12326" name="Text Box 38"/>
          <p:cNvSpPr txBox="1">
            <a:spLocks noChangeArrowheads="1"/>
          </p:cNvSpPr>
          <p:nvPr/>
        </p:nvSpPr>
        <p:spPr bwMode="auto">
          <a:xfrm>
            <a:off x="2130425" y="3303588"/>
            <a:ext cx="2682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1000">
                <a:solidFill>
                  <a:srgbClr val="139AFF"/>
                </a:solidFill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12327" name="Text Box 39"/>
          <p:cNvSpPr txBox="1">
            <a:spLocks noChangeArrowheads="1"/>
          </p:cNvSpPr>
          <p:nvPr/>
        </p:nvSpPr>
        <p:spPr bwMode="auto">
          <a:xfrm>
            <a:off x="2130425" y="4446588"/>
            <a:ext cx="2682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1000">
                <a:solidFill>
                  <a:srgbClr val="FFFFFF"/>
                </a:solidFill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12328" name="Oval 40"/>
          <p:cNvSpPr>
            <a:spLocks noChangeArrowheads="1"/>
          </p:cNvSpPr>
          <p:nvPr/>
        </p:nvSpPr>
        <p:spPr bwMode="auto">
          <a:xfrm>
            <a:off x="2744788" y="2187575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329" name="Oval 41"/>
          <p:cNvSpPr>
            <a:spLocks noChangeArrowheads="1"/>
          </p:cNvSpPr>
          <p:nvPr/>
        </p:nvSpPr>
        <p:spPr bwMode="auto">
          <a:xfrm>
            <a:off x="2744788" y="3340100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330" name="Oval 42"/>
          <p:cNvSpPr>
            <a:spLocks noChangeArrowheads="1"/>
          </p:cNvSpPr>
          <p:nvPr/>
        </p:nvSpPr>
        <p:spPr bwMode="auto">
          <a:xfrm>
            <a:off x="2744788" y="4473575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341" name="Rectangle 53"/>
          <p:cNvSpPr>
            <a:spLocks noChangeArrowheads="1"/>
          </p:cNvSpPr>
          <p:nvPr/>
        </p:nvSpPr>
        <p:spPr bwMode="auto">
          <a:xfrm>
            <a:off x="3128963" y="1905000"/>
            <a:ext cx="29892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600">
                <a:solidFill>
                  <a:srgbClr val="FFFFFF"/>
                </a:solidFill>
                <a:latin typeface="Arial Black" panose="020B0A04020102020204" pitchFamily="34" charset="0"/>
              </a:rPr>
              <a:t>Visual Appealing</a:t>
            </a:r>
          </a:p>
        </p:txBody>
      </p:sp>
      <p:sp>
        <p:nvSpPr>
          <p:cNvPr id="12342" name="Rectangle 54"/>
          <p:cNvSpPr>
            <a:spLocks noChangeArrowheads="1"/>
          </p:cNvSpPr>
          <p:nvPr/>
        </p:nvSpPr>
        <p:spPr bwMode="auto">
          <a:xfrm>
            <a:off x="3103563" y="2205038"/>
            <a:ext cx="49863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Captivate your viewing audience - PowerPoint Templates &amp; Backgrounds, </a:t>
            </a:r>
          </a:p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Sleek Diagram &amp; Charts For Your Presentation</a:t>
            </a:r>
          </a:p>
        </p:txBody>
      </p:sp>
      <p:sp>
        <p:nvSpPr>
          <p:cNvPr id="12343" name="Rectangle 55"/>
          <p:cNvSpPr>
            <a:spLocks noChangeArrowheads="1"/>
          </p:cNvSpPr>
          <p:nvPr/>
        </p:nvSpPr>
        <p:spPr bwMode="auto">
          <a:xfrm>
            <a:off x="3128963" y="3082925"/>
            <a:ext cx="23764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600">
                <a:solidFill>
                  <a:srgbClr val="FFFFFF"/>
                </a:solidFill>
                <a:latin typeface="Arial Black" panose="020B0A04020102020204" pitchFamily="34" charset="0"/>
              </a:rPr>
              <a:t>Subtle Touch</a:t>
            </a:r>
          </a:p>
        </p:txBody>
      </p:sp>
      <p:sp>
        <p:nvSpPr>
          <p:cNvPr id="12344" name="Rectangle 56"/>
          <p:cNvSpPr>
            <a:spLocks noChangeArrowheads="1"/>
          </p:cNvSpPr>
          <p:nvPr/>
        </p:nvSpPr>
        <p:spPr bwMode="auto">
          <a:xfrm>
            <a:off x="3119438" y="3375025"/>
            <a:ext cx="4572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Trendy Design in contemporary colors and styles - PowerPoint Templates </a:t>
            </a:r>
          </a:p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&amp; Backgrounds, PowerPoint Diagrams &amp; Charts for your Presentation</a:t>
            </a:r>
          </a:p>
        </p:txBody>
      </p:sp>
      <p:sp>
        <p:nvSpPr>
          <p:cNvPr id="12345" name="Rectangle 57"/>
          <p:cNvSpPr>
            <a:spLocks noChangeArrowheads="1"/>
          </p:cNvSpPr>
          <p:nvPr/>
        </p:nvSpPr>
        <p:spPr bwMode="auto">
          <a:xfrm>
            <a:off x="3128963" y="4216400"/>
            <a:ext cx="32067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600">
                <a:solidFill>
                  <a:srgbClr val="FFFFFF"/>
                </a:solidFill>
                <a:latin typeface="Arial Black" panose="020B0A04020102020204" pitchFamily="34" charset="0"/>
              </a:rPr>
              <a:t>Animation PowerPoint</a:t>
            </a:r>
          </a:p>
        </p:txBody>
      </p:sp>
      <p:sp>
        <p:nvSpPr>
          <p:cNvPr id="12346" name="Rectangle 58"/>
          <p:cNvSpPr>
            <a:spLocks noChangeArrowheads="1"/>
          </p:cNvSpPr>
          <p:nvPr/>
        </p:nvSpPr>
        <p:spPr bwMode="auto">
          <a:xfrm>
            <a:off x="3119438" y="4508500"/>
            <a:ext cx="4572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Dynamic look to your presentation – Animation PowerPoint</a:t>
            </a:r>
          </a:p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Templates &amp; Backgrounds for Your Impressive Presentation</a:t>
            </a:r>
          </a:p>
        </p:txBody>
      </p:sp>
    </p:spTree>
    <p:extLst>
      <p:ext uri="{BB962C8B-B14F-4D97-AF65-F5344CB8AC3E}">
        <p14:creationId xmlns:p14="http://schemas.microsoft.com/office/powerpoint/2010/main" val="719626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reeform 2"/>
          <p:cNvSpPr>
            <a:spLocks/>
          </p:cNvSpPr>
          <p:nvPr/>
        </p:nvSpPr>
        <p:spPr bwMode="auto">
          <a:xfrm>
            <a:off x="2808288" y="3978275"/>
            <a:ext cx="4787900" cy="1228725"/>
          </a:xfrm>
          <a:custGeom>
            <a:avLst/>
            <a:gdLst>
              <a:gd name="T0" fmla="*/ 4348 w 5172"/>
              <a:gd name="T1" fmla="*/ 20 h 1328"/>
              <a:gd name="T2" fmla="*/ 3970 w 5172"/>
              <a:gd name="T3" fmla="*/ 8 h 1328"/>
              <a:gd name="T4" fmla="*/ 3752 w 5172"/>
              <a:gd name="T5" fmla="*/ 8 h 1328"/>
              <a:gd name="T6" fmla="*/ 3388 w 5172"/>
              <a:gd name="T7" fmla="*/ 20 h 1328"/>
              <a:gd name="T8" fmla="*/ 3172 w 5172"/>
              <a:gd name="T9" fmla="*/ 2 h 1328"/>
              <a:gd name="T10" fmla="*/ 2792 w 5172"/>
              <a:gd name="T11" fmla="*/ 34 h 1328"/>
              <a:gd name="T12" fmla="*/ 2580 w 5172"/>
              <a:gd name="T13" fmla="*/ 0 h 1328"/>
              <a:gd name="T14" fmla="*/ 2158 w 5172"/>
              <a:gd name="T15" fmla="*/ 34 h 1328"/>
              <a:gd name="T16" fmla="*/ 1946 w 5172"/>
              <a:gd name="T17" fmla="*/ 0 h 1328"/>
              <a:gd name="T18" fmla="*/ 1734 w 5172"/>
              <a:gd name="T19" fmla="*/ 34 h 1328"/>
              <a:gd name="T20" fmla="*/ 1352 w 5172"/>
              <a:gd name="T21" fmla="*/ 2 h 1328"/>
              <a:gd name="T22" fmla="*/ 1136 w 5172"/>
              <a:gd name="T23" fmla="*/ 20 h 1328"/>
              <a:gd name="T24" fmla="*/ 772 w 5172"/>
              <a:gd name="T25" fmla="*/ 8 h 1328"/>
              <a:gd name="T26" fmla="*/ 596 w 5172"/>
              <a:gd name="T27" fmla="*/ 4 h 1328"/>
              <a:gd name="T28" fmla="*/ 436 w 5172"/>
              <a:gd name="T29" fmla="*/ 40 h 1328"/>
              <a:gd name="T30" fmla="*/ 292 w 5172"/>
              <a:gd name="T31" fmla="*/ 114 h 1328"/>
              <a:gd name="T32" fmla="*/ 172 w 5172"/>
              <a:gd name="T33" fmla="*/ 218 h 1328"/>
              <a:gd name="T34" fmla="*/ 80 w 5172"/>
              <a:gd name="T35" fmla="*/ 348 h 1328"/>
              <a:gd name="T36" fmla="*/ 20 w 5172"/>
              <a:gd name="T37" fmla="*/ 498 h 1328"/>
              <a:gd name="T38" fmla="*/ 0 w 5172"/>
              <a:gd name="T39" fmla="*/ 664 h 1328"/>
              <a:gd name="T40" fmla="*/ 14 w 5172"/>
              <a:gd name="T41" fmla="*/ 798 h 1328"/>
              <a:gd name="T42" fmla="*/ 66 w 5172"/>
              <a:gd name="T43" fmla="*/ 952 h 1328"/>
              <a:gd name="T44" fmla="*/ 152 w 5172"/>
              <a:gd name="T45" fmla="*/ 1086 h 1328"/>
              <a:gd name="T46" fmla="*/ 266 w 5172"/>
              <a:gd name="T47" fmla="*/ 1196 h 1328"/>
              <a:gd name="T48" fmla="*/ 406 w 5172"/>
              <a:gd name="T49" fmla="*/ 1276 h 1328"/>
              <a:gd name="T50" fmla="*/ 562 w 5172"/>
              <a:gd name="T51" fmla="*/ 1320 h 1328"/>
              <a:gd name="T52" fmla="*/ 718 w 5172"/>
              <a:gd name="T53" fmla="*/ 1326 h 1328"/>
              <a:gd name="T54" fmla="*/ 1086 w 5172"/>
              <a:gd name="T55" fmla="*/ 1294 h 1328"/>
              <a:gd name="T56" fmla="*/ 1298 w 5172"/>
              <a:gd name="T57" fmla="*/ 1328 h 1328"/>
              <a:gd name="T58" fmla="*/ 1734 w 5172"/>
              <a:gd name="T59" fmla="*/ 1294 h 1328"/>
              <a:gd name="T60" fmla="*/ 1946 w 5172"/>
              <a:gd name="T61" fmla="*/ 1328 h 1328"/>
              <a:gd name="T62" fmla="*/ 2158 w 5172"/>
              <a:gd name="T63" fmla="*/ 1294 h 1328"/>
              <a:gd name="T64" fmla="*/ 2524 w 5172"/>
              <a:gd name="T65" fmla="*/ 1326 h 1328"/>
              <a:gd name="T66" fmla="*/ 2740 w 5172"/>
              <a:gd name="T67" fmla="*/ 1308 h 1328"/>
              <a:gd name="T68" fmla="*/ 3118 w 5172"/>
              <a:gd name="T69" fmla="*/ 1320 h 1328"/>
              <a:gd name="T70" fmla="*/ 3336 w 5172"/>
              <a:gd name="T71" fmla="*/ 1320 h 1328"/>
              <a:gd name="T72" fmla="*/ 3700 w 5172"/>
              <a:gd name="T73" fmla="*/ 1308 h 1328"/>
              <a:gd name="T74" fmla="*/ 3916 w 5172"/>
              <a:gd name="T75" fmla="*/ 1326 h 1328"/>
              <a:gd name="T76" fmla="*/ 4296 w 5172"/>
              <a:gd name="T77" fmla="*/ 1294 h 1328"/>
              <a:gd name="T78" fmla="*/ 4508 w 5172"/>
              <a:gd name="T79" fmla="*/ 1328 h 1328"/>
              <a:gd name="T80" fmla="*/ 4674 w 5172"/>
              <a:gd name="T81" fmla="*/ 1308 h 1328"/>
              <a:gd name="T82" fmla="*/ 4826 w 5172"/>
              <a:gd name="T83" fmla="*/ 1248 h 1328"/>
              <a:gd name="T84" fmla="*/ 4956 w 5172"/>
              <a:gd name="T85" fmla="*/ 1156 h 1328"/>
              <a:gd name="T86" fmla="*/ 5060 w 5172"/>
              <a:gd name="T87" fmla="*/ 1036 h 1328"/>
              <a:gd name="T88" fmla="*/ 5132 w 5172"/>
              <a:gd name="T89" fmla="*/ 892 h 1328"/>
              <a:gd name="T90" fmla="*/ 5170 w 5172"/>
              <a:gd name="T91" fmla="*/ 732 h 1328"/>
              <a:gd name="T92" fmla="*/ 5170 w 5172"/>
              <a:gd name="T93" fmla="*/ 596 h 1328"/>
              <a:gd name="T94" fmla="*/ 5132 w 5172"/>
              <a:gd name="T95" fmla="*/ 436 h 1328"/>
              <a:gd name="T96" fmla="*/ 5060 w 5172"/>
              <a:gd name="T97" fmla="*/ 292 h 1328"/>
              <a:gd name="T98" fmla="*/ 4956 w 5172"/>
              <a:gd name="T99" fmla="*/ 172 h 1328"/>
              <a:gd name="T100" fmla="*/ 4826 w 5172"/>
              <a:gd name="T101" fmla="*/ 80 h 1328"/>
              <a:gd name="T102" fmla="*/ 4674 w 5172"/>
              <a:gd name="T103" fmla="*/ 20 h 1328"/>
              <a:gd name="T104" fmla="*/ 4508 w 5172"/>
              <a:gd name="T105" fmla="*/ 0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72" h="1328">
                <a:moveTo>
                  <a:pt x="4508" y="0"/>
                </a:moveTo>
                <a:lnTo>
                  <a:pt x="4508" y="0"/>
                </a:lnTo>
                <a:lnTo>
                  <a:pt x="4454" y="2"/>
                </a:lnTo>
                <a:lnTo>
                  <a:pt x="4400" y="8"/>
                </a:lnTo>
                <a:lnTo>
                  <a:pt x="4348" y="20"/>
                </a:lnTo>
                <a:lnTo>
                  <a:pt x="4296" y="34"/>
                </a:lnTo>
                <a:lnTo>
                  <a:pt x="4072" y="34"/>
                </a:lnTo>
                <a:lnTo>
                  <a:pt x="4072" y="34"/>
                </a:lnTo>
                <a:lnTo>
                  <a:pt x="4022" y="20"/>
                </a:lnTo>
                <a:lnTo>
                  <a:pt x="3970" y="8"/>
                </a:lnTo>
                <a:lnTo>
                  <a:pt x="3916" y="2"/>
                </a:lnTo>
                <a:lnTo>
                  <a:pt x="3862" y="0"/>
                </a:lnTo>
                <a:lnTo>
                  <a:pt x="3862" y="0"/>
                </a:lnTo>
                <a:lnTo>
                  <a:pt x="3806" y="2"/>
                </a:lnTo>
                <a:lnTo>
                  <a:pt x="3752" y="8"/>
                </a:lnTo>
                <a:lnTo>
                  <a:pt x="3700" y="20"/>
                </a:lnTo>
                <a:lnTo>
                  <a:pt x="3648" y="34"/>
                </a:lnTo>
                <a:lnTo>
                  <a:pt x="3440" y="34"/>
                </a:lnTo>
                <a:lnTo>
                  <a:pt x="3440" y="34"/>
                </a:lnTo>
                <a:lnTo>
                  <a:pt x="3388" y="20"/>
                </a:lnTo>
                <a:lnTo>
                  <a:pt x="3336" y="8"/>
                </a:lnTo>
                <a:lnTo>
                  <a:pt x="3282" y="2"/>
                </a:lnTo>
                <a:lnTo>
                  <a:pt x="3228" y="0"/>
                </a:lnTo>
                <a:lnTo>
                  <a:pt x="3228" y="0"/>
                </a:lnTo>
                <a:lnTo>
                  <a:pt x="3172" y="2"/>
                </a:lnTo>
                <a:lnTo>
                  <a:pt x="3118" y="8"/>
                </a:lnTo>
                <a:lnTo>
                  <a:pt x="3066" y="20"/>
                </a:lnTo>
                <a:lnTo>
                  <a:pt x="3016" y="34"/>
                </a:lnTo>
                <a:lnTo>
                  <a:pt x="2792" y="34"/>
                </a:lnTo>
                <a:lnTo>
                  <a:pt x="2792" y="34"/>
                </a:lnTo>
                <a:lnTo>
                  <a:pt x="2740" y="20"/>
                </a:lnTo>
                <a:lnTo>
                  <a:pt x="2688" y="8"/>
                </a:lnTo>
                <a:lnTo>
                  <a:pt x="2634" y="2"/>
                </a:lnTo>
                <a:lnTo>
                  <a:pt x="2580" y="0"/>
                </a:lnTo>
                <a:lnTo>
                  <a:pt x="2580" y="0"/>
                </a:lnTo>
                <a:lnTo>
                  <a:pt x="2524" y="2"/>
                </a:lnTo>
                <a:lnTo>
                  <a:pt x="2470" y="8"/>
                </a:lnTo>
                <a:lnTo>
                  <a:pt x="2418" y="20"/>
                </a:lnTo>
                <a:lnTo>
                  <a:pt x="2368" y="34"/>
                </a:lnTo>
                <a:lnTo>
                  <a:pt x="2158" y="34"/>
                </a:lnTo>
                <a:lnTo>
                  <a:pt x="2158" y="34"/>
                </a:lnTo>
                <a:lnTo>
                  <a:pt x="2106" y="20"/>
                </a:lnTo>
                <a:lnTo>
                  <a:pt x="2054" y="8"/>
                </a:lnTo>
                <a:lnTo>
                  <a:pt x="2000" y="2"/>
                </a:lnTo>
                <a:lnTo>
                  <a:pt x="1946" y="0"/>
                </a:lnTo>
                <a:lnTo>
                  <a:pt x="1946" y="0"/>
                </a:lnTo>
                <a:lnTo>
                  <a:pt x="1890" y="2"/>
                </a:lnTo>
                <a:lnTo>
                  <a:pt x="1836" y="8"/>
                </a:lnTo>
                <a:lnTo>
                  <a:pt x="1784" y="20"/>
                </a:lnTo>
                <a:lnTo>
                  <a:pt x="1734" y="34"/>
                </a:lnTo>
                <a:lnTo>
                  <a:pt x="1510" y="34"/>
                </a:lnTo>
                <a:lnTo>
                  <a:pt x="1510" y="34"/>
                </a:lnTo>
                <a:lnTo>
                  <a:pt x="1458" y="20"/>
                </a:lnTo>
                <a:lnTo>
                  <a:pt x="1406" y="8"/>
                </a:lnTo>
                <a:lnTo>
                  <a:pt x="1352" y="2"/>
                </a:lnTo>
                <a:lnTo>
                  <a:pt x="1298" y="0"/>
                </a:lnTo>
                <a:lnTo>
                  <a:pt x="1298" y="0"/>
                </a:lnTo>
                <a:lnTo>
                  <a:pt x="1242" y="2"/>
                </a:lnTo>
                <a:lnTo>
                  <a:pt x="1188" y="8"/>
                </a:lnTo>
                <a:lnTo>
                  <a:pt x="1136" y="20"/>
                </a:lnTo>
                <a:lnTo>
                  <a:pt x="1086" y="34"/>
                </a:lnTo>
                <a:lnTo>
                  <a:pt x="876" y="34"/>
                </a:lnTo>
                <a:lnTo>
                  <a:pt x="876" y="34"/>
                </a:lnTo>
                <a:lnTo>
                  <a:pt x="824" y="20"/>
                </a:lnTo>
                <a:lnTo>
                  <a:pt x="772" y="8"/>
                </a:lnTo>
                <a:lnTo>
                  <a:pt x="718" y="2"/>
                </a:lnTo>
                <a:lnTo>
                  <a:pt x="664" y="0"/>
                </a:lnTo>
                <a:lnTo>
                  <a:pt x="664" y="0"/>
                </a:lnTo>
                <a:lnTo>
                  <a:pt x="630" y="0"/>
                </a:lnTo>
                <a:lnTo>
                  <a:pt x="596" y="4"/>
                </a:lnTo>
                <a:lnTo>
                  <a:pt x="562" y="8"/>
                </a:lnTo>
                <a:lnTo>
                  <a:pt x="530" y="14"/>
                </a:lnTo>
                <a:lnTo>
                  <a:pt x="498" y="20"/>
                </a:lnTo>
                <a:lnTo>
                  <a:pt x="466" y="30"/>
                </a:lnTo>
                <a:lnTo>
                  <a:pt x="436" y="40"/>
                </a:lnTo>
                <a:lnTo>
                  <a:pt x="406" y="52"/>
                </a:lnTo>
                <a:lnTo>
                  <a:pt x="376" y="66"/>
                </a:lnTo>
                <a:lnTo>
                  <a:pt x="348" y="80"/>
                </a:lnTo>
                <a:lnTo>
                  <a:pt x="320" y="96"/>
                </a:lnTo>
                <a:lnTo>
                  <a:pt x="292" y="114"/>
                </a:lnTo>
                <a:lnTo>
                  <a:pt x="266" y="132"/>
                </a:lnTo>
                <a:lnTo>
                  <a:pt x="242" y="152"/>
                </a:lnTo>
                <a:lnTo>
                  <a:pt x="218" y="172"/>
                </a:lnTo>
                <a:lnTo>
                  <a:pt x="194" y="194"/>
                </a:lnTo>
                <a:lnTo>
                  <a:pt x="172" y="218"/>
                </a:lnTo>
                <a:lnTo>
                  <a:pt x="152" y="242"/>
                </a:lnTo>
                <a:lnTo>
                  <a:pt x="132" y="266"/>
                </a:lnTo>
                <a:lnTo>
                  <a:pt x="114" y="292"/>
                </a:lnTo>
                <a:lnTo>
                  <a:pt x="96" y="320"/>
                </a:lnTo>
                <a:lnTo>
                  <a:pt x="80" y="348"/>
                </a:lnTo>
                <a:lnTo>
                  <a:pt x="66" y="376"/>
                </a:lnTo>
                <a:lnTo>
                  <a:pt x="52" y="406"/>
                </a:lnTo>
                <a:lnTo>
                  <a:pt x="40" y="436"/>
                </a:lnTo>
                <a:lnTo>
                  <a:pt x="30" y="466"/>
                </a:lnTo>
                <a:lnTo>
                  <a:pt x="20" y="498"/>
                </a:lnTo>
                <a:lnTo>
                  <a:pt x="14" y="530"/>
                </a:lnTo>
                <a:lnTo>
                  <a:pt x="8" y="562"/>
                </a:lnTo>
                <a:lnTo>
                  <a:pt x="4" y="596"/>
                </a:lnTo>
                <a:lnTo>
                  <a:pt x="0" y="630"/>
                </a:lnTo>
                <a:lnTo>
                  <a:pt x="0" y="664"/>
                </a:lnTo>
                <a:lnTo>
                  <a:pt x="0" y="664"/>
                </a:lnTo>
                <a:lnTo>
                  <a:pt x="0" y="698"/>
                </a:lnTo>
                <a:lnTo>
                  <a:pt x="4" y="732"/>
                </a:lnTo>
                <a:lnTo>
                  <a:pt x="8" y="766"/>
                </a:lnTo>
                <a:lnTo>
                  <a:pt x="14" y="798"/>
                </a:lnTo>
                <a:lnTo>
                  <a:pt x="20" y="830"/>
                </a:lnTo>
                <a:lnTo>
                  <a:pt x="30" y="862"/>
                </a:lnTo>
                <a:lnTo>
                  <a:pt x="40" y="892"/>
                </a:lnTo>
                <a:lnTo>
                  <a:pt x="52" y="922"/>
                </a:lnTo>
                <a:lnTo>
                  <a:pt x="66" y="952"/>
                </a:lnTo>
                <a:lnTo>
                  <a:pt x="80" y="980"/>
                </a:lnTo>
                <a:lnTo>
                  <a:pt x="96" y="1008"/>
                </a:lnTo>
                <a:lnTo>
                  <a:pt x="114" y="1036"/>
                </a:lnTo>
                <a:lnTo>
                  <a:pt x="132" y="1062"/>
                </a:lnTo>
                <a:lnTo>
                  <a:pt x="152" y="1086"/>
                </a:lnTo>
                <a:lnTo>
                  <a:pt x="172" y="1110"/>
                </a:lnTo>
                <a:lnTo>
                  <a:pt x="194" y="1134"/>
                </a:lnTo>
                <a:lnTo>
                  <a:pt x="218" y="1156"/>
                </a:lnTo>
                <a:lnTo>
                  <a:pt x="242" y="1176"/>
                </a:lnTo>
                <a:lnTo>
                  <a:pt x="266" y="1196"/>
                </a:lnTo>
                <a:lnTo>
                  <a:pt x="292" y="1214"/>
                </a:lnTo>
                <a:lnTo>
                  <a:pt x="320" y="1232"/>
                </a:lnTo>
                <a:lnTo>
                  <a:pt x="348" y="1248"/>
                </a:lnTo>
                <a:lnTo>
                  <a:pt x="376" y="1262"/>
                </a:lnTo>
                <a:lnTo>
                  <a:pt x="406" y="1276"/>
                </a:lnTo>
                <a:lnTo>
                  <a:pt x="436" y="1288"/>
                </a:lnTo>
                <a:lnTo>
                  <a:pt x="466" y="1298"/>
                </a:lnTo>
                <a:lnTo>
                  <a:pt x="498" y="1308"/>
                </a:lnTo>
                <a:lnTo>
                  <a:pt x="530" y="1314"/>
                </a:lnTo>
                <a:lnTo>
                  <a:pt x="562" y="1320"/>
                </a:lnTo>
                <a:lnTo>
                  <a:pt x="596" y="1324"/>
                </a:lnTo>
                <a:lnTo>
                  <a:pt x="630" y="1328"/>
                </a:lnTo>
                <a:lnTo>
                  <a:pt x="664" y="1328"/>
                </a:lnTo>
                <a:lnTo>
                  <a:pt x="664" y="1328"/>
                </a:lnTo>
                <a:lnTo>
                  <a:pt x="718" y="1326"/>
                </a:lnTo>
                <a:lnTo>
                  <a:pt x="772" y="1320"/>
                </a:lnTo>
                <a:lnTo>
                  <a:pt x="824" y="1308"/>
                </a:lnTo>
                <a:lnTo>
                  <a:pt x="876" y="1294"/>
                </a:lnTo>
                <a:lnTo>
                  <a:pt x="1086" y="1294"/>
                </a:lnTo>
                <a:lnTo>
                  <a:pt x="1086" y="1294"/>
                </a:lnTo>
                <a:lnTo>
                  <a:pt x="1136" y="1308"/>
                </a:lnTo>
                <a:lnTo>
                  <a:pt x="1188" y="1320"/>
                </a:lnTo>
                <a:lnTo>
                  <a:pt x="1242" y="1326"/>
                </a:lnTo>
                <a:lnTo>
                  <a:pt x="1298" y="1328"/>
                </a:lnTo>
                <a:lnTo>
                  <a:pt x="1298" y="1328"/>
                </a:lnTo>
                <a:lnTo>
                  <a:pt x="1352" y="1326"/>
                </a:lnTo>
                <a:lnTo>
                  <a:pt x="1406" y="1320"/>
                </a:lnTo>
                <a:lnTo>
                  <a:pt x="1458" y="1308"/>
                </a:lnTo>
                <a:lnTo>
                  <a:pt x="1510" y="1294"/>
                </a:lnTo>
                <a:lnTo>
                  <a:pt x="1734" y="1294"/>
                </a:lnTo>
                <a:lnTo>
                  <a:pt x="1734" y="1294"/>
                </a:lnTo>
                <a:lnTo>
                  <a:pt x="1784" y="1308"/>
                </a:lnTo>
                <a:lnTo>
                  <a:pt x="1836" y="1320"/>
                </a:lnTo>
                <a:lnTo>
                  <a:pt x="1890" y="1326"/>
                </a:lnTo>
                <a:lnTo>
                  <a:pt x="1946" y="1328"/>
                </a:lnTo>
                <a:lnTo>
                  <a:pt x="1946" y="1328"/>
                </a:lnTo>
                <a:lnTo>
                  <a:pt x="2000" y="1326"/>
                </a:lnTo>
                <a:lnTo>
                  <a:pt x="2054" y="1320"/>
                </a:lnTo>
                <a:lnTo>
                  <a:pt x="2106" y="1308"/>
                </a:lnTo>
                <a:lnTo>
                  <a:pt x="2158" y="1294"/>
                </a:lnTo>
                <a:lnTo>
                  <a:pt x="2368" y="1294"/>
                </a:lnTo>
                <a:lnTo>
                  <a:pt x="2368" y="1294"/>
                </a:lnTo>
                <a:lnTo>
                  <a:pt x="2418" y="1308"/>
                </a:lnTo>
                <a:lnTo>
                  <a:pt x="2470" y="1320"/>
                </a:lnTo>
                <a:lnTo>
                  <a:pt x="2524" y="1326"/>
                </a:lnTo>
                <a:lnTo>
                  <a:pt x="2580" y="1328"/>
                </a:lnTo>
                <a:lnTo>
                  <a:pt x="2580" y="1328"/>
                </a:lnTo>
                <a:lnTo>
                  <a:pt x="2634" y="1326"/>
                </a:lnTo>
                <a:lnTo>
                  <a:pt x="2688" y="1320"/>
                </a:lnTo>
                <a:lnTo>
                  <a:pt x="2740" y="1308"/>
                </a:lnTo>
                <a:lnTo>
                  <a:pt x="2792" y="1294"/>
                </a:lnTo>
                <a:lnTo>
                  <a:pt x="3016" y="1294"/>
                </a:lnTo>
                <a:lnTo>
                  <a:pt x="3016" y="1294"/>
                </a:lnTo>
                <a:lnTo>
                  <a:pt x="3066" y="1308"/>
                </a:lnTo>
                <a:lnTo>
                  <a:pt x="3118" y="1320"/>
                </a:lnTo>
                <a:lnTo>
                  <a:pt x="3172" y="1326"/>
                </a:lnTo>
                <a:lnTo>
                  <a:pt x="3228" y="1328"/>
                </a:lnTo>
                <a:lnTo>
                  <a:pt x="3228" y="1328"/>
                </a:lnTo>
                <a:lnTo>
                  <a:pt x="3282" y="1326"/>
                </a:lnTo>
                <a:lnTo>
                  <a:pt x="3336" y="1320"/>
                </a:lnTo>
                <a:lnTo>
                  <a:pt x="3388" y="1308"/>
                </a:lnTo>
                <a:lnTo>
                  <a:pt x="3440" y="1294"/>
                </a:lnTo>
                <a:lnTo>
                  <a:pt x="3648" y="1294"/>
                </a:lnTo>
                <a:lnTo>
                  <a:pt x="3648" y="1294"/>
                </a:lnTo>
                <a:lnTo>
                  <a:pt x="3700" y="1308"/>
                </a:lnTo>
                <a:lnTo>
                  <a:pt x="3752" y="1320"/>
                </a:lnTo>
                <a:lnTo>
                  <a:pt x="3806" y="1326"/>
                </a:lnTo>
                <a:lnTo>
                  <a:pt x="3862" y="1328"/>
                </a:lnTo>
                <a:lnTo>
                  <a:pt x="3862" y="1328"/>
                </a:lnTo>
                <a:lnTo>
                  <a:pt x="3916" y="1326"/>
                </a:lnTo>
                <a:lnTo>
                  <a:pt x="3970" y="1320"/>
                </a:lnTo>
                <a:lnTo>
                  <a:pt x="4022" y="1308"/>
                </a:lnTo>
                <a:lnTo>
                  <a:pt x="4072" y="1294"/>
                </a:lnTo>
                <a:lnTo>
                  <a:pt x="4296" y="1294"/>
                </a:lnTo>
                <a:lnTo>
                  <a:pt x="4296" y="1294"/>
                </a:lnTo>
                <a:lnTo>
                  <a:pt x="4348" y="1308"/>
                </a:lnTo>
                <a:lnTo>
                  <a:pt x="4400" y="1320"/>
                </a:lnTo>
                <a:lnTo>
                  <a:pt x="4454" y="1326"/>
                </a:lnTo>
                <a:lnTo>
                  <a:pt x="4508" y="1328"/>
                </a:lnTo>
                <a:lnTo>
                  <a:pt x="4508" y="1328"/>
                </a:lnTo>
                <a:lnTo>
                  <a:pt x="4544" y="1328"/>
                </a:lnTo>
                <a:lnTo>
                  <a:pt x="4576" y="1324"/>
                </a:lnTo>
                <a:lnTo>
                  <a:pt x="4610" y="1320"/>
                </a:lnTo>
                <a:lnTo>
                  <a:pt x="4642" y="1314"/>
                </a:lnTo>
                <a:lnTo>
                  <a:pt x="4674" y="1308"/>
                </a:lnTo>
                <a:lnTo>
                  <a:pt x="4706" y="1298"/>
                </a:lnTo>
                <a:lnTo>
                  <a:pt x="4738" y="1288"/>
                </a:lnTo>
                <a:lnTo>
                  <a:pt x="4768" y="1276"/>
                </a:lnTo>
                <a:lnTo>
                  <a:pt x="4796" y="1262"/>
                </a:lnTo>
                <a:lnTo>
                  <a:pt x="4826" y="1248"/>
                </a:lnTo>
                <a:lnTo>
                  <a:pt x="4854" y="1232"/>
                </a:lnTo>
                <a:lnTo>
                  <a:pt x="4880" y="1214"/>
                </a:lnTo>
                <a:lnTo>
                  <a:pt x="4906" y="1196"/>
                </a:lnTo>
                <a:lnTo>
                  <a:pt x="4932" y="1176"/>
                </a:lnTo>
                <a:lnTo>
                  <a:pt x="4956" y="1156"/>
                </a:lnTo>
                <a:lnTo>
                  <a:pt x="4978" y="1134"/>
                </a:lnTo>
                <a:lnTo>
                  <a:pt x="5000" y="1110"/>
                </a:lnTo>
                <a:lnTo>
                  <a:pt x="5022" y="1086"/>
                </a:lnTo>
                <a:lnTo>
                  <a:pt x="5040" y="1062"/>
                </a:lnTo>
                <a:lnTo>
                  <a:pt x="5060" y="1036"/>
                </a:lnTo>
                <a:lnTo>
                  <a:pt x="5076" y="1008"/>
                </a:lnTo>
                <a:lnTo>
                  <a:pt x="5092" y="980"/>
                </a:lnTo>
                <a:lnTo>
                  <a:pt x="5108" y="952"/>
                </a:lnTo>
                <a:lnTo>
                  <a:pt x="5120" y="922"/>
                </a:lnTo>
                <a:lnTo>
                  <a:pt x="5132" y="892"/>
                </a:lnTo>
                <a:lnTo>
                  <a:pt x="5144" y="862"/>
                </a:lnTo>
                <a:lnTo>
                  <a:pt x="5152" y="830"/>
                </a:lnTo>
                <a:lnTo>
                  <a:pt x="5160" y="798"/>
                </a:lnTo>
                <a:lnTo>
                  <a:pt x="5166" y="766"/>
                </a:lnTo>
                <a:lnTo>
                  <a:pt x="5170" y="732"/>
                </a:lnTo>
                <a:lnTo>
                  <a:pt x="5172" y="698"/>
                </a:lnTo>
                <a:lnTo>
                  <a:pt x="5172" y="664"/>
                </a:lnTo>
                <a:lnTo>
                  <a:pt x="5172" y="664"/>
                </a:lnTo>
                <a:lnTo>
                  <a:pt x="5172" y="630"/>
                </a:lnTo>
                <a:lnTo>
                  <a:pt x="5170" y="596"/>
                </a:lnTo>
                <a:lnTo>
                  <a:pt x="5166" y="562"/>
                </a:lnTo>
                <a:lnTo>
                  <a:pt x="5160" y="530"/>
                </a:lnTo>
                <a:lnTo>
                  <a:pt x="5152" y="498"/>
                </a:lnTo>
                <a:lnTo>
                  <a:pt x="5144" y="466"/>
                </a:lnTo>
                <a:lnTo>
                  <a:pt x="5132" y="436"/>
                </a:lnTo>
                <a:lnTo>
                  <a:pt x="5120" y="406"/>
                </a:lnTo>
                <a:lnTo>
                  <a:pt x="5108" y="376"/>
                </a:lnTo>
                <a:lnTo>
                  <a:pt x="5092" y="348"/>
                </a:lnTo>
                <a:lnTo>
                  <a:pt x="5076" y="320"/>
                </a:lnTo>
                <a:lnTo>
                  <a:pt x="5060" y="292"/>
                </a:lnTo>
                <a:lnTo>
                  <a:pt x="5040" y="266"/>
                </a:lnTo>
                <a:lnTo>
                  <a:pt x="5022" y="242"/>
                </a:lnTo>
                <a:lnTo>
                  <a:pt x="5000" y="218"/>
                </a:lnTo>
                <a:lnTo>
                  <a:pt x="4978" y="194"/>
                </a:lnTo>
                <a:lnTo>
                  <a:pt x="4956" y="172"/>
                </a:lnTo>
                <a:lnTo>
                  <a:pt x="4932" y="152"/>
                </a:lnTo>
                <a:lnTo>
                  <a:pt x="4906" y="132"/>
                </a:lnTo>
                <a:lnTo>
                  <a:pt x="4880" y="114"/>
                </a:lnTo>
                <a:lnTo>
                  <a:pt x="4854" y="96"/>
                </a:lnTo>
                <a:lnTo>
                  <a:pt x="4826" y="80"/>
                </a:lnTo>
                <a:lnTo>
                  <a:pt x="4796" y="66"/>
                </a:lnTo>
                <a:lnTo>
                  <a:pt x="4768" y="52"/>
                </a:lnTo>
                <a:lnTo>
                  <a:pt x="4738" y="40"/>
                </a:lnTo>
                <a:lnTo>
                  <a:pt x="4706" y="30"/>
                </a:lnTo>
                <a:lnTo>
                  <a:pt x="4674" y="20"/>
                </a:lnTo>
                <a:lnTo>
                  <a:pt x="4642" y="14"/>
                </a:lnTo>
                <a:lnTo>
                  <a:pt x="4610" y="8"/>
                </a:lnTo>
                <a:lnTo>
                  <a:pt x="4576" y="4"/>
                </a:lnTo>
                <a:lnTo>
                  <a:pt x="4544" y="0"/>
                </a:lnTo>
                <a:lnTo>
                  <a:pt x="4508" y="0"/>
                </a:lnTo>
                <a:lnTo>
                  <a:pt x="4508" y="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 w="101600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39" name="Freeform 3"/>
          <p:cNvSpPr>
            <a:spLocks/>
          </p:cNvSpPr>
          <p:nvPr/>
        </p:nvSpPr>
        <p:spPr bwMode="auto">
          <a:xfrm>
            <a:off x="2808288" y="2816225"/>
            <a:ext cx="4787900" cy="1228725"/>
          </a:xfrm>
          <a:custGeom>
            <a:avLst/>
            <a:gdLst>
              <a:gd name="T0" fmla="*/ 4348 w 5172"/>
              <a:gd name="T1" fmla="*/ 20 h 1328"/>
              <a:gd name="T2" fmla="*/ 3970 w 5172"/>
              <a:gd name="T3" fmla="*/ 8 h 1328"/>
              <a:gd name="T4" fmla="*/ 3752 w 5172"/>
              <a:gd name="T5" fmla="*/ 8 h 1328"/>
              <a:gd name="T6" fmla="*/ 3388 w 5172"/>
              <a:gd name="T7" fmla="*/ 20 h 1328"/>
              <a:gd name="T8" fmla="*/ 3172 w 5172"/>
              <a:gd name="T9" fmla="*/ 2 h 1328"/>
              <a:gd name="T10" fmla="*/ 2792 w 5172"/>
              <a:gd name="T11" fmla="*/ 34 h 1328"/>
              <a:gd name="T12" fmla="*/ 2580 w 5172"/>
              <a:gd name="T13" fmla="*/ 0 h 1328"/>
              <a:gd name="T14" fmla="*/ 2158 w 5172"/>
              <a:gd name="T15" fmla="*/ 34 h 1328"/>
              <a:gd name="T16" fmla="*/ 1946 w 5172"/>
              <a:gd name="T17" fmla="*/ 0 h 1328"/>
              <a:gd name="T18" fmla="*/ 1734 w 5172"/>
              <a:gd name="T19" fmla="*/ 34 h 1328"/>
              <a:gd name="T20" fmla="*/ 1352 w 5172"/>
              <a:gd name="T21" fmla="*/ 2 h 1328"/>
              <a:gd name="T22" fmla="*/ 1136 w 5172"/>
              <a:gd name="T23" fmla="*/ 20 h 1328"/>
              <a:gd name="T24" fmla="*/ 772 w 5172"/>
              <a:gd name="T25" fmla="*/ 8 h 1328"/>
              <a:gd name="T26" fmla="*/ 596 w 5172"/>
              <a:gd name="T27" fmla="*/ 4 h 1328"/>
              <a:gd name="T28" fmla="*/ 436 w 5172"/>
              <a:gd name="T29" fmla="*/ 40 h 1328"/>
              <a:gd name="T30" fmla="*/ 292 w 5172"/>
              <a:gd name="T31" fmla="*/ 114 h 1328"/>
              <a:gd name="T32" fmla="*/ 172 w 5172"/>
              <a:gd name="T33" fmla="*/ 218 h 1328"/>
              <a:gd name="T34" fmla="*/ 80 w 5172"/>
              <a:gd name="T35" fmla="*/ 348 h 1328"/>
              <a:gd name="T36" fmla="*/ 20 w 5172"/>
              <a:gd name="T37" fmla="*/ 498 h 1328"/>
              <a:gd name="T38" fmla="*/ 0 w 5172"/>
              <a:gd name="T39" fmla="*/ 664 h 1328"/>
              <a:gd name="T40" fmla="*/ 14 w 5172"/>
              <a:gd name="T41" fmla="*/ 798 h 1328"/>
              <a:gd name="T42" fmla="*/ 66 w 5172"/>
              <a:gd name="T43" fmla="*/ 952 h 1328"/>
              <a:gd name="T44" fmla="*/ 152 w 5172"/>
              <a:gd name="T45" fmla="*/ 1086 h 1328"/>
              <a:gd name="T46" fmla="*/ 266 w 5172"/>
              <a:gd name="T47" fmla="*/ 1196 h 1328"/>
              <a:gd name="T48" fmla="*/ 406 w 5172"/>
              <a:gd name="T49" fmla="*/ 1276 h 1328"/>
              <a:gd name="T50" fmla="*/ 562 w 5172"/>
              <a:gd name="T51" fmla="*/ 1320 h 1328"/>
              <a:gd name="T52" fmla="*/ 718 w 5172"/>
              <a:gd name="T53" fmla="*/ 1326 h 1328"/>
              <a:gd name="T54" fmla="*/ 1086 w 5172"/>
              <a:gd name="T55" fmla="*/ 1294 h 1328"/>
              <a:gd name="T56" fmla="*/ 1298 w 5172"/>
              <a:gd name="T57" fmla="*/ 1328 h 1328"/>
              <a:gd name="T58" fmla="*/ 1734 w 5172"/>
              <a:gd name="T59" fmla="*/ 1294 h 1328"/>
              <a:gd name="T60" fmla="*/ 1946 w 5172"/>
              <a:gd name="T61" fmla="*/ 1328 h 1328"/>
              <a:gd name="T62" fmla="*/ 2158 w 5172"/>
              <a:gd name="T63" fmla="*/ 1294 h 1328"/>
              <a:gd name="T64" fmla="*/ 2524 w 5172"/>
              <a:gd name="T65" fmla="*/ 1326 h 1328"/>
              <a:gd name="T66" fmla="*/ 2740 w 5172"/>
              <a:gd name="T67" fmla="*/ 1308 h 1328"/>
              <a:gd name="T68" fmla="*/ 3118 w 5172"/>
              <a:gd name="T69" fmla="*/ 1320 h 1328"/>
              <a:gd name="T70" fmla="*/ 3336 w 5172"/>
              <a:gd name="T71" fmla="*/ 1320 h 1328"/>
              <a:gd name="T72" fmla="*/ 3700 w 5172"/>
              <a:gd name="T73" fmla="*/ 1308 h 1328"/>
              <a:gd name="T74" fmla="*/ 3916 w 5172"/>
              <a:gd name="T75" fmla="*/ 1326 h 1328"/>
              <a:gd name="T76" fmla="*/ 4296 w 5172"/>
              <a:gd name="T77" fmla="*/ 1294 h 1328"/>
              <a:gd name="T78" fmla="*/ 4508 w 5172"/>
              <a:gd name="T79" fmla="*/ 1328 h 1328"/>
              <a:gd name="T80" fmla="*/ 4674 w 5172"/>
              <a:gd name="T81" fmla="*/ 1308 h 1328"/>
              <a:gd name="T82" fmla="*/ 4826 w 5172"/>
              <a:gd name="T83" fmla="*/ 1248 h 1328"/>
              <a:gd name="T84" fmla="*/ 4956 w 5172"/>
              <a:gd name="T85" fmla="*/ 1156 h 1328"/>
              <a:gd name="T86" fmla="*/ 5060 w 5172"/>
              <a:gd name="T87" fmla="*/ 1036 h 1328"/>
              <a:gd name="T88" fmla="*/ 5132 w 5172"/>
              <a:gd name="T89" fmla="*/ 892 h 1328"/>
              <a:gd name="T90" fmla="*/ 5170 w 5172"/>
              <a:gd name="T91" fmla="*/ 732 h 1328"/>
              <a:gd name="T92" fmla="*/ 5170 w 5172"/>
              <a:gd name="T93" fmla="*/ 596 h 1328"/>
              <a:gd name="T94" fmla="*/ 5132 w 5172"/>
              <a:gd name="T95" fmla="*/ 436 h 1328"/>
              <a:gd name="T96" fmla="*/ 5060 w 5172"/>
              <a:gd name="T97" fmla="*/ 292 h 1328"/>
              <a:gd name="T98" fmla="*/ 4956 w 5172"/>
              <a:gd name="T99" fmla="*/ 172 h 1328"/>
              <a:gd name="T100" fmla="*/ 4826 w 5172"/>
              <a:gd name="T101" fmla="*/ 80 h 1328"/>
              <a:gd name="T102" fmla="*/ 4674 w 5172"/>
              <a:gd name="T103" fmla="*/ 20 h 1328"/>
              <a:gd name="T104" fmla="*/ 4508 w 5172"/>
              <a:gd name="T105" fmla="*/ 0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72" h="1328">
                <a:moveTo>
                  <a:pt x="4508" y="0"/>
                </a:moveTo>
                <a:lnTo>
                  <a:pt x="4508" y="0"/>
                </a:lnTo>
                <a:lnTo>
                  <a:pt x="4454" y="2"/>
                </a:lnTo>
                <a:lnTo>
                  <a:pt x="4400" y="8"/>
                </a:lnTo>
                <a:lnTo>
                  <a:pt x="4348" y="20"/>
                </a:lnTo>
                <a:lnTo>
                  <a:pt x="4296" y="34"/>
                </a:lnTo>
                <a:lnTo>
                  <a:pt x="4072" y="34"/>
                </a:lnTo>
                <a:lnTo>
                  <a:pt x="4072" y="34"/>
                </a:lnTo>
                <a:lnTo>
                  <a:pt x="4022" y="20"/>
                </a:lnTo>
                <a:lnTo>
                  <a:pt x="3970" y="8"/>
                </a:lnTo>
                <a:lnTo>
                  <a:pt x="3916" y="2"/>
                </a:lnTo>
                <a:lnTo>
                  <a:pt x="3862" y="0"/>
                </a:lnTo>
                <a:lnTo>
                  <a:pt x="3862" y="0"/>
                </a:lnTo>
                <a:lnTo>
                  <a:pt x="3806" y="2"/>
                </a:lnTo>
                <a:lnTo>
                  <a:pt x="3752" y="8"/>
                </a:lnTo>
                <a:lnTo>
                  <a:pt x="3700" y="20"/>
                </a:lnTo>
                <a:lnTo>
                  <a:pt x="3648" y="34"/>
                </a:lnTo>
                <a:lnTo>
                  <a:pt x="3440" y="34"/>
                </a:lnTo>
                <a:lnTo>
                  <a:pt x="3440" y="34"/>
                </a:lnTo>
                <a:lnTo>
                  <a:pt x="3388" y="20"/>
                </a:lnTo>
                <a:lnTo>
                  <a:pt x="3336" y="8"/>
                </a:lnTo>
                <a:lnTo>
                  <a:pt x="3282" y="2"/>
                </a:lnTo>
                <a:lnTo>
                  <a:pt x="3228" y="0"/>
                </a:lnTo>
                <a:lnTo>
                  <a:pt x="3228" y="0"/>
                </a:lnTo>
                <a:lnTo>
                  <a:pt x="3172" y="2"/>
                </a:lnTo>
                <a:lnTo>
                  <a:pt x="3118" y="8"/>
                </a:lnTo>
                <a:lnTo>
                  <a:pt x="3066" y="20"/>
                </a:lnTo>
                <a:lnTo>
                  <a:pt x="3016" y="34"/>
                </a:lnTo>
                <a:lnTo>
                  <a:pt x="2792" y="34"/>
                </a:lnTo>
                <a:lnTo>
                  <a:pt x="2792" y="34"/>
                </a:lnTo>
                <a:lnTo>
                  <a:pt x="2740" y="20"/>
                </a:lnTo>
                <a:lnTo>
                  <a:pt x="2688" y="8"/>
                </a:lnTo>
                <a:lnTo>
                  <a:pt x="2634" y="2"/>
                </a:lnTo>
                <a:lnTo>
                  <a:pt x="2580" y="0"/>
                </a:lnTo>
                <a:lnTo>
                  <a:pt x="2580" y="0"/>
                </a:lnTo>
                <a:lnTo>
                  <a:pt x="2524" y="2"/>
                </a:lnTo>
                <a:lnTo>
                  <a:pt x="2470" y="8"/>
                </a:lnTo>
                <a:lnTo>
                  <a:pt x="2418" y="20"/>
                </a:lnTo>
                <a:lnTo>
                  <a:pt x="2368" y="34"/>
                </a:lnTo>
                <a:lnTo>
                  <a:pt x="2158" y="34"/>
                </a:lnTo>
                <a:lnTo>
                  <a:pt x="2158" y="34"/>
                </a:lnTo>
                <a:lnTo>
                  <a:pt x="2106" y="20"/>
                </a:lnTo>
                <a:lnTo>
                  <a:pt x="2054" y="8"/>
                </a:lnTo>
                <a:lnTo>
                  <a:pt x="2000" y="2"/>
                </a:lnTo>
                <a:lnTo>
                  <a:pt x="1946" y="0"/>
                </a:lnTo>
                <a:lnTo>
                  <a:pt x="1946" y="0"/>
                </a:lnTo>
                <a:lnTo>
                  <a:pt x="1890" y="2"/>
                </a:lnTo>
                <a:lnTo>
                  <a:pt x="1836" y="8"/>
                </a:lnTo>
                <a:lnTo>
                  <a:pt x="1784" y="20"/>
                </a:lnTo>
                <a:lnTo>
                  <a:pt x="1734" y="34"/>
                </a:lnTo>
                <a:lnTo>
                  <a:pt x="1510" y="34"/>
                </a:lnTo>
                <a:lnTo>
                  <a:pt x="1510" y="34"/>
                </a:lnTo>
                <a:lnTo>
                  <a:pt x="1458" y="20"/>
                </a:lnTo>
                <a:lnTo>
                  <a:pt x="1406" y="8"/>
                </a:lnTo>
                <a:lnTo>
                  <a:pt x="1352" y="2"/>
                </a:lnTo>
                <a:lnTo>
                  <a:pt x="1298" y="0"/>
                </a:lnTo>
                <a:lnTo>
                  <a:pt x="1298" y="0"/>
                </a:lnTo>
                <a:lnTo>
                  <a:pt x="1242" y="2"/>
                </a:lnTo>
                <a:lnTo>
                  <a:pt x="1188" y="8"/>
                </a:lnTo>
                <a:lnTo>
                  <a:pt x="1136" y="20"/>
                </a:lnTo>
                <a:lnTo>
                  <a:pt x="1086" y="34"/>
                </a:lnTo>
                <a:lnTo>
                  <a:pt x="876" y="34"/>
                </a:lnTo>
                <a:lnTo>
                  <a:pt x="876" y="34"/>
                </a:lnTo>
                <a:lnTo>
                  <a:pt x="824" y="20"/>
                </a:lnTo>
                <a:lnTo>
                  <a:pt x="772" y="8"/>
                </a:lnTo>
                <a:lnTo>
                  <a:pt x="718" y="2"/>
                </a:lnTo>
                <a:lnTo>
                  <a:pt x="664" y="0"/>
                </a:lnTo>
                <a:lnTo>
                  <a:pt x="664" y="0"/>
                </a:lnTo>
                <a:lnTo>
                  <a:pt x="630" y="0"/>
                </a:lnTo>
                <a:lnTo>
                  <a:pt x="596" y="4"/>
                </a:lnTo>
                <a:lnTo>
                  <a:pt x="562" y="8"/>
                </a:lnTo>
                <a:lnTo>
                  <a:pt x="530" y="14"/>
                </a:lnTo>
                <a:lnTo>
                  <a:pt x="498" y="20"/>
                </a:lnTo>
                <a:lnTo>
                  <a:pt x="466" y="30"/>
                </a:lnTo>
                <a:lnTo>
                  <a:pt x="436" y="40"/>
                </a:lnTo>
                <a:lnTo>
                  <a:pt x="406" y="52"/>
                </a:lnTo>
                <a:lnTo>
                  <a:pt x="376" y="66"/>
                </a:lnTo>
                <a:lnTo>
                  <a:pt x="348" y="80"/>
                </a:lnTo>
                <a:lnTo>
                  <a:pt x="320" y="96"/>
                </a:lnTo>
                <a:lnTo>
                  <a:pt x="292" y="114"/>
                </a:lnTo>
                <a:lnTo>
                  <a:pt x="266" y="132"/>
                </a:lnTo>
                <a:lnTo>
                  <a:pt x="242" y="152"/>
                </a:lnTo>
                <a:lnTo>
                  <a:pt x="218" y="172"/>
                </a:lnTo>
                <a:lnTo>
                  <a:pt x="194" y="194"/>
                </a:lnTo>
                <a:lnTo>
                  <a:pt x="172" y="218"/>
                </a:lnTo>
                <a:lnTo>
                  <a:pt x="152" y="242"/>
                </a:lnTo>
                <a:lnTo>
                  <a:pt x="132" y="266"/>
                </a:lnTo>
                <a:lnTo>
                  <a:pt x="114" y="292"/>
                </a:lnTo>
                <a:lnTo>
                  <a:pt x="96" y="320"/>
                </a:lnTo>
                <a:lnTo>
                  <a:pt x="80" y="348"/>
                </a:lnTo>
                <a:lnTo>
                  <a:pt x="66" y="376"/>
                </a:lnTo>
                <a:lnTo>
                  <a:pt x="52" y="406"/>
                </a:lnTo>
                <a:lnTo>
                  <a:pt x="40" y="436"/>
                </a:lnTo>
                <a:lnTo>
                  <a:pt x="30" y="466"/>
                </a:lnTo>
                <a:lnTo>
                  <a:pt x="20" y="498"/>
                </a:lnTo>
                <a:lnTo>
                  <a:pt x="14" y="530"/>
                </a:lnTo>
                <a:lnTo>
                  <a:pt x="8" y="562"/>
                </a:lnTo>
                <a:lnTo>
                  <a:pt x="4" y="596"/>
                </a:lnTo>
                <a:lnTo>
                  <a:pt x="0" y="630"/>
                </a:lnTo>
                <a:lnTo>
                  <a:pt x="0" y="664"/>
                </a:lnTo>
                <a:lnTo>
                  <a:pt x="0" y="664"/>
                </a:lnTo>
                <a:lnTo>
                  <a:pt x="0" y="698"/>
                </a:lnTo>
                <a:lnTo>
                  <a:pt x="4" y="732"/>
                </a:lnTo>
                <a:lnTo>
                  <a:pt x="8" y="766"/>
                </a:lnTo>
                <a:lnTo>
                  <a:pt x="14" y="798"/>
                </a:lnTo>
                <a:lnTo>
                  <a:pt x="20" y="830"/>
                </a:lnTo>
                <a:lnTo>
                  <a:pt x="30" y="862"/>
                </a:lnTo>
                <a:lnTo>
                  <a:pt x="40" y="892"/>
                </a:lnTo>
                <a:lnTo>
                  <a:pt x="52" y="922"/>
                </a:lnTo>
                <a:lnTo>
                  <a:pt x="66" y="952"/>
                </a:lnTo>
                <a:lnTo>
                  <a:pt x="80" y="980"/>
                </a:lnTo>
                <a:lnTo>
                  <a:pt x="96" y="1008"/>
                </a:lnTo>
                <a:lnTo>
                  <a:pt x="114" y="1036"/>
                </a:lnTo>
                <a:lnTo>
                  <a:pt x="132" y="1062"/>
                </a:lnTo>
                <a:lnTo>
                  <a:pt x="152" y="1086"/>
                </a:lnTo>
                <a:lnTo>
                  <a:pt x="172" y="1110"/>
                </a:lnTo>
                <a:lnTo>
                  <a:pt x="194" y="1134"/>
                </a:lnTo>
                <a:lnTo>
                  <a:pt x="218" y="1156"/>
                </a:lnTo>
                <a:lnTo>
                  <a:pt x="242" y="1176"/>
                </a:lnTo>
                <a:lnTo>
                  <a:pt x="266" y="1196"/>
                </a:lnTo>
                <a:lnTo>
                  <a:pt x="292" y="1214"/>
                </a:lnTo>
                <a:lnTo>
                  <a:pt x="320" y="1232"/>
                </a:lnTo>
                <a:lnTo>
                  <a:pt x="348" y="1248"/>
                </a:lnTo>
                <a:lnTo>
                  <a:pt x="376" y="1262"/>
                </a:lnTo>
                <a:lnTo>
                  <a:pt x="406" y="1276"/>
                </a:lnTo>
                <a:lnTo>
                  <a:pt x="436" y="1288"/>
                </a:lnTo>
                <a:lnTo>
                  <a:pt x="466" y="1298"/>
                </a:lnTo>
                <a:lnTo>
                  <a:pt x="498" y="1308"/>
                </a:lnTo>
                <a:lnTo>
                  <a:pt x="530" y="1314"/>
                </a:lnTo>
                <a:lnTo>
                  <a:pt x="562" y="1320"/>
                </a:lnTo>
                <a:lnTo>
                  <a:pt x="596" y="1324"/>
                </a:lnTo>
                <a:lnTo>
                  <a:pt x="630" y="1328"/>
                </a:lnTo>
                <a:lnTo>
                  <a:pt x="664" y="1328"/>
                </a:lnTo>
                <a:lnTo>
                  <a:pt x="664" y="1328"/>
                </a:lnTo>
                <a:lnTo>
                  <a:pt x="718" y="1326"/>
                </a:lnTo>
                <a:lnTo>
                  <a:pt x="772" y="1320"/>
                </a:lnTo>
                <a:lnTo>
                  <a:pt x="824" y="1308"/>
                </a:lnTo>
                <a:lnTo>
                  <a:pt x="876" y="1294"/>
                </a:lnTo>
                <a:lnTo>
                  <a:pt x="1086" y="1294"/>
                </a:lnTo>
                <a:lnTo>
                  <a:pt x="1086" y="1294"/>
                </a:lnTo>
                <a:lnTo>
                  <a:pt x="1136" y="1308"/>
                </a:lnTo>
                <a:lnTo>
                  <a:pt x="1188" y="1320"/>
                </a:lnTo>
                <a:lnTo>
                  <a:pt x="1242" y="1326"/>
                </a:lnTo>
                <a:lnTo>
                  <a:pt x="1298" y="1328"/>
                </a:lnTo>
                <a:lnTo>
                  <a:pt x="1298" y="1328"/>
                </a:lnTo>
                <a:lnTo>
                  <a:pt x="1352" y="1326"/>
                </a:lnTo>
                <a:lnTo>
                  <a:pt x="1406" y="1320"/>
                </a:lnTo>
                <a:lnTo>
                  <a:pt x="1458" y="1308"/>
                </a:lnTo>
                <a:lnTo>
                  <a:pt x="1510" y="1294"/>
                </a:lnTo>
                <a:lnTo>
                  <a:pt x="1734" y="1294"/>
                </a:lnTo>
                <a:lnTo>
                  <a:pt x="1734" y="1294"/>
                </a:lnTo>
                <a:lnTo>
                  <a:pt x="1784" y="1308"/>
                </a:lnTo>
                <a:lnTo>
                  <a:pt x="1836" y="1320"/>
                </a:lnTo>
                <a:lnTo>
                  <a:pt x="1890" y="1326"/>
                </a:lnTo>
                <a:lnTo>
                  <a:pt x="1946" y="1328"/>
                </a:lnTo>
                <a:lnTo>
                  <a:pt x="1946" y="1328"/>
                </a:lnTo>
                <a:lnTo>
                  <a:pt x="2000" y="1326"/>
                </a:lnTo>
                <a:lnTo>
                  <a:pt x="2054" y="1320"/>
                </a:lnTo>
                <a:lnTo>
                  <a:pt x="2106" y="1308"/>
                </a:lnTo>
                <a:lnTo>
                  <a:pt x="2158" y="1294"/>
                </a:lnTo>
                <a:lnTo>
                  <a:pt x="2368" y="1294"/>
                </a:lnTo>
                <a:lnTo>
                  <a:pt x="2368" y="1294"/>
                </a:lnTo>
                <a:lnTo>
                  <a:pt x="2418" y="1308"/>
                </a:lnTo>
                <a:lnTo>
                  <a:pt x="2470" y="1320"/>
                </a:lnTo>
                <a:lnTo>
                  <a:pt x="2524" y="1326"/>
                </a:lnTo>
                <a:lnTo>
                  <a:pt x="2580" y="1328"/>
                </a:lnTo>
                <a:lnTo>
                  <a:pt x="2580" y="1328"/>
                </a:lnTo>
                <a:lnTo>
                  <a:pt x="2634" y="1326"/>
                </a:lnTo>
                <a:lnTo>
                  <a:pt x="2688" y="1320"/>
                </a:lnTo>
                <a:lnTo>
                  <a:pt x="2740" y="1308"/>
                </a:lnTo>
                <a:lnTo>
                  <a:pt x="2792" y="1294"/>
                </a:lnTo>
                <a:lnTo>
                  <a:pt x="3016" y="1294"/>
                </a:lnTo>
                <a:lnTo>
                  <a:pt x="3016" y="1294"/>
                </a:lnTo>
                <a:lnTo>
                  <a:pt x="3066" y="1308"/>
                </a:lnTo>
                <a:lnTo>
                  <a:pt x="3118" y="1320"/>
                </a:lnTo>
                <a:lnTo>
                  <a:pt x="3172" y="1326"/>
                </a:lnTo>
                <a:lnTo>
                  <a:pt x="3228" y="1328"/>
                </a:lnTo>
                <a:lnTo>
                  <a:pt x="3228" y="1328"/>
                </a:lnTo>
                <a:lnTo>
                  <a:pt x="3282" y="1326"/>
                </a:lnTo>
                <a:lnTo>
                  <a:pt x="3336" y="1320"/>
                </a:lnTo>
                <a:lnTo>
                  <a:pt x="3388" y="1308"/>
                </a:lnTo>
                <a:lnTo>
                  <a:pt x="3440" y="1294"/>
                </a:lnTo>
                <a:lnTo>
                  <a:pt x="3648" y="1294"/>
                </a:lnTo>
                <a:lnTo>
                  <a:pt x="3648" y="1294"/>
                </a:lnTo>
                <a:lnTo>
                  <a:pt x="3700" y="1308"/>
                </a:lnTo>
                <a:lnTo>
                  <a:pt x="3752" y="1320"/>
                </a:lnTo>
                <a:lnTo>
                  <a:pt x="3806" y="1326"/>
                </a:lnTo>
                <a:lnTo>
                  <a:pt x="3862" y="1328"/>
                </a:lnTo>
                <a:lnTo>
                  <a:pt x="3862" y="1328"/>
                </a:lnTo>
                <a:lnTo>
                  <a:pt x="3916" y="1326"/>
                </a:lnTo>
                <a:lnTo>
                  <a:pt x="3970" y="1320"/>
                </a:lnTo>
                <a:lnTo>
                  <a:pt x="4022" y="1308"/>
                </a:lnTo>
                <a:lnTo>
                  <a:pt x="4072" y="1294"/>
                </a:lnTo>
                <a:lnTo>
                  <a:pt x="4296" y="1294"/>
                </a:lnTo>
                <a:lnTo>
                  <a:pt x="4296" y="1294"/>
                </a:lnTo>
                <a:lnTo>
                  <a:pt x="4348" y="1308"/>
                </a:lnTo>
                <a:lnTo>
                  <a:pt x="4400" y="1320"/>
                </a:lnTo>
                <a:lnTo>
                  <a:pt x="4454" y="1326"/>
                </a:lnTo>
                <a:lnTo>
                  <a:pt x="4508" y="1328"/>
                </a:lnTo>
                <a:lnTo>
                  <a:pt x="4508" y="1328"/>
                </a:lnTo>
                <a:lnTo>
                  <a:pt x="4544" y="1328"/>
                </a:lnTo>
                <a:lnTo>
                  <a:pt x="4576" y="1324"/>
                </a:lnTo>
                <a:lnTo>
                  <a:pt x="4610" y="1320"/>
                </a:lnTo>
                <a:lnTo>
                  <a:pt x="4642" y="1314"/>
                </a:lnTo>
                <a:lnTo>
                  <a:pt x="4674" y="1308"/>
                </a:lnTo>
                <a:lnTo>
                  <a:pt x="4706" y="1298"/>
                </a:lnTo>
                <a:lnTo>
                  <a:pt x="4738" y="1288"/>
                </a:lnTo>
                <a:lnTo>
                  <a:pt x="4768" y="1276"/>
                </a:lnTo>
                <a:lnTo>
                  <a:pt x="4796" y="1262"/>
                </a:lnTo>
                <a:lnTo>
                  <a:pt x="4826" y="1248"/>
                </a:lnTo>
                <a:lnTo>
                  <a:pt x="4854" y="1232"/>
                </a:lnTo>
                <a:lnTo>
                  <a:pt x="4880" y="1214"/>
                </a:lnTo>
                <a:lnTo>
                  <a:pt x="4906" y="1196"/>
                </a:lnTo>
                <a:lnTo>
                  <a:pt x="4932" y="1176"/>
                </a:lnTo>
                <a:lnTo>
                  <a:pt x="4956" y="1156"/>
                </a:lnTo>
                <a:lnTo>
                  <a:pt x="4978" y="1134"/>
                </a:lnTo>
                <a:lnTo>
                  <a:pt x="5000" y="1110"/>
                </a:lnTo>
                <a:lnTo>
                  <a:pt x="5022" y="1086"/>
                </a:lnTo>
                <a:lnTo>
                  <a:pt x="5040" y="1062"/>
                </a:lnTo>
                <a:lnTo>
                  <a:pt x="5060" y="1036"/>
                </a:lnTo>
                <a:lnTo>
                  <a:pt x="5076" y="1008"/>
                </a:lnTo>
                <a:lnTo>
                  <a:pt x="5092" y="980"/>
                </a:lnTo>
                <a:lnTo>
                  <a:pt x="5108" y="952"/>
                </a:lnTo>
                <a:lnTo>
                  <a:pt x="5120" y="922"/>
                </a:lnTo>
                <a:lnTo>
                  <a:pt x="5132" y="892"/>
                </a:lnTo>
                <a:lnTo>
                  <a:pt x="5144" y="862"/>
                </a:lnTo>
                <a:lnTo>
                  <a:pt x="5152" y="830"/>
                </a:lnTo>
                <a:lnTo>
                  <a:pt x="5160" y="798"/>
                </a:lnTo>
                <a:lnTo>
                  <a:pt x="5166" y="766"/>
                </a:lnTo>
                <a:lnTo>
                  <a:pt x="5170" y="732"/>
                </a:lnTo>
                <a:lnTo>
                  <a:pt x="5172" y="698"/>
                </a:lnTo>
                <a:lnTo>
                  <a:pt x="5172" y="664"/>
                </a:lnTo>
                <a:lnTo>
                  <a:pt x="5172" y="664"/>
                </a:lnTo>
                <a:lnTo>
                  <a:pt x="5172" y="630"/>
                </a:lnTo>
                <a:lnTo>
                  <a:pt x="5170" y="596"/>
                </a:lnTo>
                <a:lnTo>
                  <a:pt x="5166" y="562"/>
                </a:lnTo>
                <a:lnTo>
                  <a:pt x="5160" y="530"/>
                </a:lnTo>
                <a:lnTo>
                  <a:pt x="5152" y="498"/>
                </a:lnTo>
                <a:lnTo>
                  <a:pt x="5144" y="466"/>
                </a:lnTo>
                <a:lnTo>
                  <a:pt x="5132" y="436"/>
                </a:lnTo>
                <a:lnTo>
                  <a:pt x="5120" y="406"/>
                </a:lnTo>
                <a:lnTo>
                  <a:pt x="5108" y="376"/>
                </a:lnTo>
                <a:lnTo>
                  <a:pt x="5092" y="348"/>
                </a:lnTo>
                <a:lnTo>
                  <a:pt x="5076" y="320"/>
                </a:lnTo>
                <a:lnTo>
                  <a:pt x="5060" y="292"/>
                </a:lnTo>
                <a:lnTo>
                  <a:pt x="5040" y="266"/>
                </a:lnTo>
                <a:lnTo>
                  <a:pt x="5022" y="242"/>
                </a:lnTo>
                <a:lnTo>
                  <a:pt x="5000" y="218"/>
                </a:lnTo>
                <a:lnTo>
                  <a:pt x="4978" y="194"/>
                </a:lnTo>
                <a:lnTo>
                  <a:pt x="4956" y="172"/>
                </a:lnTo>
                <a:lnTo>
                  <a:pt x="4932" y="152"/>
                </a:lnTo>
                <a:lnTo>
                  <a:pt x="4906" y="132"/>
                </a:lnTo>
                <a:lnTo>
                  <a:pt x="4880" y="114"/>
                </a:lnTo>
                <a:lnTo>
                  <a:pt x="4854" y="96"/>
                </a:lnTo>
                <a:lnTo>
                  <a:pt x="4826" y="80"/>
                </a:lnTo>
                <a:lnTo>
                  <a:pt x="4796" y="66"/>
                </a:lnTo>
                <a:lnTo>
                  <a:pt x="4768" y="52"/>
                </a:lnTo>
                <a:lnTo>
                  <a:pt x="4738" y="40"/>
                </a:lnTo>
                <a:lnTo>
                  <a:pt x="4706" y="30"/>
                </a:lnTo>
                <a:lnTo>
                  <a:pt x="4674" y="20"/>
                </a:lnTo>
                <a:lnTo>
                  <a:pt x="4642" y="14"/>
                </a:lnTo>
                <a:lnTo>
                  <a:pt x="4610" y="8"/>
                </a:lnTo>
                <a:lnTo>
                  <a:pt x="4576" y="4"/>
                </a:lnTo>
                <a:lnTo>
                  <a:pt x="4544" y="0"/>
                </a:lnTo>
                <a:lnTo>
                  <a:pt x="4508" y="0"/>
                </a:lnTo>
                <a:lnTo>
                  <a:pt x="4508" y="0"/>
                </a:lnTo>
                <a:close/>
              </a:path>
            </a:pathLst>
          </a:custGeom>
          <a:solidFill>
            <a:srgbClr val="139AFF">
              <a:alpha val="30000"/>
            </a:srgbClr>
          </a:solidFill>
          <a:ln w="101600" cap="flat" cmpd="sng">
            <a:solidFill>
              <a:srgbClr val="139AFF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40" name="Freeform 4"/>
          <p:cNvSpPr>
            <a:spLocks/>
          </p:cNvSpPr>
          <p:nvPr/>
        </p:nvSpPr>
        <p:spPr bwMode="auto">
          <a:xfrm>
            <a:off x="2808288" y="1665288"/>
            <a:ext cx="4787900" cy="1228725"/>
          </a:xfrm>
          <a:custGeom>
            <a:avLst/>
            <a:gdLst>
              <a:gd name="T0" fmla="*/ 4348 w 5172"/>
              <a:gd name="T1" fmla="*/ 20 h 1328"/>
              <a:gd name="T2" fmla="*/ 3970 w 5172"/>
              <a:gd name="T3" fmla="*/ 8 h 1328"/>
              <a:gd name="T4" fmla="*/ 3752 w 5172"/>
              <a:gd name="T5" fmla="*/ 8 h 1328"/>
              <a:gd name="T6" fmla="*/ 3388 w 5172"/>
              <a:gd name="T7" fmla="*/ 20 h 1328"/>
              <a:gd name="T8" fmla="*/ 3172 w 5172"/>
              <a:gd name="T9" fmla="*/ 2 h 1328"/>
              <a:gd name="T10" fmla="*/ 2792 w 5172"/>
              <a:gd name="T11" fmla="*/ 34 h 1328"/>
              <a:gd name="T12" fmla="*/ 2580 w 5172"/>
              <a:gd name="T13" fmla="*/ 0 h 1328"/>
              <a:gd name="T14" fmla="*/ 2158 w 5172"/>
              <a:gd name="T15" fmla="*/ 34 h 1328"/>
              <a:gd name="T16" fmla="*/ 1946 w 5172"/>
              <a:gd name="T17" fmla="*/ 0 h 1328"/>
              <a:gd name="T18" fmla="*/ 1734 w 5172"/>
              <a:gd name="T19" fmla="*/ 34 h 1328"/>
              <a:gd name="T20" fmla="*/ 1352 w 5172"/>
              <a:gd name="T21" fmla="*/ 2 h 1328"/>
              <a:gd name="T22" fmla="*/ 1136 w 5172"/>
              <a:gd name="T23" fmla="*/ 20 h 1328"/>
              <a:gd name="T24" fmla="*/ 772 w 5172"/>
              <a:gd name="T25" fmla="*/ 8 h 1328"/>
              <a:gd name="T26" fmla="*/ 596 w 5172"/>
              <a:gd name="T27" fmla="*/ 4 h 1328"/>
              <a:gd name="T28" fmla="*/ 436 w 5172"/>
              <a:gd name="T29" fmla="*/ 40 h 1328"/>
              <a:gd name="T30" fmla="*/ 292 w 5172"/>
              <a:gd name="T31" fmla="*/ 114 h 1328"/>
              <a:gd name="T32" fmla="*/ 172 w 5172"/>
              <a:gd name="T33" fmla="*/ 218 h 1328"/>
              <a:gd name="T34" fmla="*/ 80 w 5172"/>
              <a:gd name="T35" fmla="*/ 348 h 1328"/>
              <a:gd name="T36" fmla="*/ 20 w 5172"/>
              <a:gd name="T37" fmla="*/ 498 h 1328"/>
              <a:gd name="T38" fmla="*/ 0 w 5172"/>
              <a:gd name="T39" fmla="*/ 664 h 1328"/>
              <a:gd name="T40" fmla="*/ 14 w 5172"/>
              <a:gd name="T41" fmla="*/ 798 h 1328"/>
              <a:gd name="T42" fmla="*/ 66 w 5172"/>
              <a:gd name="T43" fmla="*/ 952 h 1328"/>
              <a:gd name="T44" fmla="*/ 152 w 5172"/>
              <a:gd name="T45" fmla="*/ 1086 h 1328"/>
              <a:gd name="T46" fmla="*/ 266 w 5172"/>
              <a:gd name="T47" fmla="*/ 1196 h 1328"/>
              <a:gd name="T48" fmla="*/ 406 w 5172"/>
              <a:gd name="T49" fmla="*/ 1276 h 1328"/>
              <a:gd name="T50" fmla="*/ 562 w 5172"/>
              <a:gd name="T51" fmla="*/ 1320 h 1328"/>
              <a:gd name="T52" fmla="*/ 718 w 5172"/>
              <a:gd name="T53" fmla="*/ 1326 h 1328"/>
              <a:gd name="T54" fmla="*/ 1086 w 5172"/>
              <a:gd name="T55" fmla="*/ 1294 h 1328"/>
              <a:gd name="T56" fmla="*/ 1298 w 5172"/>
              <a:gd name="T57" fmla="*/ 1328 h 1328"/>
              <a:gd name="T58" fmla="*/ 1734 w 5172"/>
              <a:gd name="T59" fmla="*/ 1294 h 1328"/>
              <a:gd name="T60" fmla="*/ 1946 w 5172"/>
              <a:gd name="T61" fmla="*/ 1328 h 1328"/>
              <a:gd name="T62" fmla="*/ 2158 w 5172"/>
              <a:gd name="T63" fmla="*/ 1294 h 1328"/>
              <a:gd name="T64" fmla="*/ 2524 w 5172"/>
              <a:gd name="T65" fmla="*/ 1326 h 1328"/>
              <a:gd name="T66" fmla="*/ 2740 w 5172"/>
              <a:gd name="T67" fmla="*/ 1308 h 1328"/>
              <a:gd name="T68" fmla="*/ 3118 w 5172"/>
              <a:gd name="T69" fmla="*/ 1320 h 1328"/>
              <a:gd name="T70" fmla="*/ 3336 w 5172"/>
              <a:gd name="T71" fmla="*/ 1320 h 1328"/>
              <a:gd name="T72" fmla="*/ 3700 w 5172"/>
              <a:gd name="T73" fmla="*/ 1308 h 1328"/>
              <a:gd name="T74" fmla="*/ 3916 w 5172"/>
              <a:gd name="T75" fmla="*/ 1326 h 1328"/>
              <a:gd name="T76" fmla="*/ 4296 w 5172"/>
              <a:gd name="T77" fmla="*/ 1294 h 1328"/>
              <a:gd name="T78" fmla="*/ 4508 w 5172"/>
              <a:gd name="T79" fmla="*/ 1328 h 1328"/>
              <a:gd name="T80" fmla="*/ 4674 w 5172"/>
              <a:gd name="T81" fmla="*/ 1308 h 1328"/>
              <a:gd name="T82" fmla="*/ 4826 w 5172"/>
              <a:gd name="T83" fmla="*/ 1248 h 1328"/>
              <a:gd name="T84" fmla="*/ 4956 w 5172"/>
              <a:gd name="T85" fmla="*/ 1156 h 1328"/>
              <a:gd name="T86" fmla="*/ 5060 w 5172"/>
              <a:gd name="T87" fmla="*/ 1036 h 1328"/>
              <a:gd name="T88" fmla="*/ 5132 w 5172"/>
              <a:gd name="T89" fmla="*/ 892 h 1328"/>
              <a:gd name="T90" fmla="*/ 5170 w 5172"/>
              <a:gd name="T91" fmla="*/ 732 h 1328"/>
              <a:gd name="T92" fmla="*/ 5170 w 5172"/>
              <a:gd name="T93" fmla="*/ 596 h 1328"/>
              <a:gd name="T94" fmla="*/ 5132 w 5172"/>
              <a:gd name="T95" fmla="*/ 436 h 1328"/>
              <a:gd name="T96" fmla="*/ 5060 w 5172"/>
              <a:gd name="T97" fmla="*/ 292 h 1328"/>
              <a:gd name="T98" fmla="*/ 4956 w 5172"/>
              <a:gd name="T99" fmla="*/ 172 h 1328"/>
              <a:gd name="T100" fmla="*/ 4826 w 5172"/>
              <a:gd name="T101" fmla="*/ 80 h 1328"/>
              <a:gd name="T102" fmla="*/ 4674 w 5172"/>
              <a:gd name="T103" fmla="*/ 20 h 1328"/>
              <a:gd name="T104" fmla="*/ 4508 w 5172"/>
              <a:gd name="T105" fmla="*/ 0 h 1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72" h="1328">
                <a:moveTo>
                  <a:pt x="4508" y="0"/>
                </a:moveTo>
                <a:lnTo>
                  <a:pt x="4508" y="0"/>
                </a:lnTo>
                <a:lnTo>
                  <a:pt x="4454" y="2"/>
                </a:lnTo>
                <a:lnTo>
                  <a:pt x="4400" y="8"/>
                </a:lnTo>
                <a:lnTo>
                  <a:pt x="4348" y="20"/>
                </a:lnTo>
                <a:lnTo>
                  <a:pt x="4296" y="34"/>
                </a:lnTo>
                <a:lnTo>
                  <a:pt x="4072" y="34"/>
                </a:lnTo>
                <a:lnTo>
                  <a:pt x="4072" y="34"/>
                </a:lnTo>
                <a:lnTo>
                  <a:pt x="4022" y="20"/>
                </a:lnTo>
                <a:lnTo>
                  <a:pt x="3970" y="8"/>
                </a:lnTo>
                <a:lnTo>
                  <a:pt x="3916" y="2"/>
                </a:lnTo>
                <a:lnTo>
                  <a:pt x="3862" y="0"/>
                </a:lnTo>
                <a:lnTo>
                  <a:pt x="3862" y="0"/>
                </a:lnTo>
                <a:lnTo>
                  <a:pt x="3806" y="2"/>
                </a:lnTo>
                <a:lnTo>
                  <a:pt x="3752" y="8"/>
                </a:lnTo>
                <a:lnTo>
                  <a:pt x="3700" y="20"/>
                </a:lnTo>
                <a:lnTo>
                  <a:pt x="3648" y="34"/>
                </a:lnTo>
                <a:lnTo>
                  <a:pt x="3440" y="34"/>
                </a:lnTo>
                <a:lnTo>
                  <a:pt x="3440" y="34"/>
                </a:lnTo>
                <a:lnTo>
                  <a:pt x="3388" y="20"/>
                </a:lnTo>
                <a:lnTo>
                  <a:pt x="3336" y="8"/>
                </a:lnTo>
                <a:lnTo>
                  <a:pt x="3282" y="2"/>
                </a:lnTo>
                <a:lnTo>
                  <a:pt x="3228" y="0"/>
                </a:lnTo>
                <a:lnTo>
                  <a:pt x="3228" y="0"/>
                </a:lnTo>
                <a:lnTo>
                  <a:pt x="3172" y="2"/>
                </a:lnTo>
                <a:lnTo>
                  <a:pt x="3118" y="8"/>
                </a:lnTo>
                <a:lnTo>
                  <a:pt x="3066" y="20"/>
                </a:lnTo>
                <a:lnTo>
                  <a:pt x="3016" y="34"/>
                </a:lnTo>
                <a:lnTo>
                  <a:pt x="2792" y="34"/>
                </a:lnTo>
                <a:lnTo>
                  <a:pt x="2792" y="34"/>
                </a:lnTo>
                <a:lnTo>
                  <a:pt x="2740" y="20"/>
                </a:lnTo>
                <a:lnTo>
                  <a:pt x="2688" y="8"/>
                </a:lnTo>
                <a:lnTo>
                  <a:pt x="2634" y="2"/>
                </a:lnTo>
                <a:lnTo>
                  <a:pt x="2580" y="0"/>
                </a:lnTo>
                <a:lnTo>
                  <a:pt x="2580" y="0"/>
                </a:lnTo>
                <a:lnTo>
                  <a:pt x="2524" y="2"/>
                </a:lnTo>
                <a:lnTo>
                  <a:pt x="2470" y="8"/>
                </a:lnTo>
                <a:lnTo>
                  <a:pt x="2418" y="20"/>
                </a:lnTo>
                <a:lnTo>
                  <a:pt x="2368" y="34"/>
                </a:lnTo>
                <a:lnTo>
                  <a:pt x="2158" y="34"/>
                </a:lnTo>
                <a:lnTo>
                  <a:pt x="2158" y="34"/>
                </a:lnTo>
                <a:lnTo>
                  <a:pt x="2106" y="20"/>
                </a:lnTo>
                <a:lnTo>
                  <a:pt x="2054" y="8"/>
                </a:lnTo>
                <a:lnTo>
                  <a:pt x="2000" y="2"/>
                </a:lnTo>
                <a:lnTo>
                  <a:pt x="1946" y="0"/>
                </a:lnTo>
                <a:lnTo>
                  <a:pt x="1946" y="0"/>
                </a:lnTo>
                <a:lnTo>
                  <a:pt x="1890" y="2"/>
                </a:lnTo>
                <a:lnTo>
                  <a:pt x="1836" y="8"/>
                </a:lnTo>
                <a:lnTo>
                  <a:pt x="1784" y="20"/>
                </a:lnTo>
                <a:lnTo>
                  <a:pt x="1734" y="34"/>
                </a:lnTo>
                <a:lnTo>
                  <a:pt x="1510" y="34"/>
                </a:lnTo>
                <a:lnTo>
                  <a:pt x="1510" y="34"/>
                </a:lnTo>
                <a:lnTo>
                  <a:pt x="1458" y="20"/>
                </a:lnTo>
                <a:lnTo>
                  <a:pt x="1406" y="8"/>
                </a:lnTo>
                <a:lnTo>
                  <a:pt x="1352" y="2"/>
                </a:lnTo>
                <a:lnTo>
                  <a:pt x="1298" y="0"/>
                </a:lnTo>
                <a:lnTo>
                  <a:pt x="1298" y="0"/>
                </a:lnTo>
                <a:lnTo>
                  <a:pt x="1242" y="2"/>
                </a:lnTo>
                <a:lnTo>
                  <a:pt x="1188" y="8"/>
                </a:lnTo>
                <a:lnTo>
                  <a:pt x="1136" y="20"/>
                </a:lnTo>
                <a:lnTo>
                  <a:pt x="1086" y="34"/>
                </a:lnTo>
                <a:lnTo>
                  <a:pt x="876" y="34"/>
                </a:lnTo>
                <a:lnTo>
                  <a:pt x="876" y="34"/>
                </a:lnTo>
                <a:lnTo>
                  <a:pt x="824" y="20"/>
                </a:lnTo>
                <a:lnTo>
                  <a:pt x="772" y="8"/>
                </a:lnTo>
                <a:lnTo>
                  <a:pt x="718" y="2"/>
                </a:lnTo>
                <a:lnTo>
                  <a:pt x="664" y="0"/>
                </a:lnTo>
                <a:lnTo>
                  <a:pt x="664" y="0"/>
                </a:lnTo>
                <a:lnTo>
                  <a:pt x="630" y="0"/>
                </a:lnTo>
                <a:lnTo>
                  <a:pt x="596" y="4"/>
                </a:lnTo>
                <a:lnTo>
                  <a:pt x="562" y="8"/>
                </a:lnTo>
                <a:lnTo>
                  <a:pt x="530" y="14"/>
                </a:lnTo>
                <a:lnTo>
                  <a:pt x="498" y="20"/>
                </a:lnTo>
                <a:lnTo>
                  <a:pt x="466" y="30"/>
                </a:lnTo>
                <a:lnTo>
                  <a:pt x="436" y="40"/>
                </a:lnTo>
                <a:lnTo>
                  <a:pt x="406" y="52"/>
                </a:lnTo>
                <a:lnTo>
                  <a:pt x="376" y="66"/>
                </a:lnTo>
                <a:lnTo>
                  <a:pt x="348" y="80"/>
                </a:lnTo>
                <a:lnTo>
                  <a:pt x="320" y="96"/>
                </a:lnTo>
                <a:lnTo>
                  <a:pt x="292" y="114"/>
                </a:lnTo>
                <a:lnTo>
                  <a:pt x="266" y="132"/>
                </a:lnTo>
                <a:lnTo>
                  <a:pt x="242" y="152"/>
                </a:lnTo>
                <a:lnTo>
                  <a:pt x="218" y="172"/>
                </a:lnTo>
                <a:lnTo>
                  <a:pt x="194" y="194"/>
                </a:lnTo>
                <a:lnTo>
                  <a:pt x="172" y="218"/>
                </a:lnTo>
                <a:lnTo>
                  <a:pt x="152" y="242"/>
                </a:lnTo>
                <a:lnTo>
                  <a:pt x="132" y="266"/>
                </a:lnTo>
                <a:lnTo>
                  <a:pt x="114" y="292"/>
                </a:lnTo>
                <a:lnTo>
                  <a:pt x="96" y="320"/>
                </a:lnTo>
                <a:lnTo>
                  <a:pt x="80" y="348"/>
                </a:lnTo>
                <a:lnTo>
                  <a:pt x="66" y="376"/>
                </a:lnTo>
                <a:lnTo>
                  <a:pt x="52" y="406"/>
                </a:lnTo>
                <a:lnTo>
                  <a:pt x="40" y="436"/>
                </a:lnTo>
                <a:lnTo>
                  <a:pt x="30" y="466"/>
                </a:lnTo>
                <a:lnTo>
                  <a:pt x="20" y="498"/>
                </a:lnTo>
                <a:lnTo>
                  <a:pt x="14" y="530"/>
                </a:lnTo>
                <a:lnTo>
                  <a:pt x="8" y="562"/>
                </a:lnTo>
                <a:lnTo>
                  <a:pt x="4" y="596"/>
                </a:lnTo>
                <a:lnTo>
                  <a:pt x="0" y="630"/>
                </a:lnTo>
                <a:lnTo>
                  <a:pt x="0" y="664"/>
                </a:lnTo>
                <a:lnTo>
                  <a:pt x="0" y="664"/>
                </a:lnTo>
                <a:lnTo>
                  <a:pt x="0" y="698"/>
                </a:lnTo>
                <a:lnTo>
                  <a:pt x="4" y="732"/>
                </a:lnTo>
                <a:lnTo>
                  <a:pt x="8" y="766"/>
                </a:lnTo>
                <a:lnTo>
                  <a:pt x="14" y="798"/>
                </a:lnTo>
                <a:lnTo>
                  <a:pt x="20" y="830"/>
                </a:lnTo>
                <a:lnTo>
                  <a:pt x="30" y="862"/>
                </a:lnTo>
                <a:lnTo>
                  <a:pt x="40" y="892"/>
                </a:lnTo>
                <a:lnTo>
                  <a:pt x="52" y="922"/>
                </a:lnTo>
                <a:lnTo>
                  <a:pt x="66" y="952"/>
                </a:lnTo>
                <a:lnTo>
                  <a:pt x="80" y="980"/>
                </a:lnTo>
                <a:lnTo>
                  <a:pt x="96" y="1008"/>
                </a:lnTo>
                <a:lnTo>
                  <a:pt x="114" y="1036"/>
                </a:lnTo>
                <a:lnTo>
                  <a:pt x="132" y="1062"/>
                </a:lnTo>
                <a:lnTo>
                  <a:pt x="152" y="1086"/>
                </a:lnTo>
                <a:lnTo>
                  <a:pt x="172" y="1110"/>
                </a:lnTo>
                <a:lnTo>
                  <a:pt x="194" y="1134"/>
                </a:lnTo>
                <a:lnTo>
                  <a:pt x="218" y="1156"/>
                </a:lnTo>
                <a:lnTo>
                  <a:pt x="242" y="1176"/>
                </a:lnTo>
                <a:lnTo>
                  <a:pt x="266" y="1196"/>
                </a:lnTo>
                <a:lnTo>
                  <a:pt x="292" y="1214"/>
                </a:lnTo>
                <a:lnTo>
                  <a:pt x="320" y="1232"/>
                </a:lnTo>
                <a:lnTo>
                  <a:pt x="348" y="1248"/>
                </a:lnTo>
                <a:lnTo>
                  <a:pt x="376" y="1262"/>
                </a:lnTo>
                <a:lnTo>
                  <a:pt x="406" y="1276"/>
                </a:lnTo>
                <a:lnTo>
                  <a:pt x="436" y="1288"/>
                </a:lnTo>
                <a:lnTo>
                  <a:pt x="466" y="1298"/>
                </a:lnTo>
                <a:lnTo>
                  <a:pt x="498" y="1308"/>
                </a:lnTo>
                <a:lnTo>
                  <a:pt x="530" y="1314"/>
                </a:lnTo>
                <a:lnTo>
                  <a:pt x="562" y="1320"/>
                </a:lnTo>
                <a:lnTo>
                  <a:pt x="596" y="1324"/>
                </a:lnTo>
                <a:lnTo>
                  <a:pt x="630" y="1328"/>
                </a:lnTo>
                <a:lnTo>
                  <a:pt x="664" y="1328"/>
                </a:lnTo>
                <a:lnTo>
                  <a:pt x="664" y="1328"/>
                </a:lnTo>
                <a:lnTo>
                  <a:pt x="718" y="1326"/>
                </a:lnTo>
                <a:lnTo>
                  <a:pt x="772" y="1320"/>
                </a:lnTo>
                <a:lnTo>
                  <a:pt x="824" y="1308"/>
                </a:lnTo>
                <a:lnTo>
                  <a:pt x="876" y="1294"/>
                </a:lnTo>
                <a:lnTo>
                  <a:pt x="1086" y="1294"/>
                </a:lnTo>
                <a:lnTo>
                  <a:pt x="1086" y="1294"/>
                </a:lnTo>
                <a:lnTo>
                  <a:pt x="1136" y="1308"/>
                </a:lnTo>
                <a:lnTo>
                  <a:pt x="1188" y="1320"/>
                </a:lnTo>
                <a:lnTo>
                  <a:pt x="1242" y="1326"/>
                </a:lnTo>
                <a:lnTo>
                  <a:pt x="1298" y="1328"/>
                </a:lnTo>
                <a:lnTo>
                  <a:pt x="1298" y="1328"/>
                </a:lnTo>
                <a:lnTo>
                  <a:pt x="1352" y="1326"/>
                </a:lnTo>
                <a:lnTo>
                  <a:pt x="1406" y="1320"/>
                </a:lnTo>
                <a:lnTo>
                  <a:pt x="1458" y="1308"/>
                </a:lnTo>
                <a:lnTo>
                  <a:pt x="1510" y="1294"/>
                </a:lnTo>
                <a:lnTo>
                  <a:pt x="1734" y="1294"/>
                </a:lnTo>
                <a:lnTo>
                  <a:pt x="1734" y="1294"/>
                </a:lnTo>
                <a:lnTo>
                  <a:pt x="1784" y="1308"/>
                </a:lnTo>
                <a:lnTo>
                  <a:pt x="1836" y="1320"/>
                </a:lnTo>
                <a:lnTo>
                  <a:pt x="1890" y="1326"/>
                </a:lnTo>
                <a:lnTo>
                  <a:pt x="1946" y="1328"/>
                </a:lnTo>
                <a:lnTo>
                  <a:pt x="1946" y="1328"/>
                </a:lnTo>
                <a:lnTo>
                  <a:pt x="2000" y="1326"/>
                </a:lnTo>
                <a:lnTo>
                  <a:pt x="2054" y="1320"/>
                </a:lnTo>
                <a:lnTo>
                  <a:pt x="2106" y="1308"/>
                </a:lnTo>
                <a:lnTo>
                  <a:pt x="2158" y="1294"/>
                </a:lnTo>
                <a:lnTo>
                  <a:pt x="2368" y="1294"/>
                </a:lnTo>
                <a:lnTo>
                  <a:pt x="2368" y="1294"/>
                </a:lnTo>
                <a:lnTo>
                  <a:pt x="2418" y="1308"/>
                </a:lnTo>
                <a:lnTo>
                  <a:pt x="2470" y="1320"/>
                </a:lnTo>
                <a:lnTo>
                  <a:pt x="2524" y="1326"/>
                </a:lnTo>
                <a:lnTo>
                  <a:pt x="2580" y="1328"/>
                </a:lnTo>
                <a:lnTo>
                  <a:pt x="2580" y="1328"/>
                </a:lnTo>
                <a:lnTo>
                  <a:pt x="2634" y="1326"/>
                </a:lnTo>
                <a:lnTo>
                  <a:pt x="2688" y="1320"/>
                </a:lnTo>
                <a:lnTo>
                  <a:pt x="2740" y="1308"/>
                </a:lnTo>
                <a:lnTo>
                  <a:pt x="2792" y="1294"/>
                </a:lnTo>
                <a:lnTo>
                  <a:pt x="3016" y="1294"/>
                </a:lnTo>
                <a:lnTo>
                  <a:pt x="3016" y="1294"/>
                </a:lnTo>
                <a:lnTo>
                  <a:pt x="3066" y="1308"/>
                </a:lnTo>
                <a:lnTo>
                  <a:pt x="3118" y="1320"/>
                </a:lnTo>
                <a:lnTo>
                  <a:pt x="3172" y="1326"/>
                </a:lnTo>
                <a:lnTo>
                  <a:pt x="3228" y="1328"/>
                </a:lnTo>
                <a:lnTo>
                  <a:pt x="3228" y="1328"/>
                </a:lnTo>
                <a:lnTo>
                  <a:pt x="3282" y="1326"/>
                </a:lnTo>
                <a:lnTo>
                  <a:pt x="3336" y="1320"/>
                </a:lnTo>
                <a:lnTo>
                  <a:pt x="3388" y="1308"/>
                </a:lnTo>
                <a:lnTo>
                  <a:pt x="3440" y="1294"/>
                </a:lnTo>
                <a:lnTo>
                  <a:pt x="3648" y="1294"/>
                </a:lnTo>
                <a:lnTo>
                  <a:pt x="3648" y="1294"/>
                </a:lnTo>
                <a:lnTo>
                  <a:pt x="3700" y="1308"/>
                </a:lnTo>
                <a:lnTo>
                  <a:pt x="3752" y="1320"/>
                </a:lnTo>
                <a:lnTo>
                  <a:pt x="3806" y="1326"/>
                </a:lnTo>
                <a:lnTo>
                  <a:pt x="3862" y="1328"/>
                </a:lnTo>
                <a:lnTo>
                  <a:pt x="3862" y="1328"/>
                </a:lnTo>
                <a:lnTo>
                  <a:pt x="3916" y="1326"/>
                </a:lnTo>
                <a:lnTo>
                  <a:pt x="3970" y="1320"/>
                </a:lnTo>
                <a:lnTo>
                  <a:pt x="4022" y="1308"/>
                </a:lnTo>
                <a:lnTo>
                  <a:pt x="4072" y="1294"/>
                </a:lnTo>
                <a:lnTo>
                  <a:pt x="4296" y="1294"/>
                </a:lnTo>
                <a:lnTo>
                  <a:pt x="4296" y="1294"/>
                </a:lnTo>
                <a:lnTo>
                  <a:pt x="4348" y="1308"/>
                </a:lnTo>
                <a:lnTo>
                  <a:pt x="4400" y="1320"/>
                </a:lnTo>
                <a:lnTo>
                  <a:pt x="4454" y="1326"/>
                </a:lnTo>
                <a:lnTo>
                  <a:pt x="4508" y="1328"/>
                </a:lnTo>
                <a:lnTo>
                  <a:pt x="4508" y="1328"/>
                </a:lnTo>
                <a:lnTo>
                  <a:pt x="4544" y="1328"/>
                </a:lnTo>
                <a:lnTo>
                  <a:pt x="4576" y="1324"/>
                </a:lnTo>
                <a:lnTo>
                  <a:pt x="4610" y="1320"/>
                </a:lnTo>
                <a:lnTo>
                  <a:pt x="4642" y="1314"/>
                </a:lnTo>
                <a:lnTo>
                  <a:pt x="4674" y="1308"/>
                </a:lnTo>
                <a:lnTo>
                  <a:pt x="4706" y="1298"/>
                </a:lnTo>
                <a:lnTo>
                  <a:pt x="4738" y="1288"/>
                </a:lnTo>
                <a:lnTo>
                  <a:pt x="4768" y="1276"/>
                </a:lnTo>
                <a:lnTo>
                  <a:pt x="4796" y="1262"/>
                </a:lnTo>
                <a:lnTo>
                  <a:pt x="4826" y="1248"/>
                </a:lnTo>
                <a:lnTo>
                  <a:pt x="4854" y="1232"/>
                </a:lnTo>
                <a:lnTo>
                  <a:pt x="4880" y="1214"/>
                </a:lnTo>
                <a:lnTo>
                  <a:pt x="4906" y="1196"/>
                </a:lnTo>
                <a:lnTo>
                  <a:pt x="4932" y="1176"/>
                </a:lnTo>
                <a:lnTo>
                  <a:pt x="4956" y="1156"/>
                </a:lnTo>
                <a:lnTo>
                  <a:pt x="4978" y="1134"/>
                </a:lnTo>
                <a:lnTo>
                  <a:pt x="5000" y="1110"/>
                </a:lnTo>
                <a:lnTo>
                  <a:pt x="5022" y="1086"/>
                </a:lnTo>
                <a:lnTo>
                  <a:pt x="5040" y="1062"/>
                </a:lnTo>
                <a:lnTo>
                  <a:pt x="5060" y="1036"/>
                </a:lnTo>
                <a:lnTo>
                  <a:pt x="5076" y="1008"/>
                </a:lnTo>
                <a:lnTo>
                  <a:pt x="5092" y="980"/>
                </a:lnTo>
                <a:lnTo>
                  <a:pt x="5108" y="952"/>
                </a:lnTo>
                <a:lnTo>
                  <a:pt x="5120" y="922"/>
                </a:lnTo>
                <a:lnTo>
                  <a:pt x="5132" y="892"/>
                </a:lnTo>
                <a:lnTo>
                  <a:pt x="5144" y="862"/>
                </a:lnTo>
                <a:lnTo>
                  <a:pt x="5152" y="830"/>
                </a:lnTo>
                <a:lnTo>
                  <a:pt x="5160" y="798"/>
                </a:lnTo>
                <a:lnTo>
                  <a:pt x="5166" y="766"/>
                </a:lnTo>
                <a:lnTo>
                  <a:pt x="5170" y="732"/>
                </a:lnTo>
                <a:lnTo>
                  <a:pt x="5172" y="698"/>
                </a:lnTo>
                <a:lnTo>
                  <a:pt x="5172" y="664"/>
                </a:lnTo>
                <a:lnTo>
                  <a:pt x="5172" y="664"/>
                </a:lnTo>
                <a:lnTo>
                  <a:pt x="5172" y="630"/>
                </a:lnTo>
                <a:lnTo>
                  <a:pt x="5170" y="596"/>
                </a:lnTo>
                <a:lnTo>
                  <a:pt x="5166" y="562"/>
                </a:lnTo>
                <a:lnTo>
                  <a:pt x="5160" y="530"/>
                </a:lnTo>
                <a:lnTo>
                  <a:pt x="5152" y="498"/>
                </a:lnTo>
                <a:lnTo>
                  <a:pt x="5144" y="466"/>
                </a:lnTo>
                <a:lnTo>
                  <a:pt x="5132" y="436"/>
                </a:lnTo>
                <a:lnTo>
                  <a:pt x="5120" y="406"/>
                </a:lnTo>
                <a:lnTo>
                  <a:pt x="5108" y="376"/>
                </a:lnTo>
                <a:lnTo>
                  <a:pt x="5092" y="348"/>
                </a:lnTo>
                <a:lnTo>
                  <a:pt x="5076" y="320"/>
                </a:lnTo>
                <a:lnTo>
                  <a:pt x="5060" y="292"/>
                </a:lnTo>
                <a:lnTo>
                  <a:pt x="5040" y="266"/>
                </a:lnTo>
                <a:lnTo>
                  <a:pt x="5022" y="242"/>
                </a:lnTo>
                <a:lnTo>
                  <a:pt x="5000" y="218"/>
                </a:lnTo>
                <a:lnTo>
                  <a:pt x="4978" y="194"/>
                </a:lnTo>
                <a:lnTo>
                  <a:pt x="4956" y="172"/>
                </a:lnTo>
                <a:lnTo>
                  <a:pt x="4932" y="152"/>
                </a:lnTo>
                <a:lnTo>
                  <a:pt x="4906" y="132"/>
                </a:lnTo>
                <a:lnTo>
                  <a:pt x="4880" y="114"/>
                </a:lnTo>
                <a:lnTo>
                  <a:pt x="4854" y="96"/>
                </a:lnTo>
                <a:lnTo>
                  <a:pt x="4826" y="80"/>
                </a:lnTo>
                <a:lnTo>
                  <a:pt x="4796" y="66"/>
                </a:lnTo>
                <a:lnTo>
                  <a:pt x="4768" y="52"/>
                </a:lnTo>
                <a:lnTo>
                  <a:pt x="4738" y="40"/>
                </a:lnTo>
                <a:lnTo>
                  <a:pt x="4706" y="30"/>
                </a:lnTo>
                <a:lnTo>
                  <a:pt x="4674" y="20"/>
                </a:lnTo>
                <a:lnTo>
                  <a:pt x="4642" y="14"/>
                </a:lnTo>
                <a:lnTo>
                  <a:pt x="4610" y="8"/>
                </a:lnTo>
                <a:lnTo>
                  <a:pt x="4576" y="4"/>
                </a:lnTo>
                <a:lnTo>
                  <a:pt x="4544" y="0"/>
                </a:lnTo>
                <a:lnTo>
                  <a:pt x="4508" y="0"/>
                </a:lnTo>
                <a:lnTo>
                  <a:pt x="4508" y="0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101600" cap="flat" cmpd="sng">
            <a:solidFill>
              <a:srgbClr val="FDB602"/>
            </a:solidFill>
            <a:prstDash val="solid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41" name="Oval 5"/>
          <p:cNvSpPr>
            <a:spLocks noChangeArrowheads="1"/>
          </p:cNvSpPr>
          <p:nvPr/>
        </p:nvSpPr>
        <p:spPr bwMode="auto">
          <a:xfrm>
            <a:off x="1655763" y="3952875"/>
            <a:ext cx="1228725" cy="1228725"/>
          </a:xfrm>
          <a:prstGeom prst="ellipse">
            <a:avLst/>
          </a:prstGeom>
          <a:noFill/>
          <a:ln w="1016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42" name="Oval 6"/>
          <p:cNvSpPr>
            <a:spLocks noChangeArrowheads="1"/>
          </p:cNvSpPr>
          <p:nvPr/>
        </p:nvSpPr>
        <p:spPr bwMode="auto">
          <a:xfrm>
            <a:off x="1655763" y="2813050"/>
            <a:ext cx="1228725" cy="1228725"/>
          </a:xfrm>
          <a:prstGeom prst="ellipse">
            <a:avLst/>
          </a:prstGeom>
          <a:noFill/>
          <a:ln w="101600">
            <a:solidFill>
              <a:srgbClr val="139A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0" y="874713"/>
            <a:ext cx="914400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6400"/>
                    </a:gs>
                    <a:gs pos="100000">
                      <a:srgbClr val="FFC800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PowerPoint can tailor your presentation so that all slides will look a certain way or fit a specific template.</a:t>
            </a:r>
          </a:p>
          <a:p>
            <a:pPr algn="ctr">
              <a:lnSpc>
                <a:spcPct val="90000"/>
              </a:lnSpc>
            </a:pPr>
            <a:r>
              <a:rPr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If you need to create a presentation for a specific company or have a logo or design that you would like to include on every page,</a:t>
            </a:r>
          </a:p>
          <a:p>
            <a:pPr algn="ctr">
              <a:lnSpc>
                <a:spcPct val="90000"/>
              </a:lnSpc>
            </a:pPr>
            <a:r>
              <a:rPr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then you will need to custom tailor your presentation.</a:t>
            </a:r>
          </a:p>
        </p:txBody>
      </p:sp>
      <p:sp>
        <p:nvSpPr>
          <p:cNvPr id="14344" name="WordArt 8"/>
          <p:cNvSpPr>
            <a:spLocks noChangeArrowheads="1" noChangeShapeType="1" noTextEdit="1"/>
          </p:cNvSpPr>
          <p:nvPr/>
        </p:nvSpPr>
        <p:spPr bwMode="auto">
          <a:xfrm>
            <a:off x="1908175" y="441325"/>
            <a:ext cx="5327650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>
                <a:solidFill>
                  <a:srgbClr val="000000"/>
                </a:solidFill>
                <a:effectLst>
                  <a:outerShdw dist="17961" dir="2700000" algn="ctr" rotWithShape="0">
                    <a:srgbClr val="80808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>
              <a:solidFill>
                <a:srgbClr val="000000"/>
              </a:solidFill>
              <a:effectLst>
                <a:outerShdw dist="17961" dir="2700000" algn="ctr" rotWithShape="0">
                  <a:srgbClr val="80808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5" name="WordArt 9"/>
          <p:cNvSpPr>
            <a:spLocks noChangeArrowheads="1" noChangeShapeType="1" noTextEdit="1"/>
          </p:cNvSpPr>
          <p:nvPr/>
        </p:nvSpPr>
        <p:spPr bwMode="auto">
          <a:xfrm>
            <a:off x="3851275" y="6342063"/>
            <a:ext cx="1441450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>
                <a:solidFill>
                  <a:srgbClr val="FFFFFF">
                    <a:alpha val="10001"/>
                  </a:srgbClr>
                </a:solidFill>
                <a:effectLst>
                  <a:outerShdw dist="17961" dir="2700000" algn="ctr" rotWithShape="0">
                    <a:srgbClr val="000000"/>
                  </a:outerShdw>
                </a:effectLst>
                <a:latin typeface="Impact" panose="020B0806030902050204" pitchFamily="34" charset="0"/>
              </a:rPr>
              <a:t>' LOGOTYPE '</a:t>
            </a:r>
            <a:endParaRPr lang="zh-CN" altLang="en-US" kern="10">
              <a:solidFill>
                <a:srgbClr val="FFFFFF">
                  <a:alpha val="10001"/>
                </a:srgbClr>
              </a:solidFill>
              <a:effectLst>
                <a:outerShdw dist="17961" dir="2700000" algn="ctr" rotWithShape="0">
                  <a:srgbClr val="00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4346" name="WordArt 10"/>
          <p:cNvSpPr>
            <a:spLocks noChangeArrowheads="1" noChangeShapeType="1" noTextEdit="1"/>
          </p:cNvSpPr>
          <p:nvPr/>
        </p:nvSpPr>
        <p:spPr bwMode="auto">
          <a:xfrm>
            <a:off x="3962400" y="6629400"/>
            <a:ext cx="1222375" cy="73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LOGOTYPE INSERT</a:t>
            </a:r>
            <a:endParaRPr lang="zh-CN" altLang="en-US" sz="800" b="1" kern="10">
              <a:solidFill>
                <a:srgbClr val="9696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1331913" y="5553075"/>
            <a:ext cx="66611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400">
                <a:solidFill>
                  <a:srgbClr val="139AFF"/>
                </a:solidFill>
                <a:latin typeface="Arial Black" panose="020B0A04020102020204" pitchFamily="34" charset="0"/>
              </a:rPr>
              <a:t>More choices and visual trends</a:t>
            </a:r>
          </a:p>
          <a:p>
            <a:r>
              <a:rPr lang="en-US" altLang="en-US" sz="1000">
                <a:solidFill>
                  <a:srgbClr val="9E9E9E"/>
                </a:solidFill>
                <a:latin typeface="Arial" panose="020B0604020202020204" pitchFamily="34" charset="0"/>
              </a:rPr>
              <a:t>It’s about giving you the variety you need to meet the design on your mind. </a:t>
            </a:r>
          </a:p>
          <a:p>
            <a:r>
              <a:rPr lang="en-US" altLang="en-US" sz="1000">
                <a:solidFill>
                  <a:srgbClr val="9E9E9E"/>
                </a:solidFill>
                <a:latin typeface="Arial" panose="020B0604020202020204" pitchFamily="34" charset="0"/>
              </a:rPr>
              <a:t>We create powerpoint templates based on new visual trends that’s fresh, relevant and always on the cutting edge.</a:t>
            </a:r>
            <a:endParaRPr lang="en-US" altLang="ko-KR" sz="1000">
              <a:solidFill>
                <a:srgbClr val="9E9E9E"/>
              </a:solidFill>
              <a:latin typeface="Arial" panose="020B0604020202020204" pitchFamily="34" charset="0"/>
            </a:endParaRPr>
          </a:p>
        </p:txBody>
      </p:sp>
      <p:sp>
        <p:nvSpPr>
          <p:cNvPr id="14348" name="Oval 12"/>
          <p:cNvSpPr>
            <a:spLocks noChangeArrowheads="1"/>
          </p:cNvSpPr>
          <p:nvPr/>
        </p:nvSpPr>
        <p:spPr bwMode="auto">
          <a:xfrm>
            <a:off x="1655763" y="1660525"/>
            <a:ext cx="1228725" cy="1228725"/>
          </a:xfrm>
          <a:prstGeom prst="ellipse">
            <a:avLst/>
          </a:prstGeom>
          <a:noFill/>
          <a:ln w="101600">
            <a:solidFill>
              <a:srgbClr val="FDB60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49" name="Oval 13"/>
          <p:cNvSpPr>
            <a:spLocks noChangeArrowheads="1"/>
          </p:cNvSpPr>
          <p:nvPr/>
        </p:nvSpPr>
        <p:spPr bwMode="auto">
          <a:xfrm>
            <a:off x="2636838" y="2079625"/>
            <a:ext cx="396875" cy="396875"/>
          </a:xfrm>
          <a:prstGeom prst="ellipse">
            <a:avLst/>
          </a:prstGeom>
          <a:solidFill>
            <a:srgbClr val="FDB6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50" name="Oval 14"/>
          <p:cNvSpPr>
            <a:spLocks noChangeArrowheads="1"/>
          </p:cNvSpPr>
          <p:nvPr/>
        </p:nvSpPr>
        <p:spPr bwMode="auto">
          <a:xfrm>
            <a:off x="2636838" y="3228975"/>
            <a:ext cx="396875" cy="3968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51" name="Oval 15"/>
          <p:cNvSpPr>
            <a:spLocks noChangeArrowheads="1"/>
          </p:cNvSpPr>
          <p:nvPr/>
        </p:nvSpPr>
        <p:spPr bwMode="auto">
          <a:xfrm>
            <a:off x="2636838" y="4365625"/>
            <a:ext cx="396875" cy="396875"/>
          </a:xfrm>
          <a:prstGeom prst="ellipse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2130425" y="2159000"/>
            <a:ext cx="2682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1000">
                <a:solidFill>
                  <a:srgbClr val="FDB602"/>
                </a:solidFill>
                <a:latin typeface="Arial Black" panose="020B0A04020102020204" pitchFamily="34" charset="0"/>
              </a:rPr>
              <a:t>1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2130425" y="3303588"/>
            <a:ext cx="2682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1000">
                <a:solidFill>
                  <a:srgbClr val="139AFF"/>
                </a:solidFill>
                <a:latin typeface="Arial Black" panose="020B0A04020102020204" pitchFamily="34" charset="0"/>
              </a:rPr>
              <a:t>2</a:t>
            </a: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2130425" y="4446588"/>
            <a:ext cx="2682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ko-KR" sz="1000">
                <a:solidFill>
                  <a:srgbClr val="000000"/>
                </a:solidFill>
                <a:latin typeface="Arial Black" panose="020B0A04020102020204" pitchFamily="34" charset="0"/>
              </a:rPr>
              <a:t>3</a:t>
            </a:r>
          </a:p>
        </p:txBody>
      </p:sp>
      <p:sp>
        <p:nvSpPr>
          <p:cNvPr id="14355" name="Oval 19"/>
          <p:cNvSpPr>
            <a:spLocks noChangeArrowheads="1"/>
          </p:cNvSpPr>
          <p:nvPr/>
        </p:nvSpPr>
        <p:spPr bwMode="auto">
          <a:xfrm>
            <a:off x="2744788" y="2187575"/>
            <a:ext cx="180975" cy="18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56" name="Oval 20"/>
          <p:cNvSpPr>
            <a:spLocks noChangeArrowheads="1"/>
          </p:cNvSpPr>
          <p:nvPr/>
        </p:nvSpPr>
        <p:spPr bwMode="auto">
          <a:xfrm>
            <a:off x="2744788" y="3340100"/>
            <a:ext cx="180975" cy="18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57" name="Oval 21"/>
          <p:cNvSpPr>
            <a:spLocks noChangeArrowheads="1"/>
          </p:cNvSpPr>
          <p:nvPr/>
        </p:nvSpPr>
        <p:spPr bwMode="auto">
          <a:xfrm>
            <a:off x="2744788" y="4473575"/>
            <a:ext cx="180975" cy="18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4358" name="Rectangle 22"/>
          <p:cNvSpPr>
            <a:spLocks noChangeArrowheads="1"/>
          </p:cNvSpPr>
          <p:nvPr/>
        </p:nvSpPr>
        <p:spPr bwMode="auto">
          <a:xfrm>
            <a:off x="3128963" y="1905000"/>
            <a:ext cx="29892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600">
                <a:solidFill>
                  <a:srgbClr val="000000"/>
                </a:solidFill>
                <a:latin typeface="Arial Black" panose="020B0A04020102020204" pitchFamily="34" charset="0"/>
              </a:rPr>
              <a:t>Visual Appealing</a:t>
            </a:r>
          </a:p>
        </p:txBody>
      </p:sp>
      <p:sp>
        <p:nvSpPr>
          <p:cNvPr id="14359" name="Rectangle 23"/>
          <p:cNvSpPr>
            <a:spLocks noChangeArrowheads="1"/>
          </p:cNvSpPr>
          <p:nvPr/>
        </p:nvSpPr>
        <p:spPr bwMode="auto">
          <a:xfrm>
            <a:off x="3103563" y="2205038"/>
            <a:ext cx="498633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Captivate your viewing audience - PowerPoint Templates &amp; Backgrounds, </a:t>
            </a:r>
          </a:p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Sleek Diagram &amp; Charts For Your Presentation</a:t>
            </a:r>
          </a:p>
        </p:txBody>
      </p:sp>
      <p:sp>
        <p:nvSpPr>
          <p:cNvPr id="14360" name="Rectangle 24"/>
          <p:cNvSpPr>
            <a:spLocks noChangeArrowheads="1"/>
          </p:cNvSpPr>
          <p:nvPr/>
        </p:nvSpPr>
        <p:spPr bwMode="auto">
          <a:xfrm>
            <a:off x="3128963" y="3082925"/>
            <a:ext cx="23764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600">
                <a:solidFill>
                  <a:srgbClr val="000000"/>
                </a:solidFill>
                <a:latin typeface="Arial Black" panose="020B0A04020102020204" pitchFamily="34" charset="0"/>
              </a:rPr>
              <a:t>Subtle Touch</a:t>
            </a:r>
          </a:p>
        </p:txBody>
      </p:sp>
      <p:sp>
        <p:nvSpPr>
          <p:cNvPr id="14361" name="Rectangle 25"/>
          <p:cNvSpPr>
            <a:spLocks noChangeArrowheads="1"/>
          </p:cNvSpPr>
          <p:nvPr/>
        </p:nvSpPr>
        <p:spPr bwMode="auto">
          <a:xfrm>
            <a:off x="3119438" y="3375025"/>
            <a:ext cx="4572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Trendy Design in contemporary colors and styles - PowerPoint Templates </a:t>
            </a:r>
          </a:p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&amp; Backgrounds, PowerPoint Diagrams &amp; Charts for your Presentation</a:t>
            </a:r>
          </a:p>
        </p:txBody>
      </p:sp>
      <p:sp>
        <p:nvSpPr>
          <p:cNvPr id="14362" name="Rectangle 26"/>
          <p:cNvSpPr>
            <a:spLocks noChangeArrowheads="1"/>
          </p:cNvSpPr>
          <p:nvPr/>
        </p:nvSpPr>
        <p:spPr bwMode="auto">
          <a:xfrm>
            <a:off x="3128963" y="4235450"/>
            <a:ext cx="32067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600">
                <a:solidFill>
                  <a:srgbClr val="000000"/>
                </a:solidFill>
                <a:latin typeface="Arial Black" panose="020B0A04020102020204" pitchFamily="34" charset="0"/>
              </a:rPr>
              <a:t>Animation PowerPoint</a:t>
            </a:r>
          </a:p>
        </p:txBody>
      </p:sp>
      <p:sp>
        <p:nvSpPr>
          <p:cNvPr id="14363" name="Rectangle 27"/>
          <p:cNvSpPr>
            <a:spLocks noChangeArrowheads="1"/>
          </p:cNvSpPr>
          <p:nvPr/>
        </p:nvSpPr>
        <p:spPr bwMode="auto">
          <a:xfrm>
            <a:off x="3119438" y="4527550"/>
            <a:ext cx="45720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Dynamic look to your presentation – Animation PowerPoint</a:t>
            </a:r>
          </a:p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Templates &amp; Backgrounds for Your Impressive Presentation</a:t>
            </a:r>
          </a:p>
        </p:txBody>
      </p:sp>
    </p:spTree>
    <p:extLst>
      <p:ext uri="{BB962C8B-B14F-4D97-AF65-F5344CB8AC3E}">
        <p14:creationId xmlns:p14="http://schemas.microsoft.com/office/powerpoint/2010/main" val="386935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27" name="AutoShape 123"/>
          <p:cNvSpPr>
            <a:spLocks noChangeArrowheads="1"/>
          </p:cNvSpPr>
          <p:nvPr/>
        </p:nvSpPr>
        <p:spPr bwMode="auto">
          <a:xfrm>
            <a:off x="6648450" y="266858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628" name="AutoShape 124"/>
          <p:cNvSpPr>
            <a:spLocks noChangeArrowheads="1"/>
          </p:cNvSpPr>
          <p:nvPr/>
        </p:nvSpPr>
        <p:spPr bwMode="auto">
          <a:xfrm>
            <a:off x="6648450" y="2100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629" name="AutoShape 125"/>
          <p:cNvSpPr>
            <a:spLocks noChangeArrowheads="1"/>
          </p:cNvSpPr>
          <p:nvPr/>
        </p:nvSpPr>
        <p:spPr bwMode="auto">
          <a:xfrm>
            <a:off x="6648450" y="3244850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630" name="AutoShape 126"/>
          <p:cNvSpPr>
            <a:spLocks noChangeArrowheads="1"/>
          </p:cNvSpPr>
          <p:nvPr/>
        </p:nvSpPr>
        <p:spPr bwMode="auto">
          <a:xfrm>
            <a:off x="6648450" y="38147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631" name="AutoShape 127"/>
          <p:cNvSpPr>
            <a:spLocks noChangeArrowheads="1"/>
          </p:cNvSpPr>
          <p:nvPr/>
        </p:nvSpPr>
        <p:spPr bwMode="auto">
          <a:xfrm>
            <a:off x="6648450" y="4386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13" name="AutoShape 9"/>
          <p:cNvSpPr>
            <a:spLocks noChangeArrowheads="1"/>
          </p:cNvSpPr>
          <p:nvPr/>
        </p:nvSpPr>
        <p:spPr bwMode="auto">
          <a:xfrm>
            <a:off x="1490663" y="2668588"/>
            <a:ext cx="1533525" cy="354012"/>
          </a:xfrm>
          <a:prstGeom prst="roundRect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615" name="AutoShape 111"/>
          <p:cNvSpPr>
            <a:spLocks noChangeArrowheads="1"/>
          </p:cNvSpPr>
          <p:nvPr/>
        </p:nvSpPr>
        <p:spPr bwMode="auto">
          <a:xfrm>
            <a:off x="1490663" y="3244850"/>
            <a:ext cx="1533525" cy="354013"/>
          </a:xfrm>
          <a:prstGeom prst="roundRect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616" name="AutoShape 112"/>
          <p:cNvSpPr>
            <a:spLocks noChangeArrowheads="1"/>
          </p:cNvSpPr>
          <p:nvPr/>
        </p:nvSpPr>
        <p:spPr bwMode="auto">
          <a:xfrm>
            <a:off x="1490663" y="3814763"/>
            <a:ext cx="1533525" cy="354012"/>
          </a:xfrm>
          <a:prstGeom prst="roundRect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617" name="AutoShape 113"/>
          <p:cNvSpPr>
            <a:spLocks noChangeArrowheads="1"/>
          </p:cNvSpPr>
          <p:nvPr/>
        </p:nvSpPr>
        <p:spPr bwMode="auto">
          <a:xfrm>
            <a:off x="1490663" y="4386263"/>
            <a:ext cx="1533525" cy="354012"/>
          </a:xfrm>
          <a:prstGeom prst="roundRect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639" name="AutoShape 135"/>
          <p:cNvSpPr>
            <a:spLocks noChangeArrowheads="1"/>
          </p:cNvSpPr>
          <p:nvPr/>
        </p:nvSpPr>
        <p:spPr bwMode="auto">
          <a:xfrm>
            <a:off x="6651625" y="969963"/>
            <a:ext cx="974725" cy="933450"/>
          </a:xfrm>
          <a:prstGeom prst="roundRect">
            <a:avLst>
              <a:gd name="adj" fmla="val 18718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637" name="AutoShape 133"/>
          <p:cNvSpPr>
            <a:spLocks noChangeArrowheads="1"/>
          </p:cNvSpPr>
          <p:nvPr/>
        </p:nvSpPr>
        <p:spPr bwMode="auto">
          <a:xfrm>
            <a:off x="5499100" y="969963"/>
            <a:ext cx="974725" cy="933450"/>
          </a:xfrm>
          <a:prstGeom prst="roundRect">
            <a:avLst>
              <a:gd name="adj" fmla="val 18718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622" name="AutoShape 118"/>
          <p:cNvSpPr>
            <a:spLocks noChangeArrowheads="1"/>
          </p:cNvSpPr>
          <p:nvPr/>
        </p:nvSpPr>
        <p:spPr bwMode="auto">
          <a:xfrm>
            <a:off x="5502275" y="266858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623" name="AutoShape 119"/>
          <p:cNvSpPr>
            <a:spLocks noChangeArrowheads="1"/>
          </p:cNvSpPr>
          <p:nvPr/>
        </p:nvSpPr>
        <p:spPr bwMode="auto">
          <a:xfrm>
            <a:off x="5502275" y="2100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624" name="AutoShape 120"/>
          <p:cNvSpPr>
            <a:spLocks noChangeArrowheads="1"/>
          </p:cNvSpPr>
          <p:nvPr/>
        </p:nvSpPr>
        <p:spPr bwMode="auto">
          <a:xfrm>
            <a:off x="5502275" y="3244850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625" name="AutoShape 121"/>
          <p:cNvSpPr>
            <a:spLocks noChangeArrowheads="1"/>
          </p:cNvSpPr>
          <p:nvPr/>
        </p:nvSpPr>
        <p:spPr bwMode="auto">
          <a:xfrm>
            <a:off x="5502275" y="38147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626" name="AutoShape 122"/>
          <p:cNvSpPr>
            <a:spLocks noChangeArrowheads="1"/>
          </p:cNvSpPr>
          <p:nvPr/>
        </p:nvSpPr>
        <p:spPr bwMode="auto">
          <a:xfrm>
            <a:off x="5502275" y="4386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634" name="AutoShape 130"/>
          <p:cNvSpPr>
            <a:spLocks noChangeArrowheads="1"/>
          </p:cNvSpPr>
          <p:nvPr/>
        </p:nvSpPr>
        <p:spPr bwMode="auto">
          <a:xfrm>
            <a:off x="3203575" y="969963"/>
            <a:ext cx="974725" cy="933450"/>
          </a:xfrm>
          <a:prstGeom prst="roundRect">
            <a:avLst>
              <a:gd name="adj" fmla="val 18718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EAEAEA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618" name="AutoShape 114"/>
          <p:cNvSpPr>
            <a:spLocks noChangeArrowheads="1"/>
          </p:cNvSpPr>
          <p:nvPr/>
        </p:nvSpPr>
        <p:spPr bwMode="auto">
          <a:xfrm>
            <a:off x="3209925" y="2667000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EAEAEA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619" name="AutoShape 115"/>
          <p:cNvSpPr>
            <a:spLocks noChangeArrowheads="1"/>
          </p:cNvSpPr>
          <p:nvPr/>
        </p:nvSpPr>
        <p:spPr bwMode="auto">
          <a:xfrm>
            <a:off x="3209925" y="3243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620" name="AutoShape 116"/>
          <p:cNvSpPr>
            <a:spLocks noChangeArrowheads="1"/>
          </p:cNvSpPr>
          <p:nvPr/>
        </p:nvSpPr>
        <p:spPr bwMode="auto">
          <a:xfrm>
            <a:off x="3209925" y="381158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621" name="AutoShape 117"/>
          <p:cNvSpPr>
            <a:spLocks noChangeArrowheads="1"/>
          </p:cNvSpPr>
          <p:nvPr/>
        </p:nvSpPr>
        <p:spPr bwMode="auto">
          <a:xfrm>
            <a:off x="3209925" y="4378325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06" name="AutoShape 2"/>
          <p:cNvSpPr>
            <a:spLocks noChangeArrowheads="1"/>
          </p:cNvSpPr>
          <p:nvPr/>
        </p:nvSpPr>
        <p:spPr bwMode="auto">
          <a:xfrm>
            <a:off x="4349750" y="266858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07" name="AutoShape 3"/>
          <p:cNvSpPr>
            <a:spLocks noChangeArrowheads="1"/>
          </p:cNvSpPr>
          <p:nvPr/>
        </p:nvSpPr>
        <p:spPr bwMode="auto">
          <a:xfrm>
            <a:off x="4349750" y="2100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4349750" y="3244850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4349750" y="38147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10" name="AutoShape 6"/>
          <p:cNvSpPr>
            <a:spLocks noChangeArrowheads="1"/>
          </p:cNvSpPr>
          <p:nvPr/>
        </p:nvSpPr>
        <p:spPr bwMode="auto">
          <a:xfrm>
            <a:off x="4349750" y="4386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11" name="AutoShape 7"/>
          <p:cNvSpPr>
            <a:spLocks noChangeArrowheads="1"/>
          </p:cNvSpPr>
          <p:nvPr/>
        </p:nvSpPr>
        <p:spPr bwMode="auto">
          <a:xfrm>
            <a:off x="4356100" y="969963"/>
            <a:ext cx="974725" cy="933450"/>
          </a:xfrm>
          <a:prstGeom prst="roundRect">
            <a:avLst>
              <a:gd name="adj" fmla="val 18718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12" name="AutoShape 8"/>
          <p:cNvSpPr>
            <a:spLocks noChangeArrowheads="1"/>
          </p:cNvSpPr>
          <p:nvPr/>
        </p:nvSpPr>
        <p:spPr bwMode="auto">
          <a:xfrm>
            <a:off x="3209925" y="2100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14" name="AutoShape 10"/>
          <p:cNvSpPr>
            <a:spLocks noChangeArrowheads="1"/>
          </p:cNvSpPr>
          <p:nvPr/>
        </p:nvSpPr>
        <p:spPr bwMode="auto">
          <a:xfrm>
            <a:off x="1485900" y="4956175"/>
            <a:ext cx="1546225" cy="920750"/>
          </a:xfrm>
          <a:prstGeom prst="roundRect">
            <a:avLst>
              <a:gd name="adj" fmla="val 18718"/>
            </a:avLst>
          </a:prstGeom>
          <a:solidFill>
            <a:srgbClr val="FFFFFF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1863725" y="530066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1516" name="AutoShape 12"/>
          <p:cNvSpPr>
            <a:spLocks noChangeArrowheads="1"/>
          </p:cNvSpPr>
          <p:nvPr/>
        </p:nvSpPr>
        <p:spPr bwMode="auto">
          <a:xfrm>
            <a:off x="3203575" y="4956175"/>
            <a:ext cx="974725" cy="920750"/>
          </a:xfrm>
          <a:prstGeom prst="roundRect">
            <a:avLst>
              <a:gd name="adj" fmla="val 18718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EAEAEA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3311525" y="530066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C0C0C0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1518" name="AutoShape 14"/>
          <p:cNvSpPr>
            <a:spLocks noChangeArrowheads="1"/>
          </p:cNvSpPr>
          <p:nvPr/>
        </p:nvSpPr>
        <p:spPr bwMode="auto">
          <a:xfrm>
            <a:off x="4356100" y="4956175"/>
            <a:ext cx="974725" cy="920750"/>
          </a:xfrm>
          <a:prstGeom prst="roundRect">
            <a:avLst>
              <a:gd name="adj" fmla="val 18718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4464050" y="530066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1520" name="AutoShape 16"/>
          <p:cNvSpPr>
            <a:spLocks noChangeArrowheads="1"/>
          </p:cNvSpPr>
          <p:nvPr/>
        </p:nvSpPr>
        <p:spPr bwMode="auto">
          <a:xfrm>
            <a:off x="5499100" y="4956175"/>
            <a:ext cx="974725" cy="920750"/>
          </a:xfrm>
          <a:prstGeom prst="roundRect">
            <a:avLst>
              <a:gd name="adj" fmla="val 18718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5607050" y="530066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1522" name="AutoShape 18"/>
          <p:cNvSpPr>
            <a:spLocks noChangeArrowheads="1"/>
          </p:cNvSpPr>
          <p:nvPr/>
        </p:nvSpPr>
        <p:spPr bwMode="auto">
          <a:xfrm>
            <a:off x="6651625" y="4956175"/>
            <a:ext cx="974725" cy="920750"/>
          </a:xfrm>
          <a:prstGeom prst="roundRect">
            <a:avLst>
              <a:gd name="adj" fmla="val 18718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23" name="Rectangle 19"/>
          <p:cNvSpPr>
            <a:spLocks noChangeArrowheads="1"/>
          </p:cNvSpPr>
          <p:nvPr/>
        </p:nvSpPr>
        <p:spPr bwMode="auto">
          <a:xfrm>
            <a:off x="6759575" y="530066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1532" name="WordArt 28"/>
          <p:cNvSpPr>
            <a:spLocks noChangeArrowheads="1" noChangeShapeType="1" noTextEdit="1"/>
          </p:cNvSpPr>
          <p:nvPr/>
        </p:nvSpPr>
        <p:spPr bwMode="auto">
          <a:xfrm>
            <a:off x="1908175" y="296863"/>
            <a:ext cx="5327650" cy="2873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>
                <a:gradFill rotWithShape="1">
                  <a:gsLst>
                    <a:gs pos="0">
                      <a:srgbClr val="FFFFFF">
                        <a:gamma/>
                        <a:shade val="85882"/>
                        <a:invGamma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28398" dir="3806097" algn="ctr" rotWithShape="0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>
              <a:gradFill rotWithShape="1">
                <a:gsLst>
                  <a:gs pos="0">
                    <a:srgbClr val="FFFFFF">
                      <a:gamma/>
                      <a:shade val="85882"/>
                      <a:invGamma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effectLst>
                <a:outerShdw dist="28398" dir="3806097" algn="ctr" rotWithShape="0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686" name="Group 182"/>
          <p:cNvGrpSpPr>
            <a:grpSpLocks/>
          </p:cNvGrpSpPr>
          <p:nvPr/>
        </p:nvGrpSpPr>
        <p:grpSpPr bwMode="auto">
          <a:xfrm>
            <a:off x="3816350" y="6284913"/>
            <a:ext cx="1441450" cy="360362"/>
            <a:chOff x="2404" y="3974"/>
            <a:chExt cx="908" cy="227"/>
          </a:xfrm>
        </p:grpSpPr>
        <p:sp>
          <p:nvSpPr>
            <p:cNvPr id="21533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2404" y="3974"/>
              <a:ext cx="9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>
                  <a:solidFill>
                    <a:srgbClr val="FFFFFF"/>
                  </a:solidFill>
                  <a:effectLst>
                    <a:outerShdw dist="17961" dir="2700000" algn="ctr" rotWithShape="0">
                      <a:srgbClr val="000000"/>
                    </a:outerShdw>
                  </a:effectLst>
                  <a:latin typeface="Impact" panose="020B0806030902050204" pitchFamily="34" charset="0"/>
                </a:rPr>
                <a:t>' LOGOTYPE '</a:t>
              </a:r>
              <a:endParaRPr lang="zh-CN" altLang="en-US" kern="10">
                <a:solidFill>
                  <a:srgbClr val="FFFFFF"/>
                </a:solidFill>
                <a:effectLst>
                  <a:outerShdw dist="17961" dir="2700000" algn="ctr" rotWithShape="0">
                    <a:srgbClr val="000000"/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21534" name="WordArt 30"/>
            <p:cNvSpPr>
              <a:spLocks noChangeArrowheads="1" noChangeShapeType="1" noTextEdit="1"/>
            </p:cNvSpPr>
            <p:nvPr/>
          </p:nvSpPr>
          <p:spPr bwMode="auto">
            <a:xfrm>
              <a:off x="2474" y="4155"/>
              <a:ext cx="770" cy="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 kern="10">
                  <a:solidFill>
                    <a:srgbClr val="9696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COMPANY LOGOTYPE INSERT</a:t>
              </a:r>
              <a:endParaRPr lang="zh-CN" altLang="en-US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584" name="Rectangle 80"/>
          <p:cNvSpPr>
            <a:spLocks noChangeArrowheads="1"/>
          </p:cNvSpPr>
          <p:nvPr/>
        </p:nvSpPr>
        <p:spPr bwMode="auto">
          <a:xfrm>
            <a:off x="3305175" y="270827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C0C0C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585" name="Rectangle 81"/>
          <p:cNvSpPr>
            <a:spLocks noChangeArrowheads="1"/>
          </p:cNvSpPr>
          <p:nvPr/>
        </p:nvSpPr>
        <p:spPr bwMode="auto">
          <a:xfrm>
            <a:off x="3305175" y="3284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C0C0C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586" name="Rectangle 82"/>
          <p:cNvSpPr>
            <a:spLocks noChangeArrowheads="1"/>
          </p:cNvSpPr>
          <p:nvPr/>
        </p:nvSpPr>
        <p:spPr bwMode="auto">
          <a:xfrm>
            <a:off x="3305175" y="386080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C0C0C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587" name="Rectangle 83"/>
          <p:cNvSpPr>
            <a:spLocks noChangeArrowheads="1"/>
          </p:cNvSpPr>
          <p:nvPr/>
        </p:nvSpPr>
        <p:spPr bwMode="auto">
          <a:xfrm>
            <a:off x="3305175" y="4427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C0C0C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588" name="Rectangle 84"/>
          <p:cNvSpPr>
            <a:spLocks noChangeArrowheads="1"/>
          </p:cNvSpPr>
          <p:nvPr/>
        </p:nvSpPr>
        <p:spPr bwMode="auto">
          <a:xfrm>
            <a:off x="3305175" y="213995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C0C0C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589" name="Rectangle 85"/>
          <p:cNvSpPr>
            <a:spLocks noChangeArrowheads="1"/>
          </p:cNvSpPr>
          <p:nvPr/>
        </p:nvSpPr>
        <p:spPr bwMode="auto">
          <a:xfrm>
            <a:off x="1863725" y="270827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590" name="Rectangle 86"/>
          <p:cNvSpPr>
            <a:spLocks noChangeArrowheads="1"/>
          </p:cNvSpPr>
          <p:nvPr/>
        </p:nvSpPr>
        <p:spPr bwMode="auto">
          <a:xfrm>
            <a:off x="1863725" y="3284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591" name="Rectangle 87"/>
          <p:cNvSpPr>
            <a:spLocks noChangeArrowheads="1"/>
          </p:cNvSpPr>
          <p:nvPr/>
        </p:nvSpPr>
        <p:spPr bwMode="auto">
          <a:xfrm>
            <a:off x="1863725" y="386080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592" name="Rectangle 88"/>
          <p:cNvSpPr>
            <a:spLocks noChangeArrowheads="1"/>
          </p:cNvSpPr>
          <p:nvPr/>
        </p:nvSpPr>
        <p:spPr bwMode="auto">
          <a:xfrm>
            <a:off x="1863725" y="4427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593" name="AutoShape 89"/>
          <p:cNvSpPr>
            <a:spLocks noChangeArrowheads="1"/>
          </p:cNvSpPr>
          <p:nvPr/>
        </p:nvSpPr>
        <p:spPr bwMode="auto">
          <a:xfrm>
            <a:off x="1490663" y="2100263"/>
            <a:ext cx="1533525" cy="354012"/>
          </a:xfrm>
          <a:prstGeom prst="roundRect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594" name="Rectangle 90"/>
          <p:cNvSpPr>
            <a:spLocks noChangeArrowheads="1"/>
          </p:cNvSpPr>
          <p:nvPr/>
        </p:nvSpPr>
        <p:spPr bwMode="auto">
          <a:xfrm>
            <a:off x="1863725" y="213995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595" name="Rectangle 91"/>
          <p:cNvSpPr>
            <a:spLocks noChangeArrowheads="1"/>
          </p:cNvSpPr>
          <p:nvPr/>
        </p:nvSpPr>
        <p:spPr bwMode="auto">
          <a:xfrm>
            <a:off x="4462463" y="27082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596" name="Rectangle 92"/>
          <p:cNvSpPr>
            <a:spLocks noChangeArrowheads="1"/>
          </p:cNvSpPr>
          <p:nvPr/>
        </p:nvSpPr>
        <p:spPr bwMode="auto">
          <a:xfrm>
            <a:off x="4462463" y="3284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597" name="Rectangle 93"/>
          <p:cNvSpPr>
            <a:spLocks noChangeArrowheads="1"/>
          </p:cNvSpPr>
          <p:nvPr/>
        </p:nvSpPr>
        <p:spPr bwMode="auto">
          <a:xfrm>
            <a:off x="4462463" y="386080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598" name="Rectangle 94"/>
          <p:cNvSpPr>
            <a:spLocks noChangeArrowheads="1"/>
          </p:cNvSpPr>
          <p:nvPr/>
        </p:nvSpPr>
        <p:spPr bwMode="auto">
          <a:xfrm>
            <a:off x="4462463" y="4427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599" name="Rectangle 95"/>
          <p:cNvSpPr>
            <a:spLocks noChangeArrowheads="1"/>
          </p:cNvSpPr>
          <p:nvPr/>
        </p:nvSpPr>
        <p:spPr bwMode="auto">
          <a:xfrm>
            <a:off x="4462463" y="213995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600" name="Rectangle 96"/>
          <p:cNvSpPr>
            <a:spLocks noChangeArrowheads="1"/>
          </p:cNvSpPr>
          <p:nvPr/>
        </p:nvSpPr>
        <p:spPr bwMode="auto">
          <a:xfrm>
            <a:off x="5599113" y="27082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601" name="Rectangle 97"/>
          <p:cNvSpPr>
            <a:spLocks noChangeArrowheads="1"/>
          </p:cNvSpPr>
          <p:nvPr/>
        </p:nvSpPr>
        <p:spPr bwMode="auto">
          <a:xfrm>
            <a:off x="5599113" y="3284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602" name="Rectangle 98"/>
          <p:cNvSpPr>
            <a:spLocks noChangeArrowheads="1"/>
          </p:cNvSpPr>
          <p:nvPr/>
        </p:nvSpPr>
        <p:spPr bwMode="auto">
          <a:xfrm>
            <a:off x="5599113" y="387032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603" name="Rectangle 99"/>
          <p:cNvSpPr>
            <a:spLocks noChangeArrowheads="1"/>
          </p:cNvSpPr>
          <p:nvPr/>
        </p:nvSpPr>
        <p:spPr bwMode="auto">
          <a:xfrm>
            <a:off x="5599113" y="4427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604" name="Rectangle 100"/>
          <p:cNvSpPr>
            <a:spLocks noChangeArrowheads="1"/>
          </p:cNvSpPr>
          <p:nvPr/>
        </p:nvSpPr>
        <p:spPr bwMode="auto">
          <a:xfrm>
            <a:off x="5599113" y="213995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605" name="Rectangle 101"/>
          <p:cNvSpPr>
            <a:spLocks noChangeArrowheads="1"/>
          </p:cNvSpPr>
          <p:nvPr/>
        </p:nvSpPr>
        <p:spPr bwMode="auto">
          <a:xfrm>
            <a:off x="6748463" y="27082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606" name="Rectangle 102"/>
          <p:cNvSpPr>
            <a:spLocks noChangeArrowheads="1"/>
          </p:cNvSpPr>
          <p:nvPr/>
        </p:nvSpPr>
        <p:spPr bwMode="auto">
          <a:xfrm>
            <a:off x="6748463" y="3284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607" name="Rectangle 103"/>
          <p:cNvSpPr>
            <a:spLocks noChangeArrowheads="1"/>
          </p:cNvSpPr>
          <p:nvPr/>
        </p:nvSpPr>
        <p:spPr bwMode="auto">
          <a:xfrm>
            <a:off x="6748463" y="387032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608" name="Rectangle 104"/>
          <p:cNvSpPr>
            <a:spLocks noChangeArrowheads="1"/>
          </p:cNvSpPr>
          <p:nvPr/>
        </p:nvSpPr>
        <p:spPr bwMode="auto">
          <a:xfrm>
            <a:off x="6748463" y="4427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609" name="Rectangle 105"/>
          <p:cNvSpPr>
            <a:spLocks noChangeArrowheads="1"/>
          </p:cNvSpPr>
          <p:nvPr/>
        </p:nvSpPr>
        <p:spPr bwMode="auto">
          <a:xfrm>
            <a:off x="6748463" y="213995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1632" name="AutoShape 128"/>
          <p:cNvSpPr>
            <a:spLocks noChangeArrowheads="1"/>
          </p:cNvSpPr>
          <p:nvPr/>
        </p:nvSpPr>
        <p:spPr bwMode="auto">
          <a:xfrm>
            <a:off x="1485900" y="969963"/>
            <a:ext cx="1544638" cy="933450"/>
          </a:xfrm>
          <a:prstGeom prst="roundRect">
            <a:avLst>
              <a:gd name="adj" fmla="val 18718"/>
            </a:avLst>
          </a:prstGeom>
          <a:solidFill>
            <a:srgbClr val="FFFFFF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1633" name="Rectangle 129"/>
          <p:cNvSpPr>
            <a:spLocks noChangeArrowheads="1"/>
          </p:cNvSpPr>
          <p:nvPr/>
        </p:nvSpPr>
        <p:spPr bwMode="auto">
          <a:xfrm>
            <a:off x="1863725" y="130492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1635" name="Rectangle 131"/>
          <p:cNvSpPr>
            <a:spLocks noChangeArrowheads="1"/>
          </p:cNvSpPr>
          <p:nvPr/>
        </p:nvSpPr>
        <p:spPr bwMode="auto">
          <a:xfrm>
            <a:off x="3311525" y="130492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C0C0C0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1636" name="Rectangle 132"/>
          <p:cNvSpPr>
            <a:spLocks noChangeArrowheads="1"/>
          </p:cNvSpPr>
          <p:nvPr/>
        </p:nvSpPr>
        <p:spPr bwMode="auto">
          <a:xfrm>
            <a:off x="4464050" y="130492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1638" name="Rectangle 134"/>
          <p:cNvSpPr>
            <a:spLocks noChangeArrowheads="1"/>
          </p:cNvSpPr>
          <p:nvPr/>
        </p:nvSpPr>
        <p:spPr bwMode="auto">
          <a:xfrm>
            <a:off x="5607050" y="130492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1640" name="Rectangle 136"/>
          <p:cNvSpPr>
            <a:spLocks noChangeArrowheads="1"/>
          </p:cNvSpPr>
          <p:nvPr/>
        </p:nvSpPr>
        <p:spPr bwMode="auto">
          <a:xfrm>
            <a:off x="6759575" y="130492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Subject</a:t>
            </a:r>
          </a:p>
        </p:txBody>
      </p:sp>
    </p:spTree>
    <p:extLst>
      <p:ext uri="{BB962C8B-B14F-4D97-AF65-F5344CB8AC3E}">
        <p14:creationId xmlns:p14="http://schemas.microsoft.com/office/powerpoint/2010/main" val="306146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ChangeArrowheads="1"/>
          </p:cNvSpPr>
          <p:nvPr/>
        </p:nvSpPr>
        <p:spPr bwMode="auto">
          <a:xfrm>
            <a:off x="6648450" y="266858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55" name="AutoShape 3"/>
          <p:cNvSpPr>
            <a:spLocks noChangeArrowheads="1"/>
          </p:cNvSpPr>
          <p:nvPr/>
        </p:nvSpPr>
        <p:spPr bwMode="auto">
          <a:xfrm>
            <a:off x="6648450" y="2100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6648450" y="3244850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6648450" y="38147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6648450" y="4386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59" name="AutoShape 7"/>
          <p:cNvSpPr>
            <a:spLocks noChangeArrowheads="1"/>
          </p:cNvSpPr>
          <p:nvPr/>
        </p:nvSpPr>
        <p:spPr bwMode="auto">
          <a:xfrm>
            <a:off x="1490663" y="2668588"/>
            <a:ext cx="1533525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0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60" name="AutoShape 8"/>
          <p:cNvSpPr>
            <a:spLocks noChangeArrowheads="1"/>
          </p:cNvSpPr>
          <p:nvPr/>
        </p:nvSpPr>
        <p:spPr bwMode="auto">
          <a:xfrm>
            <a:off x="1490663" y="3244850"/>
            <a:ext cx="1533525" cy="354013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61" name="AutoShape 9"/>
          <p:cNvSpPr>
            <a:spLocks noChangeArrowheads="1"/>
          </p:cNvSpPr>
          <p:nvPr/>
        </p:nvSpPr>
        <p:spPr bwMode="auto">
          <a:xfrm>
            <a:off x="1490663" y="3814763"/>
            <a:ext cx="1533525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62" name="AutoShape 10"/>
          <p:cNvSpPr>
            <a:spLocks noChangeArrowheads="1"/>
          </p:cNvSpPr>
          <p:nvPr/>
        </p:nvSpPr>
        <p:spPr bwMode="auto">
          <a:xfrm>
            <a:off x="1490663" y="4386263"/>
            <a:ext cx="1533525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63" name="AutoShape 11"/>
          <p:cNvSpPr>
            <a:spLocks noChangeArrowheads="1"/>
          </p:cNvSpPr>
          <p:nvPr/>
        </p:nvSpPr>
        <p:spPr bwMode="auto">
          <a:xfrm>
            <a:off x="6651625" y="969963"/>
            <a:ext cx="974725" cy="933450"/>
          </a:xfrm>
          <a:prstGeom prst="roundRect">
            <a:avLst>
              <a:gd name="adj" fmla="val 18718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64" name="AutoShape 12"/>
          <p:cNvSpPr>
            <a:spLocks noChangeArrowheads="1"/>
          </p:cNvSpPr>
          <p:nvPr/>
        </p:nvSpPr>
        <p:spPr bwMode="auto">
          <a:xfrm>
            <a:off x="5499100" y="969963"/>
            <a:ext cx="974725" cy="933450"/>
          </a:xfrm>
          <a:prstGeom prst="roundRect">
            <a:avLst>
              <a:gd name="adj" fmla="val 18718"/>
            </a:avLst>
          </a:prstGeom>
          <a:solidFill>
            <a:srgbClr val="F0AC02">
              <a:alpha val="10001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65" name="AutoShape 13"/>
          <p:cNvSpPr>
            <a:spLocks noChangeArrowheads="1"/>
          </p:cNvSpPr>
          <p:nvPr/>
        </p:nvSpPr>
        <p:spPr bwMode="auto">
          <a:xfrm>
            <a:off x="5502275" y="266858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66" name="AutoShape 14"/>
          <p:cNvSpPr>
            <a:spLocks noChangeArrowheads="1"/>
          </p:cNvSpPr>
          <p:nvPr/>
        </p:nvSpPr>
        <p:spPr bwMode="auto">
          <a:xfrm>
            <a:off x="5502275" y="2100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10001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67" name="AutoShape 15"/>
          <p:cNvSpPr>
            <a:spLocks noChangeArrowheads="1"/>
          </p:cNvSpPr>
          <p:nvPr/>
        </p:nvSpPr>
        <p:spPr bwMode="auto">
          <a:xfrm>
            <a:off x="5502275" y="3244850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F0AC02">
              <a:alpha val="10001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68" name="AutoShape 16"/>
          <p:cNvSpPr>
            <a:spLocks noChangeArrowheads="1"/>
          </p:cNvSpPr>
          <p:nvPr/>
        </p:nvSpPr>
        <p:spPr bwMode="auto">
          <a:xfrm>
            <a:off x="5502275" y="38147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10001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69" name="AutoShape 17"/>
          <p:cNvSpPr>
            <a:spLocks noChangeArrowheads="1"/>
          </p:cNvSpPr>
          <p:nvPr/>
        </p:nvSpPr>
        <p:spPr bwMode="auto">
          <a:xfrm>
            <a:off x="5502275" y="4386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10001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70" name="AutoShape 18"/>
          <p:cNvSpPr>
            <a:spLocks noChangeArrowheads="1"/>
          </p:cNvSpPr>
          <p:nvPr/>
        </p:nvSpPr>
        <p:spPr bwMode="auto">
          <a:xfrm>
            <a:off x="3203575" y="969963"/>
            <a:ext cx="974725" cy="933450"/>
          </a:xfrm>
          <a:prstGeom prst="roundRect">
            <a:avLst>
              <a:gd name="adj" fmla="val 18718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71" name="AutoShape 19"/>
          <p:cNvSpPr>
            <a:spLocks noChangeArrowheads="1"/>
          </p:cNvSpPr>
          <p:nvPr/>
        </p:nvSpPr>
        <p:spPr bwMode="auto">
          <a:xfrm>
            <a:off x="3209925" y="2667000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72" name="AutoShape 20"/>
          <p:cNvSpPr>
            <a:spLocks noChangeArrowheads="1"/>
          </p:cNvSpPr>
          <p:nvPr/>
        </p:nvSpPr>
        <p:spPr bwMode="auto">
          <a:xfrm>
            <a:off x="3209925" y="3243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73" name="AutoShape 21"/>
          <p:cNvSpPr>
            <a:spLocks noChangeArrowheads="1"/>
          </p:cNvSpPr>
          <p:nvPr/>
        </p:nvSpPr>
        <p:spPr bwMode="auto">
          <a:xfrm>
            <a:off x="3209925" y="381158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74" name="AutoShape 22"/>
          <p:cNvSpPr>
            <a:spLocks noChangeArrowheads="1"/>
          </p:cNvSpPr>
          <p:nvPr/>
        </p:nvSpPr>
        <p:spPr bwMode="auto">
          <a:xfrm>
            <a:off x="3209925" y="4378325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2F2F2F">
              <a:alpha val="0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75" name="AutoShape 23"/>
          <p:cNvSpPr>
            <a:spLocks noChangeArrowheads="1"/>
          </p:cNvSpPr>
          <p:nvPr/>
        </p:nvSpPr>
        <p:spPr bwMode="auto">
          <a:xfrm>
            <a:off x="4349750" y="266858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76" name="AutoShape 24"/>
          <p:cNvSpPr>
            <a:spLocks noChangeArrowheads="1"/>
          </p:cNvSpPr>
          <p:nvPr/>
        </p:nvSpPr>
        <p:spPr bwMode="auto">
          <a:xfrm>
            <a:off x="4349750" y="2100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77" name="AutoShape 25"/>
          <p:cNvSpPr>
            <a:spLocks noChangeArrowheads="1"/>
          </p:cNvSpPr>
          <p:nvPr/>
        </p:nvSpPr>
        <p:spPr bwMode="auto">
          <a:xfrm>
            <a:off x="4349750" y="3244850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78" name="AutoShape 26"/>
          <p:cNvSpPr>
            <a:spLocks noChangeArrowheads="1"/>
          </p:cNvSpPr>
          <p:nvPr/>
        </p:nvSpPr>
        <p:spPr bwMode="auto">
          <a:xfrm>
            <a:off x="4349750" y="38147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79" name="AutoShape 27"/>
          <p:cNvSpPr>
            <a:spLocks noChangeArrowheads="1"/>
          </p:cNvSpPr>
          <p:nvPr/>
        </p:nvSpPr>
        <p:spPr bwMode="auto">
          <a:xfrm>
            <a:off x="4349750" y="4386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80" name="AutoShape 28"/>
          <p:cNvSpPr>
            <a:spLocks noChangeArrowheads="1"/>
          </p:cNvSpPr>
          <p:nvPr/>
        </p:nvSpPr>
        <p:spPr bwMode="auto">
          <a:xfrm>
            <a:off x="4356100" y="969963"/>
            <a:ext cx="974725" cy="933450"/>
          </a:xfrm>
          <a:prstGeom prst="roundRect">
            <a:avLst>
              <a:gd name="adj" fmla="val 18718"/>
            </a:avLst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81" name="AutoShape 29"/>
          <p:cNvSpPr>
            <a:spLocks noChangeArrowheads="1"/>
          </p:cNvSpPr>
          <p:nvPr/>
        </p:nvSpPr>
        <p:spPr bwMode="auto">
          <a:xfrm>
            <a:off x="3209925" y="2100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82" name="AutoShape 30"/>
          <p:cNvSpPr>
            <a:spLocks noChangeArrowheads="1"/>
          </p:cNvSpPr>
          <p:nvPr/>
        </p:nvSpPr>
        <p:spPr bwMode="auto">
          <a:xfrm>
            <a:off x="1485900" y="4956175"/>
            <a:ext cx="1516063" cy="920750"/>
          </a:xfrm>
          <a:prstGeom prst="roundRect">
            <a:avLst>
              <a:gd name="adj" fmla="val 18718"/>
            </a:avLst>
          </a:prstGeom>
          <a:solidFill>
            <a:srgbClr val="2F2F2F">
              <a:alpha val="14999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83" name="Rectangle 31"/>
          <p:cNvSpPr>
            <a:spLocks noChangeArrowheads="1"/>
          </p:cNvSpPr>
          <p:nvPr/>
        </p:nvSpPr>
        <p:spPr bwMode="auto">
          <a:xfrm>
            <a:off x="1863725" y="530066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3584" name="AutoShape 32"/>
          <p:cNvSpPr>
            <a:spLocks noChangeArrowheads="1"/>
          </p:cNvSpPr>
          <p:nvPr/>
        </p:nvSpPr>
        <p:spPr bwMode="auto">
          <a:xfrm>
            <a:off x="3203575" y="4956175"/>
            <a:ext cx="974725" cy="920750"/>
          </a:xfrm>
          <a:prstGeom prst="roundRect">
            <a:avLst>
              <a:gd name="adj" fmla="val 18718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85" name="Rectangle 33"/>
          <p:cNvSpPr>
            <a:spLocks noChangeArrowheads="1"/>
          </p:cNvSpPr>
          <p:nvPr/>
        </p:nvSpPr>
        <p:spPr bwMode="auto">
          <a:xfrm>
            <a:off x="3311525" y="530066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4F4F4F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3586" name="AutoShape 34"/>
          <p:cNvSpPr>
            <a:spLocks noChangeArrowheads="1"/>
          </p:cNvSpPr>
          <p:nvPr/>
        </p:nvSpPr>
        <p:spPr bwMode="auto">
          <a:xfrm>
            <a:off x="4356100" y="4956175"/>
            <a:ext cx="974725" cy="920750"/>
          </a:xfrm>
          <a:prstGeom prst="roundRect">
            <a:avLst>
              <a:gd name="adj" fmla="val 18718"/>
            </a:avLst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87" name="Rectangle 35"/>
          <p:cNvSpPr>
            <a:spLocks noChangeArrowheads="1"/>
          </p:cNvSpPr>
          <p:nvPr/>
        </p:nvSpPr>
        <p:spPr bwMode="auto">
          <a:xfrm>
            <a:off x="4464050" y="530066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3588" name="AutoShape 36"/>
          <p:cNvSpPr>
            <a:spLocks noChangeArrowheads="1"/>
          </p:cNvSpPr>
          <p:nvPr/>
        </p:nvSpPr>
        <p:spPr bwMode="auto">
          <a:xfrm>
            <a:off x="5499100" y="4956175"/>
            <a:ext cx="974725" cy="920750"/>
          </a:xfrm>
          <a:prstGeom prst="roundRect">
            <a:avLst>
              <a:gd name="adj" fmla="val 18718"/>
            </a:avLst>
          </a:prstGeom>
          <a:solidFill>
            <a:srgbClr val="F0AC02">
              <a:alpha val="10001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89" name="Rectangle 37"/>
          <p:cNvSpPr>
            <a:spLocks noChangeArrowheads="1"/>
          </p:cNvSpPr>
          <p:nvPr/>
        </p:nvSpPr>
        <p:spPr bwMode="auto">
          <a:xfrm>
            <a:off x="5607050" y="530066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3590" name="AutoShape 38"/>
          <p:cNvSpPr>
            <a:spLocks noChangeArrowheads="1"/>
          </p:cNvSpPr>
          <p:nvPr/>
        </p:nvSpPr>
        <p:spPr bwMode="auto">
          <a:xfrm>
            <a:off x="6659563" y="4941888"/>
            <a:ext cx="974725" cy="920750"/>
          </a:xfrm>
          <a:prstGeom prst="roundRect">
            <a:avLst>
              <a:gd name="adj" fmla="val 18718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591" name="Rectangle 39"/>
          <p:cNvSpPr>
            <a:spLocks noChangeArrowheads="1"/>
          </p:cNvSpPr>
          <p:nvPr/>
        </p:nvSpPr>
        <p:spPr bwMode="auto">
          <a:xfrm>
            <a:off x="6759575" y="530066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3595" name="Rectangle 43"/>
          <p:cNvSpPr>
            <a:spLocks noChangeArrowheads="1"/>
          </p:cNvSpPr>
          <p:nvPr/>
        </p:nvSpPr>
        <p:spPr bwMode="auto">
          <a:xfrm>
            <a:off x="3305175" y="270827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4F4F4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596" name="Rectangle 44"/>
          <p:cNvSpPr>
            <a:spLocks noChangeArrowheads="1"/>
          </p:cNvSpPr>
          <p:nvPr/>
        </p:nvSpPr>
        <p:spPr bwMode="auto">
          <a:xfrm>
            <a:off x="3305175" y="3284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4F4F4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597" name="Rectangle 45"/>
          <p:cNvSpPr>
            <a:spLocks noChangeArrowheads="1"/>
          </p:cNvSpPr>
          <p:nvPr/>
        </p:nvSpPr>
        <p:spPr bwMode="auto">
          <a:xfrm>
            <a:off x="3305175" y="386080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4F4F4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598" name="Rectangle 46"/>
          <p:cNvSpPr>
            <a:spLocks noChangeArrowheads="1"/>
          </p:cNvSpPr>
          <p:nvPr/>
        </p:nvSpPr>
        <p:spPr bwMode="auto">
          <a:xfrm>
            <a:off x="3305175" y="4427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4F4F4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599" name="Rectangle 47"/>
          <p:cNvSpPr>
            <a:spLocks noChangeArrowheads="1"/>
          </p:cNvSpPr>
          <p:nvPr/>
        </p:nvSpPr>
        <p:spPr bwMode="auto">
          <a:xfrm>
            <a:off x="3305175" y="213995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4F4F4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600" name="Rectangle 48"/>
          <p:cNvSpPr>
            <a:spLocks noChangeArrowheads="1"/>
          </p:cNvSpPr>
          <p:nvPr/>
        </p:nvSpPr>
        <p:spPr bwMode="auto">
          <a:xfrm>
            <a:off x="1863725" y="270827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601" name="Rectangle 49"/>
          <p:cNvSpPr>
            <a:spLocks noChangeArrowheads="1"/>
          </p:cNvSpPr>
          <p:nvPr/>
        </p:nvSpPr>
        <p:spPr bwMode="auto">
          <a:xfrm>
            <a:off x="1863725" y="3284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602" name="Rectangle 50"/>
          <p:cNvSpPr>
            <a:spLocks noChangeArrowheads="1"/>
          </p:cNvSpPr>
          <p:nvPr/>
        </p:nvSpPr>
        <p:spPr bwMode="auto">
          <a:xfrm>
            <a:off x="1863725" y="386080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603" name="Rectangle 51"/>
          <p:cNvSpPr>
            <a:spLocks noChangeArrowheads="1"/>
          </p:cNvSpPr>
          <p:nvPr/>
        </p:nvSpPr>
        <p:spPr bwMode="auto">
          <a:xfrm>
            <a:off x="1863725" y="4427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604" name="AutoShape 52"/>
          <p:cNvSpPr>
            <a:spLocks noChangeArrowheads="1"/>
          </p:cNvSpPr>
          <p:nvPr/>
        </p:nvSpPr>
        <p:spPr bwMode="auto">
          <a:xfrm>
            <a:off x="1490663" y="2100263"/>
            <a:ext cx="1533525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605" name="Rectangle 53"/>
          <p:cNvSpPr>
            <a:spLocks noChangeArrowheads="1"/>
          </p:cNvSpPr>
          <p:nvPr/>
        </p:nvSpPr>
        <p:spPr bwMode="auto">
          <a:xfrm>
            <a:off x="1863725" y="213995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606" name="Rectangle 54"/>
          <p:cNvSpPr>
            <a:spLocks noChangeArrowheads="1"/>
          </p:cNvSpPr>
          <p:nvPr/>
        </p:nvSpPr>
        <p:spPr bwMode="auto">
          <a:xfrm>
            <a:off x="4462463" y="27082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607" name="Rectangle 55"/>
          <p:cNvSpPr>
            <a:spLocks noChangeArrowheads="1"/>
          </p:cNvSpPr>
          <p:nvPr/>
        </p:nvSpPr>
        <p:spPr bwMode="auto">
          <a:xfrm>
            <a:off x="4462463" y="3284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608" name="Rectangle 56"/>
          <p:cNvSpPr>
            <a:spLocks noChangeArrowheads="1"/>
          </p:cNvSpPr>
          <p:nvPr/>
        </p:nvSpPr>
        <p:spPr bwMode="auto">
          <a:xfrm>
            <a:off x="4462463" y="386080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609" name="Rectangle 57"/>
          <p:cNvSpPr>
            <a:spLocks noChangeArrowheads="1"/>
          </p:cNvSpPr>
          <p:nvPr/>
        </p:nvSpPr>
        <p:spPr bwMode="auto">
          <a:xfrm>
            <a:off x="4462463" y="4427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610" name="Rectangle 58"/>
          <p:cNvSpPr>
            <a:spLocks noChangeArrowheads="1"/>
          </p:cNvSpPr>
          <p:nvPr/>
        </p:nvSpPr>
        <p:spPr bwMode="auto">
          <a:xfrm>
            <a:off x="4462463" y="213995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611" name="Rectangle 59"/>
          <p:cNvSpPr>
            <a:spLocks noChangeArrowheads="1"/>
          </p:cNvSpPr>
          <p:nvPr/>
        </p:nvSpPr>
        <p:spPr bwMode="auto">
          <a:xfrm>
            <a:off x="5599113" y="27082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612" name="Rectangle 60"/>
          <p:cNvSpPr>
            <a:spLocks noChangeArrowheads="1"/>
          </p:cNvSpPr>
          <p:nvPr/>
        </p:nvSpPr>
        <p:spPr bwMode="auto">
          <a:xfrm>
            <a:off x="5599113" y="3284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613" name="Rectangle 61"/>
          <p:cNvSpPr>
            <a:spLocks noChangeArrowheads="1"/>
          </p:cNvSpPr>
          <p:nvPr/>
        </p:nvSpPr>
        <p:spPr bwMode="auto">
          <a:xfrm>
            <a:off x="5599113" y="387032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614" name="Rectangle 62"/>
          <p:cNvSpPr>
            <a:spLocks noChangeArrowheads="1"/>
          </p:cNvSpPr>
          <p:nvPr/>
        </p:nvSpPr>
        <p:spPr bwMode="auto">
          <a:xfrm>
            <a:off x="5599113" y="4427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615" name="Rectangle 63"/>
          <p:cNvSpPr>
            <a:spLocks noChangeArrowheads="1"/>
          </p:cNvSpPr>
          <p:nvPr/>
        </p:nvSpPr>
        <p:spPr bwMode="auto">
          <a:xfrm>
            <a:off x="5599113" y="213995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616" name="Rectangle 64"/>
          <p:cNvSpPr>
            <a:spLocks noChangeArrowheads="1"/>
          </p:cNvSpPr>
          <p:nvPr/>
        </p:nvSpPr>
        <p:spPr bwMode="auto">
          <a:xfrm>
            <a:off x="6748463" y="27082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617" name="Rectangle 65"/>
          <p:cNvSpPr>
            <a:spLocks noChangeArrowheads="1"/>
          </p:cNvSpPr>
          <p:nvPr/>
        </p:nvSpPr>
        <p:spPr bwMode="auto">
          <a:xfrm>
            <a:off x="6748463" y="3284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618" name="Rectangle 66"/>
          <p:cNvSpPr>
            <a:spLocks noChangeArrowheads="1"/>
          </p:cNvSpPr>
          <p:nvPr/>
        </p:nvSpPr>
        <p:spPr bwMode="auto">
          <a:xfrm>
            <a:off x="6748463" y="387032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619" name="Rectangle 67"/>
          <p:cNvSpPr>
            <a:spLocks noChangeArrowheads="1"/>
          </p:cNvSpPr>
          <p:nvPr/>
        </p:nvSpPr>
        <p:spPr bwMode="auto">
          <a:xfrm>
            <a:off x="6748463" y="4427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620" name="Rectangle 68"/>
          <p:cNvSpPr>
            <a:spLocks noChangeArrowheads="1"/>
          </p:cNvSpPr>
          <p:nvPr/>
        </p:nvSpPr>
        <p:spPr bwMode="auto">
          <a:xfrm>
            <a:off x="6748463" y="213995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3621" name="AutoShape 69"/>
          <p:cNvSpPr>
            <a:spLocks noChangeArrowheads="1"/>
          </p:cNvSpPr>
          <p:nvPr/>
        </p:nvSpPr>
        <p:spPr bwMode="auto">
          <a:xfrm>
            <a:off x="1485900" y="969963"/>
            <a:ext cx="1516063" cy="933450"/>
          </a:xfrm>
          <a:prstGeom prst="roundRect">
            <a:avLst>
              <a:gd name="adj" fmla="val 18718"/>
            </a:avLst>
          </a:prstGeom>
          <a:solidFill>
            <a:srgbClr val="2F2F2F">
              <a:alpha val="14999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3622" name="Rectangle 70"/>
          <p:cNvSpPr>
            <a:spLocks noChangeArrowheads="1"/>
          </p:cNvSpPr>
          <p:nvPr/>
        </p:nvSpPr>
        <p:spPr bwMode="auto">
          <a:xfrm>
            <a:off x="1835150" y="130492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3623" name="Rectangle 71"/>
          <p:cNvSpPr>
            <a:spLocks noChangeArrowheads="1"/>
          </p:cNvSpPr>
          <p:nvPr/>
        </p:nvSpPr>
        <p:spPr bwMode="auto">
          <a:xfrm>
            <a:off x="3311525" y="130492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4F4F4F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3624" name="Rectangle 72"/>
          <p:cNvSpPr>
            <a:spLocks noChangeArrowheads="1"/>
          </p:cNvSpPr>
          <p:nvPr/>
        </p:nvSpPr>
        <p:spPr bwMode="auto">
          <a:xfrm>
            <a:off x="4464050" y="130492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3625" name="Rectangle 73"/>
          <p:cNvSpPr>
            <a:spLocks noChangeArrowheads="1"/>
          </p:cNvSpPr>
          <p:nvPr/>
        </p:nvSpPr>
        <p:spPr bwMode="auto">
          <a:xfrm>
            <a:off x="5607050" y="130492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3626" name="Rectangle 74"/>
          <p:cNvSpPr>
            <a:spLocks noChangeArrowheads="1"/>
          </p:cNvSpPr>
          <p:nvPr/>
        </p:nvSpPr>
        <p:spPr bwMode="auto">
          <a:xfrm>
            <a:off x="6759575" y="130492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3627" name="WordArt 75"/>
          <p:cNvSpPr>
            <a:spLocks noChangeArrowheads="1" noChangeShapeType="1" noTextEdit="1"/>
          </p:cNvSpPr>
          <p:nvPr/>
        </p:nvSpPr>
        <p:spPr bwMode="auto">
          <a:xfrm>
            <a:off x="1908175" y="296863"/>
            <a:ext cx="5327650" cy="2873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>
                <a:solidFill>
                  <a:srgbClr val="000000"/>
                </a:solidFill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>
              <a:solidFill>
                <a:srgbClr val="000000"/>
              </a:solidFill>
              <a:effectLst>
                <a:outerShdw dist="17961" dir="2700000" algn="ctr" rotWithShape="0">
                  <a:srgbClr val="FFFFFF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3652" name="Group 100"/>
          <p:cNvGrpSpPr>
            <a:grpSpLocks/>
          </p:cNvGrpSpPr>
          <p:nvPr/>
        </p:nvGrpSpPr>
        <p:grpSpPr bwMode="auto">
          <a:xfrm>
            <a:off x="3851275" y="6237288"/>
            <a:ext cx="1441450" cy="360362"/>
            <a:chOff x="2426" y="3929"/>
            <a:chExt cx="908" cy="227"/>
          </a:xfrm>
        </p:grpSpPr>
        <p:sp>
          <p:nvSpPr>
            <p:cNvPr id="23628" name="WordArt 76"/>
            <p:cNvSpPr>
              <a:spLocks noChangeArrowheads="1" noChangeShapeType="1" noTextEdit="1"/>
            </p:cNvSpPr>
            <p:nvPr/>
          </p:nvSpPr>
          <p:spPr bwMode="auto">
            <a:xfrm>
              <a:off x="2426" y="3929"/>
              <a:ext cx="9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>
                  <a:solidFill>
                    <a:srgbClr val="FFFFFF">
                      <a:alpha val="10001"/>
                    </a:srgbClr>
                  </a:solidFill>
                  <a:effectLst>
                    <a:outerShdw dist="17961" dir="2700000" algn="ctr" rotWithShape="0">
                      <a:srgbClr val="000000"/>
                    </a:outerShdw>
                  </a:effectLst>
                  <a:latin typeface="Impact" panose="020B0806030902050204" pitchFamily="34" charset="0"/>
                </a:rPr>
                <a:t>' LOGOTYPE '</a:t>
              </a:r>
              <a:endParaRPr lang="zh-CN" altLang="en-US" kern="10">
                <a:solidFill>
                  <a:srgbClr val="FFFFFF">
                    <a:alpha val="10001"/>
                  </a:srgbClr>
                </a:solidFill>
                <a:effectLst>
                  <a:outerShdw dist="17961" dir="2700000" algn="ctr" rotWithShape="0">
                    <a:srgbClr val="000000"/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23629" name="WordArt 77"/>
            <p:cNvSpPr>
              <a:spLocks noChangeArrowheads="1" noChangeShapeType="1" noTextEdit="1"/>
            </p:cNvSpPr>
            <p:nvPr/>
          </p:nvSpPr>
          <p:spPr bwMode="auto">
            <a:xfrm>
              <a:off x="2496" y="4110"/>
              <a:ext cx="770" cy="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 kern="10">
                  <a:solidFill>
                    <a:srgbClr val="9696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COMPANY LOGOTYPE INSERT</a:t>
              </a:r>
              <a:endParaRPr lang="zh-CN" altLang="en-US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1687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Box 13"/>
          <p:cNvSpPr txBox="1">
            <a:spLocks noChangeArrowheads="1"/>
          </p:cNvSpPr>
          <p:nvPr/>
        </p:nvSpPr>
        <p:spPr bwMode="auto">
          <a:xfrm>
            <a:off x="0" y="874713"/>
            <a:ext cx="914400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6400"/>
                    </a:gs>
                    <a:gs pos="100000">
                      <a:srgbClr val="FFC800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ko-KR" sz="1000" baseline="0">
                <a:solidFill>
                  <a:srgbClr val="969696"/>
                </a:solidFill>
                <a:latin typeface="Arial" panose="020B0604020202020204" pitchFamily="34" charset="0"/>
              </a:rPr>
              <a:t>PowerPoint can tailor your presentation so that all slides will look a certain way or fit a specific template.</a:t>
            </a:r>
          </a:p>
          <a:p>
            <a:pPr algn="ctr" eaLnBrk="1" hangingPunct="1">
              <a:lnSpc>
                <a:spcPct val="90000"/>
              </a:lnSpc>
            </a:pPr>
            <a:r>
              <a:rPr lang="en-US" altLang="ko-KR" sz="1000" baseline="0">
                <a:solidFill>
                  <a:srgbClr val="969696"/>
                </a:solidFill>
                <a:latin typeface="Arial" panose="020B0604020202020204" pitchFamily="34" charset="0"/>
              </a:rPr>
              <a:t>If you need to create a presentation for a specific company or have a logo or design that you would like to include on every page,</a:t>
            </a:r>
          </a:p>
          <a:p>
            <a:pPr algn="ctr" eaLnBrk="1" hangingPunct="1">
              <a:lnSpc>
                <a:spcPct val="90000"/>
              </a:lnSpc>
            </a:pPr>
            <a:r>
              <a:rPr lang="en-US" altLang="ko-KR" sz="1000" baseline="0">
                <a:solidFill>
                  <a:srgbClr val="969696"/>
                </a:solidFill>
                <a:latin typeface="Arial" panose="020B0604020202020204" pitchFamily="34" charset="0"/>
              </a:rPr>
              <a:t>then you will need to custom tailor your presentation.</a:t>
            </a:r>
          </a:p>
        </p:txBody>
      </p:sp>
      <p:sp>
        <p:nvSpPr>
          <p:cNvPr id="1027" name="WordArt 14"/>
          <p:cNvSpPr>
            <a:spLocks noChangeArrowheads="1" noChangeShapeType="1" noTextEdit="1"/>
          </p:cNvSpPr>
          <p:nvPr/>
        </p:nvSpPr>
        <p:spPr bwMode="auto">
          <a:xfrm>
            <a:off x="1908175" y="441325"/>
            <a:ext cx="5327650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 baseline="-25000">
                <a:solidFill>
                  <a:srgbClr val="FFFFFF"/>
                </a:solidFill>
                <a:effectLst>
                  <a:outerShdw dist="28398" dir="3806097" algn="ctr" rotWithShape="0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 baseline="-25000">
              <a:solidFill>
                <a:srgbClr val="FFFFFF"/>
              </a:solidFill>
              <a:effectLst>
                <a:outerShdw dist="28398" dir="3806097" algn="ctr" rotWithShape="0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8" name="Oval 31"/>
          <p:cNvSpPr>
            <a:spLocks noChangeArrowheads="1"/>
          </p:cNvSpPr>
          <p:nvPr/>
        </p:nvSpPr>
        <p:spPr bwMode="auto">
          <a:xfrm>
            <a:off x="3941763" y="2822575"/>
            <a:ext cx="1228725" cy="1228725"/>
          </a:xfrm>
          <a:prstGeom prst="ellipse">
            <a:avLst/>
          </a:prstGeom>
          <a:noFill/>
          <a:ln w="101600">
            <a:solidFill>
              <a:srgbClr val="FDB60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029" name="Freeform 62"/>
          <p:cNvSpPr>
            <a:spLocks/>
          </p:cNvSpPr>
          <p:nvPr/>
        </p:nvSpPr>
        <p:spPr bwMode="auto">
          <a:xfrm>
            <a:off x="1603375" y="2827338"/>
            <a:ext cx="3562350" cy="1227137"/>
          </a:xfrm>
          <a:custGeom>
            <a:avLst/>
            <a:gdLst>
              <a:gd name="T0" fmla="*/ 2869578 w 2134"/>
              <a:gd name="T1" fmla="*/ 5009 h 735"/>
              <a:gd name="T2" fmla="*/ 2741040 w 2134"/>
              <a:gd name="T3" fmla="*/ 35061 h 735"/>
              <a:gd name="T4" fmla="*/ 2498987 w 2134"/>
              <a:gd name="T5" fmla="*/ 13357 h 735"/>
              <a:gd name="T6" fmla="*/ 2365440 w 2134"/>
              <a:gd name="T7" fmla="*/ 0 h 735"/>
              <a:gd name="T8" fmla="*/ 2258603 w 2134"/>
              <a:gd name="T9" fmla="*/ 10017 h 735"/>
              <a:gd name="T10" fmla="*/ 1991511 w 2134"/>
              <a:gd name="T11" fmla="*/ 35061 h 735"/>
              <a:gd name="T12" fmla="*/ 1889681 w 2134"/>
              <a:gd name="T13" fmla="*/ 10017 h 735"/>
              <a:gd name="T14" fmla="*/ 1782844 w 2134"/>
              <a:gd name="T15" fmla="*/ 0 h 735"/>
              <a:gd name="T16" fmla="*/ 1649298 w 2134"/>
              <a:gd name="T17" fmla="*/ 13357 h 735"/>
              <a:gd name="T18" fmla="*/ 1405576 w 2134"/>
              <a:gd name="T19" fmla="*/ 35061 h 735"/>
              <a:gd name="T20" fmla="*/ 1278707 w 2134"/>
              <a:gd name="T21" fmla="*/ 5009 h 735"/>
              <a:gd name="T22" fmla="*/ 1170200 w 2134"/>
              <a:gd name="T23" fmla="*/ 1670 h 735"/>
              <a:gd name="T24" fmla="*/ 1039993 w 2134"/>
              <a:gd name="T25" fmla="*/ 21704 h 735"/>
              <a:gd name="T26" fmla="*/ 797940 w 2134"/>
              <a:gd name="T27" fmla="*/ 28383 h 735"/>
              <a:gd name="T28" fmla="*/ 669401 w 2134"/>
              <a:gd name="T29" fmla="*/ 3339 h 735"/>
              <a:gd name="T30" fmla="*/ 550879 w 2134"/>
              <a:gd name="T31" fmla="*/ 3339 h 735"/>
              <a:gd name="T32" fmla="*/ 402309 w 2134"/>
              <a:gd name="T33" fmla="*/ 36731 h 735"/>
              <a:gd name="T34" fmla="*/ 270431 w 2134"/>
              <a:gd name="T35" fmla="*/ 105183 h 735"/>
              <a:gd name="T36" fmla="*/ 158586 w 2134"/>
              <a:gd name="T37" fmla="*/ 202018 h 735"/>
              <a:gd name="T38" fmla="*/ 73451 w 2134"/>
              <a:gd name="T39" fmla="*/ 322228 h 735"/>
              <a:gd name="T40" fmla="*/ 20032 w 2134"/>
              <a:gd name="T41" fmla="*/ 459133 h 735"/>
              <a:gd name="T42" fmla="*/ 0 w 2134"/>
              <a:gd name="T43" fmla="*/ 614403 h 735"/>
              <a:gd name="T44" fmla="*/ 11685 w 2134"/>
              <a:gd name="T45" fmla="*/ 737952 h 735"/>
              <a:gd name="T46" fmla="*/ 61765 w 2134"/>
              <a:gd name="T47" fmla="*/ 879866 h 735"/>
              <a:gd name="T48" fmla="*/ 138554 w 2134"/>
              <a:gd name="T49" fmla="*/ 1003414 h 735"/>
              <a:gd name="T50" fmla="*/ 247061 w 2134"/>
              <a:gd name="T51" fmla="*/ 1105258 h 735"/>
              <a:gd name="T52" fmla="*/ 373930 w 2134"/>
              <a:gd name="T53" fmla="*/ 1180389 h 735"/>
              <a:gd name="T54" fmla="*/ 519162 w 2134"/>
              <a:gd name="T55" fmla="*/ 1220459 h 735"/>
              <a:gd name="T56" fmla="*/ 641023 w 2134"/>
              <a:gd name="T57" fmla="*/ 1227137 h 735"/>
              <a:gd name="T58" fmla="*/ 772900 w 2134"/>
              <a:gd name="T59" fmla="*/ 1207102 h 735"/>
              <a:gd name="T60" fmla="*/ 1014953 w 2134"/>
              <a:gd name="T61" fmla="*/ 1200424 h 735"/>
              <a:gd name="T62" fmla="*/ 1143491 w 2134"/>
              <a:gd name="T63" fmla="*/ 1225467 h 735"/>
              <a:gd name="T64" fmla="*/ 1251997 w 2134"/>
              <a:gd name="T65" fmla="*/ 1225467 h 735"/>
              <a:gd name="T66" fmla="*/ 1382205 w 2134"/>
              <a:gd name="T67" fmla="*/ 1200424 h 735"/>
              <a:gd name="T68" fmla="*/ 1624258 w 2134"/>
              <a:gd name="T69" fmla="*/ 1207102 h 735"/>
              <a:gd name="T70" fmla="*/ 1754466 w 2134"/>
              <a:gd name="T71" fmla="*/ 1227137 h 735"/>
              <a:gd name="T72" fmla="*/ 1861303 w 2134"/>
              <a:gd name="T73" fmla="*/ 1222128 h 735"/>
              <a:gd name="T74" fmla="*/ 1991511 w 2134"/>
              <a:gd name="T75" fmla="*/ 1192076 h 735"/>
              <a:gd name="T76" fmla="*/ 2233563 w 2134"/>
              <a:gd name="T77" fmla="*/ 1213780 h 735"/>
              <a:gd name="T78" fmla="*/ 2365440 w 2134"/>
              <a:gd name="T79" fmla="*/ 1227137 h 735"/>
              <a:gd name="T80" fmla="*/ 2473947 w 2134"/>
              <a:gd name="T81" fmla="*/ 1218789 h 735"/>
              <a:gd name="T82" fmla="*/ 2741040 w 2134"/>
              <a:gd name="T83" fmla="*/ 1192076 h 735"/>
              <a:gd name="T84" fmla="*/ 2842869 w 2134"/>
              <a:gd name="T85" fmla="*/ 1218789 h 735"/>
              <a:gd name="T86" fmla="*/ 2949706 w 2134"/>
              <a:gd name="T87" fmla="*/ 1227137 h 735"/>
              <a:gd name="T88" fmla="*/ 3103284 w 2134"/>
              <a:gd name="T89" fmla="*/ 1207102 h 735"/>
              <a:gd name="T90" fmla="*/ 3243508 w 2134"/>
              <a:gd name="T91" fmla="*/ 1153676 h 735"/>
              <a:gd name="T92" fmla="*/ 3363700 w 2134"/>
              <a:gd name="T93" fmla="*/ 1068527 h 735"/>
              <a:gd name="T94" fmla="*/ 3458852 w 2134"/>
              <a:gd name="T95" fmla="*/ 956666 h 735"/>
              <a:gd name="T96" fmla="*/ 3527294 w 2134"/>
              <a:gd name="T97" fmla="*/ 826439 h 735"/>
              <a:gd name="T98" fmla="*/ 3560681 w 2134"/>
              <a:gd name="T99" fmla="*/ 676178 h 735"/>
              <a:gd name="T100" fmla="*/ 3560681 w 2134"/>
              <a:gd name="T101" fmla="*/ 550959 h 735"/>
              <a:gd name="T102" fmla="*/ 3527294 w 2134"/>
              <a:gd name="T103" fmla="*/ 404037 h 735"/>
              <a:gd name="T104" fmla="*/ 3458852 w 2134"/>
              <a:gd name="T105" fmla="*/ 270471 h 735"/>
              <a:gd name="T106" fmla="*/ 3363700 w 2134"/>
              <a:gd name="T107" fmla="*/ 158610 h 735"/>
              <a:gd name="T108" fmla="*/ 3243508 w 2134"/>
              <a:gd name="T109" fmla="*/ 73461 h 735"/>
              <a:gd name="T110" fmla="*/ 3103284 w 2134"/>
              <a:gd name="T111" fmla="*/ 20035 h 735"/>
              <a:gd name="T112" fmla="*/ 2949706 w 2134"/>
              <a:gd name="T113" fmla="*/ 0 h 73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34" h="735">
                <a:moveTo>
                  <a:pt x="1767" y="0"/>
                </a:moveTo>
                <a:lnTo>
                  <a:pt x="1767" y="0"/>
                </a:lnTo>
                <a:lnTo>
                  <a:pt x="1751" y="1"/>
                </a:lnTo>
                <a:lnTo>
                  <a:pt x="1735" y="2"/>
                </a:lnTo>
                <a:lnTo>
                  <a:pt x="1719" y="3"/>
                </a:lnTo>
                <a:lnTo>
                  <a:pt x="1703" y="6"/>
                </a:lnTo>
                <a:lnTo>
                  <a:pt x="1688" y="8"/>
                </a:lnTo>
                <a:lnTo>
                  <a:pt x="1672" y="13"/>
                </a:lnTo>
                <a:lnTo>
                  <a:pt x="1657" y="17"/>
                </a:lnTo>
                <a:lnTo>
                  <a:pt x="1642" y="21"/>
                </a:lnTo>
                <a:lnTo>
                  <a:pt x="1543" y="21"/>
                </a:lnTo>
                <a:lnTo>
                  <a:pt x="1527" y="17"/>
                </a:lnTo>
                <a:lnTo>
                  <a:pt x="1512" y="13"/>
                </a:lnTo>
                <a:lnTo>
                  <a:pt x="1497" y="8"/>
                </a:lnTo>
                <a:lnTo>
                  <a:pt x="1482" y="6"/>
                </a:lnTo>
                <a:lnTo>
                  <a:pt x="1465" y="3"/>
                </a:lnTo>
                <a:lnTo>
                  <a:pt x="1450" y="2"/>
                </a:lnTo>
                <a:lnTo>
                  <a:pt x="1434" y="1"/>
                </a:lnTo>
                <a:lnTo>
                  <a:pt x="1417" y="0"/>
                </a:lnTo>
                <a:lnTo>
                  <a:pt x="1401" y="1"/>
                </a:lnTo>
                <a:lnTo>
                  <a:pt x="1385" y="2"/>
                </a:lnTo>
                <a:lnTo>
                  <a:pt x="1368" y="3"/>
                </a:lnTo>
                <a:lnTo>
                  <a:pt x="1353" y="6"/>
                </a:lnTo>
                <a:lnTo>
                  <a:pt x="1338" y="8"/>
                </a:lnTo>
                <a:lnTo>
                  <a:pt x="1323" y="13"/>
                </a:lnTo>
                <a:lnTo>
                  <a:pt x="1307" y="17"/>
                </a:lnTo>
                <a:lnTo>
                  <a:pt x="1292" y="21"/>
                </a:lnTo>
                <a:lnTo>
                  <a:pt x="1193" y="21"/>
                </a:lnTo>
                <a:lnTo>
                  <a:pt x="1178" y="17"/>
                </a:lnTo>
                <a:lnTo>
                  <a:pt x="1162" y="13"/>
                </a:lnTo>
                <a:lnTo>
                  <a:pt x="1147" y="8"/>
                </a:lnTo>
                <a:lnTo>
                  <a:pt x="1132" y="6"/>
                </a:lnTo>
                <a:lnTo>
                  <a:pt x="1115" y="3"/>
                </a:lnTo>
                <a:lnTo>
                  <a:pt x="1100" y="2"/>
                </a:lnTo>
                <a:lnTo>
                  <a:pt x="1084" y="1"/>
                </a:lnTo>
                <a:lnTo>
                  <a:pt x="1068" y="0"/>
                </a:lnTo>
                <a:lnTo>
                  <a:pt x="1051" y="1"/>
                </a:lnTo>
                <a:lnTo>
                  <a:pt x="1035" y="2"/>
                </a:lnTo>
                <a:lnTo>
                  <a:pt x="1019" y="3"/>
                </a:lnTo>
                <a:lnTo>
                  <a:pt x="1003" y="6"/>
                </a:lnTo>
                <a:lnTo>
                  <a:pt x="988" y="8"/>
                </a:lnTo>
                <a:lnTo>
                  <a:pt x="973" y="13"/>
                </a:lnTo>
                <a:lnTo>
                  <a:pt x="957" y="17"/>
                </a:lnTo>
                <a:lnTo>
                  <a:pt x="942" y="21"/>
                </a:lnTo>
                <a:lnTo>
                  <a:pt x="842" y="21"/>
                </a:lnTo>
                <a:lnTo>
                  <a:pt x="828" y="17"/>
                </a:lnTo>
                <a:lnTo>
                  <a:pt x="813" y="13"/>
                </a:lnTo>
                <a:lnTo>
                  <a:pt x="797" y="8"/>
                </a:lnTo>
                <a:lnTo>
                  <a:pt x="782" y="6"/>
                </a:lnTo>
                <a:lnTo>
                  <a:pt x="766" y="3"/>
                </a:lnTo>
                <a:lnTo>
                  <a:pt x="750" y="2"/>
                </a:lnTo>
                <a:lnTo>
                  <a:pt x="734" y="1"/>
                </a:lnTo>
                <a:lnTo>
                  <a:pt x="718" y="0"/>
                </a:lnTo>
                <a:lnTo>
                  <a:pt x="701" y="1"/>
                </a:lnTo>
                <a:lnTo>
                  <a:pt x="685" y="2"/>
                </a:lnTo>
                <a:lnTo>
                  <a:pt x="669" y="3"/>
                </a:lnTo>
                <a:lnTo>
                  <a:pt x="653" y="6"/>
                </a:lnTo>
                <a:lnTo>
                  <a:pt x="638" y="8"/>
                </a:lnTo>
                <a:lnTo>
                  <a:pt x="623" y="13"/>
                </a:lnTo>
                <a:lnTo>
                  <a:pt x="608" y="17"/>
                </a:lnTo>
                <a:lnTo>
                  <a:pt x="592" y="21"/>
                </a:lnTo>
                <a:lnTo>
                  <a:pt x="492" y="21"/>
                </a:lnTo>
                <a:lnTo>
                  <a:pt x="478" y="17"/>
                </a:lnTo>
                <a:lnTo>
                  <a:pt x="463" y="13"/>
                </a:lnTo>
                <a:lnTo>
                  <a:pt x="447" y="8"/>
                </a:lnTo>
                <a:lnTo>
                  <a:pt x="432" y="6"/>
                </a:lnTo>
                <a:lnTo>
                  <a:pt x="416" y="3"/>
                </a:lnTo>
                <a:lnTo>
                  <a:pt x="401" y="2"/>
                </a:lnTo>
                <a:lnTo>
                  <a:pt x="384" y="1"/>
                </a:lnTo>
                <a:lnTo>
                  <a:pt x="368" y="0"/>
                </a:lnTo>
                <a:lnTo>
                  <a:pt x="348" y="1"/>
                </a:lnTo>
                <a:lnTo>
                  <a:pt x="330" y="2"/>
                </a:lnTo>
                <a:lnTo>
                  <a:pt x="311" y="4"/>
                </a:lnTo>
                <a:lnTo>
                  <a:pt x="294" y="7"/>
                </a:lnTo>
                <a:lnTo>
                  <a:pt x="275" y="12"/>
                </a:lnTo>
                <a:lnTo>
                  <a:pt x="258" y="17"/>
                </a:lnTo>
                <a:lnTo>
                  <a:pt x="241" y="22"/>
                </a:lnTo>
                <a:lnTo>
                  <a:pt x="224" y="29"/>
                </a:lnTo>
                <a:lnTo>
                  <a:pt x="208" y="37"/>
                </a:lnTo>
                <a:lnTo>
                  <a:pt x="192" y="44"/>
                </a:lnTo>
                <a:lnTo>
                  <a:pt x="177" y="53"/>
                </a:lnTo>
                <a:lnTo>
                  <a:pt x="162" y="63"/>
                </a:lnTo>
                <a:lnTo>
                  <a:pt x="148" y="73"/>
                </a:lnTo>
                <a:lnTo>
                  <a:pt x="134" y="83"/>
                </a:lnTo>
                <a:lnTo>
                  <a:pt x="120" y="95"/>
                </a:lnTo>
                <a:lnTo>
                  <a:pt x="107" y="107"/>
                </a:lnTo>
                <a:lnTo>
                  <a:pt x="95" y="121"/>
                </a:lnTo>
                <a:lnTo>
                  <a:pt x="83" y="134"/>
                </a:lnTo>
                <a:lnTo>
                  <a:pt x="73" y="148"/>
                </a:lnTo>
                <a:lnTo>
                  <a:pt x="63" y="162"/>
                </a:lnTo>
                <a:lnTo>
                  <a:pt x="53" y="177"/>
                </a:lnTo>
                <a:lnTo>
                  <a:pt x="44" y="193"/>
                </a:lnTo>
                <a:lnTo>
                  <a:pt x="37" y="208"/>
                </a:lnTo>
                <a:lnTo>
                  <a:pt x="29" y="224"/>
                </a:lnTo>
                <a:lnTo>
                  <a:pt x="22" y="242"/>
                </a:lnTo>
                <a:lnTo>
                  <a:pt x="17" y="258"/>
                </a:lnTo>
                <a:lnTo>
                  <a:pt x="12" y="275"/>
                </a:lnTo>
                <a:lnTo>
                  <a:pt x="7" y="294"/>
                </a:lnTo>
                <a:lnTo>
                  <a:pt x="4" y="311"/>
                </a:lnTo>
                <a:lnTo>
                  <a:pt x="2" y="330"/>
                </a:lnTo>
                <a:lnTo>
                  <a:pt x="1" y="348"/>
                </a:lnTo>
                <a:lnTo>
                  <a:pt x="0" y="368"/>
                </a:lnTo>
                <a:lnTo>
                  <a:pt x="1" y="387"/>
                </a:lnTo>
                <a:lnTo>
                  <a:pt x="2" y="405"/>
                </a:lnTo>
                <a:lnTo>
                  <a:pt x="4" y="424"/>
                </a:lnTo>
                <a:lnTo>
                  <a:pt x="7" y="442"/>
                </a:lnTo>
                <a:lnTo>
                  <a:pt x="12" y="460"/>
                </a:lnTo>
                <a:lnTo>
                  <a:pt x="17" y="477"/>
                </a:lnTo>
                <a:lnTo>
                  <a:pt x="22" y="495"/>
                </a:lnTo>
                <a:lnTo>
                  <a:pt x="29" y="511"/>
                </a:lnTo>
                <a:lnTo>
                  <a:pt x="37" y="527"/>
                </a:lnTo>
                <a:lnTo>
                  <a:pt x="44" y="542"/>
                </a:lnTo>
                <a:lnTo>
                  <a:pt x="53" y="559"/>
                </a:lnTo>
                <a:lnTo>
                  <a:pt x="63" y="573"/>
                </a:lnTo>
                <a:lnTo>
                  <a:pt x="73" y="588"/>
                </a:lnTo>
                <a:lnTo>
                  <a:pt x="83" y="601"/>
                </a:lnTo>
                <a:lnTo>
                  <a:pt x="95" y="616"/>
                </a:lnTo>
                <a:lnTo>
                  <a:pt x="107" y="628"/>
                </a:lnTo>
                <a:lnTo>
                  <a:pt x="120" y="640"/>
                </a:lnTo>
                <a:lnTo>
                  <a:pt x="134" y="652"/>
                </a:lnTo>
                <a:lnTo>
                  <a:pt x="148" y="662"/>
                </a:lnTo>
                <a:lnTo>
                  <a:pt x="162" y="672"/>
                </a:lnTo>
                <a:lnTo>
                  <a:pt x="177" y="682"/>
                </a:lnTo>
                <a:lnTo>
                  <a:pt x="192" y="691"/>
                </a:lnTo>
                <a:lnTo>
                  <a:pt x="208" y="699"/>
                </a:lnTo>
                <a:lnTo>
                  <a:pt x="224" y="707"/>
                </a:lnTo>
                <a:lnTo>
                  <a:pt x="241" y="714"/>
                </a:lnTo>
                <a:lnTo>
                  <a:pt x="258" y="719"/>
                </a:lnTo>
                <a:lnTo>
                  <a:pt x="275" y="723"/>
                </a:lnTo>
                <a:lnTo>
                  <a:pt x="294" y="728"/>
                </a:lnTo>
                <a:lnTo>
                  <a:pt x="311" y="731"/>
                </a:lnTo>
                <a:lnTo>
                  <a:pt x="330" y="733"/>
                </a:lnTo>
                <a:lnTo>
                  <a:pt x="348" y="735"/>
                </a:lnTo>
                <a:lnTo>
                  <a:pt x="368" y="735"/>
                </a:lnTo>
                <a:lnTo>
                  <a:pt x="384" y="735"/>
                </a:lnTo>
                <a:lnTo>
                  <a:pt x="401" y="734"/>
                </a:lnTo>
                <a:lnTo>
                  <a:pt x="416" y="732"/>
                </a:lnTo>
                <a:lnTo>
                  <a:pt x="432" y="730"/>
                </a:lnTo>
                <a:lnTo>
                  <a:pt x="447" y="727"/>
                </a:lnTo>
                <a:lnTo>
                  <a:pt x="463" y="723"/>
                </a:lnTo>
                <a:lnTo>
                  <a:pt x="478" y="719"/>
                </a:lnTo>
                <a:lnTo>
                  <a:pt x="492" y="714"/>
                </a:lnTo>
                <a:lnTo>
                  <a:pt x="592" y="714"/>
                </a:lnTo>
                <a:lnTo>
                  <a:pt x="608" y="719"/>
                </a:lnTo>
                <a:lnTo>
                  <a:pt x="622" y="723"/>
                </a:lnTo>
                <a:lnTo>
                  <a:pt x="638" y="727"/>
                </a:lnTo>
                <a:lnTo>
                  <a:pt x="653" y="730"/>
                </a:lnTo>
                <a:lnTo>
                  <a:pt x="669" y="732"/>
                </a:lnTo>
                <a:lnTo>
                  <a:pt x="685" y="734"/>
                </a:lnTo>
                <a:lnTo>
                  <a:pt x="701" y="735"/>
                </a:lnTo>
                <a:lnTo>
                  <a:pt x="718" y="735"/>
                </a:lnTo>
                <a:lnTo>
                  <a:pt x="734" y="735"/>
                </a:lnTo>
                <a:lnTo>
                  <a:pt x="750" y="734"/>
                </a:lnTo>
                <a:lnTo>
                  <a:pt x="766" y="732"/>
                </a:lnTo>
                <a:lnTo>
                  <a:pt x="782" y="730"/>
                </a:lnTo>
                <a:lnTo>
                  <a:pt x="797" y="727"/>
                </a:lnTo>
                <a:lnTo>
                  <a:pt x="813" y="723"/>
                </a:lnTo>
                <a:lnTo>
                  <a:pt x="828" y="719"/>
                </a:lnTo>
                <a:lnTo>
                  <a:pt x="842" y="714"/>
                </a:lnTo>
                <a:lnTo>
                  <a:pt x="942" y="714"/>
                </a:lnTo>
                <a:lnTo>
                  <a:pt x="957" y="719"/>
                </a:lnTo>
                <a:lnTo>
                  <a:pt x="973" y="723"/>
                </a:lnTo>
                <a:lnTo>
                  <a:pt x="988" y="727"/>
                </a:lnTo>
                <a:lnTo>
                  <a:pt x="1003" y="730"/>
                </a:lnTo>
                <a:lnTo>
                  <a:pt x="1019" y="732"/>
                </a:lnTo>
                <a:lnTo>
                  <a:pt x="1035" y="734"/>
                </a:lnTo>
                <a:lnTo>
                  <a:pt x="1051" y="735"/>
                </a:lnTo>
                <a:lnTo>
                  <a:pt x="1068" y="735"/>
                </a:lnTo>
                <a:lnTo>
                  <a:pt x="1084" y="735"/>
                </a:lnTo>
                <a:lnTo>
                  <a:pt x="1100" y="734"/>
                </a:lnTo>
                <a:lnTo>
                  <a:pt x="1115" y="732"/>
                </a:lnTo>
                <a:lnTo>
                  <a:pt x="1132" y="730"/>
                </a:lnTo>
                <a:lnTo>
                  <a:pt x="1147" y="727"/>
                </a:lnTo>
                <a:lnTo>
                  <a:pt x="1162" y="723"/>
                </a:lnTo>
                <a:lnTo>
                  <a:pt x="1178" y="719"/>
                </a:lnTo>
                <a:lnTo>
                  <a:pt x="1193" y="714"/>
                </a:lnTo>
                <a:lnTo>
                  <a:pt x="1292" y="714"/>
                </a:lnTo>
                <a:lnTo>
                  <a:pt x="1307" y="719"/>
                </a:lnTo>
                <a:lnTo>
                  <a:pt x="1323" y="723"/>
                </a:lnTo>
                <a:lnTo>
                  <a:pt x="1338" y="727"/>
                </a:lnTo>
                <a:lnTo>
                  <a:pt x="1353" y="730"/>
                </a:lnTo>
                <a:lnTo>
                  <a:pt x="1368" y="732"/>
                </a:lnTo>
                <a:lnTo>
                  <a:pt x="1385" y="734"/>
                </a:lnTo>
                <a:lnTo>
                  <a:pt x="1401" y="735"/>
                </a:lnTo>
                <a:lnTo>
                  <a:pt x="1417" y="735"/>
                </a:lnTo>
                <a:lnTo>
                  <a:pt x="1434" y="735"/>
                </a:lnTo>
                <a:lnTo>
                  <a:pt x="1450" y="734"/>
                </a:lnTo>
                <a:lnTo>
                  <a:pt x="1465" y="732"/>
                </a:lnTo>
                <a:lnTo>
                  <a:pt x="1482" y="730"/>
                </a:lnTo>
                <a:lnTo>
                  <a:pt x="1497" y="727"/>
                </a:lnTo>
                <a:lnTo>
                  <a:pt x="1512" y="723"/>
                </a:lnTo>
                <a:lnTo>
                  <a:pt x="1527" y="719"/>
                </a:lnTo>
                <a:lnTo>
                  <a:pt x="1543" y="714"/>
                </a:lnTo>
                <a:lnTo>
                  <a:pt x="1642" y="714"/>
                </a:lnTo>
                <a:lnTo>
                  <a:pt x="1657" y="719"/>
                </a:lnTo>
                <a:lnTo>
                  <a:pt x="1672" y="723"/>
                </a:lnTo>
                <a:lnTo>
                  <a:pt x="1688" y="727"/>
                </a:lnTo>
                <a:lnTo>
                  <a:pt x="1703" y="730"/>
                </a:lnTo>
                <a:lnTo>
                  <a:pt x="1719" y="732"/>
                </a:lnTo>
                <a:lnTo>
                  <a:pt x="1735" y="734"/>
                </a:lnTo>
                <a:lnTo>
                  <a:pt x="1751" y="735"/>
                </a:lnTo>
                <a:lnTo>
                  <a:pt x="1767" y="735"/>
                </a:lnTo>
                <a:lnTo>
                  <a:pt x="1786" y="735"/>
                </a:lnTo>
                <a:lnTo>
                  <a:pt x="1805" y="733"/>
                </a:lnTo>
                <a:lnTo>
                  <a:pt x="1823" y="731"/>
                </a:lnTo>
                <a:lnTo>
                  <a:pt x="1841" y="728"/>
                </a:lnTo>
                <a:lnTo>
                  <a:pt x="1859" y="723"/>
                </a:lnTo>
                <a:lnTo>
                  <a:pt x="1876" y="719"/>
                </a:lnTo>
                <a:lnTo>
                  <a:pt x="1894" y="714"/>
                </a:lnTo>
                <a:lnTo>
                  <a:pt x="1910" y="707"/>
                </a:lnTo>
                <a:lnTo>
                  <a:pt x="1926" y="699"/>
                </a:lnTo>
                <a:lnTo>
                  <a:pt x="1943" y="691"/>
                </a:lnTo>
                <a:lnTo>
                  <a:pt x="1958" y="682"/>
                </a:lnTo>
                <a:lnTo>
                  <a:pt x="1973" y="672"/>
                </a:lnTo>
                <a:lnTo>
                  <a:pt x="1987" y="662"/>
                </a:lnTo>
                <a:lnTo>
                  <a:pt x="2002" y="652"/>
                </a:lnTo>
                <a:lnTo>
                  <a:pt x="2015" y="640"/>
                </a:lnTo>
                <a:lnTo>
                  <a:pt x="2028" y="628"/>
                </a:lnTo>
                <a:lnTo>
                  <a:pt x="2040" y="616"/>
                </a:lnTo>
                <a:lnTo>
                  <a:pt x="2051" y="601"/>
                </a:lnTo>
                <a:lnTo>
                  <a:pt x="2061" y="588"/>
                </a:lnTo>
                <a:lnTo>
                  <a:pt x="2072" y="573"/>
                </a:lnTo>
                <a:lnTo>
                  <a:pt x="2082" y="559"/>
                </a:lnTo>
                <a:lnTo>
                  <a:pt x="2091" y="542"/>
                </a:lnTo>
                <a:lnTo>
                  <a:pt x="2099" y="527"/>
                </a:lnTo>
                <a:lnTo>
                  <a:pt x="2106" y="511"/>
                </a:lnTo>
                <a:lnTo>
                  <a:pt x="2113" y="495"/>
                </a:lnTo>
                <a:lnTo>
                  <a:pt x="2118" y="477"/>
                </a:lnTo>
                <a:lnTo>
                  <a:pt x="2124" y="460"/>
                </a:lnTo>
                <a:lnTo>
                  <a:pt x="2128" y="442"/>
                </a:lnTo>
                <a:lnTo>
                  <a:pt x="2130" y="424"/>
                </a:lnTo>
                <a:lnTo>
                  <a:pt x="2133" y="405"/>
                </a:lnTo>
                <a:lnTo>
                  <a:pt x="2134" y="387"/>
                </a:lnTo>
                <a:lnTo>
                  <a:pt x="2134" y="368"/>
                </a:lnTo>
                <a:lnTo>
                  <a:pt x="2134" y="348"/>
                </a:lnTo>
                <a:lnTo>
                  <a:pt x="2133" y="330"/>
                </a:lnTo>
                <a:lnTo>
                  <a:pt x="2130" y="311"/>
                </a:lnTo>
                <a:lnTo>
                  <a:pt x="2128" y="294"/>
                </a:lnTo>
                <a:lnTo>
                  <a:pt x="2124" y="275"/>
                </a:lnTo>
                <a:lnTo>
                  <a:pt x="2118" y="258"/>
                </a:lnTo>
                <a:lnTo>
                  <a:pt x="2113" y="242"/>
                </a:lnTo>
                <a:lnTo>
                  <a:pt x="2106" y="224"/>
                </a:lnTo>
                <a:lnTo>
                  <a:pt x="2099" y="208"/>
                </a:lnTo>
                <a:lnTo>
                  <a:pt x="2091" y="193"/>
                </a:lnTo>
                <a:lnTo>
                  <a:pt x="2082" y="177"/>
                </a:lnTo>
                <a:lnTo>
                  <a:pt x="2072" y="162"/>
                </a:lnTo>
                <a:lnTo>
                  <a:pt x="2061" y="148"/>
                </a:lnTo>
                <a:lnTo>
                  <a:pt x="2051" y="134"/>
                </a:lnTo>
                <a:lnTo>
                  <a:pt x="2040" y="121"/>
                </a:lnTo>
                <a:lnTo>
                  <a:pt x="2028" y="107"/>
                </a:lnTo>
                <a:lnTo>
                  <a:pt x="2015" y="95"/>
                </a:lnTo>
                <a:lnTo>
                  <a:pt x="2002" y="83"/>
                </a:lnTo>
                <a:lnTo>
                  <a:pt x="1987" y="73"/>
                </a:lnTo>
                <a:lnTo>
                  <a:pt x="1973" y="63"/>
                </a:lnTo>
                <a:lnTo>
                  <a:pt x="1958" y="53"/>
                </a:lnTo>
                <a:lnTo>
                  <a:pt x="1943" y="44"/>
                </a:lnTo>
                <a:lnTo>
                  <a:pt x="1926" y="37"/>
                </a:lnTo>
                <a:lnTo>
                  <a:pt x="1910" y="29"/>
                </a:lnTo>
                <a:lnTo>
                  <a:pt x="1894" y="22"/>
                </a:lnTo>
                <a:lnTo>
                  <a:pt x="1876" y="17"/>
                </a:lnTo>
                <a:lnTo>
                  <a:pt x="1859" y="12"/>
                </a:lnTo>
                <a:lnTo>
                  <a:pt x="1841" y="7"/>
                </a:lnTo>
                <a:lnTo>
                  <a:pt x="1823" y="4"/>
                </a:lnTo>
                <a:lnTo>
                  <a:pt x="1805" y="2"/>
                </a:lnTo>
                <a:lnTo>
                  <a:pt x="1786" y="1"/>
                </a:lnTo>
                <a:lnTo>
                  <a:pt x="1767" y="0"/>
                </a:lnTo>
                <a:close/>
              </a:path>
            </a:pathLst>
          </a:custGeom>
          <a:solidFill>
            <a:srgbClr val="FDB602">
              <a:alpha val="20000"/>
            </a:srgbClr>
          </a:solidFill>
          <a:ln w="96901">
            <a:solidFill>
              <a:srgbClr val="F7B60D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/>
            <a:endParaRPr lang="zh-CN" altLang="en-US" baseline="-25000">
              <a:solidFill>
                <a:srgbClr val="000000"/>
              </a:solidFill>
            </a:endParaRPr>
          </a:p>
        </p:txBody>
      </p:sp>
      <p:sp>
        <p:nvSpPr>
          <p:cNvPr id="1030" name="Freeform 67"/>
          <p:cNvSpPr>
            <a:spLocks/>
          </p:cNvSpPr>
          <p:nvPr/>
        </p:nvSpPr>
        <p:spPr bwMode="auto">
          <a:xfrm rot="-1800000">
            <a:off x="3786188" y="2241550"/>
            <a:ext cx="3562350" cy="1227138"/>
          </a:xfrm>
          <a:custGeom>
            <a:avLst/>
            <a:gdLst>
              <a:gd name="T0" fmla="*/ 2869578 w 2134"/>
              <a:gd name="T1" fmla="*/ 5009 h 735"/>
              <a:gd name="T2" fmla="*/ 2741040 w 2134"/>
              <a:gd name="T3" fmla="*/ 35061 h 735"/>
              <a:gd name="T4" fmla="*/ 2498987 w 2134"/>
              <a:gd name="T5" fmla="*/ 13357 h 735"/>
              <a:gd name="T6" fmla="*/ 2365440 w 2134"/>
              <a:gd name="T7" fmla="*/ 0 h 735"/>
              <a:gd name="T8" fmla="*/ 2258603 w 2134"/>
              <a:gd name="T9" fmla="*/ 10017 h 735"/>
              <a:gd name="T10" fmla="*/ 1991511 w 2134"/>
              <a:gd name="T11" fmla="*/ 35061 h 735"/>
              <a:gd name="T12" fmla="*/ 1889681 w 2134"/>
              <a:gd name="T13" fmla="*/ 10017 h 735"/>
              <a:gd name="T14" fmla="*/ 1782844 w 2134"/>
              <a:gd name="T15" fmla="*/ 0 h 735"/>
              <a:gd name="T16" fmla="*/ 1649298 w 2134"/>
              <a:gd name="T17" fmla="*/ 13357 h 735"/>
              <a:gd name="T18" fmla="*/ 1405576 w 2134"/>
              <a:gd name="T19" fmla="*/ 35061 h 735"/>
              <a:gd name="T20" fmla="*/ 1278707 w 2134"/>
              <a:gd name="T21" fmla="*/ 5009 h 735"/>
              <a:gd name="T22" fmla="*/ 1170200 w 2134"/>
              <a:gd name="T23" fmla="*/ 1670 h 735"/>
              <a:gd name="T24" fmla="*/ 1039993 w 2134"/>
              <a:gd name="T25" fmla="*/ 21704 h 735"/>
              <a:gd name="T26" fmla="*/ 797940 w 2134"/>
              <a:gd name="T27" fmla="*/ 28383 h 735"/>
              <a:gd name="T28" fmla="*/ 669401 w 2134"/>
              <a:gd name="T29" fmla="*/ 3339 h 735"/>
              <a:gd name="T30" fmla="*/ 550879 w 2134"/>
              <a:gd name="T31" fmla="*/ 3339 h 735"/>
              <a:gd name="T32" fmla="*/ 402309 w 2134"/>
              <a:gd name="T33" fmla="*/ 36731 h 735"/>
              <a:gd name="T34" fmla="*/ 270431 w 2134"/>
              <a:gd name="T35" fmla="*/ 105183 h 735"/>
              <a:gd name="T36" fmla="*/ 158586 w 2134"/>
              <a:gd name="T37" fmla="*/ 202019 h 735"/>
              <a:gd name="T38" fmla="*/ 73451 w 2134"/>
              <a:gd name="T39" fmla="*/ 322228 h 735"/>
              <a:gd name="T40" fmla="*/ 20032 w 2134"/>
              <a:gd name="T41" fmla="*/ 459133 h 735"/>
              <a:gd name="T42" fmla="*/ 0 w 2134"/>
              <a:gd name="T43" fmla="*/ 614404 h 735"/>
              <a:gd name="T44" fmla="*/ 11685 w 2134"/>
              <a:gd name="T45" fmla="*/ 737952 h 735"/>
              <a:gd name="T46" fmla="*/ 61765 w 2134"/>
              <a:gd name="T47" fmla="*/ 879866 h 735"/>
              <a:gd name="T48" fmla="*/ 138554 w 2134"/>
              <a:gd name="T49" fmla="*/ 1003415 h 735"/>
              <a:gd name="T50" fmla="*/ 247061 w 2134"/>
              <a:gd name="T51" fmla="*/ 1105259 h 735"/>
              <a:gd name="T52" fmla="*/ 373930 w 2134"/>
              <a:gd name="T53" fmla="*/ 1180390 h 735"/>
              <a:gd name="T54" fmla="*/ 519162 w 2134"/>
              <a:gd name="T55" fmla="*/ 1220460 h 735"/>
              <a:gd name="T56" fmla="*/ 641023 w 2134"/>
              <a:gd name="T57" fmla="*/ 1227138 h 735"/>
              <a:gd name="T58" fmla="*/ 772900 w 2134"/>
              <a:gd name="T59" fmla="*/ 1207103 h 735"/>
              <a:gd name="T60" fmla="*/ 1014953 w 2134"/>
              <a:gd name="T61" fmla="*/ 1200425 h 735"/>
              <a:gd name="T62" fmla="*/ 1143491 w 2134"/>
              <a:gd name="T63" fmla="*/ 1225468 h 735"/>
              <a:gd name="T64" fmla="*/ 1251997 w 2134"/>
              <a:gd name="T65" fmla="*/ 1225468 h 735"/>
              <a:gd name="T66" fmla="*/ 1382205 w 2134"/>
              <a:gd name="T67" fmla="*/ 1200425 h 735"/>
              <a:gd name="T68" fmla="*/ 1624258 w 2134"/>
              <a:gd name="T69" fmla="*/ 1207103 h 735"/>
              <a:gd name="T70" fmla="*/ 1754466 w 2134"/>
              <a:gd name="T71" fmla="*/ 1227138 h 735"/>
              <a:gd name="T72" fmla="*/ 1861303 w 2134"/>
              <a:gd name="T73" fmla="*/ 1222129 h 735"/>
              <a:gd name="T74" fmla="*/ 1991511 w 2134"/>
              <a:gd name="T75" fmla="*/ 1192077 h 735"/>
              <a:gd name="T76" fmla="*/ 2233563 w 2134"/>
              <a:gd name="T77" fmla="*/ 1213781 h 735"/>
              <a:gd name="T78" fmla="*/ 2365440 w 2134"/>
              <a:gd name="T79" fmla="*/ 1227138 h 735"/>
              <a:gd name="T80" fmla="*/ 2473947 w 2134"/>
              <a:gd name="T81" fmla="*/ 1218790 h 735"/>
              <a:gd name="T82" fmla="*/ 2741040 w 2134"/>
              <a:gd name="T83" fmla="*/ 1192077 h 735"/>
              <a:gd name="T84" fmla="*/ 2842869 w 2134"/>
              <a:gd name="T85" fmla="*/ 1218790 h 735"/>
              <a:gd name="T86" fmla="*/ 2949706 w 2134"/>
              <a:gd name="T87" fmla="*/ 1227138 h 735"/>
              <a:gd name="T88" fmla="*/ 3103284 w 2134"/>
              <a:gd name="T89" fmla="*/ 1207103 h 735"/>
              <a:gd name="T90" fmla="*/ 3243508 w 2134"/>
              <a:gd name="T91" fmla="*/ 1153677 h 735"/>
              <a:gd name="T92" fmla="*/ 3363700 w 2134"/>
              <a:gd name="T93" fmla="*/ 1068528 h 735"/>
              <a:gd name="T94" fmla="*/ 3458852 w 2134"/>
              <a:gd name="T95" fmla="*/ 956667 h 735"/>
              <a:gd name="T96" fmla="*/ 3527294 w 2134"/>
              <a:gd name="T97" fmla="*/ 826440 h 735"/>
              <a:gd name="T98" fmla="*/ 3560681 w 2134"/>
              <a:gd name="T99" fmla="*/ 676178 h 735"/>
              <a:gd name="T100" fmla="*/ 3560681 w 2134"/>
              <a:gd name="T101" fmla="*/ 550960 h 735"/>
              <a:gd name="T102" fmla="*/ 3527294 w 2134"/>
              <a:gd name="T103" fmla="*/ 404037 h 735"/>
              <a:gd name="T104" fmla="*/ 3458852 w 2134"/>
              <a:gd name="T105" fmla="*/ 270471 h 735"/>
              <a:gd name="T106" fmla="*/ 3363700 w 2134"/>
              <a:gd name="T107" fmla="*/ 158610 h 735"/>
              <a:gd name="T108" fmla="*/ 3243508 w 2134"/>
              <a:gd name="T109" fmla="*/ 73461 h 735"/>
              <a:gd name="T110" fmla="*/ 3103284 w 2134"/>
              <a:gd name="T111" fmla="*/ 20035 h 735"/>
              <a:gd name="T112" fmla="*/ 2949706 w 2134"/>
              <a:gd name="T113" fmla="*/ 0 h 73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34" h="735">
                <a:moveTo>
                  <a:pt x="1767" y="0"/>
                </a:moveTo>
                <a:lnTo>
                  <a:pt x="1767" y="0"/>
                </a:lnTo>
                <a:lnTo>
                  <a:pt x="1751" y="1"/>
                </a:lnTo>
                <a:lnTo>
                  <a:pt x="1735" y="2"/>
                </a:lnTo>
                <a:lnTo>
                  <a:pt x="1719" y="3"/>
                </a:lnTo>
                <a:lnTo>
                  <a:pt x="1703" y="6"/>
                </a:lnTo>
                <a:lnTo>
                  <a:pt x="1688" y="8"/>
                </a:lnTo>
                <a:lnTo>
                  <a:pt x="1672" y="13"/>
                </a:lnTo>
                <a:lnTo>
                  <a:pt x="1657" y="17"/>
                </a:lnTo>
                <a:lnTo>
                  <a:pt x="1642" y="21"/>
                </a:lnTo>
                <a:lnTo>
                  <a:pt x="1543" y="21"/>
                </a:lnTo>
                <a:lnTo>
                  <a:pt x="1527" y="17"/>
                </a:lnTo>
                <a:lnTo>
                  <a:pt x="1512" y="13"/>
                </a:lnTo>
                <a:lnTo>
                  <a:pt x="1497" y="8"/>
                </a:lnTo>
                <a:lnTo>
                  <a:pt x="1482" y="6"/>
                </a:lnTo>
                <a:lnTo>
                  <a:pt x="1465" y="3"/>
                </a:lnTo>
                <a:lnTo>
                  <a:pt x="1450" y="2"/>
                </a:lnTo>
                <a:lnTo>
                  <a:pt x="1434" y="1"/>
                </a:lnTo>
                <a:lnTo>
                  <a:pt x="1417" y="0"/>
                </a:lnTo>
                <a:lnTo>
                  <a:pt x="1401" y="1"/>
                </a:lnTo>
                <a:lnTo>
                  <a:pt x="1385" y="2"/>
                </a:lnTo>
                <a:lnTo>
                  <a:pt x="1368" y="3"/>
                </a:lnTo>
                <a:lnTo>
                  <a:pt x="1353" y="6"/>
                </a:lnTo>
                <a:lnTo>
                  <a:pt x="1338" y="8"/>
                </a:lnTo>
                <a:lnTo>
                  <a:pt x="1323" y="13"/>
                </a:lnTo>
                <a:lnTo>
                  <a:pt x="1307" y="17"/>
                </a:lnTo>
                <a:lnTo>
                  <a:pt x="1292" y="21"/>
                </a:lnTo>
                <a:lnTo>
                  <a:pt x="1193" y="21"/>
                </a:lnTo>
                <a:lnTo>
                  <a:pt x="1178" y="17"/>
                </a:lnTo>
                <a:lnTo>
                  <a:pt x="1162" y="13"/>
                </a:lnTo>
                <a:lnTo>
                  <a:pt x="1147" y="8"/>
                </a:lnTo>
                <a:lnTo>
                  <a:pt x="1132" y="6"/>
                </a:lnTo>
                <a:lnTo>
                  <a:pt x="1115" y="3"/>
                </a:lnTo>
                <a:lnTo>
                  <a:pt x="1100" y="2"/>
                </a:lnTo>
                <a:lnTo>
                  <a:pt x="1084" y="1"/>
                </a:lnTo>
                <a:lnTo>
                  <a:pt x="1068" y="0"/>
                </a:lnTo>
                <a:lnTo>
                  <a:pt x="1051" y="1"/>
                </a:lnTo>
                <a:lnTo>
                  <a:pt x="1035" y="2"/>
                </a:lnTo>
                <a:lnTo>
                  <a:pt x="1019" y="3"/>
                </a:lnTo>
                <a:lnTo>
                  <a:pt x="1003" y="6"/>
                </a:lnTo>
                <a:lnTo>
                  <a:pt x="988" y="8"/>
                </a:lnTo>
                <a:lnTo>
                  <a:pt x="973" y="13"/>
                </a:lnTo>
                <a:lnTo>
                  <a:pt x="957" y="17"/>
                </a:lnTo>
                <a:lnTo>
                  <a:pt x="942" y="21"/>
                </a:lnTo>
                <a:lnTo>
                  <a:pt x="842" y="21"/>
                </a:lnTo>
                <a:lnTo>
                  <a:pt x="828" y="17"/>
                </a:lnTo>
                <a:lnTo>
                  <a:pt x="813" y="13"/>
                </a:lnTo>
                <a:lnTo>
                  <a:pt x="797" y="8"/>
                </a:lnTo>
                <a:lnTo>
                  <a:pt x="782" y="6"/>
                </a:lnTo>
                <a:lnTo>
                  <a:pt x="766" y="3"/>
                </a:lnTo>
                <a:lnTo>
                  <a:pt x="750" y="2"/>
                </a:lnTo>
                <a:lnTo>
                  <a:pt x="734" y="1"/>
                </a:lnTo>
                <a:lnTo>
                  <a:pt x="718" y="0"/>
                </a:lnTo>
                <a:lnTo>
                  <a:pt x="701" y="1"/>
                </a:lnTo>
                <a:lnTo>
                  <a:pt x="685" y="2"/>
                </a:lnTo>
                <a:lnTo>
                  <a:pt x="669" y="3"/>
                </a:lnTo>
                <a:lnTo>
                  <a:pt x="653" y="6"/>
                </a:lnTo>
                <a:lnTo>
                  <a:pt x="638" y="8"/>
                </a:lnTo>
                <a:lnTo>
                  <a:pt x="623" y="13"/>
                </a:lnTo>
                <a:lnTo>
                  <a:pt x="608" y="17"/>
                </a:lnTo>
                <a:lnTo>
                  <a:pt x="592" y="21"/>
                </a:lnTo>
                <a:lnTo>
                  <a:pt x="492" y="21"/>
                </a:lnTo>
                <a:lnTo>
                  <a:pt x="478" y="17"/>
                </a:lnTo>
                <a:lnTo>
                  <a:pt x="463" y="13"/>
                </a:lnTo>
                <a:lnTo>
                  <a:pt x="447" y="8"/>
                </a:lnTo>
                <a:lnTo>
                  <a:pt x="432" y="6"/>
                </a:lnTo>
                <a:lnTo>
                  <a:pt x="416" y="3"/>
                </a:lnTo>
                <a:lnTo>
                  <a:pt x="401" y="2"/>
                </a:lnTo>
                <a:lnTo>
                  <a:pt x="384" y="1"/>
                </a:lnTo>
                <a:lnTo>
                  <a:pt x="368" y="0"/>
                </a:lnTo>
                <a:lnTo>
                  <a:pt x="348" y="1"/>
                </a:lnTo>
                <a:lnTo>
                  <a:pt x="330" y="2"/>
                </a:lnTo>
                <a:lnTo>
                  <a:pt x="311" y="4"/>
                </a:lnTo>
                <a:lnTo>
                  <a:pt x="294" y="7"/>
                </a:lnTo>
                <a:lnTo>
                  <a:pt x="275" y="12"/>
                </a:lnTo>
                <a:lnTo>
                  <a:pt x="258" y="17"/>
                </a:lnTo>
                <a:lnTo>
                  <a:pt x="241" y="22"/>
                </a:lnTo>
                <a:lnTo>
                  <a:pt x="224" y="29"/>
                </a:lnTo>
                <a:lnTo>
                  <a:pt x="208" y="37"/>
                </a:lnTo>
                <a:lnTo>
                  <a:pt x="192" y="44"/>
                </a:lnTo>
                <a:lnTo>
                  <a:pt x="177" y="53"/>
                </a:lnTo>
                <a:lnTo>
                  <a:pt x="162" y="63"/>
                </a:lnTo>
                <a:lnTo>
                  <a:pt x="148" y="73"/>
                </a:lnTo>
                <a:lnTo>
                  <a:pt x="134" y="83"/>
                </a:lnTo>
                <a:lnTo>
                  <a:pt x="120" y="95"/>
                </a:lnTo>
                <a:lnTo>
                  <a:pt x="107" y="107"/>
                </a:lnTo>
                <a:lnTo>
                  <a:pt x="95" y="121"/>
                </a:lnTo>
                <a:lnTo>
                  <a:pt x="83" y="134"/>
                </a:lnTo>
                <a:lnTo>
                  <a:pt x="73" y="148"/>
                </a:lnTo>
                <a:lnTo>
                  <a:pt x="63" y="162"/>
                </a:lnTo>
                <a:lnTo>
                  <a:pt x="53" y="177"/>
                </a:lnTo>
                <a:lnTo>
                  <a:pt x="44" y="193"/>
                </a:lnTo>
                <a:lnTo>
                  <a:pt x="37" y="208"/>
                </a:lnTo>
                <a:lnTo>
                  <a:pt x="29" y="224"/>
                </a:lnTo>
                <a:lnTo>
                  <a:pt x="22" y="242"/>
                </a:lnTo>
                <a:lnTo>
                  <a:pt x="17" y="258"/>
                </a:lnTo>
                <a:lnTo>
                  <a:pt x="12" y="275"/>
                </a:lnTo>
                <a:lnTo>
                  <a:pt x="7" y="294"/>
                </a:lnTo>
                <a:lnTo>
                  <a:pt x="4" y="311"/>
                </a:lnTo>
                <a:lnTo>
                  <a:pt x="2" y="330"/>
                </a:lnTo>
                <a:lnTo>
                  <a:pt x="1" y="348"/>
                </a:lnTo>
                <a:lnTo>
                  <a:pt x="0" y="368"/>
                </a:lnTo>
                <a:lnTo>
                  <a:pt x="1" y="387"/>
                </a:lnTo>
                <a:lnTo>
                  <a:pt x="2" y="405"/>
                </a:lnTo>
                <a:lnTo>
                  <a:pt x="4" y="424"/>
                </a:lnTo>
                <a:lnTo>
                  <a:pt x="7" y="442"/>
                </a:lnTo>
                <a:lnTo>
                  <a:pt x="12" y="460"/>
                </a:lnTo>
                <a:lnTo>
                  <a:pt x="17" y="477"/>
                </a:lnTo>
                <a:lnTo>
                  <a:pt x="22" y="495"/>
                </a:lnTo>
                <a:lnTo>
                  <a:pt x="29" y="511"/>
                </a:lnTo>
                <a:lnTo>
                  <a:pt x="37" y="527"/>
                </a:lnTo>
                <a:lnTo>
                  <a:pt x="44" y="542"/>
                </a:lnTo>
                <a:lnTo>
                  <a:pt x="53" y="559"/>
                </a:lnTo>
                <a:lnTo>
                  <a:pt x="63" y="573"/>
                </a:lnTo>
                <a:lnTo>
                  <a:pt x="73" y="588"/>
                </a:lnTo>
                <a:lnTo>
                  <a:pt x="83" y="601"/>
                </a:lnTo>
                <a:lnTo>
                  <a:pt x="95" y="616"/>
                </a:lnTo>
                <a:lnTo>
                  <a:pt x="107" y="628"/>
                </a:lnTo>
                <a:lnTo>
                  <a:pt x="120" y="640"/>
                </a:lnTo>
                <a:lnTo>
                  <a:pt x="134" y="652"/>
                </a:lnTo>
                <a:lnTo>
                  <a:pt x="148" y="662"/>
                </a:lnTo>
                <a:lnTo>
                  <a:pt x="162" y="672"/>
                </a:lnTo>
                <a:lnTo>
                  <a:pt x="177" y="682"/>
                </a:lnTo>
                <a:lnTo>
                  <a:pt x="192" y="691"/>
                </a:lnTo>
                <a:lnTo>
                  <a:pt x="208" y="699"/>
                </a:lnTo>
                <a:lnTo>
                  <a:pt x="224" y="707"/>
                </a:lnTo>
                <a:lnTo>
                  <a:pt x="241" y="714"/>
                </a:lnTo>
                <a:lnTo>
                  <a:pt x="258" y="719"/>
                </a:lnTo>
                <a:lnTo>
                  <a:pt x="275" y="723"/>
                </a:lnTo>
                <a:lnTo>
                  <a:pt x="294" y="728"/>
                </a:lnTo>
                <a:lnTo>
                  <a:pt x="311" y="731"/>
                </a:lnTo>
                <a:lnTo>
                  <a:pt x="330" y="733"/>
                </a:lnTo>
                <a:lnTo>
                  <a:pt x="348" y="735"/>
                </a:lnTo>
                <a:lnTo>
                  <a:pt x="368" y="735"/>
                </a:lnTo>
                <a:lnTo>
                  <a:pt x="384" y="735"/>
                </a:lnTo>
                <a:lnTo>
                  <a:pt x="401" y="734"/>
                </a:lnTo>
                <a:lnTo>
                  <a:pt x="416" y="732"/>
                </a:lnTo>
                <a:lnTo>
                  <a:pt x="432" y="730"/>
                </a:lnTo>
                <a:lnTo>
                  <a:pt x="447" y="727"/>
                </a:lnTo>
                <a:lnTo>
                  <a:pt x="463" y="723"/>
                </a:lnTo>
                <a:lnTo>
                  <a:pt x="478" y="719"/>
                </a:lnTo>
                <a:lnTo>
                  <a:pt x="492" y="714"/>
                </a:lnTo>
                <a:lnTo>
                  <a:pt x="592" y="714"/>
                </a:lnTo>
                <a:lnTo>
                  <a:pt x="608" y="719"/>
                </a:lnTo>
                <a:lnTo>
                  <a:pt x="622" y="723"/>
                </a:lnTo>
                <a:lnTo>
                  <a:pt x="638" y="727"/>
                </a:lnTo>
                <a:lnTo>
                  <a:pt x="653" y="730"/>
                </a:lnTo>
                <a:lnTo>
                  <a:pt x="669" y="732"/>
                </a:lnTo>
                <a:lnTo>
                  <a:pt x="685" y="734"/>
                </a:lnTo>
                <a:lnTo>
                  <a:pt x="701" y="735"/>
                </a:lnTo>
                <a:lnTo>
                  <a:pt x="718" y="735"/>
                </a:lnTo>
                <a:lnTo>
                  <a:pt x="734" y="735"/>
                </a:lnTo>
                <a:lnTo>
                  <a:pt x="750" y="734"/>
                </a:lnTo>
                <a:lnTo>
                  <a:pt x="766" y="732"/>
                </a:lnTo>
                <a:lnTo>
                  <a:pt x="782" y="730"/>
                </a:lnTo>
                <a:lnTo>
                  <a:pt x="797" y="727"/>
                </a:lnTo>
                <a:lnTo>
                  <a:pt x="813" y="723"/>
                </a:lnTo>
                <a:lnTo>
                  <a:pt x="828" y="719"/>
                </a:lnTo>
                <a:lnTo>
                  <a:pt x="842" y="714"/>
                </a:lnTo>
                <a:lnTo>
                  <a:pt x="942" y="714"/>
                </a:lnTo>
                <a:lnTo>
                  <a:pt x="957" y="719"/>
                </a:lnTo>
                <a:lnTo>
                  <a:pt x="973" y="723"/>
                </a:lnTo>
                <a:lnTo>
                  <a:pt x="988" y="727"/>
                </a:lnTo>
                <a:lnTo>
                  <a:pt x="1003" y="730"/>
                </a:lnTo>
                <a:lnTo>
                  <a:pt x="1019" y="732"/>
                </a:lnTo>
                <a:lnTo>
                  <a:pt x="1035" y="734"/>
                </a:lnTo>
                <a:lnTo>
                  <a:pt x="1051" y="735"/>
                </a:lnTo>
                <a:lnTo>
                  <a:pt x="1068" y="735"/>
                </a:lnTo>
                <a:lnTo>
                  <a:pt x="1084" y="735"/>
                </a:lnTo>
                <a:lnTo>
                  <a:pt x="1100" y="734"/>
                </a:lnTo>
                <a:lnTo>
                  <a:pt x="1115" y="732"/>
                </a:lnTo>
                <a:lnTo>
                  <a:pt x="1132" y="730"/>
                </a:lnTo>
                <a:lnTo>
                  <a:pt x="1147" y="727"/>
                </a:lnTo>
                <a:lnTo>
                  <a:pt x="1162" y="723"/>
                </a:lnTo>
                <a:lnTo>
                  <a:pt x="1178" y="719"/>
                </a:lnTo>
                <a:lnTo>
                  <a:pt x="1193" y="714"/>
                </a:lnTo>
                <a:lnTo>
                  <a:pt x="1292" y="714"/>
                </a:lnTo>
                <a:lnTo>
                  <a:pt x="1307" y="719"/>
                </a:lnTo>
                <a:lnTo>
                  <a:pt x="1323" y="723"/>
                </a:lnTo>
                <a:lnTo>
                  <a:pt x="1338" y="727"/>
                </a:lnTo>
                <a:lnTo>
                  <a:pt x="1353" y="730"/>
                </a:lnTo>
                <a:lnTo>
                  <a:pt x="1368" y="732"/>
                </a:lnTo>
                <a:lnTo>
                  <a:pt x="1385" y="734"/>
                </a:lnTo>
                <a:lnTo>
                  <a:pt x="1401" y="735"/>
                </a:lnTo>
                <a:lnTo>
                  <a:pt x="1417" y="735"/>
                </a:lnTo>
                <a:lnTo>
                  <a:pt x="1434" y="735"/>
                </a:lnTo>
                <a:lnTo>
                  <a:pt x="1450" y="734"/>
                </a:lnTo>
                <a:lnTo>
                  <a:pt x="1465" y="732"/>
                </a:lnTo>
                <a:lnTo>
                  <a:pt x="1482" y="730"/>
                </a:lnTo>
                <a:lnTo>
                  <a:pt x="1497" y="727"/>
                </a:lnTo>
                <a:lnTo>
                  <a:pt x="1512" y="723"/>
                </a:lnTo>
                <a:lnTo>
                  <a:pt x="1527" y="719"/>
                </a:lnTo>
                <a:lnTo>
                  <a:pt x="1543" y="714"/>
                </a:lnTo>
                <a:lnTo>
                  <a:pt x="1642" y="714"/>
                </a:lnTo>
                <a:lnTo>
                  <a:pt x="1657" y="719"/>
                </a:lnTo>
                <a:lnTo>
                  <a:pt x="1672" y="723"/>
                </a:lnTo>
                <a:lnTo>
                  <a:pt x="1688" y="727"/>
                </a:lnTo>
                <a:lnTo>
                  <a:pt x="1703" y="730"/>
                </a:lnTo>
                <a:lnTo>
                  <a:pt x="1719" y="732"/>
                </a:lnTo>
                <a:lnTo>
                  <a:pt x="1735" y="734"/>
                </a:lnTo>
                <a:lnTo>
                  <a:pt x="1751" y="735"/>
                </a:lnTo>
                <a:lnTo>
                  <a:pt x="1767" y="735"/>
                </a:lnTo>
                <a:lnTo>
                  <a:pt x="1786" y="735"/>
                </a:lnTo>
                <a:lnTo>
                  <a:pt x="1805" y="733"/>
                </a:lnTo>
                <a:lnTo>
                  <a:pt x="1823" y="731"/>
                </a:lnTo>
                <a:lnTo>
                  <a:pt x="1841" y="728"/>
                </a:lnTo>
                <a:lnTo>
                  <a:pt x="1859" y="723"/>
                </a:lnTo>
                <a:lnTo>
                  <a:pt x="1876" y="719"/>
                </a:lnTo>
                <a:lnTo>
                  <a:pt x="1894" y="714"/>
                </a:lnTo>
                <a:lnTo>
                  <a:pt x="1910" y="707"/>
                </a:lnTo>
                <a:lnTo>
                  <a:pt x="1926" y="699"/>
                </a:lnTo>
                <a:lnTo>
                  <a:pt x="1943" y="691"/>
                </a:lnTo>
                <a:lnTo>
                  <a:pt x="1958" y="682"/>
                </a:lnTo>
                <a:lnTo>
                  <a:pt x="1973" y="672"/>
                </a:lnTo>
                <a:lnTo>
                  <a:pt x="1987" y="662"/>
                </a:lnTo>
                <a:lnTo>
                  <a:pt x="2002" y="652"/>
                </a:lnTo>
                <a:lnTo>
                  <a:pt x="2015" y="640"/>
                </a:lnTo>
                <a:lnTo>
                  <a:pt x="2028" y="628"/>
                </a:lnTo>
                <a:lnTo>
                  <a:pt x="2040" y="616"/>
                </a:lnTo>
                <a:lnTo>
                  <a:pt x="2051" y="601"/>
                </a:lnTo>
                <a:lnTo>
                  <a:pt x="2061" y="588"/>
                </a:lnTo>
                <a:lnTo>
                  <a:pt x="2072" y="573"/>
                </a:lnTo>
                <a:lnTo>
                  <a:pt x="2082" y="559"/>
                </a:lnTo>
                <a:lnTo>
                  <a:pt x="2091" y="542"/>
                </a:lnTo>
                <a:lnTo>
                  <a:pt x="2099" y="527"/>
                </a:lnTo>
                <a:lnTo>
                  <a:pt x="2106" y="511"/>
                </a:lnTo>
                <a:lnTo>
                  <a:pt x="2113" y="495"/>
                </a:lnTo>
                <a:lnTo>
                  <a:pt x="2118" y="477"/>
                </a:lnTo>
                <a:lnTo>
                  <a:pt x="2124" y="460"/>
                </a:lnTo>
                <a:lnTo>
                  <a:pt x="2128" y="442"/>
                </a:lnTo>
                <a:lnTo>
                  <a:pt x="2130" y="424"/>
                </a:lnTo>
                <a:lnTo>
                  <a:pt x="2133" y="405"/>
                </a:lnTo>
                <a:lnTo>
                  <a:pt x="2134" y="387"/>
                </a:lnTo>
                <a:lnTo>
                  <a:pt x="2134" y="368"/>
                </a:lnTo>
                <a:lnTo>
                  <a:pt x="2134" y="348"/>
                </a:lnTo>
                <a:lnTo>
                  <a:pt x="2133" y="330"/>
                </a:lnTo>
                <a:lnTo>
                  <a:pt x="2130" y="311"/>
                </a:lnTo>
                <a:lnTo>
                  <a:pt x="2128" y="294"/>
                </a:lnTo>
                <a:lnTo>
                  <a:pt x="2124" y="275"/>
                </a:lnTo>
                <a:lnTo>
                  <a:pt x="2118" y="258"/>
                </a:lnTo>
                <a:lnTo>
                  <a:pt x="2113" y="242"/>
                </a:lnTo>
                <a:lnTo>
                  <a:pt x="2106" y="224"/>
                </a:lnTo>
                <a:lnTo>
                  <a:pt x="2099" y="208"/>
                </a:lnTo>
                <a:lnTo>
                  <a:pt x="2091" y="193"/>
                </a:lnTo>
                <a:lnTo>
                  <a:pt x="2082" y="177"/>
                </a:lnTo>
                <a:lnTo>
                  <a:pt x="2072" y="162"/>
                </a:lnTo>
                <a:lnTo>
                  <a:pt x="2061" y="148"/>
                </a:lnTo>
                <a:lnTo>
                  <a:pt x="2051" y="134"/>
                </a:lnTo>
                <a:lnTo>
                  <a:pt x="2040" y="121"/>
                </a:lnTo>
                <a:lnTo>
                  <a:pt x="2028" y="107"/>
                </a:lnTo>
                <a:lnTo>
                  <a:pt x="2015" y="95"/>
                </a:lnTo>
                <a:lnTo>
                  <a:pt x="2002" y="83"/>
                </a:lnTo>
                <a:lnTo>
                  <a:pt x="1987" y="73"/>
                </a:lnTo>
                <a:lnTo>
                  <a:pt x="1973" y="63"/>
                </a:lnTo>
                <a:lnTo>
                  <a:pt x="1958" y="53"/>
                </a:lnTo>
                <a:lnTo>
                  <a:pt x="1943" y="44"/>
                </a:lnTo>
                <a:lnTo>
                  <a:pt x="1926" y="37"/>
                </a:lnTo>
                <a:lnTo>
                  <a:pt x="1910" y="29"/>
                </a:lnTo>
                <a:lnTo>
                  <a:pt x="1894" y="22"/>
                </a:lnTo>
                <a:lnTo>
                  <a:pt x="1876" y="17"/>
                </a:lnTo>
                <a:lnTo>
                  <a:pt x="1859" y="12"/>
                </a:lnTo>
                <a:lnTo>
                  <a:pt x="1841" y="7"/>
                </a:lnTo>
                <a:lnTo>
                  <a:pt x="1823" y="4"/>
                </a:lnTo>
                <a:lnTo>
                  <a:pt x="1805" y="2"/>
                </a:lnTo>
                <a:lnTo>
                  <a:pt x="1786" y="1"/>
                </a:lnTo>
                <a:lnTo>
                  <a:pt x="1767" y="0"/>
                </a:lnTo>
                <a:close/>
              </a:path>
            </a:pathLst>
          </a:custGeom>
          <a:solidFill>
            <a:srgbClr val="139AFF">
              <a:alpha val="20000"/>
            </a:srgbClr>
          </a:solidFill>
          <a:ln w="96901">
            <a:solidFill>
              <a:srgbClr val="139A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/>
            <a:endParaRPr lang="zh-CN" altLang="en-US" baseline="-25000">
              <a:solidFill>
                <a:srgbClr val="000000"/>
              </a:solidFill>
            </a:endParaRPr>
          </a:p>
        </p:txBody>
      </p:sp>
      <p:sp>
        <p:nvSpPr>
          <p:cNvPr id="1031" name="Freeform 68"/>
          <p:cNvSpPr>
            <a:spLocks/>
          </p:cNvSpPr>
          <p:nvPr/>
        </p:nvSpPr>
        <p:spPr bwMode="auto">
          <a:xfrm rot="1783334">
            <a:off x="3789363" y="3402013"/>
            <a:ext cx="3562350" cy="1227137"/>
          </a:xfrm>
          <a:custGeom>
            <a:avLst/>
            <a:gdLst>
              <a:gd name="T0" fmla="*/ 2869578 w 2134"/>
              <a:gd name="T1" fmla="*/ 5009 h 735"/>
              <a:gd name="T2" fmla="*/ 2741040 w 2134"/>
              <a:gd name="T3" fmla="*/ 35061 h 735"/>
              <a:gd name="T4" fmla="*/ 2498987 w 2134"/>
              <a:gd name="T5" fmla="*/ 13357 h 735"/>
              <a:gd name="T6" fmla="*/ 2365440 w 2134"/>
              <a:gd name="T7" fmla="*/ 0 h 735"/>
              <a:gd name="T8" fmla="*/ 2258603 w 2134"/>
              <a:gd name="T9" fmla="*/ 10017 h 735"/>
              <a:gd name="T10" fmla="*/ 1991511 w 2134"/>
              <a:gd name="T11" fmla="*/ 35061 h 735"/>
              <a:gd name="T12" fmla="*/ 1889681 w 2134"/>
              <a:gd name="T13" fmla="*/ 10017 h 735"/>
              <a:gd name="T14" fmla="*/ 1782844 w 2134"/>
              <a:gd name="T15" fmla="*/ 0 h 735"/>
              <a:gd name="T16" fmla="*/ 1649298 w 2134"/>
              <a:gd name="T17" fmla="*/ 13357 h 735"/>
              <a:gd name="T18" fmla="*/ 1405576 w 2134"/>
              <a:gd name="T19" fmla="*/ 35061 h 735"/>
              <a:gd name="T20" fmla="*/ 1278707 w 2134"/>
              <a:gd name="T21" fmla="*/ 5009 h 735"/>
              <a:gd name="T22" fmla="*/ 1170200 w 2134"/>
              <a:gd name="T23" fmla="*/ 1670 h 735"/>
              <a:gd name="T24" fmla="*/ 1039993 w 2134"/>
              <a:gd name="T25" fmla="*/ 21704 h 735"/>
              <a:gd name="T26" fmla="*/ 797940 w 2134"/>
              <a:gd name="T27" fmla="*/ 28383 h 735"/>
              <a:gd name="T28" fmla="*/ 669401 w 2134"/>
              <a:gd name="T29" fmla="*/ 3339 h 735"/>
              <a:gd name="T30" fmla="*/ 550879 w 2134"/>
              <a:gd name="T31" fmla="*/ 3339 h 735"/>
              <a:gd name="T32" fmla="*/ 402309 w 2134"/>
              <a:gd name="T33" fmla="*/ 36731 h 735"/>
              <a:gd name="T34" fmla="*/ 270431 w 2134"/>
              <a:gd name="T35" fmla="*/ 105183 h 735"/>
              <a:gd name="T36" fmla="*/ 158586 w 2134"/>
              <a:gd name="T37" fmla="*/ 202018 h 735"/>
              <a:gd name="T38" fmla="*/ 73451 w 2134"/>
              <a:gd name="T39" fmla="*/ 322228 h 735"/>
              <a:gd name="T40" fmla="*/ 20032 w 2134"/>
              <a:gd name="T41" fmla="*/ 459133 h 735"/>
              <a:gd name="T42" fmla="*/ 0 w 2134"/>
              <a:gd name="T43" fmla="*/ 614403 h 735"/>
              <a:gd name="T44" fmla="*/ 11685 w 2134"/>
              <a:gd name="T45" fmla="*/ 737952 h 735"/>
              <a:gd name="T46" fmla="*/ 61765 w 2134"/>
              <a:gd name="T47" fmla="*/ 879866 h 735"/>
              <a:gd name="T48" fmla="*/ 138554 w 2134"/>
              <a:gd name="T49" fmla="*/ 1003414 h 735"/>
              <a:gd name="T50" fmla="*/ 247061 w 2134"/>
              <a:gd name="T51" fmla="*/ 1105258 h 735"/>
              <a:gd name="T52" fmla="*/ 373930 w 2134"/>
              <a:gd name="T53" fmla="*/ 1180389 h 735"/>
              <a:gd name="T54" fmla="*/ 519162 w 2134"/>
              <a:gd name="T55" fmla="*/ 1220459 h 735"/>
              <a:gd name="T56" fmla="*/ 641023 w 2134"/>
              <a:gd name="T57" fmla="*/ 1227137 h 735"/>
              <a:gd name="T58" fmla="*/ 772900 w 2134"/>
              <a:gd name="T59" fmla="*/ 1207102 h 735"/>
              <a:gd name="T60" fmla="*/ 1014953 w 2134"/>
              <a:gd name="T61" fmla="*/ 1200424 h 735"/>
              <a:gd name="T62" fmla="*/ 1143491 w 2134"/>
              <a:gd name="T63" fmla="*/ 1225467 h 735"/>
              <a:gd name="T64" fmla="*/ 1251997 w 2134"/>
              <a:gd name="T65" fmla="*/ 1225467 h 735"/>
              <a:gd name="T66" fmla="*/ 1382205 w 2134"/>
              <a:gd name="T67" fmla="*/ 1200424 h 735"/>
              <a:gd name="T68" fmla="*/ 1624258 w 2134"/>
              <a:gd name="T69" fmla="*/ 1207102 h 735"/>
              <a:gd name="T70" fmla="*/ 1754466 w 2134"/>
              <a:gd name="T71" fmla="*/ 1227137 h 735"/>
              <a:gd name="T72" fmla="*/ 1861303 w 2134"/>
              <a:gd name="T73" fmla="*/ 1222128 h 735"/>
              <a:gd name="T74" fmla="*/ 1991511 w 2134"/>
              <a:gd name="T75" fmla="*/ 1192076 h 735"/>
              <a:gd name="T76" fmla="*/ 2233563 w 2134"/>
              <a:gd name="T77" fmla="*/ 1213780 h 735"/>
              <a:gd name="T78" fmla="*/ 2365440 w 2134"/>
              <a:gd name="T79" fmla="*/ 1227137 h 735"/>
              <a:gd name="T80" fmla="*/ 2473947 w 2134"/>
              <a:gd name="T81" fmla="*/ 1218789 h 735"/>
              <a:gd name="T82" fmla="*/ 2741040 w 2134"/>
              <a:gd name="T83" fmla="*/ 1192076 h 735"/>
              <a:gd name="T84" fmla="*/ 2842869 w 2134"/>
              <a:gd name="T85" fmla="*/ 1218789 h 735"/>
              <a:gd name="T86" fmla="*/ 2949706 w 2134"/>
              <a:gd name="T87" fmla="*/ 1227137 h 735"/>
              <a:gd name="T88" fmla="*/ 3103284 w 2134"/>
              <a:gd name="T89" fmla="*/ 1207102 h 735"/>
              <a:gd name="T90" fmla="*/ 3243508 w 2134"/>
              <a:gd name="T91" fmla="*/ 1153676 h 735"/>
              <a:gd name="T92" fmla="*/ 3363700 w 2134"/>
              <a:gd name="T93" fmla="*/ 1068527 h 735"/>
              <a:gd name="T94" fmla="*/ 3458852 w 2134"/>
              <a:gd name="T95" fmla="*/ 956666 h 735"/>
              <a:gd name="T96" fmla="*/ 3527294 w 2134"/>
              <a:gd name="T97" fmla="*/ 826439 h 735"/>
              <a:gd name="T98" fmla="*/ 3560681 w 2134"/>
              <a:gd name="T99" fmla="*/ 676178 h 735"/>
              <a:gd name="T100" fmla="*/ 3560681 w 2134"/>
              <a:gd name="T101" fmla="*/ 550959 h 735"/>
              <a:gd name="T102" fmla="*/ 3527294 w 2134"/>
              <a:gd name="T103" fmla="*/ 404037 h 735"/>
              <a:gd name="T104" fmla="*/ 3458852 w 2134"/>
              <a:gd name="T105" fmla="*/ 270471 h 735"/>
              <a:gd name="T106" fmla="*/ 3363700 w 2134"/>
              <a:gd name="T107" fmla="*/ 158610 h 735"/>
              <a:gd name="T108" fmla="*/ 3243508 w 2134"/>
              <a:gd name="T109" fmla="*/ 73461 h 735"/>
              <a:gd name="T110" fmla="*/ 3103284 w 2134"/>
              <a:gd name="T111" fmla="*/ 20035 h 735"/>
              <a:gd name="T112" fmla="*/ 2949706 w 2134"/>
              <a:gd name="T113" fmla="*/ 0 h 73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34" h="735">
                <a:moveTo>
                  <a:pt x="1767" y="0"/>
                </a:moveTo>
                <a:lnTo>
                  <a:pt x="1767" y="0"/>
                </a:lnTo>
                <a:lnTo>
                  <a:pt x="1751" y="1"/>
                </a:lnTo>
                <a:lnTo>
                  <a:pt x="1735" y="2"/>
                </a:lnTo>
                <a:lnTo>
                  <a:pt x="1719" y="3"/>
                </a:lnTo>
                <a:lnTo>
                  <a:pt x="1703" y="6"/>
                </a:lnTo>
                <a:lnTo>
                  <a:pt x="1688" y="8"/>
                </a:lnTo>
                <a:lnTo>
                  <a:pt x="1672" y="13"/>
                </a:lnTo>
                <a:lnTo>
                  <a:pt x="1657" y="17"/>
                </a:lnTo>
                <a:lnTo>
                  <a:pt x="1642" y="21"/>
                </a:lnTo>
                <a:lnTo>
                  <a:pt x="1543" y="21"/>
                </a:lnTo>
                <a:lnTo>
                  <a:pt x="1527" y="17"/>
                </a:lnTo>
                <a:lnTo>
                  <a:pt x="1512" y="13"/>
                </a:lnTo>
                <a:lnTo>
                  <a:pt x="1497" y="8"/>
                </a:lnTo>
                <a:lnTo>
                  <a:pt x="1482" y="6"/>
                </a:lnTo>
                <a:lnTo>
                  <a:pt x="1465" y="3"/>
                </a:lnTo>
                <a:lnTo>
                  <a:pt x="1450" y="2"/>
                </a:lnTo>
                <a:lnTo>
                  <a:pt x="1434" y="1"/>
                </a:lnTo>
                <a:lnTo>
                  <a:pt x="1417" y="0"/>
                </a:lnTo>
                <a:lnTo>
                  <a:pt x="1401" y="1"/>
                </a:lnTo>
                <a:lnTo>
                  <a:pt x="1385" y="2"/>
                </a:lnTo>
                <a:lnTo>
                  <a:pt x="1368" y="3"/>
                </a:lnTo>
                <a:lnTo>
                  <a:pt x="1353" y="6"/>
                </a:lnTo>
                <a:lnTo>
                  <a:pt x="1338" y="8"/>
                </a:lnTo>
                <a:lnTo>
                  <a:pt x="1323" y="13"/>
                </a:lnTo>
                <a:lnTo>
                  <a:pt x="1307" y="17"/>
                </a:lnTo>
                <a:lnTo>
                  <a:pt x="1292" y="21"/>
                </a:lnTo>
                <a:lnTo>
                  <a:pt x="1193" y="21"/>
                </a:lnTo>
                <a:lnTo>
                  <a:pt x="1178" y="17"/>
                </a:lnTo>
                <a:lnTo>
                  <a:pt x="1162" y="13"/>
                </a:lnTo>
                <a:lnTo>
                  <a:pt x="1147" y="8"/>
                </a:lnTo>
                <a:lnTo>
                  <a:pt x="1132" y="6"/>
                </a:lnTo>
                <a:lnTo>
                  <a:pt x="1115" y="3"/>
                </a:lnTo>
                <a:lnTo>
                  <a:pt x="1100" y="2"/>
                </a:lnTo>
                <a:lnTo>
                  <a:pt x="1084" y="1"/>
                </a:lnTo>
                <a:lnTo>
                  <a:pt x="1068" y="0"/>
                </a:lnTo>
                <a:lnTo>
                  <a:pt x="1051" y="1"/>
                </a:lnTo>
                <a:lnTo>
                  <a:pt x="1035" y="2"/>
                </a:lnTo>
                <a:lnTo>
                  <a:pt x="1019" y="3"/>
                </a:lnTo>
                <a:lnTo>
                  <a:pt x="1003" y="6"/>
                </a:lnTo>
                <a:lnTo>
                  <a:pt x="988" y="8"/>
                </a:lnTo>
                <a:lnTo>
                  <a:pt x="973" y="13"/>
                </a:lnTo>
                <a:lnTo>
                  <a:pt x="957" y="17"/>
                </a:lnTo>
                <a:lnTo>
                  <a:pt x="942" y="21"/>
                </a:lnTo>
                <a:lnTo>
                  <a:pt x="842" y="21"/>
                </a:lnTo>
                <a:lnTo>
                  <a:pt x="828" y="17"/>
                </a:lnTo>
                <a:lnTo>
                  <a:pt x="813" y="13"/>
                </a:lnTo>
                <a:lnTo>
                  <a:pt x="797" y="8"/>
                </a:lnTo>
                <a:lnTo>
                  <a:pt x="782" y="6"/>
                </a:lnTo>
                <a:lnTo>
                  <a:pt x="766" y="3"/>
                </a:lnTo>
                <a:lnTo>
                  <a:pt x="750" y="2"/>
                </a:lnTo>
                <a:lnTo>
                  <a:pt x="734" y="1"/>
                </a:lnTo>
                <a:lnTo>
                  <a:pt x="718" y="0"/>
                </a:lnTo>
                <a:lnTo>
                  <a:pt x="701" y="1"/>
                </a:lnTo>
                <a:lnTo>
                  <a:pt x="685" y="2"/>
                </a:lnTo>
                <a:lnTo>
                  <a:pt x="669" y="3"/>
                </a:lnTo>
                <a:lnTo>
                  <a:pt x="653" y="6"/>
                </a:lnTo>
                <a:lnTo>
                  <a:pt x="638" y="8"/>
                </a:lnTo>
                <a:lnTo>
                  <a:pt x="623" y="13"/>
                </a:lnTo>
                <a:lnTo>
                  <a:pt x="608" y="17"/>
                </a:lnTo>
                <a:lnTo>
                  <a:pt x="592" y="21"/>
                </a:lnTo>
                <a:lnTo>
                  <a:pt x="492" y="21"/>
                </a:lnTo>
                <a:lnTo>
                  <a:pt x="478" y="17"/>
                </a:lnTo>
                <a:lnTo>
                  <a:pt x="463" y="13"/>
                </a:lnTo>
                <a:lnTo>
                  <a:pt x="447" y="8"/>
                </a:lnTo>
                <a:lnTo>
                  <a:pt x="432" y="6"/>
                </a:lnTo>
                <a:lnTo>
                  <a:pt x="416" y="3"/>
                </a:lnTo>
                <a:lnTo>
                  <a:pt x="401" y="2"/>
                </a:lnTo>
                <a:lnTo>
                  <a:pt x="384" y="1"/>
                </a:lnTo>
                <a:lnTo>
                  <a:pt x="368" y="0"/>
                </a:lnTo>
                <a:lnTo>
                  <a:pt x="348" y="1"/>
                </a:lnTo>
                <a:lnTo>
                  <a:pt x="330" y="2"/>
                </a:lnTo>
                <a:lnTo>
                  <a:pt x="311" y="4"/>
                </a:lnTo>
                <a:lnTo>
                  <a:pt x="294" y="7"/>
                </a:lnTo>
                <a:lnTo>
                  <a:pt x="275" y="12"/>
                </a:lnTo>
                <a:lnTo>
                  <a:pt x="258" y="17"/>
                </a:lnTo>
                <a:lnTo>
                  <a:pt x="241" y="22"/>
                </a:lnTo>
                <a:lnTo>
                  <a:pt x="224" y="29"/>
                </a:lnTo>
                <a:lnTo>
                  <a:pt x="208" y="37"/>
                </a:lnTo>
                <a:lnTo>
                  <a:pt x="192" y="44"/>
                </a:lnTo>
                <a:lnTo>
                  <a:pt x="177" y="53"/>
                </a:lnTo>
                <a:lnTo>
                  <a:pt x="162" y="63"/>
                </a:lnTo>
                <a:lnTo>
                  <a:pt x="148" y="73"/>
                </a:lnTo>
                <a:lnTo>
                  <a:pt x="134" y="83"/>
                </a:lnTo>
                <a:lnTo>
                  <a:pt x="120" y="95"/>
                </a:lnTo>
                <a:lnTo>
                  <a:pt x="107" y="107"/>
                </a:lnTo>
                <a:lnTo>
                  <a:pt x="95" y="121"/>
                </a:lnTo>
                <a:lnTo>
                  <a:pt x="83" y="134"/>
                </a:lnTo>
                <a:lnTo>
                  <a:pt x="73" y="148"/>
                </a:lnTo>
                <a:lnTo>
                  <a:pt x="63" y="162"/>
                </a:lnTo>
                <a:lnTo>
                  <a:pt x="53" y="177"/>
                </a:lnTo>
                <a:lnTo>
                  <a:pt x="44" y="193"/>
                </a:lnTo>
                <a:lnTo>
                  <a:pt x="37" y="208"/>
                </a:lnTo>
                <a:lnTo>
                  <a:pt x="29" y="224"/>
                </a:lnTo>
                <a:lnTo>
                  <a:pt x="22" y="242"/>
                </a:lnTo>
                <a:lnTo>
                  <a:pt x="17" y="258"/>
                </a:lnTo>
                <a:lnTo>
                  <a:pt x="12" y="275"/>
                </a:lnTo>
                <a:lnTo>
                  <a:pt x="7" y="294"/>
                </a:lnTo>
                <a:lnTo>
                  <a:pt x="4" y="311"/>
                </a:lnTo>
                <a:lnTo>
                  <a:pt x="2" y="330"/>
                </a:lnTo>
                <a:lnTo>
                  <a:pt x="1" y="348"/>
                </a:lnTo>
                <a:lnTo>
                  <a:pt x="0" y="368"/>
                </a:lnTo>
                <a:lnTo>
                  <a:pt x="1" y="387"/>
                </a:lnTo>
                <a:lnTo>
                  <a:pt x="2" y="405"/>
                </a:lnTo>
                <a:lnTo>
                  <a:pt x="4" y="424"/>
                </a:lnTo>
                <a:lnTo>
                  <a:pt x="7" y="442"/>
                </a:lnTo>
                <a:lnTo>
                  <a:pt x="12" y="460"/>
                </a:lnTo>
                <a:lnTo>
                  <a:pt x="17" y="477"/>
                </a:lnTo>
                <a:lnTo>
                  <a:pt x="22" y="495"/>
                </a:lnTo>
                <a:lnTo>
                  <a:pt x="29" y="511"/>
                </a:lnTo>
                <a:lnTo>
                  <a:pt x="37" y="527"/>
                </a:lnTo>
                <a:lnTo>
                  <a:pt x="44" y="542"/>
                </a:lnTo>
                <a:lnTo>
                  <a:pt x="53" y="559"/>
                </a:lnTo>
                <a:lnTo>
                  <a:pt x="63" y="573"/>
                </a:lnTo>
                <a:lnTo>
                  <a:pt x="73" y="588"/>
                </a:lnTo>
                <a:lnTo>
                  <a:pt x="83" y="601"/>
                </a:lnTo>
                <a:lnTo>
                  <a:pt x="95" y="616"/>
                </a:lnTo>
                <a:lnTo>
                  <a:pt x="107" y="628"/>
                </a:lnTo>
                <a:lnTo>
                  <a:pt x="120" y="640"/>
                </a:lnTo>
                <a:lnTo>
                  <a:pt x="134" y="652"/>
                </a:lnTo>
                <a:lnTo>
                  <a:pt x="148" y="662"/>
                </a:lnTo>
                <a:lnTo>
                  <a:pt x="162" y="672"/>
                </a:lnTo>
                <a:lnTo>
                  <a:pt x="177" y="682"/>
                </a:lnTo>
                <a:lnTo>
                  <a:pt x="192" y="691"/>
                </a:lnTo>
                <a:lnTo>
                  <a:pt x="208" y="699"/>
                </a:lnTo>
                <a:lnTo>
                  <a:pt x="224" y="707"/>
                </a:lnTo>
                <a:lnTo>
                  <a:pt x="241" y="714"/>
                </a:lnTo>
                <a:lnTo>
                  <a:pt x="258" y="719"/>
                </a:lnTo>
                <a:lnTo>
                  <a:pt x="275" y="723"/>
                </a:lnTo>
                <a:lnTo>
                  <a:pt x="294" y="728"/>
                </a:lnTo>
                <a:lnTo>
                  <a:pt x="311" y="731"/>
                </a:lnTo>
                <a:lnTo>
                  <a:pt x="330" y="733"/>
                </a:lnTo>
                <a:lnTo>
                  <a:pt x="348" y="735"/>
                </a:lnTo>
                <a:lnTo>
                  <a:pt x="368" y="735"/>
                </a:lnTo>
                <a:lnTo>
                  <a:pt x="384" y="735"/>
                </a:lnTo>
                <a:lnTo>
                  <a:pt x="401" y="734"/>
                </a:lnTo>
                <a:lnTo>
                  <a:pt x="416" y="732"/>
                </a:lnTo>
                <a:lnTo>
                  <a:pt x="432" y="730"/>
                </a:lnTo>
                <a:lnTo>
                  <a:pt x="447" y="727"/>
                </a:lnTo>
                <a:lnTo>
                  <a:pt x="463" y="723"/>
                </a:lnTo>
                <a:lnTo>
                  <a:pt x="478" y="719"/>
                </a:lnTo>
                <a:lnTo>
                  <a:pt x="492" y="714"/>
                </a:lnTo>
                <a:lnTo>
                  <a:pt x="592" y="714"/>
                </a:lnTo>
                <a:lnTo>
                  <a:pt x="608" y="719"/>
                </a:lnTo>
                <a:lnTo>
                  <a:pt x="622" y="723"/>
                </a:lnTo>
                <a:lnTo>
                  <a:pt x="638" y="727"/>
                </a:lnTo>
                <a:lnTo>
                  <a:pt x="653" y="730"/>
                </a:lnTo>
                <a:lnTo>
                  <a:pt x="669" y="732"/>
                </a:lnTo>
                <a:lnTo>
                  <a:pt x="685" y="734"/>
                </a:lnTo>
                <a:lnTo>
                  <a:pt x="701" y="735"/>
                </a:lnTo>
                <a:lnTo>
                  <a:pt x="718" y="735"/>
                </a:lnTo>
                <a:lnTo>
                  <a:pt x="734" y="735"/>
                </a:lnTo>
                <a:lnTo>
                  <a:pt x="750" y="734"/>
                </a:lnTo>
                <a:lnTo>
                  <a:pt x="766" y="732"/>
                </a:lnTo>
                <a:lnTo>
                  <a:pt x="782" y="730"/>
                </a:lnTo>
                <a:lnTo>
                  <a:pt x="797" y="727"/>
                </a:lnTo>
                <a:lnTo>
                  <a:pt x="813" y="723"/>
                </a:lnTo>
                <a:lnTo>
                  <a:pt x="828" y="719"/>
                </a:lnTo>
                <a:lnTo>
                  <a:pt x="842" y="714"/>
                </a:lnTo>
                <a:lnTo>
                  <a:pt x="942" y="714"/>
                </a:lnTo>
                <a:lnTo>
                  <a:pt x="957" y="719"/>
                </a:lnTo>
                <a:lnTo>
                  <a:pt x="973" y="723"/>
                </a:lnTo>
                <a:lnTo>
                  <a:pt x="988" y="727"/>
                </a:lnTo>
                <a:lnTo>
                  <a:pt x="1003" y="730"/>
                </a:lnTo>
                <a:lnTo>
                  <a:pt x="1019" y="732"/>
                </a:lnTo>
                <a:lnTo>
                  <a:pt x="1035" y="734"/>
                </a:lnTo>
                <a:lnTo>
                  <a:pt x="1051" y="735"/>
                </a:lnTo>
                <a:lnTo>
                  <a:pt x="1068" y="735"/>
                </a:lnTo>
                <a:lnTo>
                  <a:pt x="1084" y="735"/>
                </a:lnTo>
                <a:lnTo>
                  <a:pt x="1100" y="734"/>
                </a:lnTo>
                <a:lnTo>
                  <a:pt x="1115" y="732"/>
                </a:lnTo>
                <a:lnTo>
                  <a:pt x="1132" y="730"/>
                </a:lnTo>
                <a:lnTo>
                  <a:pt x="1147" y="727"/>
                </a:lnTo>
                <a:lnTo>
                  <a:pt x="1162" y="723"/>
                </a:lnTo>
                <a:lnTo>
                  <a:pt x="1178" y="719"/>
                </a:lnTo>
                <a:lnTo>
                  <a:pt x="1193" y="714"/>
                </a:lnTo>
                <a:lnTo>
                  <a:pt x="1292" y="714"/>
                </a:lnTo>
                <a:lnTo>
                  <a:pt x="1307" y="719"/>
                </a:lnTo>
                <a:lnTo>
                  <a:pt x="1323" y="723"/>
                </a:lnTo>
                <a:lnTo>
                  <a:pt x="1338" y="727"/>
                </a:lnTo>
                <a:lnTo>
                  <a:pt x="1353" y="730"/>
                </a:lnTo>
                <a:lnTo>
                  <a:pt x="1368" y="732"/>
                </a:lnTo>
                <a:lnTo>
                  <a:pt x="1385" y="734"/>
                </a:lnTo>
                <a:lnTo>
                  <a:pt x="1401" y="735"/>
                </a:lnTo>
                <a:lnTo>
                  <a:pt x="1417" y="735"/>
                </a:lnTo>
                <a:lnTo>
                  <a:pt x="1434" y="735"/>
                </a:lnTo>
                <a:lnTo>
                  <a:pt x="1450" y="734"/>
                </a:lnTo>
                <a:lnTo>
                  <a:pt x="1465" y="732"/>
                </a:lnTo>
                <a:lnTo>
                  <a:pt x="1482" y="730"/>
                </a:lnTo>
                <a:lnTo>
                  <a:pt x="1497" y="727"/>
                </a:lnTo>
                <a:lnTo>
                  <a:pt x="1512" y="723"/>
                </a:lnTo>
                <a:lnTo>
                  <a:pt x="1527" y="719"/>
                </a:lnTo>
                <a:lnTo>
                  <a:pt x="1543" y="714"/>
                </a:lnTo>
                <a:lnTo>
                  <a:pt x="1642" y="714"/>
                </a:lnTo>
                <a:lnTo>
                  <a:pt x="1657" y="719"/>
                </a:lnTo>
                <a:lnTo>
                  <a:pt x="1672" y="723"/>
                </a:lnTo>
                <a:lnTo>
                  <a:pt x="1688" y="727"/>
                </a:lnTo>
                <a:lnTo>
                  <a:pt x="1703" y="730"/>
                </a:lnTo>
                <a:lnTo>
                  <a:pt x="1719" y="732"/>
                </a:lnTo>
                <a:lnTo>
                  <a:pt x="1735" y="734"/>
                </a:lnTo>
                <a:lnTo>
                  <a:pt x="1751" y="735"/>
                </a:lnTo>
                <a:lnTo>
                  <a:pt x="1767" y="735"/>
                </a:lnTo>
                <a:lnTo>
                  <a:pt x="1786" y="735"/>
                </a:lnTo>
                <a:lnTo>
                  <a:pt x="1805" y="733"/>
                </a:lnTo>
                <a:lnTo>
                  <a:pt x="1823" y="731"/>
                </a:lnTo>
                <a:lnTo>
                  <a:pt x="1841" y="728"/>
                </a:lnTo>
                <a:lnTo>
                  <a:pt x="1859" y="723"/>
                </a:lnTo>
                <a:lnTo>
                  <a:pt x="1876" y="719"/>
                </a:lnTo>
                <a:lnTo>
                  <a:pt x="1894" y="714"/>
                </a:lnTo>
                <a:lnTo>
                  <a:pt x="1910" y="707"/>
                </a:lnTo>
                <a:lnTo>
                  <a:pt x="1926" y="699"/>
                </a:lnTo>
                <a:lnTo>
                  <a:pt x="1943" y="691"/>
                </a:lnTo>
                <a:lnTo>
                  <a:pt x="1958" y="682"/>
                </a:lnTo>
                <a:lnTo>
                  <a:pt x="1973" y="672"/>
                </a:lnTo>
                <a:lnTo>
                  <a:pt x="1987" y="662"/>
                </a:lnTo>
                <a:lnTo>
                  <a:pt x="2002" y="652"/>
                </a:lnTo>
                <a:lnTo>
                  <a:pt x="2015" y="640"/>
                </a:lnTo>
                <a:lnTo>
                  <a:pt x="2028" y="628"/>
                </a:lnTo>
                <a:lnTo>
                  <a:pt x="2040" y="616"/>
                </a:lnTo>
                <a:lnTo>
                  <a:pt x="2051" y="601"/>
                </a:lnTo>
                <a:lnTo>
                  <a:pt x="2061" y="588"/>
                </a:lnTo>
                <a:lnTo>
                  <a:pt x="2072" y="573"/>
                </a:lnTo>
                <a:lnTo>
                  <a:pt x="2082" y="559"/>
                </a:lnTo>
                <a:lnTo>
                  <a:pt x="2091" y="542"/>
                </a:lnTo>
                <a:lnTo>
                  <a:pt x="2099" y="527"/>
                </a:lnTo>
                <a:lnTo>
                  <a:pt x="2106" y="511"/>
                </a:lnTo>
                <a:lnTo>
                  <a:pt x="2113" y="495"/>
                </a:lnTo>
                <a:lnTo>
                  <a:pt x="2118" y="477"/>
                </a:lnTo>
                <a:lnTo>
                  <a:pt x="2124" y="460"/>
                </a:lnTo>
                <a:lnTo>
                  <a:pt x="2128" y="442"/>
                </a:lnTo>
                <a:lnTo>
                  <a:pt x="2130" y="424"/>
                </a:lnTo>
                <a:lnTo>
                  <a:pt x="2133" y="405"/>
                </a:lnTo>
                <a:lnTo>
                  <a:pt x="2134" y="387"/>
                </a:lnTo>
                <a:lnTo>
                  <a:pt x="2134" y="368"/>
                </a:lnTo>
                <a:lnTo>
                  <a:pt x="2134" y="348"/>
                </a:lnTo>
                <a:lnTo>
                  <a:pt x="2133" y="330"/>
                </a:lnTo>
                <a:lnTo>
                  <a:pt x="2130" y="311"/>
                </a:lnTo>
                <a:lnTo>
                  <a:pt x="2128" y="294"/>
                </a:lnTo>
                <a:lnTo>
                  <a:pt x="2124" y="275"/>
                </a:lnTo>
                <a:lnTo>
                  <a:pt x="2118" y="258"/>
                </a:lnTo>
                <a:lnTo>
                  <a:pt x="2113" y="242"/>
                </a:lnTo>
                <a:lnTo>
                  <a:pt x="2106" y="224"/>
                </a:lnTo>
                <a:lnTo>
                  <a:pt x="2099" y="208"/>
                </a:lnTo>
                <a:lnTo>
                  <a:pt x="2091" y="193"/>
                </a:lnTo>
                <a:lnTo>
                  <a:pt x="2082" y="177"/>
                </a:lnTo>
                <a:lnTo>
                  <a:pt x="2072" y="162"/>
                </a:lnTo>
                <a:lnTo>
                  <a:pt x="2061" y="148"/>
                </a:lnTo>
                <a:lnTo>
                  <a:pt x="2051" y="134"/>
                </a:lnTo>
                <a:lnTo>
                  <a:pt x="2040" y="121"/>
                </a:lnTo>
                <a:lnTo>
                  <a:pt x="2028" y="107"/>
                </a:lnTo>
                <a:lnTo>
                  <a:pt x="2015" y="95"/>
                </a:lnTo>
                <a:lnTo>
                  <a:pt x="2002" y="83"/>
                </a:lnTo>
                <a:lnTo>
                  <a:pt x="1987" y="73"/>
                </a:lnTo>
                <a:lnTo>
                  <a:pt x="1973" y="63"/>
                </a:lnTo>
                <a:lnTo>
                  <a:pt x="1958" y="53"/>
                </a:lnTo>
                <a:lnTo>
                  <a:pt x="1943" y="44"/>
                </a:lnTo>
                <a:lnTo>
                  <a:pt x="1926" y="37"/>
                </a:lnTo>
                <a:lnTo>
                  <a:pt x="1910" y="29"/>
                </a:lnTo>
                <a:lnTo>
                  <a:pt x="1894" y="22"/>
                </a:lnTo>
                <a:lnTo>
                  <a:pt x="1876" y="17"/>
                </a:lnTo>
                <a:lnTo>
                  <a:pt x="1859" y="12"/>
                </a:lnTo>
                <a:lnTo>
                  <a:pt x="1841" y="7"/>
                </a:lnTo>
                <a:lnTo>
                  <a:pt x="1823" y="4"/>
                </a:lnTo>
                <a:lnTo>
                  <a:pt x="1805" y="2"/>
                </a:lnTo>
                <a:lnTo>
                  <a:pt x="1786" y="1"/>
                </a:lnTo>
                <a:lnTo>
                  <a:pt x="1767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96901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/>
            <a:endParaRPr lang="zh-CN" altLang="en-US" baseline="-25000">
              <a:solidFill>
                <a:srgbClr val="000000"/>
              </a:solidFill>
            </a:endParaRPr>
          </a:p>
        </p:txBody>
      </p:sp>
      <p:grpSp>
        <p:nvGrpSpPr>
          <p:cNvPr id="1032" name="Group 64"/>
          <p:cNvGrpSpPr>
            <a:grpSpLocks/>
          </p:cNvGrpSpPr>
          <p:nvPr/>
        </p:nvGrpSpPr>
        <p:grpSpPr bwMode="auto">
          <a:xfrm>
            <a:off x="2060575" y="2663825"/>
            <a:ext cx="396875" cy="396875"/>
            <a:chOff x="1661" y="1310"/>
            <a:chExt cx="250" cy="250"/>
          </a:xfrm>
        </p:grpSpPr>
        <p:sp>
          <p:nvSpPr>
            <p:cNvPr id="1050" name="Oval 34"/>
            <p:cNvSpPr>
              <a:spLocks noChangeArrowheads="1"/>
            </p:cNvSpPr>
            <p:nvPr/>
          </p:nvSpPr>
          <p:spPr bwMode="auto">
            <a:xfrm>
              <a:off x="1661" y="1310"/>
              <a:ext cx="250" cy="250"/>
            </a:xfrm>
            <a:prstGeom prst="ellipse">
              <a:avLst/>
            </a:prstGeom>
            <a:solidFill>
              <a:srgbClr val="FDB6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1pPr>
              <a:lvl2pPr marL="742950" indent="-28575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2pPr>
              <a:lvl3pPr marL="11430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3pPr>
              <a:lvl4pPr marL="16002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4pPr>
              <a:lvl5pPr marL="20574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5pPr>
              <a:lvl6pPr marL="25146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6pPr>
              <a:lvl7pPr marL="29718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7pPr>
              <a:lvl8pPr marL="34290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8pPr>
              <a:lvl9pPr marL="38862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9pPr>
            </a:lstStyle>
            <a:p>
              <a:pPr algn="ctr" eaLnBrk="1" hangingPunct="1"/>
              <a:endParaRPr lang="zh-CN" altLang="en-US" baseline="0">
                <a:solidFill>
                  <a:srgbClr val="000000"/>
                </a:solidFill>
              </a:endParaRPr>
            </a:p>
          </p:txBody>
        </p:sp>
        <p:sp>
          <p:nvSpPr>
            <p:cNvPr id="1051" name="Oval 40"/>
            <p:cNvSpPr>
              <a:spLocks noChangeArrowheads="1"/>
            </p:cNvSpPr>
            <p:nvPr/>
          </p:nvSpPr>
          <p:spPr bwMode="auto">
            <a:xfrm>
              <a:off x="1729" y="1378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1pPr>
              <a:lvl2pPr marL="742950" indent="-28575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2pPr>
              <a:lvl3pPr marL="11430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3pPr>
              <a:lvl4pPr marL="16002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4pPr>
              <a:lvl5pPr marL="20574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5pPr>
              <a:lvl6pPr marL="25146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6pPr>
              <a:lvl7pPr marL="29718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7pPr>
              <a:lvl8pPr marL="34290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8pPr>
              <a:lvl9pPr marL="38862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9pPr>
            </a:lstStyle>
            <a:p>
              <a:pPr algn="ctr" eaLnBrk="1" hangingPunct="1"/>
              <a:endParaRPr lang="zh-CN" altLang="en-US" baseline="0">
                <a:solidFill>
                  <a:srgbClr val="000000"/>
                </a:solidFill>
              </a:endParaRPr>
            </a:p>
          </p:txBody>
        </p:sp>
      </p:grpSp>
      <p:grpSp>
        <p:nvGrpSpPr>
          <p:cNvPr id="1033" name="Group 63"/>
          <p:cNvGrpSpPr>
            <a:grpSpLocks/>
          </p:cNvGrpSpPr>
          <p:nvPr/>
        </p:nvGrpSpPr>
        <p:grpSpPr bwMode="auto">
          <a:xfrm>
            <a:off x="6057900" y="1511300"/>
            <a:ext cx="396875" cy="396875"/>
            <a:chOff x="1661" y="2034"/>
            <a:chExt cx="250" cy="250"/>
          </a:xfrm>
        </p:grpSpPr>
        <p:sp>
          <p:nvSpPr>
            <p:cNvPr id="1048" name="Oval 35"/>
            <p:cNvSpPr>
              <a:spLocks noChangeArrowheads="1"/>
            </p:cNvSpPr>
            <p:nvPr/>
          </p:nvSpPr>
          <p:spPr bwMode="auto">
            <a:xfrm>
              <a:off x="1661" y="2034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1pPr>
              <a:lvl2pPr marL="742950" indent="-28575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2pPr>
              <a:lvl3pPr marL="11430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3pPr>
              <a:lvl4pPr marL="16002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4pPr>
              <a:lvl5pPr marL="20574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5pPr>
              <a:lvl6pPr marL="25146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6pPr>
              <a:lvl7pPr marL="29718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7pPr>
              <a:lvl8pPr marL="34290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8pPr>
              <a:lvl9pPr marL="38862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9pPr>
            </a:lstStyle>
            <a:p>
              <a:pPr algn="ctr" eaLnBrk="1" hangingPunct="1"/>
              <a:endParaRPr lang="zh-CN" altLang="en-US" baseline="0">
                <a:solidFill>
                  <a:srgbClr val="000000"/>
                </a:solidFill>
              </a:endParaRPr>
            </a:p>
          </p:txBody>
        </p:sp>
        <p:sp>
          <p:nvSpPr>
            <p:cNvPr id="1049" name="Oval 41"/>
            <p:cNvSpPr>
              <a:spLocks noChangeArrowheads="1"/>
            </p:cNvSpPr>
            <p:nvPr/>
          </p:nvSpPr>
          <p:spPr bwMode="auto">
            <a:xfrm>
              <a:off x="1729" y="2104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1pPr>
              <a:lvl2pPr marL="742950" indent="-28575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2pPr>
              <a:lvl3pPr marL="11430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3pPr>
              <a:lvl4pPr marL="16002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4pPr>
              <a:lvl5pPr marL="20574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5pPr>
              <a:lvl6pPr marL="25146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6pPr>
              <a:lvl7pPr marL="29718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7pPr>
              <a:lvl8pPr marL="34290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8pPr>
              <a:lvl9pPr marL="38862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9pPr>
            </a:lstStyle>
            <a:p>
              <a:pPr algn="ctr" eaLnBrk="1" hangingPunct="1"/>
              <a:endParaRPr lang="zh-CN" altLang="en-US" baseline="0">
                <a:solidFill>
                  <a:srgbClr val="000000"/>
                </a:solidFill>
              </a:endParaRPr>
            </a:p>
          </p:txBody>
        </p:sp>
      </p:grpSp>
      <p:grpSp>
        <p:nvGrpSpPr>
          <p:cNvPr id="1034" name="Group 65"/>
          <p:cNvGrpSpPr>
            <a:grpSpLocks/>
          </p:cNvGrpSpPr>
          <p:nvPr/>
        </p:nvGrpSpPr>
        <p:grpSpPr bwMode="auto">
          <a:xfrm>
            <a:off x="6067425" y="4932363"/>
            <a:ext cx="396875" cy="396875"/>
            <a:chOff x="1661" y="2750"/>
            <a:chExt cx="250" cy="250"/>
          </a:xfrm>
        </p:grpSpPr>
        <p:sp>
          <p:nvSpPr>
            <p:cNvPr id="1046" name="Oval 36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1pPr>
              <a:lvl2pPr marL="742950" indent="-28575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2pPr>
              <a:lvl3pPr marL="11430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3pPr>
              <a:lvl4pPr marL="16002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4pPr>
              <a:lvl5pPr marL="20574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5pPr>
              <a:lvl6pPr marL="25146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6pPr>
              <a:lvl7pPr marL="29718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7pPr>
              <a:lvl8pPr marL="34290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8pPr>
              <a:lvl9pPr marL="38862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9pPr>
            </a:lstStyle>
            <a:p>
              <a:pPr algn="ctr" eaLnBrk="1" hangingPunct="1"/>
              <a:endParaRPr lang="zh-CN" altLang="en-US" baseline="0">
                <a:solidFill>
                  <a:srgbClr val="000000"/>
                </a:solidFill>
              </a:endParaRPr>
            </a:p>
          </p:txBody>
        </p:sp>
        <p:sp>
          <p:nvSpPr>
            <p:cNvPr id="1047" name="Oval 42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1pPr>
              <a:lvl2pPr marL="742950" indent="-28575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2pPr>
              <a:lvl3pPr marL="11430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3pPr>
              <a:lvl4pPr marL="16002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4pPr>
              <a:lvl5pPr marL="20574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5pPr>
              <a:lvl6pPr marL="25146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6pPr>
              <a:lvl7pPr marL="29718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7pPr>
              <a:lvl8pPr marL="34290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8pPr>
              <a:lvl9pPr marL="38862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9pPr>
            </a:lstStyle>
            <a:p>
              <a:pPr algn="ctr" eaLnBrk="1" hangingPunct="1"/>
              <a:endParaRPr lang="zh-CN" altLang="en-US" baseline="0">
                <a:solidFill>
                  <a:srgbClr val="000000"/>
                </a:solidFill>
              </a:endParaRPr>
            </a:p>
          </p:txBody>
        </p:sp>
      </p:grpSp>
      <p:sp>
        <p:nvSpPr>
          <p:cNvPr id="1035" name="Rectangle 69"/>
          <p:cNvSpPr>
            <a:spLocks noChangeArrowheads="1"/>
          </p:cNvSpPr>
          <p:nvPr/>
        </p:nvSpPr>
        <p:spPr bwMode="auto">
          <a:xfrm>
            <a:off x="3978275" y="3186113"/>
            <a:ext cx="12065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r>
              <a:rPr lang="en-US" altLang="ko-KR" sz="1300" b="1" baseline="0">
                <a:solidFill>
                  <a:srgbClr val="FFFFFF"/>
                </a:solidFill>
                <a:latin typeface="Arial" panose="020B0604020202020204" pitchFamily="34" charset="0"/>
              </a:rPr>
              <a:t>Heading</a:t>
            </a:r>
          </a:p>
          <a:p>
            <a:pPr algn="ctr" eaLnBrk="1" hangingPunct="1"/>
            <a:r>
              <a:rPr lang="en-US" altLang="ko-KR" sz="1300" b="1" baseline="0">
                <a:solidFill>
                  <a:srgbClr val="FFFFFF"/>
                </a:solidFill>
                <a:latin typeface="Arial" panose="020B0604020202020204" pitchFamily="34" charset="0"/>
              </a:rPr>
              <a:t>Goes Here</a:t>
            </a:r>
          </a:p>
        </p:txBody>
      </p:sp>
      <p:sp>
        <p:nvSpPr>
          <p:cNvPr id="1036" name="Rectangle 70"/>
          <p:cNvSpPr>
            <a:spLocks noChangeArrowheads="1"/>
          </p:cNvSpPr>
          <p:nvPr/>
        </p:nvSpPr>
        <p:spPr bwMode="auto">
          <a:xfrm>
            <a:off x="2087563" y="2336800"/>
            <a:ext cx="2089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ko-KR" sz="1400" baseline="0">
                <a:solidFill>
                  <a:srgbClr val="FDB602"/>
                </a:solidFill>
                <a:latin typeface="Arial Black" panose="020B0A04020102020204" pitchFamily="34" charset="0"/>
              </a:rPr>
              <a:t>Visual Appealing</a:t>
            </a:r>
          </a:p>
        </p:txBody>
      </p:sp>
      <p:sp>
        <p:nvSpPr>
          <p:cNvPr id="1037" name="Rectangle 71"/>
          <p:cNvSpPr>
            <a:spLocks noChangeArrowheads="1"/>
          </p:cNvSpPr>
          <p:nvPr/>
        </p:nvSpPr>
        <p:spPr bwMode="auto">
          <a:xfrm>
            <a:off x="1800225" y="3122613"/>
            <a:ext cx="3241675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ko-KR" sz="900" baseline="0">
                <a:solidFill>
                  <a:srgbClr val="FFFFFF"/>
                </a:solidFill>
                <a:latin typeface="Arial" panose="020B0604020202020204" pitchFamily="34" charset="0"/>
              </a:rPr>
              <a:t>Captivate your viewing audience </a:t>
            </a:r>
          </a:p>
          <a:p>
            <a:pPr eaLnBrk="1" hangingPunct="1">
              <a:buFontTx/>
              <a:buChar char="-"/>
            </a:pPr>
            <a:r>
              <a:rPr lang="en-US" altLang="ko-KR" sz="900" baseline="0">
                <a:solidFill>
                  <a:srgbClr val="FFFFFF"/>
                </a:solidFill>
                <a:latin typeface="Arial" panose="020B0604020202020204" pitchFamily="34" charset="0"/>
              </a:rPr>
              <a:t>PowerPoint Templates </a:t>
            </a:r>
          </a:p>
          <a:p>
            <a:pPr eaLnBrk="1" hangingPunct="1"/>
            <a:r>
              <a:rPr lang="en-US" altLang="ko-KR" sz="900" baseline="0">
                <a:solidFill>
                  <a:srgbClr val="FFFFFF"/>
                </a:solidFill>
                <a:latin typeface="Arial" panose="020B0604020202020204" pitchFamily="34" charset="0"/>
              </a:rPr>
              <a:t>&amp; Backgrounds, Sleek Diagram &amp; </a:t>
            </a:r>
          </a:p>
          <a:p>
            <a:pPr eaLnBrk="1" hangingPunct="1"/>
            <a:r>
              <a:rPr lang="en-US" altLang="ko-KR" sz="900" baseline="0">
                <a:solidFill>
                  <a:srgbClr val="FFFFFF"/>
                </a:solidFill>
                <a:latin typeface="Arial" panose="020B0604020202020204" pitchFamily="34" charset="0"/>
              </a:rPr>
              <a:t>Charts For Your Presentation</a:t>
            </a:r>
          </a:p>
        </p:txBody>
      </p:sp>
      <p:sp>
        <p:nvSpPr>
          <p:cNvPr id="1038" name="Rectangle 73"/>
          <p:cNvSpPr>
            <a:spLocks noChangeArrowheads="1"/>
          </p:cNvSpPr>
          <p:nvPr/>
        </p:nvSpPr>
        <p:spPr bwMode="auto">
          <a:xfrm rot="-1783267">
            <a:off x="5030788" y="2033588"/>
            <a:ext cx="2700337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ko-KR" sz="900" baseline="0">
                <a:solidFill>
                  <a:srgbClr val="FFFFFF"/>
                </a:solidFill>
                <a:latin typeface="Arial" panose="020B0604020202020204" pitchFamily="34" charset="0"/>
              </a:rPr>
              <a:t>Trendy Design in contemporary colors </a:t>
            </a:r>
          </a:p>
          <a:p>
            <a:pPr eaLnBrk="1" hangingPunct="1"/>
            <a:r>
              <a:rPr lang="en-US" altLang="ko-KR" sz="900" baseline="0">
                <a:solidFill>
                  <a:srgbClr val="FFFFFF"/>
                </a:solidFill>
                <a:latin typeface="Arial" panose="020B0604020202020204" pitchFamily="34" charset="0"/>
              </a:rPr>
              <a:t>and styles - PowerPoint Templates </a:t>
            </a:r>
          </a:p>
          <a:p>
            <a:pPr eaLnBrk="1" hangingPunct="1"/>
            <a:r>
              <a:rPr lang="en-US" altLang="ko-KR" sz="900" baseline="0">
                <a:solidFill>
                  <a:srgbClr val="FFFFFF"/>
                </a:solidFill>
                <a:latin typeface="Arial" panose="020B0604020202020204" pitchFamily="34" charset="0"/>
              </a:rPr>
              <a:t>&amp; Backgrounds, PowerPoint Diagrams </a:t>
            </a:r>
          </a:p>
          <a:p>
            <a:pPr eaLnBrk="1" hangingPunct="1"/>
            <a:r>
              <a:rPr lang="en-US" altLang="ko-KR" sz="900" baseline="0">
                <a:solidFill>
                  <a:srgbClr val="FFFFFF"/>
                </a:solidFill>
                <a:latin typeface="Arial" panose="020B0604020202020204" pitchFamily="34" charset="0"/>
              </a:rPr>
              <a:t>&amp; Charts for your Presentation</a:t>
            </a:r>
          </a:p>
        </p:txBody>
      </p:sp>
      <p:sp>
        <p:nvSpPr>
          <p:cNvPr id="1039" name="Rectangle 74"/>
          <p:cNvSpPr>
            <a:spLocks noChangeArrowheads="1"/>
          </p:cNvSpPr>
          <p:nvPr/>
        </p:nvSpPr>
        <p:spPr bwMode="auto">
          <a:xfrm>
            <a:off x="4572000" y="1558925"/>
            <a:ext cx="23764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ko-KR" sz="1400" baseline="0">
                <a:solidFill>
                  <a:srgbClr val="139AFF"/>
                </a:solidFill>
                <a:latin typeface="Arial Black" panose="020B0A04020102020204" pitchFamily="34" charset="0"/>
              </a:rPr>
              <a:t>Subtle Touch</a:t>
            </a:r>
          </a:p>
        </p:txBody>
      </p:sp>
      <p:sp>
        <p:nvSpPr>
          <p:cNvPr id="1040" name="Rectangle 75"/>
          <p:cNvSpPr>
            <a:spLocks noChangeArrowheads="1"/>
          </p:cNvSpPr>
          <p:nvPr/>
        </p:nvSpPr>
        <p:spPr bwMode="auto">
          <a:xfrm>
            <a:off x="3724275" y="5003800"/>
            <a:ext cx="3206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ko-KR" sz="1400" baseline="0">
                <a:solidFill>
                  <a:srgbClr val="FFFFFF"/>
                </a:solidFill>
                <a:latin typeface="Arial Black" panose="020B0A04020102020204" pitchFamily="34" charset="0"/>
              </a:rPr>
              <a:t>Animation PowerPoint</a:t>
            </a:r>
          </a:p>
        </p:txBody>
      </p:sp>
      <p:sp>
        <p:nvSpPr>
          <p:cNvPr id="1041" name="Rectangle 76"/>
          <p:cNvSpPr>
            <a:spLocks noChangeArrowheads="1"/>
          </p:cNvSpPr>
          <p:nvPr/>
        </p:nvSpPr>
        <p:spPr bwMode="auto">
          <a:xfrm rot="1669726">
            <a:off x="5229225" y="4205288"/>
            <a:ext cx="24844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ko-KR" sz="900" baseline="0">
                <a:solidFill>
                  <a:srgbClr val="FFFFFF"/>
                </a:solidFill>
                <a:latin typeface="Arial" panose="020B0604020202020204" pitchFamily="34" charset="0"/>
              </a:rPr>
              <a:t>Dynamic look to your presentation </a:t>
            </a:r>
          </a:p>
          <a:p>
            <a:pPr eaLnBrk="1" hangingPunct="1"/>
            <a:r>
              <a:rPr lang="en-US" altLang="ko-KR" sz="900" baseline="0">
                <a:solidFill>
                  <a:srgbClr val="FFFFFF"/>
                </a:solidFill>
                <a:latin typeface="Arial" panose="020B0604020202020204" pitchFamily="34" charset="0"/>
              </a:rPr>
              <a:t>– Animation PowerPoint</a:t>
            </a:r>
          </a:p>
          <a:p>
            <a:pPr eaLnBrk="1" hangingPunct="1"/>
            <a:r>
              <a:rPr lang="en-US" altLang="ko-KR" sz="900" baseline="0">
                <a:solidFill>
                  <a:srgbClr val="FFFFFF"/>
                </a:solidFill>
                <a:latin typeface="Arial" panose="020B0604020202020204" pitchFamily="34" charset="0"/>
              </a:rPr>
              <a:t>Templates &amp; Backgrounds for </a:t>
            </a:r>
          </a:p>
          <a:p>
            <a:pPr eaLnBrk="1" hangingPunct="1"/>
            <a:r>
              <a:rPr lang="en-US" altLang="ko-KR" sz="900" baseline="0">
                <a:solidFill>
                  <a:srgbClr val="FFFFFF"/>
                </a:solidFill>
                <a:latin typeface="Arial" panose="020B0604020202020204" pitchFamily="34" charset="0"/>
              </a:rPr>
              <a:t>Your Impressive Presentation</a:t>
            </a:r>
          </a:p>
        </p:txBody>
      </p:sp>
      <p:sp>
        <p:nvSpPr>
          <p:cNvPr id="1042" name="WordArt 77"/>
          <p:cNvSpPr>
            <a:spLocks noChangeArrowheads="1" noChangeShapeType="1" noTextEdit="1"/>
          </p:cNvSpPr>
          <p:nvPr/>
        </p:nvSpPr>
        <p:spPr bwMode="auto">
          <a:xfrm>
            <a:off x="3851275" y="6342063"/>
            <a:ext cx="1441450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baseline="-25000">
                <a:solidFill>
                  <a:srgbClr val="FFFFFF"/>
                </a:solidFill>
                <a:effectLst>
                  <a:outerShdw dist="17961" dir="2700000" algn="ctr" rotWithShape="0">
                    <a:srgbClr val="000000"/>
                  </a:outerShdw>
                </a:effectLst>
                <a:latin typeface="Impact" panose="020B0806030902050204" pitchFamily="34" charset="0"/>
              </a:rPr>
              <a:t>' LOGOTYPE '</a:t>
            </a:r>
            <a:endParaRPr lang="zh-CN" altLang="en-US" kern="10" baseline="-25000">
              <a:solidFill>
                <a:srgbClr val="FFFFFF"/>
              </a:solidFill>
              <a:effectLst>
                <a:outerShdw dist="17961" dir="2700000" algn="ctr" rotWithShape="0">
                  <a:srgbClr val="00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043" name="WordArt 78"/>
          <p:cNvSpPr>
            <a:spLocks noChangeArrowheads="1" noChangeShapeType="1" noTextEdit="1"/>
          </p:cNvSpPr>
          <p:nvPr/>
        </p:nvSpPr>
        <p:spPr bwMode="auto">
          <a:xfrm>
            <a:off x="3962400" y="6629400"/>
            <a:ext cx="1222375" cy="73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800" b="1" kern="10" baseline="-2500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LOGOTYPE INSERT</a:t>
            </a:r>
            <a:endParaRPr lang="zh-CN" altLang="en-US" sz="800" b="1" kern="10" baseline="-25000">
              <a:solidFill>
                <a:srgbClr val="9696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4" name="Text Box 79"/>
          <p:cNvSpPr txBox="1">
            <a:spLocks noChangeArrowheads="1"/>
          </p:cNvSpPr>
          <p:nvPr/>
        </p:nvSpPr>
        <p:spPr bwMode="auto">
          <a:xfrm>
            <a:off x="1331913" y="5553075"/>
            <a:ext cx="66611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ko-KR" sz="1400" baseline="0">
                <a:solidFill>
                  <a:srgbClr val="FDB602"/>
                </a:solidFill>
                <a:latin typeface="Arial Black" panose="020B0A04020102020204" pitchFamily="34" charset="0"/>
              </a:rPr>
              <a:t>More choices and visual trends</a:t>
            </a:r>
          </a:p>
          <a:p>
            <a:pPr eaLnBrk="1" hangingPunct="1"/>
            <a:r>
              <a:rPr lang="en-US" altLang="en-US" sz="1000" baseline="0">
                <a:solidFill>
                  <a:srgbClr val="9E9E9E"/>
                </a:solidFill>
                <a:latin typeface="Arial" panose="020B0604020202020204" pitchFamily="34" charset="0"/>
              </a:rPr>
              <a:t>It’s about giving you the variety you need to meet the design on your mind. </a:t>
            </a:r>
          </a:p>
          <a:p>
            <a:pPr eaLnBrk="1" hangingPunct="1"/>
            <a:r>
              <a:rPr lang="en-US" altLang="en-US" sz="1000" baseline="0">
                <a:solidFill>
                  <a:srgbClr val="9E9E9E"/>
                </a:solidFill>
                <a:latin typeface="Arial" panose="020B0604020202020204" pitchFamily="34" charset="0"/>
              </a:rPr>
              <a:t>We create powerpoint templates based on new visual trends that’s fresh, relevant and always on the cutting edge.</a:t>
            </a:r>
            <a:endParaRPr lang="en-US" altLang="ko-KR" sz="1000" baseline="0">
              <a:solidFill>
                <a:srgbClr val="9E9E9E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558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7"/>
          <p:cNvSpPr txBox="1">
            <a:spLocks noChangeArrowheads="1"/>
          </p:cNvSpPr>
          <p:nvPr/>
        </p:nvSpPr>
        <p:spPr bwMode="auto">
          <a:xfrm>
            <a:off x="0" y="874713"/>
            <a:ext cx="914400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6400"/>
                    </a:gs>
                    <a:gs pos="100000">
                      <a:srgbClr val="FFC800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US" altLang="ko-KR" sz="1000" baseline="0">
                <a:solidFill>
                  <a:srgbClr val="969696"/>
                </a:solidFill>
                <a:latin typeface="Arial" panose="020B0604020202020204" pitchFamily="34" charset="0"/>
              </a:rPr>
              <a:t>PowerPoint can tailor your presentation so that all slides will look a certain way or fit a specific template.</a:t>
            </a:r>
          </a:p>
          <a:p>
            <a:pPr algn="ctr" eaLnBrk="1" hangingPunct="1">
              <a:lnSpc>
                <a:spcPct val="90000"/>
              </a:lnSpc>
            </a:pPr>
            <a:r>
              <a:rPr lang="en-US" altLang="ko-KR" sz="1000" baseline="0">
                <a:solidFill>
                  <a:srgbClr val="969696"/>
                </a:solidFill>
                <a:latin typeface="Arial" panose="020B0604020202020204" pitchFamily="34" charset="0"/>
              </a:rPr>
              <a:t>If you need to create a presentation for a specific company or have a logo or design that you would like to include on every page,</a:t>
            </a:r>
          </a:p>
          <a:p>
            <a:pPr algn="ctr" eaLnBrk="1" hangingPunct="1">
              <a:lnSpc>
                <a:spcPct val="90000"/>
              </a:lnSpc>
            </a:pPr>
            <a:r>
              <a:rPr lang="en-US" altLang="ko-KR" sz="1000" baseline="0">
                <a:solidFill>
                  <a:srgbClr val="969696"/>
                </a:solidFill>
                <a:latin typeface="Arial" panose="020B0604020202020204" pitchFamily="34" charset="0"/>
              </a:rPr>
              <a:t>then you will need to custom tailor your presentation.</a:t>
            </a:r>
          </a:p>
        </p:txBody>
      </p:sp>
      <p:sp>
        <p:nvSpPr>
          <p:cNvPr id="2051" name="WordArt 8"/>
          <p:cNvSpPr>
            <a:spLocks noChangeArrowheads="1" noChangeShapeType="1" noTextEdit="1"/>
          </p:cNvSpPr>
          <p:nvPr/>
        </p:nvSpPr>
        <p:spPr bwMode="auto">
          <a:xfrm>
            <a:off x="1908175" y="441325"/>
            <a:ext cx="5327650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 baseline="-25000">
                <a:solidFill>
                  <a:srgbClr val="000000"/>
                </a:solidFill>
                <a:effectLst>
                  <a:outerShdw dist="17961" dir="2700000" algn="ctr" rotWithShape="0">
                    <a:srgbClr val="80808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 baseline="-25000">
              <a:solidFill>
                <a:srgbClr val="000000"/>
              </a:solidFill>
              <a:effectLst>
                <a:outerShdw dist="17961" dir="2700000" algn="ctr" rotWithShape="0">
                  <a:srgbClr val="80808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WordArt 9"/>
          <p:cNvSpPr>
            <a:spLocks noChangeArrowheads="1" noChangeShapeType="1" noTextEdit="1"/>
          </p:cNvSpPr>
          <p:nvPr/>
        </p:nvSpPr>
        <p:spPr bwMode="auto">
          <a:xfrm>
            <a:off x="3851275" y="6345238"/>
            <a:ext cx="1441450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baseline="-25000">
                <a:solidFill>
                  <a:srgbClr val="FFFFFF">
                    <a:alpha val="10196"/>
                  </a:srgbClr>
                </a:solidFill>
                <a:effectLst>
                  <a:outerShdw dist="17961" dir="2700000" algn="ctr" rotWithShape="0">
                    <a:srgbClr val="000000"/>
                  </a:outerShdw>
                </a:effectLst>
                <a:latin typeface="Impact" panose="020B0806030902050204" pitchFamily="34" charset="0"/>
              </a:rPr>
              <a:t>' LOGOTYPE '</a:t>
            </a:r>
            <a:endParaRPr lang="zh-CN" altLang="en-US" kern="10" baseline="-25000">
              <a:solidFill>
                <a:srgbClr val="FFFFFF">
                  <a:alpha val="10196"/>
                </a:srgbClr>
              </a:solidFill>
              <a:effectLst>
                <a:outerShdw dist="17961" dir="2700000" algn="ctr" rotWithShape="0">
                  <a:srgbClr val="00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2053" name="WordArt 10"/>
          <p:cNvSpPr>
            <a:spLocks noChangeArrowheads="1" noChangeShapeType="1" noTextEdit="1"/>
          </p:cNvSpPr>
          <p:nvPr/>
        </p:nvSpPr>
        <p:spPr bwMode="auto">
          <a:xfrm>
            <a:off x="3962400" y="6632575"/>
            <a:ext cx="1222375" cy="73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800" b="1" kern="10" baseline="-2500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LOGOTYPE INSERT</a:t>
            </a:r>
            <a:endParaRPr lang="zh-CN" altLang="en-US" sz="800" b="1" kern="10" baseline="-25000">
              <a:solidFill>
                <a:srgbClr val="9696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54" name="Oval 28"/>
          <p:cNvSpPr>
            <a:spLocks noChangeArrowheads="1"/>
          </p:cNvSpPr>
          <p:nvPr/>
        </p:nvSpPr>
        <p:spPr bwMode="auto">
          <a:xfrm>
            <a:off x="3941763" y="2822575"/>
            <a:ext cx="1228725" cy="1228725"/>
          </a:xfrm>
          <a:prstGeom prst="ellipse">
            <a:avLst/>
          </a:prstGeom>
          <a:noFill/>
          <a:ln w="101600">
            <a:solidFill>
              <a:srgbClr val="FDB60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055" name="Freeform 29"/>
          <p:cNvSpPr>
            <a:spLocks/>
          </p:cNvSpPr>
          <p:nvPr/>
        </p:nvSpPr>
        <p:spPr bwMode="auto">
          <a:xfrm>
            <a:off x="1603375" y="2827338"/>
            <a:ext cx="3562350" cy="1227137"/>
          </a:xfrm>
          <a:custGeom>
            <a:avLst/>
            <a:gdLst>
              <a:gd name="T0" fmla="*/ 2869578 w 2134"/>
              <a:gd name="T1" fmla="*/ 5009 h 735"/>
              <a:gd name="T2" fmla="*/ 2741040 w 2134"/>
              <a:gd name="T3" fmla="*/ 35061 h 735"/>
              <a:gd name="T4" fmla="*/ 2498987 w 2134"/>
              <a:gd name="T5" fmla="*/ 13357 h 735"/>
              <a:gd name="T6" fmla="*/ 2365440 w 2134"/>
              <a:gd name="T7" fmla="*/ 0 h 735"/>
              <a:gd name="T8" fmla="*/ 2258603 w 2134"/>
              <a:gd name="T9" fmla="*/ 10017 h 735"/>
              <a:gd name="T10" fmla="*/ 1991511 w 2134"/>
              <a:gd name="T11" fmla="*/ 35061 h 735"/>
              <a:gd name="T12" fmla="*/ 1889681 w 2134"/>
              <a:gd name="T13" fmla="*/ 10017 h 735"/>
              <a:gd name="T14" fmla="*/ 1782844 w 2134"/>
              <a:gd name="T15" fmla="*/ 0 h 735"/>
              <a:gd name="T16" fmla="*/ 1649298 w 2134"/>
              <a:gd name="T17" fmla="*/ 13357 h 735"/>
              <a:gd name="T18" fmla="*/ 1405576 w 2134"/>
              <a:gd name="T19" fmla="*/ 35061 h 735"/>
              <a:gd name="T20" fmla="*/ 1278707 w 2134"/>
              <a:gd name="T21" fmla="*/ 5009 h 735"/>
              <a:gd name="T22" fmla="*/ 1170200 w 2134"/>
              <a:gd name="T23" fmla="*/ 1670 h 735"/>
              <a:gd name="T24" fmla="*/ 1039993 w 2134"/>
              <a:gd name="T25" fmla="*/ 21704 h 735"/>
              <a:gd name="T26" fmla="*/ 797940 w 2134"/>
              <a:gd name="T27" fmla="*/ 28383 h 735"/>
              <a:gd name="T28" fmla="*/ 669401 w 2134"/>
              <a:gd name="T29" fmla="*/ 3339 h 735"/>
              <a:gd name="T30" fmla="*/ 550879 w 2134"/>
              <a:gd name="T31" fmla="*/ 3339 h 735"/>
              <a:gd name="T32" fmla="*/ 402309 w 2134"/>
              <a:gd name="T33" fmla="*/ 36731 h 735"/>
              <a:gd name="T34" fmla="*/ 270431 w 2134"/>
              <a:gd name="T35" fmla="*/ 105183 h 735"/>
              <a:gd name="T36" fmla="*/ 158586 w 2134"/>
              <a:gd name="T37" fmla="*/ 202018 h 735"/>
              <a:gd name="T38" fmla="*/ 73451 w 2134"/>
              <a:gd name="T39" fmla="*/ 322228 h 735"/>
              <a:gd name="T40" fmla="*/ 20032 w 2134"/>
              <a:gd name="T41" fmla="*/ 459133 h 735"/>
              <a:gd name="T42" fmla="*/ 0 w 2134"/>
              <a:gd name="T43" fmla="*/ 614403 h 735"/>
              <a:gd name="T44" fmla="*/ 11685 w 2134"/>
              <a:gd name="T45" fmla="*/ 737952 h 735"/>
              <a:gd name="T46" fmla="*/ 61765 w 2134"/>
              <a:gd name="T47" fmla="*/ 879866 h 735"/>
              <a:gd name="T48" fmla="*/ 138554 w 2134"/>
              <a:gd name="T49" fmla="*/ 1003414 h 735"/>
              <a:gd name="T50" fmla="*/ 247061 w 2134"/>
              <a:gd name="T51" fmla="*/ 1105258 h 735"/>
              <a:gd name="T52" fmla="*/ 373930 w 2134"/>
              <a:gd name="T53" fmla="*/ 1180389 h 735"/>
              <a:gd name="T54" fmla="*/ 519162 w 2134"/>
              <a:gd name="T55" fmla="*/ 1220459 h 735"/>
              <a:gd name="T56" fmla="*/ 641023 w 2134"/>
              <a:gd name="T57" fmla="*/ 1227137 h 735"/>
              <a:gd name="T58" fmla="*/ 772900 w 2134"/>
              <a:gd name="T59" fmla="*/ 1207102 h 735"/>
              <a:gd name="T60" fmla="*/ 1014953 w 2134"/>
              <a:gd name="T61" fmla="*/ 1200424 h 735"/>
              <a:gd name="T62" fmla="*/ 1143491 w 2134"/>
              <a:gd name="T63" fmla="*/ 1225467 h 735"/>
              <a:gd name="T64" fmla="*/ 1251997 w 2134"/>
              <a:gd name="T65" fmla="*/ 1225467 h 735"/>
              <a:gd name="T66" fmla="*/ 1382205 w 2134"/>
              <a:gd name="T67" fmla="*/ 1200424 h 735"/>
              <a:gd name="T68" fmla="*/ 1624258 w 2134"/>
              <a:gd name="T69" fmla="*/ 1207102 h 735"/>
              <a:gd name="T70" fmla="*/ 1754466 w 2134"/>
              <a:gd name="T71" fmla="*/ 1227137 h 735"/>
              <a:gd name="T72" fmla="*/ 1861303 w 2134"/>
              <a:gd name="T73" fmla="*/ 1222128 h 735"/>
              <a:gd name="T74" fmla="*/ 1991511 w 2134"/>
              <a:gd name="T75" fmla="*/ 1192076 h 735"/>
              <a:gd name="T76" fmla="*/ 2233563 w 2134"/>
              <a:gd name="T77" fmla="*/ 1213780 h 735"/>
              <a:gd name="T78" fmla="*/ 2365440 w 2134"/>
              <a:gd name="T79" fmla="*/ 1227137 h 735"/>
              <a:gd name="T80" fmla="*/ 2473947 w 2134"/>
              <a:gd name="T81" fmla="*/ 1218789 h 735"/>
              <a:gd name="T82" fmla="*/ 2741040 w 2134"/>
              <a:gd name="T83" fmla="*/ 1192076 h 735"/>
              <a:gd name="T84" fmla="*/ 2842869 w 2134"/>
              <a:gd name="T85" fmla="*/ 1218789 h 735"/>
              <a:gd name="T86" fmla="*/ 2949706 w 2134"/>
              <a:gd name="T87" fmla="*/ 1227137 h 735"/>
              <a:gd name="T88" fmla="*/ 3103284 w 2134"/>
              <a:gd name="T89" fmla="*/ 1207102 h 735"/>
              <a:gd name="T90" fmla="*/ 3243508 w 2134"/>
              <a:gd name="T91" fmla="*/ 1153676 h 735"/>
              <a:gd name="T92" fmla="*/ 3363700 w 2134"/>
              <a:gd name="T93" fmla="*/ 1068527 h 735"/>
              <a:gd name="T94" fmla="*/ 3458852 w 2134"/>
              <a:gd name="T95" fmla="*/ 956666 h 735"/>
              <a:gd name="T96" fmla="*/ 3527294 w 2134"/>
              <a:gd name="T97" fmla="*/ 826439 h 735"/>
              <a:gd name="T98" fmla="*/ 3560681 w 2134"/>
              <a:gd name="T99" fmla="*/ 676178 h 735"/>
              <a:gd name="T100" fmla="*/ 3560681 w 2134"/>
              <a:gd name="T101" fmla="*/ 550959 h 735"/>
              <a:gd name="T102" fmla="*/ 3527294 w 2134"/>
              <a:gd name="T103" fmla="*/ 404037 h 735"/>
              <a:gd name="T104" fmla="*/ 3458852 w 2134"/>
              <a:gd name="T105" fmla="*/ 270471 h 735"/>
              <a:gd name="T106" fmla="*/ 3363700 w 2134"/>
              <a:gd name="T107" fmla="*/ 158610 h 735"/>
              <a:gd name="T108" fmla="*/ 3243508 w 2134"/>
              <a:gd name="T109" fmla="*/ 73461 h 735"/>
              <a:gd name="T110" fmla="*/ 3103284 w 2134"/>
              <a:gd name="T111" fmla="*/ 20035 h 735"/>
              <a:gd name="T112" fmla="*/ 2949706 w 2134"/>
              <a:gd name="T113" fmla="*/ 0 h 73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34" h="735">
                <a:moveTo>
                  <a:pt x="1767" y="0"/>
                </a:moveTo>
                <a:lnTo>
                  <a:pt x="1767" y="0"/>
                </a:lnTo>
                <a:lnTo>
                  <a:pt x="1751" y="1"/>
                </a:lnTo>
                <a:lnTo>
                  <a:pt x="1735" y="2"/>
                </a:lnTo>
                <a:lnTo>
                  <a:pt x="1719" y="3"/>
                </a:lnTo>
                <a:lnTo>
                  <a:pt x="1703" y="6"/>
                </a:lnTo>
                <a:lnTo>
                  <a:pt x="1688" y="8"/>
                </a:lnTo>
                <a:lnTo>
                  <a:pt x="1672" y="13"/>
                </a:lnTo>
                <a:lnTo>
                  <a:pt x="1657" y="17"/>
                </a:lnTo>
                <a:lnTo>
                  <a:pt x="1642" y="21"/>
                </a:lnTo>
                <a:lnTo>
                  <a:pt x="1543" y="21"/>
                </a:lnTo>
                <a:lnTo>
                  <a:pt x="1527" y="17"/>
                </a:lnTo>
                <a:lnTo>
                  <a:pt x="1512" y="13"/>
                </a:lnTo>
                <a:lnTo>
                  <a:pt x="1497" y="8"/>
                </a:lnTo>
                <a:lnTo>
                  <a:pt x="1482" y="6"/>
                </a:lnTo>
                <a:lnTo>
                  <a:pt x="1465" y="3"/>
                </a:lnTo>
                <a:lnTo>
                  <a:pt x="1450" y="2"/>
                </a:lnTo>
                <a:lnTo>
                  <a:pt x="1434" y="1"/>
                </a:lnTo>
                <a:lnTo>
                  <a:pt x="1417" y="0"/>
                </a:lnTo>
                <a:lnTo>
                  <a:pt x="1401" y="1"/>
                </a:lnTo>
                <a:lnTo>
                  <a:pt x="1385" y="2"/>
                </a:lnTo>
                <a:lnTo>
                  <a:pt x="1368" y="3"/>
                </a:lnTo>
                <a:lnTo>
                  <a:pt x="1353" y="6"/>
                </a:lnTo>
                <a:lnTo>
                  <a:pt x="1338" y="8"/>
                </a:lnTo>
                <a:lnTo>
                  <a:pt x="1323" y="13"/>
                </a:lnTo>
                <a:lnTo>
                  <a:pt x="1307" y="17"/>
                </a:lnTo>
                <a:lnTo>
                  <a:pt x="1292" y="21"/>
                </a:lnTo>
                <a:lnTo>
                  <a:pt x="1193" y="21"/>
                </a:lnTo>
                <a:lnTo>
                  <a:pt x="1178" y="17"/>
                </a:lnTo>
                <a:lnTo>
                  <a:pt x="1162" y="13"/>
                </a:lnTo>
                <a:lnTo>
                  <a:pt x="1147" y="8"/>
                </a:lnTo>
                <a:lnTo>
                  <a:pt x="1132" y="6"/>
                </a:lnTo>
                <a:lnTo>
                  <a:pt x="1115" y="3"/>
                </a:lnTo>
                <a:lnTo>
                  <a:pt x="1100" y="2"/>
                </a:lnTo>
                <a:lnTo>
                  <a:pt x="1084" y="1"/>
                </a:lnTo>
                <a:lnTo>
                  <a:pt x="1068" y="0"/>
                </a:lnTo>
                <a:lnTo>
                  <a:pt x="1051" y="1"/>
                </a:lnTo>
                <a:lnTo>
                  <a:pt x="1035" y="2"/>
                </a:lnTo>
                <a:lnTo>
                  <a:pt x="1019" y="3"/>
                </a:lnTo>
                <a:lnTo>
                  <a:pt x="1003" y="6"/>
                </a:lnTo>
                <a:lnTo>
                  <a:pt x="988" y="8"/>
                </a:lnTo>
                <a:lnTo>
                  <a:pt x="973" y="13"/>
                </a:lnTo>
                <a:lnTo>
                  <a:pt x="957" y="17"/>
                </a:lnTo>
                <a:lnTo>
                  <a:pt x="942" y="21"/>
                </a:lnTo>
                <a:lnTo>
                  <a:pt x="842" y="21"/>
                </a:lnTo>
                <a:lnTo>
                  <a:pt x="828" y="17"/>
                </a:lnTo>
                <a:lnTo>
                  <a:pt x="813" y="13"/>
                </a:lnTo>
                <a:lnTo>
                  <a:pt x="797" y="8"/>
                </a:lnTo>
                <a:lnTo>
                  <a:pt x="782" y="6"/>
                </a:lnTo>
                <a:lnTo>
                  <a:pt x="766" y="3"/>
                </a:lnTo>
                <a:lnTo>
                  <a:pt x="750" y="2"/>
                </a:lnTo>
                <a:lnTo>
                  <a:pt x="734" y="1"/>
                </a:lnTo>
                <a:lnTo>
                  <a:pt x="718" y="0"/>
                </a:lnTo>
                <a:lnTo>
                  <a:pt x="701" y="1"/>
                </a:lnTo>
                <a:lnTo>
                  <a:pt x="685" y="2"/>
                </a:lnTo>
                <a:lnTo>
                  <a:pt x="669" y="3"/>
                </a:lnTo>
                <a:lnTo>
                  <a:pt x="653" y="6"/>
                </a:lnTo>
                <a:lnTo>
                  <a:pt x="638" y="8"/>
                </a:lnTo>
                <a:lnTo>
                  <a:pt x="623" y="13"/>
                </a:lnTo>
                <a:lnTo>
                  <a:pt x="608" y="17"/>
                </a:lnTo>
                <a:lnTo>
                  <a:pt x="592" y="21"/>
                </a:lnTo>
                <a:lnTo>
                  <a:pt x="492" y="21"/>
                </a:lnTo>
                <a:lnTo>
                  <a:pt x="478" y="17"/>
                </a:lnTo>
                <a:lnTo>
                  <a:pt x="463" y="13"/>
                </a:lnTo>
                <a:lnTo>
                  <a:pt x="447" y="8"/>
                </a:lnTo>
                <a:lnTo>
                  <a:pt x="432" y="6"/>
                </a:lnTo>
                <a:lnTo>
                  <a:pt x="416" y="3"/>
                </a:lnTo>
                <a:lnTo>
                  <a:pt x="401" y="2"/>
                </a:lnTo>
                <a:lnTo>
                  <a:pt x="384" y="1"/>
                </a:lnTo>
                <a:lnTo>
                  <a:pt x="368" y="0"/>
                </a:lnTo>
                <a:lnTo>
                  <a:pt x="348" y="1"/>
                </a:lnTo>
                <a:lnTo>
                  <a:pt x="330" y="2"/>
                </a:lnTo>
                <a:lnTo>
                  <a:pt x="311" y="4"/>
                </a:lnTo>
                <a:lnTo>
                  <a:pt x="294" y="7"/>
                </a:lnTo>
                <a:lnTo>
                  <a:pt x="275" y="12"/>
                </a:lnTo>
                <a:lnTo>
                  <a:pt x="258" y="17"/>
                </a:lnTo>
                <a:lnTo>
                  <a:pt x="241" y="22"/>
                </a:lnTo>
                <a:lnTo>
                  <a:pt x="224" y="29"/>
                </a:lnTo>
                <a:lnTo>
                  <a:pt x="208" y="37"/>
                </a:lnTo>
                <a:lnTo>
                  <a:pt x="192" y="44"/>
                </a:lnTo>
                <a:lnTo>
                  <a:pt x="177" y="53"/>
                </a:lnTo>
                <a:lnTo>
                  <a:pt x="162" y="63"/>
                </a:lnTo>
                <a:lnTo>
                  <a:pt x="148" y="73"/>
                </a:lnTo>
                <a:lnTo>
                  <a:pt x="134" y="83"/>
                </a:lnTo>
                <a:lnTo>
                  <a:pt x="120" y="95"/>
                </a:lnTo>
                <a:lnTo>
                  <a:pt x="107" y="107"/>
                </a:lnTo>
                <a:lnTo>
                  <a:pt x="95" y="121"/>
                </a:lnTo>
                <a:lnTo>
                  <a:pt x="83" y="134"/>
                </a:lnTo>
                <a:lnTo>
                  <a:pt x="73" y="148"/>
                </a:lnTo>
                <a:lnTo>
                  <a:pt x="63" y="162"/>
                </a:lnTo>
                <a:lnTo>
                  <a:pt x="53" y="177"/>
                </a:lnTo>
                <a:lnTo>
                  <a:pt x="44" y="193"/>
                </a:lnTo>
                <a:lnTo>
                  <a:pt x="37" y="208"/>
                </a:lnTo>
                <a:lnTo>
                  <a:pt x="29" y="224"/>
                </a:lnTo>
                <a:lnTo>
                  <a:pt x="22" y="242"/>
                </a:lnTo>
                <a:lnTo>
                  <a:pt x="17" y="258"/>
                </a:lnTo>
                <a:lnTo>
                  <a:pt x="12" y="275"/>
                </a:lnTo>
                <a:lnTo>
                  <a:pt x="7" y="294"/>
                </a:lnTo>
                <a:lnTo>
                  <a:pt x="4" y="311"/>
                </a:lnTo>
                <a:lnTo>
                  <a:pt x="2" y="330"/>
                </a:lnTo>
                <a:lnTo>
                  <a:pt x="1" y="348"/>
                </a:lnTo>
                <a:lnTo>
                  <a:pt x="0" y="368"/>
                </a:lnTo>
                <a:lnTo>
                  <a:pt x="1" y="387"/>
                </a:lnTo>
                <a:lnTo>
                  <a:pt x="2" y="405"/>
                </a:lnTo>
                <a:lnTo>
                  <a:pt x="4" y="424"/>
                </a:lnTo>
                <a:lnTo>
                  <a:pt x="7" y="442"/>
                </a:lnTo>
                <a:lnTo>
                  <a:pt x="12" y="460"/>
                </a:lnTo>
                <a:lnTo>
                  <a:pt x="17" y="477"/>
                </a:lnTo>
                <a:lnTo>
                  <a:pt x="22" y="495"/>
                </a:lnTo>
                <a:lnTo>
                  <a:pt x="29" y="511"/>
                </a:lnTo>
                <a:lnTo>
                  <a:pt x="37" y="527"/>
                </a:lnTo>
                <a:lnTo>
                  <a:pt x="44" y="542"/>
                </a:lnTo>
                <a:lnTo>
                  <a:pt x="53" y="559"/>
                </a:lnTo>
                <a:lnTo>
                  <a:pt x="63" y="573"/>
                </a:lnTo>
                <a:lnTo>
                  <a:pt x="73" y="588"/>
                </a:lnTo>
                <a:lnTo>
                  <a:pt x="83" y="601"/>
                </a:lnTo>
                <a:lnTo>
                  <a:pt x="95" y="616"/>
                </a:lnTo>
                <a:lnTo>
                  <a:pt x="107" y="628"/>
                </a:lnTo>
                <a:lnTo>
                  <a:pt x="120" y="640"/>
                </a:lnTo>
                <a:lnTo>
                  <a:pt x="134" y="652"/>
                </a:lnTo>
                <a:lnTo>
                  <a:pt x="148" y="662"/>
                </a:lnTo>
                <a:lnTo>
                  <a:pt x="162" y="672"/>
                </a:lnTo>
                <a:lnTo>
                  <a:pt x="177" y="682"/>
                </a:lnTo>
                <a:lnTo>
                  <a:pt x="192" y="691"/>
                </a:lnTo>
                <a:lnTo>
                  <a:pt x="208" y="699"/>
                </a:lnTo>
                <a:lnTo>
                  <a:pt x="224" y="707"/>
                </a:lnTo>
                <a:lnTo>
                  <a:pt x="241" y="714"/>
                </a:lnTo>
                <a:lnTo>
                  <a:pt x="258" y="719"/>
                </a:lnTo>
                <a:lnTo>
                  <a:pt x="275" y="723"/>
                </a:lnTo>
                <a:lnTo>
                  <a:pt x="294" y="728"/>
                </a:lnTo>
                <a:lnTo>
                  <a:pt x="311" y="731"/>
                </a:lnTo>
                <a:lnTo>
                  <a:pt x="330" y="733"/>
                </a:lnTo>
                <a:lnTo>
                  <a:pt x="348" y="735"/>
                </a:lnTo>
                <a:lnTo>
                  <a:pt x="368" y="735"/>
                </a:lnTo>
                <a:lnTo>
                  <a:pt x="384" y="735"/>
                </a:lnTo>
                <a:lnTo>
                  <a:pt x="401" y="734"/>
                </a:lnTo>
                <a:lnTo>
                  <a:pt x="416" y="732"/>
                </a:lnTo>
                <a:lnTo>
                  <a:pt x="432" y="730"/>
                </a:lnTo>
                <a:lnTo>
                  <a:pt x="447" y="727"/>
                </a:lnTo>
                <a:lnTo>
                  <a:pt x="463" y="723"/>
                </a:lnTo>
                <a:lnTo>
                  <a:pt x="478" y="719"/>
                </a:lnTo>
                <a:lnTo>
                  <a:pt x="492" y="714"/>
                </a:lnTo>
                <a:lnTo>
                  <a:pt x="592" y="714"/>
                </a:lnTo>
                <a:lnTo>
                  <a:pt x="608" y="719"/>
                </a:lnTo>
                <a:lnTo>
                  <a:pt x="622" y="723"/>
                </a:lnTo>
                <a:lnTo>
                  <a:pt x="638" y="727"/>
                </a:lnTo>
                <a:lnTo>
                  <a:pt x="653" y="730"/>
                </a:lnTo>
                <a:lnTo>
                  <a:pt x="669" y="732"/>
                </a:lnTo>
                <a:lnTo>
                  <a:pt x="685" y="734"/>
                </a:lnTo>
                <a:lnTo>
                  <a:pt x="701" y="735"/>
                </a:lnTo>
                <a:lnTo>
                  <a:pt x="718" y="735"/>
                </a:lnTo>
                <a:lnTo>
                  <a:pt x="734" y="735"/>
                </a:lnTo>
                <a:lnTo>
                  <a:pt x="750" y="734"/>
                </a:lnTo>
                <a:lnTo>
                  <a:pt x="766" y="732"/>
                </a:lnTo>
                <a:lnTo>
                  <a:pt x="782" y="730"/>
                </a:lnTo>
                <a:lnTo>
                  <a:pt x="797" y="727"/>
                </a:lnTo>
                <a:lnTo>
                  <a:pt x="813" y="723"/>
                </a:lnTo>
                <a:lnTo>
                  <a:pt x="828" y="719"/>
                </a:lnTo>
                <a:lnTo>
                  <a:pt x="842" y="714"/>
                </a:lnTo>
                <a:lnTo>
                  <a:pt x="942" y="714"/>
                </a:lnTo>
                <a:lnTo>
                  <a:pt x="957" y="719"/>
                </a:lnTo>
                <a:lnTo>
                  <a:pt x="973" y="723"/>
                </a:lnTo>
                <a:lnTo>
                  <a:pt x="988" y="727"/>
                </a:lnTo>
                <a:lnTo>
                  <a:pt x="1003" y="730"/>
                </a:lnTo>
                <a:lnTo>
                  <a:pt x="1019" y="732"/>
                </a:lnTo>
                <a:lnTo>
                  <a:pt x="1035" y="734"/>
                </a:lnTo>
                <a:lnTo>
                  <a:pt x="1051" y="735"/>
                </a:lnTo>
                <a:lnTo>
                  <a:pt x="1068" y="735"/>
                </a:lnTo>
                <a:lnTo>
                  <a:pt x="1084" y="735"/>
                </a:lnTo>
                <a:lnTo>
                  <a:pt x="1100" y="734"/>
                </a:lnTo>
                <a:lnTo>
                  <a:pt x="1115" y="732"/>
                </a:lnTo>
                <a:lnTo>
                  <a:pt x="1132" y="730"/>
                </a:lnTo>
                <a:lnTo>
                  <a:pt x="1147" y="727"/>
                </a:lnTo>
                <a:lnTo>
                  <a:pt x="1162" y="723"/>
                </a:lnTo>
                <a:lnTo>
                  <a:pt x="1178" y="719"/>
                </a:lnTo>
                <a:lnTo>
                  <a:pt x="1193" y="714"/>
                </a:lnTo>
                <a:lnTo>
                  <a:pt x="1292" y="714"/>
                </a:lnTo>
                <a:lnTo>
                  <a:pt x="1307" y="719"/>
                </a:lnTo>
                <a:lnTo>
                  <a:pt x="1323" y="723"/>
                </a:lnTo>
                <a:lnTo>
                  <a:pt x="1338" y="727"/>
                </a:lnTo>
                <a:lnTo>
                  <a:pt x="1353" y="730"/>
                </a:lnTo>
                <a:lnTo>
                  <a:pt x="1368" y="732"/>
                </a:lnTo>
                <a:lnTo>
                  <a:pt x="1385" y="734"/>
                </a:lnTo>
                <a:lnTo>
                  <a:pt x="1401" y="735"/>
                </a:lnTo>
                <a:lnTo>
                  <a:pt x="1417" y="735"/>
                </a:lnTo>
                <a:lnTo>
                  <a:pt x="1434" y="735"/>
                </a:lnTo>
                <a:lnTo>
                  <a:pt x="1450" y="734"/>
                </a:lnTo>
                <a:lnTo>
                  <a:pt x="1465" y="732"/>
                </a:lnTo>
                <a:lnTo>
                  <a:pt x="1482" y="730"/>
                </a:lnTo>
                <a:lnTo>
                  <a:pt x="1497" y="727"/>
                </a:lnTo>
                <a:lnTo>
                  <a:pt x="1512" y="723"/>
                </a:lnTo>
                <a:lnTo>
                  <a:pt x="1527" y="719"/>
                </a:lnTo>
                <a:lnTo>
                  <a:pt x="1543" y="714"/>
                </a:lnTo>
                <a:lnTo>
                  <a:pt x="1642" y="714"/>
                </a:lnTo>
                <a:lnTo>
                  <a:pt x="1657" y="719"/>
                </a:lnTo>
                <a:lnTo>
                  <a:pt x="1672" y="723"/>
                </a:lnTo>
                <a:lnTo>
                  <a:pt x="1688" y="727"/>
                </a:lnTo>
                <a:lnTo>
                  <a:pt x="1703" y="730"/>
                </a:lnTo>
                <a:lnTo>
                  <a:pt x="1719" y="732"/>
                </a:lnTo>
                <a:lnTo>
                  <a:pt x="1735" y="734"/>
                </a:lnTo>
                <a:lnTo>
                  <a:pt x="1751" y="735"/>
                </a:lnTo>
                <a:lnTo>
                  <a:pt x="1767" y="735"/>
                </a:lnTo>
                <a:lnTo>
                  <a:pt x="1786" y="735"/>
                </a:lnTo>
                <a:lnTo>
                  <a:pt x="1805" y="733"/>
                </a:lnTo>
                <a:lnTo>
                  <a:pt x="1823" y="731"/>
                </a:lnTo>
                <a:lnTo>
                  <a:pt x="1841" y="728"/>
                </a:lnTo>
                <a:lnTo>
                  <a:pt x="1859" y="723"/>
                </a:lnTo>
                <a:lnTo>
                  <a:pt x="1876" y="719"/>
                </a:lnTo>
                <a:lnTo>
                  <a:pt x="1894" y="714"/>
                </a:lnTo>
                <a:lnTo>
                  <a:pt x="1910" y="707"/>
                </a:lnTo>
                <a:lnTo>
                  <a:pt x="1926" y="699"/>
                </a:lnTo>
                <a:lnTo>
                  <a:pt x="1943" y="691"/>
                </a:lnTo>
                <a:lnTo>
                  <a:pt x="1958" y="682"/>
                </a:lnTo>
                <a:lnTo>
                  <a:pt x="1973" y="672"/>
                </a:lnTo>
                <a:lnTo>
                  <a:pt x="1987" y="662"/>
                </a:lnTo>
                <a:lnTo>
                  <a:pt x="2002" y="652"/>
                </a:lnTo>
                <a:lnTo>
                  <a:pt x="2015" y="640"/>
                </a:lnTo>
                <a:lnTo>
                  <a:pt x="2028" y="628"/>
                </a:lnTo>
                <a:lnTo>
                  <a:pt x="2040" y="616"/>
                </a:lnTo>
                <a:lnTo>
                  <a:pt x="2051" y="601"/>
                </a:lnTo>
                <a:lnTo>
                  <a:pt x="2061" y="588"/>
                </a:lnTo>
                <a:lnTo>
                  <a:pt x="2072" y="573"/>
                </a:lnTo>
                <a:lnTo>
                  <a:pt x="2082" y="559"/>
                </a:lnTo>
                <a:lnTo>
                  <a:pt x="2091" y="542"/>
                </a:lnTo>
                <a:lnTo>
                  <a:pt x="2099" y="527"/>
                </a:lnTo>
                <a:lnTo>
                  <a:pt x="2106" y="511"/>
                </a:lnTo>
                <a:lnTo>
                  <a:pt x="2113" y="495"/>
                </a:lnTo>
                <a:lnTo>
                  <a:pt x="2118" y="477"/>
                </a:lnTo>
                <a:lnTo>
                  <a:pt x="2124" y="460"/>
                </a:lnTo>
                <a:lnTo>
                  <a:pt x="2128" y="442"/>
                </a:lnTo>
                <a:lnTo>
                  <a:pt x="2130" y="424"/>
                </a:lnTo>
                <a:lnTo>
                  <a:pt x="2133" y="405"/>
                </a:lnTo>
                <a:lnTo>
                  <a:pt x="2134" y="387"/>
                </a:lnTo>
                <a:lnTo>
                  <a:pt x="2134" y="368"/>
                </a:lnTo>
                <a:lnTo>
                  <a:pt x="2134" y="348"/>
                </a:lnTo>
                <a:lnTo>
                  <a:pt x="2133" y="330"/>
                </a:lnTo>
                <a:lnTo>
                  <a:pt x="2130" y="311"/>
                </a:lnTo>
                <a:lnTo>
                  <a:pt x="2128" y="294"/>
                </a:lnTo>
                <a:lnTo>
                  <a:pt x="2124" y="275"/>
                </a:lnTo>
                <a:lnTo>
                  <a:pt x="2118" y="258"/>
                </a:lnTo>
                <a:lnTo>
                  <a:pt x="2113" y="242"/>
                </a:lnTo>
                <a:lnTo>
                  <a:pt x="2106" y="224"/>
                </a:lnTo>
                <a:lnTo>
                  <a:pt x="2099" y="208"/>
                </a:lnTo>
                <a:lnTo>
                  <a:pt x="2091" y="193"/>
                </a:lnTo>
                <a:lnTo>
                  <a:pt x="2082" y="177"/>
                </a:lnTo>
                <a:lnTo>
                  <a:pt x="2072" y="162"/>
                </a:lnTo>
                <a:lnTo>
                  <a:pt x="2061" y="148"/>
                </a:lnTo>
                <a:lnTo>
                  <a:pt x="2051" y="134"/>
                </a:lnTo>
                <a:lnTo>
                  <a:pt x="2040" y="121"/>
                </a:lnTo>
                <a:lnTo>
                  <a:pt x="2028" y="107"/>
                </a:lnTo>
                <a:lnTo>
                  <a:pt x="2015" y="95"/>
                </a:lnTo>
                <a:lnTo>
                  <a:pt x="2002" y="83"/>
                </a:lnTo>
                <a:lnTo>
                  <a:pt x="1987" y="73"/>
                </a:lnTo>
                <a:lnTo>
                  <a:pt x="1973" y="63"/>
                </a:lnTo>
                <a:lnTo>
                  <a:pt x="1958" y="53"/>
                </a:lnTo>
                <a:lnTo>
                  <a:pt x="1943" y="44"/>
                </a:lnTo>
                <a:lnTo>
                  <a:pt x="1926" y="37"/>
                </a:lnTo>
                <a:lnTo>
                  <a:pt x="1910" y="29"/>
                </a:lnTo>
                <a:lnTo>
                  <a:pt x="1894" y="22"/>
                </a:lnTo>
                <a:lnTo>
                  <a:pt x="1876" y="17"/>
                </a:lnTo>
                <a:lnTo>
                  <a:pt x="1859" y="12"/>
                </a:lnTo>
                <a:lnTo>
                  <a:pt x="1841" y="7"/>
                </a:lnTo>
                <a:lnTo>
                  <a:pt x="1823" y="4"/>
                </a:lnTo>
                <a:lnTo>
                  <a:pt x="1805" y="2"/>
                </a:lnTo>
                <a:lnTo>
                  <a:pt x="1786" y="1"/>
                </a:lnTo>
                <a:lnTo>
                  <a:pt x="1767" y="0"/>
                </a:lnTo>
                <a:close/>
              </a:path>
            </a:pathLst>
          </a:custGeom>
          <a:solidFill>
            <a:srgbClr val="FDB602">
              <a:alpha val="20000"/>
            </a:srgbClr>
          </a:solidFill>
          <a:ln w="96901">
            <a:solidFill>
              <a:srgbClr val="F7B60D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/>
            <a:endParaRPr lang="zh-CN" altLang="en-US" baseline="-25000">
              <a:solidFill>
                <a:srgbClr val="000000"/>
              </a:solidFill>
            </a:endParaRPr>
          </a:p>
        </p:txBody>
      </p:sp>
      <p:sp>
        <p:nvSpPr>
          <p:cNvPr id="2056" name="Freeform 30"/>
          <p:cNvSpPr>
            <a:spLocks/>
          </p:cNvSpPr>
          <p:nvPr/>
        </p:nvSpPr>
        <p:spPr bwMode="auto">
          <a:xfrm rot="-1800000">
            <a:off x="3786188" y="2241550"/>
            <a:ext cx="3562350" cy="1227138"/>
          </a:xfrm>
          <a:custGeom>
            <a:avLst/>
            <a:gdLst>
              <a:gd name="T0" fmla="*/ 2869578 w 2134"/>
              <a:gd name="T1" fmla="*/ 5009 h 735"/>
              <a:gd name="T2" fmla="*/ 2741040 w 2134"/>
              <a:gd name="T3" fmla="*/ 35061 h 735"/>
              <a:gd name="T4" fmla="*/ 2498987 w 2134"/>
              <a:gd name="T5" fmla="*/ 13357 h 735"/>
              <a:gd name="T6" fmla="*/ 2365440 w 2134"/>
              <a:gd name="T7" fmla="*/ 0 h 735"/>
              <a:gd name="T8" fmla="*/ 2258603 w 2134"/>
              <a:gd name="T9" fmla="*/ 10017 h 735"/>
              <a:gd name="T10" fmla="*/ 1991511 w 2134"/>
              <a:gd name="T11" fmla="*/ 35061 h 735"/>
              <a:gd name="T12" fmla="*/ 1889681 w 2134"/>
              <a:gd name="T13" fmla="*/ 10017 h 735"/>
              <a:gd name="T14" fmla="*/ 1782844 w 2134"/>
              <a:gd name="T15" fmla="*/ 0 h 735"/>
              <a:gd name="T16" fmla="*/ 1649298 w 2134"/>
              <a:gd name="T17" fmla="*/ 13357 h 735"/>
              <a:gd name="T18" fmla="*/ 1405576 w 2134"/>
              <a:gd name="T19" fmla="*/ 35061 h 735"/>
              <a:gd name="T20" fmla="*/ 1278707 w 2134"/>
              <a:gd name="T21" fmla="*/ 5009 h 735"/>
              <a:gd name="T22" fmla="*/ 1170200 w 2134"/>
              <a:gd name="T23" fmla="*/ 1670 h 735"/>
              <a:gd name="T24" fmla="*/ 1039993 w 2134"/>
              <a:gd name="T25" fmla="*/ 21704 h 735"/>
              <a:gd name="T26" fmla="*/ 797940 w 2134"/>
              <a:gd name="T27" fmla="*/ 28383 h 735"/>
              <a:gd name="T28" fmla="*/ 669401 w 2134"/>
              <a:gd name="T29" fmla="*/ 3339 h 735"/>
              <a:gd name="T30" fmla="*/ 550879 w 2134"/>
              <a:gd name="T31" fmla="*/ 3339 h 735"/>
              <a:gd name="T32" fmla="*/ 402309 w 2134"/>
              <a:gd name="T33" fmla="*/ 36731 h 735"/>
              <a:gd name="T34" fmla="*/ 270431 w 2134"/>
              <a:gd name="T35" fmla="*/ 105183 h 735"/>
              <a:gd name="T36" fmla="*/ 158586 w 2134"/>
              <a:gd name="T37" fmla="*/ 202019 h 735"/>
              <a:gd name="T38" fmla="*/ 73451 w 2134"/>
              <a:gd name="T39" fmla="*/ 322228 h 735"/>
              <a:gd name="T40" fmla="*/ 20032 w 2134"/>
              <a:gd name="T41" fmla="*/ 459133 h 735"/>
              <a:gd name="T42" fmla="*/ 0 w 2134"/>
              <a:gd name="T43" fmla="*/ 614404 h 735"/>
              <a:gd name="T44" fmla="*/ 11685 w 2134"/>
              <a:gd name="T45" fmla="*/ 737952 h 735"/>
              <a:gd name="T46" fmla="*/ 61765 w 2134"/>
              <a:gd name="T47" fmla="*/ 879866 h 735"/>
              <a:gd name="T48" fmla="*/ 138554 w 2134"/>
              <a:gd name="T49" fmla="*/ 1003415 h 735"/>
              <a:gd name="T50" fmla="*/ 247061 w 2134"/>
              <a:gd name="T51" fmla="*/ 1105259 h 735"/>
              <a:gd name="T52" fmla="*/ 373930 w 2134"/>
              <a:gd name="T53" fmla="*/ 1180390 h 735"/>
              <a:gd name="T54" fmla="*/ 519162 w 2134"/>
              <a:gd name="T55" fmla="*/ 1220460 h 735"/>
              <a:gd name="T56" fmla="*/ 641023 w 2134"/>
              <a:gd name="T57" fmla="*/ 1227138 h 735"/>
              <a:gd name="T58" fmla="*/ 772900 w 2134"/>
              <a:gd name="T59" fmla="*/ 1207103 h 735"/>
              <a:gd name="T60" fmla="*/ 1014953 w 2134"/>
              <a:gd name="T61" fmla="*/ 1200425 h 735"/>
              <a:gd name="T62" fmla="*/ 1143491 w 2134"/>
              <a:gd name="T63" fmla="*/ 1225468 h 735"/>
              <a:gd name="T64" fmla="*/ 1251997 w 2134"/>
              <a:gd name="T65" fmla="*/ 1225468 h 735"/>
              <a:gd name="T66" fmla="*/ 1382205 w 2134"/>
              <a:gd name="T67" fmla="*/ 1200425 h 735"/>
              <a:gd name="T68" fmla="*/ 1624258 w 2134"/>
              <a:gd name="T69" fmla="*/ 1207103 h 735"/>
              <a:gd name="T70" fmla="*/ 1754466 w 2134"/>
              <a:gd name="T71" fmla="*/ 1227138 h 735"/>
              <a:gd name="T72" fmla="*/ 1861303 w 2134"/>
              <a:gd name="T73" fmla="*/ 1222129 h 735"/>
              <a:gd name="T74" fmla="*/ 1991511 w 2134"/>
              <a:gd name="T75" fmla="*/ 1192077 h 735"/>
              <a:gd name="T76" fmla="*/ 2233563 w 2134"/>
              <a:gd name="T77" fmla="*/ 1213781 h 735"/>
              <a:gd name="T78" fmla="*/ 2365440 w 2134"/>
              <a:gd name="T79" fmla="*/ 1227138 h 735"/>
              <a:gd name="T80" fmla="*/ 2473947 w 2134"/>
              <a:gd name="T81" fmla="*/ 1218790 h 735"/>
              <a:gd name="T82" fmla="*/ 2741040 w 2134"/>
              <a:gd name="T83" fmla="*/ 1192077 h 735"/>
              <a:gd name="T84" fmla="*/ 2842869 w 2134"/>
              <a:gd name="T85" fmla="*/ 1218790 h 735"/>
              <a:gd name="T86" fmla="*/ 2949706 w 2134"/>
              <a:gd name="T87" fmla="*/ 1227138 h 735"/>
              <a:gd name="T88" fmla="*/ 3103284 w 2134"/>
              <a:gd name="T89" fmla="*/ 1207103 h 735"/>
              <a:gd name="T90" fmla="*/ 3243508 w 2134"/>
              <a:gd name="T91" fmla="*/ 1153677 h 735"/>
              <a:gd name="T92" fmla="*/ 3363700 w 2134"/>
              <a:gd name="T93" fmla="*/ 1068528 h 735"/>
              <a:gd name="T94" fmla="*/ 3458852 w 2134"/>
              <a:gd name="T95" fmla="*/ 956667 h 735"/>
              <a:gd name="T96" fmla="*/ 3527294 w 2134"/>
              <a:gd name="T97" fmla="*/ 826440 h 735"/>
              <a:gd name="T98" fmla="*/ 3560681 w 2134"/>
              <a:gd name="T99" fmla="*/ 676178 h 735"/>
              <a:gd name="T100" fmla="*/ 3560681 w 2134"/>
              <a:gd name="T101" fmla="*/ 550960 h 735"/>
              <a:gd name="T102" fmla="*/ 3527294 w 2134"/>
              <a:gd name="T103" fmla="*/ 404037 h 735"/>
              <a:gd name="T104" fmla="*/ 3458852 w 2134"/>
              <a:gd name="T105" fmla="*/ 270471 h 735"/>
              <a:gd name="T106" fmla="*/ 3363700 w 2134"/>
              <a:gd name="T107" fmla="*/ 158610 h 735"/>
              <a:gd name="T108" fmla="*/ 3243508 w 2134"/>
              <a:gd name="T109" fmla="*/ 73461 h 735"/>
              <a:gd name="T110" fmla="*/ 3103284 w 2134"/>
              <a:gd name="T111" fmla="*/ 20035 h 735"/>
              <a:gd name="T112" fmla="*/ 2949706 w 2134"/>
              <a:gd name="T113" fmla="*/ 0 h 73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34" h="735">
                <a:moveTo>
                  <a:pt x="1767" y="0"/>
                </a:moveTo>
                <a:lnTo>
                  <a:pt x="1767" y="0"/>
                </a:lnTo>
                <a:lnTo>
                  <a:pt x="1751" y="1"/>
                </a:lnTo>
                <a:lnTo>
                  <a:pt x="1735" y="2"/>
                </a:lnTo>
                <a:lnTo>
                  <a:pt x="1719" y="3"/>
                </a:lnTo>
                <a:lnTo>
                  <a:pt x="1703" y="6"/>
                </a:lnTo>
                <a:lnTo>
                  <a:pt x="1688" y="8"/>
                </a:lnTo>
                <a:lnTo>
                  <a:pt x="1672" y="13"/>
                </a:lnTo>
                <a:lnTo>
                  <a:pt x="1657" y="17"/>
                </a:lnTo>
                <a:lnTo>
                  <a:pt x="1642" y="21"/>
                </a:lnTo>
                <a:lnTo>
                  <a:pt x="1543" y="21"/>
                </a:lnTo>
                <a:lnTo>
                  <a:pt x="1527" y="17"/>
                </a:lnTo>
                <a:lnTo>
                  <a:pt x="1512" y="13"/>
                </a:lnTo>
                <a:lnTo>
                  <a:pt x="1497" y="8"/>
                </a:lnTo>
                <a:lnTo>
                  <a:pt x="1482" y="6"/>
                </a:lnTo>
                <a:lnTo>
                  <a:pt x="1465" y="3"/>
                </a:lnTo>
                <a:lnTo>
                  <a:pt x="1450" y="2"/>
                </a:lnTo>
                <a:lnTo>
                  <a:pt x="1434" y="1"/>
                </a:lnTo>
                <a:lnTo>
                  <a:pt x="1417" y="0"/>
                </a:lnTo>
                <a:lnTo>
                  <a:pt x="1401" y="1"/>
                </a:lnTo>
                <a:lnTo>
                  <a:pt x="1385" y="2"/>
                </a:lnTo>
                <a:lnTo>
                  <a:pt x="1368" y="3"/>
                </a:lnTo>
                <a:lnTo>
                  <a:pt x="1353" y="6"/>
                </a:lnTo>
                <a:lnTo>
                  <a:pt x="1338" y="8"/>
                </a:lnTo>
                <a:lnTo>
                  <a:pt x="1323" y="13"/>
                </a:lnTo>
                <a:lnTo>
                  <a:pt x="1307" y="17"/>
                </a:lnTo>
                <a:lnTo>
                  <a:pt x="1292" y="21"/>
                </a:lnTo>
                <a:lnTo>
                  <a:pt x="1193" y="21"/>
                </a:lnTo>
                <a:lnTo>
                  <a:pt x="1178" y="17"/>
                </a:lnTo>
                <a:lnTo>
                  <a:pt x="1162" y="13"/>
                </a:lnTo>
                <a:lnTo>
                  <a:pt x="1147" y="8"/>
                </a:lnTo>
                <a:lnTo>
                  <a:pt x="1132" y="6"/>
                </a:lnTo>
                <a:lnTo>
                  <a:pt x="1115" y="3"/>
                </a:lnTo>
                <a:lnTo>
                  <a:pt x="1100" y="2"/>
                </a:lnTo>
                <a:lnTo>
                  <a:pt x="1084" y="1"/>
                </a:lnTo>
                <a:lnTo>
                  <a:pt x="1068" y="0"/>
                </a:lnTo>
                <a:lnTo>
                  <a:pt x="1051" y="1"/>
                </a:lnTo>
                <a:lnTo>
                  <a:pt x="1035" y="2"/>
                </a:lnTo>
                <a:lnTo>
                  <a:pt x="1019" y="3"/>
                </a:lnTo>
                <a:lnTo>
                  <a:pt x="1003" y="6"/>
                </a:lnTo>
                <a:lnTo>
                  <a:pt x="988" y="8"/>
                </a:lnTo>
                <a:lnTo>
                  <a:pt x="973" y="13"/>
                </a:lnTo>
                <a:lnTo>
                  <a:pt x="957" y="17"/>
                </a:lnTo>
                <a:lnTo>
                  <a:pt x="942" y="21"/>
                </a:lnTo>
                <a:lnTo>
                  <a:pt x="842" y="21"/>
                </a:lnTo>
                <a:lnTo>
                  <a:pt x="828" y="17"/>
                </a:lnTo>
                <a:lnTo>
                  <a:pt x="813" y="13"/>
                </a:lnTo>
                <a:lnTo>
                  <a:pt x="797" y="8"/>
                </a:lnTo>
                <a:lnTo>
                  <a:pt x="782" y="6"/>
                </a:lnTo>
                <a:lnTo>
                  <a:pt x="766" y="3"/>
                </a:lnTo>
                <a:lnTo>
                  <a:pt x="750" y="2"/>
                </a:lnTo>
                <a:lnTo>
                  <a:pt x="734" y="1"/>
                </a:lnTo>
                <a:lnTo>
                  <a:pt x="718" y="0"/>
                </a:lnTo>
                <a:lnTo>
                  <a:pt x="701" y="1"/>
                </a:lnTo>
                <a:lnTo>
                  <a:pt x="685" y="2"/>
                </a:lnTo>
                <a:lnTo>
                  <a:pt x="669" y="3"/>
                </a:lnTo>
                <a:lnTo>
                  <a:pt x="653" y="6"/>
                </a:lnTo>
                <a:lnTo>
                  <a:pt x="638" y="8"/>
                </a:lnTo>
                <a:lnTo>
                  <a:pt x="623" y="13"/>
                </a:lnTo>
                <a:lnTo>
                  <a:pt x="608" y="17"/>
                </a:lnTo>
                <a:lnTo>
                  <a:pt x="592" y="21"/>
                </a:lnTo>
                <a:lnTo>
                  <a:pt x="492" y="21"/>
                </a:lnTo>
                <a:lnTo>
                  <a:pt x="478" y="17"/>
                </a:lnTo>
                <a:lnTo>
                  <a:pt x="463" y="13"/>
                </a:lnTo>
                <a:lnTo>
                  <a:pt x="447" y="8"/>
                </a:lnTo>
                <a:lnTo>
                  <a:pt x="432" y="6"/>
                </a:lnTo>
                <a:lnTo>
                  <a:pt x="416" y="3"/>
                </a:lnTo>
                <a:lnTo>
                  <a:pt x="401" y="2"/>
                </a:lnTo>
                <a:lnTo>
                  <a:pt x="384" y="1"/>
                </a:lnTo>
                <a:lnTo>
                  <a:pt x="368" y="0"/>
                </a:lnTo>
                <a:lnTo>
                  <a:pt x="348" y="1"/>
                </a:lnTo>
                <a:lnTo>
                  <a:pt x="330" y="2"/>
                </a:lnTo>
                <a:lnTo>
                  <a:pt x="311" y="4"/>
                </a:lnTo>
                <a:lnTo>
                  <a:pt x="294" y="7"/>
                </a:lnTo>
                <a:lnTo>
                  <a:pt x="275" y="12"/>
                </a:lnTo>
                <a:lnTo>
                  <a:pt x="258" y="17"/>
                </a:lnTo>
                <a:lnTo>
                  <a:pt x="241" y="22"/>
                </a:lnTo>
                <a:lnTo>
                  <a:pt x="224" y="29"/>
                </a:lnTo>
                <a:lnTo>
                  <a:pt x="208" y="37"/>
                </a:lnTo>
                <a:lnTo>
                  <a:pt x="192" y="44"/>
                </a:lnTo>
                <a:lnTo>
                  <a:pt x="177" y="53"/>
                </a:lnTo>
                <a:lnTo>
                  <a:pt x="162" y="63"/>
                </a:lnTo>
                <a:lnTo>
                  <a:pt x="148" y="73"/>
                </a:lnTo>
                <a:lnTo>
                  <a:pt x="134" y="83"/>
                </a:lnTo>
                <a:lnTo>
                  <a:pt x="120" y="95"/>
                </a:lnTo>
                <a:lnTo>
                  <a:pt x="107" y="107"/>
                </a:lnTo>
                <a:lnTo>
                  <a:pt x="95" y="121"/>
                </a:lnTo>
                <a:lnTo>
                  <a:pt x="83" y="134"/>
                </a:lnTo>
                <a:lnTo>
                  <a:pt x="73" y="148"/>
                </a:lnTo>
                <a:lnTo>
                  <a:pt x="63" y="162"/>
                </a:lnTo>
                <a:lnTo>
                  <a:pt x="53" y="177"/>
                </a:lnTo>
                <a:lnTo>
                  <a:pt x="44" y="193"/>
                </a:lnTo>
                <a:lnTo>
                  <a:pt x="37" y="208"/>
                </a:lnTo>
                <a:lnTo>
                  <a:pt x="29" y="224"/>
                </a:lnTo>
                <a:lnTo>
                  <a:pt x="22" y="242"/>
                </a:lnTo>
                <a:lnTo>
                  <a:pt x="17" y="258"/>
                </a:lnTo>
                <a:lnTo>
                  <a:pt x="12" y="275"/>
                </a:lnTo>
                <a:lnTo>
                  <a:pt x="7" y="294"/>
                </a:lnTo>
                <a:lnTo>
                  <a:pt x="4" y="311"/>
                </a:lnTo>
                <a:lnTo>
                  <a:pt x="2" y="330"/>
                </a:lnTo>
                <a:lnTo>
                  <a:pt x="1" y="348"/>
                </a:lnTo>
                <a:lnTo>
                  <a:pt x="0" y="368"/>
                </a:lnTo>
                <a:lnTo>
                  <a:pt x="1" y="387"/>
                </a:lnTo>
                <a:lnTo>
                  <a:pt x="2" y="405"/>
                </a:lnTo>
                <a:lnTo>
                  <a:pt x="4" y="424"/>
                </a:lnTo>
                <a:lnTo>
                  <a:pt x="7" y="442"/>
                </a:lnTo>
                <a:lnTo>
                  <a:pt x="12" y="460"/>
                </a:lnTo>
                <a:lnTo>
                  <a:pt x="17" y="477"/>
                </a:lnTo>
                <a:lnTo>
                  <a:pt x="22" y="495"/>
                </a:lnTo>
                <a:lnTo>
                  <a:pt x="29" y="511"/>
                </a:lnTo>
                <a:lnTo>
                  <a:pt x="37" y="527"/>
                </a:lnTo>
                <a:lnTo>
                  <a:pt x="44" y="542"/>
                </a:lnTo>
                <a:lnTo>
                  <a:pt x="53" y="559"/>
                </a:lnTo>
                <a:lnTo>
                  <a:pt x="63" y="573"/>
                </a:lnTo>
                <a:lnTo>
                  <a:pt x="73" y="588"/>
                </a:lnTo>
                <a:lnTo>
                  <a:pt x="83" y="601"/>
                </a:lnTo>
                <a:lnTo>
                  <a:pt x="95" y="616"/>
                </a:lnTo>
                <a:lnTo>
                  <a:pt x="107" y="628"/>
                </a:lnTo>
                <a:lnTo>
                  <a:pt x="120" y="640"/>
                </a:lnTo>
                <a:lnTo>
                  <a:pt x="134" y="652"/>
                </a:lnTo>
                <a:lnTo>
                  <a:pt x="148" y="662"/>
                </a:lnTo>
                <a:lnTo>
                  <a:pt x="162" y="672"/>
                </a:lnTo>
                <a:lnTo>
                  <a:pt x="177" y="682"/>
                </a:lnTo>
                <a:lnTo>
                  <a:pt x="192" y="691"/>
                </a:lnTo>
                <a:lnTo>
                  <a:pt x="208" y="699"/>
                </a:lnTo>
                <a:lnTo>
                  <a:pt x="224" y="707"/>
                </a:lnTo>
                <a:lnTo>
                  <a:pt x="241" y="714"/>
                </a:lnTo>
                <a:lnTo>
                  <a:pt x="258" y="719"/>
                </a:lnTo>
                <a:lnTo>
                  <a:pt x="275" y="723"/>
                </a:lnTo>
                <a:lnTo>
                  <a:pt x="294" y="728"/>
                </a:lnTo>
                <a:lnTo>
                  <a:pt x="311" y="731"/>
                </a:lnTo>
                <a:lnTo>
                  <a:pt x="330" y="733"/>
                </a:lnTo>
                <a:lnTo>
                  <a:pt x="348" y="735"/>
                </a:lnTo>
                <a:lnTo>
                  <a:pt x="368" y="735"/>
                </a:lnTo>
                <a:lnTo>
                  <a:pt x="384" y="735"/>
                </a:lnTo>
                <a:lnTo>
                  <a:pt x="401" y="734"/>
                </a:lnTo>
                <a:lnTo>
                  <a:pt x="416" y="732"/>
                </a:lnTo>
                <a:lnTo>
                  <a:pt x="432" y="730"/>
                </a:lnTo>
                <a:lnTo>
                  <a:pt x="447" y="727"/>
                </a:lnTo>
                <a:lnTo>
                  <a:pt x="463" y="723"/>
                </a:lnTo>
                <a:lnTo>
                  <a:pt x="478" y="719"/>
                </a:lnTo>
                <a:lnTo>
                  <a:pt x="492" y="714"/>
                </a:lnTo>
                <a:lnTo>
                  <a:pt x="592" y="714"/>
                </a:lnTo>
                <a:lnTo>
                  <a:pt x="608" y="719"/>
                </a:lnTo>
                <a:lnTo>
                  <a:pt x="622" y="723"/>
                </a:lnTo>
                <a:lnTo>
                  <a:pt x="638" y="727"/>
                </a:lnTo>
                <a:lnTo>
                  <a:pt x="653" y="730"/>
                </a:lnTo>
                <a:lnTo>
                  <a:pt x="669" y="732"/>
                </a:lnTo>
                <a:lnTo>
                  <a:pt x="685" y="734"/>
                </a:lnTo>
                <a:lnTo>
                  <a:pt x="701" y="735"/>
                </a:lnTo>
                <a:lnTo>
                  <a:pt x="718" y="735"/>
                </a:lnTo>
                <a:lnTo>
                  <a:pt x="734" y="735"/>
                </a:lnTo>
                <a:lnTo>
                  <a:pt x="750" y="734"/>
                </a:lnTo>
                <a:lnTo>
                  <a:pt x="766" y="732"/>
                </a:lnTo>
                <a:lnTo>
                  <a:pt x="782" y="730"/>
                </a:lnTo>
                <a:lnTo>
                  <a:pt x="797" y="727"/>
                </a:lnTo>
                <a:lnTo>
                  <a:pt x="813" y="723"/>
                </a:lnTo>
                <a:lnTo>
                  <a:pt x="828" y="719"/>
                </a:lnTo>
                <a:lnTo>
                  <a:pt x="842" y="714"/>
                </a:lnTo>
                <a:lnTo>
                  <a:pt x="942" y="714"/>
                </a:lnTo>
                <a:lnTo>
                  <a:pt x="957" y="719"/>
                </a:lnTo>
                <a:lnTo>
                  <a:pt x="973" y="723"/>
                </a:lnTo>
                <a:lnTo>
                  <a:pt x="988" y="727"/>
                </a:lnTo>
                <a:lnTo>
                  <a:pt x="1003" y="730"/>
                </a:lnTo>
                <a:lnTo>
                  <a:pt x="1019" y="732"/>
                </a:lnTo>
                <a:lnTo>
                  <a:pt x="1035" y="734"/>
                </a:lnTo>
                <a:lnTo>
                  <a:pt x="1051" y="735"/>
                </a:lnTo>
                <a:lnTo>
                  <a:pt x="1068" y="735"/>
                </a:lnTo>
                <a:lnTo>
                  <a:pt x="1084" y="735"/>
                </a:lnTo>
                <a:lnTo>
                  <a:pt x="1100" y="734"/>
                </a:lnTo>
                <a:lnTo>
                  <a:pt x="1115" y="732"/>
                </a:lnTo>
                <a:lnTo>
                  <a:pt x="1132" y="730"/>
                </a:lnTo>
                <a:lnTo>
                  <a:pt x="1147" y="727"/>
                </a:lnTo>
                <a:lnTo>
                  <a:pt x="1162" y="723"/>
                </a:lnTo>
                <a:lnTo>
                  <a:pt x="1178" y="719"/>
                </a:lnTo>
                <a:lnTo>
                  <a:pt x="1193" y="714"/>
                </a:lnTo>
                <a:lnTo>
                  <a:pt x="1292" y="714"/>
                </a:lnTo>
                <a:lnTo>
                  <a:pt x="1307" y="719"/>
                </a:lnTo>
                <a:lnTo>
                  <a:pt x="1323" y="723"/>
                </a:lnTo>
                <a:lnTo>
                  <a:pt x="1338" y="727"/>
                </a:lnTo>
                <a:lnTo>
                  <a:pt x="1353" y="730"/>
                </a:lnTo>
                <a:lnTo>
                  <a:pt x="1368" y="732"/>
                </a:lnTo>
                <a:lnTo>
                  <a:pt x="1385" y="734"/>
                </a:lnTo>
                <a:lnTo>
                  <a:pt x="1401" y="735"/>
                </a:lnTo>
                <a:lnTo>
                  <a:pt x="1417" y="735"/>
                </a:lnTo>
                <a:lnTo>
                  <a:pt x="1434" y="735"/>
                </a:lnTo>
                <a:lnTo>
                  <a:pt x="1450" y="734"/>
                </a:lnTo>
                <a:lnTo>
                  <a:pt x="1465" y="732"/>
                </a:lnTo>
                <a:lnTo>
                  <a:pt x="1482" y="730"/>
                </a:lnTo>
                <a:lnTo>
                  <a:pt x="1497" y="727"/>
                </a:lnTo>
                <a:lnTo>
                  <a:pt x="1512" y="723"/>
                </a:lnTo>
                <a:lnTo>
                  <a:pt x="1527" y="719"/>
                </a:lnTo>
                <a:lnTo>
                  <a:pt x="1543" y="714"/>
                </a:lnTo>
                <a:lnTo>
                  <a:pt x="1642" y="714"/>
                </a:lnTo>
                <a:lnTo>
                  <a:pt x="1657" y="719"/>
                </a:lnTo>
                <a:lnTo>
                  <a:pt x="1672" y="723"/>
                </a:lnTo>
                <a:lnTo>
                  <a:pt x="1688" y="727"/>
                </a:lnTo>
                <a:lnTo>
                  <a:pt x="1703" y="730"/>
                </a:lnTo>
                <a:lnTo>
                  <a:pt x="1719" y="732"/>
                </a:lnTo>
                <a:lnTo>
                  <a:pt x="1735" y="734"/>
                </a:lnTo>
                <a:lnTo>
                  <a:pt x="1751" y="735"/>
                </a:lnTo>
                <a:lnTo>
                  <a:pt x="1767" y="735"/>
                </a:lnTo>
                <a:lnTo>
                  <a:pt x="1786" y="735"/>
                </a:lnTo>
                <a:lnTo>
                  <a:pt x="1805" y="733"/>
                </a:lnTo>
                <a:lnTo>
                  <a:pt x="1823" y="731"/>
                </a:lnTo>
                <a:lnTo>
                  <a:pt x="1841" y="728"/>
                </a:lnTo>
                <a:lnTo>
                  <a:pt x="1859" y="723"/>
                </a:lnTo>
                <a:lnTo>
                  <a:pt x="1876" y="719"/>
                </a:lnTo>
                <a:lnTo>
                  <a:pt x="1894" y="714"/>
                </a:lnTo>
                <a:lnTo>
                  <a:pt x="1910" y="707"/>
                </a:lnTo>
                <a:lnTo>
                  <a:pt x="1926" y="699"/>
                </a:lnTo>
                <a:lnTo>
                  <a:pt x="1943" y="691"/>
                </a:lnTo>
                <a:lnTo>
                  <a:pt x="1958" y="682"/>
                </a:lnTo>
                <a:lnTo>
                  <a:pt x="1973" y="672"/>
                </a:lnTo>
                <a:lnTo>
                  <a:pt x="1987" y="662"/>
                </a:lnTo>
                <a:lnTo>
                  <a:pt x="2002" y="652"/>
                </a:lnTo>
                <a:lnTo>
                  <a:pt x="2015" y="640"/>
                </a:lnTo>
                <a:lnTo>
                  <a:pt x="2028" y="628"/>
                </a:lnTo>
                <a:lnTo>
                  <a:pt x="2040" y="616"/>
                </a:lnTo>
                <a:lnTo>
                  <a:pt x="2051" y="601"/>
                </a:lnTo>
                <a:lnTo>
                  <a:pt x="2061" y="588"/>
                </a:lnTo>
                <a:lnTo>
                  <a:pt x="2072" y="573"/>
                </a:lnTo>
                <a:lnTo>
                  <a:pt x="2082" y="559"/>
                </a:lnTo>
                <a:lnTo>
                  <a:pt x="2091" y="542"/>
                </a:lnTo>
                <a:lnTo>
                  <a:pt x="2099" y="527"/>
                </a:lnTo>
                <a:lnTo>
                  <a:pt x="2106" y="511"/>
                </a:lnTo>
                <a:lnTo>
                  <a:pt x="2113" y="495"/>
                </a:lnTo>
                <a:lnTo>
                  <a:pt x="2118" y="477"/>
                </a:lnTo>
                <a:lnTo>
                  <a:pt x="2124" y="460"/>
                </a:lnTo>
                <a:lnTo>
                  <a:pt x="2128" y="442"/>
                </a:lnTo>
                <a:lnTo>
                  <a:pt x="2130" y="424"/>
                </a:lnTo>
                <a:lnTo>
                  <a:pt x="2133" y="405"/>
                </a:lnTo>
                <a:lnTo>
                  <a:pt x="2134" y="387"/>
                </a:lnTo>
                <a:lnTo>
                  <a:pt x="2134" y="368"/>
                </a:lnTo>
                <a:lnTo>
                  <a:pt x="2134" y="348"/>
                </a:lnTo>
                <a:lnTo>
                  <a:pt x="2133" y="330"/>
                </a:lnTo>
                <a:lnTo>
                  <a:pt x="2130" y="311"/>
                </a:lnTo>
                <a:lnTo>
                  <a:pt x="2128" y="294"/>
                </a:lnTo>
                <a:lnTo>
                  <a:pt x="2124" y="275"/>
                </a:lnTo>
                <a:lnTo>
                  <a:pt x="2118" y="258"/>
                </a:lnTo>
                <a:lnTo>
                  <a:pt x="2113" y="242"/>
                </a:lnTo>
                <a:lnTo>
                  <a:pt x="2106" y="224"/>
                </a:lnTo>
                <a:lnTo>
                  <a:pt x="2099" y="208"/>
                </a:lnTo>
                <a:lnTo>
                  <a:pt x="2091" y="193"/>
                </a:lnTo>
                <a:lnTo>
                  <a:pt x="2082" y="177"/>
                </a:lnTo>
                <a:lnTo>
                  <a:pt x="2072" y="162"/>
                </a:lnTo>
                <a:lnTo>
                  <a:pt x="2061" y="148"/>
                </a:lnTo>
                <a:lnTo>
                  <a:pt x="2051" y="134"/>
                </a:lnTo>
                <a:lnTo>
                  <a:pt x="2040" y="121"/>
                </a:lnTo>
                <a:lnTo>
                  <a:pt x="2028" y="107"/>
                </a:lnTo>
                <a:lnTo>
                  <a:pt x="2015" y="95"/>
                </a:lnTo>
                <a:lnTo>
                  <a:pt x="2002" y="83"/>
                </a:lnTo>
                <a:lnTo>
                  <a:pt x="1987" y="73"/>
                </a:lnTo>
                <a:lnTo>
                  <a:pt x="1973" y="63"/>
                </a:lnTo>
                <a:lnTo>
                  <a:pt x="1958" y="53"/>
                </a:lnTo>
                <a:lnTo>
                  <a:pt x="1943" y="44"/>
                </a:lnTo>
                <a:lnTo>
                  <a:pt x="1926" y="37"/>
                </a:lnTo>
                <a:lnTo>
                  <a:pt x="1910" y="29"/>
                </a:lnTo>
                <a:lnTo>
                  <a:pt x="1894" y="22"/>
                </a:lnTo>
                <a:lnTo>
                  <a:pt x="1876" y="17"/>
                </a:lnTo>
                <a:lnTo>
                  <a:pt x="1859" y="12"/>
                </a:lnTo>
                <a:lnTo>
                  <a:pt x="1841" y="7"/>
                </a:lnTo>
                <a:lnTo>
                  <a:pt x="1823" y="4"/>
                </a:lnTo>
                <a:lnTo>
                  <a:pt x="1805" y="2"/>
                </a:lnTo>
                <a:lnTo>
                  <a:pt x="1786" y="1"/>
                </a:lnTo>
                <a:lnTo>
                  <a:pt x="1767" y="0"/>
                </a:lnTo>
                <a:close/>
              </a:path>
            </a:pathLst>
          </a:custGeom>
          <a:solidFill>
            <a:srgbClr val="139AFF">
              <a:alpha val="20000"/>
            </a:srgbClr>
          </a:solidFill>
          <a:ln w="96901">
            <a:solidFill>
              <a:srgbClr val="139A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/>
            <a:endParaRPr lang="zh-CN" altLang="en-US" baseline="-25000">
              <a:solidFill>
                <a:srgbClr val="000000"/>
              </a:solidFill>
            </a:endParaRPr>
          </a:p>
        </p:txBody>
      </p:sp>
      <p:sp>
        <p:nvSpPr>
          <p:cNvPr id="2057" name="Freeform 31"/>
          <p:cNvSpPr>
            <a:spLocks/>
          </p:cNvSpPr>
          <p:nvPr/>
        </p:nvSpPr>
        <p:spPr bwMode="auto">
          <a:xfrm rot="1783334">
            <a:off x="3789363" y="3402013"/>
            <a:ext cx="3562350" cy="1227137"/>
          </a:xfrm>
          <a:custGeom>
            <a:avLst/>
            <a:gdLst>
              <a:gd name="T0" fmla="*/ 2869578 w 2134"/>
              <a:gd name="T1" fmla="*/ 5009 h 735"/>
              <a:gd name="T2" fmla="*/ 2741040 w 2134"/>
              <a:gd name="T3" fmla="*/ 35061 h 735"/>
              <a:gd name="T4" fmla="*/ 2498987 w 2134"/>
              <a:gd name="T5" fmla="*/ 13357 h 735"/>
              <a:gd name="T6" fmla="*/ 2365440 w 2134"/>
              <a:gd name="T7" fmla="*/ 0 h 735"/>
              <a:gd name="T8" fmla="*/ 2258603 w 2134"/>
              <a:gd name="T9" fmla="*/ 10017 h 735"/>
              <a:gd name="T10" fmla="*/ 1991511 w 2134"/>
              <a:gd name="T11" fmla="*/ 35061 h 735"/>
              <a:gd name="T12" fmla="*/ 1889681 w 2134"/>
              <a:gd name="T13" fmla="*/ 10017 h 735"/>
              <a:gd name="T14" fmla="*/ 1782844 w 2134"/>
              <a:gd name="T15" fmla="*/ 0 h 735"/>
              <a:gd name="T16" fmla="*/ 1649298 w 2134"/>
              <a:gd name="T17" fmla="*/ 13357 h 735"/>
              <a:gd name="T18" fmla="*/ 1405576 w 2134"/>
              <a:gd name="T19" fmla="*/ 35061 h 735"/>
              <a:gd name="T20" fmla="*/ 1278707 w 2134"/>
              <a:gd name="T21" fmla="*/ 5009 h 735"/>
              <a:gd name="T22" fmla="*/ 1170200 w 2134"/>
              <a:gd name="T23" fmla="*/ 1670 h 735"/>
              <a:gd name="T24" fmla="*/ 1039993 w 2134"/>
              <a:gd name="T25" fmla="*/ 21704 h 735"/>
              <a:gd name="T26" fmla="*/ 797940 w 2134"/>
              <a:gd name="T27" fmla="*/ 28383 h 735"/>
              <a:gd name="T28" fmla="*/ 669401 w 2134"/>
              <a:gd name="T29" fmla="*/ 3339 h 735"/>
              <a:gd name="T30" fmla="*/ 550879 w 2134"/>
              <a:gd name="T31" fmla="*/ 3339 h 735"/>
              <a:gd name="T32" fmla="*/ 402309 w 2134"/>
              <a:gd name="T33" fmla="*/ 36731 h 735"/>
              <a:gd name="T34" fmla="*/ 270431 w 2134"/>
              <a:gd name="T35" fmla="*/ 105183 h 735"/>
              <a:gd name="T36" fmla="*/ 158586 w 2134"/>
              <a:gd name="T37" fmla="*/ 202018 h 735"/>
              <a:gd name="T38" fmla="*/ 73451 w 2134"/>
              <a:gd name="T39" fmla="*/ 322228 h 735"/>
              <a:gd name="T40" fmla="*/ 20032 w 2134"/>
              <a:gd name="T41" fmla="*/ 459133 h 735"/>
              <a:gd name="T42" fmla="*/ 0 w 2134"/>
              <a:gd name="T43" fmla="*/ 614403 h 735"/>
              <a:gd name="T44" fmla="*/ 11685 w 2134"/>
              <a:gd name="T45" fmla="*/ 737952 h 735"/>
              <a:gd name="T46" fmla="*/ 61765 w 2134"/>
              <a:gd name="T47" fmla="*/ 879866 h 735"/>
              <a:gd name="T48" fmla="*/ 138554 w 2134"/>
              <a:gd name="T49" fmla="*/ 1003414 h 735"/>
              <a:gd name="T50" fmla="*/ 247061 w 2134"/>
              <a:gd name="T51" fmla="*/ 1105258 h 735"/>
              <a:gd name="T52" fmla="*/ 373930 w 2134"/>
              <a:gd name="T53" fmla="*/ 1180389 h 735"/>
              <a:gd name="T54" fmla="*/ 519162 w 2134"/>
              <a:gd name="T55" fmla="*/ 1220459 h 735"/>
              <a:gd name="T56" fmla="*/ 641023 w 2134"/>
              <a:gd name="T57" fmla="*/ 1227137 h 735"/>
              <a:gd name="T58" fmla="*/ 772900 w 2134"/>
              <a:gd name="T59" fmla="*/ 1207102 h 735"/>
              <a:gd name="T60" fmla="*/ 1014953 w 2134"/>
              <a:gd name="T61" fmla="*/ 1200424 h 735"/>
              <a:gd name="T62" fmla="*/ 1143491 w 2134"/>
              <a:gd name="T63" fmla="*/ 1225467 h 735"/>
              <a:gd name="T64" fmla="*/ 1251997 w 2134"/>
              <a:gd name="T65" fmla="*/ 1225467 h 735"/>
              <a:gd name="T66" fmla="*/ 1382205 w 2134"/>
              <a:gd name="T67" fmla="*/ 1200424 h 735"/>
              <a:gd name="T68" fmla="*/ 1624258 w 2134"/>
              <a:gd name="T69" fmla="*/ 1207102 h 735"/>
              <a:gd name="T70" fmla="*/ 1754466 w 2134"/>
              <a:gd name="T71" fmla="*/ 1227137 h 735"/>
              <a:gd name="T72" fmla="*/ 1861303 w 2134"/>
              <a:gd name="T73" fmla="*/ 1222128 h 735"/>
              <a:gd name="T74" fmla="*/ 1991511 w 2134"/>
              <a:gd name="T75" fmla="*/ 1192076 h 735"/>
              <a:gd name="T76" fmla="*/ 2233563 w 2134"/>
              <a:gd name="T77" fmla="*/ 1213780 h 735"/>
              <a:gd name="T78" fmla="*/ 2365440 w 2134"/>
              <a:gd name="T79" fmla="*/ 1227137 h 735"/>
              <a:gd name="T80" fmla="*/ 2473947 w 2134"/>
              <a:gd name="T81" fmla="*/ 1218789 h 735"/>
              <a:gd name="T82" fmla="*/ 2741040 w 2134"/>
              <a:gd name="T83" fmla="*/ 1192076 h 735"/>
              <a:gd name="T84" fmla="*/ 2842869 w 2134"/>
              <a:gd name="T85" fmla="*/ 1218789 h 735"/>
              <a:gd name="T86" fmla="*/ 2949706 w 2134"/>
              <a:gd name="T87" fmla="*/ 1227137 h 735"/>
              <a:gd name="T88" fmla="*/ 3103284 w 2134"/>
              <a:gd name="T89" fmla="*/ 1207102 h 735"/>
              <a:gd name="T90" fmla="*/ 3243508 w 2134"/>
              <a:gd name="T91" fmla="*/ 1153676 h 735"/>
              <a:gd name="T92" fmla="*/ 3363700 w 2134"/>
              <a:gd name="T93" fmla="*/ 1068527 h 735"/>
              <a:gd name="T94" fmla="*/ 3458852 w 2134"/>
              <a:gd name="T95" fmla="*/ 956666 h 735"/>
              <a:gd name="T96" fmla="*/ 3527294 w 2134"/>
              <a:gd name="T97" fmla="*/ 826439 h 735"/>
              <a:gd name="T98" fmla="*/ 3560681 w 2134"/>
              <a:gd name="T99" fmla="*/ 676178 h 735"/>
              <a:gd name="T100" fmla="*/ 3560681 w 2134"/>
              <a:gd name="T101" fmla="*/ 550959 h 735"/>
              <a:gd name="T102" fmla="*/ 3527294 w 2134"/>
              <a:gd name="T103" fmla="*/ 404037 h 735"/>
              <a:gd name="T104" fmla="*/ 3458852 w 2134"/>
              <a:gd name="T105" fmla="*/ 270471 h 735"/>
              <a:gd name="T106" fmla="*/ 3363700 w 2134"/>
              <a:gd name="T107" fmla="*/ 158610 h 735"/>
              <a:gd name="T108" fmla="*/ 3243508 w 2134"/>
              <a:gd name="T109" fmla="*/ 73461 h 735"/>
              <a:gd name="T110" fmla="*/ 3103284 w 2134"/>
              <a:gd name="T111" fmla="*/ 20035 h 735"/>
              <a:gd name="T112" fmla="*/ 2949706 w 2134"/>
              <a:gd name="T113" fmla="*/ 0 h 735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34" h="735">
                <a:moveTo>
                  <a:pt x="1767" y="0"/>
                </a:moveTo>
                <a:lnTo>
                  <a:pt x="1767" y="0"/>
                </a:lnTo>
                <a:lnTo>
                  <a:pt x="1751" y="1"/>
                </a:lnTo>
                <a:lnTo>
                  <a:pt x="1735" y="2"/>
                </a:lnTo>
                <a:lnTo>
                  <a:pt x="1719" y="3"/>
                </a:lnTo>
                <a:lnTo>
                  <a:pt x="1703" y="6"/>
                </a:lnTo>
                <a:lnTo>
                  <a:pt x="1688" y="8"/>
                </a:lnTo>
                <a:lnTo>
                  <a:pt x="1672" y="13"/>
                </a:lnTo>
                <a:lnTo>
                  <a:pt x="1657" y="17"/>
                </a:lnTo>
                <a:lnTo>
                  <a:pt x="1642" y="21"/>
                </a:lnTo>
                <a:lnTo>
                  <a:pt x="1543" y="21"/>
                </a:lnTo>
                <a:lnTo>
                  <a:pt x="1527" y="17"/>
                </a:lnTo>
                <a:lnTo>
                  <a:pt x="1512" y="13"/>
                </a:lnTo>
                <a:lnTo>
                  <a:pt x="1497" y="8"/>
                </a:lnTo>
                <a:lnTo>
                  <a:pt x="1482" y="6"/>
                </a:lnTo>
                <a:lnTo>
                  <a:pt x="1465" y="3"/>
                </a:lnTo>
                <a:lnTo>
                  <a:pt x="1450" y="2"/>
                </a:lnTo>
                <a:lnTo>
                  <a:pt x="1434" y="1"/>
                </a:lnTo>
                <a:lnTo>
                  <a:pt x="1417" y="0"/>
                </a:lnTo>
                <a:lnTo>
                  <a:pt x="1401" y="1"/>
                </a:lnTo>
                <a:lnTo>
                  <a:pt x="1385" y="2"/>
                </a:lnTo>
                <a:lnTo>
                  <a:pt x="1368" y="3"/>
                </a:lnTo>
                <a:lnTo>
                  <a:pt x="1353" y="6"/>
                </a:lnTo>
                <a:lnTo>
                  <a:pt x="1338" y="8"/>
                </a:lnTo>
                <a:lnTo>
                  <a:pt x="1323" y="13"/>
                </a:lnTo>
                <a:lnTo>
                  <a:pt x="1307" y="17"/>
                </a:lnTo>
                <a:lnTo>
                  <a:pt x="1292" y="21"/>
                </a:lnTo>
                <a:lnTo>
                  <a:pt x="1193" y="21"/>
                </a:lnTo>
                <a:lnTo>
                  <a:pt x="1178" y="17"/>
                </a:lnTo>
                <a:lnTo>
                  <a:pt x="1162" y="13"/>
                </a:lnTo>
                <a:lnTo>
                  <a:pt x="1147" y="8"/>
                </a:lnTo>
                <a:lnTo>
                  <a:pt x="1132" y="6"/>
                </a:lnTo>
                <a:lnTo>
                  <a:pt x="1115" y="3"/>
                </a:lnTo>
                <a:lnTo>
                  <a:pt x="1100" y="2"/>
                </a:lnTo>
                <a:lnTo>
                  <a:pt x="1084" y="1"/>
                </a:lnTo>
                <a:lnTo>
                  <a:pt x="1068" y="0"/>
                </a:lnTo>
                <a:lnTo>
                  <a:pt x="1051" y="1"/>
                </a:lnTo>
                <a:lnTo>
                  <a:pt x="1035" y="2"/>
                </a:lnTo>
                <a:lnTo>
                  <a:pt x="1019" y="3"/>
                </a:lnTo>
                <a:lnTo>
                  <a:pt x="1003" y="6"/>
                </a:lnTo>
                <a:lnTo>
                  <a:pt x="988" y="8"/>
                </a:lnTo>
                <a:lnTo>
                  <a:pt x="973" y="13"/>
                </a:lnTo>
                <a:lnTo>
                  <a:pt x="957" y="17"/>
                </a:lnTo>
                <a:lnTo>
                  <a:pt x="942" y="21"/>
                </a:lnTo>
                <a:lnTo>
                  <a:pt x="842" y="21"/>
                </a:lnTo>
                <a:lnTo>
                  <a:pt x="828" y="17"/>
                </a:lnTo>
                <a:lnTo>
                  <a:pt x="813" y="13"/>
                </a:lnTo>
                <a:lnTo>
                  <a:pt x="797" y="8"/>
                </a:lnTo>
                <a:lnTo>
                  <a:pt x="782" y="6"/>
                </a:lnTo>
                <a:lnTo>
                  <a:pt x="766" y="3"/>
                </a:lnTo>
                <a:lnTo>
                  <a:pt x="750" y="2"/>
                </a:lnTo>
                <a:lnTo>
                  <a:pt x="734" y="1"/>
                </a:lnTo>
                <a:lnTo>
                  <a:pt x="718" y="0"/>
                </a:lnTo>
                <a:lnTo>
                  <a:pt x="701" y="1"/>
                </a:lnTo>
                <a:lnTo>
                  <a:pt x="685" y="2"/>
                </a:lnTo>
                <a:lnTo>
                  <a:pt x="669" y="3"/>
                </a:lnTo>
                <a:lnTo>
                  <a:pt x="653" y="6"/>
                </a:lnTo>
                <a:lnTo>
                  <a:pt x="638" y="8"/>
                </a:lnTo>
                <a:lnTo>
                  <a:pt x="623" y="13"/>
                </a:lnTo>
                <a:lnTo>
                  <a:pt x="608" y="17"/>
                </a:lnTo>
                <a:lnTo>
                  <a:pt x="592" y="21"/>
                </a:lnTo>
                <a:lnTo>
                  <a:pt x="492" y="21"/>
                </a:lnTo>
                <a:lnTo>
                  <a:pt x="478" y="17"/>
                </a:lnTo>
                <a:lnTo>
                  <a:pt x="463" y="13"/>
                </a:lnTo>
                <a:lnTo>
                  <a:pt x="447" y="8"/>
                </a:lnTo>
                <a:lnTo>
                  <a:pt x="432" y="6"/>
                </a:lnTo>
                <a:lnTo>
                  <a:pt x="416" y="3"/>
                </a:lnTo>
                <a:lnTo>
                  <a:pt x="401" y="2"/>
                </a:lnTo>
                <a:lnTo>
                  <a:pt x="384" y="1"/>
                </a:lnTo>
                <a:lnTo>
                  <a:pt x="368" y="0"/>
                </a:lnTo>
                <a:lnTo>
                  <a:pt x="348" y="1"/>
                </a:lnTo>
                <a:lnTo>
                  <a:pt x="330" y="2"/>
                </a:lnTo>
                <a:lnTo>
                  <a:pt x="311" y="4"/>
                </a:lnTo>
                <a:lnTo>
                  <a:pt x="294" y="7"/>
                </a:lnTo>
                <a:lnTo>
                  <a:pt x="275" y="12"/>
                </a:lnTo>
                <a:lnTo>
                  <a:pt x="258" y="17"/>
                </a:lnTo>
                <a:lnTo>
                  <a:pt x="241" y="22"/>
                </a:lnTo>
                <a:lnTo>
                  <a:pt x="224" y="29"/>
                </a:lnTo>
                <a:lnTo>
                  <a:pt x="208" y="37"/>
                </a:lnTo>
                <a:lnTo>
                  <a:pt x="192" y="44"/>
                </a:lnTo>
                <a:lnTo>
                  <a:pt x="177" y="53"/>
                </a:lnTo>
                <a:lnTo>
                  <a:pt x="162" y="63"/>
                </a:lnTo>
                <a:lnTo>
                  <a:pt x="148" y="73"/>
                </a:lnTo>
                <a:lnTo>
                  <a:pt x="134" y="83"/>
                </a:lnTo>
                <a:lnTo>
                  <a:pt x="120" y="95"/>
                </a:lnTo>
                <a:lnTo>
                  <a:pt x="107" y="107"/>
                </a:lnTo>
                <a:lnTo>
                  <a:pt x="95" y="121"/>
                </a:lnTo>
                <a:lnTo>
                  <a:pt x="83" y="134"/>
                </a:lnTo>
                <a:lnTo>
                  <a:pt x="73" y="148"/>
                </a:lnTo>
                <a:lnTo>
                  <a:pt x="63" y="162"/>
                </a:lnTo>
                <a:lnTo>
                  <a:pt x="53" y="177"/>
                </a:lnTo>
                <a:lnTo>
                  <a:pt x="44" y="193"/>
                </a:lnTo>
                <a:lnTo>
                  <a:pt x="37" y="208"/>
                </a:lnTo>
                <a:lnTo>
                  <a:pt x="29" y="224"/>
                </a:lnTo>
                <a:lnTo>
                  <a:pt x="22" y="242"/>
                </a:lnTo>
                <a:lnTo>
                  <a:pt x="17" y="258"/>
                </a:lnTo>
                <a:lnTo>
                  <a:pt x="12" y="275"/>
                </a:lnTo>
                <a:lnTo>
                  <a:pt x="7" y="294"/>
                </a:lnTo>
                <a:lnTo>
                  <a:pt x="4" y="311"/>
                </a:lnTo>
                <a:lnTo>
                  <a:pt x="2" y="330"/>
                </a:lnTo>
                <a:lnTo>
                  <a:pt x="1" y="348"/>
                </a:lnTo>
                <a:lnTo>
                  <a:pt x="0" y="368"/>
                </a:lnTo>
                <a:lnTo>
                  <a:pt x="1" y="387"/>
                </a:lnTo>
                <a:lnTo>
                  <a:pt x="2" y="405"/>
                </a:lnTo>
                <a:lnTo>
                  <a:pt x="4" y="424"/>
                </a:lnTo>
                <a:lnTo>
                  <a:pt x="7" y="442"/>
                </a:lnTo>
                <a:lnTo>
                  <a:pt x="12" y="460"/>
                </a:lnTo>
                <a:lnTo>
                  <a:pt x="17" y="477"/>
                </a:lnTo>
                <a:lnTo>
                  <a:pt x="22" y="495"/>
                </a:lnTo>
                <a:lnTo>
                  <a:pt x="29" y="511"/>
                </a:lnTo>
                <a:lnTo>
                  <a:pt x="37" y="527"/>
                </a:lnTo>
                <a:lnTo>
                  <a:pt x="44" y="542"/>
                </a:lnTo>
                <a:lnTo>
                  <a:pt x="53" y="559"/>
                </a:lnTo>
                <a:lnTo>
                  <a:pt x="63" y="573"/>
                </a:lnTo>
                <a:lnTo>
                  <a:pt x="73" y="588"/>
                </a:lnTo>
                <a:lnTo>
                  <a:pt x="83" y="601"/>
                </a:lnTo>
                <a:lnTo>
                  <a:pt x="95" y="616"/>
                </a:lnTo>
                <a:lnTo>
                  <a:pt x="107" y="628"/>
                </a:lnTo>
                <a:lnTo>
                  <a:pt x="120" y="640"/>
                </a:lnTo>
                <a:lnTo>
                  <a:pt x="134" y="652"/>
                </a:lnTo>
                <a:lnTo>
                  <a:pt x="148" y="662"/>
                </a:lnTo>
                <a:lnTo>
                  <a:pt x="162" y="672"/>
                </a:lnTo>
                <a:lnTo>
                  <a:pt x="177" y="682"/>
                </a:lnTo>
                <a:lnTo>
                  <a:pt x="192" y="691"/>
                </a:lnTo>
                <a:lnTo>
                  <a:pt x="208" y="699"/>
                </a:lnTo>
                <a:lnTo>
                  <a:pt x="224" y="707"/>
                </a:lnTo>
                <a:lnTo>
                  <a:pt x="241" y="714"/>
                </a:lnTo>
                <a:lnTo>
                  <a:pt x="258" y="719"/>
                </a:lnTo>
                <a:lnTo>
                  <a:pt x="275" y="723"/>
                </a:lnTo>
                <a:lnTo>
                  <a:pt x="294" y="728"/>
                </a:lnTo>
                <a:lnTo>
                  <a:pt x="311" y="731"/>
                </a:lnTo>
                <a:lnTo>
                  <a:pt x="330" y="733"/>
                </a:lnTo>
                <a:lnTo>
                  <a:pt x="348" y="735"/>
                </a:lnTo>
                <a:lnTo>
                  <a:pt x="368" y="735"/>
                </a:lnTo>
                <a:lnTo>
                  <a:pt x="384" y="735"/>
                </a:lnTo>
                <a:lnTo>
                  <a:pt x="401" y="734"/>
                </a:lnTo>
                <a:lnTo>
                  <a:pt x="416" y="732"/>
                </a:lnTo>
                <a:lnTo>
                  <a:pt x="432" y="730"/>
                </a:lnTo>
                <a:lnTo>
                  <a:pt x="447" y="727"/>
                </a:lnTo>
                <a:lnTo>
                  <a:pt x="463" y="723"/>
                </a:lnTo>
                <a:lnTo>
                  <a:pt x="478" y="719"/>
                </a:lnTo>
                <a:lnTo>
                  <a:pt x="492" y="714"/>
                </a:lnTo>
                <a:lnTo>
                  <a:pt x="592" y="714"/>
                </a:lnTo>
                <a:lnTo>
                  <a:pt x="608" y="719"/>
                </a:lnTo>
                <a:lnTo>
                  <a:pt x="622" y="723"/>
                </a:lnTo>
                <a:lnTo>
                  <a:pt x="638" y="727"/>
                </a:lnTo>
                <a:lnTo>
                  <a:pt x="653" y="730"/>
                </a:lnTo>
                <a:lnTo>
                  <a:pt x="669" y="732"/>
                </a:lnTo>
                <a:lnTo>
                  <a:pt x="685" y="734"/>
                </a:lnTo>
                <a:lnTo>
                  <a:pt x="701" y="735"/>
                </a:lnTo>
                <a:lnTo>
                  <a:pt x="718" y="735"/>
                </a:lnTo>
                <a:lnTo>
                  <a:pt x="734" y="735"/>
                </a:lnTo>
                <a:lnTo>
                  <a:pt x="750" y="734"/>
                </a:lnTo>
                <a:lnTo>
                  <a:pt x="766" y="732"/>
                </a:lnTo>
                <a:lnTo>
                  <a:pt x="782" y="730"/>
                </a:lnTo>
                <a:lnTo>
                  <a:pt x="797" y="727"/>
                </a:lnTo>
                <a:lnTo>
                  <a:pt x="813" y="723"/>
                </a:lnTo>
                <a:lnTo>
                  <a:pt x="828" y="719"/>
                </a:lnTo>
                <a:lnTo>
                  <a:pt x="842" y="714"/>
                </a:lnTo>
                <a:lnTo>
                  <a:pt x="942" y="714"/>
                </a:lnTo>
                <a:lnTo>
                  <a:pt x="957" y="719"/>
                </a:lnTo>
                <a:lnTo>
                  <a:pt x="973" y="723"/>
                </a:lnTo>
                <a:lnTo>
                  <a:pt x="988" y="727"/>
                </a:lnTo>
                <a:lnTo>
                  <a:pt x="1003" y="730"/>
                </a:lnTo>
                <a:lnTo>
                  <a:pt x="1019" y="732"/>
                </a:lnTo>
                <a:lnTo>
                  <a:pt x="1035" y="734"/>
                </a:lnTo>
                <a:lnTo>
                  <a:pt x="1051" y="735"/>
                </a:lnTo>
                <a:lnTo>
                  <a:pt x="1068" y="735"/>
                </a:lnTo>
                <a:lnTo>
                  <a:pt x="1084" y="735"/>
                </a:lnTo>
                <a:lnTo>
                  <a:pt x="1100" y="734"/>
                </a:lnTo>
                <a:lnTo>
                  <a:pt x="1115" y="732"/>
                </a:lnTo>
                <a:lnTo>
                  <a:pt x="1132" y="730"/>
                </a:lnTo>
                <a:lnTo>
                  <a:pt x="1147" y="727"/>
                </a:lnTo>
                <a:lnTo>
                  <a:pt x="1162" y="723"/>
                </a:lnTo>
                <a:lnTo>
                  <a:pt x="1178" y="719"/>
                </a:lnTo>
                <a:lnTo>
                  <a:pt x="1193" y="714"/>
                </a:lnTo>
                <a:lnTo>
                  <a:pt x="1292" y="714"/>
                </a:lnTo>
                <a:lnTo>
                  <a:pt x="1307" y="719"/>
                </a:lnTo>
                <a:lnTo>
                  <a:pt x="1323" y="723"/>
                </a:lnTo>
                <a:lnTo>
                  <a:pt x="1338" y="727"/>
                </a:lnTo>
                <a:lnTo>
                  <a:pt x="1353" y="730"/>
                </a:lnTo>
                <a:lnTo>
                  <a:pt x="1368" y="732"/>
                </a:lnTo>
                <a:lnTo>
                  <a:pt x="1385" y="734"/>
                </a:lnTo>
                <a:lnTo>
                  <a:pt x="1401" y="735"/>
                </a:lnTo>
                <a:lnTo>
                  <a:pt x="1417" y="735"/>
                </a:lnTo>
                <a:lnTo>
                  <a:pt x="1434" y="735"/>
                </a:lnTo>
                <a:lnTo>
                  <a:pt x="1450" y="734"/>
                </a:lnTo>
                <a:lnTo>
                  <a:pt x="1465" y="732"/>
                </a:lnTo>
                <a:lnTo>
                  <a:pt x="1482" y="730"/>
                </a:lnTo>
                <a:lnTo>
                  <a:pt x="1497" y="727"/>
                </a:lnTo>
                <a:lnTo>
                  <a:pt x="1512" y="723"/>
                </a:lnTo>
                <a:lnTo>
                  <a:pt x="1527" y="719"/>
                </a:lnTo>
                <a:lnTo>
                  <a:pt x="1543" y="714"/>
                </a:lnTo>
                <a:lnTo>
                  <a:pt x="1642" y="714"/>
                </a:lnTo>
                <a:lnTo>
                  <a:pt x="1657" y="719"/>
                </a:lnTo>
                <a:lnTo>
                  <a:pt x="1672" y="723"/>
                </a:lnTo>
                <a:lnTo>
                  <a:pt x="1688" y="727"/>
                </a:lnTo>
                <a:lnTo>
                  <a:pt x="1703" y="730"/>
                </a:lnTo>
                <a:lnTo>
                  <a:pt x="1719" y="732"/>
                </a:lnTo>
                <a:lnTo>
                  <a:pt x="1735" y="734"/>
                </a:lnTo>
                <a:lnTo>
                  <a:pt x="1751" y="735"/>
                </a:lnTo>
                <a:lnTo>
                  <a:pt x="1767" y="735"/>
                </a:lnTo>
                <a:lnTo>
                  <a:pt x="1786" y="735"/>
                </a:lnTo>
                <a:lnTo>
                  <a:pt x="1805" y="733"/>
                </a:lnTo>
                <a:lnTo>
                  <a:pt x="1823" y="731"/>
                </a:lnTo>
                <a:lnTo>
                  <a:pt x="1841" y="728"/>
                </a:lnTo>
                <a:lnTo>
                  <a:pt x="1859" y="723"/>
                </a:lnTo>
                <a:lnTo>
                  <a:pt x="1876" y="719"/>
                </a:lnTo>
                <a:lnTo>
                  <a:pt x="1894" y="714"/>
                </a:lnTo>
                <a:lnTo>
                  <a:pt x="1910" y="707"/>
                </a:lnTo>
                <a:lnTo>
                  <a:pt x="1926" y="699"/>
                </a:lnTo>
                <a:lnTo>
                  <a:pt x="1943" y="691"/>
                </a:lnTo>
                <a:lnTo>
                  <a:pt x="1958" y="682"/>
                </a:lnTo>
                <a:lnTo>
                  <a:pt x="1973" y="672"/>
                </a:lnTo>
                <a:lnTo>
                  <a:pt x="1987" y="662"/>
                </a:lnTo>
                <a:lnTo>
                  <a:pt x="2002" y="652"/>
                </a:lnTo>
                <a:lnTo>
                  <a:pt x="2015" y="640"/>
                </a:lnTo>
                <a:lnTo>
                  <a:pt x="2028" y="628"/>
                </a:lnTo>
                <a:lnTo>
                  <a:pt x="2040" y="616"/>
                </a:lnTo>
                <a:lnTo>
                  <a:pt x="2051" y="601"/>
                </a:lnTo>
                <a:lnTo>
                  <a:pt x="2061" y="588"/>
                </a:lnTo>
                <a:lnTo>
                  <a:pt x="2072" y="573"/>
                </a:lnTo>
                <a:lnTo>
                  <a:pt x="2082" y="559"/>
                </a:lnTo>
                <a:lnTo>
                  <a:pt x="2091" y="542"/>
                </a:lnTo>
                <a:lnTo>
                  <a:pt x="2099" y="527"/>
                </a:lnTo>
                <a:lnTo>
                  <a:pt x="2106" y="511"/>
                </a:lnTo>
                <a:lnTo>
                  <a:pt x="2113" y="495"/>
                </a:lnTo>
                <a:lnTo>
                  <a:pt x="2118" y="477"/>
                </a:lnTo>
                <a:lnTo>
                  <a:pt x="2124" y="460"/>
                </a:lnTo>
                <a:lnTo>
                  <a:pt x="2128" y="442"/>
                </a:lnTo>
                <a:lnTo>
                  <a:pt x="2130" y="424"/>
                </a:lnTo>
                <a:lnTo>
                  <a:pt x="2133" y="405"/>
                </a:lnTo>
                <a:lnTo>
                  <a:pt x="2134" y="387"/>
                </a:lnTo>
                <a:lnTo>
                  <a:pt x="2134" y="368"/>
                </a:lnTo>
                <a:lnTo>
                  <a:pt x="2134" y="348"/>
                </a:lnTo>
                <a:lnTo>
                  <a:pt x="2133" y="330"/>
                </a:lnTo>
                <a:lnTo>
                  <a:pt x="2130" y="311"/>
                </a:lnTo>
                <a:lnTo>
                  <a:pt x="2128" y="294"/>
                </a:lnTo>
                <a:lnTo>
                  <a:pt x="2124" y="275"/>
                </a:lnTo>
                <a:lnTo>
                  <a:pt x="2118" y="258"/>
                </a:lnTo>
                <a:lnTo>
                  <a:pt x="2113" y="242"/>
                </a:lnTo>
                <a:lnTo>
                  <a:pt x="2106" y="224"/>
                </a:lnTo>
                <a:lnTo>
                  <a:pt x="2099" y="208"/>
                </a:lnTo>
                <a:lnTo>
                  <a:pt x="2091" y="193"/>
                </a:lnTo>
                <a:lnTo>
                  <a:pt x="2082" y="177"/>
                </a:lnTo>
                <a:lnTo>
                  <a:pt x="2072" y="162"/>
                </a:lnTo>
                <a:lnTo>
                  <a:pt x="2061" y="148"/>
                </a:lnTo>
                <a:lnTo>
                  <a:pt x="2051" y="134"/>
                </a:lnTo>
                <a:lnTo>
                  <a:pt x="2040" y="121"/>
                </a:lnTo>
                <a:lnTo>
                  <a:pt x="2028" y="107"/>
                </a:lnTo>
                <a:lnTo>
                  <a:pt x="2015" y="95"/>
                </a:lnTo>
                <a:lnTo>
                  <a:pt x="2002" y="83"/>
                </a:lnTo>
                <a:lnTo>
                  <a:pt x="1987" y="73"/>
                </a:lnTo>
                <a:lnTo>
                  <a:pt x="1973" y="63"/>
                </a:lnTo>
                <a:lnTo>
                  <a:pt x="1958" y="53"/>
                </a:lnTo>
                <a:lnTo>
                  <a:pt x="1943" y="44"/>
                </a:lnTo>
                <a:lnTo>
                  <a:pt x="1926" y="37"/>
                </a:lnTo>
                <a:lnTo>
                  <a:pt x="1910" y="29"/>
                </a:lnTo>
                <a:lnTo>
                  <a:pt x="1894" y="22"/>
                </a:lnTo>
                <a:lnTo>
                  <a:pt x="1876" y="17"/>
                </a:lnTo>
                <a:lnTo>
                  <a:pt x="1859" y="12"/>
                </a:lnTo>
                <a:lnTo>
                  <a:pt x="1841" y="7"/>
                </a:lnTo>
                <a:lnTo>
                  <a:pt x="1823" y="4"/>
                </a:lnTo>
                <a:lnTo>
                  <a:pt x="1805" y="2"/>
                </a:lnTo>
                <a:lnTo>
                  <a:pt x="1786" y="1"/>
                </a:lnTo>
                <a:lnTo>
                  <a:pt x="1767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96901">
            <a:solidFill>
              <a:srgbClr val="2F2F2F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/>
            <a:endParaRPr lang="zh-CN" altLang="en-US" baseline="-25000">
              <a:solidFill>
                <a:srgbClr val="000000"/>
              </a:solidFill>
            </a:endParaRPr>
          </a:p>
        </p:txBody>
      </p:sp>
      <p:grpSp>
        <p:nvGrpSpPr>
          <p:cNvPr id="2058" name="Group 50"/>
          <p:cNvGrpSpPr>
            <a:grpSpLocks/>
          </p:cNvGrpSpPr>
          <p:nvPr/>
        </p:nvGrpSpPr>
        <p:grpSpPr bwMode="auto">
          <a:xfrm>
            <a:off x="2060575" y="2663825"/>
            <a:ext cx="396875" cy="396875"/>
            <a:chOff x="1298" y="1678"/>
            <a:chExt cx="250" cy="250"/>
          </a:xfrm>
        </p:grpSpPr>
        <p:sp>
          <p:nvSpPr>
            <p:cNvPr id="2074" name="Oval 33"/>
            <p:cNvSpPr>
              <a:spLocks noChangeArrowheads="1"/>
            </p:cNvSpPr>
            <p:nvPr/>
          </p:nvSpPr>
          <p:spPr bwMode="auto">
            <a:xfrm>
              <a:off x="1298" y="1678"/>
              <a:ext cx="250" cy="250"/>
            </a:xfrm>
            <a:prstGeom prst="ellipse">
              <a:avLst/>
            </a:prstGeom>
            <a:solidFill>
              <a:srgbClr val="FDB6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1pPr>
              <a:lvl2pPr marL="742950" indent="-28575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2pPr>
              <a:lvl3pPr marL="11430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3pPr>
              <a:lvl4pPr marL="16002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4pPr>
              <a:lvl5pPr marL="20574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5pPr>
              <a:lvl6pPr marL="25146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6pPr>
              <a:lvl7pPr marL="29718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7pPr>
              <a:lvl8pPr marL="34290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8pPr>
              <a:lvl9pPr marL="38862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9pPr>
            </a:lstStyle>
            <a:p>
              <a:pPr algn="ctr" eaLnBrk="1" hangingPunct="1"/>
              <a:endParaRPr lang="zh-CN" altLang="en-US" baseline="0">
                <a:solidFill>
                  <a:srgbClr val="000000"/>
                </a:solidFill>
              </a:endParaRPr>
            </a:p>
          </p:txBody>
        </p:sp>
        <p:sp>
          <p:nvSpPr>
            <p:cNvPr id="2075" name="Oval 34"/>
            <p:cNvSpPr>
              <a:spLocks noChangeArrowheads="1"/>
            </p:cNvSpPr>
            <p:nvPr/>
          </p:nvSpPr>
          <p:spPr bwMode="auto">
            <a:xfrm>
              <a:off x="1366" y="1746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1pPr>
              <a:lvl2pPr marL="742950" indent="-28575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2pPr>
              <a:lvl3pPr marL="11430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3pPr>
              <a:lvl4pPr marL="16002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4pPr>
              <a:lvl5pPr marL="20574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5pPr>
              <a:lvl6pPr marL="25146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6pPr>
              <a:lvl7pPr marL="29718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7pPr>
              <a:lvl8pPr marL="34290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8pPr>
              <a:lvl9pPr marL="38862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9pPr>
            </a:lstStyle>
            <a:p>
              <a:pPr algn="ctr" eaLnBrk="1" hangingPunct="1"/>
              <a:endParaRPr lang="zh-CN" altLang="en-US" baseline="0">
                <a:solidFill>
                  <a:srgbClr val="000000"/>
                </a:solidFill>
              </a:endParaRPr>
            </a:p>
          </p:txBody>
        </p:sp>
      </p:grpSp>
      <p:grpSp>
        <p:nvGrpSpPr>
          <p:cNvPr id="2059" name="Group 49"/>
          <p:cNvGrpSpPr>
            <a:grpSpLocks/>
          </p:cNvGrpSpPr>
          <p:nvPr/>
        </p:nvGrpSpPr>
        <p:grpSpPr bwMode="auto">
          <a:xfrm>
            <a:off x="6057900" y="1511300"/>
            <a:ext cx="396875" cy="396875"/>
            <a:chOff x="3816" y="952"/>
            <a:chExt cx="250" cy="250"/>
          </a:xfrm>
        </p:grpSpPr>
        <p:sp>
          <p:nvSpPr>
            <p:cNvPr id="2072" name="Oval 36"/>
            <p:cNvSpPr>
              <a:spLocks noChangeArrowheads="1"/>
            </p:cNvSpPr>
            <p:nvPr/>
          </p:nvSpPr>
          <p:spPr bwMode="auto">
            <a:xfrm>
              <a:off x="3816" y="952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1pPr>
              <a:lvl2pPr marL="742950" indent="-28575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2pPr>
              <a:lvl3pPr marL="11430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3pPr>
              <a:lvl4pPr marL="16002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4pPr>
              <a:lvl5pPr marL="20574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5pPr>
              <a:lvl6pPr marL="25146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6pPr>
              <a:lvl7pPr marL="29718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7pPr>
              <a:lvl8pPr marL="34290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8pPr>
              <a:lvl9pPr marL="38862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9pPr>
            </a:lstStyle>
            <a:p>
              <a:pPr algn="ctr" eaLnBrk="1" hangingPunct="1"/>
              <a:endParaRPr lang="zh-CN" altLang="en-US" baseline="0">
                <a:solidFill>
                  <a:srgbClr val="000000"/>
                </a:solidFill>
              </a:endParaRPr>
            </a:p>
          </p:txBody>
        </p:sp>
        <p:sp>
          <p:nvSpPr>
            <p:cNvPr id="2073" name="Oval 37"/>
            <p:cNvSpPr>
              <a:spLocks noChangeArrowheads="1"/>
            </p:cNvSpPr>
            <p:nvPr/>
          </p:nvSpPr>
          <p:spPr bwMode="auto">
            <a:xfrm>
              <a:off x="3884" y="1022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1pPr>
              <a:lvl2pPr marL="742950" indent="-28575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2pPr>
              <a:lvl3pPr marL="11430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3pPr>
              <a:lvl4pPr marL="16002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4pPr>
              <a:lvl5pPr marL="20574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5pPr>
              <a:lvl6pPr marL="25146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6pPr>
              <a:lvl7pPr marL="29718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7pPr>
              <a:lvl8pPr marL="34290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8pPr>
              <a:lvl9pPr marL="38862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9pPr>
            </a:lstStyle>
            <a:p>
              <a:pPr algn="ctr" eaLnBrk="1" hangingPunct="1"/>
              <a:endParaRPr lang="zh-CN" altLang="en-US" baseline="0">
                <a:solidFill>
                  <a:srgbClr val="000000"/>
                </a:solidFill>
              </a:endParaRPr>
            </a:p>
          </p:txBody>
        </p:sp>
      </p:grpSp>
      <p:grpSp>
        <p:nvGrpSpPr>
          <p:cNvPr id="2060" name="Group 52"/>
          <p:cNvGrpSpPr>
            <a:grpSpLocks/>
          </p:cNvGrpSpPr>
          <p:nvPr/>
        </p:nvGrpSpPr>
        <p:grpSpPr bwMode="auto">
          <a:xfrm>
            <a:off x="6067425" y="4932363"/>
            <a:ext cx="396875" cy="396875"/>
            <a:chOff x="3822" y="3107"/>
            <a:chExt cx="250" cy="250"/>
          </a:xfrm>
        </p:grpSpPr>
        <p:sp>
          <p:nvSpPr>
            <p:cNvPr id="2070" name="Oval 39"/>
            <p:cNvSpPr>
              <a:spLocks noChangeArrowheads="1"/>
            </p:cNvSpPr>
            <p:nvPr/>
          </p:nvSpPr>
          <p:spPr bwMode="auto">
            <a:xfrm>
              <a:off x="3822" y="3107"/>
              <a:ext cx="250" cy="250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1pPr>
              <a:lvl2pPr marL="742950" indent="-28575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2pPr>
              <a:lvl3pPr marL="11430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3pPr>
              <a:lvl4pPr marL="16002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4pPr>
              <a:lvl5pPr marL="20574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5pPr>
              <a:lvl6pPr marL="25146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6pPr>
              <a:lvl7pPr marL="29718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7pPr>
              <a:lvl8pPr marL="34290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8pPr>
              <a:lvl9pPr marL="38862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9pPr>
            </a:lstStyle>
            <a:p>
              <a:pPr algn="ctr" eaLnBrk="1" hangingPunct="1"/>
              <a:endParaRPr lang="zh-CN" altLang="en-US" baseline="0">
                <a:solidFill>
                  <a:srgbClr val="000000"/>
                </a:solidFill>
              </a:endParaRPr>
            </a:p>
          </p:txBody>
        </p:sp>
        <p:sp>
          <p:nvSpPr>
            <p:cNvPr id="2071" name="Oval 40"/>
            <p:cNvSpPr>
              <a:spLocks noChangeArrowheads="1"/>
            </p:cNvSpPr>
            <p:nvPr/>
          </p:nvSpPr>
          <p:spPr bwMode="auto">
            <a:xfrm>
              <a:off x="3890" y="3175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1pPr>
              <a:lvl2pPr marL="742950" indent="-28575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2pPr>
              <a:lvl3pPr marL="11430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3pPr>
              <a:lvl4pPr marL="16002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4pPr>
              <a:lvl5pPr marL="2057400" indent="-228600" eaLnBrk="0" hangingPunct="0"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5pPr>
              <a:lvl6pPr marL="25146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6pPr>
              <a:lvl7pPr marL="29718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7pPr>
              <a:lvl8pPr marL="34290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8pPr>
              <a:lvl9pPr marL="3886200" indent="-228600" algn="ctr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 baseline="-25000">
                  <a:solidFill>
                    <a:schemeClr val="tx1"/>
                  </a:solidFill>
                  <a:latin typeface="굴림" panose="020B0600000101010101" pitchFamily="34" charset="-127"/>
                  <a:ea typeface="굴림" panose="020B0600000101010101" pitchFamily="34" charset="-127"/>
                </a:defRPr>
              </a:lvl9pPr>
            </a:lstStyle>
            <a:p>
              <a:pPr algn="ctr" eaLnBrk="1" hangingPunct="1"/>
              <a:endParaRPr lang="zh-CN" altLang="en-US" baseline="0">
                <a:solidFill>
                  <a:srgbClr val="000000"/>
                </a:solidFill>
              </a:endParaRPr>
            </a:p>
          </p:txBody>
        </p:sp>
      </p:grpSp>
      <p:sp>
        <p:nvSpPr>
          <p:cNvPr id="2061" name="Rectangle 41"/>
          <p:cNvSpPr>
            <a:spLocks noChangeArrowheads="1"/>
          </p:cNvSpPr>
          <p:nvPr/>
        </p:nvSpPr>
        <p:spPr bwMode="auto">
          <a:xfrm>
            <a:off x="3978275" y="3186113"/>
            <a:ext cx="12065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r>
              <a:rPr lang="en-US" altLang="ko-KR" sz="1300" b="1" baseline="0">
                <a:solidFill>
                  <a:srgbClr val="000000"/>
                </a:solidFill>
                <a:latin typeface="Arial" panose="020B0604020202020204" pitchFamily="34" charset="0"/>
              </a:rPr>
              <a:t>Heading</a:t>
            </a:r>
          </a:p>
          <a:p>
            <a:pPr algn="ctr" eaLnBrk="1" hangingPunct="1"/>
            <a:r>
              <a:rPr lang="en-US" altLang="ko-KR" sz="1300" b="1" baseline="0">
                <a:solidFill>
                  <a:srgbClr val="000000"/>
                </a:solidFill>
                <a:latin typeface="Arial" panose="020B0604020202020204" pitchFamily="34" charset="0"/>
              </a:rPr>
              <a:t>Goes Here</a:t>
            </a:r>
          </a:p>
        </p:txBody>
      </p:sp>
      <p:sp>
        <p:nvSpPr>
          <p:cNvPr id="2062" name="Rectangle 42"/>
          <p:cNvSpPr>
            <a:spLocks noChangeArrowheads="1"/>
          </p:cNvSpPr>
          <p:nvPr/>
        </p:nvSpPr>
        <p:spPr bwMode="auto">
          <a:xfrm>
            <a:off x="2087563" y="2336800"/>
            <a:ext cx="20891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ko-KR" sz="1400" baseline="0">
                <a:solidFill>
                  <a:srgbClr val="FDB602"/>
                </a:solidFill>
                <a:latin typeface="Arial Black" panose="020B0A04020102020204" pitchFamily="34" charset="0"/>
              </a:rPr>
              <a:t>Visual Appealing</a:t>
            </a:r>
          </a:p>
        </p:txBody>
      </p:sp>
      <p:sp>
        <p:nvSpPr>
          <p:cNvPr id="2063" name="Rectangle 43"/>
          <p:cNvSpPr>
            <a:spLocks noChangeArrowheads="1"/>
          </p:cNvSpPr>
          <p:nvPr/>
        </p:nvSpPr>
        <p:spPr bwMode="auto">
          <a:xfrm>
            <a:off x="1800225" y="3122613"/>
            <a:ext cx="3241675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ko-KR" sz="900" baseline="0">
                <a:solidFill>
                  <a:srgbClr val="000000"/>
                </a:solidFill>
                <a:latin typeface="Arial" panose="020B0604020202020204" pitchFamily="34" charset="0"/>
              </a:rPr>
              <a:t>Captivate your viewing audience </a:t>
            </a:r>
          </a:p>
          <a:p>
            <a:pPr eaLnBrk="1" hangingPunct="1">
              <a:buFontTx/>
              <a:buChar char="-"/>
            </a:pPr>
            <a:r>
              <a:rPr lang="en-US" altLang="ko-KR" sz="900" baseline="0">
                <a:solidFill>
                  <a:srgbClr val="000000"/>
                </a:solidFill>
                <a:latin typeface="Arial" panose="020B0604020202020204" pitchFamily="34" charset="0"/>
              </a:rPr>
              <a:t>PowerPoint Templates </a:t>
            </a:r>
          </a:p>
          <a:p>
            <a:pPr eaLnBrk="1" hangingPunct="1"/>
            <a:r>
              <a:rPr lang="en-US" altLang="ko-KR" sz="900" baseline="0">
                <a:solidFill>
                  <a:srgbClr val="000000"/>
                </a:solidFill>
                <a:latin typeface="Arial" panose="020B0604020202020204" pitchFamily="34" charset="0"/>
              </a:rPr>
              <a:t>&amp; Backgrounds, Sleek Diagram &amp; </a:t>
            </a:r>
          </a:p>
          <a:p>
            <a:pPr eaLnBrk="1" hangingPunct="1"/>
            <a:r>
              <a:rPr lang="en-US" altLang="ko-KR" sz="900" baseline="0">
                <a:solidFill>
                  <a:srgbClr val="000000"/>
                </a:solidFill>
                <a:latin typeface="Arial" panose="020B0604020202020204" pitchFamily="34" charset="0"/>
              </a:rPr>
              <a:t>Charts For Your Presentation</a:t>
            </a:r>
          </a:p>
        </p:txBody>
      </p:sp>
      <p:sp>
        <p:nvSpPr>
          <p:cNvPr id="2064" name="Rectangle 44"/>
          <p:cNvSpPr>
            <a:spLocks noChangeArrowheads="1"/>
          </p:cNvSpPr>
          <p:nvPr/>
        </p:nvSpPr>
        <p:spPr bwMode="auto">
          <a:xfrm rot="-1783267">
            <a:off x="5030788" y="2033588"/>
            <a:ext cx="2700337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ko-KR" sz="900" baseline="0">
                <a:solidFill>
                  <a:srgbClr val="000000"/>
                </a:solidFill>
                <a:latin typeface="Arial" panose="020B0604020202020204" pitchFamily="34" charset="0"/>
              </a:rPr>
              <a:t>Trendy Design in contemporary colors </a:t>
            </a:r>
          </a:p>
          <a:p>
            <a:pPr eaLnBrk="1" hangingPunct="1"/>
            <a:r>
              <a:rPr lang="en-US" altLang="ko-KR" sz="900" baseline="0">
                <a:solidFill>
                  <a:srgbClr val="000000"/>
                </a:solidFill>
                <a:latin typeface="Arial" panose="020B0604020202020204" pitchFamily="34" charset="0"/>
              </a:rPr>
              <a:t>and styles - PowerPoint Templates </a:t>
            </a:r>
          </a:p>
          <a:p>
            <a:pPr eaLnBrk="1" hangingPunct="1"/>
            <a:r>
              <a:rPr lang="en-US" altLang="ko-KR" sz="900" baseline="0">
                <a:solidFill>
                  <a:srgbClr val="000000"/>
                </a:solidFill>
                <a:latin typeface="Arial" panose="020B0604020202020204" pitchFamily="34" charset="0"/>
              </a:rPr>
              <a:t>&amp; Backgrounds, PowerPoint Diagrams </a:t>
            </a:r>
          </a:p>
          <a:p>
            <a:pPr eaLnBrk="1" hangingPunct="1"/>
            <a:r>
              <a:rPr lang="en-US" altLang="ko-KR" sz="900" baseline="0">
                <a:solidFill>
                  <a:srgbClr val="000000"/>
                </a:solidFill>
                <a:latin typeface="Arial" panose="020B0604020202020204" pitchFamily="34" charset="0"/>
              </a:rPr>
              <a:t>&amp; Charts for your Presentation</a:t>
            </a:r>
          </a:p>
        </p:txBody>
      </p:sp>
      <p:sp>
        <p:nvSpPr>
          <p:cNvPr id="2065" name="Rectangle 45"/>
          <p:cNvSpPr>
            <a:spLocks noChangeArrowheads="1"/>
          </p:cNvSpPr>
          <p:nvPr/>
        </p:nvSpPr>
        <p:spPr bwMode="auto">
          <a:xfrm>
            <a:off x="4572000" y="1558925"/>
            <a:ext cx="23764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ko-KR" sz="1400" baseline="0">
                <a:solidFill>
                  <a:srgbClr val="139AFF"/>
                </a:solidFill>
                <a:latin typeface="Arial Black" panose="020B0A04020102020204" pitchFamily="34" charset="0"/>
              </a:rPr>
              <a:t>Subtle Touch</a:t>
            </a:r>
          </a:p>
        </p:txBody>
      </p:sp>
      <p:sp>
        <p:nvSpPr>
          <p:cNvPr id="2066" name="Rectangle 46"/>
          <p:cNvSpPr>
            <a:spLocks noChangeArrowheads="1"/>
          </p:cNvSpPr>
          <p:nvPr/>
        </p:nvSpPr>
        <p:spPr bwMode="auto">
          <a:xfrm>
            <a:off x="3724275" y="5003800"/>
            <a:ext cx="3206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ko-KR" sz="1400" baseline="0">
                <a:solidFill>
                  <a:srgbClr val="000000"/>
                </a:solidFill>
                <a:latin typeface="Arial Black" panose="020B0A04020102020204" pitchFamily="34" charset="0"/>
              </a:rPr>
              <a:t>Animation PowerPoint</a:t>
            </a:r>
          </a:p>
        </p:txBody>
      </p:sp>
      <p:sp>
        <p:nvSpPr>
          <p:cNvPr id="2067" name="Rectangle 47"/>
          <p:cNvSpPr>
            <a:spLocks noChangeArrowheads="1"/>
          </p:cNvSpPr>
          <p:nvPr/>
        </p:nvSpPr>
        <p:spPr bwMode="auto">
          <a:xfrm rot="1669726">
            <a:off x="5229225" y="4205288"/>
            <a:ext cx="2484438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ko-KR" sz="900" baseline="0">
                <a:solidFill>
                  <a:srgbClr val="000000"/>
                </a:solidFill>
                <a:latin typeface="Arial" panose="020B0604020202020204" pitchFamily="34" charset="0"/>
              </a:rPr>
              <a:t>Dynamic look to your presentation </a:t>
            </a:r>
          </a:p>
          <a:p>
            <a:pPr eaLnBrk="1" hangingPunct="1"/>
            <a:r>
              <a:rPr lang="en-US" altLang="ko-KR" sz="900" baseline="0">
                <a:solidFill>
                  <a:srgbClr val="000000"/>
                </a:solidFill>
                <a:latin typeface="Arial" panose="020B0604020202020204" pitchFamily="34" charset="0"/>
              </a:rPr>
              <a:t>– Animation PowerPoint</a:t>
            </a:r>
          </a:p>
          <a:p>
            <a:pPr eaLnBrk="1" hangingPunct="1"/>
            <a:r>
              <a:rPr lang="en-US" altLang="ko-KR" sz="900" baseline="0">
                <a:solidFill>
                  <a:srgbClr val="000000"/>
                </a:solidFill>
                <a:latin typeface="Arial" panose="020B0604020202020204" pitchFamily="34" charset="0"/>
              </a:rPr>
              <a:t>Templates &amp; Backgrounds for </a:t>
            </a:r>
          </a:p>
          <a:p>
            <a:pPr eaLnBrk="1" hangingPunct="1"/>
            <a:r>
              <a:rPr lang="en-US" altLang="ko-KR" sz="900" baseline="0">
                <a:solidFill>
                  <a:srgbClr val="000000"/>
                </a:solidFill>
                <a:latin typeface="Arial" panose="020B0604020202020204" pitchFamily="34" charset="0"/>
              </a:rPr>
              <a:t>Your Impressive Presentation</a:t>
            </a:r>
          </a:p>
        </p:txBody>
      </p:sp>
      <p:sp>
        <p:nvSpPr>
          <p:cNvPr id="2068" name="Text Box 51"/>
          <p:cNvSpPr txBox="1">
            <a:spLocks noChangeArrowheads="1"/>
          </p:cNvSpPr>
          <p:nvPr/>
        </p:nvSpPr>
        <p:spPr bwMode="auto">
          <a:xfrm>
            <a:off x="1331913" y="5553075"/>
            <a:ext cx="666115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algn="ctr" eaLnBrk="0" fontAlgn="base" latinLnBrk="1" hangingPunct="0">
              <a:spcBef>
                <a:spcPct val="0"/>
              </a:spcBef>
              <a:spcAft>
                <a:spcPct val="0"/>
              </a:spcAft>
              <a:defRPr kumimoji="1" baseline="-25000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ko-KR" sz="1400" baseline="0">
                <a:solidFill>
                  <a:srgbClr val="139AFF"/>
                </a:solidFill>
                <a:latin typeface="Arial Black" panose="020B0A04020102020204" pitchFamily="34" charset="0"/>
              </a:rPr>
              <a:t>More choices and visual trends</a:t>
            </a:r>
          </a:p>
          <a:p>
            <a:pPr eaLnBrk="1" hangingPunct="1"/>
            <a:r>
              <a:rPr lang="en-US" altLang="en-US" sz="1000" baseline="0">
                <a:solidFill>
                  <a:srgbClr val="9E9E9E"/>
                </a:solidFill>
                <a:latin typeface="Arial" panose="020B0604020202020204" pitchFamily="34" charset="0"/>
              </a:rPr>
              <a:t>It’s about giving you the variety you need to meet the design on your mind. </a:t>
            </a:r>
          </a:p>
          <a:p>
            <a:pPr eaLnBrk="1" hangingPunct="1"/>
            <a:r>
              <a:rPr lang="en-US" altLang="en-US" sz="1000" baseline="0">
                <a:solidFill>
                  <a:srgbClr val="9E9E9E"/>
                </a:solidFill>
                <a:latin typeface="Arial" panose="020B0604020202020204" pitchFamily="34" charset="0"/>
              </a:rPr>
              <a:t>We create powerpoint templates based on new visual trends that’s fresh, relevant and always on the cutting edge.</a:t>
            </a:r>
            <a:endParaRPr lang="en-US" altLang="ko-KR" sz="1000" baseline="0">
              <a:solidFill>
                <a:srgbClr val="9E9E9E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084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45" name="Oval 73"/>
          <p:cNvSpPr>
            <a:spLocks noChangeArrowheads="1"/>
          </p:cNvSpPr>
          <p:nvPr/>
        </p:nvSpPr>
        <p:spPr bwMode="auto">
          <a:xfrm>
            <a:off x="1501775" y="1503363"/>
            <a:ext cx="396875" cy="3968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346" name="Oval 74"/>
          <p:cNvSpPr>
            <a:spLocks noChangeArrowheads="1"/>
          </p:cNvSpPr>
          <p:nvPr/>
        </p:nvSpPr>
        <p:spPr bwMode="auto">
          <a:xfrm>
            <a:off x="1609725" y="1611313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293" name="Freeform 21"/>
          <p:cNvSpPr>
            <a:spLocks/>
          </p:cNvSpPr>
          <p:nvPr/>
        </p:nvSpPr>
        <p:spPr bwMode="auto">
          <a:xfrm>
            <a:off x="1062038" y="2303463"/>
            <a:ext cx="3522662" cy="3441700"/>
          </a:xfrm>
          <a:custGeom>
            <a:avLst/>
            <a:gdLst>
              <a:gd name="T0" fmla="*/ 2205 w 2219"/>
              <a:gd name="T1" fmla="*/ 636 h 2168"/>
              <a:gd name="T2" fmla="*/ 2200 w 2219"/>
              <a:gd name="T3" fmla="*/ 492 h 2168"/>
              <a:gd name="T4" fmla="*/ 2219 w 2219"/>
              <a:gd name="T5" fmla="*/ 376 h 2168"/>
              <a:gd name="T6" fmla="*/ 2195 w 2219"/>
              <a:gd name="T7" fmla="*/ 246 h 2168"/>
              <a:gd name="T8" fmla="*/ 2132 w 2219"/>
              <a:gd name="T9" fmla="*/ 137 h 2168"/>
              <a:gd name="T10" fmla="*/ 2036 w 2219"/>
              <a:gd name="T11" fmla="*/ 54 h 2168"/>
              <a:gd name="T12" fmla="*/ 1916 w 2219"/>
              <a:gd name="T13" fmla="*/ 8 h 2168"/>
              <a:gd name="T14" fmla="*/ 1784 w 2219"/>
              <a:gd name="T15" fmla="*/ 3 h 2168"/>
              <a:gd name="T16" fmla="*/ 1488 w 2219"/>
              <a:gd name="T17" fmla="*/ 1 h 2168"/>
              <a:gd name="T18" fmla="*/ 1218 w 2219"/>
              <a:gd name="T19" fmla="*/ 15 h 2168"/>
              <a:gd name="T20" fmla="*/ 1081 w 2219"/>
              <a:gd name="T21" fmla="*/ 1 h 2168"/>
              <a:gd name="T22" fmla="*/ 806 w 2219"/>
              <a:gd name="T23" fmla="*/ 3 h 2168"/>
              <a:gd name="T24" fmla="*/ 644 w 2219"/>
              <a:gd name="T25" fmla="*/ 15 h 2168"/>
              <a:gd name="T26" fmla="*/ 380 w 2219"/>
              <a:gd name="T27" fmla="*/ 0 h 2168"/>
              <a:gd name="T28" fmla="*/ 249 w 2219"/>
              <a:gd name="T29" fmla="*/ 22 h 2168"/>
              <a:gd name="T30" fmla="*/ 138 w 2219"/>
              <a:gd name="T31" fmla="*/ 86 h 2168"/>
              <a:gd name="T32" fmla="*/ 55 w 2219"/>
              <a:gd name="T33" fmla="*/ 181 h 2168"/>
              <a:gd name="T34" fmla="*/ 8 w 2219"/>
              <a:gd name="T35" fmla="*/ 300 h 2168"/>
              <a:gd name="T36" fmla="*/ 2 w 2219"/>
              <a:gd name="T37" fmla="*/ 413 h 2168"/>
              <a:gd name="T38" fmla="*/ 29 w 2219"/>
              <a:gd name="T39" fmla="*/ 585 h 2168"/>
              <a:gd name="T40" fmla="*/ 2 w 2219"/>
              <a:gd name="T41" fmla="*/ 692 h 2168"/>
              <a:gd name="T42" fmla="*/ 8 w 2219"/>
              <a:gd name="T43" fmla="*/ 805 h 2168"/>
              <a:gd name="T44" fmla="*/ 23 w 2219"/>
              <a:gd name="T45" fmla="*/ 956 h 2168"/>
              <a:gd name="T46" fmla="*/ 0 w 2219"/>
              <a:gd name="T47" fmla="*/ 1083 h 2168"/>
              <a:gd name="T48" fmla="*/ 17 w 2219"/>
              <a:gd name="T49" fmla="*/ 1194 h 2168"/>
              <a:gd name="T50" fmla="*/ 11 w 2219"/>
              <a:gd name="T51" fmla="*/ 1351 h 2168"/>
              <a:gd name="T52" fmla="*/ 0 w 2219"/>
              <a:gd name="T53" fmla="*/ 1464 h 2168"/>
              <a:gd name="T54" fmla="*/ 29 w 2219"/>
              <a:gd name="T55" fmla="*/ 1589 h 2168"/>
              <a:gd name="T56" fmla="*/ 4 w 2219"/>
              <a:gd name="T57" fmla="*/ 1736 h 2168"/>
              <a:gd name="T58" fmla="*/ 4 w 2219"/>
              <a:gd name="T59" fmla="*/ 1849 h 2168"/>
              <a:gd name="T60" fmla="*/ 45 w 2219"/>
              <a:gd name="T61" fmla="*/ 1971 h 2168"/>
              <a:gd name="T62" fmla="*/ 124 w 2219"/>
              <a:gd name="T63" fmla="*/ 2070 h 2168"/>
              <a:gd name="T64" fmla="*/ 232 w 2219"/>
              <a:gd name="T65" fmla="*/ 2138 h 2168"/>
              <a:gd name="T66" fmla="*/ 360 w 2219"/>
              <a:gd name="T67" fmla="*/ 2167 h 2168"/>
              <a:gd name="T68" fmla="*/ 464 w 2219"/>
              <a:gd name="T69" fmla="*/ 2158 h 2168"/>
              <a:gd name="T70" fmla="*/ 638 w 2219"/>
              <a:gd name="T71" fmla="*/ 2155 h 2168"/>
              <a:gd name="T72" fmla="*/ 737 w 2219"/>
              <a:gd name="T73" fmla="*/ 2168 h 2168"/>
              <a:gd name="T74" fmla="*/ 854 w 2219"/>
              <a:gd name="T75" fmla="*/ 2150 h 2168"/>
              <a:gd name="T76" fmla="*/ 1042 w 2219"/>
              <a:gd name="T77" fmla="*/ 2161 h 2168"/>
              <a:gd name="T78" fmla="*/ 1143 w 2219"/>
              <a:gd name="T79" fmla="*/ 2166 h 2168"/>
              <a:gd name="T80" fmla="*/ 1345 w 2219"/>
              <a:gd name="T81" fmla="*/ 2145 h 2168"/>
              <a:gd name="T82" fmla="*/ 1442 w 2219"/>
              <a:gd name="T83" fmla="*/ 2166 h 2168"/>
              <a:gd name="T84" fmla="*/ 1544 w 2219"/>
              <a:gd name="T85" fmla="*/ 2161 h 2168"/>
              <a:gd name="T86" fmla="*/ 1723 w 2219"/>
              <a:gd name="T87" fmla="*/ 2150 h 2168"/>
              <a:gd name="T88" fmla="*/ 1839 w 2219"/>
              <a:gd name="T89" fmla="*/ 2168 h 2168"/>
              <a:gd name="T90" fmla="*/ 1952 w 2219"/>
              <a:gd name="T91" fmla="*/ 2150 h 2168"/>
              <a:gd name="T92" fmla="*/ 2066 w 2219"/>
              <a:gd name="T93" fmla="*/ 2093 h 2168"/>
              <a:gd name="T94" fmla="*/ 2153 w 2219"/>
              <a:gd name="T95" fmla="*/ 2003 h 2168"/>
              <a:gd name="T96" fmla="*/ 2207 w 2219"/>
              <a:gd name="T97" fmla="*/ 1886 h 2168"/>
              <a:gd name="T98" fmla="*/ 2218 w 2219"/>
              <a:gd name="T99" fmla="*/ 1772 h 2168"/>
              <a:gd name="T100" fmla="*/ 2186 w 2219"/>
              <a:gd name="T101" fmla="*/ 1640 h 2168"/>
              <a:gd name="T102" fmla="*/ 2215 w 2219"/>
              <a:gd name="T103" fmla="*/ 1498 h 2168"/>
              <a:gd name="T104" fmla="*/ 2215 w 2219"/>
              <a:gd name="T105" fmla="*/ 1379 h 2168"/>
              <a:gd name="T106" fmla="*/ 2186 w 2219"/>
              <a:gd name="T107" fmla="*/ 1236 h 2168"/>
              <a:gd name="T108" fmla="*/ 2218 w 2219"/>
              <a:gd name="T109" fmla="*/ 1104 h 2168"/>
              <a:gd name="T110" fmla="*/ 2205 w 2219"/>
              <a:gd name="T111" fmla="*/ 986 h 2168"/>
              <a:gd name="T112" fmla="*/ 2200 w 2219"/>
              <a:gd name="T113" fmla="*/ 850 h 2168"/>
              <a:gd name="T114" fmla="*/ 2219 w 2219"/>
              <a:gd name="T115" fmla="*/ 734 h 2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219" h="2168">
                <a:moveTo>
                  <a:pt x="2219" y="734"/>
                </a:moveTo>
                <a:lnTo>
                  <a:pt x="2219" y="734"/>
                </a:lnTo>
                <a:lnTo>
                  <a:pt x="2218" y="714"/>
                </a:lnTo>
                <a:lnTo>
                  <a:pt x="2217" y="694"/>
                </a:lnTo>
                <a:lnTo>
                  <a:pt x="2215" y="675"/>
                </a:lnTo>
                <a:lnTo>
                  <a:pt x="2210" y="655"/>
                </a:lnTo>
                <a:lnTo>
                  <a:pt x="2205" y="636"/>
                </a:lnTo>
                <a:lnTo>
                  <a:pt x="2200" y="618"/>
                </a:lnTo>
                <a:lnTo>
                  <a:pt x="2194" y="600"/>
                </a:lnTo>
                <a:lnTo>
                  <a:pt x="2186" y="582"/>
                </a:lnTo>
                <a:lnTo>
                  <a:pt x="2186" y="527"/>
                </a:lnTo>
                <a:lnTo>
                  <a:pt x="2186" y="527"/>
                </a:lnTo>
                <a:lnTo>
                  <a:pt x="2194" y="509"/>
                </a:lnTo>
                <a:lnTo>
                  <a:pt x="2200" y="492"/>
                </a:lnTo>
                <a:lnTo>
                  <a:pt x="2205" y="473"/>
                </a:lnTo>
                <a:lnTo>
                  <a:pt x="2210" y="454"/>
                </a:lnTo>
                <a:lnTo>
                  <a:pt x="2215" y="435"/>
                </a:lnTo>
                <a:lnTo>
                  <a:pt x="2217" y="416"/>
                </a:lnTo>
                <a:lnTo>
                  <a:pt x="2218" y="396"/>
                </a:lnTo>
                <a:lnTo>
                  <a:pt x="2219" y="376"/>
                </a:lnTo>
                <a:lnTo>
                  <a:pt x="2219" y="376"/>
                </a:lnTo>
                <a:lnTo>
                  <a:pt x="2218" y="356"/>
                </a:lnTo>
                <a:lnTo>
                  <a:pt x="2217" y="337"/>
                </a:lnTo>
                <a:lnTo>
                  <a:pt x="2215" y="319"/>
                </a:lnTo>
                <a:lnTo>
                  <a:pt x="2211" y="300"/>
                </a:lnTo>
                <a:lnTo>
                  <a:pt x="2207" y="281"/>
                </a:lnTo>
                <a:lnTo>
                  <a:pt x="2202" y="263"/>
                </a:lnTo>
                <a:lnTo>
                  <a:pt x="2195" y="246"/>
                </a:lnTo>
                <a:lnTo>
                  <a:pt x="2189" y="229"/>
                </a:lnTo>
                <a:lnTo>
                  <a:pt x="2182" y="213"/>
                </a:lnTo>
                <a:lnTo>
                  <a:pt x="2173" y="196"/>
                </a:lnTo>
                <a:lnTo>
                  <a:pt x="2164" y="181"/>
                </a:lnTo>
                <a:lnTo>
                  <a:pt x="2153" y="165"/>
                </a:lnTo>
                <a:lnTo>
                  <a:pt x="2143" y="151"/>
                </a:lnTo>
                <a:lnTo>
                  <a:pt x="2132" y="137"/>
                </a:lnTo>
                <a:lnTo>
                  <a:pt x="2121" y="122"/>
                </a:lnTo>
                <a:lnTo>
                  <a:pt x="2107" y="110"/>
                </a:lnTo>
                <a:lnTo>
                  <a:pt x="2095" y="97"/>
                </a:lnTo>
                <a:lnTo>
                  <a:pt x="2081" y="86"/>
                </a:lnTo>
                <a:lnTo>
                  <a:pt x="2066" y="74"/>
                </a:lnTo>
                <a:lnTo>
                  <a:pt x="2052" y="64"/>
                </a:lnTo>
                <a:lnTo>
                  <a:pt x="2036" y="54"/>
                </a:lnTo>
                <a:lnTo>
                  <a:pt x="2020" y="45"/>
                </a:lnTo>
                <a:lnTo>
                  <a:pt x="2004" y="36"/>
                </a:lnTo>
                <a:lnTo>
                  <a:pt x="1987" y="29"/>
                </a:lnTo>
                <a:lnTo>
                  <a:pt x="1969" y="22"/>
                </a:lnTo>
                <a:lnTo>
                  <a:pt x="1952" y="17"/>
                </a:lnTo>
                <a:lnTo>
                  <a:pt x="1934" y="11"/>
                </a:lnTo>
                <a:lnTo>
                  <a:pt x="1916" y="8"/>
                </a:lnTo>
                <a:lnTo>
                  <a:pt x="1897" y="4"/>
                </a:lnTo>
                <a:lnTo>
                  <a:pt x="1877" y="1"/>
                </a:lnTo>
                <a:lnTo>
                  <a:pt x="1858" y="0"/>
                </a:lnTo>
                <a:lnTo>
                  <a:pt x="1839" y="0"/>
                </a:lnTo>
                <a:lnTo>
                  <a:pt x="1839" y="0"/>
                </a:lnTo>
                <a:lnTo>
                  <a:pt x="1811" y="1"/>
                </a:lnTo>
                <a:lnTo>
                  <a:pt x="1784" y="3"/>
                </a:lnTo>
                <a:lnTo>
                  <a:pt x="1756" y="9"/>
                </a:lnTo>
                <a:lnTo>
                  <a:pt x="1730" y="15"/>
                </a:lnTo>
                <a:lnTo>
                  <a:pt x="1569" y="15"/>
                </a:lnTo>
                <a:lnTo>
                  <a:pt x="1569" y="15"/>
                </a:lnTo>
                <a:lnTo>
                  <a:pt x="1543" y="9"/>
                </a:lnTo>
                <a:lnTo>
                  <a:pt x="1516" y="3"/>
                </a:lnTo>
                <a:lnTo>
                  <a:pt x="1488" y="1"/>
                </a:lnTo>
                <a:lnTo>
                  <a:pt x="1460" y="0"/>
                </a:lnTo>
                <a:lnTo>
                  <a:pt x="1460" y="0"/>
                </a:lnTo>
                <a:lnTo>
                  <a:pt x="1433" y="1"/>
                </a:lnTo>
                <a:lnTo>
                  <a:pt x="1406" y="3"/>
                </a:lnTo>
                <a:lnTo>
                  <a:pt x="1379" y="9"/>
                </a:lnTo>
                <a:lnTo>
                  <a:pt x="1353" y="15"/>
                </a:lnTo>
                <a:lnTo>
                  <a:pt x="1218" y="15"/>
                </a:lnTo>
                <a:lnTo>
                  <a:pt x="1218" y="15"/>
                </a:lnTo>
                <a:lnTo>
                  <a:pt x="1192" y="9"/>
                </a:lnTo>
                <a:lnTo>
                  <a:pt x="1165" y="3"/>
                </a:lnTo>
                <a:lnTo>
                  <a:pt x="1138" y="1"/>
                </a:lnTo>
                <a:lnTo>
                  <a:pt x="1110" y="0"/>
                </a:lnTo>
                <a:lnTo>
                  <a:pt x="1110" y="0"/>
                </a:lnTo>
                <a:lnTo>
                  <a:pt x="1081" y="1"/>
                </a:lnTo>
                <a:lnTo>
                  <a:pt x="1054" y="3"/>
                </a:lnTo>
                <a:lnTo>
                  <a:pt x="1027" y="9"/>
                </a:lnTo>
                <a:lnTo>
                  <a:pt x="1001" y="15"/>
                </a:lnTo>
                <a:lnTo>
                  <a:pt x="860" y="15"/>
                </a:lnTo>
                <a:lnTo>
                  <a:pt x="860" y="15"/>
                </a:lnTo>
                <a:lnTo>
                  <a:pt x="834" y="9"/>
                </a:lnTo>
                <a:lnTo>
                  <a:pt x="806" y="3"/>
                </a:lnTo>
                <a:lnTo>
                  <a:pt x="779" y="1"/>
                </a:lnTo>
                <a:lnTo>
                  <a:pt x="751" y="0"/>
                </a:lnTo>
                <a:lnTo>
                  <a:pt x="751" y="0"/>
                </a:lnTo>
                <a:lnTo>
                  <a:pt x="724" y="1"/>
                </a:lnTo>
                <a:lnTo>
                  <a:pt x="696" y="3"/>
                </a:lnTo>
                <a:lnTo>
                  <a:pt x="670" y="9"/>
                </a:lnTo>
                <a:lnTo>
                  <a:pt x="644" y="15"/>
                </a:lnTo>
                <a:lnTo>
                  <a:pt x="489" y="15"/>
                </a:lnTo>
                <a:lnTo>
                  <a:pt x="489" y="15"/>
                </a:lnTo>
                <a:lnTo>
                  <a:pt x="461" y="9"/>
                </a:lnTo>
                <a:lnTo>
                  <a:pt x="435" y="3"/>
                </a:lnTo>
                <a:lnTo>
                  <a:pt x="408" y="1"/>
                </a:lnTo>
                <a:lnTo>
                  <a:pt x="380" y="0"/>
                </a:lnTo>
                <a:lnTo>
                  <a:pt x="380" y="0"/>
                </a:lnTo>
                <a:lnTo>
                  <a:pt x="360" y="0"/>
                </a:lnTo>
                <a:lnTo>
                  <a:pt x="340" y="1"/>
                </a:lnTo>
                <a:lnTo>
                  <a:pt x="322" y="4"/>
                </a:lnTo>
                <a:lnTo>
                  <a:pt x="303" y="8"/>
                </a:lnTo>
                <a:lnTo>
                  <a:pt x="285" y="11"/>
                </a:lnTo>
                <a:lnTo>
                  <a:pt x="267" y="17"/>
                </a:lnTo>
                <a:lnTo>
                  <a:pt x="249" y="22"/>
                </a:lnTo>
                <a:lnTo>
                  <a:pt x="232" y="29"/>
                </a:lnTo>
                <a:lnTo>
                  <a:pt x="215" y="36"/>
                </a:lnTo>
                <a:lnTo>
                  <a:pt x="199" y="45"/>
                </a:lnTo>
                <a:lnTo>
                  <a:pt x="183" y="54"/>
                </a:lnTo>
                <a:lnTo>
                  <a:pt x="167" y="64"/>
                </a:lnTo>
                <a:lnTo>
                  <a:pt x="153" y="74"/>
                </a:lnTo>
                <a:lnTo>
                  <a:pt x="138" y="86"/>
                </a:lnTo>
                <a:lnTo>
                  <a:pt x="124" y="97"/>
                </a:lnTo>
                <a:lnTo>
                  <a:pt x="111" y="110"/>
                </a:lnTo>
                <a:lnTo>
                  <a:pt x="98" y="122"/>
                </a:lnTo>
                <a:lnTo>
                  <a:pt x="87" y="137"/>
                </a:lnTo>
                <a:lnTo>
                  <a:pt x="76" y="151"/>
                </a:lnTo>
                <a:lnTo>
                  <a:pt x="64" y="165"/>
                </a:lnTo>
                <a:lnTo>
                  <a:pt x="55" y="181"/>
                </a:lnTo>
                <a:lnTo>
                  <a:pt x="45" y="196"/>
                </a:lnTo>
                <a:lnTo>
                  <a:pt x="37" y="213"/>
                </a:lnTo>
                <a:lnTo>
                  <a:pt x="29" y="229"/>
                </a:lnTo>
                <a:lnTo>
                  <a:pt x="23" y="246"/>
                </a:lnTo>
                <a:lnTo>
                  <a:pt x="17" y="263"/>
                </a:lnTo>
                <a:lnTo>
                  <a:pt x="12" y="281"/>
                </a:lnTo>
                <a:lnTo>
                  <a:pt x="8" y="300"/>
                </a:lnTo>
                <a:lnTo>
                  <a:pt x="4" y="319"/>
                </a:lnTo>
                <a:lnTo>
                  <a:pt x="2" y="337"/>
                </a:lnTo>
                <a:lnTo>
                  <a:pt x="0" y="356"/>
                </a:lnTo>
                <a:lnTo>
                  <a:pt x="0" y="376"/>
                </a:lnTo>
                <a:lnTo>
                  <a:pt x="0" y="376"/>
                </a:lnTo>
                <a:lnTo>
                  <a:pt x="0" y="395"/>
                </a:lnTo>
                <a:lnTo>
                  <a:pt x="2" y="413"/>
                </a:lnTo>
                <a:lnTo>
                  <a:pt x="4" y="432"/>
                </a:lnTo>
                <a:lnTo>
                  <a:pt x="8" y="450"/>
                </a:lnTo>
                <a:lnTo>
                  <a:pt x="11" y="468"/>
                </a:lnTo>
                <a:lnTo>
                  <a:pt x="17" y="486"/>
                </a:lnTo>
                <a:lnTo>
                  <a:pt x="23" y="503"/>
                </a:lnTo>
                <a:lnTo>
                  <a:pt x="29" y="520"/>
                </a:lnTo>
                <a:lnTo>
                  <a:pt x="29" y="585"/>
                </a:lnTo>
                <a:lnTo>
                  <a:pt x="29" y="585"/>
                </a:lnTo>
                <a:lnTo>
                  <a:pt x="23" y="602"/>
                </a:lnTo>
                <a:lnTo>
                  <a:pt x="17" y="619"/>
                </a:lnTo>
                <a:lnTo>
                  <a:pt x="11" y="637"/>
                </a:lnTo>
                <a:lnTo>
                  <a:pt x="8" y="655"/>
                </a:lnTo>
                <a:lnTo>
                  <a:pt x="4" y="673"/>
                </a:lnTo>
                <a:lnTo>
                  <a:pt x="2" y="692"/>
                </a:lnTo>
                <a:lnTo>
                  <a:pt x="0" y="711"/>
                </a:lnTo>
                <a:lnTo>
                  <a:pt x="0" y="730"/>
                </a:lnTo>
                <a:lnTo>
                  <a:pt x="0" y="730"/>
                </a:lnTo>
                <a:lnTo>
                  <a:pt x="0" y="748"/>
                </a:lnTo>
                <a:lnTo>
                  <a:pt x="2" y="767"/>
                </a:lnTo>
                <a:lnTo>
                  <a:pt x="4" y="786"/>
                </a:lnTo>
                <a:lnTo>
                  <a:pt x="8" y="805"/>
                </a:lnTo>
                <a:lnTo>
                  <a:pt x="11" y="822"/>
                </a:lnTo>
                <a:lnTo>
                  <a:pt x="17" y="840"/>
                </a:lnTo>
                <a:lnTo>
                  <a:pt x="23" y="858"/>
                </a:lnTo>
                <a:lnTo>
                  <a:pt x="29" y="874"/>
                </a:lnTo>
                <a:lnTo>
                  <a:pt x="29" y="939"/>
                </a:lnTo>
                <a:lnTo>
                  <a:pt x="29" y="939"/>
                </a:lnTo>
                <a:lnTo>
                  <a:pt x="23" y="956"/>
                </a:lnTo>
                <a:lnTo>
                  <a:pt x="17" y="973"/>
                </a:lnTo>
                <a:lnTo>
                  <a:pt x="11" y="991"/>
                </a:lnTo>
                <a:lnTo>
                  <a:pt x="8" y="1009"/>
                </a:lnTo>
                <a:lnTo>
                  <a:pt x="4" y="1027"/>
                </a:lnTo>
                <a:lnTo>
                  <a:pt x="2" y="1046"/>
                </a:lnTo>
                <a:lnTo>
                  <a:pt x="0" y="1065"/>
                </a:lnTo>
                <a:lnTo>
                  <a:pt x="0" y="1083"/>
                </a:lnTo>
                <a:lnTo>
                  <a:pt x="0" y="1083"/>
                </a:lnTo>
                <a:lnTo>
                  <a:pt x="0" y="1103"/>
                </a:lnTo>
                <a:lnTo>
                  <a:pt x="2" y="1122"/>
                </a:lnTo>
                <a:lnTo>
                  <a:pt x="4" y="1141"/>
                </a:lnTo>
                <a:lnTo>
                  <a:pt x="8" y="1158"/>
                </a:lnTo>
                <a:lnTo>
                  <a:pt x="11" y="1176"/>
                </a:lnTo>
                <a:lnTo>
                  <a:pt x="17" y="1194"/>
                </a:lnTo>
                <a:lnTo>
                  <a:pt x="23" y="1211"/>
                </a:lnTo>
                <a:lnTo>
                  <a:pt x="29" y="1228"/>
                </a:lnTo>
                <a:lnTo>
                  <a:pt x="29" y="1301"/>
                </a:lnTo>
                <a:lnTo>
                  <a:pt x="29" y="1301"/>
                </a:lnTo>
                <a:lnTo>
                  <a:pt x="23" y="1317"/>
                </a:lnTo>
                <a:lnTo>
                  <a:pt x="17" y="1335"/>
                </a:lnTo>
                <a:lnTo>
                  <a:pt x="11" y="1351"/>
                </a:lnTo>
                <a:lnTo>
                  <a:pt x="8" y="1370"/>
                </a:lnTo>
                <a:lnTo>
                  <a:pt x="4" y="1388"/>
                </a:lnTo>
                <a:lnTo>
                  <a:pt x="2" y="1406"/>
                </a:lnTo>
                <a:lnTo>
                  <a:pt x="0" y="1425"/>
                </a:lnTo>
                <a:lnTo>
                  <a:pt x="0" y="1445"/>
                </a:lnTo>
                <a:lnTo>
                  <a:pt x="0" y="1445"/>
                </a:lnTo>
                <a:lnTo>
                  <a:pt x="0" y="1464"/>
                </a:lnTo>
                <a:lnTo>
                  <a:pt x="2" y="1482"/>
                </a:lnTo>
                <a:lnTo>
                  <a:pt x="4" y="1501"/>
                </a:lnTo>
                <a:lnTo>
                  <a:pt x="8" y="1520"/>
                </a:lnTo>
                <a:lnTo>
                  <a:pt x="11" y="1538"/>
                </a:lnTo>
                <a:lnTo>
                  <a:pt x="17" y="1555"/>
                </a:lnTo>
                <a:lnTo>
                  <a:pt x="23" y="1572"/>
                </a:lnTo>
                <a:lnTo>
                  <a:pt x="29" y="1589"/>
                </a:lnTo>
                <a:lnTo>
                  <a:pt x="29" y="1648"/>
                </a:lnTo>
                <a:lnTo>
                  <a:pt x="29" y="1648"/>
                </a:lnTo>
                <a:lnTo>
                  <a:pt x="23" y="1664"/>
                </a:lnTo>
                <a:lnTo>
                  <a:pt x="17" y="1682"/>
                </a:lnTo>
                <a:lnTo>
                  <a:pt x="11" y="1700"/>
                </a:lnTo>
                <a:lnTo>
                  <a:pt x="8" y="1717"/>
                </a:lnTo>
                <a:lnTo>
                  <a:pt x="4" y="1736"/>
                </a:lnTo>
                <a:lnTo>
                  <a:pt x="2" y="1755"/>
                </a:lnTo>
                <a:lnTo>
                  <a:pt x="0" y="1773"/>
                </a:lnTo>
                <a:lnTo>
                  <a:pt x="0" y="1792"/>
                </a:lnTo>
                <a:lnTo>
                  <a:pt x="0" y="1792"/>
                </a:lnTo>
                <a:lnTo>
                  <a:pt x="0" y="1811"/>
                </a:lnTo>
                <a:lnTo>
                  <a:pt x="2" y="1831"/>
                </a:lnTo>
                <a:lnTo>
                  <a:pt x="4" y="1849"/>
                </a:lnTo>
                <a:lnTo>
                  <a:pt x="8" y="1868"/>
                </a:lnTo>
                <a:lnTo>
                  <a:pt x="12" y="1886"/>
                </a:lnTo>
                <a:lnTo>
                  <a:pt x="17" y="1903"/>
                </a:lnTo>
                <a:lnTo>
                  <a:pt x="23" y="1921"/>
                </a:lnTo>
                <a:lnTo>
                  <a:pt x="29" y="1939"/>
                </a:lnTo>
                <a:lnTo>
                  <a:pt x="37" y="1955"/>
                </a:lnTo>
                <a:lnTo>
                  <a:pt x="45" y="1971"/>
                </a:lnTo>
                <a:lnTo>
                  <a:pt x="55" y="1987"/>
                </a:lnTo>
                <a:lnTo>
                  <a:pt x="64" y="2003"/>
                </a:lnTo>
                <a:lnTo>
                  <a:pt x="76" y="2017"/>
                </a:lnTo>
                <a:lnTo>
                  <a:pt x="87" y="2031"/>
                </a:lnTo>
                <a:lnTo>
                  <a:pt x="98" y="2044"/>
                </a:lnTo>
                <a:lnTo>
                  <a:pt x="111" y="2058"/>
                </a:lnTo>
                <a:lnTo>
                  <a:pt x="124" y="2070"/>
                </a:lnTo>
                <a:lnTo>
                  <a:pt x="138" y="2082"/>
                </a:lnTo>
                <a:lnTo>
                  <a:pt x="153" y="2093"/>
                </a:lnTo>
                <a:lnTo>
                  <a:pt x="167" y="2104"/>
                </a:lnTo>
                <a:lnTo>
                  <a:pt x="183" y="2113"/>
                </a:lnTo>
                <a:lnTo>
                  <a:pt x="199" y="2123"/>
                </a:lnTo>
                <a:lnTo>
                  <a:pt x="215" y="2130"/>
                </a:lnTo>
                <a:lnTo>
                  <a:pt x="232" y="2138"/>
                </a:lnTo>
                <a:lnTo>
                  <a:pt x="249" y="2145"/>
                </a:lnTo>
                <a:lnTo>
                  <a:pt x="267" y="2150"/>
                </a:lnTo>
                <a:lnTo>
                  <a:pt x="285" y="2156"/>
                </a:lnTo>
                <a:lnTo>
                  <a:pt x="303" y="2160"/>
                </a:lnTo>
                <a:lnTo>
                  <a:pt x="322" y="2164"/>
                </a:lnTo>
                <a:lnTo>
                  <a:pt x="340" y="2166"/>
                </a:lnTo>
                <a:lnTo>
                  <a:pt x="360" y="2167"/>
                </a:lnTo>
                <a:lnTo>
                  <a:pt x="380" y="2168"/>
                </a:lnTo>
                <a:lnTo>
                  <a:pt x="380" y="2168"/>
                </a:lnTo>
                <a:lnTo>
                  <a:pt x="397" y="2167"/>
                </a:lnTo>
                <a:lnTo>
                  <a:pt x="414" y="2166"/>
                </a:lnTo>
                <a:lnTo>
                  <a:pt x="431" y="2165"/>
                </a:lnTo>
                <a:lnTo>
                  <a:pt x="448" y="2161"/>
                </a:lnTo>
                <a:lnTo>
                  <a:pt x="464" y="2158"/>
                </a:lnTo>
                <a:lnTo>
                  <a:pt x="480" y="2155"/>
                </a:lnTo>
                <a:lnTo>
                  <a:pt x="495" y="2150"/>
                </a:lnTo>
                <a:lnTo>
                  <a:pt x="511" y="2145"/>
                </a:lnTo>
                <a:lnTo>
                  <a:pt x="606" y="2145"/>
                </a:lnTo>
                <a:lnTo>
                  <a:pt x="606" y="2145"/>
                </a:lnTo>
                <a:lnTo>
                  <a:pt x="622" y="2150"/>
                </a:lnTo>
                <a:lnTo>
                  <a:pt x="638" y="2155"/>
                </a:lnTo>
                <a:lnTo>
                  <a:pt x="654" y="2158"/>
                </a:lnTo>
                <a:lnTo>
                  <a:pt x="671" y="2161"/>
                </a:lnTo>
                <a:lnTo>
                  <a:pt x="686" y="2165"/>
                </a:lnTo>
                <a:lnTo>
                  <a:pt x="703" y="2166"/>
                </a:lnTo>
                <a:lnTo>
                  <a:pt x="720" y="2167"/>
                </a:lnTo>
                <a:lnTo>
                  <a:pt x="737" y="2168"/>
                </a:lnTo>
                <a:lnTo>
                  <a:pt x="737" y="2168"/>
                </a:lnTo>
                <a:lnTo>
                  <a:pt x="755" y="2167"/>
                </a:lnTo>
                <a:lnTo>
                  <a:pt x="772" y="2166"/>
                </a:lnTo>
                <a:lnTo>
                  <a:pt x="789" y="2165"/>
                </a:lnTo>
                <a:lnTo>
                  <a:pt x="805" y="2161"/>
                </a:lnTo>
                <a:lnTo>
                  <a:pt x="822" y="2158"/>
                </a:lnTo>
                <a:lnTo>
                  <a:pt x="838" y="2155"/>
                </a:lnTo>
                <a:lnTo>
                  <a:pt x="854" y="2150"/>
                </a:lnTo>
                <a:lnTo>
                  <a:pt x="870" y="2145"/>
                </a:lnTo>
                <a:lnTo>
                  <a:pt x="978" y="2145"/>
                </a:lnTo>
                <a:lnTo>
                  <a:pt x="978" y="2145"/>
                </a:lnTo>
                <a:lnTo>
                  <a:pt x="993" y="2150"/>
                </a:lnTo>
                <a:lnTo>
                  <a:pt x="1009" y="2155"/>
                </a:lnTo>
                <a:lnTo>
                  <a:pt x="1026" y="2158"/>
                </a:lnTo>
                <a:lnTo>
                  <a:pt x="1042" y="2161"/>
                </a:lnTo>
                <a:lnTo>
                  <a:pt x="1059" y="2165"/>
                </a:lnTo>
                <a:lnTo>
                  <a:pt x="1076" y="2166"/>
                </a:lnTo>
                <a:lnTo>
                  <a:pt x="1093" y="2167"/>
                </a:lnTo>
                <a:lnTo>
                  <a:pt x="1110" y="2168"/>
                </a:lnTo>
                <a:lnTo>
                  <a:pt x="1110" y="2168"/>
                </a:lnTo>
                <a:lnTo>
                  <a:pt x="1126" y="2167"/>
                </a:lnTo>
                <a:lnTo>
                  <a:pt x="1143" y="2166"/>
                </a:lnTo>
                <a:lnTo>
                  <a:pt x="1160" y="2165"/>
                </a:lnTo>
                <a:lnTo>
                  <a:pt x="1177" y="2161"/>
                </a:lnTo>
                <a:lnTo>
                  <a:pt x="1193" y="2158"/>
                </a:lnTo>
                <a:lnTo>
                  <a:pt x="1209" y="2155"/>
                </a:lnTo>
                <a:lnTo>
                  <a:pt x="1225" y="2150"/>
                </a:lnTo>
                <a:lnTo>
                  <a:pt x="1241" y="2145"/>
                </a:lnTo>
                <a:lnTo>
                  <a:pt x="1345" y="2145"/>
                </a:lnTo>
                <a:lnTo>
                  <a:pt x="1345" y="2145"/>
                </a:lnTo>
                <a:lnTo>
                  <a:pt x="1361" y="2150"/>
                </a:lnTo>
                <a:lnTo>
                  <a:pt x="1376" y="2155"/>
                </a:lnTo>
                <a:lnTo>
                  <a:pt x="1392" y="2158"/>
                </a:lnTo>
                <a:lnTo>
                  <a:pt x="1409" y="2161"/>
                </a:lnTo>
                <a:lnTo>
                  <a:pt x="1425" y="2165"/>
                </a:lnTo>
                <a:lnTo>
                  <a:pt x="1442" y="2166"/>
                </a:lnTo>
                <a:lnTo>
                  <a:pt x="1459" y="2167"/>
                </a:lnTo>
                <a:lnTo>
                  <a:pt x="1476" y="2168"/>
                </a:lnTo>
                <a:lnTo>
                  <a:pt x="1476" y="2168"/>
                </a:lnTo>
                <a:lnTo>
                  <a:pt x="1494" y="2167"/>
                </a:lnTo>
                <a:lnTo>
                  <a:pt x="1511" y="2166"/>
                </a:lnTo>
                <a:lnTo>
                  <a:pt x="1528" y="2165"/>
                </a:lnTo>
                <a:lnTo>
                  <a:pt x="1544" y="2161"/>
                </a:lnTo>
                <a:lnTo>
                  <a:pt x="1561" y="2158"/>
                </a:lnTo>
                <a:lnTo>
                  <a:pt x="1577" y="2155"/>
                </a:lnTo>
                <a:lnTo>
                  <a:pt x="1592" y="2150"/>
                </a:lnTo>
                <a:lnTo>
                  <a:pt x="1608" y="2145"/>
                </a:lnTo>
                <a:lnTo>
                  <a:pt x="1708" y="2145"/>
                </a:lnTo>
                <a:lnTo>
                  <a:pt x="1708" y="2145"/>
                </a:lnTo>
                <a:lnTo>
                  <a:pt x="1723" y="2150"/>
                </a:lnTo>
                <a:lnTo>
                  <a:pt x="1738" y="2155"/>
                </a:lnTo>
                <a:lnTo>
                  <a:pt x="1755" y="2158"/>
                </a:lnTo>
                <a:lnTo>
                  <a:pt x="1771" y="2161"/>
                </a:lnTo>
                <a:lnTo>
                  <a:pt x="1788" y="2165"/>
                </a:lnTo>
                <a:lnTo>
                  <a:pt x="1805" y="2166"/>
                </a:lnTo>
                <a:lnTo>
                  <a:pt x="1822" y="2167"/>
                </a:lnTo>
                <a:lnTo>
                  <a:pt x="1839" y="2168"/>
                </a:lnTo>
                <a:lnTo>
                  <a:pt x="1839" y="2168"/>
                </a:lnTo>
                <a:lnTo>
                  <a:pt x="1858" y="2167"/>
                </a:lnTo>
                <a:lnTo>
                  <a:pt x="1877" y="2166"/>
                </a:lnTo>
                <a:lnTo>
                  <a:pt x="1897" y="2164"/>
                </a:lnTo>
                <a:lnTo>
                  <a:pt x="1916" y="2160"/>
                </a:lnTo>
                <a:lnTo>
                  <a:pt x="1934" y="2156"/>
                </a:lnTo>
                <a:lnTo>
                  <a:pt x="1952" y="2150"/>
                </a:lnTo>
                <a:lnTo>
                  <a:pt x="1969" y="2145"/>
                </a:lnTo>
                <a:lnTo>
                  <a:pt x="1987" y="2138"/>
                </a:lnTo>
                <a:lnTo>
                  <a:pt x="2004" y="2130"/>
                </a:lnTo>
                <a:lnTo>
                  <a:pt x="2020" y="2123"/>
                </a:lnTo>
                <a:lnTo>
                  <a:pt x="2036" y="2113"/>
                </a:lnTo>
                <a:lnTo>
                  <a:pt x="2052" y="2104"/>
                </a:lnTo>
                <a:lnTo>
                  <a:pt x="2066" y="2093"/>
                </a:lnTo>
                <a:lnTo>
                  <a:pt x="2081" y="2082"/>
                </a:lnTo>
                <a:lnTo>
                  <a:pt x="2095" y="2070"/>
                </a:lnTo>
                <a:lnTo>
                  <a:pt x="2107" y="2058"/>
                </a:lnTo>
                <a:lnTo>
                  <a:pt x="2121" y="2044"/>
                </a:lnTo>
                <a:lnTo>
                  <a:pt x="2132" y="2031"/>
                </a:lnTo>
                <a:lnTo>
                  <a:pt x="2143" y="2017"/>
                </a:lnTo>
                <a:lnTo>
                  <a:pt x="2153" y="2003"/>
                </a:lnTo>
                <a:lnTo>
                  <a:pt x="2164" y="1987"/>
                </a:lnTo>
                <a:lnTo>
                  <a:pt x="2173" y="1971"/>
                </a:lnTo>
                <a:lnTo>
                  <a:pt x="2182" y="1955"/>
                </a:lnTo>
                <a:lnTo>
                  <a:pt x="2189" y="1939"/>
                </a:lnTo>
                <a:lnTo>
                  <a:pt x="2195" y="1921"/>
                </a:lnTo>
                <a:lnTo>
                  <a:pt x="2202" y="1903"/>
                </a:lnTo>
                <a:lnTo>
                  <a:pt x="2207" y="1886"/>
                </a:lnTo>
                <a:lnTo>
                  <a:pt x="2211" y="1868"/>
                </a:lnTo>
                <a:lnTo>
                  <a:pt x="2215" y="1849"/>
                </a:lnTo>
                <a:lnTo>
                  <a:pt x="2217" y="1831"/>
                </a:lnTo>
                <a:lnTo>
                  <a:pt x="2218" y="1811"/>
                </a:lnTo>
                <a:lnTo>
                  <a:pt x="2219" y="1792"/>
                </a:lnTo>
                <a:lnTo>
                  <a:pt x="2219" y="1792"/>
                </a:lnTo>
                <a:lnTo>
                  <a:pt x="2218" y="1772"/>
                </a:lnTo>
                <a:lnTo>
                  <a:pt x="2217" y="1752"/>
                </a:lnTo>
                <a:lnTo>
                  <a:pt x="2215" y="1733"/>
                </a:lnTo>
                <a:lnTo>
                  <a:pt x="2210" y="1713"/>
                </a:lnTo>
                <a:lnTo>
                  <a:pt x="2205" y="1694"/>
                </a:lnTo>
                <a:lnTo>
                  <a:pt x="2200" y="1676"/>
                </a:lnTo>
                <a:lnTo>
                  <a:pt x="2194" y="1658"/>
                </a:lnTo>
                <a:lnTo>
                  <a:pt x="2186" y="1640"/>
                </a:lnTo>
                <a:lnTo>
                  <a:pt x="2186" y="1589"/>
                </a:lnTo>
                <a:lnTo>
                  <a:pt x="2186" y="1589"/>
                </a:lnTo>
                <a:lnTo>
                  <a:pt x="2194" y="1572"/>
                </a:lnTo>
                <a:lnTo>
                  <a:pt x="2200" y="1554"/>
                </a:lnTo>
                <a:lnTo>
                  <a:pt x="2205" y="1535"/>
                </a:lnTo>
                <a:lnTo>
                  <a:pt x="2210" y="1517"/>
                </a:lnTo>
                <a:lnTo>
                  <a:pt x="2215" y="1498"/>
                </a:lnTo>
                <a:lnTo>
                  <a:pt x="2217" y="1478"/>
                </a:lnTo>
                <a:lnTo>
                  <a:pt x="2218" y="1458"/>
                </a:lnTo>
                <a:lnTo>
                  <a:pt x="2219" y="1438"/>
                </a:lnTo>
                <a:lnTo>
                  <a:pt x="2219" y="1438"/>
                </a:lnTo>
                <a:lnTo>
                  <a:pt x="2218" y="1417"/>
                </a:lnTo>
                <a:lnTo>
                  <a:pt x="2217" y="1398"/>
                </a:lnTo>
                <a:lnTo>
                  <a:pt x="2215" y="1379"/>
                </a:lnTo>
                <a:lnTo>
                  <a:pt x="2210" y="1359"/>
                </a:lnTo>
                <a:lnTo>
                  <a:pt x="2205" y="1340"/>
                </a:lnTo>
                <a:lnTo>
                  <a:pt x="2200" y="1322"/>
                </a:lnTo>
                <a:lnTo>
                  <a:pt x="2194" y="1304"/>
                </a:lnTo>
                <a:lnTo>
                  <a:pt x="2186" y="1286"/>
                </a:lnTo>
                <a:lnTo>
                  <a:pt x="2186" y="1236"/>
                </a:lnTo>
                <a:lnTo>
                  <a:pt x="2186" y="1236"/>
                </a:lnTo>
                <a:lnTo>
                  <a:pt x="2194" y="1218"/>
                </a:lnTo>
                <a:lnTo>
                  <a:pt x="2200" y="1200"/>
                </a:lnTo>
                <a:lnTo>
                  <a:pt x="2205" y="1182"/>
                </a:lnTo>
                <a:lnTo>
                  <a:pt x="2210" y="1163"/>
                </a:lnTo>
                <a:lnTo>
                  <a:pt x="2215" y="1143"/>
                </a:lnTo>
                <a:lnTo>
                  <a:pt x="2217" y="1124"/>
                </a:lnTo>
                <a:lnTo>
                  <a:pt x="2218" y="1104"/>
                </a:lnTo>
                <a:lnTo>
                  <a:pt x="2219" y="1083"/>
                </a:lnTo>
                <a:lnTo>
                  <a:pt x="2219" y="1083"/>
                </a:lnTo>
                <a:lnTo>
                  <a:pt x="2218" y="1064"/>
                </a:lnTo>
                <a:lnTo>
                  <a:pt x="2217" y="1044"/>
                </a:lnTo>
                <a:lnTo>
                  <a:pt x="2215" y="1024"/>
                </a:lnTo>
                <a:lnTo>
                  <a:pt x="2210" y="1005"/>
                </a:lnTo>
                <a:lnTo>
                  <a:pt x="2205" y="986"/>
                </a:lnTo>
                <a:lnTo>
                  <a:pt x="2200" y="968"/>
                </a:lnTo>
                <a:lnTo>
                  <a:pt x="2194" y="949"/>
                </a:lnTo>
                <a:lnTo>
                  <a:pt x="2186" y="931"/>
                </a:lnTo>
                <a:lnTo>
                  <a:pt x="2186" y="886"/>
                </a:lnTo>
                <a:lnTo>
                  <a:pt x="2186" y="886"/>
                </a:lnTo>
                <a:lnTo>
                  <a:pt x="2194" y="869"/>
                </a:lnTo>
                <a:lnTo>
                  <a:pt x="2200" y="850"/>
                </a:lnTo>
                <a:lnTo>
                  <a:pt x="2205" y="832"/>
                </a:lnTo>
                <a:lnTo>
                  <a:pt x="2210" y="812"/>
                </a:lnTo>
                <a:lnTo>
                  <a:pt x="2215" y="794"/>
                </a:lnTo>
                <a:lnTo>
                  <a:pt x="2217" y="774"/>
                </a:lnTo>
                <a:lnTo>
                  <a:pt x="2218" y="754"/>
                </a:lnTo>
                <a:lnTo>
                  <a:pt x="2219" y="734"/>
                </a:lnTo>
                <a:lnTo>
                  <a:pt x="2219" y="734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 w="1016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294" name="Freeform 22"/>
          <p:cNvSpPr>
            <a:spLocks/>
          </p:cNvSpPr>
          <p:nvPr/>
        </p:nvSpPr>
        <p:spPr bwMode="auto">
          <a:xfrm>
            <a:off x="1109663" y="4033838"/>
            <a:ext cx="3419475" cy="1123950"/>
          </a:xfrm>
          <a:custGeom>
            <a:avLst/>
            <a:gdLst>
              <a:gd name="T0" fmla="*/ 1719 w 2134"/>
              <a:gd name="T1" fmla="*/ 3 h 735"/>
              <a:gd name="T2" fmla="*/ 1642 w 2134"/>
              <a:gd name="T3" fmla="*/ 21 h 735"/>
              <a:gd name="T4" fmla="*/ 1497 w 2134"/>
              <a:gd name="T5" fmla="*/ 8 h 735"/>
              <a:gd name="T6" fmla="*/ 1417 w 2134"/>
              <a:gd name="T7" fmla="*/ 0 h 735"/>
              <a:gd name="T8" fmla="*/ 1353 w 2134"/>
              <a:gd name="T9" fmla="*/ 6 h 735"/>
              <a:gd name="T10" fmla="*/ 1193 w 2134"/>
              <a:gd name="T11" fmla="*/ 21 h 735"/>
              <a:gd name="T12" fmla="*/ 1132 w 2134"/>
              <a:gd name="T13" fmla="*/ 6 h 735"/>
              <a:gd name="T14" fmla="*/ 1068 w 2134"/>
              <a:gd name="T15" fmla="*/ 0 h 735"/>
              <a:gd name="T16" fmla="*/ 988 w 2134"/>
              <a:gd name="T17" fmla="*/ 8 h 735"/>
              <a:gd name="T18" fmla="*/ 842 w 2134"/>
              <a:gd name="T19" fmla="*/ 21 h 735"/>
              <a:gd name="T20" fmla="*/ 766 w 2134"/>
              <a:gd name="T21" fmla="*/ 3 h 735"/>
              <a:gd name="T22" fmla="*/ 701 w 2134"/>
              <a:gd name="T23" fmla="*/ 1 h 735"/>
              <a:gd name="T24" fmla="*/ 623 w 2134"/>
              <a:gd name="T25" fmla="*/ 13 h 735"/>
              <a:gd name="T26" fmla="*/ 478 w 2134"/>
              <a:gd name="T27" fmla="*/ 17 h 735"/>
              <a:gd name="T28" fmla="*/ 401 w 2134"/>
              <a:gd name="T29" fmla="*/ 2 h 735"/>
              <a:gd name="T30" fmla="*/ 330 w 2134"/>
              <a:gd name="T31" fmla="*/ 2 h 735"/>
              <a:gd name="T32" fmla="*/ 241 w 2134"/>
              <a:gd name="T33" fmla="*/ 22 h 735"/>
              <a:gd name="T34" fmla="*/ 162 w 2134"/>
              <a:gd name="T35" fmla="*/ 63 h 735"/>
              <a:gd name="T36" fmla="*/ 95 w 2134"/>
              <a:gd name="T37" fmla="*/ 121 h 735"/>
              <a:gd name="T38" fmla="*/ 44 w 2134"/>
              <a:gd name="T39" fmla="*/ 193 h 735"/>
              <a:gd name="T40" fmla="*/ 12 w 2134"/>
              <a:gd name="T41" fmla="*/ 275 h 735"/>
              <a:gd name="T42" fmla="*/ 0 w 2134"/>
              <a:gd name="T43" fmla="*/ 368 h 735"/>
              <a:gd name="T44" fmla="*/ 7 w 2134"/>
              <a:gd name="T45" fmla="*/ 442 h 735"/>
              <a:gd name="T46" fmla="*/ 37 w 2134"/>
              <a:gd name="T47" fmla="*/ 527 h 735"/>
              <a:gd name="T48" fmla="*/ 83 w 2134"/>
              <a:gd name="T49" fmla="*/ 601 h 735"/>
              <a:gd name="T50" fmla="*/ 148 w 2134"/>
              <a:gd name="T51" fmla="*/ 662 h 735"/>
              <a:gd name="T52" fmla="*/ 224 w 2134"/>
              <a:gd name="T53" fmla="*/ 707 h 735"/>
              <a:gd name="T54" fmla="*/ 311 w 2134"/>
              <a:gd name="T55" fmla="*/ 731 h 735"/>
              <a:gd name="T56" fmla="*/ 384 w 2134"/>
              <a:gd name="T57" fmla="*/ 735 h 735"/>
              <a:gd name="T58" fmla="*/ 463 w 2134"/>
              <a:gd name="T59" fmla="*/ 723 h 735"/>
              <a:gd name="T60" fmla="*/ 608 w 2134"/>
              <a:gd name="T61" fmla="*/ 719 h 735"/>
              <a:gd name="T62" fmla="*/ 685 w 2134"/>
              <a:gd name="T63" fmla="*/ 734 h 735"/>
              <a:gd name="T64" fmla="*/ 750 w 2134"/>
              <a:gd name="T65" fmla="*/ 734 h 735"/>
              <a:gd name="T66" fmla="*/ 828 w 2134"/>
              <a:gd name="T67" fmla="*/ 719 h 735"/>
              <a:gd name="T68" fmla="*/ 973 w 2134"/>
              <a:gd name="T69" fmla="*/ 723 h 735"/>
              <a:gd name="T70" fmla="*/ 1051 w 2134"/>
              <a:gd name="T71" fmla="*/ 735 h 735"/>
              <a:gd name="T72" fmla="*/ 1115 w 2134"/>
              <a:gd name="T73" fmla="*/ 732 h 735"/>
              <a:gd name="T74" fmla="*/ 1193 w 2134"/>
              <a:gd name="T75" fmla="*/ 714 h 735"/>
              <a:gd name="T76" fmla="*/ 1338 w 2134"/>
              <a:gd name="T77" fmla="*/ 727 h 735"/>
              <a:gd name="T78" fmla="*/ 1417 w 2134"/>
              <a:gd name="T79" fmla="*/ 735 h 735"/>
              <a:gd name="T80" fmla="*/ 1482 w 2134"/>
              <a:gd name="T81" fmla="*/ 730 h 735"/>
              <a:gd name="T82" fmla="*/ 1642 w 2134"/>
              <a:gd name="T83" fmla="*/ 714 h 735"/>
              <a:gd name="T84" fmla="*/ 1703 w 2134"/>
              <a:gd name="T85" fmla="*/ 730 h 735"/>
              <a:gd name="T86" fmla="*/ 1767 w 2134"/>
              <a:gd name="T87" fmla="*/ 735 h 735"/>
              <a:gd name="T88" fmla="*/ 1859 w 2134"/>
              <a:gd name="T89" fmla="*/ 723 h 735"/>
              <a:gd name="T90" fmla="*/ 1943 w 2134"/>
              <a:gd name="T91" fmla="*/ 691 h 735"/>
              <a:gd name="T92" fmla="*/ 2015 w 2134"/>
              <a:gd name="T93" fmla="*/ 640 h 735"/>
              <a:gd name="T94" fmla="*/ 2072 w 2134"/>
              <a:gd name="T95" fmla="*/ 573 h 735"/>
              <a:gd name="T96" fmla="*/ 2113 w 2134"/>
              <a:gd name="T97" fmla="*/ 495 h 735"/>
              <a:gd name="T98" fmla="*/ 2133 w 2134"/>
              <a:gd name="T99" fmla="*/ 405 h 735"/>
              <a:gd name="T100" fmla="*/ 2133 w 2134"/>
              <a:gd name="T101" fmla="*/ 330 h 735"/>
              <a:gd name="T102" fmla="*/ 2113 w 2134"/>
              <a:gd name="T103" fmla="*/ 242 h 735"/>
              <a:gd name="T104" fmla="*/ 2072 w 2134"/>
              <a:gd name="T105" fmla="*/ 162 h 735"/>
              <a:gd name="T106" fmla="*/ 2015 w 2134"/>
              <a:gd name="T107" fmla="*/ 95 h 735"/>
              <a:gd name="T108" fmla="*/ 1943 w 2134"/>
              <a:gd name="T109" fmla="*/ 44 h 735"/>
              <a:gd name="T110" fmla="*/ 1859 w 2134"/>
              <a:gd name="T111" fmla="*/ 12 h 735"/>
              <a:gd name="T112" fmla="*/ 1767 w 2134"/>
              <a:gd name="T113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34" h="735">
                <a:moveTo>
                  <a:pt x="1767" y="0"/>
                </a:moveTo>
                <a:lnTo>
                  <a:pt x="1767" y="0"/>
                </a:lnTo>
                <a:lnTo>
                  <a:pt x="1751" y="1"/>
                </a:lnTo>
                <a:lnTo>
                  <a:pt x="1735" y="2"/>
                </a:lnTo>
                <a:lnTo>
                  <a:pt x="1719" y="3"/>
                </a:lnTo>
                <a:lnTo>
                  <a:pt x="1703" y="6"/>
                </a:lnTo>
                <a:lnTo>
                  <a:pt x="1688" y="8"/>
                </a:lnTo>
                <a:lnTo>
                  <a:pt x="1672" y="13"/>
                </a:lnTo>
                <a:lnTo>
                  <a:pt x="1657" y="17"/>
                </a:lnTo>
                <a:lnTo>
                  <a:pt x="1642" y="21"/>
                </a:lnTo>
                <a:lnTo>
                  <a:pt x="1543" y="21"/>
                </a:lnTo>
                <a:lnTo>
                  <a:pt x="1543" y="21"/>
                </a:lnTo>
                <a:lnTo>
                  <a:pt x="1527" y="17"/>
                </a:lnTo>
                <a:lnTo>
                  <a:pt x="1512" y="13"/>
                </a:lnTo>
                <a:lnTo>
                  <a:pt x="1497" y="8"/>
                </a:lnTo>
                <a:lnTo>
                  <a:pt x="1482" y="6"/>
                </a:lnTo>
                <a:lnTo>
                  <a:pt x="1465" y="3"/>
                </a:lnTo>
                <a:lnTo>
                  <a:pt x="1450" y="2"/>
                </a:lnTo>
                <a:lnTo>
                  <a:pt x="1434" y="1"/>
                </a:lnTo>
                <a:lnTo>
                  <a:pt x="1417" y="0"/>
                </a:lnTo>
                <a:lnTo>
                  <a:pt x="1417" y="0"/>
                </a:lnTo>
                <a:lnTo>
                  <a:pt x="1401" y="1"/>
                </a:lnTo>
                <a:lnTo>
                  <a:pt x="1385" y="2"/>
                </a:lnTo>
                <a:lnTo>
                  <a:pt x="1368" y="3"/>
                </a:lnTo>
                <a:lnTo>
                  <a:pt x="1353" y="6"/>
                </a:lnTo>
                <a:lnTo>
                  <a:pt x="1338" y="8"/>
                </a:lnTo>
                <a:lnTo>
                  <a:pt x="1323" y="13"/>
                </a:lnTo>
                <a:lnTo>
                  <a:pt x="1307" y="17"/>
                </a:lnTo>
                <a:lnTo>
                  <a:pt x="1292" y="21"/>
                </a:lnTo>
                <a:lnTo>
                  <a:pt x="1193" y="21"/>
                </a:lnTo>
                <a:lnTo>
                  <a:pt x="1193" y="21"/>
                </a:lnTo>
                <a:lnTo>
                  <a:pt x="1178" y="17"/>
                </a:lnTo>
                <a:lnTo>
                  <a:pt x="1162" y="13"/>
                </a:lnTo>
                <a:lnTo>
                  <a:pt x="1147" y="8"/>
                </a:lnTo>
                <a:lnTo>
                  <a:pt x="1132" y="6"/>
                </a:lnTo>
                <a:lnTo>
                  <a:pt x="1115" y="3"/>
                </a:lnTo>
                <a:lnTo>
                  <a:pt x="1100" y="2"/>
                </a:lnTo>
                <a:lnTo>
                  <a:pt x="1084" y="1"/>
                </a:lnTo>
                <a:lnTo>
                  <a:pt x="1068" y="0"/>
                </a:lnTo>
                <a:lnTo>
                  <a:pt x="1068" y="0"/>
                </a:lnTo>
                <a:lnTo>
                  <a:pt x="1051" y="1"/>
                </a:lnTo>
                <a:lnTo>
                  <a:pt x="1035" y="2"/>
                </a:lnTo>
                <a:lnTo>
                  <a:pt x="1019" y="3"/>
                </a:lnTo>
                <a:lnTo>
                  <a:pt x="1003" y="6"/>
                </a:lnTo>
                <a:lnTo>
                  <a:pt x="988" y="8"/>
                </a:lnTo>
                <a:lnTo>
                  <a:pt x="973" y="13"/>
                </a:lnTo>
                <a:lnTo>
                  <a:pt x="957" y="17"/>
                </a:lnTo>
                <a:lnTo>
                  <a:pt x="942" y="21"/>
                </a:lnTo>
                <a:lnTo>
                  <a:pt x="842" y="21"/>
                </a:lnTo>
                <a:lnTo>
                  <a:pt x="842" y="21"/>
                </a:lnTo>
                <a:lnTo>
                  <a:pt x="828" y="17"/>
                </a:lnTo>
                <a:lnTo>
                  <a:pt x="813" y="13"/>
                </a:lnTo>
                <a:lnTo>
                  <a:pt x="797" y="8"/>
                </a:lnTo>
                <a:lnTo>
                  <a:pt x="782" y="6"/>
                </a:lnTo>
                <a:lnTo>
                  <a:pt x="766" y="3"/>
                </a:lnTo>
                <a:lnTo>
                  <a:pt x="750" y="2"/>
                </a:lnTo>
                <a:lnTo>
                  <a:pt x="734" y="1"/>
                </a:lnTo>
                <a:lnTo>
                  <a:pt x="718" y="0"/>
                </a:lnTo>
                <a:lnTo>
                  <a:pt x="718" y="0"/>
                </a:lnTo>
                <a:lnTo>
                  <a:pt x="701" y="1"/>
                </a:lnTo>
                <a:lnTo>
                  <a:pt x="685" y="2"/>
                </a:lnTo>
                <a:lnTo>
                  <a:pt x="669" y="3"/>
                </a:lnTo>
                <a:lnTo>
                  <a:pt x="653" y="6"/>
                </a:lnTo>
                <a:lnTo>
                  <a:pt x="638" y="8"/>
                </a:lnTo>
                <a:lnTo>
                  <a:pt x="623" y="13"/>
                </a:lnTo>
                <a:lnTo>
                  <a:pt x="608" y="17"/>
                </a:lnTo>
                <a:lnTo>
                  <a:pt x="592" y="21"/>
                </a:lnTo>
                <a:lnTo>
                  <a:pt x="492" y="21"/>
                </a:lnTo>
                <a:lnTo>
                  <a:pt x="492" y="21"/>
                </a:lnTo>
                <a:lnTo>
                  <a:pt x="478" y="17"/>
                </a:lnTo>
                <a:lnTo>
                  <a:pt x="463" y="13"/>
                </a:lnTo>
                <a:lnTo>
                  <a:pt x="447" y="8"/>
                </a:lnTo>
                <a:lnTo>
                  <a:pt x="432" y="6"/>
                </a:lnTo>
                <a:lnTo>
                  <a:pt x="416" y="3"/>
                </a:lnTo>
                <a:lnTo>
                  <a:pt x="401" y="2"/>
                </a:lnTo>
                <a:lnTo>
                  <a:pt x="384" y="1"/>
                </a:lnTo>
                <a:lnTo>
                  <a:pt x="368" y="0"/>
                </a:lnTo>
                <a:lnTo>
                  <a:pt x="368" y="0"/>
                </a:lnTo>
                <a:lnTo>
                  <a:pt x="348" y="1"/>
                </a:lnTo>
                <a:lnTo>
                  <a:pt x="330" y="2"/>
                </a:lnTo>
                <a:lnTo>
                  <a:pt x="311" y="4"/>
                </a:lnTo>
                <a:lnTo>
                  <a:pt x="294" y="7"/>
                </a:lnTo>
                <a:lnTo>
                  <a:pt x="275" y="12"/>
                </a:lnTo>
                <a:lnTo>
                  <a:pt x="258" y="17"/>
                </a:lnTo>
                <a:lnTo>
                  <a:pt x="241" y="22"/>
                </a:lnTo>
                <a:lnTo>
                  <a:pt x="224" y="29"/>
                </a:lnTo>
                <a:lnTo>
                  <a:pt x="208" y="37"/>
                </a:lnTo>
                <a:lnTo>
                  <a:pt x="192" y="44"/>
                </a:lnTo>
                <a:lnTo>
                  <a:pt x="177" y="53"/>
                </a:lnTo>
                <a:lnTo>
                  <a:pt x="162" y="63"/>
                </a:lnTo>
                <a:lnTo>
                  <a:pt x="148" y="73"/>
                </a:lnTo>
                <a:lnTo>
                  <a:pt x="134" y="83"/>
                </a:lnTo>
                <a:lnTo>
                  <a:pt x="120" y="95"/>
                </a:lnTo>
                <a:lnTo>
                  <a:pt x="107" y="107"/>
                </a:lnTo>
                <a:lnTo>
                  <a:pt x="95" y="121"/>
                </a:lnTo>
                <a:lnTo>
                  <a:pt x="83" y="134"/>
                </a:lnTo>
                <a:lnTo>
                  <a:pt x="73" y="148"/>
                </a:lnTo>
                <a:lnTo>
                  <a:pt x="63" y="162"/>
                </a:lnTo>
                <a:lnTo>
                  <a:pt x="53" y="177"/>
                </a:lnTo>
                <a:lnTo>
                  <a:pt x="44" y="193"/>
                </a:lnTo>
                <a:lnTo>
                  <a:pt x="37" y="208"/>
                </a:lnTo>
                <a:lnTo>
                  <a:pt x="29" y="224"/>
                </a:lnTo>
                <a:lnTo>
                  <a:pt x="22" y="242"/>
                </a:lnTo>
                <a:lnTo>
                  <a:pt x="17" y="258"/>
                </a:lnTo>
                <a:lnTo>
                  <a:pt x="12" y="275"/>
                </a:lnTo>
                <a:lnTo>
                  <a:pt x="7" y="294"/>
                </a:lnTo>
                <a:lnTo>
                  <a:pt x="4" y="311"/>
                </a:lnTo>
                <a:lnTo>
                  <a:pt x="2" y="330"/>
                </a:lnTo>
                <a:lnTo>
                  <a:pt x="1" y="348"/>
                </a:lnTo>
                <a:lnTo>
                  <a:pt x="0" y="368"/>
                </a:lnTo>
                <a:lnTo>
                  <a:pt x="0" y="368"/>
                </a:lnTo>
                <a:lnTo>
                  <a:pt x="1" y="387"/>
                </a:lnTo>
                <a:lnTo>
                  <a:pt x="2" y="405"/>
                </a:lnTo>
                <a:lnTo>
                  <a:pt x="4" y="424"/>
                </a:lnTo>
                <a:lnTo>
                  <a:pt x="7" y="442"/>
                </a:lnTo>
                <a:lnTo>
                  <a:pt x="12" y="460"/>
                </a:lnTo>
                <a:lnTo>
                  <a:pt x="17" y="477"/>
                </a:lnTo>
                <a:lnTo>
                  <a:pt x="22" y="495"/>
                </a:lnTo>
                <a:lnTo>
                  <a:pt x="29" y="511"/>
                </a:lnTo>
                <a:lnTo>
                  <a:pt x="37" y="527"/>
                </a:lnTo>
                <a:lnTo>
                  <a:pt x="44" y="542"/>
                </a:lnTo>
                <a:lnTo>
                  <a:pt x="53" y="559"/>
                </a:lnTo>
                <a:lnTo>
                  <a:pt x="63" y="573"/>
                </a:lnTo>
                <a:lnTo>
                  <a:pt x="73" y="588"/>
                </a:lnTo>
                <a:lnTo>
                  <a:pt x="83" y="601"/>
                </a:lnTo>
                <a:lnTo>
                  <a:pt x="95" y="616"/>
                </a:lnTo>
                <a:lnTo>
                  <a:pt x="107" y="628"/>
                </a:lnTo>
                <a:lnTo>
                  <a:pt x="120" y="640"/>
                </a:lnTo>
                <a:lnTo>
                  <a:pt x="134" y="652"/>
                </a:lnTo>
                <a:lnTo>
                  <a:pt x="148" y="662"/>
                </a:lnTo>
                <a:lnTo>
                  <a:pt x="162" y="672"/>
                </a:lnTo>
                <a:lnTo>
                  <a:pt x="177" y="682"/>
                </a:lnTo>
                <a:lnTo>
                  <a:pt x="192" y="691"/>
                </a:lnTo>
                <a:lnTo>
                  <a:pt x="208" y="699"/>
                </a:lnTo>
                <a:lnTo>
                  <a:pt x="224" y="707"/>
                </a:lnTo>
                <a:lnTo>
                  <a:pt x="241" y="714"/>
                </a:lnTo>
                <a:lnTo>
                  <a:pt x="258" y="719"/>
                </a:lnTo>
                <a:lnTo>
                  <a:pt x="275" y="723"/>
                </a:lnTo>
                <a:lnTo>
                  <a:pt x="294" y="728"/>
                </a:lnTo>
                <a:lnTo>
                  <a:pt x="311" y="731"/>
                </a:lnTo>
                <a:lnTo>
                  <a:pt x="330" y="733"/>
                </a:lnTo>
                <a:lnTo>
                  <a:pt x="348" y="735"/>
                </a:lnTo>
                <a:lnTo>
                  <a:pt x="368" y="735"/>
                </a:lnTo>
                <a:lnTo>
                  <a:pt x="368" y="735"/>
                </a:lnTo>
                <a:lnTo>
                  <a:pt x="384" y="735"/>
                </a:lnTo>
                <a:lnTo>
                  <a:pt x="401" y="734"/>
                </a:lnTo>
                <a:lnTo>
                  <a:pt x="416" y="732"/>
                </a:lnTo>
                <a:lnTo>
                  <a:pt x="432" y="730"/>
                </a:lnTo>
                <a:lnTo>
                  <a:pt x="447" y="727"/>
                </a:lnTo>
                <a:lnTo>
                  <a:pt x="463" y="723"/>
                </a:lnTo>
                <a:lnTo>
                  <a:pt x="478" y="719"/>
                </a:lnTo>
                <a:lnTo>
                  <a:pt x="492" y="714"/>
                </a:lnTo>
                <a:lnTo>
                  <a:pt x="592" y="714"/>
                </a:lnTo>
                <a:lnTo>
                  <a:pt x="592" y="714"/>
                </a:lnTo>
                <a:lnTo>
                  <a:pt x="608" y="719"/>
                </a:lnTo>
                <a:lnTo>
                  <a:pt x="622" y="723"/>
                </a:lnTo>
                <a:lnTo>
                  <a:pt x="638" y="727"/>
                </a:lnTo>
                <a:lnTo>
                  <a:pt x="653" y="730"/>
                </a:lnTo>
                <a:lnTo>
                  <a:pt x="669" y="732"/>
                </a:lnTo>
                <a:lnTo>
                  <a:pt x="685" y="734"/>
                </a:lnTo>
                <a:lnTo>
                  <a:pt x="701" y="735"/>
                </a:lnTo>
                <a:lnTo>
                  <a:pt x="718" y="735"/>
                </a:lnTo>
                <a:lnTo>
                  <a:pt x="718" y="735"/>
                </a:lnTo>
                <a:lnTo>
                  <a:pt x="734" y="735"/>
                </a:lnTo>
                <a:lnTo>
                  <a:pt x="750" y="734"/>
                </a:lnTo>
                <a:lnTo>
                  <a:pt x="766" y="732"/>
                </a:lnTo>
                <a:lnTo>
                  <a:pt x="782" y="730"/>
                </a:lnTo>
                <a:lnTo>
                  <a:pt x="797" y="727"/>
                </a:lnTo>
                <a:lnTo>
                  <a:pt x="813" y="723"/>
                </a:lnTo>
                <a:lnTo>
                  <a:pt x="828" y="719"/>
                </a:lnTo>
                <a:lnTo>
                  <a:pt x="842" y="714"/>
                </a:lnTo>
                <a:lnTo>
                  <a:pt x="942" y="714"/>
                </a:lnTo>
                <a:lnTo>
                  <a:pt x="942" y="714"/>
                </a:lnTo>
                <a:lnTo>
                  <a:pt x="957" y="719"/>
                </a:lnTo>
                <a:lnTo>
                  <a:pt x="973" y="723"/>
                </a:lnTo>
                <a:lnTo>
                  <a:pt x="988" y="727"/>
                </a:lnTo>
                <a:lnTo>
                  <a:pt x="1003" y="730"/>
                </a:lnTo>
                <a:lnTo>
                  <a:pt x="1019" y="732"/>
                </a:lnTo>
                <a:lnTo>
                  <a:pt x="1035" y="734"/>
                </a:lnTo>
                <a:lnTo>
                  <a:pt x="1051" y="735"/>
                </a:lnTo>
                <a:lnTo>
                  <a:pt x="1068" y="735"/>
                </a:lnTo>
                <a:lnTo>
                  <a:pt x="1068" y="735"/>
                </a:lnTo>
                <a:lnTo>
                  <a:pt x="1084" y="735"/>
                </a:lnTo>
                <a:lnTo>
                  <a:pt x="1100" y="734"/>
                </a:lnTo>
                <a:lnTo>
                  <a:pt x="1115" y="732"/>
                </a:lnTo>
                <a:lnTo>
                  <a:pt x="1132" y="730"/>
                </a:lnTo>
                <a:lnTo>
                  <a:pt x="1147" y="727"/>
                </a:lnTo>
                <a:lnTo>
                  <a:pt x="1162" y="723"/>
                </a:lnTo>
                <a:lnTo>
                  <a:pt x="1178" y="719"/>
                </a:lnTo>
                <a:lnTo>
                  <a:pt x="1193" y="714"/>
                </a:lnTo>
                <a:lnTo>
                  <a:pt x="1292" y="714"/>
                </a:lnTo>
                <a:lnTo>
                  <a:pt x="1292" y="714"/>
                </a:lnTo>
                <a:lnTo>
                  <a:pt x="1307" y="719"/>
                </a:lnTo>
                <a:lnTo>
                  <a:pt x="1323" y="723"/>
                </a:lnTo>
                <a:lnTo>
                  <a:pt x="1338" y="727"/>
                </a:lnTo>
                <a:lnTo>
                  <a:pt x="1353" y="730"/>
                </a:lnTo>
                <a:lnTo>
                  <a:pt x="1368" y="732"/>
                </a:lnTo>
                <a:lnTo>
                  <a:pt x="1385" y="734"/>
                </a:lnTo>
                <a:lnTo>
                  <a:pt x="1401" y="735"/>
                </a:lnTo>
                <a:lnTo>
                  <a:pt x="1417" y="735"/>
                </a:lnTo>
                <a:lnTo>
                  <a:pt x="1417" y="735"/>
                </a:lnTo>
                <a:lnTo>
                  <a:pt x="1434" y="735"/>
                </a:lnTo>
                <a:lnTo>
                  <a:pt x="1450" y="734"/>
                </a:lnTo>
                <a:lnTo>
                  <a:pt x="1465" y="732"/>
                </a:lnTo>
                <a:lnTo>
                  <a:pt x="1482" y="730"/>
                </a:lnTo>
                <a:lnTo>
                  <a:pt x="1497" y="727"/>
                </a:lnTo>
                <a:lnTo>
                  <a:pt x="1512" y="723"/>
                </a:lnTo>
                <a:lnTo>
                  <a:pt x="1527" y="719"/>
                </a:lnTo>
                <a:lnTo>
                  <a:pt x="1543" y="714"/>
                </a:lnTo>
                <a:lnTo>
                  <a:pt x="1642" y="714"/>
                </a:lnTo>
                <a:lnTo>
                  <a:pt x="1642" y="714"/>
                </a:lnTo>
                <a:lnTo>
                  <a:pt x="1657" y="719"/>
                </a:lnTo>
                <a:lnTo>
                  <a:pt x="1672" y="723"/>
                </a:lnTo>
                <a:lnTo>
                  <a:pt x="1688" y="727"/>
                </a:lnTo>
                <a:lnTo>
                  <a:pt x="1703" y="730"/>
                </a:lnTo>
                <a:lnTo>
                  <a:pt x="1719" y="732"/>
                </a:lnTo>
                <a:lnTo>
                  <a:pt x="1735" y="734"/>
                </a:lnTo>
                <a:lnTo>
                  <a:pt x="1751" y="735"/>
                </a:lnTo>
                <a:lnTo>
                  <a:pt x="1767" y="735"/>
                </a:lnTo>
                <a:lnTo>
                  <a:pt x="1767" y="735"/>
                </a:lnTo>
                <a:lnTo>
                  <a:pt x="1786" y="735"/>
                </a:lnTo>
                <a:lnTo>
                  <a:pt x="1805" y="733"/>
                </a:lnTo>
                <a:lnTo>
                  <a:pt x="1823" y="731"/>
                </a:lnTo>
                <a:lnTo>
                  <a:pt x="1841" y="728"/>
                </a:lnTo>
                <a:lnTo>
                  <a:pt x="1859" y="723"/>
                </a:lnTo>
                <a:lnTo>
                  <a:pt x="1876" y="719"/>
                </a:lnTo>
                <a:lnTo>
                  <a:pt x="1894" y="714"/>
                </a:lnTo>
                <a:lnTo>
                  <a:pt x="1910" y="707"/>
                </a:lnTo>
                <a:lnTo>
                  <a:pt x="1926" y="699"/>
                </a:lnTo>
                <a:lnTo>
                  <a:pt x="1943" y="691"/>
                </a:lnTo>
                <a:lnTo>
                  <a:pt x="1958" y="682"/>
                </a:lnTo>
                <a:lnTo>
                  <a:pt x="1973" y="672"/>
                </a:lnTo>
                <a:lnTo>
                  <a:pt x="1987" y="662"/>
                </a:lnTo>
                <a:lnTo>
                  <a:pt x="2002" y="652"/>
                </a:lnTo>
                <a:lnTo>
                  <a:pt x="2015" y="640"/>
                </a:lnTo>
                <a:lnTo>
                  <a:pt x="2028" y="628"/>
                </a:lnTo>
                <a:lnTo>
                  <a:pt x="2040" y="616"/>
                </a:lnTo>
                <a:lnTo>
                  <a:pt x="2051" y="601"/>
                </a:lnTo>
                <a:lnTo>
                  <a:pt x="2061" y="588"/>
                </a:lnTo>
                <a:lnTo>
                  <a:pt x="2072" y="573"/>
                </a:lnTo>
                <a:lnTo>
                  <a:pt x="2082" y="559"/>
                </a:lnTo>
                <a:lnTo>
                  <a:pt x="2091" y="542"/>
                </a:lnTo>
                <a:lnTo>
                  <a:pt x="2099" y="527"/>
                </a:lnTo>
                <a:lnTo>
                  <a:pt x="2106" y="511"/>
                </a:lnTo>
                <a:lnTo>
                  <a:pt x="2113" y="495"/>
                </a:lnTo>
                <a:lnTo>
                  <a:pt x="2118" y="477"/>
                </a:lnTo>
                <a:lnTo>
                  <a:pt x="2124" y="460"/>
                </a:lnTo>
                <a:lnTo>
                  <a:pt x="2128" y="442"/>
                </a:lnTo>
                <a:lnTo>
                  <a:pt x="2130" y="424"/>
                </a:lnTo>
                <a:lnTo>
                  <a:pt x="2133" y="405"/>
                </a:lnTo>
                <a:lnTo>
                  <a:pt x="2134" y="387"/>
                </a:lnTo>
                <a:lnTo>
                  <a:pt x="2134" y="368"/>
                </a:lnTo>
                <a:lnTo>
                  <a:pt x="2134" y="368"/>
                </a:lnTo>
                <a:lnTo>
                  <a:pt x="2134" y="348"/>
                </a:lnTo>
                <a:lnTo>
                  <a:pt x="2133" y="330"/>
                </a:lnTo>
                <a:lnTo>
                  <a:pt x="2130" y="311"/>
                </a:lnTo>
                <a:lnTo>
                  <a:pt x="2128" y="294"/>
                </a:lnTo>
                <a:lnTo>
                  <a:pt x="2124" y="275"/>
                </a:lnTo>
                <a:lnTo>
                  <a:pt x="2118" y="258"/>
                </a:lnTo>
                <a:lnTo>
                  <a:pt x="2113" y="242"/>
                </a:lnTo>
                <a:lnTo>
                  <a:pt x="2106" y="224"/>
                </a:lnTo>
                <a:lnTo>
                  <a:pt x="2099" y="208"/>
                </a:lnTo>
                <a:lnTo>
                  <a:pt x="2091" y="193"/>
                </a:lnTo>
                <a:lnTo>
                  <a:pt x="2082" y="177"/>
                </a:lnTo>
                <a:lnTo>
                  <a:pt x="2072" y="162"/>
                </a:lnTo>
                <a:lnTo>
                  <a:pt x="2061" y="148"/>
                </a:lnTo>
                <a:lnTo>
                  <a:pt x="2051" y="134"/>
                </a:lnTo>
                <a:lnTo>
                  <a:pt x="2040" y="121"/>
                </a:lnTo>
                <a:lnTo>
                  <a:pt x="2028" y="107"/>
                </a:lnTo>
                <a:lnTo>
                  <a:pt x="2015" y="95"/>
                </a:lnTo>
                <a:lnTo>
                  <a:pt x="2002" y="83"/>
                </a:lnTo>
                <a:lnTo>
                  <a:pt x="1987" y="73"/>
                </a:lnTo>
                <a:lnTo>
                  <a:pt x="1973" y="63"/>
                </a:lnTo>
                <a:lnTo>
                  <a:pt x="1958" y="53"/>
                </a:lnTo>
                <a:lnTo>
                  <a:pt x="1943" y="44"/>
                </a:lnTo>
                <a:lnTo>
                  <a:pt x="1926" y="37"/>
                </a:lnTo>
                <a:lnTo>
                  <a:pt x="1910" y="29"/>
                </a:lnTo>
                <a:lnTo>
                  <a:pt x="1894" y="22"/>
                </a:lnTo>
                <a:lnTo>
                  <a:pt x="1876" y="17"/>
                </a:lnTo>
                <a:lnTo>
                  <a:pt x="1859" y="12"/>
                </a:lnTo>
                <a:lnTo>
                  <a:pt x="1841" y="7"/>
                </a:lnTo>
                <a:lnTo>
                  <a:pt x="1823" y="4"/>
                </a:lnTo>
                <a:lnTo>
                  <a:pt x="1805" y="2"/>
                </a:lnTo>
                <a:lnTo>
                  <a:pt x="1786" y="1"/>
                </a:lnTo>
                <a:lnTo>
                  <a:pt x="1767" y="0"/>
                </a:lnTo>
                <a:lnTo>
                  <a:pt x="1767" y="0"/>
                </a:lnTo>
                <a:close/>
              </a:path>
            </a:pathLst>
          </a:custGeom>
          <a:solidFill>
            <a:schemeClr val="tx1">
              <a:alpha val="25000"/>
            </a:scheme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299" name="Rectangle 27"/>
          <p:cNvSpPr>
            <a:spLocks noChangeArrowheads="1"/>
          </p:cNvSpPr>
          <p:nvPr/>
        </p:nvSpPr>
        <p:spPr bwMode="auto">
          <a:xfrm>
            <a:off x="1401763" y="4343400"/>
            <a:ext cx="287337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Captivate your viewing audience - PowerPoint </a:t>
            </a:r>
          </a:p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Templates &amp; Backgrounds, Sleek Diagram &amp; Charts For Your Presentation</a:t>
            </a:r>
          </a:p>
        </p:txBody>
      </p:sp>
      <p:sp>
        <p:nvSpPr>
          <p:cNvPr id="54300" name="Rectangle 28"/>
          <p:cNvSpPr>
            <a:spLocks noChangeArrowheads="1"/>
          </p:cNvSpPr>
          <p:nvPr/>
        </p:nvSpPr>
        <p:spPr bwMode="auto">
          <a:xfrm>
            <a:off x="1404938" y="2778125"/>
            <a:ext cx="23764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400" b="1">
                <a:solidFill>
                  <a:srgbClr val="FFFFFF"/>
                </a:solidFill>
                <a:latin typeface="Arial Black" panose="020B0A04020102020204" pitchFamily="34" charset="0"/>
              </a:rPr>
              <a:t>1. Subtle Touch</a:t>
            </a:r>
          </a:p>
        </p:txBody>
      </p:sp>
      <p:sp>
        <p:nvSpPr>
          <p:cNvPr id="54301" name="Rectangle 29"/>
          <p:cNvSpPr>
            <a:spLocks noChangeArrowheads="1"/>
          </p:cNvSpPr>
          <p:nvPr/>
        </p:nvSpPr>
        <p:spPr bwMode="auto">
          <a:xfrm>
            <a:off x="1414463" y="3065463"/>
            <a:ext cx="2870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Trendy Design in contemporary colors And styles - PowerPoint Templates &amp; Backgrounds, PowerPoint Diagrams &amp; Charts for your Presentation</a:t>
            </a:r>
          </a:p>
        </p:txBody>
      </p:sp>
      <p:sp>
        <p:nvSpPr>
          <p:cNvPr id="54316" name="Freeform 44"/>
          <p:cNvSpPr>
            <a:spLocks/>
          </p:cNvSpPr>
          <p:nvPr/>
        </p:nvSpPr>
        <p:spPr bwMode="auto">
          <a:xfrm>
            <a:off x="5102225" y="1111250"/>
            <a:ext cx="2901950" cy="3470275"/>
          </a:xfrm>
          <a:custGeom>
            <a:avLst/>
            <a:gdLst>
              <a:gd name="T0" fmla="*/ 1819 w 1828"/>
              <a:gd name="T1" fmla="*/ 655 h 2160"/>
              <a:gd name="T2" fmla="*/ 1823 w 1828"/>
              <a:gd name="T3" fmla="*/ 426 h 2160"/>
              <a:gd name="T4" fmla="*/ 1825 w 1828"/>
              <a:gd name="T5" fmla="*/ 336 h 2160"/>
              <a:gd name="T6" fmla="*/ 1804 w 1828"/>
              <a:gd name="T7" fmla="*/ 245 h 2160"/>
              <a:gd name="T8" fmla="*/ 1763 w 1828"/>
              <a:gd name="T9" fmla="*/ 166 h 2160"/>
              <a:gd name="T10" fmla="*/ 1705 w 1828"/>
              <a:gd name="T11" fmla="*/ 98 h 2160"/>
              <a:gd name="T12" fmla="*/ 1631 w 1828"/>
              <a:gd name="T13" fmla="*/ 46 h 2160"/>
              <a:gd name="T14" fmla="*/ 1547 w 1828"/>
              <a:gd name="T15" fmla="*/ 12 h 2160"/>
              <a:gd name="T16" fmla="*/ 1453 w 1828"/>
              <a:gd name="T17" fmla="*/ 0 h 2160"/>
              <a:gd name="T18" fmla="*/ 1346 w 1828"/>
              <a:gd name="T19" fmla="*/ 16 h 2160"/>
              <a:gd name="T20" fmla="*/ 1121 w 1828"/>
              <a:gd name="T21" fmla="*/ 1 h 2160"/>
              <a:gd name="T22" fmla="*/ 1012 w 1828"/>
              <a:gd name="T23" fmla="*/ 9 h 2160"/>
              <a:gd name="T24" fmla="*/ 796 w 1828"/>
              <a:gd name="T25" fmla="*/ 5 h 2160"/>
              <a:gd name="T26" fmla="*/ 686 w 1828"/>
              <a:gd name="T27" fmla="*/ 5 h 2160"/>
              <a:gd name="T28" fmla="*/ 455 w 1828"/>
              <a:gd name="T29" fmla="*/ 9 h 2160"/>
              <a:gd name="T30" fmla="*/ 355 w 1828"/>
              <a:gd name="T31" fmla="*/ 0 h 2160"/>
              <a:gd name="T32" fmla="*/ 263 w 1828"/>
              <a:gd name="T33" fmla="*/ 17 h 2160"/>
              <a:gd name="T34" fmla="*/ 180 w 1828"/>
              <a:gd name="T35" fmla="*/ 55 h 2160"/>
              <a:gd name="T36" fmla="*/ 110 w 1828"/>
              <a:gd name="T37" fmla="*/ 110 h 2160"/>
              <a:gd name="T38" fmla="*/ 55 w 1828"/>
              <a:gd name="T39" fmla="*/ 180 h 2160"/>
              <a:gd name="T40" fmla="*/ 17 w 1828"/>
              <a:gd name="T41" fmla="*/ 263 h 2160"/>
              <a:gd name="T42" fmla="*/ 0 w 1828"/>
              <a:gd name="T43" fmla="*/ 355 h 2160"/>
              <a:gd name="T44" fmla="*/ 9 w 1828"/>
              <a:gd name="T45" fmla="*/ 455 h 2160"/>
              <a:gd name="T46" fmla="*/ 5 w 1828"/>
              <a:gd name="T47" fmla="*/ 672 h 2160"/>
              <a:gd name="T48" fmla="*/ 5 w 1828"/>
              <a:gd name="T49" fmla="*/ 782 h 2160"/>
              <a:gd name="T50" fmla="*/ 9 w 1828"/>
              <a:gd name="T51" fmla="*/ 998 h 2160"/>
              <a:gd name="T52" fmla="*/ 1 w 1828"/>
              <a:gd name="T53" fmla="*/ 1107 h 2160"/>
              <a:gd name="T54" fmla="*/ 16 w 1828"/>
              <a:gd name="T55" fmla="*/ 1332 h 2160"/>
              <a:gd name="T56" fmla="*/ 0 w 1828"/>
              <a:gd name="T57" fmla="*/ 1439 h 2160"/>
              <a:gd name="T58" fmla="*/ 16 w 1828"/>
              <a:gd name="T59" fmla="*/ 1678 h 2160"/>
              <a:gd name="T60" fmla="*/ 0 w 1828"/>
              <a:gd name="T61" fmla="*/ 1785 h 2160"/>
              <a:gd name="T62" fmla="*/ 8 w 1828"/>
              <a:gd name="T63" fmla="*/ 1860 h 2160"/>
              <a:gd name="T64" fmla="*/ 37 w 1828"/>
              <a:gd name="T65" fmla="*/ 1948 h 2160"/>
              <a:gd name="T66" fmla="*/ 86 w 1828"/>
              <a:gd name="T67" fmla="*/ 2023 h 2160"/>
              <a:gd name="T68" fmla="*/ 150 w 1828"/>
              <a:gd name="T69" fmla="*/ 2085 h 2160"/>
              <a:gd name="T70" fmla="*/ 229 w 1828"/>
              <a:gd name="T71" fmla="*/ 2130 h 2160"/>
              <a:gd name="T72" fmla="*/ 318 w 1828"/>
              <a:gd name="T73" fmla="*/ 2155 h 2160"/>
              <a:gd name="T74" fmla="*/ 405 w 1828"/>
              <a:gd name="T75" fmla="*/ 2159 h 2160"/>
              <a:gd name="T76" fmla="*/ 611 w 1828"/>
              <a:gd name="T77" fmla="*/ 2141 h 2160"/>
              <a:gd name="T78" fmla="*/ 727 w 1828"/>
              <a:gd name="T79" fmla="*/ 2160 h 2160"/>
              <a:gd name="T80" fmla="*/ 977 w 1828"/>
              <a:gd name="T81" fmla="*/ 2141 h 2160"/>
              <a:gd name="T82" fmla="*/ 1093 w 1828"/>
              <a:gd name="T83" fmla="*/ 2160 h 2160"/>
              <a:gd name="T84" fmla="*/ 1211 w 1828"/>
              <a:gd name="T85" fmla="*/ 2141 h 2160"/>
              <a:gd name="T86" fmla="*/ 1423 w 1828"/>
              <a:gd name="T87" fmla="*/ 2159 h 2160"/>
              <a:gd name="T88" fmla="*/ 1510 w 1828"/>
              <a:gd name="T89" fmla="*/ 2155 h 2160"/>
              <a:gd name="T90" fmla="*/ 1599 w 1828"/>
              <a:gd name="T91" fmla="*/ 2130 h 2160"/>
              <a:gd name="T92" fmla="*/ 1677 w 1828"/>
              <a:gd name="T93" fmla="*/ 2085 h 2160"/>
              <a:gd name="T94" fmla="*/ 1742 w 1828"/>
              <a:gd name="T95" fmla="*/ 2023 h 2160"/>
              <a:gd name="T96" fmla="*/ 1790 w 1828"/>
              <a:gd name="T97" fmla="*/ 1948 h 2160"/>
              <a:gd name="T98" fmla="*/ 1820 w 1828"/>
              <a:gd name="T99" fmla="*/ 1860 h 2160"/>
              <a:gd name="T100" fmla="*/ 1828 w 1828"/>
              <a:gd name="T101" fmla="*/ 1785 h 2160"/>
              <a:gd name="T102" fmla="*/ 1813 w 1828"/>
              <a:gd name="T103" fmla="*/ 1534 h 2160"/>
              <a:gd name="T104" fmla="*/ 1828 w 1828"/>
              <a:gd name="T105" fmla="*/ 1432 h 2160"/>
              <a:gd name="T106" fmla="*/ 1813 w 1828"/>
              <a:gd name="T107" fmla="*/ 1331 h 2160"/>
              <a:gd name="T108" fmla="*/ 1827 w 1828"/>
              <a:gd name="T109" fmla="*/ 1106 h 2160"/>
              <a:gd name="T110" fmla="*/ 1819 w 1828"/>
              <a:gd name="T111" fmla="*/ 1003 h 2160"/>
              <a:gd name="T112" fmla="*/ 1823 w 1828"/>
              <a:gd name="T113" fmla="*/ 783 h 2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28" h="2160">
                <a:moveTo>
                  <a:pt x="1828" y="731"/>
                </a:moveTo>
                <a:lnTo>
                  <a:pt x="1828" y="731"/>
                </a:lnTo>
                <a:lnTo>
                  <a:pt x="1827" y="706"/>
                </a:lnTo>
                <a:lnTo>
                  <a:pt x="1823" y="680"/>
                </a:lnTo>
                <a:lnTo>
                  <a:pt x="1819" y="655"/>
                </a:lnTo>
                <a:lnTo>
                  <a:pt x="1813" y="630"/>
                </a:lnTo>
                <a:lnTo>
                  <a:pt x="1813" y="476"/>
                </a:lnTo>
                <a:lnTo>
                  <a:pt x="1813" y="476"/>
                </a:lnTo>
                <a:lnTo>
                  <a:pt x="1819" y="452"/>
                </a:lnTo>
                <a:lnTo>
                  <a:pt x="1823" y="426"/>
                </a:lnTo>
                <a:lnTo>
                  <a:pt x="1827" y="401"/>
                </a:lnTo>
                <a:lnTo>
                  <a:pt x="1828" y="374"/>
                </a:lnTo>
                <a:lnTo>
                  <a:pt x="1828" y="374"/>
                </a:lnTo>
                <a:lnTo>
                  <a:pt x="1827" y="355"/>
                </a:lnTo>
                <a:lnTo>
                  <a:pt x="1825" y="336"/>
                </a:lnTo>
                <a:lnTo>
                  <a:pt x="1823" y="317"/>
                </a:lnTo>
                <a:lnTo>
                  <a:pt x="1820" y="299"/>
                </a:lnTo>
                <a:lnTo>
                  <a:pt x="1816" y="281"/>
                </a:lnTo>
                <a:lnTo>
                  <a:pt x="1810" y="263"/>
                </a:lnTo>
                <a:lnTo>
                  <a:pt x="1804" y="245"/>
                </a:lnTo>
                <a:lnTo>
                  <a:pt x="1798" y="229"/>
                </a:lnTo>
                <a:lnTo>
                  <a:pt x="1790" y="212"/>
                </a:lnTo>
                <a:lnTo>
                  <a:pt x="1782" y="197"/>
                </a:lnTo>
                <a:lnTo>
                  <a:pt x="1773" y="180"/>
                </a:lnTo>
                <a:lnTo>
                  <a:pt x="1763" y="166"/>
                </a:lnTo>
                <a:lnTo>
                  <a:pt x="1753" y="151"/>
                </a:lnTo>
                <a:lnTo>
                  <a:pt x="1742" y="137"/>
                </a:lnTo>
                <a:lnTo>
                  <a:pt x="1730" y="123"/>
                </a:lnTo>
                <a:lnTo>
                  <a:pt x="1718" y="110"/>
                </a:lnTo>
                <a:lnTo>
                  <a:pt x="1705" y="98"/>
                </a:lnTo>
                <a:lnTo>
                  <a:pt x="1691" y="86"/>
                </a:lnTo>
                <a:lnTo>
                  <a:pt x="1677" y="75"/>
                </a:lnTo>
                <a:lnTo>
                  <a:pt x="1662" y="65"/>
                </a:lnTo>
                <a:lnTo>
                  <a:pt x="1647" y="55"/>
                </a:lnTo>
                <a:lnTo>
                  <a:pt x="1631" y="46"/>
                </a:lnTo>
                <a:lnTo>
                  <a:pt x="1616" y="37"/>
                </a:lnTo>
                <a:lnTo>
                  <a:pt x="1599" y="30"/>
                </a:lnTo>
                <a:lnTo>
                  <a:pt x="1581" y="22"/>
                </a:lnTo>
                <a:lnTo>
                  <a:pt x="1565" y="17"/>
                </a:lnTo>
                <a:lnTo>
                  <a:pt x="1547" y="12"/>
                </a:lnTo>
                <a:lnTo>
                  <a:pt x="1528" y="8"/>
                </a:lnTo>
                <a:lnTo>
                  <a:pt x="1510" y="5"/>
                </a:lnTo>
                <a:lnTo>
                  <a:pt x="1492" y="2"/>
                </a:lnTo>
                <a:lnTo>
                  <a:pt x="1473" y="0"/>
                </a:lnTo>
                <a:lnTo>
                  <a:pt x="1453" y="0"/>
                </a:lnTo>
                <a:lnTo>
                  <a:pt x="1453" y="0"/>
                </a:lnTo>
                <a:lnTo>
                  <a:pt x="1425" y="1"/>
                </a:lnTo>
                <a:lnTo>
                  <a:pt x="1398" y="5"/>
                </a:lnTo>
                <a:lnTo>
                  <a:pt x="1372" y="9"/>
                </a:lnTo>
                <a:lnTo>
                  <a:pt x="1346" y="16"/>
                </a:lnTo>
                <a:lnTo>
                  <a:pt x="1201" y="16"/>
                </a:lnTo>
                <a:lnTo>
                  <a:pt x="1201" y="16"/>
                </a:lnTo>
                <a:lnTo>
                  <a:pt x="1174" y="9"/>
                </a:lnTo>
                <a:lnTo>
                  <a:pt x="1149" y="5"/>
                </a:lnTo>
                <a:lnTo>
                  <a:pt x="1121" y="1"/>
                </a:lnTo>
                <a:lnTo>
                  <a:pt x="1093" y="0"/>
                </a:lnTo>
                <a:lnTo>
                  <a:pt x="1093" y="0"/>
                </a:lnTo>
                <a:lnTo>
                  <a:pt x="1065" y="1"/>
                </a:lnTo>
                <a:lnTo>
                  <a:pt x="1039" y="5"/>
                </a:lnTo>
                <a:lnTo>
                  <a:pt x="1012" y="9"/>
                </a:lnTo>
                <a:lnTo>
                  <a:pt x="987" y="16"/>
                </a:lnTo>
                <a:lnTo>
                  <a:pt x="848" y="16"/>
                </a:lnTo>
                <a:lnTo>
                  <a:pt x="848" y="16"/>
                </a:lnTo>
                <a:lnTo>
                  <a:pt x="821" y="9"/>
                </a:lnTo>
                <a:lnTo>
                  <a:pt x="796" y="5"/>
                </a:lnTo>
                <a:lnTo>
                  <a:pt x="768" y="1"/>
                </a:lnTo>
                <a:lnTo>
                  <a:pt x="740" y="0"/>
                </a:lnTo>
                <a:lnTo>
                  <a:pt x="740" y="0"/>
                </a:lnTo>
                <a:lnTo>
                  <a:pt x="713" y="1"/>
                </a:lnTo>
                <a:lnTo>
                  <a:pt x="686" y="5"/>
                </a:lnTo>
                <a:lnTo>
                  <a:pt x="659" y="9"/>
                </a:lnTo>
                <a:lnTo>
                  <a:pt x="634" y="16"/>
                </a:lnTo>
                <a:lnTo>
                  <a:pt x="482" y="16"/>
                </a:lnTo>
                <a:lnTo>
                  <a:pt x="482" y="16"/>
                </a:lnTo>
                <a:lnTo>
                  <a:pt x="455" y="9"/>
                </a:lnTo>
                <a:lnTo>
                  <a:pt x="430" y="5"/>
                </a:lnTo>
                <a:lnTo>
                  <a:pt x="402" y="1"/>
                </a:lnTo>
                <a:lnTo>
                  <a:pt x="374" y="0"/>
                </a:lnTo>
                <a:lnTo>
                  <a:pt x="374" y="0"/>
                </a:lnTo>
                <a:lnTo>
                  <a:pt x="355" y="0"/>
                </a:lnTo>
                <a:lnTo>
                  <a:pt x="336" y="2"/>
                </a:lnTo>
                <a:lnTo>
                  <a:pt x="318" y="5"/>
                </a:lnTo>
                <a:lnTo>
                  <a:pt x="299" y="8"/>
                </a:lnTo>
                <a:lnTo>
                  <a:pt x="281" y="12"/>
                </a:lnTo>
                <a:lnTo>
                  <a:pt x="263" y="17"/>
                </a:lnTo>
                <a:lnTo>
                  <a:pt x="245" y="22"/>
                </a:lnTo>
                <a:lnTo>
                  <a:pt x="229" y="30"/>
                </a:lnTo>
                <a:lnTo>
                  <a:pt x="212" y="37"/>
                </a:lnTo>
                <a:lnTo>
                  <a:pt x="197" y="46"/>
                </a:lnTo>
                <a:lnTo>
                  <a:pt x="180" y="55"/>
                </a:lnTo>
                <a:lnTo>
                  <a:pt x="166" y="65"/>
                </a:lnTo>
                <a:lnTo>
                  <a:pt x="150" y="75"/>
                </a:lnTo>
                <a:lnTo>
                  <a:pt x="137" y="86"/>
                </a:lnTo>
                <a:lnTo>
                  <a:pt x="123" y="98"/>
                </a:lnTo>
                <a:lnTo>
                  <a:pt x="110" y="110"/>
                </a:lnTo>
                <a:lnTo>
                  <a:pt x="98" y="123"/>
                </a:lnTo>
                <a:lnTo>
                  <a:pt x="86" y="137"/>
                </a:lnTo>
                <a:lnTo>
                  <a:pt x="75" y="151"/>
                </a:lnTo>
                <a:lnTo>
                  <a:pt x="65" y="166"/>
                </a:lnTo>
                <a:lnTo>
                  <a:pt x="55" y="180"/>
                </a:lnTo>
                <a:lnTo>
                  <a:pt x="46" y="197"/>
                </a:lnTo>
                <a:lnTo>
                  <a:pt x="37" y="212"/>
                </a:lnTo>
                <a:lnTo>
                  <a:pt x="30" y="229"/>
                </a:lnTo>
                <a:lnTo>
                  <a:pt x="22" y="245"/>
                </a:lnTo>
                <a:lnTo>
                  <a:pt x="17" y="263"/>
                </a:lnTo>
                <a:lnTo>
                  <a:pt x="12" y="281"/>
                </a:lnTo>
                <a:lnTo>
                  <a:pt x="8" y="299"/>
                </a:lnTo>
                <a:lnTo>
                  <a:pt x="5" y="317"/>
                </a:lnTo>
                <a:lnTo>
                  <a:pt x="3" y="336"/>
                </a:lnTo>
                <a:lnTo>
                  <a:pt x="0" y="355"/>
                </a:lnTo>
                <a:lnTo>
                  <a:pt x="0" y="374"/>
                </a:lnTo>
                <a:lnTo>
                  <a:pt x="0" y="374"/>
                </a:lnTo>
                <a:lnTo>
                  <a:pt x="1" y="402"/>
                </a:lnTo>
                <a:lnTo>
                  <a:pt x="5" y="430"/>
                </a:lnTo>
                <a:lnTo>
                  <a:pt x="9" y="455"/>
                </a:lnTo>
                <a:lnTo>
                  <a:pt x="16" y="482"/>
                </a:lnTo>
                <a:lnTo>
                  <a:pt x="16" y="620"/>
                </a:lnTo>
                <a:lnTo>
                  <a:pt x="16" y="620"/>
                </a:lnTo>
                <a:lnTo>
                  <a:pt x="9" y="646"/>
                </a:lnTo>
                <a:lnTo>
                  <a:pt x="5" y="672"/>
                </a:lnTo>
                <a:lnTo>
                  <a:pt x="1" y="700"/>
                </a:lnTo>
                <a:lnTo>
                  <a:pt x="0" y="727"/>
                </a:lnTo>
                <a:lnTo>
                  <a:pt x="0" y="727"/>
                </a:lnTo>
                <a:lnTo>
                  <a:pt x="1" y="754"/>
                </a:lnTo>
                <a:lnTo>
                  <a:pt x="5" y="782"/>
                </a:lnTo>
                <a:lnTo>
                  <a:pt x="9" y="808"/>
                </a:lnTo>
                <a:lnTo>
                  <a:pt x="16" y="833"/>
                </a:lnTo>
                <a:lnTo>
                  <a:pt x="16" y="973"/>
                </a:lnTo>
                <a:lnTo>
                  <a:pt x="16" y="973"/>
                </a:lnTo>
                <a:lnTo>
                  <a:pt x="9" y="998"/>
                </a:lnTo>
                <a:lnTo>
                  <a:pt x="5" y="1025"/>
                </a:lnTo>
                <a:lnTo>
                  <a:pt x="1" y="1052"/>
                </a:lnTo>
                <a:lnTo>
                  <a:pt x="0" y="1079"/>
                </a:lnTo>
                <a:lnTo>
                  <a:pt x="0" y="1079"/>
                </a:lnTo>
                <a:lnTo>
                  <a:pt x="1" y="1107"/>
                </a:lnTo>
                <a:lnTo>
                  <a:pt x="5" y="1135"/>
                </a:lnTo>
                <a:lnTo>
                  <a:pt x="9" y="1160"/>
                </a:lnTo>
                <a:lnTo>
                  <a:pt x="16" y="1186"/>
                </a:lnTo>
                <a:lnTo>
                  <a:pt x="16" y="1332"/>
                </a:lnTo>
                <a:lnTo>
                  <a:pt x="16" y="1332"/>
                </a:lnTo>
                <a:lnTo>
                  <a:pt x="9" y="1358"/>
                </a:lnTo>
                <a:lnTo>
                  <a:pt x="5" y="1384"/>
                </a:lnTo>
                <a:lnTo>
                  <a:pt x="1" y="1411"/>
                </a:lnTo>
                <a:lnTo>
                  <a:pt x="0" y="1439"/>
                </a:lnTo>
                <a:lnTo>
                  <a:pt x="0" y="1439"/>
                </a:lnTo>
                <a:lnTo>
                  <a:pt x="1" y="1467"/>
                </a:lnTo>
                <a:lnTo>
                  <a:pt x="5" y="1493"/>
                </a:lnTo>
                <a:lnTo>
                  <a:pt x="9" y="1520"/>
                </a:lnTo>
                <a:lnTo>
                  <a:pt x="16" y="1545"/>
                </a:lnTo>
                <a:lnTo>
                  <a:pt x="16" y="1678"/>
                </a:lnTo>
                <a:lnTo>
                  <a:pt x="16" y="1678"/>
                </a:lnTo>
                <a:lnTo>
                  <a:pt x="9" y="1704"/>
                </a:lnTo>
                <a:lnTo>
                  <a:pt x="5" y="1730"/>
                </a:lnTo>
                <a:lnTo>
                  <a:pt x="1" y="1757"/>
                </a:lnTo>
                <a:lnTo>
                  <a:pt x="0" y="1785"/>
                </a:lnTo>
                <a:lnTo>
                  <a:pt x="0" y="1785"/>
                </a:lnTo>
                <a:lnTo>
                  <a:pt x="0" y="1805"/>
                </a:lnTo>
                <a:lnTo>
                  <a:pt x="3" y="1824"/>
                </a:lnTo>
                <a:lnTo>
                  <a:pt x="5" y="1843"/>
                </a:lnTo>
                <a:lnTo>
                  <a:pt x="8" y="1860"/>
                </a:lnTo>
                <a:lnTo>
                  <a:pt x="12" y="1879"/>
                </a:lnTo>
                <a:lnTo>
                  <a:pt x="17" y="1897"/>
                </a:lnTo>
                <a:lnTo>
                  <a:pt x="22" y="1914"/>
                </a:lnTo>
                <a:lnTo>
                  <a:pt x="30" y="1931"/>
                </a:lnTo>
                <a:lnTo>
                  <a:pt x="37" y="1948"/>
                </a:lnTo>
                <a:lnTo>
                  <a:pt x="46" y="1963"/>
                </a:lnTo>
                <a:lnTo>
                  <a:pt x="55" y="1979"/>
                </a:lnTo>
                <a:lnTo>
                  <a:pt x="65" y="1994"/>
                </a:lnTo>
                <a:lnTo>
                  <a:pt x="75" y="2009"/>
                </a:lnTo>
                <a:lnTo>
                  <a:pt x="86" y="2023"/>
                </a:lnTo>
                <a:lnTo>
                  <a:pt x="98" y="2037"/>
                </a:lnTo>
                <a:lnTo>
                  <a:pt x="110" y="2050"/>
                </a:lnTo>
                <a:lnTo>
                  <a:pt x="123" y="2062"/>
                </a:lnTo>
                <a:lnTo>
                  <a:pt x="137" y="2074"/>
                </a:lnTo>
                <a:lnTo>
                  <a:pt x="150" y="2085"/>
                </a:lnTo>
                <a:lnTo>
                  <a:pt x="166" y="2095"/>
                </a:lnTo>
                <a:lnTo>
                  <a:pt x="180" y="2105"/>
                </a:lnTo>
                <a:lnTo>
                  <a:pt x="197" y="2114"/>
                </a:lnTo>
                <a:lnTo>
                  <a:pt x="212" y="2122"/>
                </a:lnTo>
                <a:lnTo>
                  <a:pt x="229" y="2130"/>
                </a:lnTo>
                <a:lnTo>
                  <a:pt x="245" y="2136"/>
                </a:lnTo>
                <a:lnTo>
                  <a:pt x="263" y="2142"/>
                </a:lnTo>
                <a:lnTo>
                  <a:pt x="281" y="2148"/>
                </a:lnTo>
                <a:lnTo>
                  <a:pt x="299" y="2152"/>
                </a:lnTo>
                <a:lnTo>
                  <a:pt x="318" y="2155"/>
                </a:lnTo>
                <a:lnTo>
                  <a:pt x="336" y="2158"/>
                </a:lnTo>
                <a:lnTo>
                  <a:pt x="355" y="2159"/>
                </a:lnTo>
                <a:lnTo>
                  <a:pt x="374" y="2160"/>
                </a:lnTo>
                <a:lnTo>
                  <a:pt x="374" y="2160"/>
                </a:lnTo>
                <a:lnTo>
                  <a:pt x="405" y="2159"/>
                </a:lnTo>
                <a:lnTo>
                  <a:pt x="434" y="2154"/>
                </a:lnTo>
                <a:lnTo>
                  <a:pt x="463" y="2149"/>
                </a:lnTo>
                <a:lnTo>
                  <a:pt x="492" y="2141"/>
                </a:lnTo>
                <a:lnTo>
                  <a:pt x="611" y="2141"/>
                </a:lnTo>
                <a:lnTo>
                  <a:pt x="611" y="2141"/>
                </a:lnTo>
                <a:lnTo>
                  <a:pt x="638" y="2149"/>
                </a:lnTo>
                <a:lnTo>
                  <a:pt x="667" y="2154"/>
                </a:lnTo>
                <a:lnTo>
                  <a:pt x="697" y="2159"/>
                </a:lnTo>
                <a:lnTo>
                  <a:pt x="727" y="2160"/>
                </a:lnTo>
                <a:lnTo>
                  <a:pt x="727" y="2160"/>
                </a:lnTo>
                <a:lnTo>
                  <a:pt x="758" y="2159"/>
                </a:lnTo>
                <a:lnTo>
                  <a:pt x="787" y="2154"/>
                </a:lnTo>
                <a:lnTo>
                  <a:pt x="816" y="2149"/>
                </a:lnTo>
                <a:lnTo>
                  <a:pt x="845" y="2141"/>
                </a:lnTo>
                <a:lnTo>
                  <a:pt x="977" y="2141"/>
                </a:lnTo>
                <a:lnTo>
                  <a:pt x="977" y="2141"/>
                </a:lnTo>
                <a:lnTo>
                  <a:pt x="1004" y="2149"/>
                </a:lnTo>
                <a:lnTo>
                  <a:pt x="1033" y="2154"/>
                </a:lnTo>
                <a:lnTo>
                  <a:pt x="1063" y="2159"/>
                </a:lnTo>
                <a:lnTo>
                  <a:pt x="1093" y="2160"/>
                </a:lnTo>
                <a:lnTo>
                  <a:pt x="1093" y="2160"/>
                </a:lnTo>
                <a:lnTo>
                  <a:pt x="1124" y="2159"/>
                </a:lnTo>
                <a:lnTo>
                  <a:pt x="1153" y="2154"/>
                </a:lnTo>
                <a:lnTo>
                  <a:pt x="1182" y="2149"/>
                </a:lnTo>
                <a:lnTo>
                  <a:pt x="1211" y="2141"/>
                </a:lnTo>
                <a:lnTo>
                  <a:pt x="1336" y="2141"/>
                </a:lnTo>
                <a:lnTo>
                  <a:pt x="1336" y="2141"/>
                </a:lnTo>
                <a:lnTo>
                  <a:pt x="1364" y="2149"/>
                </a:lnTo>
                <a:lnTo>
                  <a:pt x="1393" y="2154"/>
                </a:lnTo>
                <a:lnTo>
                  <a:pt x="1423" y="2159"/>
                </a:lnTo>
                <a:lnTo>
                  <a:pt x="1453" y="2160"/>
                </a:lnTo>
                <a:lnTo>
                  <a:pt x="1453" y="2160"/>
                </a:lnTo>
                <a:lnTo>
                  <a:pt x="1473" y="2159"/>
                </a:lnTo>
                <a:lnTo>
                  <a:pt x="1492" y="2158"/>
                </a:lnTo>
                <a:lnTo>
                  <a:pt x="1510" y="2155"/>
                </a:lnTo>
                <a:lnTo>
                  <a:pt x="1528" y="2152"/>
                </a:lnTo>
                <a:lnTo>
                  <a:pt x="1547" y="2148"/>
                </a:lnTo>
                <a:lnTo>
                  <a:pt x="1565" y="2142"/>
                </a:lnTo>
                <a:lnTo>
                  <a:pt x="1581" y="2136"/>
                </a:lnTo>
                <a:lnTo>
                  <a:pt x="1599" y="2130"/>
                </a:lnTo>
                <a:lnTo>
                  <a:pt x="1616" y="2122"/>
                </a:lnTo>
                <a:lnTo>
                  <a:pt x="1631" y="2114"/>
                </a:lnTo>
                <a:lnTo>
                  <a:pt x="1647" y="2105"/>
                </a:lnTo>
                <a:lnTo>
                  <a:pt x="1662" y="2095"/>
                </a:lnTo>
                <a:lnTo>
                  <a:pt x="1677" y="2085"/>
                </a:lnTo>
                <a:lnTo>
                  <a:pt x="1691" y="2074"/>
                </a:lnTo>
                <a:lnTo>
                  <a:pt x="1705" y="2062"/>
                </a:lnTo>
                <a:lnTo>
                  <a:pt x="1718" y="2050"/>
                </a:lnTo>
                <a:lnTo>
                  <a:pt x="1730" y="2037"/>
                </a:lnTo>
                <a:lnTo>
                  <a:pt x="1742" y="2023"/>
                </a:lnTo>
                <a:lnTo>
                  <a:pt x="1753" y="2009"/>
                </a:lnTo>
                <a:lnTo>
                  <a:pt x="1763" y="1994"/>
                </a:lnTo>
                <a:lnTo>
                  <a:pt x="1773" y="1979"/>
                </a:lnTo>
                <a:lnTo>
                  <a:pt x="1782" y="1963"/>
                </a:lnTo>
                <a:lnTo>
                  <a:pt x="1790" y="1948"/>
                </a:lnTo>
                <a:lnTo>
                  <a:pt x="1798" y="1931"/>
                </a:lnTo>
                <a:lnTo>
                  <a:pt x="1804" y="1914"/>
                </a:lnTo>
                <a:lnTo>
                  <a:pt x="1810" y="1897"/>
                </a:lnTo>
                <a:lnTo>
                  <a:pt x="1816" y="1879"/>
                </a:lnTo>
                <a:lnTo>
                  <a:pt x="1820" y="1860"/>
                </a:lnTo>
                <a:lnTo>
                  <a:pt x="1823" y="1843"/>
                </a:lnTo>
                <a:lnTo>
                  <a:pt x="1825" y="1824"/>
                </a:lnTo>
                <a:lnTo>
                  <a:pt x="1827" y="1805"/>
                </a:lnTo>
                <a:lnTo>
                  <a:pt x="1828" y="1785"/>
                </a:lnTo>
                <a:lnTo>
                  <a:pt x="1828" y="1785"/>
                </a:lnTo>
                <a:lnTo>
                  <a:pt x="1827" y="1759"/>
                </a:lnTo>
                <a:lnTo>
                  <a:pt x="1823" y="1733"/>
                </a:lnTo>
                <a:lnTo>
                  <a:pt x="1819" y="1708"/>
                </a:lnTo>
                <a:lnTo>
                  <a:pt x="1813" y="1684"/>
                </a:lnTo>
                <a:lnTo>
                  <a:pt x="1813" y="1534"/>
                </a:lnTo>
                <a:lnTo>
                  <a:pt x="1813" y="1534"/>
                </a:lnTo>
                <a:lnTo>
                  <a:pt x="1819" y="1510"/>
                </a:lnTo>
                <a:lnTo>
                  <a:pt x="1823" y="1484"/>
                </a:lnTo>
                <a:lnTo>
                  <a:pt x="1827" y="1459"/>
                </a:lnTo>
                <a:lnTo>
                  <a:pt x="1828" y="1432"/>
                </a:lnTo>
                <a:lnTo>
                  <a:pt x="1828" y="1432"/>
                </a:lnTo>
                <a:lnTo>
                  <a:pt x="1827" y="1407"/>
                </a:lnTo>
                <a:lnTo>
                  <a:pt x="1823" y="1381"/>
                </a:lnTo>
                <a:lnTo>
                  <a:pt x="1819" y="1356"/>
                </a:lnTo>
                <a:lnTo>
                  <a:pt x="1813" y="1331"/>
                </a:lnTo>
                <a:lnTo>
                  <a:pt x="1813" y="1181"/>
                </a:lnTo>
                <a:lnTo>
                  <a:pt x="1813" y="1181"/>
                </a:lnTo>
                <a:lnTo>
                  <a:pt x="1819" y="1157"/>
                </a:lnTo>
                <a:lnTo>
                  <a:pt x="1823" y="1132"/>
                </a:lnTo>
                <a:lnTo>
                  <a:pt x="1827" y="1106"/>
                </a:lnTo>
                <a:lnTo>
                  <a:pt x="1828" y="1079"/>
                </a:lnTo>
                <a:lnTo>
                  <a:pt x="1828" y="1079"/>
                </a:lnTo>
                <a:lnTo>
                  <a:pt x="1827" y="1054"/>
                </a:lnTo>
                <a:lnTo>
                  <a:pt x="1823" y="1028"/>
                </a:lnTo>
                <a:lnTo>
                  <a:pt x="1819" y="1003"/>
                </a:lnTo>
                <a:lnTo>
                  <a:pt x="1813" y="979"/>
                </a:lnTo>
                <a:lnTo>
                  <a:pt x="1813" y="833"/>
                </a:lnTo>
                <a:lnTo>
                  <a:pt x="1813" y="833"/>
                </a:lnTo>
                <a:lnTo>
                  <a:pt x="1819" y="809"/>
                </a:lnTo>
                <a:lnTo>
                  <a:pt x="1823" y="783"/>
                </a:lnTo>
                <a:lnTo>
                  <a:pt x="1827" y="758"/>
                </a:lnTo>
                <a:lnTo>
                  <a:pt x="1828" y="731"/>
                </a:lnTo>
                <a:lnTo>
                  <a:pt x="1828" y="731"/>
                </a:lnTo>
                <a:close/>
              </a:path>
            </a:pathLst>
          </a:custGeom>
          <a:solidFill>
            <a:srgbClr val="139AFF">
              <a:alpha val="30000"/>
            </a:srgbClr>
          </a:solidFill>
          <a:ln w="114300" cap="flat" cmpd="sng">
            <a:solidFill>
              <a:srgbClr val="139AFF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54317" name="Group 45"/>
          <p:cNvGrpSpPr>
            <a:grpSpLocks/>
          </p:cNvGrpSpPr>
          <p:nvPr/>
        </p:nvGrpSpPr>
        <p:grpSpPr bwMode="auto">
          <a:xfrm>
            <a:off x="1504950" y="2119313"/>
            <a:ext cx="396875" cy="396875"/>
            <a:chOff x="1661" y="2750"/>
            <a:chExt cx="250" cy="250"/>
          </a:xfrm>
        </p:grpSpPr>
        <p:sp>
          <p:nvSpPr>
            <p:cNvPr id="54318" name="Oval 46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4319" name="Oval 47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4325" name="Freeform 53"/>
          <p:cNvSpPr>
            <a:spLocks/>
          </p:cNvSpPr>
          <p:nvPr/>
        </p:nvSpPr>
        <p:spPr bwMode="auto">
          <a:xfrm>
            <a:off x="5165725" y="2819400"/>
            <a:ext cx="2790825" cy="1144588"/>
          </a:xfrm>
          <a:custGeom>
            <a:avLst/>
            <a:gdLst>
              <a:gd name="T0" fmla="*/ 1423 w 1860"/>
              <a:gd name="T1" fmla="*/ 4 h 762"/>
              <a:gd name="T2" fmla="*/ 1222 w 1860"/>
              <a:gd name="T3" fmla="*/ 16 h 762"/>
              <a:gd name="T4" fmla="*/ 1112 w 1860"/>
              <a:gd name="T5" fmla="*/ 0 h 762"/>
              <a:gd name="T6" fmla="*/ 1030 w 1860"/>
              <a:gd name="T7" fmla="*/ 9 h 762"/>
              <a:gd name="T8" fmla="*/ 822 w 1860"/>
              <a:gd name="T9" fmla="*/ 9 h 762"/>
              <a:gd name="T10" fmla="*/ 740 w 1860"/>
              <a:gd name="T11" fmla="*/ 0 h 762"/>
              <a:gd name="T12" fmla="*/ 631 w 1860"/>
              <a:gd name="T13" fmla="*/ 16 h 762"/>
              <a:gd name="T14" fmla="*/ 437 w 1860"/>
              <a:gd name="T15" fmla="*/ 4 h 762"/>
              <a:gd name="T16" fmla="*/ 361 w 1860"/>
              <a:gd name="T17" fmla="*/ 0 h 762"/>
              <a:gd name="T18" fmla="*/ 286 w 1860"/>
              <a:gd name="T19" fmla="*/ 12 h 762"/>
              <a:gd name="T20" fmla="*/ 216 w 1860"/>
              <a:gd name="T21" fmla="*/ 37 h 762"/>
              <a:gd name="T22" fmla="*/ 152 w 1860"/>
              <a:gd name="T23" fmla="*/ 76 h 762"/>
              <a:gd name="T24" fmla="*/ 99 w 1860"/>
              <a:gd name="T25" fmla="*/ 124 h 762"/>
              <a:gd name="T26" fmla="*/ 55 w 1860"/>
              <a:gd name="T27" fmla="*/ 183 h 762"/>
              <a:gd name="T28" fmla="*/ 22 w 1860"/>
              <a:gd name="T29" fmla="*/ 249 h 762"/>
              <a:gd name="T30" fmla="*/ 4 w 1860"/>
              <a:gd name="T31" fmla="*/ 323 h 762"/>
              <a:gd name="T32" fmla="*/ 0 w 1860"/>
              <a:gd name="T33" fmla="*/ 380 h 762"/>
              <a:gd name="T34" fmla="*/ 8 w 1860"/>
              <a:gd name="T35" fmla="*/ 457 h 762"/>
              <a:gd name="T36" fmla="*/ 29 w 1860"/>
              <a:gd name="T37" fmla="*/ 529 h 762"/>
              <a:gd name="T38" fmla="*/ 65 w 1860"/>
              <a:gd name="T39" fmla="*/ 594 h 762"/>
              <a:gd name="T40" fmla="*/ 112 w 1860"/>
              <a:gd name="T41" fmla="*/ 650 h 762"/>
              <a:gd name="T42" fmla="*/ 168 w 1860"/>
              <a:gd name="T43" fmla="*/ 697 h 762"/>
              <a:gd name="T44" fmla="*/ 233 w 1860"/>
              <a:gd name="T45" fmla="*/ 732 h 762"/>
              <a:gd name="T46" fmla="*/ 304 w 1860"/>
              <a:gd name="T47" fmla="*/ 754 h 762"/>
              <a:gd name="T48" fmla="*/ 381 w 1860"/>
              <a:gd name="T49" fmla="*/ 762 h 762"/>
              <a:gd name="T50" fmla="*/ 460 w 1860"/>
              <a:gd name="T51" fmla="*/ 753 h 762"/>
              <a:gd name="T52" fmla="*/ 661 w 1860"/>
              <a:gd name="T53" fmla="*/ 753 h 762"/>
              <a:gd name="T54" fmla="*/ 740 w 1860"/>
              <a:gd name="T55" fmla="*/ 762 h 762"/>
              <a:gd name="T56" fmla="*/ 844 w 1860"/>
              <a:gd name="T57" fmla="*/ 747 h 762"/>
              <a:gd name="T58" fmla="*/ 1059 w 1860"/>
              <a:gd name="T59" fmla="*/ 758 h 762"/>
              <a:gd name="T60" fmla="*/ 1140 w 1860"/>
              <a:gd name="T61" fmla="*/ 761 h 762"/>
              <a:gd name="T62" fmla="*/ 1374 w 1860"/>
              <a:gd name="T63" fmla="*/ 747 h 762"/>
              <a:gd name="T64" fmla="*/ 1451 w 1860"/>
              <a:gd name="T65" fmla="*/ 761 h 762"/>
              <a:gd name="T66" fmla="*/ 1518 w 1860"/>
              <a:gd name="T67" fmla="*/ 760 h 762"/>
              <a:gd name="T68" fmla="*/ 1592 w 1860"/>
              <a:gd name="T69" fmla="*/ 744 h 762"/>
              <a:gd name="T70" fmla="*/ 1660 w 1860"/>
              <a:gd name="T71" fmla="*/ 716 h 762"/>
              <a:gd name="T72" fmla="*/ 1721 w 1860"/>
              <a:gd name="T73" fmla="*/ 675 h 762"/>
              <a:gd name="T74" fmla="*/ 1773 w 1860"/>
              <a:gd name="T75" fmla="*/ 623 h 762"/>
              <a:gd name="T76" fmla="*/ 1814 w 1860"/>
              <a:gd name="T77" fmla="*/ 562 h 762"/>
              <a:gd name="T78" fmla="*/ 1842 w 1860"/>
              <a:gd name="T79" fmla="*/ 494 h 762"/>
              <a:gd name="T80" fmla="*/ 1858 w 1860"/>
              <a:gd name="T81" fmla="*/ 420 h 762"/>
              <a:gd name="T82" fmla="*/ 1859 w 1860"/>
              <a:gd name="T83" fmla="*/ 361 h 762"/>
              <a:gd name="T84" fmla="*/ 1848 w 1860"/>
              <a:gd name="T85" fmla="*/ 286 h 762"/>
              <a:gd name="T86" fmla="*/ 1822 w 1860"/>
              <a:gd name="T87" fmla="*/ 216 h 762"/>
              <a:gd name="T88" fmla="*/ 1784 w 1860"/>
              <a:gd name="T89" fmla="*/ 152 h 762"/>
              <a:gd name="T90" fmla="*/ 1735 w 1860"/>
              <a:gd name="T91" fmla="*/ 99 h 762"/>
              <a:gd name="T92" fmla="*/ 1676 w 1860"/>
              <a:gd name="T93" fmla="*/ 55 h 762"/>
              <a:gd name="T94" fmla="*/ 1609 w 1860"/>
              <a:gd name="T95" fmla="*/ 22 h 762"/>
              <a:gd name="T96" fmla="*/ 1537 w 1860"/>
              <a:gd name="T97" fmla="*/ 4 h 762"/>
              <a:gd name="T98" fmla="*/ 1478 w 1860"/>
              <a:gd name="T99" fmla="*/ 0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60" h="762">
                <a:moveTo>
                  <a:pt x="1478" y="0"/>
                </a:moveTo>
                <a:lnTo>
                  <a:pt x="1478" y="0"/>
                </a:lnTo>
                <a:lnTo>
                  <a:pt x="1450" y="1"/>
                </a:lnTo>
                <a:lnTo>
                  <a:pt x="1423" y="4"/>
                </a:lnTo>
                <a:lnTo>
                  <a:pt x="1396" y="9"/>
                </a:lnTo>
                <a:lnTo>
                  <a:pt x="1370" y="16"/>
                </a:lnTo>
                <a:lnTo>
                  <a:pt x="1222" y="16"/>
                </a:lnTo>
                <a:lnTo>
                  <a:pt x="1222" y="16"/>
                </a:lnTo>
                <a:lnTo>
                  <a:pt x="1195" y="9"/>
                </a:lnTo>
                <a:lnTo>
                  <a:pt x="1169" y="4"/>
                </a:lnTo>
                <a:lnTo>
                  <a:pt x="1141" y="1"/>
                </a:lnTo>
                <a:lnTo>
                  <a:pt x="1112" y="0"/>
                </a:lnTo>
                <a:lnTo>
                  <a:pt x="1112" y="0"/>
                </a:lnTo>
                <a:lnTo>
                  <a:pt x="1084" y="1"/>
                </a:lnTo>
                <a:lnTo>
                  <a:pt x="1057" y="4"/>
                </a:lnTo>
                <a:lnTo>
                  <a:pt x="1030" y="9"/>
                </a:lnTo>
                <a:lnTo>
                  <a:pt x="1004" y="16"/>
                </a:lnTo>
                <a:lnTo>
                  <a:pt x="849" y="16"/>
                </a:lnTo>
                <a:lnTo>
                  <a:pt x="849" y="16"/>
                </a:lnTo>
                <a:lnTo>
                  <a:pt x="822" y="9"/>
                </a:lnTo>
                <a:lnTo>
                  <a:pt x="796" y="4"/>
                </a:lnTo>
                <a:lnTo>
                  <a:pt x="768" y="1"/>
                </a:lnTo>
                <a:lnTo>
                  <a:pt x="740" y="0"/>
                </a:lnTo>
                <a:lnTo>
                  <a:pt x="740" y="0"/>
                </a:lnTo>
                <a:lnTo>
                  <a:pt x="711" y="1"/>
                </a:lnTo>
                <a:lnTo>
                  <a:pt x="684" y="4"/>
                </a:lnTo>
                <a:lnTo>
                  <a:pt x="657" y="9"/>
                </a:lnTo>
                <a:lnTo>
                  <a:pt x="631" y="16"/>
                </a:lnTo>
                <a:lnTo>
                  <a:pt x="490" y="16"/>
                </a:lnTo>
                <a:lnTo>
                  <a:pt x="490" y="16"/>
                </a:lnTo>
                <a:lnTo>
                  <a:pt x="463" y="9"/>
                </a:lnTo>
                <a:lnTo>
                  <a:pt x="437" y="4"/>
                </a:lnTo>
                <a:lnTo>
                  <a:pt x="409" y="1"/>
                </a:lnTo>
                <a:lnTo>
                  <a:pt x="381" y="0"/>
                </a:lnTo>
                <a:lnTo>
                  <a:pt x="381" y="0"/>
                </a:lnTo>
                <a:lnTo>
                  <a:pt x="361" y="0"/>
                </a:lnTo>
                <a:lnTo>
                  <a:pt x="342" y="2"/>
                </a:lnTo>
                <a:lnTo>
                  <a:pt x="323" y="4"/>
                </a:lnTo>
                <a:lnTo>
                  <a:pt x="304" y="8"/>
                </a:lnTo>
                <a:lnTo>
                  <a:pt x="286" y="12"/>
                </a:lnTo>
                <a:lnTo>
                  <a:pt x="268" y="17"/>
                </a:lnTo>
                <a:lnTo>
                  <a:pt x="249" y="22"/>
                </a:lnTo>
                <a:lnTo>
                  <a:pt x="233" y="29"/>
                </a:lnTo>
                <a:lnTo>
                  <a:pt x="216" y="37"/>
                </a:lnTo>
                <a:lnTo>
                  <a:pt x="200" y="46"/>
                </a:lnTo>
                <a:lnTo>
                  <a:pt x="183" y="55"/>
                </a:lnTo>
                <a:lnTo>
                  <a:pt x="168" y="65"/>
                </a:lnTo>
                <a:lnTo>
                  <a:pt x="152" y="76"/>
                </a:lnTo>
                <a:lnTo>
                  <a:pt x="139" y="87"/>
                </a:lnTo>
                <a:lnTo>
                  <a:pt x="124" y="99"/>
                </a:lnTo>
                <a:lnTo>
                  <a:pt x="112" y="112"/>
                </a:lnTo>
                <a:lnTo>
                  <a:pt x="99" y="124"/>
                </a:lnTo>
                <a:lnTo>
                  <a:pt x="87" y="139"/>
                </a:lnTo>
                <a:lnTo>
                  <a:pt x="76" y="152"/>
                </a:lnTo>
                <a:lnTo>
                  <a:pt x="65" y="168"/>
                </a:lnTo>
                <a:lnTo>
                  <a:pt x="55" y="183"/>
                </a:lnTo>
                <a:lnTo>
                  <a:pt x="46" y="200"/>
                </a:lnTo>
                <a:lnTo>
                  <a:pt x="37" y="216"/>
                </a:lnTo>
                <a:lnTo>
                  <a:pt x="29" y="233"/>
                </a:lnTo>
                <a:lnTo>
                  <a:pt x="22" y="249"/>
                </a:lnTo>
                <a:lnTo>
                  <a:pt x="17" y="268"/>
                </a:lnTo>
                <a:lnTo>
                  <a:pt x="12" y="286"/>
                </a:lnTo>
                <a:lnTo>
                  <a:pt x="8" y="304"/>
                </a:lnTo>
                <a:lnTo>
                  <a:pt x="4" y="323"/>
                </a:lnTo>
                <a:lnTo>
                  <a:pt x="2" y="342"/>
                </a:lnTo>
                <a:lnTo>
                  <a:pt x="0" y="361"/>
                </a:lnTo>
                <a:lnTo>
                  <a:pt x="0" y="380"/>
                </a:lnTo>
                <a:lnTo>
                  <a:pt x="0" y="380"/>
                </a:lnTo>
                <a:lnTo>
                  <a:pt x="0" y="401"/>
                </a:lnTo>
                <a:lnTo>
                  <a:pt x="2" y="420"/>
                </a:lnTo>
                <a:lnTo>
                  <a:pt x="4" y="439"/>
                </a:lnTo>
                <a:lnTo>
                  <a:pt x="8" y="457"/>
                </a:lnTo>
                <a:lnTo>
                  <a:pt x="12" y="476"/>
                </a:lnTo>
                <a:lnTo>
                  <a:pt x="17" y="494"/>
                </a:lnTo>
                <a:lnTo>
                  <a:pt x="22" y="511"/>
                </a:lnTo>
                <a:lnTo>
                  <a:pt x="29" y="529"/>
                </a:lnTo>
                <a:lnTo>
                  <a:pt x="37" y="546"/>
                </a:lnTo>
                <a:lnTo>
                  <a:pt x="46" y="562"/>
                </a:lnTo>
                <a:lnTo>
                  <a:pt x="55" y="578"/>
                </a:lnTo>
                <a:lnTo>
                  <a:pt x="65" y="594"/>
                </a:lnTo>
                <a:lnTo>
                  <a:pt x="76" y="609"/>
                </a:lnTo>
                <a:lnTo>
                  <a:pt x="87" y="623"/>
                </a:lnTo>
                <a:lnTo>
                  <a:pt x="99" y="637"/>
                </a:lnTo>
                <a:lnTo>
                  <a:pt x="112" y="650"/>
                </a:lnTo>
                <a:lnTo>
                  <a:pt x="124" y="663"/>
                </a:lnTo>
                <a:lnTo>
                  <a:pt x="139" y="675"/>
                </a:lnTo>
                <a:lnTo>
                  <a:pt x="152" y="686"/>
                </a:lnTo>
                <a:lnTo>
                  <a:pt x="168" y="697"/>
                </a:lnTo>
                <a:lnTo>
                  <a:pt x="183" y="707"/>
                </a:lnTo>
                <a:lnTo>
                  <a:pt x="200" y="716"/>
                </a:lnTo>
                <a:lnTo>
                  <a:pt x="216" y="724"/>
                </a:lnTo>
                <a:lnTo>
                  <a:pt x="233" y="732"/>
                </a:lnTo>
                <a:lnTo>
                  <a:pt x="249" y="738"/>
                </a:lnTo>
                <a:lnTo>
                  <a:pt x="268" y="744"/>
                </a:lnTo>
                <a:lnTo>
                  <a:pt x="286" y="750"/>
                </a:lnTo>
                <a:lnTo>
                  <a:pt x="304" y="754"/>
                </a:lnTo>
                <a:lnTo>
                  <a:pt x="323" y="758"/>
                </a:lnTo>
                <a:lnTo>
                  <a:pt x="342" y="760"/>
                </a:lnTo>
                <a:lnTo>
                  <a:pt x="361" y="761"/>
                </a:lnTo>
                <a:lnTo>
                  <a:pt x="381" y="762"/>
                </a:lnTo>
                <a:lnTo>
                  <a:pt x="381" y="762"/>
                </a:lnTo>
                <a:lnTo>
                  <a:pt x="408" y="761"/>
                </a:lnTo>
                <a:lnTo>
                  <a:pt x="434" y="758"/>
                </a:lnTo>
                <a:lnTo>
                  <a:pt x="460" y="753"/>
                </a:lnTo>
                <a:lnTo>
                  <a:pt x="484" y="747"/>
                </a:lnTo>
                <a:lnTo>
                  <a:pt x="636" y="747"/>
                </a:lnTo>
                <a:lnTo>
                  <a:pt x="636" y="747"/>
                </a:lnTo>
                <a:lnTo>
                  <a:pt x="661" y="753"/>
                </a:lnTo>
                <a:lnTo>
                  <a:pt x="687" y="758"/>
                </a:lnTo>
                <a:lnTo>
                  <a:pt x="714" y="761"/>
                </a:lnTo>
                <a:lnTo>
                  <a:pt x="740" y="762"/>
                </a:lnTo>
                <a:lnTo>
                  <a:pt x="740" y="762"/>
                </a:lnTo>
                <a:lnTo>
                  <a:pt x="767" y="761"/>
                </a:lnTo>
                <a:lnTo>
                  <a:pt x="793" y="758"/>
                </a:lnTo>
                <a:lnTo>
                  <a:pt x="819" y="753"/>
                </a:lnTo>
                <a:lnTo>
                  <a:pt x="844" y="747"/>
                </a:lnTo>
                <a:lnTo>
                  <a:pt x="1008" y="747"/>
                </a:lnTo>
                <a:lnTo>
                  <a:pt x="1008" y="747"/>
                </a:lnTo>
                <a:lnTo>
                  <a:pt x="1033" y="753"/>
                </a:lnTo>
                <a:lnTo>
                  <a:pt x="1059" y="758"/>
                </a:lnTo>
                <a:lnTo>
                  <a:pt x="1086" y="761"/>
                </a:lnTo>
                <a:lnTo>
                  <a:pt x="1112" y="762"/>
                </a:lnTo>
                <a:lnTo>
                  <a:pt x="1112" y="762"/>
                </a:lnTo>
                <a:lnTo>
                  <a:pt x="1140" y="761"/>
                </a:lnTo>
                <a:lnTo>
                  <a:pt x="1165" y="758"/>
                </a:lnTo>
                <a:lnTo>
                  <a:pt x="1191" y="753"/>
                </a:lnTo>
                <a:lnTo>
                  <a:pt x="1216" y="747"/>
                </a:lnTo>
                <a:lnTo>
                  <a:pt x="1374" y="747"/>
                </a:lnTo>
                <a:lnTo>
                  <a:pt x="1374" y="747"/>
                </a:lnTo>
                <a:lnTo>
                  <a:pt x="1399" y="753"/>
                </a:lnTo>
                <a:lnTo>
                  <a:pt x="1425" y="758"/>
                </a:lnTo>
                <a:lnTo>
                  <a:pt x="1451" y="761"/>
                </a:lnTo>
                <a:lnTo>
                  <a:pt x="1478" y="762"/>
                </a:lnTo>
                <a:lnTo>
                  <a:pt x="1478" y="762"/>
                </a:lnTo>
                <a:lnTo>
                  <a:pt x="1499" y="761"/>
                </a:lnTo>
                <a:lnTo>
                  <a:pt x="1518" y="760"/>
                </a:lnTo>
                <a:lnTo>
                  <a:pt x="1537" y="758"/>
                </a:lnTo>
                <a:lnTo>
                  <a:pt x="1555" y="754"/>
                </a:lnTo>
                <a:lnTo>
                  <a:pt x="1574" y="750"/>
                </a:lnTo>
                <a:lnTo>
                  <a:pt x="1592" y="744"/>
                </a:lnTo>
                <a:lnTo>
                  <a:pt x="1609" y="738"/>
                </a:lnTo>
                <a:lnTo>
                  <a:pt x="1627" y="732"/>
                </a:lnTo>
                <a:lnTo>
                  <a:pt x="1643" y="724"/>
                </a:lnTo>
                <a:lnTo>
                  <a:pt x="1660" y="716"/>
                </a:lnTo>
                <a:lnTo>
                  <a:pt x="1676" y="707"/>
                </a:lnTo>
                <a:lnTo>
                  <a:pt x="1692" y="697"/>
                </a:lnTo>
                <a:lnTo>
                  <a:pt x="1707" y="686"/>
                </a:lnTo>
                <a:lnTo>
                  <a:pt x="1721" y="675"/>
                </a:lnTo>
                <a:lnTo>
                  <a:pt x="1735" y="663"/>
                </a:lnTo>
                <a:lnTo>
                  <a:pt x="1748" y="650"/>
                </a:lnTo>
                <a:lnTo>
                  <a:pt x="1761" y="637"/>
                </a:lnTo>
                <a:lnTo>
                  <a:pt x="1773" y="623"/>
                </a:lnTo>
                <a:lnTo>
                  <a:pt x="1784" y="609"/>
                </a:lnTo>
                <a:lnTo>
                  <a:pt x="1795" y="594"/>
                </a:lnTo>
                <a:lnTo>
                  <a:pt x="1805" y="578"/>
                </a:lnTo>
                <a:lnTo>
                  <a:pt x="1814" y="562"/>
                </a:lnTo>
                <a:lnTo>
                  <a:pt x="1822" y="546"/>
                </a:lnTo>
                <a:lnTo>
                  <a:pt x="1830" y="529"/>
                </a:lnTo>
                <a:lnTo>
                  <a:pt x="1836" y="511"/>
                </a:lnTo>
                <a:lnTo>
                  <a:pt x="1842" y="494"/>
                </a:lnTo>
                <a:lnTo>
                  <a:pt x="1848" y="476"/>
                </a:lnTo>
                <a:lnTo>
                  <a:pt x="1852" y="457"/>
                </a:lnTo>
                <a:lnTo>
                  <a:pt x="1856" y="439"/>
                </a:lnTo>
                <a:lnTo>
                  <a:pt x="1858" y="420"/>
                </a:lnTo>
                <a:lnTo>
                  <a:pt x="1859" y="401"/>
                </a:lnTo>
                <a:lnTo>
                  <a:pt x="1860" y="380"/>
                </a:lnTo>
                <a:lnTo>
                  <a:pt x="1860" y="380"/>
                </a:lnTo>
                <a:lnTo>
                  <a:pt x="1859" y="361"/>
                </a:lnTo>
                <a:lnTo>
                  <a:pt x="1858" y="342"/>
                </a:lnTo>
                <a:lnTo>
                  <a:pt x="1856" y="323"/>
                </a:lnTo>
                <a:lnTo>
                  <a:pt x="1852" y="304"/>
                </a:lnTo>
                <a:lnTo>
                  <a:pt x="1848" y="286"/>
                </a:lnTo>
                <a:lnTo>
                  <a:pt x="1842" y="268"/>
                </a:lnTo>
                <a:lnTo>
                  <a:pt x="1836" y="249"/>
                </a:lnTo>
                <a:lnTo>
                  <a:pt x="1830" y="233"/>
                </a:lnTo>
                <a:lnTo>
                  <a:pt x="1822" y="216"/>
                </a:lnTo>
                <a:lnTo>
                  <a:pt x="1814" y="200"/>
                </a:lnTo>
                <a:lnTo>
                  <a:pt x="1805" y="183"/>
                </a:lnTo>
                <a:lnTo>
                  <a:pt x="1795" y="168"/>
                </a:lnTo>
                <a:lnTo>
                  <a:pt x="1784" y="152"/>
                </a:lnTo>
                <a:lnTo>
                  <a:pt x="1773" y="139"/>
                </a:lnTo>
                <a:lnTo>
                  <a:pt x="1761" y="124"/>
                </a:lnTo>
                <a:lnTo>
                  <a:pt x="1748" y="112"/>
                </a:lnTo>
                <a:lnTo>
                  <a:pt x="1735" y="99"/>
                </a:lnTo>
                <a:lnTo>
                  <a:pt x="1721" y="87"/>
                </a:lnTo>
                <a:lnTo>
                  <a:pt x="1707" y="76"/>
                </a:lnTo>
                <a:lnTo>
                  <a:pt x="1692" y="65"/>
                </a:lnTo>
                <a:lnTo>
                  <a:pt x="1676" y="55"/>
                </a:lnTo>
                <a:lnTo>
                  <a:pt x="1660" y="46"/>
                </a:lnTo>
                <a:lnTo>
                  <a:pt x="1643" y="37"/>
                </a:lnTo>
                <a:lnTo>
                  <a:pt x="1627" y="29"/>
                </a:lnTo>
                <a:lnTo>
                  <a:pt x="1609" y="22"/>
                </a:lnTo>
                <a:lnTo>
                  <a:pt x="1592" y="17"/>
                </a:lnTo>
                <a:lnTo>
                  <a:pt x="1574" y="12"/>
                </a:lnTo>
                <a:lnTo>
                  <a:pt x="1555" y="8"/>
                </a:lnTo>
                <a:lnTo>
                  <a:pt x="1537" y="4"/>
                </a:lnTo>
                <a:lnTo>
                  <a:pt x="1518" y="2"/>
                </a:lnTo>
                <a:lnTo>
                  <a:pt x="1499" y="0"/>
                </a:lnTo>
                <a:lnTo>
                  <a:pt x="1478" y="0"/>
                </a:lnTo>
                <a:lnTo>
                  <a:pt x="1478" y="0"/>
                </a:lnTo>
                <a:close/>
              </a:path>
            </a:pathLst>
          </a:custGeom>
          <a:solidFill>
            <a:schemeClr val="tx1">
              <a:alpha val="25000"/>
            </a:scheme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321" name="Rectangle 49"/>
          <p:cNvSpPr>
            <a:spLocks noChangeArrowheads="1"/>
          </p:cNvSpPr>
          <p:nvPr/>
        </p:nvSpPr>
        <p:spPr bwMode="auto">
          <a:xfrm>
            <a:off x="5402263" y="3043238"/>
            <a:ext cx="23828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Trendy Design in contemporary colors</a:t>
            </a:r>
          </a:p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And styles - PowerPoint Templates &amp; Backgrounds, PowerPoint Diagrams &amp; </a:t>
            </a:r>
          </a:p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Charts for your Presentation</a:t>
            </a:r>
          </a:p>
        </p:txBody>
      </p:sp>
      <p:sp>
        <p:nvSpPr>
          <p:cNvPr id="54326" name="Rectangle 54"/>
          <p:cNvSpPr>
            <a:spLocks noChangeArrowheads="1"/>
          </p:cNvSpPr>
          <p:nvPr/>
        </p:nvSpPr>
        <p:spPr bwMode="auto">
          <a:xfrm>
            <a:off x="5381625" y="1568450"/>
            <a:ext cx="21955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400" b="1">
                <a:solidFill>
                  <a:srgbClr val="139AFF"/>
                </a:solidFill>
                <a:latin typeface="Arial Black" panose="020B0A04020102020204" pitchFamily="34" charset="0"/>
              </a:rPr>
              <a:t>2. Visual Appealing</a:t>
            </a:r>
          </a:p>
        </p:txBody>
      </p:sp>
      <p:sp>
        <p:nvSpPr>
          <p:cNvPr id="54327" name="Rectangle 55"/>
          <p:cNvSpPr>
            <a:spLocks noChangeArrowheads="1"/>
          </p:cNvSpPr>
          <p:nvPr/>
        </p:nvSpPr>
        <p:spPr bwMode="auto">
          <a:xfrm>
            <a:off x="5378450" y="1865313"/>
            <a:ext cx="26050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Captivate your viewing audience - </a:t>
            </a:r>
          </a:p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PowerPoint Templates &amp; Backgrounds, Sleek Diagram &amp; Charts For Your Presentation</a:t>
            </a:r>
          </a:p>
        </p:txBody>
      </p:sp>
      <p:sp>
        <p:nvSpPr>
          <p:cNvPr id="54333" name="Freeform 61"/>
          <p:cNvSpPr>
            <a:spLocks/>
          </p:cNvSpPr>
          <p:nvPr/>
        </p:nvSpPr>
        <p:spPr bwMode="auto">
          <a:xfrm>
            <a:off x="5156200" y="5122863"/>
            <a:ext cx="2790825" cy="1144587"/>
          </a:xfrm>
          <a:custGeom>
            <a:avLst/>
            <a:gdLst>
              <a:gd name="T0" fmla="*/ 1423 w 1860"/>
              <a:gd name="T1" fmla="*/ 4 h 762"/>
              <a:gd name="T2" fmla="*/ 1222 w 1860"/>
              <a:gd name="T3" fmla="*/ 16 h 762"/>
              <a:gd name="T4" fmla="*/ 1112 w 1860"/>
              <a:gd name="T5" fmla="*/ 0 h 762"/>
              <a:gd name="T6" fmla="*/ 1030 w 1860"/>
              <a:gd name="T7" fmla="*/ 9 h 762"/>
              <a:gd name="T8" fmla="*/ 822 w 1860"/>
              <a:gd name="T9" fmla="*/ 9 h 762"/>
              <a:gd name="T10" fmla="*/ 740 w 1860"/>
              <a:gd name="T11" fmla="*/ 0 h 762"/>
              <a:gd name="T12" fmla="*/ 631 w 1860"/>
              <a:gd name="T13" fmla="*/ 16 h 762"/>
              <a:gd name="T14" fmla="*/ 437 w 1860"/>
              <a:gd name="T15" fmla="*/ 4 h 762"/>
              <a:gd name="T16" fmla="*/ 361 w 1860"/>
              <a:gd name="T17" fmla="*/ 0 h 762"/>
              <a:gd name="T18" fmla="*/ 286 w 1860"/>
              <a:gd name="T19" fmla="*/ 12 h 762"/>
              <a:gd name="T20" fmla="*/ 216 w 1860"/>
              <a:gd name="T21" fmla="*/ 37 h 762"/>
              <a:gd name="T22" fmla="*/ 152 w 1860"/>
              <a:gd name="T23" fmla="*/ 76 h 762"/>
              <a:gd name="T24" fmla="*/ 99 w 1860"/>
              <a:gd name="T25" fmla="*/ 124 h 762"/>
              <a:gd name="T26" fmla="*/ 55 w 1860"/>
              <a:gd name="T27" fmla="*/ 183 h 762"/>
              <a:gd name="T28" fmla="*/ 22 w 1860"/>
              <a:gd name="T29" fmla="*/ 249 h 762"/>
              <a:gd name="T30" fmla="*/ 4 w 1860"/>
              <a:gd name="T31" fmla="*/ 323 h 762"/>
              <a:gd name="T32" fmla="*/ 0 w 1860"/>
              <a:gd name="T33" fmla="*/ 380 h 762"/>
              <a:gd name="T34" fmla="*/ 8 w 1860"/>
              <a:gd name="T35" fmla="*/ 457 h 762"/>
              <a:gd name="T36" fmla="*/ 29 w 1860"/>
              <a:gd name="T37" fmla="*/ 529 h 762"/>
              <a:gd name="T38" fmla="*/ 65 w 1860"/>
              <a:gd name="T39" fmla="*/ 594 h 762"/>
              <a:gd name="T40" fmla="*/ 112 w 1860"/>
              <a:gd name="T41" fmla="*/ 650 h 762"/>
              <a:gd name="T42" fmla="*/ 168 w 1860"/>
              <a:gd name="T43" fmla="*/ 697 h 762"/>
              <a:gd name="T44" fmla="*/ 233 w 1860"/>
              <a:gd name="T45" fmla="*/ 732 h 762"/>
              <a:gd name="T46" fmla="*/ 304 w 1860"/>
              <a:gd name="T47" fmla="*/ 754 h 762"/>
              <a:gd name="T48" fmla="*/ 381 w 1860"/>
              <a:gd name="T49" fmla="*/ 762 h 762"/>
              <a:gd name="T50" fmla="*/ 460 w 1860"/>
              <a:gd name="T51" fmla="*/ 753 h 762"/>
              <a:gd name="T52" fmla="*/ 661 w 1860"/>
              <a:gd name="T53" fmla="*/ 753 h 762"/>
              <a:gd name="T54" fmla="*/ 740 w 1860"/>
              <a:gd name="T55" fmla="*/ 762 h 762"/>
              <a:gd name="T56" fmla="*/ 844 w 1860"/>
              <a:gd name="T57" fmla="*/ 747 h 762"/>
              <a:gd name="T58" fmla="*/ 1059 w 1860"/>
              <a:gd name="T59" fmla="*/ 758 h 762"/>
              <a:gd name="T60" fmla="*/ 1140 w 1860"/>
              <a:gd name="T61" fmla="*/ 761 h 762"/>
              <a:gd name="T62" fmla="*/ 1374 w 1860"/>
              <a:gd name="T63" fmla="*/ 747 h 762"/>
              <a:gd name="T64" fmla="*/ 1451 w 1860"/>
              <a:gd name="T65" fmla="*/ 761 h 762"/>
              <a:gd name="T66" fmla="*/ 1518 w 1860"/>
              <a:gd name="T67" fmla="*/ 760 h 762"/>
              <a:gd name="T68" fmla="*/ 1592 w 1860"/>
              <a:gd name="T69" fmla="*/ 744 h 762"/>
              <a:gd name="T70" fmla="*/ 1660 w 1860"/>
              <a:gd name="T71" fmla="*/ 716 h 762"/>
              <a:gd name="T72" fmla="*/ 1721 w 1860"/>
              <a:gd name="T73" fmla="*/ 675 h 762"/>
              <a:gd name="T74" fmla="*/ 1773 w 1860"/>
              <a:gd name="T75" fmla="*/ 623 h 762"/>
              <a:gd name="T76" fmla="*/ 1814 w 1860"/>
              <a:gd name="T77" fmla="*/ 562 h 762"/>
              <a:gd name="T78" fmla="*/ 1842 w 1860"/>
              <a:gd name="T79" fmla="*/ 494 h 762"/>
              <a:gd name="T80" fmla="*/ 1858 w 1860"/>
              <a:gd name="T81" fmla="*/ 420 h 762"/>
              <a:gd name="T82" fmla="*/ 1859 w 1860"/>
              <a:gd name="T83" fmla="*/ 361 h 762"/>
              <a:gd name="T84" fmla="*/ 1848 w 1860"/>
              <a:gd name="T85" fmla="*/ 286 h 762"/>
              <a:gd name="T86" fmla="*/ 1822 w 1860"/>
              <a:gd name="T87" fmla="*/ 216 h 762"/>
              <a:gd name="T88" fmla="*/ 1784 w 1860"/>
              <a:gd name="T89" fmla="*/ 152 h 762"/>
              <a:gd name="T90" fmla="*/ 1735 w 1860"/>
              <a:gd name="T91" fmla="*/ 99 h 762"/>
              <a:gd name="T92" fmla="*/ 1676 w 1860"/>
              <a:gd name="T93" fmla="*/ 55 h 762"/>
              <a:gd name="T94" fmla="*/ 1609 w 1860"/>
              <a:gd name="T95" fmla="*/ 22 h 762"/>
              <a:gd name="T96" fmla="*/ 1537 w 1860"/>
              <a:gd name="T97" fmla="*/ 4 h 762"/>
              <a:gd name="T98" fmla="*/ 1478 w 1860"/>
              <a:gd name="T99" fmla="*/ 0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60" h="762">
                <a:moveTo>
                  <a:pt x="1478" y="0"/>
                </a:moveTo>
                <a:lnTo>
                  <a:pt x="1478" y="0"/>
                </a:lnTo>
                <a:lnTo>
                  <a:pt x="1450" y="1"/>
                </a:lnTo>
                <a:lnTo>
                  <a:pt x="1423" y="4"/>
                </a:lnTo>
                <a:lnTo>
                  <a:pt x="1396" y="9"/>
                </a:lnTo>
                <a:lnTo>
                  <a:pt x="1370" y="16"/>
                </a:lnTo>
                <a:lnTo>
                  <a:pt x="1222" y="16"/>
                </a:lnTo>
                <a:lnTo>
                  <a:pt x="1222" y="16"/>
                </a:lnTo>
                <a:lnTo>
                  <a:pt x="1195" y="9"/>
                </a:lnTo>
                <a:lnTo>
                  <a:pt x="1169" y="4"/>
                </a:lnTo>
                <a:lnTo>
                  <a:pt x="1141" y="1"/>
                </a:lnTo>
                <a:lnTo>
                  <a:pt x="1112" y="0"/>
                </a:lnTo>
                <a:lnTo>
                  <a:pt x="1112" y="0"/>
                </a:lnTo>
                <a:lnTo>
                  <a:pt x="1084" y="1"/>
                </a:lnTo>
                <a:lnTo>
                  <a:pt x="1057" y="4"/>
                </a:lnTo>
                <a:lnTo>
                  <a:pt x="1030" y="9"/>
                </a:lnTo>
                <a:lnTo>
                  <a:pt x="1004" y="16"/>
                </a:lnTo>
                <a:lnTo>
                  <a:pt x="849" y="16"/>
                </a:lnTo>
                <a:lnTo>
                  <a:pt x="849" y="16"/>
                </a:lnTo>
                <a:lnTo>
                  <a:pt x="822" y="9"/>
                </a:lnTo>
                <a:lnTo>
                  <a:pt x="796" y="4"/>
                </a:lnTo>
                <a:lnTo>
                  <a:pt x="768" y="1"/>
                </a:lnTo>
                <a:lnTo>
                  <a:pt x="740" y="0"/>
                </a:lnTo>
                <a:lnTo>
                  <a:pt x="740" y="0"/>
                </a:lnTo>
                <a:lnTo>
                  <a:pt x="711" y="1"/>
                </a:lnTo>
                <a:lnTo>
                  <a:pt x="684" y="4"/>
                </a:lnTo>
                <a:lnTo>
                  <a:pt x="657" y="9"/>
                </a:lnTo>
                <a:lnTo>
                  <a:pt x="631" y="16"/>
                </a:lnTo>
                <a:lnTo>
                  <a:pt x="490" y="16"/>
                </a:lnTo>
                <a:lnTo>
                  <a:pt x="490" y="16"/>
                </a:lnTo>
                <a:lnTo>
                  <a:pt x="463" y="9"/>
                </a:lnTo>
                <a:lnTo>
                  <a:pt x="437" y="4"/>
                </a:lnTo>
                <a:lnTo>
                  <a:pt x="409" y="1"/>
                </a:lnTo>
                <a:lnTo>
                  <a:pt x="381" y="0"/>
                </a:lnTo>
                <a:lnTo>
                  <a:pt x="381" y="0"/>
                </a:lnTo>
                <a:lnTo>
                  <a:pt x="361" y="0"/>
                </a:lnTo>
                <a:lnTo>
                  <a:pt x="342" y="2"/>
                </a:lnTo>
                <a:lnTo>
                  <a:pt x="323" y="4"/>
                </a:lnTo>
                <a:lnTo>
                  <a:pt x="304" y="8"/>
                </a:lnTo>
                <a:lnTo>
                  <a:pt x="286" y="12"/>
                </a:lnTo>
                <a:lnTo>
                  <a:pt x="268" y="17"/>
                </a:lnTo>
                <a:lnTo>
                  <a:pt x="249" y="22"/>
                </a:lnTo>
                <a:lnTo>
                  <a:pt x="233" y="29"/>
                </a:lnTo>
                <a:lnTo>
                  <a:pt x="216" y="37"/>
                </a:lnTo>
                <a:lnTo>
                  <a:pt x="200" y="46"/>
                </a:lnTo>
                <a:lnTo>
                  <a:pt x="183" y="55"/>
                </a:lnTo>
                <a:lnTo>
                  <a:pt x="168" y="65"/>
                </a:lnTo>
                <a:lnTo>
                  <a:pt x="152" y="76"/>
                </a:lnTo>
                <a:lnTo>
                  <a:pt x="139" y="87"/>
                </a:lnTo>
                <a:lnTo>
                  <a:pt x="124" y="99"/>
                </a:lnTo>
                <a:lnTo>
                  <a:pt x="112" y="112"/>
                </a:lnTo>
                <a:lnTo>
                  <a:pt x="99" y="124"/>
                </a:lnTo>
                <a:lnTo>
                  <a:pt x="87" y="139"/>
                </a:lnTo>
                <a:lnTo>
                  <a:pt x="76" y="152"/>
                </a:lnTo>
                <a:lnTo>
                  <a:pt x="65" y="168"/>
                </a:lnTo>
                <a:lnTo>
                  <a:pt x="55" y="183"/>
                </a:lnTo>
                <a:lnTo>
                  <a:pt x="46" y="200"/>
                </a:lnTo>
                <a:lnTo>
                  <a:pt x="37" y="216"/>
                </a:lnTo>
                <a:lnTo>
                  <a:pt x="29" y="233"/>
                </a:lnTo>
                <a:lnTo>
                  <a:pt x="22" y="249"/>
                </a:lnTo>
                <a:lnTo>
                  <a:pt x="17" y="268"/>
                </a:lnTo>
                <a:lnTo>
                  <a:pt x="12" y="286"/>
                </a:lnTo>
                <a:lnTo>
                  <a:pt x="8" y="304"/>
                </a:lnTo>
                <a:lnTo>
                  <a:pt x="4" y="323"/>
                </a:lnTo>
                <a:lnTo>
                  <a:pt x="2" y="342"/>
                </a:lnTo>
                <a:lnTo>
                  <a:pt x="0" y="361"/>
                </a:lnTo>
                <a:lnTo>
                  <a:pt x="0" y="380"/>
                </a:lnTo>
                <a:lnTo>
                  <a:pt x="0" y="380"/>
                </a:lnTo>
                <a:lnTo>
                  <a:pt x="0" y="401"/>
                </a:lnTo>
                <a:lnTo>
                  <a:pt x="2" y="420"/>
                </a:lnTo>
                <a:lnTo>
                  <a:pt x="4" y="439"/>
                </a:lnTo>
                <a:lnTo>
                  <a:pt x="8" y="457"/>
                </a:lnTo>
                <a:lnTo>
                  <a:pt x="12" y="476"/>
                </a:lnTo>
                <a:lnTo>
                  <a:pt x="17" y="494"/>
                </a:lnTo>
                <a:lnTo>
                  <a:pt x="22" y="511"/>
                </a:lnTo>
                <a:lnTo>
                  <a:pt x="29" y="529"/>
                </a:lnTo>
                <a:lnTo>
                  <a:pt x="37" y="546"/>
                </a:lnTo>
                <a:lnTo>
                  <a:pt x="46" y="562"/>
                </a:lnTo>
                <a:lnTo>
                  <a:pt x="55" y="578"/>
                </a:lnTo>
                <a:lnTo>
                  <a:pt x="65" y="594"/>
                </a:lnTo>
                <a:lnTo>
                  <a:pt x="76" y="609"/>
                </a:lnTo>
                <a:lnTo>
                  <a:pt x="87" y="623"/>
                </a:lnTo>
                <a:lnTo>
                  <a:pt x="99" y="637"/>
                </a:lnTo>
                <a:lnTo>
                  <a:pt x="112" y="650"/>
                </a:lnTo>
                <a:lnTo>
                  <a:pt x="124" y="663"/>
                </a:lnTo>
                <a:lnTo>
                  <a:pt x="139" y="675"/>
                </a:lnTo>
                <a:lnTo>
                  <a:pt x="152" y="686"/>
                </a:lnTo>
                <a:lnTo>
                  <a:pt x="168" y="697"/>
                </a:lnTo>
                <a:lnTo>
                  <a:pt x="183" y="707"/>
                </a:lnTo>
                <a:lnTo>
                  <a:pt x="200" y="716"/>
                </a:lnTo>
                <a:lnTo>
                  <a:pt x="216" y="724"/>
                </a:lnTo>
                <a:lnTo>
                  <a:pt x="233" y="732"/>
                </a:lnTo>
                <a:lnTo>
                  <a:pt x="249" y="738"/>
                </a:lnTo>
                <a:lnTo>
                  <a:pt x="268" y="744"/>
                </a:lnTo>
                <a:lnTo>
                  <a:pt x="286" y="750"/>
                </a:lnTo>
                <a:lnTo>
                  <a:pt x="304" y="754"/>
                </a:lnTo>
                <a:lnTo>
                  <a:pt x="323" y="758"/>
                </a:lnTo>
                <a:lnTo>
                  <a:pt x="342" y="760"/>
                </a:lnTo>
                <a:lnTo>
                  <a:pt x="361" y="761"/>
                </a:lnTo>
                <a:lnTo>
                  <a:pt x="381" y="762"/>
                </a:lnTo>
                <a:lnTo>
                  <a:pt x="381" y="762"/>
                </a:lnTo>
                <a:lnTo>
                  <a:pt x="408" y="761"/>
                </a:lnTo>
                <a:lnTo>
                  <a:pt x="434" y="758"/>
                </a:lnTo>
                <a:lnTo>
                  <a:pt x="460" y="753"/>
                </a:lnTo>
                <a:lnTo>
                  <a:pt x="484" y="747"/>
                </a:lnTo>
                <a:lnTo>
                  <a:pt x="636" y="747"/>
                </a:lnTo>
                <a:lnTo>
                  <a:pt x="636" y="747"/>
                </a:lnTo>
                <a:lnTo>
                  <a:pt x="661" y="753"/>
                </a:lnTo>
                <a:lnTo>
                  <a:pt x="687" y="758"/>
                </a:lnTo>
                <a:lnTo>
                  <a:pt x="714" y="761"/>
                </a:lnTo>
                <a:lnTo>
                  <a:pt x="740" y="762"/>
                </a:lnTo>
                <a:lnTo>
                  <a:pt x="740" y="762"/>
                </a:lnTo>
                <a:lnTo>
                  <a:pt x="767" y="761"/>
                </a:lnTo>
                <a:lnTo>
                  <a:pt x="793" y="758"/>
                </a:lnTo>
                <a:lnTo>
                  <a:pt x="819" y="753"/>
                </a:lnTo>
                <a:lnTo>
                  <a:pt x="844" y="747"/>
                </a:lnTo>
                <a:lnTo>
                  <a:pt x="1008" y="747"/>
                </a:lnTo>
                <a:lnTo>
                  <a:pt x="1008" y="747"/>
                </a:lnTo>
                <a:lnTo>
                  <a:pt x="1033" y="753"/>
                </a:lnTo>
                <a:lnTo>
                  <a:pt x="1059" y="758"/>
                </a:lnTo>
                <a:lnTo>
                  <a:pt x="1086" y="761"/>
                </a:lnTo>
                <a:lnTo>
                  <a:pt x="1112" y="762"/>
                </a:lnTo>
                <a:lnTo>
                  <a:pt x="1112" y="762"/>
                </a:lnTo>
                <a:lnTo>
                  <a:pt x="1140" y="761"/>
                </a:lnTo>
                <a:lnTo>
                  <a:pt x="1165" y="758"/>
                </a:lnTo>
                <a:lnTo>
                  <a:pt x="1191" y="753"/>
                </a:lnTo>
                <a:lnTo>
                  <a:pt x="1216" y="747"/>
                </a:lnTo>
                <a:lnTo>
                  <a:pt x="1374" y="747"/>
                </a:lnTo>
                <a:lnTo>
                  <a:pt x="1374" y="747"/>
                </a:lnTo>
                <a:lnTo>
                  <a:pt x="1399" y="753"/>
                </a:lnTo>
                <a:lnTo>
                  <a:pt x="1425" y="758"/>
                </a:lnTo>
                <a:lnTo>
                  <a:pt x="1451" y="761"/>
                </a:lnTo>
                <a:lnTo>
                  <a:pt x="1478" y="762"/>
                </a:lnTo>
                <a:lnTo>
                  <a:pt x="1478" y="762"/>
                </a:lnTo>
                <a:lnTo>
                  <a:pt x="1499" y="761"/>
                </a:lnTo>
                <a:lnTo>
                  <a:pt x="1518" y="760"/>
                </a:lnTo>
                <a:lnTo>
                  <a:pt x="1537" y="758"/>
                </a:lnTo>
                <a:lnTo>
                  <a:pt x="1555" y="754"/>
                </a:lnTo>
                <a:lnTo>
                  <a:pt x="1574" y="750"/>
                </a:lnTo>
                <a:lnTo>
                  <a:pt x="1592" y="744"/>
                </a:lnTo>
                <a:lnTo>
                  <a:pt x="1609" y="738"/>
                </a:lnTo>
                <a:lnTo>
                  <a:pt x="1627" y="732"/>
                </a:lnTo>
                <a:lnTo>
                  <a:pt x="1643" y="724"/>
                </a:lnTo>
                <a:lnTo>
                  <a:pt x="1660" y="716"/>
                </a:lnTo>
                <a:lnTo>
                  <a:pt x="1676" y="707"/>
                </a:lnTo>
                <a:lnTo>
                  <a:pt x="1692" y="697"/>
                </a:lnTo>
                <a:lnTo>
                  <a:pt x="1707" y="686"/>
                </a:lnTo>
                <a:lnTo>
                  <a:pt x="1721" y="675"/>
                </a:lnTo>
                <a:lnTo>
                  <a:pt x="1735" y="663"/>
                </a:lnTo>
                <a:lnTo>
                  <a:pt x="1748" y="650"/>
                </a:lnTo>
                <a:lnTo>
                  <a:pt x="1761" y="637"/>
                </a:lnTo>
                <a:lnTo>
                  <a:pt x="1773" y="623"/>
                </a:lnTo>
                <a:lnTo>
                  <a:pt x="1784" y="609"/>
                </a:lnTo>
                <a:lnTo>
                  <a:pt x="1795" y="594"/>
                </a:lnTo>
                <a:lnTo>
                  <a:pt x="1805" y="578"/>
                </a:lnTo>
                <a:lnTo>
                  <a:pt x="1814" y="562"/>
                </a:lnTo>
                <a:lnTo>
                  <a:pt x="1822" y="546"/>
                </a:lnTo>
                <a:lnTo>
                  <a:pt x="1830" y="529"/>
                </a:lnTo>
                <a:lnTo>
                  <a:pt x="1836" y="511"/>
                </a:lnTo>
                <a:lnTo>
                  <a:pt x="1842" y="494"/>
                </a:lnTo>
                <a:lnTo>
                  <a:pt x="1848" y="476"/>
                </a:lnTo>
                <a:lnTo>
                  <a:pt x="1852" y="457"/>
                </a:lnTo>
                <a:lnTo>
                  <a:pt x="1856" y="439"/>
                </a:lnTo>
                <a:lnTo>
                  <a:pt x="1858" y="420"/>
                </a:lnTo>
                <a:lnTo>
                  <a:pt x="1859" y="401"/>
                </a:lnTo>
                <a:lnTo>
                  <a:pt x="1860" y="380"/>
                </a:lnTo>
                <a:lnTo>
                  <a:pt x="1860" y="380"/>
                </a:lnTo>
                <a:lnTo>
                  <a:pt x="1859" y="361"/>
                </a:lnTo>
                <a:lnTo>
                  <a:pt x="1858" y="342"/>
                </a:lnTo>
                <a:lnTo>
                  <a:pt x="1856" y="323"/>
                </a:lnTo>
                <a:lnTo>
                  <a:pt x="1852" y="304"/>
                </a:lnTo>
                <a:lnTo>
                  <a:pt x="1848" y="286"/>
                </a:lnTo>
                <a:lnTo>
                  <a:pt x="1842" y="268"/>
                </a:lnTo>
                <a:lnTo>
                  <a:pt x="1836" y="249"/>
                </a:lnTo>
                <a:lnTo>
                  <a:pt x="1830" y="233"/>
                </a:lnTo>
                <a:lnTo>
                  <a:pt x="1822" y="216"/>
                </a:lnTo>
                <a:lnTo>
                  <a:pt x="1814" y="200"/>
                </a:lnTo>
                <a:lnTo>
                  <a:pt x="1805" y="183"/>
                </a:lnTo>
                <a:lnTo>
                  <a:pt x="1795" y="168"/>
                </a:lnTo>
                <a:lnTo>
                  <a:pt x="1784" y="152"/>
                </a:lnTo>
                <a:lnTo>
                  <a:pt x="1773" y="139"/>
                </a:lnTo>
                <a:lnTo>
                  <a:pt x="1761" y="124"/>
                </a:lnTo>
                <a:lnTo>
                  <a:pt x="1748" y="112"/>
                </a:lnTo>
                <a:lnTo>
                  <a:pt x="1735" y="99"/>
                </a:lnTo>
                <a:lnTo>
                  <a:pt x="1721" y="87"/>
                </a:lnTo>
                <a:lnTo>
                  <a:pt x="1707" y="76"/>
                </a:lnTo>
                <a:lnTo>
                  <a:pt x="1692" y="65"/>
                </a:lnTo>
                <a:lnTo>
                  <a:pt x="1676" y="55"/>
                </a:lnTo>
                <a:lnTo>
                  <a:pt x="1660" y="46"/>
                </a:lnTo>
                <a:lnTo>
                  <a:pt x="1643" y="37"/>
                </a:lnTo>
                <a:lnTo>
                  <a:pt x="1627" y="29"/>
                </a:lnTo>
                <a:lnTo>
                  <a:pt x="1609" y="22"/>
                </a:lnTo>
                <a:lnTo>
                  <a:pt x="1592" y="17"/>
                </a:lnTo>
                <a:lnTo>
                  <a:pt x="1574" y="12"/>
                </a:lnTo>
                <a:lnTo>
                  <a:pt x="1555" y="8"/>
                </a:lnTo>
                <a:lnTo>
                  <a:pt x="1537" y="4"/>
                </a:lnTo>
                <a:lnTo>
                  <a:pt x="1518" y="2"/>
                </a:lnTo>
                <a:lnTo>
                  <a:pt x="1499" y="0"/>
                </a:lnTo>
                <a:lnTo>
                  <a:pt x="1478" y="0"/>
                </a:lnTo>
                <a:lnTo>
                  <a:pt x="1478" y="0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114300" cap="flat" cmpd="sng">
            <a:solidFill>
              <a:srgbClr val="F7B60D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54335" name="Group 63"/>
          <p:cNvGrpSpPr>
            <a:grpSpLocks/>
          </p:cNvGrpSpPr>
          <p:nvPr/>
        </p:nvGrpSpPr>
        <p:grpSpPr bwMode="auto">
          <a:xfrm>
            <a:off x="4932363" y="5516563"/>
            <a:ext cx="396875" cy="396875"/>
            <a:chOff x="1661" y="1310"/>
            <a:chExt cx="250" cy="250"/>
          </a:xfrm>
        </p:grpSpPr>
        <p:sp>
          <p:nvSpPr>
            <p:cNvPr id="54336" name="Oval 64"/>
            <p:cNvSpPr>
              <a:spLocks noChangeArrowheads="1"/>
            </p:cNvSpPr>
            <p:nvPr/>
          </p:nvSpPr>
          <p:spPr bwMode="auto">
            <a:xfrm>
              <a:off x="1661" y="1310"/>
              <a:ext cx="250" cy="250"/>
            </a:xfrm>
            <a:prstGeom prst="ellipse">
              <a:avLst/>
            </a:prstGeom>
            <a:solidFill>
              <a:srgbClr val="FDB6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4337" name="Oval 65"/>
            <p:cNvSpPr>
              <a:spLocks noChangeArrowheads="1"/>
            </p:cNvSpPr>
            <p:nvPr/>
          </p:nvSpPr>
          <p:spPr bwMode="auto">
            <a:xfrm>
              <a:off x="1729" y="1378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4334" name="Line 62"/>
          <p:cNvSpPr>
            <a:spLocks noChangeShapeType="1"/>
          </p:cNvSpPr>
          <p:nvPr/>
        </p:nvSpPr>
        <p:spPr bwMode="auto">
          <a:xfrm flipH="1" flipV="1">
            <a:off x="4500563" y="5408613"/>
            <a:ext cx="628650" cy="30162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339" name="Oval 67"/>
          <p:cNvSpPr>
            <a:spLocks noChangeArrowheads="1"/>
          </p:cNvSpPr>
          <p:nvPr/>
        </p:nvSpPr>
        <p:spPr bwMode="auto">
          <a:xfrm>
            <a:off x="7277100" y="5033963"/>
            <a:ext cx="282575" cy="282575"/>
          </a:xfrm>
          <a:prstGeom prst="ellipse">
            <a:avLst/>
          </a:prstGeom>
          <a:noFill/>
          <a:ln w="101600">
            <a:solidFill>
              <a:srgbClr val="FDB60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DB60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340" name="Oval 68"/>
          <p:cNvSpPr>
            <a:spLocks noChangeArrowheads="1"/>
          </p:cNvSpPr>
          <p:nvPr/>
        </p:nvSpPr>
        <p:spPr bwMode="auto">
          <a:xfrm>
            <a:off x="7327900" y="5084763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341" name="Line 69"/>
          <p:cNvSpPr>
            <a:spLocks noChangeShapeType="1"/>
          </p:cNvSpPr>
          <p:nvPr/>
        </p:nvSpPr>
        <p:spPr bwMode="auto">
          <a:xfrm flipH="1" flipV="1">
            <a:off x="7416800" y="4616450"/>
            <a:ext cx="0" cy="554038"/>
          </a:xfrm>
          <a:prstGeom prst="line">
            <a:avLst/>
          </a:prstGeom>
          <a:noFill/>
          <a:ln w="19050">
            <a:solidFill>
              <a:srgbClr val="139AFF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332" name="Text Box 60"/>
          <p:cNvSpPr txBox="1">
            <a:spLocks noChangeArrowheads="1"/>
          </p:cNvSpPr>
          <p:nvPr/>
        </p:nvSpPr>
        <p:spPr bwMode="auto">
          <a:xfrm>
            <a:off x="5994400" y="5445125"/>
            <a:ext cx="1035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>
                <a:solidFill>
                  <a:srgbClr val="FFFFFF"/>
                </a:solidFill>
                <a:latin typeface="Arial Black" panose="020B0A04020102020204" pitchFamily="34" charset="0"/>
              </a:rPr>
              <a:t>Design</a:t>
            </a:r>
          </a:p>
          <a:p>
            <a:pPr algn="ctr"/>
            <a:r>
              <a:rPr lang="en-US" altLang="ko-KR" sz="1000">
                <a:solidFill>
                  <a:srgbClr val="FFFFFF"/>
                </a:solidFill>
                <a:latin typeface="Arial Black" panose="020B0A04020102020204" pitchFamily="34" charset="0"/>
              </a:rPr>
              <a:t>Inspiration</a:t>
            </a:r>
          </a:p>
        </p:txBody>
      </p:sp>
      <p:sp>
        <p:nvSpPr>
          <p:cNvPr id="54342" name="Rectangle 70"/>
          <p:cNvSpPr>
            <a:spLocks noChangeArrowheads="1"/>
          </p:cNvSpPr>
          <p:nvPr/>
        </p:nvSpPr>
        <p:spPr bwMode="auto">
          <a:xfrm>
            <a:off x="1914525" y="1547813"/>
            <a:ext cx="2197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400" b="1">
                <a:solidFill>
                  <a:srgbClr val="FFFFFF"/>
                </a:solidFill>
                <a:latin typeface="Arial Black" panose="020B0A04020102020204" pitchFamily="34" charset="0"/>
              </a:rPr>
              <a:t>Heading Goes Here</a:t>
            </a:r>
          </a:p>
        </p:txBody>
      </p:sp>
      <p:sp>
        <p:nvSpPr>
          <p:cNvPr id="54348" name="Line 76"/>
          <p:cNvSpPr>
            <a:spLocks noChangeShapeType="1"/>
          </p:cNvSpPr>
          <p:nvPr/>
        </p:nvSpPr>
        <p:spPr bwMode="auto">
          <a:xfrm>
            <a:off x="1701800" y="1844675"/>
            <a:ext cx="0" cy="4683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4355" name="WordArt 83"/>
          <p:cNvSpPr>
            <a:spLocks noChangeArrowheads="1" noChangeShapeType="1" noTextEdit="1"/>
          </p:cNvSpPr>
          <p:nvPr/>
        </p:nvSpPr>
        <p:spPr bwMode="auto">
          <a:xfrm>
            <a:off x="1908175" y="441325"/>
            <a:ext cx="5327650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>
                <a:solidFill>
                  <a:srgbClr val="FFFFFF"/>
                </a:solidFill>
                <a:effectLst>
                  <a:outerShdw dist="28398" dir="3806097" algn="ctr" rotWithShape="0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>
              <a:solidFill>
                <a:srgbClr val="FFFFFF"/>
              </a:solidFill>
              <a:effectLst>
                <a:outerShdw dist="28398" dir="3806097" algn="ctr" rotWithShape="0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4357" name="Group 85"/>
          <p:cNvGrpSpPr>
            <a:grpSpLocks/>
          </p:cNvGrpSpPr>
          <p:nvPr/>
        </p:nvGrpSpPr>
        <p:grpSpPr bwMode="auto">
          <a:xfrm>
            <a:off x="3816350" y="6273800"/>
            <a:ext cx="1441450" cy="360363"/>
            <a:chOff x="4672" y="3929"/>
            <a:chExt cx="908" cy="227"/>
          </a:xfrm>
        </p:grpSpPr>
        <p:sp>
          <p:nvSpPr>
            <p:cNvPr id="54358" name="WordArt 86"/>
            <p:cNvSpPr>
              <a:spLocks noChangeArrowheads="1" noChangeShapeType="1" noTextEdit="1"/>
            </p:cNvSpPr>
            <p:nvPr/>
          </p:nvSpPr>
          <p:spPr bwMode="auto">
            <a:xfrm>
              <a:off x="4672" y="3929"/>
              <a:ext cx="9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>
                  <a:solidFill>
                    <a:srgbClr val="FFFFFF"/>
                  </a:solidFill>
                  <a:effectLst>
                    <a:outerShdw dist="17961" dir="2700000" algn="ctr" rotWithShape="0">
                      <a:srgbClr val="000000"/>
                    </a:outerShdw>
                  </a:effectLst>
                  <a:latin typeface="Impact" panose="020B0806030902050204" pitchFamily="34" charset="0"/>
                </a:rPr>
                <a:t>' LOGOTYPE '</a:t>
              </a:r>
              <a:endParaRPr lang="zh-CN" altLang="en-US" kern="10">
                <a:solidFill>
                  <a:srgbClr val="FFFFFF"/>
                </a:solidFill>
                <a:effectLst>
                  <a:outerShdw dist="17961" dir="2700000" algn="ctr" rotWithShape="0">
                    <a:srgbClr val="000000"/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54359" name="WordArt 87"/>
            <p:cNvSpPr>
              <a:spLocks noChangeArrowheads="1" noChangeShapeType="1" noTextEdit="1"/>
            </p:cNvSpPr>
            <p:nvPr/>
          </p:nvSpPr>
          <p:spPr bwMode="auto">
            <a:xfrm>
              <a:off x="4742" y="4110"/>
              <a:ext cx="770" cy="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 kern="10">
                  <a:solidFill>
                    <a:srgbClr val="9696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COMPANY LOGOTYPE INSERT</a:t>
              </a:r>
              <a:endParaRPr lang="zh-CN" altLang="en-US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0236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13" name="Freeform 17"/>
          <p:cNvSpPr>
            <a:spLocks/>
          </p:cNvSpPr>
          <p:nvPr/>
        </p:nvSpPr>
        <p:spPr bwMode="auto">
          <a:xfrm>
            <a:off x="5156200" y="5122863"/>
            <a:ext cx="2790825" cy="1144587"/>
          </a:xfrm>
          <a:custGeom>
            <a:avLst/>
            <a:gdLst>
              <a:gd name="T0" fmla="*/ 1423 w 1860"/>
              <a:gd name="T1" fmla="*/ 4 h 762"/>
              <a:gd name="T2" fmla="*/ 1222 w 1860"/>
              <a:gd name="T3" fmla="*/ 16 h 762"/>
              <a:gd name="T4" fmla="*/ 1112 w 1860"/>
              <a:gd name="T5" fmla="*/ 0 h 762"/>
              <a:gd name="T6" fmla="*/ 1030 w 1860"/>
              <a:gd name="T7" fmla="*/ 9 h 762"/>
              <a:gd name="T8" fmla="*/ 822 w 1860"/>
              <a:gd name="T9" fmla="*/ 9 h 762"/>
              <a:gd name="T10" fmla="*/ 740 w 1860"/>
              <a:gd name="T11" fmla="*/ 0 h 762"/>
              <a:gd name="T12" fmla="*/ 631 w 1860"/>
              <a:gd name="T13" fmla="*/ 16 h 762"/>
              <a:gd name="T14" fmla="*/ 437 w 1860"/>
              <a:gd name="T15" fmla="*/ 4 h 762"/>
              <a:gd name="T16" fmla="*/ 361 w 1860"/>
              <a:gd name="T17" fmla="*/ 0 h 762"/>
              <a:gd name="T18" fmla="*/ 286 w 1860"/>
              <a:gd name="T19" fmla="*/ 12 h 762"/>
              <a:gd name="T20" fmla="*/ 216 w 1860"/>
              <a:gd name="T21" fmla="*/ 37 h 762"/>
              <a:gd name="T22" fmla="*/ 152 w 1860"/>
              <a:gd name="T23" fmla="*/ 76 h 762"/>
              <a:gd name="T24" fmla="*/ 99 w 1860"/>
              <a:gd name="T25" fmla="*/ 124 h 762"/>
              <a:gd name="T26" fmla="*/ 55 w 1860"/>
              <a:gd name="T27" fmla="*/ 183 h 762"/>
              <a:gd name="T28" fmla="*/ 22 w 1860"/>
              <a:gd name="T29" fmla="*/ 249 h 762"/>
              <a:gd name="T30" fmla="*/ 4 w 1860"/>
              <a:gd name="T31" fmla="*/ 323 h 762"/>
              <a:gd name="T32" fmla="*/ 0 w 1860"/>
              <a:gd name="T33" fmla="*/ 380 h 762"/>
              <a:gd name="T34" fmla="*/ 8 w 1860"/>
              <a:gd name="T35" fmla="*/ 457 h 762"/>
              <a:gd name="T36" fmla="*/ 29 w 1860"/>
              <a:gd name="T37" fmla="*/ 529 h 762"/>
              <a:gd name="T38" fmla="*/ 65 w 1860"/>
              <a:gd name="T39" fmla="*/ 594 h 762"/>
              <a:gd name="T40" fmla="*/ 112 w 1860"/>
              <a:gd name="T41" fmla="*/ 650 h 762"/>
              <a:gd name="T42" fmla="*/ 168 w 1860"/>
              <a:gd name="T43" fmla="*/ 697 h 762"/>
              <a:gd name="T44" fmla="*/ 233 w 1860"/>
              <a:gd name="T45" fmla="*/ 732 h 762"/>
              <a:gd name="T46" fmla="*/ 304 w 1860"/>
              <a:gd name="T47" fmla="*/ 754 h 762"/>
              <a:gd name="T48" fmla="*/ 381 w 1860"/>
              <a:gd name="T49" fmla="*/ 762 h 762"/>
              <a:gd name="T50" fmla="*/ 460 w 1860"/>
              <a:gd name="T51" fmla="*/ 753 h 762"/>
              <a:gd name="T52" fmla="*/ 661 w 1860"/>
              <a:gd name="T53" fmla="*/ 753 h 762"/>
              <a:gd name="T54" fmla="*/ 740 w 1860"/>
              <a:gd name="T55" fmla="*/ 762 h 762"/>
              <a:gd name="T56" fmla="*/ 844 w 1860"/>
              <a:gd name="T57" fmla="*/ 747 h 762"/>
              <a:gd name="T58" fmla="*/ 1059 w 1860"/>
              <a:gd name="T59" fmla="*/ 758 h 762"/>
              <a:gd name="T60" fmla="*/ 1140 w 1860"/>
              <a:gd name="T61" fmla="*/ 761 h 762"/>
              <a:gd name="T62" fmla="*/ 1374 w 1860"/>
              <a:gd name="T63" fmla="*/ 747 h 762"/>
              <a:gd name="T64" fmla="*/ 1451 w 1860"/>
              <a:gd name="T65" fmla="*/ 761 h 762"/>
              <a:gd name="T66" fmla="*/ 1518 w 1860"/>
              <a:gd name="T67" fmla="*/ 760 h 762"/>
              <a:gd name="T68" fmla="*/ 1592 w 1860"/>
              <a:gd name="T69" fmla="*/ 744 h 762"/>
              <a:gd name="T70" fmla="*/ 1660 w 1860"/>
              <a:gd name="T71" fmla="*/ 716 h 762"/>
              <a:gd name="T72" fmla="*/ 1721 w 1860"/>
              <a:gd name="T73" fmla="*/ 675 h 762"/>
              <a:gd name="T74" fmla="*/ 1773 w 1860"/>
              <a:gd name="T75" fmla="*/ 623 h 762"/>
              <a:gd name="T76" fmla="*/ 1814 w 1860"/>
              <a:gd name="T77" fmla="*/ 562 h 762"/>
              <a:gd name="T78" fmla="*/ 1842 w 1860"/>
              <a:gd name="T79" fmla="*/ 494 h 762"/>
              <a:gd name="T80" fmla="*/ 1858 w 1860"/>
              <a:gd name="T81" fmla="*/ 420 h 762"/>
              <a:gd name="T82" fmla="*/ 1859 w 1860"/>
              <a:gd name="T83" fmla="*/ 361 h 762"/>
              <a:gd name="T84" fmla="*/ 1848 w 1860"/>
              <a:gd name="T85" fmla="*/ 286 h 762"/>
              <a:gd name="T86" fmla="*/ 1822 w 1860"/>
              <a:gd name="T87" fmla="*/ 216 h 762"/>
              <a:gd name="T88" fmla="*/ 1784 w 1860"/>
              <a:gd name="T89" fmla="*/ 152 h 762"/>
              <a:gd name="T90" fmla="*/ 1735 w 1860"/>
              <a:gd name="T91" fmla="*/ 99 h 762"/>
              <a:gd name="T92" fmla="*/ 1676 w 1860"/>
              <a:gd name="T93" fmla="*/ 55 h 762"/>
              <a:gd name="T94" fmla="*/ 1609 w 1860"/>
              <a:gd name="T95" fmla="*/ 22 h 762"/>
              <a:gd name="T96" fmla="*/ 1537 w 1860"/>
              <a:gd name="T97" fmla="*/ 4 h 762"/>
              <a:gd name="T98" fmla="*/ 1478 w 1860"/>
              <a:gd name="T99" fmla="*/ 0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60" h="762">
                <a:moveTo>
                  <a:pt x="1478" y="0"/>
                </a:moveTo>
                <a:lnTo>
                  <a:pt x="1478" y="0"/>
                </a:lnTo>
                <a:lnTo>
                  <a:pt x="1450" y="1"/>
                </a:lnTo>
                <a:lnTo>
                  <a:pt x="1423" y="4"/>
                </a:lnTo>
                <a:lnTo>
                  <a:pt x="1396" y="9"/>
                </a:lnTo>
                <a:lnTo>
                  <a:pt x="1370" y="16"/>
                </a:lnTo>
                <a:lnTo>
                  <a:pt x="1222" y="16"/>
                </a:lnTo>
                <a:lnTo>
                  <a:pt x="1222" y="16"/>
                </a:lnTo>
                <a:lnTo>
                  <a:pt x="1195" y="9"/>
                </a:lnTo>
                <a:lnTo>
                  <a:pt x="1169" y="4"/>
                </a:lnTo>
                <a:lnTo>
                  <a:pt x="1141" y="1"/>
                </a:lnTo>
                <a:lnTo>
                  <a:pt x="1112" y="0"/>
                </a:lnTo>
                <a:lnTo>
                  <a:pt x="1112" y="0"/>
                </a:lnTo>
                <a:lnTo>
                  <a:pt x="1084" y="1"/>
                </a:lnTo>
                <a:lnTo>
                  <a:pt x="1057" y="4"/>
                </a:lnTo>
                <a:lnTo>
                  <a:pt x="1030" y="9"/>
                </a:lnTo>
                <a:lnTo>
                  <a:pt x="1004" y="16"/>
                </a:lnTo>
                <a:lnTo>
                  <a:pt x="849" y="16"/>
                </a:lnTo>
                <a:lnTo>
                  <a:pt x="849" y="16"/>
                </a:lnTo>
                <a:lnTo>
                  <a:pt x="822" y="9"/>
                </a:lnTo>
                <a:lnTo>
                  <a:pt x="796" y="4"/>
                </a:lnTo>
                <a:lnTo>
                  <a:pt x="768" y="1"/>
                </a:lnTo>
                <a:lnTo>
                  <a:pt x="740" y="0"/>
                </a:lnTo>
                <a:lnTo>
                  <a:pt x="740" y="0"/>
                </a:lnTo>
                <a:lnTo>
                  <a:pt x="711" y="1"/>
                </a:lnTo>
                <a:lnTo>
                  <a:pt x="684" y="4"/>
                </a:lnTo>
                <a:lnTo>
                  <a:pt x="657" y="9"/>
                </a:lnTo>
                <a:lnTo>
                  <a:pt x="631" y="16"/>
                </a:lnTo>
                <a:lnTo>
                  <a:pt x="490" y="16"/>
                </a:lnTo>
                <a:lnTo>
                  <a:pt x="490" y="16"/>
                </a:lnTo>
                <a:lnTo>
                  <a:pt x="463" y="9"/>
                </a:lnTo>
                <a:lnTo>
                  <a:pt x="437" y="4"/>
                </a:lnTo>
                <a:lnTo>
                  <a:pt x="409" y="1"/>
                </a:lnTo>
                <a:lnTo>
                  <a:pt x="381" y="0"/>
                </a:lnTo>
                <a:lnTo>
                  <a:pt x="381" y="0"/>
                </a:lnTo>
                <a:lnTo>
                  <a:pt x="361" y="0"/>
                </a:lnTo>
                <a:lnTo>
                  <a:pt x="342" y="2"/>
                </a:lnTo>
                <a:lnTo>
                  <a:pt x="323" y="4"/>
                </a:lnTo>
                <a:lnTo>
                  <a:pt x="304" y="8"/>
                </a:lnTo>
                <a:lnTo>
                  <a:pt x="286" y="12"/>
                </a:lnTo>
                <a:lnTo>
                  <a:pt x="268" y="17"/>
                </a:lnTo>
                <a:lnTo>
                  <a:pt x="249" y="22"/>
                </a:lnTo>
                <a:lnTo>
                  <a:pt x="233" y="29"/>
                </a:lnTo>
                <a:lnTo>
                  <a:pt x="216" y="37"/>
                </a:lnTo>
                <a:lnTo>
                  <a:pt x="200" y="46"/>
                </a:lnTo>
                <a:lnTo>
                  <a:pt x="183" y="55"/>
                </a:lnTo>
                <a:lnTo>
                  <a:pt x="168" y="65"/>
                </a:lnTo>
                <a:lnTo>
                  <a:pt x="152" y="76"/>
                </a:lnTo>
                <a:lnTo>
                  <a:pt x="139" y="87"/>
                </a:lnTo>
                <a:lnTo>
                  <a:pt x="124" y="99"/>
                </a:lnTo>
                <a:lnTo>
                  <a:pt x="112" y="112"/>
                </a:lnTo>
                <a:lnTo>
                  <a:pt x="99" y="124"/>
                </a:lnTo>
                <a:lnTo>
                  <a:pt x="87" y="139"/>
                </a:lnTo>
                <a:lnTo>
                  <a:pt x="76" y="152"/>
                </a:lnTo>
                <a:lnTo>
                  <a:pt x="65" y="168"/>
                </a:lnTo>
                <a:lnTo>
                  <a:pt x="55" y="183"/>
                </a:lnTo>
                <a:lnTo>
                  <a:pt x="46" y="200"/>
                </a:lnTo>
                <a:lnTo>
                  <a:pt x="37" y="216"/>
                </a:lnTo>
                <a:lnTo>
                  <a:pt x="29" y="233"/>
                </a:lnTo>
                <a:lnTo>
                  <a:pt x="22" y="249"/>
                </a:lnTo>
                <a:lnTo>
                  <a:pt x="17" y="268"/>
                </a:lnTo>
                <a:lnTo>
                  <a:pt x="12" y="286"/>
                </a:lnTo>
                <a:lnTo>
                  <a:pt x="8" y="304"/>
                </a:lnTo>
                <a:lnTo>
                  <a:pt x="4" y="323"/>
                </a:lnTo>
                <a:lnTo>
                  <a:pt x="2" y="342"/>
                </a:lnTo>
                <a:lnTo>
                  <a:pt x="0" y="361"/>
                </a:lnTo>
                <a:lnTo>
                  <a:pt x="0" y="380"/>
                </a:lnTo>
                <a:lnTo>
                  <a:pt x="0" y="380"/>
                </a:lnTo>
                <a:lnTo>
                  <a:pt x="0" y="401"/>
                </a:lnTo>
                <a:lnTo>
                  <a:pt x="2" y="420"/>
                </a:lnTo>
                <a:lnTo>
                  <a:pt x="4" y="439"/>
                </a:lnTo>
                <a:lnTo>
                  <a:pt x="8" y="457"/>
                </a:lnTo>
                <a:lnTo>
                  <a:pt x="12" y="476"/>
                </a:lnTo>
                <a:lnTo>
                  <a:pt x="17" y="494"/>
                </a:lnTo>
                <a:lnTo>
                  <a:pt x="22" y="511"/>
                </a:lnTo>
                <a:lnTo>
                  <a:pt x="29" y="529"/>
                </a:lnTo>
                <a:lnTo>
                  <a:pt x="37" y="546"/>
                </a:lnTo>
                <a:lnTo>
                  <a:pt x="46" y="562"/>
                </a:lnTo>
                <a:lnTo>
                  <a:pt x="55" y="578"/>
                </a:lnTo>
                <a:lnTo>
                  <a:pt x="65" y="594"/>
                </a:lnTo>
                <a:lnTo>
                  <a:pt x="76" y="609"/>
                </a:lnTo>
                <a:lnTo>
                  <a:pt x="87" y="623"/>
                </a:lnTo>
                <a:lnTo>
                  <a:pt x="99" y="637"/>
                </a:lnTo>
                <a:lnTo>
                  <a:pt x="112" y="650"/>
                </a:lnTo>
                <a:lnTo>
                  <a:pt x="124" y="663"/>
                </a:lnTo>
                <a:lnTo>
                  <a:pt x="139" y="675"/>
                </a:lnTo>
                <a:lnTo>
                  <a:pt x="152" y="686"/>
                </a:lnTo>
                <a:lnTo>
                  <a:pt x="168" y="697"/>
                </a:lnTo>
                <a:lnTo>
                  <a:pt x="183" y="707"/>
                </a:lnTo>
                <a:lnTo>
                  <a:pt x="200" y="716"/>
                </a:lnTo>
                <a:lnTo>
                  <a:pt x="216" y="724"/>
                </a:lnTo>
                <a:lnTo>
                  <a:pt x="233" y="732"/>
                </a:lnTo>
                <a:lnTo>
                  <a:pt x="249" y="738"/>
                </a:lnTo>
                <a:lnTo>
                  <a:pt x="268" y="744"/>
                </a:lnTo>
                <a:lnTo>
                  <a:pt x="286" y="750"/>
                </a:lnTo>
                <a:lnTo>
                  <a:pt x="304" y="754"/>
                </a:lnTo>
                <a:lnTo>
                  <a:pt x="323" y="758"/>
                </a:lnTo>
                <a:lnTo>
                  <a:pt x="342" y="760"/>
                </a:lnTo>
                <a:lnTo>
                  <a:pt x="361" y="761"/>
                </a:lnTo>
                <a:lnTo>
                  <a:pt x="381" y="762"/>
                </a:lnTo>
                <a:lnTo>
                  <a:pt x="381" y="762"/>
                </a:lnTo>
                <a:lnTo>
                  <a:pt x="408" y="761"/>
                </a:lnTo>
                <a:lnTo>
                  <a:pt x="434" y="758"/>
                </a:lnTo>
                <a:lnTo>
                  <a:pt x="460" y="753"/>
                </a:lnTo>
                <a:lnTo>
                  <a:pt x="484" y="747"/>
                </a:lnTo>
                <a:lnTo>
                  <a:pt x="636" y="747"/>
                </a:lnTo>
                <a:lnTo>
                  <a:pt x="636" y="747"/>
                </a:lnTo>
                <a:lnTo>
                  <a:pt x="661" y="753"/>
                </a:lnTo>
                <a:lnTo>
                  <a:pt x="687" y="758"/>
                </a:lnTo>
                <a:lnTo>
                  <a:pt x="714" y="761"/>
                </a:lnTo>
                <a:lnTo>
                  <a:pt x="740" y="762"/>
                </a:lnTo>
                <a:lnTo>
                  <a:pt x="740" y="762"/>
                </a:lnTo>
                <a:lnTo>
                  <a:pt x="767" y="761"/>
                </a:lnTo>
                <a:lnTo>
                  <a:pt x="793" y="758"/>
                </a:lnTo>
                <a:lnTo>
                  <a:pt x="819" y="753"/>
                </a:lnTo>
                <a:lnTo>
                  <a:pt x="844" y="747"/>
                </a:lnTo>
                <a:lnTo>
                  <a:pt x="1008" y="747"/>
                </a:lnTo>
                <a:lnTo>
                  <a:pt x="1008" y="747"/>
                </a:lnTo>
                <a:lnTo>
                  <a:pt x="1033" y="753"/>
                </a:lnTo>
                <a:lnTo>
                  <a:pt x="1059" y="758"/>
                </a:lnTo>
                <a:lnTo>
                  <a:pt x="1086" y="761"/>
                </a:lnTo>
                <a:lnTo>
                  <a:pt x="1112" y="762"/>
                </a:lnTo>
                <a:lnTo>
                  <a:pt x="1112" y="762"/>
                </a:lnTo>
                <a:lnTo>
                  <a:pt x="1140" y="761"/>
                </a:lnTo>
                <a:lnTo>
                  <a:pt x="1165" y="758"/>
                </a:lnTo>
                <a:lnTo>
                  <a:pt x="1191" y="753"/>
                </a:lnTo>
                <a:lnTo>
                  <a:pt x="1216" y="747"/>
                </a:lnTo>
                <a:lnTo>
                  <a:pt x="1374" y="747"/>
                </a:lnTo>
                <a:lnTo>
                  <a:pt x="1374" y="747"/>
                </a:lnTo>
                <a:lnTo>
                  <a:pt x="1399" y="753"/>
                </a:lnTo>
                <a:lnTo>
                  <a:pt x="1425" y="758"/>
                </a:lnTo>
                <a:lnTo>
                  <a:pt x="1451" y="761"/>
                </a:lnTo>
                <a:lnTo>
                  <a:pt x="1478" y="762"/>
                </a:lnTo>
                <a:lnTo>
                  <a:pt x="1478" y="762"/>
                </a:lnTo>
                <a:lnTo>
                  <a:pt x="1499" y="761"/>
                </a:lnTo>
                <a:lnTo>
                  <a:pt x="1518" y="760"/>
                </a:lnTo>
                <a:lnTo>
                  <a:pt x="1537" y="758"/>
                </a:lnTo>
                <a:lnTo>
                  <a:pt x="1555" y="754"/>
                </a:lnTo>
                <a:lnTo>
                  <a:pt x="1574" y="750"/>
                </a:lnTo>
                <a:lnTo>
                  <a:pt x="1592" y="744"/>
                </a:lnTo>
                <a:lnTo>
                  <a:pt x="1609" y="738"/>
                </a:lnTo>
                <a:lnTo>
                  <a:pt x="1627" y="732"/>
                </a:lnTo>
                <a:lnTo>
                  <a:pt x="1643" y="724"/>
                </a:lnTo>
                <a:lnTo>
                  <a:pt x="1660" y="716"/>
                </a:lnTo>
                <a:lnTo>
                  <a:pt x="1676" y="707"/>
                </a:lnTo>
                <a:lnTo>
                  <a:pt x="1692" y="697"/>
                </a:lnTo>
                <a:lnTo>
                  <a:pt x="1707" y="686"/>
                </a:lnTo>
                <a:lnTo>
                  <a:pt x="1721" y="675"/>
                </a:lnTo>
                <a:lnTo>
                  <a:pt x="1735" y="663"/>
                </a:lnTo>
                <a:lnTo>
                  <a:pt x="1748" y="650"/>
                </a:lnTo>
                <a:lnTo>
                  <a:pt x="1761" y="637"/>
                </a:lnTo>
                <a:lnTo>
                  <a:pt x="1773" y="623"/>
                </a:lnTo>
                <a:lnTo>
                  <a:pt x="1784" y="609"/>
                </a:lnTo>
                <a:lnTo>
                  <a:pt x="1795" y="594"/>
                </a:lnTo>
                <a:lnTo>
                  <a:pt x="1805" y="578"/>
                </a:lnTo>
                <a:lnTo>
                  <a:pt x="1814" y="562"/>
                </a:lnTo>
                <a:lnTo>
                  <a:pt x="1822" y="546"/>
                </a:lnTo>
                <a:lnTo>
                  <a:pt x="1830" y="529"/>
                </a:lnTo>
                <a:lnTo>
                  <a:pt x="1836" y="511"/>
                </a:lnTo>
                <a:lnTo>
                  <a:pt x="1842" y="494"/>
                </a:lnTo>
                <a:lnTo>
                  <a:pt x="1848" y="476"/>
                </a:lnTo>
                <a:lnTo>
                  <a:pt x="1852" y="457"/>
                </a:lnTo>
                <a:lnTo>
                  <a:pt x="1856" y="439"/>
                </a:lnTo>
                <a:lnTo>
                  <a:pt x="1858" y="420"/>
                </a:lnTo>
                <a:lnTo>
                  <a:pt x="1859" y="401"/>
                </a:lnTo>
                <a:lnTo>
                  <a:pt x="1860" y="380"/>
                </a:lnTo>
                <a:lnTo>
                  <a:pt x="1860" y="380"/>
                </a:lnTo>
                <a:lnTo>
                  <a:pt x="1859" y="361"/>
                </a:lnTo>
                <a:lnTo>
                  <a:pt x="1858" y="342"/>
                </a:lnTo>
                <a:lnTo>
                  <a:pt x="1856" y="323"/>
                </a:lnTo>
                <a:lnTo>
                  <a:pt x="1852" y="304"/>
                </a:lnTo>
                <a:lnTo>
                  <a:pt x="1848" y="286"/>
                </a:lnTo>
                <a:lnTo>
                  <a:pt x="1842" y="268"/>
                </a:lnTo>
                <a:lnTo>
                  <a:pt x="1836" y="249"/>
                </a:lnTo>
                <a:lnTo>
                  <a:pt x="1830" y="233"/>
                </a:lnTo>
                <a:lnTo>
                  <a:pt x="1822" y="216"/>
                </a:lnTo>
                <a:lnTo>
                  <a:pt x="1814" y="200"/>
                </a:lnTo>
                <a:lnTo>
                  <a:pt x="1805" y="183"/>
                </a:lnTo>
                <a:lnTo>
                  <a:pt x="1795" y="168"/>
                </a:lnTo>
                <a:lnTo>
                  <a:pt x="1784" y="152"/>
                </a:lnTo>
                <a:lnTo>
                  <a:pt x="1773" y="139"/>
                </a:lnTo>
                <a:lnTo>
                  <a:pt x="1761" y="124"/>
                </a:lnTo>
                <a:lnTo>
                  <a:pt x="1748" y="112"/>
                </a:lnTo>
                <a:lnTo>
                  <a:pt x="1735" y="99"/>
                </a:lnTo>
                <a:lnTo>
                  <a:pt x="1721" y="87"/>
                </a:lnTo>
                <a:lnTo>
                  <a:pt x="1707" y="76"/>
                </a:lnTo>
                <a:lnTo>
                  <a:pt x="1692" y="65"/>
                </a:lnTo>
                <a:lnTo>
                  <a:pt x="1676" y="55"/>
                </a:lnTo>
                <a:lnTo>
                  <a:pt x="1660" y="46"/>
                </a:lnTo>
                <a:lnTo>
                  <a:pt x="1643" y="37"/>
                </a:lnTo>
                <a:lnTo>
                  <a:pt x="1627" y="29"/>
                </a:lnTo>
                <a:lnTo>
                  <a:pt x="1609" y="22"/>
                </a:lnTo>
                <a:lnTo>
                  <a:pt x="1592" y="17"/>
                </a:lnTo>
                <a:lnTo>
                  <a:pt x="1574" y="12"/>
                </a:lnTo>
                <a:lnTo>
                  <a:pt x="1555" y="8"/>
                </a:lnTo>
                <a:lnTo>
                  <a:pt x="1537" y="4"/>
                </a:lnTo>
                <a:lnTo>
                  <a:pt x="1518" y="2"/>
                </a:lnTo>
                <a:lnTo>
                  <a:pt x="1499" y="0"/>
                </a:lnTo>
                <a:lnTo>
                  <a:pt x="1478" y="0"/>
                </a:lnTo>
                <a:lnTo>
                  <a:pt x="1478" y="0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114300" cap="flat" cmpd="sng">
            <a:solidFill>
              <a:srgbClr val="F7B60D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5300" name="Freeform 4"/>
          <p:cNvSpPr>
            <a:spLocks/>
          </p:cNvSpPr>
          <p:nvPr/>
        </p:nvSpPr>
        <p:spPr bwMode="auto">
          <a:xfrm>
            <a:off x="1062038" y="2303463"/>
            <a:ext cx="3522662" cy="3441700"/>
          </a:xfrm>
          <a:custGeom>
            <a:avLst/>
            <a:gdLst>
              <a:gd name="T0" fmla="*/ 2205 w 2219"/>
              <a:gd name="T1" fmla="*/ 636 h 2168"/>
              <a:gd name="T2" fmla="*/ 2200 w 2219"/>
              <a:gd name="T3" fmla="*/ 492 h 2168"/>
              <a:gd name="T4" fmla="*/ 2219 w 2219"/>
              <a:gd name="T5" fmla="*/ 376 h 2168"/>
              <a:gd name="T6" fmla="*/ 2195 w 2219"/>
              <a:gd name="T7" fmla="*/ 246 h 2168"/>
              <a:gd name="T8" fmla="*/ 2132 w 2219"/>
              <a:gd name="T9" fmla="*/ 137 h 2168"/>
              <a:gd name="T10" fmla="*/ 2036 w 2219"/>
              <a:gd name="T11" fmla="*/ 54 h 2168"/>
              <a:gd name="T12" fmla="*/ 1916 w 2219"/>
              <a:gd name="T13" fmla="*/ 8 h 2168"/>
              <a:gd name="T14" fmla="*/ 1784 w 2219"/>
              <a:gd name="T15" fmla="*/ 3 h 2168"/>
              <a:gd name="T16" fmla="*/ 1488 w 2219"/>
              <a:gd name="T17" fmla="*/ 1 h 2168"/>
              <a:gd name="T18" fmla="*/ 1218 w 2219"/>
              <a:gd name="T19" fmla="*/ 15 h 2168"/>
              <a:gd name="T20" fmla="*/ 1081 w 2219"/>
              <a:gd name="T21" fmla="*/ 1 h 2168"/>
              <a:gd name="T22" fmla="*/ 806 w 2219"/>
              <a:gd name="T23" fmla="*/ 3 h 2168"/>
              <a:gd name="T24" fmla="*/ 644 w 2219"/>
              <a:gd name="T25" fmla="*/ 15 h 2168"/>
              <a:gd name="T26" fmla="*/ 380 w 2219"/>
              <a:gd name="T27" fmla="*/ 0 h 2168"/>
              <a:gd name="T28" fmla="*/ 249 w 2219"/>
              <a:gd name="T29" fmla="*/ 22 h 2168"/>
              <a:gd name="T30" fmla="*/ 138 w 2219"/>
              <a:gd name="T31" fmla="*/ 86 h 2168"/>
              <a:gd name="T32" fmla="*/ 55 w 2219"/>
              <a:gd name="T33" fmla="*/ 181 h 2168"/>
              <a:gd name="T34" fmla="*/ 8 w 2219"/>
              <a:gd name="T35" fmla="*/ 300 h 2168"/>
              <a:gd name="T36" fmla="*/ 2 w 2219"/>
              <a:gd name="T37" fmla="*/ 413 h 2168"/>
              <a:gd name="T38" fmla="*/ 29 w 2219"/>
              <a:gd name="T39" fmla="*/ 585 h 2168"/>
              <a:gd name="T40" fmla="*/ 2 w 2219"/>
              <a:gd name="T41" fmla="*/ 692 h 2168"/>
              <a:gd name="T42" fmla="*/ 8 w 2219"/>
              <a:gd name="T43" fmla="*/ 805 h 2168"/>
              <a:gd name="T44" fmla="*/ 23 w 2219"/>
              <a:gd name="T45" fmla="*/ 956 h 2168"/>
              <a:gd name="T46" fmla="*/ 0 w 2219"/>
              <a:gd name="T47" fmla="*/ 1083 h 2168"/>
              <a:gd name="T48" fmla="*/ 17 w 2219"/>
              <a:gd name="T49" fmla="*/ 1194 h 2168"/>
              <a:gd name="T50" fmla="*/ 11 w 2219"/>
              <a:gd name="T51" fmla="*/ 1351 h 2168"/>
              <a:gd name="T52" fmla="*/ 0 w 2219"/>
              <a:gd name="T53" fmla="*/ 1464 h 2168"/>
              <a:gd name="T54" fmla="*/ 29 w 2219"/>
              <a:gd name="T55" fmla="*/ 1589 h 2168"/>
              <a:gd name="T56" fmla="*/ 4 w 2219"/>
              <a:gd name="T57" fmla="*/ 1736 h 2168"/>
              <a:gd name="T58" fmla="*/ 4 w 2219"/>
              <a:gd name="T59" fmla="*/ 1849 h 2168"/>
              <a:gd name="T60" fmla="*/ 45 w 2219"/>
              <a:gd name="T61" fmla="*/ 1971 h 2168"/>
              <a:gd name="T62" fmla="*/ 124 w 2219"/>
              <a:gd name="T63" fmla="*/ 2070 h 2168"/>
              <a:gd name="T64" fmla="*/ 232 w 2219"/>
              <a:gd name="T65" fmla="*/ 2138 h 2168"/>
              <a:gd name="T66" fmla="*/ 360 w 2219"/>
              <a:gd name="T67" fmla="*/ 2167 h 2168"/>
              <a:gd name="T68" fmla="*/ 464 w 2219"/>
              <a:gd name="T69" fmla="*/ 2158 h 2168"/>
              <a:gd name="T70" fmla="*/ 638 w 2219"/>
              <a:gd name="T71" fmla="*/ 2155 h 2168"/>
              <a:gd name="T72" fmla="*/ 737 w 2219"/>
              <a:gd name="T73" fmla="*/ 2168 h 2168"/>
              <a:gd name="T74" fmla="*/ 854 w 2219"/>
              <a:gd name="T75" fmla="*/ 2150 h 2168"/>
              <a:gd name="T76" fmla="*/ 1042 w 2219"/>
              <a:gd name="T77" fmla="*/ 2161 h 2168"/>
              <a:gd name="T78" fmla="*/ 1143 w 2219"/>
              <a:gd name="T79" fmla="*/ 2166 h 2168"/>
              <a:gd name="T80" fmla="*/ 1345 w 2219"/>
              <a:gd name="T81" fmla="*/ 2145 h 2168"/>
              <a:gd name="T82" fmla="*/ 1442 w 2219"/>
              <a:gd name="T83" fmla="*/ 2166 h 2168"/>
              <a:gd name="T84" fmla="*/ 1544 w 2219"/>
              <a:gd name="T85" fmla="*/ 2161 h 2168"/>
              <a:gd name="T86" fmla="*/ 1723 w 2219"/>
              <a:gd name="T87" fmla="*/ 2150 h 2168"/>
              <a:gd name="T88" fmla="*/ 1839 w 2219"/>
              <a:gd name="T89" fmla="*/ 2168 h 2168"/>
              <a:gd name="T90" fmla="*/ 1952 w 2219"/>
              <a:gd name="T91" fmla="*/ 2150 h 2168"/>
              <a:gd name="T92" fmla="*/ 2066 w 2219"/>
              <a:gd name="T93" fmla="*/ 2093 h 2168"/>
              <a:gd name="T94" fmla="*/ 2153 w 2219"/>
              <a:gd name="T95" fmla="*/ 2003 h 2168"/>
              <a:gd name="T96" fmla="*/ 2207 w 2219"/>
              <a:gd name="T97" fmla="*/ 1886 h 2168"/>
              <a:gd name="T98" fmla="*/ 2218 w 2219"/>
              <a:gd name="T99" fmla="*/ 1772 h 2168"/>
              <a:gd name="T100" fmla="*/ 2186 w 2219"/>
              <a:gd name="T101" fmla="*/ 1640 h 2168"/>
              <a:gd name="T102" fmla="*/ 2215 w 2219"/>
              <a:gd name="T103" fmla="*/ 1498 h 2168"/>
              <a:gd name="T104" fmla="*/ 2215 w 2219"/>
              <a:gd name="T105" fmla="*/ 1379 h 2168"/>
              <a:gd name="T106" fmla="*/ 2186 w 2219"/>
              <a:gd name="T107" fmla="*/ 1236 h 2168"/>
              <a:gd name="T108" fmla="*/ 2218 w 2219"/>
              <a:gd name="T109" fmla="*/ 1104 h 2168"/>
              <a:gd name="T110" fmla="*/ 2205 w 2219"/>
              <a:gd name="T111" fmla="*/ 986 h 2168"/>
              <a:gd name="T112" fmla="*/ 2200 w 2219"/>
              <a:gd name="T113" fmla="*/ 850 h 2168"/>
              <a:gd name="T114" fmla="*/ 2219 w 2219"/>
              <a:gd name="T115" fmla="*/ 734 h 2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219" h="2168">
                <a:moveTo>
                  <a:pt x="2219" y="734"/>
                </a:moveTo>
                <a:lnTo>
                  <a:pt x="2219" y="734"/>
                </a:lnTo>
                <a:lnTo>
                  <a:pt x="2218" y="714"/>
                </a:lnTo>
                <a:lnTo>
                  <a:pt x="2217" y="694"/>
                </a:lnTo>
                <a:lnTo>
                  <a:pt x="2215" y="675"/>
                </a:lnTo>
                <a:lnTo>
                  <a:pt x="2210" y="655"/>
                </a:lnTo>
                <a:lnTo>
                  <a:pt x="2205" y="636"/>
                </a:lnTo>
                <a:lnTo>
                  <a:pt x="2200" y="618"/>
                </a:lnTo>
                <a:lnTo>
                  <a:pt x="2194" y="600"/>
                </a:lnTo>
                <a:lnTo>
                  <a:pt x="2186" y="582"/>
                </a:lnTo>
                <a:lnTo>
                  <a:pt x="2186" y="527"/>
                </a:lnTo>
                <a:lnTo>
                  <a:pt x="2186" y="527"/>
                </a:lnTo>
                <a:lnTo>
                  <a:pt x="2194" y="509"/>
                </a:lnTo>
                <a:lnTo>
                  <a:pt x="2200" y="492"/>
                </a:lnTo>
                <a:lnTo>
                  <a:pt x="2205" y="473"/>
                </a:lnTo>
                <a:lnTo>
                  <a:pt x="2210" y="454"/>
                </a:lnTo>
                <a:lnTo>
                  <a:pt x="2215" y="435"/>
                </a:lnTo>
                <a:lnTo>
                  <a:pt x="2217" y="416"/>
                </a:lnTo>
                <a:lnTo>
                  <a:pt x="2218" y="396"/>
                </a:lnTo>
                <a:lnTo>
                  <a:pt x="2219" y="376"/>
                </a:lnTo>
                <a:lnTo>
                  <a:pt x="2219" y="376"/>
                </a:lnTo>
                <a:lnTo>
                  <a:pt x="2218" y="356"/>
                </a:lnTo>
                <a:lnTo>
                  <a:pt x="2217" y="337"/>
                </a:lnTo>
                <a:lnTo>
                  <a:pt x="2215" y="319"/>
                </a:lnTo>
                <a:lnTo>
                  <a:pt x="2211" y="300"/>
                </a:lnTo>
                <a:lnTo>
                  <a:pt x="2207" y="281"/>
                </a:lnTo>
                <a:lnTo>
                  <a:pt x="2202" y="263"/>
                </a:lnTo>
                <a:lnTo>
                  <a:pt x="2195" y="246"/>
                </a:lnTo>
                <a:lnTo>
                  <a:pt x="2189" y="229"/>
                </a:lnTo>
                <a:lnTo>
                  <a:pt x="2182" y="213"/>
                </a:lnTo>
                <a:lnTo>
                  <a:pt x="2173" y="196"/>
                </a:lnTo>
                <a:lnTo>
                  <a:pt x="2164" y="181"/>
                </a:lnTo>
                <a:lnTo>
                  <a:pt x="2153" y="165"/>
                </a:lnTo>
                <a:lnTo>
                  <a:pt x="2143" y="151"/>
                </a:lnTo>
                <a:lnTo>
                  <a:pt x="2132" y="137"/>
                </a:lnTo>
                <a:lnTo>
                  <a:pt x="2121" y="122"/>
                </a:lnTo>
                <a:lnTo>
                  <a:pt x="2107" y="110"/>
                </a:lnTo>
                <a:lnTo>
                  <a:pt x="2095" y="97"/>
                </a:lnTo>
                <a:lnTo>
                  <a:pt x="2081" y="86"/>
                </a:lnTo>
                <a:lnTo>
                  <a:pt x="2066" y="74"/>
                </a:lnTo>
                <a:lnTo>
                  <a:pt x="2052" y="64"/>
                </a:lnTo>
                <a:lnTo>
                  <a:pt x="2036" y="54"/>
                </a:lnTo>
                <a:lnTo>
                  <a:pt x="2020" y="45"/>
                </a:lnTo>
                <a:lnTo>
                  <a:pt x="2004" y="36"/>
                </a:lnTo>
                <a:lnTo>
                  <a:pt x="1987" y="29"/>
                </a:lnTo>
                <a:lnTo>
                  <a:pt x="1969" y="22"/>
                </a:lnTo>
                <a:lnTo>
                  <a:pt x="1952" y="17"/>
                </a:lnTo>
                <a:lnTo>
                  <a:pt x="1934" y="11"/>
                </a:lnTo>
                <a:lnTo>
                  <a:pt x="1916" y="8"/>
                </a:lnTo>
                <a:lnTo>
                  <a:pt x="1897" y="4"/>
                </a:lnTo>
                <a:lnTo>
                  <a:pt x="1877" y="1"/>
                </a:lnTo>
                <a:lnTo>
                  <a:pt x="1858" y="0"/>
                </a:lnTo>
                <a:lnTo>
                  <a:pt x="1839" y="0"/>
                </a:lnTo>
                <a:lnTo>
                  <a:pt x="1839" y="0"/>
                </a:lnTo>
                <a:lnTo>
                  <a:pt x="1811" y="1"/>
                </a:lnTo>
                <a:lnTo>
                  <a:pt x="1784" y="3"/>
                </a:lnTo>
                <a:lnTo>
                  <a:pt x="1756" y="9"/>
                </a:lnTo>
                <a:lnTo>
                  <a:pt x="1730" y="15"/>
                </a:lnTo>
                <a:lnTo>
                  <a:pt x="1569" y="15"/>
                </a:lnTo>
                <a:lnTo>
                  <a:pt x="1569" y="15"/>
                </a:lnTo>
                <a:lnTo>
                  <a:pt x="1543" y="9"/>
                </a:lnTo>
                <a:lnTo>
                  <a:pt x="1516" y="3"/>
                </a:lnTo>
                <a:lnTo>
                  <a:pt x="1488" y="1"/>
                </a:lnTo>
                <a:lnTo>
                  <a:pt x="1460" y="0"/>
                </a:lnTo>
                <a:lnTo>
                  <a:pt x="1460" y="0"/>
                </a:lnTo>
                <a:lnTo>
                  <a:pt x="1433" y="1"/>
                </a:lnTo>
                <a:lnTo>
                  <a:pt x="1406" y="3"/>
                </a:lnTo>
                <a:lnTo>
                  <a:pt x="1379" y="9"/>
                </a:lnTo>
                <a:lnTo>
                  <a:pt x="1353" y="15"/>
                </a:lnTo>
                <a:lnTo>
                  <a:pt x="1218" y="15"/>
                </a:lnTo>
                <a:lnTo>
                  <a:pt x="1218" y="15"/>
                </a:lnTo>
                <a:lnTo>
                  <a:pt x="1192" y="9"/>
                </a:lnTo>
                <a:lnTo>
                  <a:pt x="1165" y="3"/>
                </a:lnTo>
                <a:lnTo>
                  <a:pt x="1138" y="1"/>
                </a:lnTo>
                <a:lnTo>
                  <a:pt x="1110" y="0"/>
                </a:lnTo>
                <a:lnTo>
                  <a:pt x="1110" y="0"/>
                </a:lnTo>
                <a:lnTo>
                  <a:pt x="1081" y="1"/>
                </a:lnTo>
                <a:lnTo>
                  <a:pt x="1054" y="3"/>
                </a:lnTo>
                <a:lnTo>
                  <a:pt x="1027" y="9"/>
                </a:lnTo>
                <a:lnTo>
                  <a:pt x="1001" y="15"/>
                </a:lnTo>
                <a:lnTo>
                  <a:pt x="860" y="15"/>
                </a:lnTo>
                <a:lnTo>
                  <a:pt x="860" y="15"/>
                </a:lnTo>
                <a:lnTo>
                  <a:pt x="834" y="9"/>
                </a:lnTo>
                <a:lnTo>
                  <a:pt x="806" y="3"/>
                </a:lnTo>
                <a:lnTo>
                  <a:pt x="779" y="1"/>
                </a:lnTo>
                <a:lnTo>
                  <a:pt x="751" y="0"/>
                </a:lnTo>
                <a:lnTo>
                  <a:pt x="751" y="0"/>
                </a:lnTo>
                <a:lnTo>
                  <a:pt x="724" y="1"/>
                </a:lnTo>
                <a:lnTo>
                  <a:pt x="696" y="3"/>
                </a:lnTo>
                <a:lnTo>
                  <a:pt x="670" y="9"/>
                </a:lnTo>
                <a:lnTo>
                  <a:pt x="644" y="15"/>
                </a:lnTo>
                <a:lnTo>
                  <a:pt x="489" y="15"/>
                </a:lnTo>
                <a:lnTo>
                  <a:pt x="489" y="15"/>
                </a:lnTo>
                <a:lnTo>
                  <a:pt x="461" y="9"/>
                </a:lnTo>
                <a:lnTo>
                  <a:pt x="435" y="3"/>
                </a:lnTo>
                <a:lnTo>
                  <a:pt x="408" y="1"/>
                </a:lnTo>
                <a:lnTo>
                  <a:pt x="380" y="0"/>
                </a:lnTo>
                <a:lnTo>
                  <a:pt x="380" y="0"/>
                </a:lnTo>
                <a:lnTo>
                  <a:pt x="360" y="0"/>
                </a:lnTo>
                <a:lnTo>
                  <a:pt x="340" y="1"/>
                </a:lnTo>
                <a:lnTo>
                  <a:pt x="322" y="4"/>
                </a:lnTo>
                <a:lnTo>
                  <a:pt x="303" y="8"/>
                </a:lnTo>
                <a:lnTo>
                  <a:pt x="285" y="11"/>
                </a:lnTo>
                <a:lnTo>
                  <a:pt x="267" y="17"/>
                </a:lnTo>
                <a:lnTo>
                  <a:pt x="249" y="22"/>
                </a:lnTo>
                <a:lnTo>
                  <a:pt x="232" y="29"/>
                </a:lnTo>
                <a:lnTo>
                  <a:pt x="215" y="36"/>
                </a:lnTo>
                <a:lnTo>
                  <a:pt x="199" y="45"/>
                </a:lnTo>
                <a:lnTo>
                  <a:pt x="183" y="54"/>
                </a:lnTo>
                <a:lnTo>
                  <a:pt x="167" y="64"/>
                </a:lnTo>
                <a:lnTo>
                  <a:pt x="153" y="74"/>
                </a:lnTo>
                <a:lnTo>
                  <a:pt x="138" y="86"/>
                </a:lnTo>
                <a:lnTo>
                  <a:pt x="124" y="97"/>
                </a:lnTo>
                <a:lnTo>
                  <a:pt x="111" y="110"/>
                </a:lnTo>
                <a:lnTo>
                  <a:pt x="98" y="122"/>
                </a:lnTo>
                <a:lnTo>
                  <a:pt x="87" y="137"/>
                </a:lnTo>
                <a:lnTo>
                  <a:pt x="76" y="151"/>
                </a:lnTo>
                <a:lnTo>
                  <a:pt x="64" y="165"/>
                </a:lnTo>
                <a:lnTo>
                  <a:pt x="55" y="181"/>
                </a:lnTo>
                <a:lnTo>
                  <a:pt x="45" y="196"/>
                </a:lnTo>
                <a:lnTo>
                  <a:pt x="37" y="213"/>
                </a:lnTo>
                <a:lnTo>
                  <a:pt x="29" y="229"/>
                </a:lnTo>
                <a:lnTo>
                  <a:pt x="23" y="246"/>
                </a:lnTo>
                <a:lnTo>
                  <a:pt x="17" y="263"/>
                </a:lnTo>
                <a:lnTo>
                  <a:pt x="12" y="281"/>
                </a:lnTo>
                <a:lnTo>
                  <a:pt x="8" y="300"/>
                </a:lnTo>
                <a:lnTo>
                  <a:pt x="4" y="319"/>
                </a:lnTo>
                <a:lnTo>
                  <a:pt x="2" y="337"/>
                </a:lnTo>
                <a:lnTo>
                  <a:pt x="0" y="356"/>
                </a:lnTo>
                <a:lnTo>
                  <a:pt x="0" y="376"/>
                </a:lnTo>
                <a:lnTo>
                  <a:pt x="0" y="376"/>
                </a:lnTo>
                <a:lnTo>
                  <a:pt x="0" y="395"/>
                </a:lnTo>
                <a:lnTo>
                  <a:pt x="2" y="413"/>
                </a:lnTo>
                <a:lnTo>
                  <a:pt x="4" y="432"/>
                </a:lnTo>
                <a:lnTo>
                  <a:pt x="8" y="450"/>
                </a:lnTo>
                <a:lnTo>
                  <a:pt x="11" y="468"/>
                </a:lnTo>
                <a:lnTo>
                  <a:pt x="17" y="486"/>
                </a:lnTo>
                <a:lnTo>
                  <a:pt x="23" y="503"/>
                </a:lnTo>
                <a:lnTo>
                  <a:pt x="29" y="520"/>
                </a:lnTo>
                <a:lnTo>
                  <a:pt x="29" y="585"/>
                </a:lnTo>
                <a:lnTo>
                  <a:pt x="29" y="585"/>
                </a:lnTo>
                <a:lnTo>
                  <a:pt x="23" y="602"/>
                </a:lnTo>
                <a:lnTo>
                  <a:pt x="17" y="619"/>
                </a:lnTo>
                <a:lnTo>
                  <a:pt x="11" y="637"/>
                </a:lnTo>
                <a:lnTo>
                  <a:pt x="8" y="655"/>
                </a:lnTo>
                <a:lnTo>
                  <a:pt x="4" y="673"/>
                </a:lnTo>
                <a:lnTo>
                  <a:pt x="2" y="692"/>
                </a:lnTo>
                <a:lnTo>
                  <a:pt x="0" y="711"/>
                </a:lnTo>
                <a:lnTo>
                  <a:pt x="0" y="730"/>
                </a:lnTo>
                <a:lnTo>
                  <a:pt x="0" y="730"/>
                </a:lnTo>
                <a:lnTo>
                  <a:pt x="0" y="748"/>
                </a:lnTo>
                <a:lnTo>
                  <a:pt x="2" y="767"/>
                </a:lnTo>
                <a:lnTo>
                  <a:pt x="4" y="786"/>
                </a:lnTo>
                <a:lnTo>
                  <a:pt x="8" y="805"/>
                </a:lnTo>
                <a:lnTo>
                  <a:pt x="11" y="822"/>
                </a:lnTo>
                <a:lnTo>
                  <a:pt x="17" y="840"/>
                </a:lnTo>
                <a:lnTo>
                  <a:pt x="23" y="858"/>
                </a:lnTo>
                <a:lnTo>
                  <a:pt x="29" y="874"/>
                </a:lnTo>
                <a:lnTo>
                  <a:pt x="29" y="939"/>
                </a:lnTo>
                <a:lnTo>
                  <a:pt x="29" y="939"/>
                </a:lnTo>
                <a:lnTo>
                  <a:pt x="23" y="956"/>
                </a:lnTo>
                <a:lnTo>
                  <a:pt x="17" y="973"/>
                </a:lnTo>
                <a:lnTo>
                  <a:pt x="11" y="991"/>
                </a:lnTo>
                <a:lnTo>
                  <a:pt x="8" y="1009"/>
                </a:lnTo>
                <a:lnTo>
                  <a:pt x="4" y="1027"/>
                </a:lnTo>
                <a:lnTo>
                  <a:pt x="2" y="1046"/>
                </a:lnTo>
                <a:lnTo>
                  <a:pt x="0" y="1065"/>
                </a:lnTo>
                <a:lnTo>
                  <a:pt x="0" y="1083"/>
                </a:lnTo>
                <a:lnTo>
                  <a:pt x="0" y="1083"/>
                </a:lnTo>
                <a:lnTo>
                  <a:pt x="0" y="1103"/>
                </a:lnTo>
                <a:lnTo>
                  <a:pt x="2" y="1122"/>
                </a:lnTo>
                <a:lnTo>
                  <a:pt x="4" y="1141"/>
                </a:lnTo>
                <a:lnTo>
                  <a:pt x="8" y="1158"/>
                </a:lnTo>
                <a:lnTo>
                  <a:pt x="11" y="1176"/>
                </a:lnTo>
                <a:lnTo>
                  <a:pt x="17" y="1194"/>
                </a:lnTo>
                <a:lnTo>
                  <a:pt x="23" y="1211"/>
                </a:lnTo>
                <a:lnTo>
                  <a:pt x="29" y="1228"/>
                </a:lnTo>
                <a:lnTo>
                  <a:pt x="29" y="1301"/>
                </a:lnTo>
                <a:lnTo>
                  <a:pt x="29" y="1301"/>
                </a:lnTo>
                <a:lnTo>
                  <a:pt x="23" y="1317"/>
                </a:lnTo>
                <a:lnTo>
                  <a:pt x="17" y="1335"/>
                </a:lnTo>
                <a:lnTo>
                  <a:pt x="11" y="1351"/>
                </a:lnTo>
                <a:lnTo>
                  <a:pt x="8" y="1370"/>
                </a:lnTo>
                <a:lnTo>
                  <a:pt x="4" y="1388"/>
                </a:lnTo>
                <a:lnTo>
                  <a:pt x="2" y="1406"/>
                </a:lnTo>
                <a:lnTo>
                  <a:pt x="0" y="1425"/>
                </a:lnTo>
                <a:lnTo>
                  <a:pt x="0" y="1445"/>
                </a:lnTo>
                <a:lnTo>
                  <a:pt x="0" y="1445"/>
                </a:lnTo>
                <a:lnTo>
                  <a:pt x="0" y="1464"/>
                </a:lnTo>
                <a:lnTo>
                  <a:pt x="2" y="1482"/>
                </a:lnTo>
                <a:lnTo>
                  <a:pt x="4" y="1501"/>
                </a:lnTo>
                <a:lnTo>
                  <a:pt x="8" y="1520"/>
                </a:lnTo>
                <a:lnTo>
                  <a:pt x="11" y="1538"/>
                </a:lnTo>
                <a:lnTo>
                  <a:pt x="17" y="1555"/>
                </a:lnTo>
                <a:lnTo>
                  <a:pt x="23" y="1572"/>
                </a:lnTo>
                <a:lnTo>
                  <a:pt x="29" y="1589"/>
                </a:lnTo>
                <a:lnTo>
                  <a:pt x="29" y="1648"/>
                </a:lnTo>
                <a:lnTo>
                  <a:pt x="29" y="1648"/>
                </a:lnTo>
                <a:lnTo>
                  <a:pt x="23" y="1664"/>
                </a:lnTo>
                <a:lnTo>
                  <a:pt x="17" y="1682"/>
                </a:lnTo>
                <a:lnTo>
                  <a:pt x="11" y="1700"/>
                </a:lnTo>
                <a:lnTo>
                  <a:pt x="8" y="1717"/>
                </a:lnTo>
                <a:lnTo>
                  <a:pt x="4" y="1736"/>
                </a:lnTo>
                <a:lnTo>
                  <a:pt x="2" y="1755"/>
                </a:lnTo>
                <a:lnTo>
                  <a:pt x="0" y="1773"/>
                </a:lnTo>
                <a:lnTo>
                  <a:pt x="0" y="1792"/>
                </a:lnTo>
                <a:lnTo>
                  <a:pt x="0" y="1792"/>
                </a:lnTo>
                <a:lnTo>
                  <a:pt x="0" y="1811"/>
                </a:lnTo>
                <a:lnTo>
                  <a:pt x="2" y="1831"/>
                </a:lnTo>
                <a:lnTo>
                  <a:pt x="4" y="1849"/>
                </a:lnTo>
                <a:lnTo>
                  <a:pt x="8" y="1868"/>
                </a:lnTo>
                <a:lnTo>
                  <a:pt x="12" y="1886"/>
                </a:lnTo>
                <a:lnTo>
                  <a:pt x="17" y="1903"/>
                </a:lnTo>
                <a:lnTo>
                  <a:pt x="23" y="1921"/>
                </a:lnTo>
                <a:lnTo>
                  <a:pt x="29" y="1939"/>
                </a:lnTo>
                <a:lnTo>
                  <a:pt x="37" y="1955"/>
                </a:lnTo>
                <a:lnTo>
                  <a:pt x="45" y="1971"/>
                </a:lnTo>
                <a:lnTo>
                  <a:pt x="55" y="1987"/>
                </a:lnTo>
                <a:lnTo>
                  <a:pt x="64" y="2003"/>
                </a:lnTo>
                <a:lnTo>
                  <a:pt x="76" y="2017"/>
                </a:lnTo>
                <a:lnTo>
                  <a:pt x="87" y="2031"/>
                </a:lnTo>
                <a:lnTo>
                  <a:pt x="98" y="2044"/>
                </a:lnTo>
                <a:lnTo>
                  <a:pt x="111" y="2058"/>
                </a:lnTo>
                <a:lnTo>
                  <a:pt x="124" y="2070"/>
                </a:lnTo>
                <a:lnTo>
                  <a:pt x="138" y="2082"/>
                </a:lnTo>
                <a:lnTo>
                  <a:pt x="153" y="2093"/>
                </a:lnTo>
                <a:lnTo>
                  <a:pt x="167" y="2104"/>
                </a:lnTo>
                <a:lnTo>
                  <a:pt x="183" y="2113"/>
                </a:lnTo>
                <a:lnTo>
                  <a:pt x="199" y="2123"/>
                </a:lnTo>
                <a:lnTo>
                  <a:pt x="215" y="2130"/>
                </a:lnTo>
                <a:lnTo>
                  <a:pt x="232" y="2138"/>
                </a:lnTo>
                <a:lnTo>
                  <a:pt x="249" y="2145"/>
                </a:lnTo>
                <a:lnTo>
                  <a:pt x="267" y="2150"/>
                </a:lnTo>
                <a:lnTo>
                  <a:pt x="285" y="2156"/>
                </a:lnTo>
                <a:lnTo>
                  <a:pt x="303" y="2160"/>
                </a:lnTo>
                <a:lnTo>
                  <a:pt x="322" y="2164"/>
                </a:lnTo>
                <a:lnTo>
                  <a:pt x="340" y="2166"/>
                </a:lnTo>
                <a:lnTo>
                  <a:pt x="360" y="2167"/>
                </a:lnTo>
                <a:lnTo>
                  <a:pt x="380" y="2168"/>
                </a:lnTo>
                <a:lnTo>
                  <a:pt x="380" y="2168"/>
                </a:lnTo>
                <a:lnTo>
                  <a:pt x="397" y="2167"/>
                </a:lnTo>
                <a:lnTo>
                  <a:pt x="414" y="2166"/>
                </a:lnTo>
                <a:lnTo>
                  <a:pt x="431" y="2165"/>
                </a:lnTo>
                <a:lnTo>
                  <a:pt x="448" y="2161"/>
                </a:lnTo>
                <a:lnTo>
                  <a:pt x="464" y="2158"/>
                </a:lnTo>
                <a:lnTo>
                  <a:pt x="480" y="2155"/>
                </a:lnTo>
                <a:lnTo>
                  <a:pt x="495" y="2150"/>
                </a:lnTo>
                <a:lnTo>
                  <a:pt x="511" y="2145"/>
                </a:lnTo>
                <a:lnTo>
                  <a:pt x="606" y="2145"/>
                </a:lnTo>
                <a:lnTo>
                  <a:pt x="606" y="2145"/>
                </a:lnTo>
                <a:lnTo>
                  <a:pt x="622" y="2150"/>
                </a:lnTo>
                <a:lnTo>
                  <a:pt x="638" y="2155"/>
                </a:lnTo>
                <a:lnTo>
                  <a:pt x="654" y="2158"/>
                </a:lnTo>
                <a:lnTo>
                  <a:pt x="671" y="2161"/>
                </a:lnTo>
                <a:lnTo>
                  <a:pt x="686" y="2165"/>
                </a:lnTo>
                <a:lnTo>
                  <a:pt x="703" y="2166"/>
                </a:lnTo>
                <a:lnTo>
                  <a:pt x="720" y="2167"/>
                </a:lnTo>
                <a:lnTo>
                  <a:pt x="737" y="2168"/>
                </a:lnTo>
                <a:lnTo>
                  <a:pt x="737" y="2168"/>
                </a:lnTo>
                <a:lnTo>
                  <a:pt x="755" y="2167"/>
                </a:lnTo>
                <a:lnTo>
                  <a:pt x="772" y="2166"/>
                </a:lnTo>
                <a:lnTo>
                  <a:pt x="789" y="2165"/>
                </a:lnTo>
                <a:lnTo>
                  <a:pt x="805" y="2161"/>
                </a:lnTo>
                <a:lnTo>
                  <a:pt x="822" y="2158"/>
                </a:lnTo>
                <a:lnTo>
                  <a:pt x="838" y="2155"/>
                </a:lnTo>
                <a:lnTo>
                  <a:pt x="854" y="2150"/>
                </a:lnTo>
                <a:lnTo>
                  <a:pt x="870" y="2145"/>
                </a:lnTo>
                <a:lnTo>
                  <a:pt x="978" y="2145"/>
                </a:lnTo>
                <a:lnTo>
                  <a:pt x="978" y="2145"/>
                </a:lnTo>
                <a:lnTo>
                  <a:pt x="993" y="2150"/>
                </a:lnTo>
                <a:lnTo>
                  <a:pt x="1009" y="2155"/>
                </a:lnTo>
                <a:lnTo>
                  <a:pt x="1026" y="2158"/>
                </a:lnTo>
                <a:lnTo>
                  <a:pt x="1042" y="2161"/>
                </a:lnTo>
                <a:lnTo>
                  <a:pt x="1059" y="2165"/>
                </a:lnTo>
                <a:lnTo>
                  <a:pt x="1076" y="2166"/>
                </a:lnTo>
                <a:lnTo>
                  <a:pt x="1093" y="2167"/>
                </a:lnTo>
                <a:lnTo>
                  <a:pt x="1110" y="2168"/>
                </a:lnTo>
                <a:lnTo>
                  <a:pt x="1110" y="2168"/>
                </a:lnTo>
                <a:lnTo>
                  <a:pt x="1126" y="2167"/>
                </a:lnTo>
                <a:lnTo>
                  <a:pt x="1143" y="2166"/>
                </a:lnTo>
                <a:lnTo>
                  <a:pt x="1160" y="2165"/>
                </a:lnTo>
                <a:lnTo>
                  <a:pt x="1177" y="2161"/>
                </a:lnTo>
                <a:lnTo>
                  <a:pt x="1193" y="2158"/>
                </a:lnTo>
                <a:lnTo>
                  <a:pt x="1209" y="2155"/>
                </a:lnTo>
                <a:lnTo>
                  <a:pt x="1225" y="2150"/>
                </a:lnTo>
                <a:lnTo>
                  <a:pt x="1241" y="2145"/>
                </a:lnTo>
                <a:lnTo>
                  <a:pt x="1345" y="2145"/>
                </a:lnTo>
                <a:lnTo>
                  <a:pt x="1345" y="2145"/>
                </a:lnTo>
                <a:lnTo>
                  <a:pt x="1361" y="2150"/>
                </a:lnTo>
                <a:lnTo>
                  <a:pt x="1376" y="2155"/>
                </a:lnTo>
                <a:lnTo>
                  <a:pt x="1392" y="2158"/>
                </a:lnTo>
                <a:lnTo>
                  <a:pt x="1409" y="2161"/>
                </a:lnTo>
                <a:lnTo>
                  <a:pt x="1425" y="2165"/>
                </a:lnTo>
                <a:lnTo>
                  <a:pt x="1442" y="2166"/>
                </a:lnTo>
                <a:lnTo>
                  <a:pt x="1459" y="2167"/>
                </a:lnTo>
                <a:lnTo>
                  <a:pt x="1476" y="2168"/>
                </a:lnTo>
                <a:lnTo>
                  <a:pt x="1476" y="2168"/>
                </a:lnTo>
                <a:lnTo>
                  <a:pt x="1494" y="2167"/>
                </a:lnTo>
                <a:lnTo>
                  <a:pt x="1511" y="2166"/>
                </a:lnTo>
                <a:lnTo>
                  <a:pt x="1528" y="2165"/>
                </a:lnTo>
                <a:lnTo>
                  <a:pt x="1544" y="2161"/>
                </a:lnTo>
                <a:lnTo>
                  <a:pt x="1561" y="2158"/>
                </a:lnTo>
                <a:lnTo>
                  <a:pt x="1577" y="2155"/>
                </a:lnTo>
                <a:lnTo>
                  <a:pt x="1592" y="2150"/>
                </a:lnTo>
                <a:lnTo>
                  <a:pt x="1608" y="2145"/>
                </a:lnTo>
                <a:lnTo>
                  <a:pt x="1708" y="2145"/>
                </a:lnTo>
                <a:lnTo>
                  <a:pt x="1708" y="2145"/>
                </a:lnTo>
                <a:lnTo>
                  <a:pt x="1723" y="2150"/>
                </a:lnTo>
                <a:lnTo>
                  <a:pt x="1738" y="2155"/>
                </a:lnTo>
                <a:lnTo>
                  <a:pt x="1755" y="2158"/>
                </a:lnTo>
                <a:lnTo>
                  <a:pt x="1771" y="2161"/>
                </a:lnTo>
                <a:lnTo>
                  <a:pt x="1788" y="2165"/>
                </a:lnTo>
                <a:lnTo>
                  <a:pt x="1805" y="2166"/>
                </a:lnTo>
                <a:lnTo>
                  <a:pt x="1822" y="2167"/>
                </a:lnTo>
                <a:lnTo>
                  <a:pt x="1839" y="2168"/>
                </a:lnTo>
                <a:lnTo>
                  <a:pt x="1839" y="2168"/>
                </a:lnTo>
                <a:lnTo>
                  <a:pt x="1858" y="2167"/>
                </a:lnTo>
                <a:lnTo>
                  <a:pt x="1877" y="2166"/>
                </a:lnTo>
                <a:lnTo>
                  <a:pt x="1897" y="2164"/>
                </a:lnTo>
                <a:lnTo>
                  <a:pt x="1916" y="2160"/>
                </a:lnTo>
                <a:lnTo>
                  <a:pt x="1934" y="2156"/>
                </a:lnTo>
                <a:lnTo>
                  <a:pt x="1952" y="2150"/>
                </a:lnTo>
                <a:lnTo>
                  <a:pt x="1969" y="2145"/>
                </a:lnTo>
                <a:lnTo>
                  <a:pt x="1987" y="2138"/>
                </a:lnTo>
                <a:lnTo>
                  <a:pt x="2004" y="2130"/>
                </a:lnTo>
                <a:lnTo>
                  <a:pt x="2020" y="2123"/>
                </a:lnTo>
                <a:lnTo>
                  <a:pt x="2036" y="2113"/>
                </a:lnTo>
                <a:lnTo>
                  <a:pt x="2052" y="2104"/>
                </a:lnTo>
                <a:lnTo>
                  <a:pt x="2066" y="2093"/>
                </a:lnTo>
                <a:lnTo>
                  <a:pt x="2081" y="2082"/>
                </a:lnTo>
                <a:lnTo>
                  <a:pt x="2095" y="2070"/>
                </a:lnTo>
                <a:lnTo>
                  <a:pt x="2107" y="2058"/>
                </a:lnTo>
                <a:lnTo>
                  <a:pt x="2121" y="2044"/>
                </a:lnTo>
                <a:lnTo>
                  <a:pt x="2132" y="2031"/>
                </a:lnTo>
                <a:lnTo>
                  <a:pt x="2143" y="2017"/>
                </a:lnTo>
                <a:lnTo>
                  <a:pt x="2153" y="2003"/>
                </a:lnTo>
                <a:lnTo>
                  <a:pt x="2164" y="1987"/>
                </a:lnTo>
                <a:lnTo>
                  <a:pt x="2173" y="1971"/>
                </a:lnTo>
                <a:lnTo>
                  <a:pt x="2182" y="1955"/>
                </a:lnTo>
                <a:lnTo>
                  <a:pt x="2189" y="1939"/>
                </a:lnTo>
                <a:lnTo>
                  <a:pt x="2195" y="1921"/>
                </a:lnTo>
                <a:lnTo>
                  <a:pt x="2202" y="1903"/>
                </a:lnTo>
                <a:lnTo>
                  <a:pt x="2207" y="1886"/>
                </a:lnTo>
                <a:lnTo>
                  <a:pt x="2211" y="1868"/>
                </a:lnTo>
                <a:lnTo>
                  <a:pt x="2215" y="1849"/>
                </a:lnTo>
                <a:lnTo>
                  <a:pt x="2217" y="1831"/>
                </a:lnTo>
                <a:lnTo>
                  <a:pt x="2218" y="1811"/>
                </a:lnTo>
                <a:lnTo>
                  <a:pt x="2219" y="1792"/>
                </a:lnTo>
                <a:lnTo>
                  <a:pt x="2219" y="1792"/>
                </a:lnTo>
                <a:lnTo>
                  <a:pt x="2218" y="1772"/>
                </a:lnTo>
                <a:lnTo>
                  <a:pt x="2217" y="1752"/>
                </a:lnTo>
                <a:lnTo>
                  <a:pt x="2215" y="1733"/>
                </a:lnTo>
                <a:lnTo>
                  <a:pt x="2210" y="1713"/>
                </a:lnTo>
                <a:lnTo>
                  <a:pt x="2205" y="1694"/>
                </a:lnTo>
                <a:lnTo>
                  <a:pt x="2200" y="1676"/>
                </a:lnTo>
                <a:lnTo>
                  <a:pt x="2194" y="1658"/>
                </a:lnTo>
                <a:lnTo>
                  <a:pt x="2186" y="1640"/>
                </a:lnTo>
                <a:lnTo>
                  <a:pt x="2186" y="1589"/>
                </a:lnTo>
                <a:lnTo>
                  <a:pt x="2186" y="1589"/>
                </a:lnTo>
                <a:lnTo>
                  <a:pt x="2194" y="1572"/>
                </a:lnTo>
                <a:lnTo>
                  <a:pt x="2200" y="1554"/>
                </a:lnTo>
                <a:lnTo>
                  <a:pt x="2205" y="1535"/>
                </a:lnTo>
                <a:lnTo>
                  <a:pt x="2210" y="1517"/>
                </a:lnTo>
                <a:lnTo>
                  <a:pt x="2215" y="1498"/>
                </a:lnTo>
                <a:lnTo>
                  <a:pt x="2217" y="1478"/>
                </a:lnTo>
                <a:lnTo>
                  <a:pt x="2218" y="1458"/>
                </a:lnTo>
                <a:lnTo>
                  <a:pt x="2219" y="1438"/>
                </a:lnTo>
                <a:lnTo>
                  <a:pt x="2219" y="1438"/>
                </a:lnTo>
                <a:lnTo>
                  <a:pt x="2218" y="1417"/>
                </a:lnTo>
                <a:lnTo>
                  <a:pt x="2217" y="1398"/>
                </a:lnTo>
                <a:lnTo>
                  <a:pt x="2215" y="1379"/>
                </a:lnTo>
                <a:lnTo>
                  <a:pt x="2210" y="1359"/>
                </a:lnTo>
                <a:lnTo>
                  <a:pt x="2205" y="1340"/>
                </a:lnTo>
                <a:lnTo>
                  <a:pt x="2200" y="1322"/>
                </a:lnTo>
                <a:lnTo>
                  <a:pt x="2194" y="1304"/>
                </a:lnTo>
                <a:lnTo>
                  <a:pt x="2186" y="1286"/>
                </a:lnTo>
                <a:lnTo>
                  <a:pt x="2186" y="1236"/>
                </a:lnTo>
                <a:lnTo>
                  <a:pt x="2186" y="1236"/>
                </a:lnTo>
                <a:lnTo>
                  <a:pt x="2194" y="1218"/>
                </a:lnTo>
                <a:lnTo>
                  <a:pt x="2200" y="1200"/>
                </a:lnTo>
                <a:lnTo>
                  <a:pt x="2205" y="1182"/>
                </a:lnTo>
                <a:lnTo>
                  <a:pt x="2210" y="1163"/>
                </a:lnTo>
                <a:lnTo>
                  <a:pt x="2215" y="1143"/>
                </a:lnTo>
                <a:lnTo>
                  <a:pt x="2217" y="1124"/>
                </a:lnTo>
                <a:lnTo>
                  <a:pt x="2218" y="1104"/>
                </a:lnTo>
                <a:lnTo>
                  <a:pt x="2219" y="1083"/>
                </a:lnTo>
                <a:lnTo>
                  <a:pt x="2219" y="1083"/>
                </a:lnTo>
                <a:lnTo>
                  <a:pt x="2218" y="1064"/>
                </a:lnTo>
                <a:lnTo>
                  <a:pt x="2217" y="1044"/>
                </a:lnTo>
                <a:lnTo>
                  <a:pt x="2215" y="1024"/>
                </a:lnTo>
                <a:lnTo>
                  <a:pt x="2210" y="1005"/>
                </a:lnTo>
                <a:lnTo>
                  <a:pt x="2205" y="986"/>
                </a:lnTo>
                <a:lnTo>
                  <a:pt x="2200" y="968"/>
                </a:lnTo>
                <a:lnTo>
                  <a:pt x="2194" y="949"/>
                </a:lnTo>
                <a:lnTo>
                  <a:pt x="2186" y="931"/>
                </a:lnTo>
                <a:lnTo>
                  <a:pt x="2186" y="886"/>
                </a:lnTo>
                <a:lnTo>
                  <a:pt x="2186" y="886"/>
                </a:lnTo>
                <a:lnTo>
                  <a:pt x="2194" y="869"/>
                </a:lnTo>
                <a:lnTo>
                  <a:pt x="2200" y="850"/>
                </a:lnTo>
                <a:lnTo>
                  <a:pt x="2205" y="832"/>
                </a:lnTo>
                <a:lnTo>
                  <a:pt x="2210" y="812"/>
                </a:lnTo>
                <a:lnTo>
                  <a:pt x="2215" y="794"/>
                </a:lnTo>
                <a:lnTo>
                  <a:pt x="2217" y="774"/>
                </a:lnTo>
                <a:lnTo>
                  <a:pt x="2218" y="754"/>
                </a:lnTo>
                <a:lnTo>
                  <a:pt x="2219" y="734"/>
                </a:lnTo>
                <a:lnTo>
                  <a:pt x="2219" y="734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 w="101600" cap="flat" cmpd="sng">
            <a:solidFill>
              <a:srgbClr val="2F2F2F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55326" name="Group 30"/>
          <p:cNvGrpSpPr>
            <a:grpSpLocks/>
          </p:cNvGrpSpPr>
          <p:nvPr/>
        </p:nvGrpSpPr>
        <p:grpSpPr bwMode="auto">
          <a:xfrm>
            <a:off x="1501775" y="2108200"/>
            <a:ext cx="396875" cy="396875"/>
            <a:chOff x="946" y="947"/>
            <a:chExt cx="250" cy="250"/>
          </a:xfrm>
        </p:grpSpPr>
        <p:sp>
          <p:nvSpPr>
            <p:cNvPr id="55327" name="Oval 31"/>
            <p:cNvSpPr>
              <a:spLocks noChangeArrowheads="1"/>
            </p:cNvSpPr>
            <p:nvPr/>
          </p:nvSpPr>
          <p:spPr bwMode="auto">
            <a:xfrm>
              <a:off x="946" y="947"/>
              <a:ext cx="250" cy="2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5328" name="Oval 32"/>
            <p:cNvSpPr>
              <a:spLocks noChangeArrowheads="1"/>
            </p:cNvSpPr>
            <p:nvPr/>
          </p:nvSpPr>
          <p:spPr bwMode="auto">
            <a:xfrm>
              <a:off x="1014" y="1015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5325" name="Group 29"/>
          <p:cNvGrpSpPr>
            <a:grpSpLocks/>
          </p:cNvGrpSpPr>
          <p:nvPr/>
        </p:nvGrpSpPr>
        <p:grpSpPr bwMode="auto">
          <a:xfrm>
            <a:off x="1501775" y="1503363"/>
            <a:ext cx="396875" cy="396875"/>
            <a:chOff x="946" y="947"/>
            <a:chExt cx="250" cy="250"/>
          </a:xfrm>
        </p:grpSpPr>
        <p:sp>
          <p:nvSpPr>
            <p:cNvPr id="55298" name="Oval 2"/>
            <p:cNvSpPr>
              <a:spLocks noChangeArrowheads="1"/>
            </p:cNvSpPr>
            <p:nvPr/>
          </p:nvSpPr>
          <p:spPr bwMode="auto">
            <a:xfrm>
              <a:off x="946" y="947"/>
              <a:ext cx="250" cy="2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5299" name="Oval 3"/>
            <p:cNvSpPr>
              <a:spLocks noChangeArrowheads="1"/>
            </p:cNvSpPr>
            <p:nvPr/>
          </p:nvSpPr>
          <p:spPr bwMode="auto">
            <a:xfrm>
              <a:off x="1014" y="1015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5301" name="Freeform 5"/>
          <p:cNvSpPr>
            <a:spLocks/>
          </p:cNvSpPr>
          <p:nvPr/>
        </p:nvSpPr>
        <p:spPr bwMode="auto">
          <a:xfrm>
            <a:off x="1109663" y="4033838"/>
            <a:ext cx="3419475" cy="1123950"/>
          </a:xfrm>
          <a:custGeom>
            <a:avLst/>
            <a:gdLst>
              <a:gd name="T0" fmla="*/ 1719 w 2134"/>
              <a:gd name="T1" fmla="*/ 3 h 735"/>
              <a:gd name="T2" fmla="*/ 1642 w 2134"/>
              <a:gd name="T3" fmla="*/ 21 h 735"/>
              <a:gd name="T4" fmla="*/ 1497 w 2134"/>
              <a:gd name="T5" fmla="*/ 8 h 735"/>
              <a:gd name="T6" fmla="*/ 1417 w 2134"/>
              <a:gd name="T7" fmla="*/ 0 h 735"/>
              <a:gd name="T8" fmla="*/ 1353 w 2134"/>
              <a:gd name="T9" fmla="*/ 6 h 735"/>
              <a:gd name="T10" fmla="*/ 1193 w 2134"/>
              <a:gd name="T11" fmla="*/ 21 h 735"/>
              <a:gd name="T12" fmla="*/ 1132 w 2134"/>
              <a:gd name="T13" fmla="*/ 6 h 735"/>
              <a:gd name="T14" fmla="*/ 1068 w 2134"/>
              <a:gd name="T15" fmla="*/ 0 h 735"/>
              <a:gd name="T16" fmla="*/ 988 w 2134"/>
              <a:gd name="T17" fmla="*/ 8 h 735"/>
              <a:gd name="T18" fmla="*/ 842 w 2134"/>
              <a:gd name="T19" fmla="*/ 21 h 735"/>
              <a:gd name="T20" fmla="*/ 766 w 2134"/>
              <a:gd name="T21" fmla="*/ 3 h 735"/>
              <a:gd name="T22" fmla="*/ 701 w 2134"/>
              <a:gd name="T23" fmla="*/ 1 h 735"/>
              <a:gd name="T24" fmla="*/ 623 w 2134"/>
              <a:gd name="T25" fmla="*/ 13 h 735"/>
              <a:gd name="T26" fmla="*/ 478 w 2134"/>
              <a:gd name="T27" fmla="*/ 17 h 735"/>
              <a:gd name="T28" fmla="*/ 401 w 2134"/>
              <a:gd name="T29" fmla="*/ 2 h 735"/>
              <a:gd name="T30" fmla="*/ 330 w 2134"/>
              <a:gd name="T31" fmla="*/ 2 h 735"/>
              <a:gd name="T32" fmla="*/ 241 w 2134"/>
              <a:gd name="T33" fmla="*/ 22 h 735"/>
              <a:gd name="T34" fmla="*/ 162 w 2134"/>
              <a:gd name="T35" fmla="*/ 63 h 735"/>
              <a:gd name="T36" fmla="*/ 95 w 2134"/>
              <a:gd name="T37" fmla="*/ 121 h 735"/>
              <a:gd name="T38" fmla="*/ 44 w 2134"/>
              <a:gd name="T39" fmla="*/ 193 h 735"/>
              <a:gd name="T40" fmla="*/ 12 w 2134"/>
              <a:gd name="T41" fmla="*/ 275 h 735"/>
              <a:gd name="T42" fmla="*/ 0 w 2134"/>
              <a:gd name="T43" fmla="*/ 368 h 735"/>
              <a:gd name="T44" fmla="*/ 7 w 2134"/>
              <a:gd name="T45" fmla="*/ 442 h 735"/>
              <a:gd name="T46" fmla="*/ 37 w 2134"/>
              <a:gd name="T47" fmla="*/ 527 h 735"/>
              <a:gd name="T48" fmla="*/ 83 w 2134"/>
              <a:gd name="T49" fmla="*/ 601 h 735"/>
              <a:gd name="T50" fmla="*/ 148 w 2134"/>
              <a:gd name="T51" fmla="*/ 662 h 735"/>
              <a:gd name="T52" fmla="*/ 224 w 2134"/>
              <a:gd name="T53" fmla="*/ 707 h 735"/>
              <a:gd name="T54" fmla="*/ 311 w 2134"/>
              <a:gd name="T55" fmla="*/ 731 h 735"/>
              <a:gd name="T56" fmla="*/ 384 w 2134"/>
              <a:gd name="T57" fmla="*/ 735 h 735"/>
              <a:gd name="T58" fmla="*/ 463 w 2134"/>
              <a:gd name="T59" fmla="*/ 723 h 735"/>
              <a:gd name="T60" fmla="*/ 608 w 2134"/>
              <a:gd name="T61" fmla="*/ 719 h 735"/>
              <a:gd name="T62" fmla="*/ 685 w 2134"/>
              <a:gd name="T63" fmla="*/ 734 h 735"/>
              <a:gd name="T64" fmla="*/ 750 w 2134"/>
              <a:gd name="T65" fmla="*/ 734 h 735"/>
              <a:gd name="T66" fmla="*/ 828 w 2134"/>
              <a:gd name="T67" fmla="*/ 719 h 735"/>
              <a:gd name="T68" fmla="*/ 973 w 2134"/>
              <a:gd name="T69" fmla="*/ 723 h 735"/>
              <a:gd name="T70" fmla="*/ 1051 w 2134"/>
              <a:gd name="T71" fmla="*/ 735 h 735"/>
              <a:gd name="T72" fmla="*/ 1115 w 2134"/>
              <a:gd name="T73" fmla="*/ 732 h 735"/>
              <a:gd name="T74" fmla="*/ 1193 w 2134"/>
              <a:gd name="T75" fmla="*/ 714 h 735"/>
              <a:gd name="T76" fmla="*/ 1338 w 2134"/>
              <a:gd name="T77" fmla="*/ 727 h 735"/>
              <a:gd name="T78" fmla="*/ 1417 w 2134"/>
              <a:gd name="T79" fmla="*/ 735 h 735"/>
              <a:gd name="T80" fmla="*/ 1482 w 2134"/>
              <a:gd name="T81" fmla="*/ 730 h 735"/>
              <a:gd name="T82" fmla="*/ 1642 w 2134"/>
              <a:gd name="T83" fmla="*/ 714 h 735"/>
              <a:gd name="T84" fmla="*/ 1703 w 2134"/>
              <a:gd name="T85" fmla="*/ 730 h 735"/>
              <a:gd name="T86" fmla="*/ 1767 w 2134"/>
              <a:gd name="T87" fmla="*/ 735 h 735"/>
              <a:gd name="T88" fmla="*/ 1859 w 2134"/>
              <a:gd name="T89" fmla="*/ 723 h 735"/>
              <a:gd name="T90" fmla="*/ 1943 w 2134"/>
              <a:gd name="T91" fmla="*/ 691 h 735"/>
              <a:gd name="T92" fmla="*/ 2015 w 2134"/>
              <a:gd name="T93" fmla="*/ 640 h 735"/>
              <a:gd name="T94" fmla="*/ 2072 w 2134"/>
              <a:gd name="T95" fmla="*/ 573 h 735"/>
              <a:gd name="T96" fmla="*/ 2113 w 2134"/>
              <a:gd name="T97" fmla="*/ 495 h 735"/>
              <a:gd name="T98" fmla="*/ 2133 w 2134"/>
              <a:gd name="T99" fmla="*/ 405 h 735"/>
              <a:gd name="T100" fmla="*/ 2133 w 2134"/>
              <a:gd name="T101" fmla="*/ 330 h 735"/>
              <a:gd name="T102" fmla="*/ 2113 w 2134"/>
              <a:gd name="T103" fmla="*/ 242 h 735"/>
              <a:gd name="T104" fmla="*/ 2072 w 2134"/>
              <a:gd name="T105" fmla="*/ 162 h 735"/>
              <a:gd name="T106" fmla="*/ 2015 w 2134"/>
              <a:gd name="T107" fmla="*/ 95 h 735"/>
              <a:gd name="T108" fmla="*/ 1943 w 2134"/>
              <a:gd name="T109" fmla="*/ 44 h 735"/>
              <a:gd name="T110" fmla="*/ 1859 w 2134"/>
              <a:gd name="T111" fmla="*/ 12 h 735"/>
              <a:gd name="T112" fmla="*/ 1767 w 2134"/>
              <a:gd name="T113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134" h="735">
                <a:moveTo>
                  <a:pt x="1767" y="0"/>
                </a:moveTo>
                <a:lnTo>
                  <a:pt x="1767" y="0"/>
                </a:lnTo>
                <a:lnTo>
                  <a:pt x="1751" y="1"/>
                </a:lnTo>
                <a:lnTo>
                  <a:pt x="1735" y="2"/>
                </a:lnTo>
                <a:lnTo>
                  <a:pt x="1719" y="3"/>
                </a:lnTo>
                <a:lnTo>
                  <a:pt x="1703" y="6"/>
                </a:lnTo>
                <a:lnTo>
                  <a:pt x="1688" y="8"/>
                </a:lnTo>
                <a:lnTo>
                  <a:pt x="1672" y="13"/>
                </a:lnTo>
                <a:lnTo>
                  <a:pt x="1657" y="17"/>
                </a:lnTo>
                <a:lnTo>
                  <a:pt x="1642" y="21"/>
                </a:lnTo>
                <a:lnTo>
                  <a:pt x="1543" y="21"/>
                </a:lnTo>
                <a:lnTo>
                  <a:pt x="1543" y="21"/>
                </a:lnTo>
                <a:lnTo>
                  <a:pt x="1527" y="17"/>
                </a:lnTo>
                <a:lnTo>
                  <a:pt x="1512" y="13"/>
                </a:lnTo>
                <a:lnTo>
                  <a:pt x="1497" y="8"/>
                </a:lnTo>
                <a:lnTo>
                  <a:pt x="1482" y="6"/>
                </a:lnTo>
                <a:lnTo>
                  <a:pt x="1465" y="3"/>
                </a:lnTo>
                <a:lnTo>
                  <a:pt x="1450" y="2"/>
                </a:lnTo>
                <a:lnTo>
                  <a:pt x="1434" y="1"/>
                </a:lnTo>
                <a:lnTo>
                  <a:pt x="1417" y="0"/>
                </a:lnTo>
                <a:lnTo>
                  <a:pt x="1417" y="0"/>
                </a:lnTo>
                <a:lnTo>
                  <a:pt x="1401" y="1"/>
                </a:lnTo>
                <a:lnTo>
                  <a:pt x="1385" y="2"/>
                </a:lnTo>
                <a:lnTo>
                  <a:pt x="1368" y="3"/>
                </a:lnTo>
                <a:lnTo>
                  <a:pt x="1353" y="6"/>
                </a:lnTo>
                <a:lnTo>
                  <a:pt x="1338" y="8"/>
                </a:lnTo>
                <a:lnTo>
                  <a:pt x="1323" y="13"/>
                </a:lnTo>
                <a:lnTo>
                  <a:pt x="1307" y="17"/>
                </a:lnTo>
                <a:lnTo>
                  <a:pt x="1292" y="21"/>
                </a:lnTo>
                <a:lnTo>
                  <a:pt x="1193" y="21"/>
                </a:lnTo>
                <a:lnTo>
                  <a:pt x="1193" y="21"/>
                </a:lnTo>
                <a:lnTo>
                  <a:pt x="1178" y="17"/>
                </a:lnTo>
                <a:lnTo>
                  <a:pt x="1162" y="13"/>
                </a:lnTo>
                <a:lnTo>
                  <a:pt x="1147" y="8"/>
                </a:lnTo>
                <a:lnTo>
                  <a:pt x="1132" y="6"/>
                </a:lnTo>
                <a:lnTo>
                  <a:pt x="1115" y="3"/>
                </a:lnTo>
                <a:lnTo>
                  <a:pt x="1100" y="2"/>
                </a:lnTo>
                <a:lnTo>
                  <a:pt x="1084" y="1"/>
                </a:lnTo>
                <a:lnTo>
                  <a:pt x="1068" y="0"/>
                </a:lnTo>
                <a:lnTo>
                  <a:pt x="1068" y="0"/>
                </a:lnTo>
                <a:lnTo>
                  <a:pt x="1051" y="1"/>
                </a:lnTo>
                <a:lnTo>
                  <a:pt x="1035" y="2"/>
                </a:lnTo>
                <a:lnTo>
                  <a:pt x="1019" y="3"/>
                </a:lnTo>
                <a:lnTo>
                  <a:pt x="1003" y="6"/>
                </a:lnTo>
                <a:lnTo>
                  <a:pt x="988" y="8"/>
                </a:lnTo>
                <a:lnTo>
                  <a:pt x="973" y="13"/>
                </a:lnTo>
                <a:lnTo>
                  <a:pt x="957" y="17"/>
                </a:lnTo>
                <a:lnTo>
                  <a:pt x="942" y="21"/>
                </a:lnTo>
                <a:lnTo>
                  <a:pt x="842" y="21"/>
                </a:lnTo>
                <a:lnTo>
                  <a:pt x="842" y="21"/>
                </a:lnTo>
                <a:lnTo>
                  <a:pt x="828" y="17"/>
                </a:lnTo>
                <a:lnTo>
                  <a:pt x="813" y="13"/>
                </a:lnTo>
                <a:lnTo>
                  <a:pt x="797" y="8"/>
                </a:lnTo>
                <a:lnTo>
                  <a:pt x="782" y="6"/>
                </a:lnTo>
                <a:lnTo>
                  <a:pt x="766" y="3"/>
                </a:lnTo>
                <a:lnTo>
                  <a:pt x="750" y="2"/>
                </a:lnTo>
                <a:lnTo>
                  <a:pt x="734" y="1"/>
                </a:lnTo>
                <a:lnTo>
                  <a:pt x="718" y="0"/>
                </a:lnTo>
                <a:lnTo>
                  <a:pt x="718" y="0"/>
                </a:lnTo>
                <a:lnTo>
                  <a:pt x="701" y="1"/>
                </a:lnTo>
                <a:lnTo>
                  <a:pt x="685" y="2"/>
                </a:lnTo>
                <a:lnTo>
                  <a:pt x="669" y="3"/>
                </a:lnTo>
                <a:lnTo>
                  <a:pt x="653" y="6"/>
                </a:lnTo>
                <a:lnTo>
                  <a:pt x="638" y="8"/>
                </a:lnTo>
                <a:lnTo>
                  <a:pt x="623" y="13"/>
                </a:lnTo>
                <a:lnTo>
                  <a:pt x="608" y="17"/>
                </a:lnTo>
                <a:lnTo>
                  <a:pt x="592" y="21"/>
                </a:lnTo>
                <a:lnTo>
                  <a:pt x="492" y="21"/>
                </a:lnTo>
                <a:lnTo>
                  <a:pt x="492" y="21"/>
                </a:lnTo>
                <a:lnTo>
                  <a:pt x="478" y="17"/>
                </a:lnTo>
                <a:lnTo>
                  <a:pt x="463" y="13"/>
                </a:lnTo>
                <a:lnTo>
                  <a:pt x="447" y="8"/>
                </a:lnTo>
                <a:lnTo>
                  <a:pt x="432" y="6"/>
                </a:lnTo>
                <a:lnTo>
                  <a:pt x="416" y="3"/>
                </a:lnTo>
                <a:lnTo>
                  <a:pt x="401" y="2"/>
                </a:lnTo>
                <a:lnTo>
                  <a:pt x="384" y="1"/>
                </a:lnTo>
                <a:lnTo>
                  <a:pt x="368" y="0"/>
                </a:lnTo>
                <a:lnTo>
                  <a:pt x="368" y="0"/>
                </a:lnTo>
                <a:lnTo>
                  <a:pt x="348" y="1"/>
                </a:lnTo>
                <a:lnTo>
                  <a:pt x="330" y="2"/>
                </a:lnTo>
                <a:lnTo>
                  <a:pt x="311" y="4"/>
                </a:lnTo>
                <a:lnTo>
                  <a:pt x="294" y="7"/>
                </a:lnTo>
                <a:lnTo>
                  <a:pt x="275" y="12"/>
                </a:lnTo>
                <a:lnTo>
                  <a:pt x="258" y="17"/>
                </a:lnTo>
                <a:lnTo>
                  <a:pt x="241" y="22"/>
                </a:lnTo>
                <a:lnTo>
                  <a:pt x="224" y="29"/>
                </a:lnTo>
                <a:lnTo>
                  <a:pt x="208" y="37"/>
                </a:lnTo>
                <a:lnTo>
                  <a:pt x="192" y="44"/>
                </a:lnTo>
                <a:lnTo>
                  <a:pt x="177" y="53"/>
                </a:lnTo>
                <a:lnTo>
                  <a:pt x="162" y="63"/>
                </a:lnTo>
                <a:lnTo>
                  <a:pt x="148" y="73"/>
                </a:lnTo>
                <a:lnTo>
                  <a:pt x="134" y="83"/>
                </a:lnTo>
                <a:lnTo>
                  <a:pt x="120" y="95"/>
                </a:lnTo>
                <a:lnTo>
                  <a:pt x="107" y="107"/>
                </a:lnTo>
                <a:lnTo>
                  <a:pt x="95" y="121"/>
                </a:lnTo>
                <a:lnTo>
                  <a:pt x="83" y="134"/>
                </a:lnTo>
                <a:lnTo>
                  <a:pt x="73" y="148"/>
                </a:lnTo>
                <a:lnTo>
                  <a:pt x="63" y="162"/>
                </a:lnTo>
                <a:lnTo>
                  <a:pt x="53" y="177"/>
                </a:lnTo>
                <a:lnTo>
                  <a:pt x="44" y="193"/>
                </a:lnTo>
                <a:lnTo>
                  <a:pt x="37" y="208"/>
                </a:lnTo>
                <a:lnTo>
                  <a:pt x="29" y="224"/>
                </a:lnTo>
                <a:lnTo>
                  <a:pt x="22" y="242"/>
                </a:lnTo>
                <a:lnTo>
                  <a:pt x="17" y="258"/>
                </a:lnTo>
                <a:lnTo>
                  <a:pt x="12" y="275"/>
                </a:lnTo>
                <a:lnTo>
                  <a:pt x="7" y="294"/>
                </a:lnTo>
                <a:lnTo>
                  <a:pt x="4" y="311"/>
                </a:lnTo>
                <a:lnTo>
                  <a:pt x="2" y="330"/>
                </a:lnTo>
                <a:lnTo>
                  <a:pt x="1" y="348"/>
                </a:lnTo>
                <a:lnTo>
                  <a:pt x="0" y="368"/>
                </a:lnTo>
                <a:lnTo>
                  <a:pt x="0" y="368"/>
                </a:lnTo>
                <a:lnTo>
                  <a:pt x="1" y="387"/>
                </a:lnTo>
                <a:lnTo>
                  <a:pt x="2" y="405"/>
                </a:lnTo>
                <a:lnTo>
                  <a:pt x="4" y="424"/>
                </a:lnTo>
                <a:lnTo>
                  <a:pt x="7" y="442"/>
                </a:lnTo>
                <a:lnTo>
                  <a:pt x="12" y="460"/>
                </a:lnTo>
                <a:lnTo>
                  <a:pt x="17" y="477"/>
                </a:lnTo>
                <a:lnTo>
                  <a:pt x="22" y="495"/>
                </a:lnTo>
                <a:lnTo>
                  <a:pt x="29" y="511"/>
                </a:lnTo>
                <a:lnTo>
                  <a:pt x="37" y="527"/>
                </a:lnTo>
                <a:lnTo>
                  <a:pt x="44" y="542"/>
                </a:lnTo>
                <a:lnTo>
                  <a:pt x="53" y="559"/>
                </a:lnTo>
                <a:lnTo>
                  <a:pt x="63" y="573"/>
                </a:lnTo>
                <a:lnTo>
                  <a:pt x="73" y="588"/>
                </a:lnTo>
                <a:lnTo>
                  <a:pt x="83" y="601"/>
                </a:lnTo>
                <a:lnTo>
                  <a:pt x="95" y="616"/>
                </a:lnTo>
                <a:lnTo>
                  <a:pt x="107" y="628"/>
                </a:lnTo>
                <a:lnTo>
                  <a:pt x="120" y="640"/>
                </a:lnTo>
                <a:lnTo>
                  <a:pt x="134" y="652"/>
                </a:lnTo>
                <a:lnTo>
                  <a:pt x="148" y="662"/>
                </a:lnTo>
                <a:lnTo>
                  <a:pt x="162" y="672"/>
                </a:lnTo>
                <a:lnTo>
                  <a:pt x="177" y="682"/>
                </a:lnTo>
                <a:lnTo>
                  <a:pt x="192" y="691"/>
                </a:lnTo>
                <a:lnTo>
                  <a:pt x="208" y="699"/>
                </a:lnTo>
                <a:lnTo>
                  <a:pt x="224" y="707"/>
                </a:lnTo>
                <a:lnTo>
                  <a:pt x="241" y="714"/>
                </a:lnTo>
                <a:lnTo>
                  <a:pt x="258" y="719"/>
                </a:lnTo>
                <a:lnTo>
                  <a:pt x="275" y="723"/>
                </a:lnTo>
                <a:lnTo>
                  <a:pt x="294" y="728"/>
                </a:lnTo>
                <a:lnTo>
                  <a:pt x="311" y="731"/>
                </a:lnTo>
                <a:lnTo>
                  <a:pt x="330" y="733"/>
                </a:lnTo>
                <a:lnTo>
                  <a:pt x="348" y="735"/>
                </a:lnTo>
                <a:lnTo>
                  <a:pt x="368" y="735"/>
                </a:lnTo>
                <a:lnTo>
                  <a:pt x="368" y="735"/>
                </a:lnTo>
                <a:lnTo>
                  <a:pt x="384" y="735"/>
                </a:lnTo>
                <a:lnTo>
                  <a:pt x="401" y="734"/>
                </a:lnTo>
                <a:lnTo>
                  <a:pt x="416" y="732"/>
                </a:lnTo>
                <a:lnTo>
                  <a:pt x="432" y="730"/>
                </a:lnTo>
                <a:lnTo>
                  <a:pt x="447" y="727"/>
                </a:lnTo>
                <a:lnTo>
                  <a:pt x="463" y="723"/>
                </a:lnTo>
                <a:lnTo>
                  <a:pt x="478" y="719"/>
                </a:lnTo>
                <a:lnTo>
                  <a:pt x="492" y="714"/>
                </a:lnTo>
                <a:lnTo>
                  <a:pt x="592" y="714"/>
                </a:lnTo>
                <a:lnTo>
                  <a:pt x="592" y="714"/>
                </a:lnTo>
                <a:lnTo>
                  <a:pt x="608" y="719"/>
                </a:lnTo>
                <a:lnTo>
                  <a:pt x="622" y="723"/>
                </a:lnTo>
                <a:lnTo>
                  <a:pt x="638" y="727"/>
                </a:lnTo>
                <a:lnTo>
                  <a:pt x="653" y="730"/>
                </a:lnTo>
                <a:lnTo>
                  <a:pt x="669" y="732"/>
                </a:lnTo>
                <a:lnTo>
                  <a:pt x="685" y="734"/>
                </a:lnTo>
                <a:lnTo>
                  <a:pt x="701" y="735"/>
                </a:lnTo>
                <a:lnTo>
                  <a:pt x="718" y="735"/>
                </a:lnTo>
                <a:lnTo>
                  <a:pt x="718" y="735"/>
                </a:lnTo>
                <a:lnTo>
                  <a:pt x="734" y="735"/>
                </a:lnTo>
                <a:lnTo>
                  <a:pt x="750" y="734"/>
                </a:lnTo>
                <a:lnTo>
                  <a:pt x="766" y="732"/>
                </a:lnTo>
                <a:lnTo>
                  <a:pt x="782" y="730"/>
                </a:lnTo>
                <a:lnTo>
                  <a:pt x="797" y="727"/>
                </a:lnTo>
                <a:lnTo>
                  <a:pt x="813" y="723"/>
                </a:lnTo>
                <a:lnTo>
                  <a:pt x="828" y="719"/>
                </a:lnTo>
                <a:lnTo>
                  <a:pt x="842" y="714"/>
                </a:lnTo>
                <a:lnTo>
                  <a:pt x="942" y="714"/>
                </a:lnTo>
                <a:lnTo>
                  <a:pt x="942" y="714"/>
                </a:lnTo>
                <a:lnTo>
                  <a:pt x="957" y="719"/>
                </a:lnTo>
                <a:lnTo>
                  <a:pt x="973" y="723"/>
                </a:lnTo>
                <a:lnTo>
                  <a:pt x="988" y="727"/>
                </a:lnTo>
                <a:lnTo>
                  <a:pt x="1003" y="730"/>
                </a:lnTo>
                <a:lnTo>
                  <a:pt x="1019" y="732"/>
                </a:lnTo>
                <a:lnTo>
                  <a:pt x="1035" y="734"/>
                </a:lnTo>
                <a:lnTo>
                  <a:pt x="1051" y="735"/>
                </a:lnTo>
                <a:lnTo>
                  <a:pt x="1068" y="735"/>
                </a:lnTo>
                <a:lnTo>
                  <a:pt x="1068" y="735"/>
                </a:lnTo>
                <a:lnTo>
                  <a:pt x="1084" y="735"/>
                </a:lnTo>
                <a:lnTo>
                  <a:pt x="1100" y="734"/>
                </a:lnTo>
                <a:lnTo>
                  <a:pt x="1115" y="732"/>
                </a:lnTo>
                <a:lnTo>
                  <a:pt x="1132" y="730"/>
                </a:lnTo>
                <a:lnTo>
                  <a:pt x="1147" y="727"/>
                </a:lnTo>
                <a:lnTo>
                  <a:pt x="1162" y="723"/>
                </a:lnTo>
                <a:lnTo>
                  <a:pt x="1178" y="719"/>
                </a:lnTo>
                <a:lnTo>
                  <a:pt x="1193" y="714"/>
                </a:lnTo>
                <a:lnTo>
                  <a:pt x="1292" y="714"/>
                </a:lnTo>
                <a:lnTo>
                  <a:pt x="1292" y="714"/>
                </a:lnTo>
                <a:lnTo>
                  <a:pt x="1307" y="719"/>
                </a:lnTo>
                <a:lnTo>
                  <a:pt x="1323" y="723"/>
                </a:lnTo>
                <a:lnTo>
                  <a:pt x="1338" y="727"/>
                </a:lnTo>
                <a:lnTo>
                  <a:pt x="1353" y="730"/>
                </a:lnTo>
                <a:lnTo>
                  <a:pt x="1368" y="732"/>
                </a:lnTo>
                <a:lnTo>
                  <a:pt x="1385" y="734"/>
                </a:lnTo>
                <a:lnTo>
                  <a:pt x="1401" y="735"/>
                </a:lnTo>
                <a:lnTo>
                  <a:pt x="1417" y="735"/>
                </a:lnTo>
                <a:lnTo>
                  <a:pt x="1417" y="735"/>
                </a:lnTo>
                <a:lnTo>
                  <a:pt x="1434" y="735"/>
                </a:lnTo>
                <a:lnTo>
                  <a:pt x="1450" y="734"/>
                </a:lnTo>
                <a:lnTo>
                  <a:pt x="1465" y="732"/>
                </a:lnTo>
                <a:lnTo>
                  <a:pt x="1482" y="730"/>
                </a:lnTo>
                <a:lnTo>
                  <a:pt x="1497" y="727"/>
                </a:lnTo>
                <a:lnTo>
                  <a:pt x="1512" y="723"/>
                </a:lnTo>
                <a:lnTo>
                  <a:pt x="1527" y="719"/>
                </a:lnTo>
                <a:lnTo>
                  <a:pt x="1543" y="714"/>
                </a:lnTo>
                <a:lnTo>
                  <a:pt x="1642" y="714"/>
                </a:lnTo>
                <a:lnTo>
                  <a:pt x="1642" y="714"/>
                </a:lnTo>
                <a:lnTo>
                  <a:pt x="1657" y="719"/>
                </a:lnTo>
                <a:lnTo>
                  <a:pt x="1672" y="723"/>
                </a:lnTo>
                <a:lnTo>
                  <a:pt x="1688" y="727"/>
                </a:lnTo>
                <a:lnTo>
                  <a:pt x="1703" y="730"/>
                </a:lnTo>
                <a:lnTo>
                  <a:pt x="1719" y="732"/>
                </a:lnTo>
                <a:lnTo>
                  <a:pt x="1735" y="734"/>
                </a:lnTo>
                <a:lnTo>
                  <a:pt x="1751" y="735"/>
                </a:lnTo>
                <a:lnTo>
                  <a:pt x="1767" y="735"/>
                </a:lnTo>
                <a:lnTo>
                  <a:pt x="1767" y="735"/>
                </a:lnTo>
                <a:lnTo>
                  <a:pt x="1786" y="735"/>
                </a:lnTo>
                <a:lnTo>
                  <a:pt x="1805" y="733"/>
                </a:lnTo>
                <a:lnTo>
                  <a:pt x="1823" y="731"/>
                </a:lnTo>
                <a:lnTo>
                  <a:pt x="1841" y="728"/>
                </a:lnTo>
                <a:lnTo>
                  <a:pt x="1859" y="723"/>
                </a:lnTo>
                <a:lnTo>
                  <a:pt x="1876" y="719"/>
                </a:lnTo>
                <a:lnTo>
                  <a:pt x="1894" y="714"/>
                </a:lnTo>
                <a:lnTo>
                  <a:pt x="1910" y="707"/>
                </a:lnTo>
                <a:lnTo>
                  <a:pt x="1926" y="699"/>
                </a:lnTo>
                <a:lnTo>
                  <a:pt x="1943" y="691"/>
                </a:lnTo>
                <a:lnTo>
                  <a:pt x="1958" y="682"/>
                </a:lnTo>
                <a:lnTo>
                  <a:pt x="1973" y="672"/>
                </a:lnTo>
                <a:lnTo>
                  <a:pt x="1987" y="662"/>
                </a:lnTo>
                <a:lnTo>
                  <a:pt x="2002" y="652"/>
                </a:lnTo>
                <a:lnTo>
                  <a:pt x="2015" y="640"/>
                </a:lnTo>
                <a:lnTo>
                  <a:pt x="2028" y="628"/>
                </a:lnTo>
                <a:lnTo>
                  <a:pt x="2040" y="616"/>
                </a:lnTo>
                <a:lnTo>
                  <a:pt x="2051" y="601"/>
                </a:lnTo>
                <a:lnTo>
                  <a:pt x="2061" y="588"/>
                </a:lnTo>
                <a:lnTo>
                  <a:pt x="2072" y="573"/>
                </a:lnTo>
                <a:lnTo>
                  <a:pt x="2082" y="559"/>
                </a:lnTo>
                <a:lnTo>
                  <a:pt x="2091" y="542"/>
                </a:lnTo>
                <a:lnTo>
                  <a:pt x="2099" y="527"/>
                </a:lnTo>
                <a:lnTo>
                  <a:pt x="2106" y="511"/>
                </a:lnTo>
                <a:lnTo>
                  <a:pt x="2113" y="495"/>
                </a:lnTo>
                <a:lnTo>
                  <a:pt x="2118" y="477"/>
                </a:lnTo>
                <a:lnTo>
                  <a:pt x="2124" y="460"/>
                </a:lnTo>
                <a:lnTo>
                  <a:pt x="2128" y="442"/>
                </a:lnTo>
                <a:lnTo>
                  <a:pt x="2130" y="424"/>
                </a:lnTo>
                <a:lnTo>
                  <a:pt x="2133" y="405"/>
                </a:lnTo>
                <a:lnTo>
                  <a:pt x="2134" y="387"/>
                </a:lnTo>
                <a:lnTo>
                  <a:pt x="2134" y="368"/>
                </a:lnTo>
                <a:lnTo>
                  <a:pt x="2134" y="368"/>
                </a:lnTo>
                <a:lnTo>
                  <a:pt x="2134" y="348"/>
                </a:lnTo>
                <a:lnTo>
                  <a:pt x="2133" y="330"/>
                </a:lnTo>
                <a:lnTo>
                  <a:pt x="2130" y="311"/>
                </a:lnTo>
                <a:lnTo>
                  <a:pt x="2128" y="294"/>
                </a:lnTo>
                <a:lnTo>
                  <a:pt x="2124" y="275"/>
                </a:lnTo>
                <a:lnTo>
                  <a:pt x="2118" y="258"/>
                </a:lnTo>
                <a:lnTo>
                  <a:pt x="2113" y="242"/>
                </a:lnTo>
                <a:lnTo>
                  <a:pt x="2106" y="224"/>
                </a:lnTo>
                <a:lnTo>
                  <a:pt x="2099" y="208"/>
                </a:lnTo>
                <a:lnTo>
                  <a:pt x="2091" y="193"/>
                </a:lnTo>
                <a:lnTo>
                  <a:pt x="2082" y="177"/>
                </a:lnTo>
                <a:lnTo>
                  <a:pt x="2072" y="162"/>
                </a:lnTo>
                <a:lnTo>
                  <a:pt x="2061" y="148"/>
                </a:lnTo>
                <a:lnTo>
                  <a:pt x="2051" y="134"/>
                </a:lnTo>
                <a:lnTo>
                  <a:pt x="2040" y="121"/>
                </a:lnTo>
                <a:lnTo>
                  <a:pt x="2028" y="107"/>
                </a:lnTo>
                <a:lnTo>
                  <a:pt x="2015" y="95"/>
                </a:lnTo>
                <a:lnTo>
                  <a:pt x="2002" y="83"/>
                </a:lnTo>
                <a:lnTo>
                  <a:pt x="1987" y="73"/>
                </a:lnTo>
                <a:lnTo>
                  <a:pt x="1973" y="63"/>
                </a:lnTo>
                <a:lnTo>
                  <a:pt x="1958" y="53"/>
                </a:lnTo>
                <a:lnTo>
                  <a:pt x="1943" y="44"/>
                </a:lnTo>
                <a:lnTo>
                  <a:pt x="1926" y="37"/>
                </a:lnTo>
                <a:lnTo>
                  <a:pt x="1910" y="29"/>
                </a:lnTo>
                <a:lnTo>
                  <a:pt x="1894" y="22"/>
                </a:lnTo>
                <a:lnTo>
                  <a:pt x="1876" y="17"/>
                </a:lnTo>
                <a:lnTo>
                  <a:pt x="1859" y="12"/>
                </a:lnTo>
                <a:lnTo>
                  <a:pt x="1841" y="7"/>
                </a:lnTo>
                <a:lnTo>
                  <a:pt x="1823" y="4"/>
                </a:lnTo>
                <a:lnTo>
                  <a:pt x="1805" y="2"/>
                </a:lnTo>
                <a:lnTo>
                  <a:pt x="1786" y="1"/>
                </a:lnTo>
                <a:lnTo>
                  <a:pt x="1767" y="0"/>
                </a:lnTo>
                <a:lnTo>
                  <a:pt x="1767" y="0"/>
                </a:lnTo>
                <a:close/>
              </a:path>
            </a:pathLst>
          </a:custGeom>
          <a:solidFill>
            <a:srgbClr val="C0C0C0">
              <a:alpha val="25000"/>
            </a:srgb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5302" name="Rectangle 6"/>
          <p:cNvSpPr>
            <a:spLocks noChangeArrowheads="1"/>
          </p:cNvSpPr>
          <p:nvPr/>
        </p:nvSpPr>
        <p:spPr bwMode="auto">
          <a:xfrm>
            <a:off x="1401763" y="4343400"/>
            <a:ext cx="287337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Captivate your viewing audience - PowerPoint </a:t>
            </a:r>
          </a:p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Templates &amp; Backgrounds, Sleek Diagram &amp; Charts For Your Presentation</a:t>
            </a:r>
          </a:p>
        </p:txBody>
      </p:sp>
      <p:sp>
        <p:nvSpPr>
          <p:cNvPr id="55303" name="Rectangle 7"/>
          <p:cNvSpPr>
            <a:spLocks noChangeArrowheads="1"/>
          </p:cNvSpPr>
          <p:nvPr/>
        </p:nvSpPr>
        <p:spPr bwMode="auto">
          <a:xfrm>
            <a:off x="1404938" y="2778125"/>
            <a:ext cx="23764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400" b="1">
                <a:solidFill>
                  <a:srgbClr val="000000"/>
                </a:solidFill>
                <a:latin typeface="Arial Black" panose="020B0A04020102020204" pitchFamily="34" charset="0"/>
              </a:rPr>
              <a:t>1. Subtle Touch</a:t>
            </a:r>
          </a:p>
        </p:txBody>
      </p:sp>
      <p:sp>
        <p:nvSpPr>
          <p:cNvPr id="55304" name="Rectangle 8"/>
          <p:cNvSpPr>
            <a:spLocks noChangeArrowheads="1"/>
          </p:cNvSpPr>
          <p:nvPr/>
        </p:nvSpPr>
        <p:spPr bwMode="auto">
          <a:xfrm>
            <a:off x="1414463" y="3065463"/>
            <a:ext cx="2870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Trendy Design in contemporary colors And styles - PowerPoint Templates &amp; Backgrounds, PowerPoint Diagrams &amp; Charts for your Presentation</a:t>
            </a:r>
          </a:p>
        </p:txBody>
      </p:sp>
      <p:sp>
        <p:nvSpPr>
          <p:cNvPr id="55305" name="Freeform 9"/>
          <p:cNvSpPr>
            <a:spLocks/>
          </p:cNvSpPr>
          <p:nvPr/>
        </p:nvSpPr>
        <p:spPr bwMode="auto">
          <a:xfrm>
            <a:off x="5102225" y="1111250"/>
            <a:ext cx="2901950" cy="3470275"/>
          </a:xfrm>
          <a:custGeom>
            <a:avLst/>
            <a:gdLst>
              <a:gd name="T0" fmla="*/ 1819 w 1828"/>
              <a:gd name="T1" fmla="*/ 655 h 2160"/>
              <a:gd name="T2" fmla="*/ 1823 w 1828"/>
              <a:gd name="T3" fmla="*/ 426 h 2160"/>
              <a:gd name="T4" fmla="*/ 1825 w 1828"/>
              <a:gd name="T5" fmla="*/ 336 h 2160"/>
              <a:gd name="T6" fmla="*/ 1804 w 1828"/>
              <a:gd name="T7" fmla="*/ 245 h 2160"/>
              <a:gd name="T8" fmla="*/ 1763 w 1828"/>
              <a:gd name="T9" fmla="*/ 166 h 2160"/>
              <a:gd name="T10" fmla="*/ 1705 w 1828"/>
              <a:gd name="T11" fmla="*/ 98 h 2160"/>
              <a:gd name="T12" fmla="*/ 1631 w 1828"/>
              <a:gd name="T13" fmla="*/ 46 h 2160"/>
              <a:gd name="T14" fmla="*/ 1547 w 1828"/>
              <a:gd name="T15" fmla="*/ 12 h 2160"/>
              <a:gd name="T16" fmla="*/ 1453 w 1828"/>
              <a:gd name="T17" fmla="*/ 0 h 2160"/>
              <a:gd name="T18" fmla="*/ 1346 w 1828"/>
              <a:gd name="T19" fmla="*/ 16 h 2160"/>
              <a:gd name="T20" fmla="*/ 1121 w 1828"/>
              <a:gd name="T21" fmla="*/ 1 h 2160"/>
              <a:gd name="T22" fmla="*/ 1012 w 1828"/>
              <a:gd name="T23" fmla="*/ 9 h 2160"/>
              <a:gd name="T24" fmla="*/ 796 w 1828"/>
              <a:gd name="T25" fmla="*/ 5 h 2160"/>
              <a:gd name="T26" fmla="*/ 686 w 1828"/>
              <a:gd name="T27" fmla="*/ 5 h 2160"/>
              <a:gd name="T28" fmla="*/ 455 w 1828"/>
              <a:gd name="T29" fmla="*/ 9 h 2160"/>
              <a:gd name="T30" fmla="*/ 355 w 1828"/>
              <a:gd name="T31" fmla="*/ 0 h 2160"/>
              <a:gd name="T32" fmla="*/ 263 w 1828"/>
              <a:gd name="T33" fmla="*/ 17 h 2160"/>
              <a:gd name="T34" fmla="*/ 180 w 1828"/>
              <a:gd name="T35" fmla="*/ 55 h 2160"/>
              <a:gd name="T36" fmla="*/ 110 w 1828"/>
              <a:gd name="T37" fmla="*/ 110 h 2160"/>
              <a:gd name="T38" fmla="*/ 55 w 1828"/>
              <a:gd name="T39" fmla="*/ 180 h 2160"/>
              <a:gd name="T40" fmla="*/ 17 w 1828"/>
              <a:gd name="T41" fmla="*/ 263 h 2160"/>
              <a:gd name="T42" fmla="*/ 0 w 1828"/>
              <a:gd name="T43" fmla="*/ 355 h 2160"/>
              <a:gd name="T44" fmla="*/ 9 w 1828"/>
              <a:gd name="T45" fmla="*/ 455 h 2160"/>
              <a:gd name="T46" fmla="*/ 5 w 1828"/>
              <a:gd name="T47" fmla="*/ 672 h 2160"/>
              <a:gd name="T48" fmla="*/ 5 w 1828"/>
              <a:gd name="T49" fmla="*/ 782 h 2160"/>
              <a:gd name="T50" fmla="*/ 9 w 1828"/>
              <a:gd name="T51" fmla="*/ 998 h 2160"/>
              <a:gd name="T52" fmla="*/ 1 w 1828"/>
              <a:gd name="T53" fmla="*/ 1107 h 2160"/>
              <a:gd name="T54" fmla="*/ 16 w 1828"/>
              <a:gd name="T55" fmla="*/ 1332 h 2160"/>
              <a:gd name="T56" fmla="*/ 0 w 1828"/>
              <a:gd name="T57" fmla="*/ 1439 h 2160"/>
              <a:gd name="T58" fmla="*/ 16 w 1828"/>
              <a:gd name="T59" fmla="*/ 1678 h 2160"/>
              <a:gd name="T60" fmla="*/ 0 w 1828"/>
              <a:gd name="T61" fmla="*/ 1785 h 2160"/>
              <a:gd name="T62" fmla="*/ 8 w 1828"/>
              <a:gd name="T63" fmla="*/ 1860 h 2160"/>
              <a:gd name="T64" fmla="*/ 37 w 1828"/>
              <a:gd name="T65" fmla="*/ 1948 h 2160"/>
              <a:gd name="T66" fmla="*/ 86 w 1828"/>
              <a:gd name="T67" fmla="*/ 2023 h 2160"/>
              <a:gd name="T68" fmla="*/ 150 w 1828"/>
              <a:gd name="T69" fmla="*/ 2085 h 2160"/>
              <a:gd name="T70" fmla="*/ 229 w 1828"/>
              <a:gd name="T71" fmla="*/ 2130 h 2160"/>
              <a:gd name="T72" fmla="*/ 318 w 1828"/>
              <a:gd name="T73" fmla="*/ 2155 h 2160"/>
              <a:gd name="T74" fmla="*/ 405 w 1828"/>
              <a:gd name="T75" fmla="*/ 2159 h 2160"/>
              <a:gd name="T76" fmla="*/ 611 w 1828"/>
              <a:gd name="T77" fmla="*/ 2141 h 2160"/>
              <a:gd name="T78" fmla="*/ 727 w 1828"/>
              <a:gd name="T79" fmla="*/ 2160 h 2160"/>
              <a:gd name="T80" fmla="*/ 977 w 1828"/>
              <a:gd name="T81" fmla="*/ 2141 h 2160"/>
              <a:gd name="T82" fmla="*/ 1093 w 1828"/>
              <a:gd name="T83" fmla="*/ 2160 h 2160"/>
              <a:gd name="T84" fmla="*/ 1211 w 1828"/>
              <a:gd name="T85" fmla="*/ 2141 h 2160"/>
              <a:gd name="T86" fmla="*/ 1423 w 1828"/>
              <a:gd name="T87" fmla="*/ 2159 h 2160"/>
              <a:gd name="T88" fmla="*/ 1510 w 1828"/>
              <a:gd name="T89" fmla="*/ 2155 h 2160"/>
              <a:gd name="T90" fmla="*/ 1599 w 1828"/>
              <a:gd name="T91" fmla="*/ 2130 h 2160"/>
              <a:gd name="T92" fmla="*/ 1677 w 1828"/>
              <a:gd name="T93" fmla="*/ 2085 h 2160"/>
              <a:gd name="T94" fmla="*/ 1742 w 1828"/>
              <a:gd name="T95" fmla="*/ 2023 h 2160"/>
              <a:gd name="T96" fmla="*/ 1790 w 1828"/>
              <a:gd name="T97" fmla="*/ 1948 h 2160"/>
              <a:gd name="T98" fmla="*/ 1820 w 1828"/>
              <a:gd name="T99" fmla="*/ 1860 h 2160"/>
              <a:gd name="T100" fmla="*/ 1828 w 1828"/>
              <a:gd name="T101" fmla="*/ 1785 h 2160"/>
              <a:gd name="T102" fmla="*/ 1813 w 1828"/>
              <a:gd name="T103" fmla="*/ 1534 h 2160"/>
              <a:gd name="T104" fmla="*/ 1828 w 1828"/>
              <a:gd name="T105" fmla="*/ 1432 h 2160"/>
              <a:gd name="T106" fmla="*/ 1813 w 1828"/>
              <a:gd name="T107" fmla="*/ 1331 h 2160"/>
              <a:gd name="T108" fmla="*/ 1827 w 1828"/>
              <a:gd name="T109" fmla="*/ 1106 h 2160"/>
              <a:gd name="T110" fmla="*/ 1819 w 1828"/>
              <a:gd name="T111" fmla="*/ 1003 h 2160"/>
              <a:gd name="T112" fmla="*/ 1823 w 1828"/>
              <a:gd name="T113" fmla="*/ 783 h 2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28" h="2160">
                <a:moveTo>
                  <a:pt x="1828" y="731"/>
                </a:moveTo>
                <a:lnTo>
                  <a:pt x="1828" y="731"/>
                </a:lnTo>
                <a:lnTo>
                  <a:pt x="1827" y="706"/>
                </a:lnTo>
                <a:lnTo>
                  <a:pt x="1823" y="680"/>
                </a:lnTo>
                <a:lnTo>
                  <a:pt x="1819" y="655"/>
                </a:lnTo>
                <a:lnTo>
                  <a:pt x="1813" y="630"/>
                </a:lnTo>
                <a:lnTo>
                  <a:pt x="1813" y="476"/>
                </a:lnTo>
                <a:lnTo>
                  <a:pt x="1813" y="476"/>
                </a:lnTo>
                <a:lnTo>
                  <a:pt x="1819" y="452"/>
                </a:lnTo>
                <a:lnTo>
                  <a:pt x="1823" y="426"/>
                </a:lnTo>
                <a:lnTo>
                  <a:pt x="1827" y="401"/>
                </a:lnTo>
                <a:lnTo>
                  <a:pt x="1828" y="374"/>
                </a:lnTo>
                <a:lnTo>
                  <a:pt x="1828" y="374"/>
                </a:lnTo>
                <a:lnTo>
                  <a:pt x="1827" y="355"/>
                </a:lnTo>
                <a:lnTo>
                  <a:pt x="1825" y="336"/>
                </a:lnTo>
                <a:lnTo>
                  <a:pt x="1823" y="317"/>
                </a:lnTo>
                <a:lnTo>
                  <a:pt x="1820" y="299"/>
                </a:lnTo>
                <a:lnTo>
                  <a:pt x="1816" y="281"/>
                </a:lnTo>
                <a:lnTo>
                  <a:pt x="1810" y="263"/>
                </a:lnTo>
                <a:lnTo>
                  <a:pt x="1804" y="245"/>
                </a:lnTo>
                <a:lnTo>
                  <a:pt x="1798" y="229"/>
                </a:lnTo>
                <a:lnTo>
                  <a:pt x="1790" y="212"/>
                </a:lnTo>
                <a:lnTo>
                  <a:pt x="1782" y="197"/>
                </a:lnTo>
                <a:lnTo>
                  <a:pt x="1773" y="180"/>
                </a:lnTo>
                <a:lnTo>
                  <a:pt x="1763" y="166"/>
                </a:lnTo>
                <a:lnTo>
                  <a:pt x="1753" y="151"/>
                </a:lnTo>
                <a:lnTo>
                  <a:pt x="1742" y="137"/>
                </a:lnTo>
                <a:lnTo>
                  <a:pt x="1730" y="123"/>
                </a:lnTo>
                <a:lnTo>
                  <a:pt x="1718" y="110"/>
                </a:lnTo>
                <a:lnTo>
                  <a:pt x="1705" y="98"/>
                </a:lnTo>
                <a:lnTo>
                  <a:pt x="1691" y="86"/>
                </a:lnTo>
                <a:lnTo>
                  <a:pt x="1677" y="75"/>
                </a:lnTo>
                <a:lnTo>
                  <a:pt x="1662" y="65"/>
                </a:lnTo>
                <a:lnTo>
                  <a:pt x="1647" y="55"/>
                </a:lnTo>
                <a:lnTo>
                  <a:pt x="1631" y="46"/>
                </a:lnTo>
                <a:lnTo>
                  <a:pt x="1616" y="37"/>
                </a:lnTo>
                <a:lnTo>
                  <a:pt x="1599" y="30"/>
                </a:lnTo>
                <a:lnTo>
                  <a:pt x="1581" y="22"/>
                </a:lnTo>
                <a:lnTo>
                  <a:pt x="1565" y="17"/>
                </a:lnTo>
                <a:lnTo>
                  <a:pt x="1547" y="12"/>
                </a:lnTo>
                <a:lnTo>
                  <a:pt x="1528" y="8"/>
                </a:lnTo>
                <a:lnTo>
                  <a:pt x="1510" y="5"/>
                </a:lnTo>
                <a:lnTo>
                  <a:pt x="1492" y="2"/>
                </a:lnTo>
                <a:lnTo>
                  <a:pt x="1473" y="0"/>
                </a:lnTo>
                <a:lnTo>
                  <a:pt x="1453" y="0"/>
                </a:lnTo>
                <a:lnTo>
                  <a:pt x="1453" y="0"/>
                </a:lnTo>
                <a:lnTo>
                  <a:pt x="1425" y="1"/>
                </a:lnTo>
                <a:lnTo>
                  <a:pt x="1398" y="5"/>
                </a:lnTo>
                <a:lnTo>
                  <a:pt x="1372" y="9"/>
                </a:lnTo>
                <a:lnTo>
                  <a:pt x="1346" y="16"/>
                </a:lnTo>
                <a:lnTo>
                  <a:pt x="1201" y="16"/>
                </a:lnTo>
                <a:lnTo>
                  <a:pt x="1201" y="16"/>
                </a:lnTo>
                <a:lnTo>
                  <a:pt x="1174" y="9"/>
                </a:lnTo>
                <a:lnTo>
                  <a:pt x="1149" y="5"/>
                </a:lnTo>
                <a:lnTo>
                  <a:pt x="1121" y="1"/>
                </a:lnTo>
                <a:lnTo>
                  <a:pt x="1093" y="0"/>
                </a:lnTo>
                <a:lnTo>
                  <a:pt x="1093" y="0"/>
                </a:lnTo>
                <a:lnTo>
                  <a:pt x="1065" y="1"/>
                </a:lnTo>
                <a:lnTo>
                  <a:pt x="1039" y="5"/>
                </a:lnTo>
                <a:lnTo>
                  <a:pt x="1012" y="9"/>
                </a:lnTo>
                <a:lnTo>
                  <a:pt x="987" y="16"/>
                </a:lnTo>
                <a:lnTo>
                  <a:pt x="848" y="16"/>
                </a:lnTo>
                <a:lnTo>
                  <a:pt x="848" y="16"/>
                </a:lnTo>
                <a:lnTo>
                  <a:pt x="821" y="9"/>
                </a:lnTo>
                <a:lnTo>
                  <a:pt x="796" y="5"/>
                </a:lnTo>
                <a:lnTo>
                  <a:pt x="768" y="1"/>
                </a:lnTo>
                <a:lnTo>
                  <a:pt x="740" y="0"/>
                </a:lnTo>
                <a:lnTo>
                  <a:pt x="740" y="0"/>
                </a:lnTo>
                <a:lnTo>
                  <a:pt x="713" y="1"/>
                </a:lnTo>
                <a:lnTo>
                  <a:pt x="686" y="5"/>
                </a:lnTo>
                <a:lnTo>
                  <a:pt x="659" y="9"/>
                </a:lnTo>
                <a:lnTo>
                  <a:pt x="634" y="16"/>
                </a:lnTo>
                <a:lnTo>
                  <a:pt x="482" y="16"/>
                </a:lnTo>
                <a:lnTo>
                  <a:pt x="482" y="16"/>
                </a:lnTo>
                <a:lnTo>
                  <a:pt x="455" y="9"/>
                </a:lnTo>
                <a:lnTo>
                  <a:pt x="430" y="5"/>
                </a:lnTo>
                <a:lnTo>
                  <a:pt x="402" y="1"/>
                </a:lnTo>
                <a:lnTo>
                  <a:pt x="374" y="0"/>
                </a:lnTo>
                <a:lnTo>
                  <a:pt x="374" y="0"/>
                </a:lnTo>
                <a:lnTo>
                  <a:pt x="355" y="0"/>
                </a:lnTo>
                <a:lnTo>
                  <a:pt x="336" y="2"/>
                </a:lnTo>
                <a:lnTo>
                  <a:pt x="318" y="5"/>
                </a:lnTo>
                <a:lnTo>
                  <a:pt x="299" y="8"/>
                </a:lnTo>
                <a:lnTo>
                  <a:pt x="281" y="12"/>
                </a:lnTo>
                <a:lnTo>
                  <a:pt x="263" y="17"/>
                </a:lnTo>
                <a:lnTo>
                  <a:pt x="245" y="22"/>
                </a:lnTo>
                <a:lnTo>
                  <a:pt x="229" y="30"/>
                </a:lnTo>
                <a:lnTo>
                  <a:pt x="212" y="37"/>
                </a:lnTo>
                <a:lnTo>
                  <a:pt x="197" y="46"/>
                </a:lnTo>
                <a:lnTo>
                  <a:pt x="180" y="55"/>
                </a:lnTo>
                <a:lnTo>
                  <a:pt x="166" y="65"/>
                </a:lnTo>
                <a:lnTo>
                  <a:pt x="150" y="75"/>
                </a:lnTo>
                <a:lnTo>
                  <a:pt x="137" y="86"/>
                </a:lnTo>
                <a:lnTo>
                  <a:pt x="123" y="98"/>
                </a:lnTo>
                <a:lnTo>
                  <a:pt x="110" y="110"/>
                </a:lnTo>
                <a:lnTo>
                  <a:pt x="98" y="123"/>
                </a:lnTo>
                <a:lnTo>
                  <a:pt x="86" y="137"/>
                </a:lnTo>
                <a:lnTo>
                  <a:pt x="75" y="151"/>
                </a:lnTo>
                <a:lnTo>
                  <a:pt x="65" y="166"/>
                </a:lnTo>
                <a:lnTo>
                  <a:pt x="55" y="180"/>
                </a:lnTo>
                <a:lnTo>
                  <a:pt x="46" y="197"/>
                </a:lnTo>
                <a:lnTo>
                  <a:pt x="37" y="212"/>
                </a:lnTo>
                <a:lnTo>
                  <a:pt x="30" y="229"/>
                </a:lnTo>
                <a:lnTo>
                  <a:pt x="22" y="245"/>
                </a:lnTo>
                <a:lnTo>
                  <a:pt x="17" y="263"/>
                </a:lnTo>
                <a:lnTo>
                  <a:pt x="12" y="281"/>
                </a:lnTo>
                <a:lnTo>
                  <a:pt x="8" y="299"/>
                </a:lnTo>
                <a:lnTo>
                  <a:pt x="5" y="317"/>
                </a:lnTo>
                <a:lnTo>
                  <a:pt x="3" y="336"/>
                </a:lnTo>
                <a:lnTo>
                  <a:pt x="0" y="355"/>
                </a:lnTo>
                <a:lnTo>
                  <a:pt x="0" y="374"/>
                </a:lnTo>
                <a:lnTo>
                  <a:pt x="0" y="374"/>
                </a:lnTo>
                <a:lnTo>
                  <a:pt x="1" y="402"/>
                </a:lnTo>
                <a:lnTo>
                  <a:pt x="5" y="430"/>
                </a:lnTo>
                <a:lnTo>
                  <a:pt x="9" y="455"/>
                </a:lnTo>
                <a:lnTo>
                  <a:pt x="16" y="482"/>
                </a:lnTo>
                <a:lnTo>
                  <a:pt x="16" y="620"/>
                </a:lnTo>
                <a:lnTo>
                  <a:pt x="16" y="620"/>
                </a:lnTo>
                <a:lnTo>
                  <a:pt x="9" y="646"/>
                </a:lnTo>
                <a:lnTo>
                  <a:pt x="5" y="672"/>
                </a:lnTo>
                <a:lnTo>
                  <a:pt x="1" y="700"/>
                </a:lnTo>
                <a:lnTo>
                  <a:pt x="0" y="727"/>
                </a:lnTo>
                <a:lnTo>
                  <a:pt x="0" y="727"/>
                </a:lnTo>
                <a:lnTo>
                  <a:pt x="1" y="754"/>
                </a:lnTo>
                <a:lnTo>
                  <a:pt x="5" y="782"/>
                </a:lnTo>
                <a:lnTo>
                  <a:pt x="9" y="808"/>
                </a:lnTo>
                <a:lnTo>
                  <a:pt x="16" y="833"/>
                </a:lnTo>
                <a:lnTo>
                  <a:pt x="16" y="973"/>
                </a:lnTo>
                <a:lnTo>
                  <a:pt x="16" y="973"/>
                </a:lnTo>
                <a:lnTo>
                  <a:pt x="9" y="998"/>
                </a:lnTo>
                <a:lnTo>
                  <a:pt x="5" y="1025"/>
                </a:lnTo>
                <a:lnTo>
                  <a:pt x="1" y="1052"/>
                </a:lnTo>
                <a:lnTo>
                  <a:pt x="0" y="1079"/>
                </a:lnTo>
                <a:lnTo>
                  <a:pt x="0" y="1079"/>
                </a:lnTo>
                <a:lnTo>
                  <a:pt x="1" y="1107"/>
                </a:lnTo>
                <a:lnTo>
                  <a:pt x="5" y="1135"/>
                </a:lnTo>
                <a:lnTo>
                  <a:pt x="9" y="1160"/>
                </a:lnTo>
                <a:lnTo>
                  <a:pt x="16" y="1186"/>
                </a:lnTo>
                <a:lnTo>
                  <a:pt x="16" y="1332"/>
                </a:lnTo>
                <a:lnTo>
                  <a:pt x="16" y="1332"/>
                </a:lnTo>
                <a:lnTo>
                  <a:pt x="9" y="1358"/>
                </a:lnTo>
                <a:lnTo>
                  <a:pt x="5" y="1384"/>
                </a:lnTo>
                <a:lnTo>
                  <a:pt x="1" y="1411"/>
                </a:lnTo>
                <a:lnTo>
                  <a:pt x="0" y="1439"/>
                </a:lnTo>
                <a:lnTo>
                  <a:pt x="0" y="1439"/>
                </a:lnTo>
                <a:lnTo>
                  <a:pt x="1" y="1467"/>
                </a:lnTo>
                <a:lnTo>
                  <a:pt x="5" y="1493"/>
                </a:lnTo>
                <a:lnTo>
                  <a:pt x="9" y="1520"/>
                </a:lnTo>
                <a:lnTo>
                  <a:pt x="16" y="1545"/>
                </a:lnTo>
                <a:lnTo>
                  <a:pt x="16" y="1678"/>
                </a:lnTo>
                <a:lnTo>
                  <a:pt x="16" y="1678"/>
                </a:lnTo>
                <a:lnTo>
                  <a:pt x="9" y="1704"/>
                </a:lnTo>
                <a:lnTo>
                  <a:pt x="5" y="1730"/>
                </a:lnTo>
                <a:lnTo>
                  <a:pt x="1" y="1757"/>
                </a:lnTo>
                <a:lnTo>
                  <a:pt x="0" y="1785"/>
                </a:lnTo>
                <a:lnTo>
                  <a:pt x="0" y="1785"/>
                </a:lnTo>
                <a:lnTo>
                  <a:pt x="0" y="1805"/>
                </a:lnTo>
                <a:lnTo>
                  <a:pt x="3" y="1824"/>
                </a:lnTo>
                <a:lnTo>
                  <a:pt x="5" y="1843"/>
                </a:lnTo>
                <a:lnTo>
                  <a:pt x="8" y="1860"/>
                </a:lnTo>
                <a:lnTo>
                  <a:pt x="12" y="1879"/>
                </a:lnTo>
                <a:lnTo>
                  <a:pt x="17" y="1897"/>
                </a:lnTo>
                <a:lnTo>
                  <a:pt x="22" y="1914"/>
                </a:lnTo>
                <a:lnTo>
                  <a:pt x="30" y="1931"/>
                </a:lnTo>
                <a:lnTo>
                  <a:pt x="37" y="1948"/>
                </a:lnTo>
                <a:lnTo>
                  <a:pt x="46" y="1963"/>
                </a:lnTo>
                <a:lnTo>
                  <a:pt x="55" y="1979"/>
                </a:lnTo>
                <a:lnTo>
                  <a:pt x="65" y="1994"/>
                </a:lnTo>
                <a:lnTo>
                  <a:pt x="75" y="2009"/>
                </a:lnTo>
                <a:lnTo>
                  <a:pt x="86" y="2023"/>
                </a:lnTo>
                <a:lnTo>
                  <a:pt x="98" y="2037"/>
                </a:lnTo>
                <a:lnTo>
                  <a:pt x="110" y="2050"/>
                </a:lnTo>
                <a:lnTo>
                  <a:pt x="123" y="2062"/>
                </a:lnTo>
                <a:lnTo>
                  <a:pt x="137" y="2074"/>
                </a:lnTo>
                <a:lnTo>
                  <a:pt x="150" y="2085"/>
                </a:lnTo>
                <a:lnTo>
                  <a:pt x="166" y="2095"/>
                </a:lnTo>
                <a:lnTo>
                  <a:pt x="180" y="2105"/>
                </a:lnTo>
                <a:lnTo>
                  <a:pt x="197" y="2114"/>
                </a:lnTo>
                <a:lnTo>
                  <a:pt x="212" y="2122"/>
                </a:lnTo>
                <a:lnTo>
                  <a:pt x="229" y="2130"/>
                </a:lnTo>
                <a:lnTo>
                  <a:pt x="245" y="2136"/>
                </a:lnTo>
                <a:lnTo>
                  <a:pt x="263" y="2142"/>
                </a:lnTo>
                <a:lnTo>
                  <a:pt x="281" y="2148"/>
                </a:lnTo>
                <a:lnTo>
                  <a:pt x="299" y="2152"/>
                </a:lnTo>
                <a:lnTo>
                  <a:pt x="318" y="2155"/>
                </a:lnTo>
                <a:lnTo>
                  <a:pt x="336" y="2158"/>
                </a:lnTo>
                <a:lnTo>
                  <a:pt x="355" y="2159"/>
                </a:lnTo>
                <a:lnTo>
                  <a:pt x="374" y="2160"/>
                </a:lnTo>
                <a:lnTo>
                  <a:pt x="374" y="2160"/>
                </a:lnTo>
                <a:lnTo>
                  <a:pt x="405" y="2159"/>
                </a:lnTo>
                <a:lnTo>
                  <a:pt x="434" y="2154"/>
                </a:lnTo>
                <a:lnTo>
                  <a:pt x="463" y="2149"/>
                </a:lnTo>
                <a:lnTo>
                  <a:pt x="492" y="2141"/>
                </a:lnTo>
                <a:lnTo>
                  <a:pt x="611" y="2141"/>
                </a:lnTo>
                <a:lnTo>
                  <a:pt x="611" y="2141"/>
                </a:lnTo>
                <a:lnTo>
                  <a:pt x="638" y="2149"/>
                </a:lnTo>
                <a:lnTo>
                  <a:pt x="667" y="2154"/>
                </a:lnTo>
                <a:lnTo>
                  <a:pt x="697" y="2159"/>
                </a:lnTo>
                <a:lnTo>
                  <a:pt x="727" y="2160"/>
                </a:lnTo>
                <a:lnTo>
                  <a:pt x="727" y="2160"/>
                </a:lnTo>
                <a:lnTo>
                  <a:pt x="758" y="2159"/>
                </a:lnTo>
                <a:lnTo>
                  <a:pt x="787" y="2154"/>
                </a:lnTo>
                <a:lnTo>
                  <a:pt x="816" y="2149"/>
                </a:lnTo>
                <a:lnTo>
                  <a:pt x="845" y="2141"/>
                </a:lnTo>
                <a:lnTo>
                  <a:pt x="977" y="2141"/>
                </a:lnTo>
                <a:lnTo>
                  <a:pt x="977" y="2141"/>
                </a:lnTo>
                <a:lnTo>
                  <a:pt x="1004" y="2149"/>
                </a:lnTo>
                <a:lnTo>
                  <a:pt x="1033" y="2154"/>
                </a:lnTo>
                <a:lnTo>
                  <a:pt x="1063" y="2159"/>
                </a:lnTo>
                <a:lnTo>
                  <a:pt x="1093" y="2160"/>
                </a:lnTo>
                <a:lnTo>
                  <a:pt x="1093" y="2160"/>
                </a:lnTo>
                <a:lnTo>
                  <a:pt x="1124" y="2159"/>
                </a:lnTo>
                <a:lnTo>
                  <a:pt x="1153" y="2154"/>
                </a:lnTo>
                <a:lnTo>
                  <a:pt x="1182" y="2149"/>
                </a:lnTo>
                <a:lnTo>
                  <a:pt x="1211" y="2141"/>
                </a:lnTo>
                <a:lnTo>
                  <a:pt x="1336" y="2141"/>
                </a:lnTo>
                <a:lnTo>
                  <a:pt x="1336" y="2141"/>
                </a:lnTo>
                <a:lnTo>
                  <a:pt x="1364" y="2149"/>
                </a:lnTo>
                <a:lnTo>
                  <a:pt x="1393" y="2154"/>
                </a:lnTo>
                <a:lnTo>
                  <a:pt x="1423" y="2159"/>
                </a:lnTo>
                <a:lnTo>
                  <a:pt x="1453" y="2160"/>
                </a:lnTo>
                <a:lnTo>
                  <a:pt x="1453" y="2160"/>
                </a:lnTo>
                <a:lnTo>
                  <a:pt x="1473" y="2159"/>
                </a:lnTo>
                <a:lnTo>
                  <a:pt x="1492" y="2158"/>
                </a:lnTo>
                <a:lnTo>
                  <a:pt x="1510" y="2155"/>
                </a:lnTo>
                <a:lnTo>
                  <a:pt x="1528" y="2152"/>
                </a:lnTo>
                <a:lnTo>
                  <a:pt x="1547" y="2148"/>
                </a:lnTo>
                <a:lnTo>
                  <a:pt x="1565" y="2142"/>
                </a:lnTo>
                <a:lnTo>
                  <a:pt x="1581" y="2136"/>
                </a:lnTo>
                <a:lnTo>
                  <a:pt x="1599" y="2130"/>
                </a:lnTo>
                <a:lnTo>
                  <a:pt x="1616" y="2122"/>
                </a:lnTo>
                <a:lnTo>
                  <a:pt x="1631" y="2114"/>
                </a:lnTo>
                <a:lnTo>
                  <a:pt x="1647" y="2105"/>
                </a:lnTo>
                <a:lnTo>
                  <a:pt x="1662" y="2095"/>
                </a:lnTo>
                <a:lnTo>
                  <a:pt x="1677" y="2085"/>
                </a:lnTo>
                <a:lnTo>
                  <a:pt x="1691" y="2074"/>
                </a:lnTo>
                <a:lnTo>
                  <a:pt x="1705" y="2062"/>
                </a:lnTo>
                <a:lnTo>
                  <a:pt x="1718" y="2050"/>
                </a:lnTo>
                <a:lnTo>
                  <a:pt x="1730" y="2037"/>
                </a:lnTo>
                <a:lnTo>
                  <a:pt x="1742" y="2023"/>
                </a:lnTo>
                <a:lnTo>
                  <a:pt x="1753" y="2009"/>
                </a:lnTo>
                <a:lnTo>
                  <a:pt x="1763" y="1994"/>
                </a:lnTo>
                <a:lnTo>
                  <a:pt x="1773" y="1979"/>
                </a:lnTo>
                <a:lnTo>
                  <a:pt x="1782" y="1963"/>
                </a:lnTo>
                <a:lnTo>
                  <a:pt x="1790" y="1948"/>
                </a:lnTo>
                <a:lnTo>
                  <a:pt x="1798" y="1931"/>
                </a:lnTo>
                <a:lnTo>
                  <a:pt x="1804" y="1914"/>
                </a:lnTo>
                <a:lnTo>
                  <a:pt x="1810" y="1897"/>
                </a:lnTo>
                <a:lnTo>
                  <a:pt x="1816" y="1879"/>
                </a:lnTo>
                <a:lnTo>
                  <a:pt x="1820" y="1860"/>
                </a:lnTo>
                <a:lnTo>
                  <a:pt x="1823" y="1843"/>
                </a:lnTo>
                <a:lnTo>
                  <a:pt x="1825" y="1824"/>
                </a:lnTo>
                <a:lnTo>
                  <a:pt x="1827" y="1805"/>
                </a:lnTo>
                <a:lnTo>
                  <a:pt x="1828" y="1785"/>
                </a:lnTo>
                <a:lnTo>
                  <a:pt x="1828" y="1785"/>
                </a:lnTo>
                <a:lnTo>
                  <a:pt x="1827" y="1759"/>
                </a:lnTo>
                <a:lnTo>
                  <a:pt x="1823" y="1733"/>
                </a:lnTo>
                <a:lnTo>
                  <a:pt x="1819" y="1708"/>
                </a:lnTo>
                <a:lnTo>
                  <a:pt x="1813" y="1684"/>
                </a:lnTo>
                <a:lnTo>
                  <a:pt x="1813" y="1534"/>
                </a:lnTo>
                <a:lnTo>
                  <a:pt x="1813" y="1534"/>
                </a:lnTo>
                <a:lnTo>
                  <a:pt x="1819" y="1510"/>
                </a:lnTo>
                <a:lnTo>
                  <a:pt x="1823" y="1484"/>
                </a:lnTo>
                <a:lnTo>
                  <a:pt x="1827" y="1459"/>
                </a:lnTo>
                <a:lnTo>
                  <a:pt x="1828" y="1432"/>
                </a:lnTo>
                <a:lnTo>
                  <a:pt x="1828" y="1432"/>
                </a:lnTo>
                <a:lnTo>
                  <a:pt x="1827" y="1407"/>
                </a:lnTo>
                <a:lnTo>
                  <a:pt x="1823" y="1381"/>
                </a:lnTo>
                <a:lnTo>
                  <a:pt x="1819" y="1356"/>
                </a:lnTo>
                <a:lnTo>
                  <a:pt x="1813" y="1331"/>
                </a:lnTo>
                <a:lnTo>
                  <a:pt x="1813" y="1181"/>
                </a:lnTo>
                <a:lnTo>
                  <a:pt x="1813" y="1181"/>
                </a:lnTo>
                <a:lnTo>
                  <a:pt x="1819" y="1157"/>
                </a:lnTo>
                <a:lnTo>
                  <a:pt x="1823" y="1132"/>
                </a:lnTo>
                <a:lnTo>
                  <a:pt x="1827" y="1106"/>
                </a:lnTo>
                <a:lnTo>
                  <a:pt x="1828" y="1079"/>
                </a:lnTo>
                <a:lnTo>
                  <a:pt x="1828" y="1079"/>
                </a:lnTo>
                <a:lnTo>
                  <a:pt x="1827" y="1054"/>
                </a:lnTo>
                <a:lnTo>
                  <a:pt x="1823" y="1028"/>
                </a:lnTo>
                <a:lnTo>
                  <a:pt x="1819" y="1003"/>
                </a:lnTo>
                <a:lnTo>
                  <a:pt x="1813" y="979"/>
                </a:lnTo>
                <a:lnTo>
                  <a:pt x="1813" y="833"/>
                </a:lnTo>
                <a:lnTo>
                  <a:pt x="1813" y="833"/>
                </a:lnTo>
                <a:lnTo>
                  <a:pt x="1819" y="809"/>
                </a:lnTo>
                <a:lnTo>
                  <a:pt x="1823" y="783"/>
                </a:lnTo>
                <a:lnTo>
                  <a:pt x="1827" y="758"/>
                </a:lnTo>
                <a:lnTo>
                  <a:pt x="1828" y="731"/>
                </a:lnTo>
                <a:lnTo>
                  <a:pt x="1828" y="731"/>
                </a:lnTo>
                <a:close/>
              </a:path>
            </a:pathLst>
          </a:custGeom>
          <a:solidFill>
            <a:srgbClr val="139AFF">
              <a:alpha val="30000"/>
            </a:srgbClr>
          </a:solidFill>
          <a:ln w="114300" cap="flat" cmpd="sng">
            <a:solidFill>
              <a:srgbClr val="139AFF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5309" name="Freeform 13"/>
          <p:cNvSpPr>
            <a:spLocks/>
          </p:cNvSpPr>
          <p:nvPr/>
        </p:nvSpPr>
        <p:spPr bwMode="auto">
          <a:xfrm>
            <a:off x="5165725" y="2852738"/>
            <a:ext cx="2786063" cy="1111250"/>
          </a:xfrm>
          <a:custGeom>
            <a:avLst/>
            <a:gdLst>
              <a:gd name="T0" fmla="*/ 1423 w 1860"/>
              <a:gd name="T1" fmla="*/ 4 h 762"/>
              <a:gd name="T2" fmla="*/ 1222 w 1860"/>
              <a:gd name="T3" fmla="*/ 16 h 762"/>
              <a:gd name="T4" fmla="*/ 1112 w 1860"/>
              <a:gd name="T5" fmla="*/ 0 h 762"/>
              <a:gd name="T6" fmla="*/ 1030 w 1860"/>
              <a:gd name="T7" fmla="*/ 9 h 762"/>
              <a:gd name="T8" fmla="*/ 822 w 1860"/>
              <a:gd name="T9" fmla="*/ 9 h 762"/>
              <a:gd name="T10" fmla="*/ 740 w 1860"/>
              <a:gd name="T11" fmla="*/ 0 h 762"/>
              <a:gd name="T12" fmla="*/ 631 w 1860"/>
              <a:gd name="T13" fmla="*/ 16 h 762"/>
              <a:gd name="T14" fmla="*/ 437 w 1860"/>
              <a:gd name="T15" fmla="*/ 4 h 762"/>
              <a:gd name="T16" fmla="*/ 361 w 1860"/>
              <a:gd name="T17" fmla="*/ 0 h 762"/>
              <a:gd name="T18" fmla="*/ 286 w 1860"/>
              <a:gd name="T19" fmla="*/ 12 h 762"/>
              <a:gd name="T20" fmla="*/ 216 w 1860"/>
              <a:gd name="T21" fmla="*/ 37 h 762"/>
              <a:gd name="T22" fmla="*/ 152 w 1860"/>
              <a:gd name="T23" fmla="*/ 76 h 762"/>
              <a:gd name="T24" fmla="*/ 99 w 1860"/>
              <a:gd name="T25" fmla="*/ 124 h 762"/>
              <a:gd name="T26" fmla="*/ 55 w 1860"/>
              <a:gd name="T27" fmla="*/ 183 h 762"/>
              <a:gd name="T28" fmla="*/ 22 w 1860"/>
              <a:gd name="T29" fmla="*/ 249 h 762"/>
              <a:gd name="T30" fmla="*/ 4 w 1860"/>
              <a:gd name="T31" fmla="*/ 323 h 762"/>
              <a:gd name="T32" fmla="*/ 0 w 1860"/>
              <a:gd name="T33" fmla="*/ 380 h 762"/>
              <a:gd name="T34" fmla="*/ 8 w 1860"/>
              <a:gd name="T35" fmla="*/ 457 h 762"/>
              <a:gd name="T36" fmla="*/ 29 w 1860"/>
              <a:gd name="T37" fmla="*/ 529 h 762"/>
              <a:gd name="T38" fmla="*/ 65 w 1860"/>
              <a:gd name="T39" fmla="*/ 594 h 762"/>
              <a:gd name="T40" fmla="*/ 112 w 1860"/>
              <a:gd name="T41" fmla="*/ 650 h 762"/>
              <a:gd name="T42" fmla="*/ 168 w 1860"/>
              <a:gd name="T43" fmla="*/ 697 h 762"/>
              <a:gd name="T44" fmla="*/ 233 w 1860"/>
              <a:gd name="T45" fmla="*/ 732 h 762"/>
              <a:gd name="T46" fmla="*/ 304 w 1860"/>
              <a:gd name="T47" fmla="*/ 754 h 762"/>
              <a:gd name="T48" fmla="*/ 381 w 1860"/>
              <a:gd name="T49" fmla="*/ 762 h 762"/>
              <a:gd name="T50" fmla="*/ 460 w 1860"/>
              <a:gd name="T51" fmla="*/ 753 h 762"/>
              <a:gd name="T52" fmla="*/ 661 w 1860"/>
              <a:gd name="T53" fmla="*/ 753 h 762"/>
              <a:gd name="T54" fmla="*/ 740 w 1860"/>
              <a:gd name="T55" fmla="*/ 762 h 762"/>
              <a:gd name="T56" fmla="*/ 844 w 1860"/>
              <a:gd name="T57" fmla="*/ 747 h 762"/>
              <a:gd name="T58" fmla="*/ 1059 w 1860"/>
              <a:gd name="T59" fmla="*/ 758 h 762"/>
              <a:gd name="T60" fmla="*/ 1140 w 1860"/>
              <a:gd name="T61" fmla="*/ 761 h 762"/>
              <a:gd name="T62" fmla="*/ 1374 w 1860"/>
              <a:gd name="T63" fmla="*/ 747 h 762"/>
              <a:gd name="T64" fmla="*/ 1451 w 1860"/>
              <a:gd name="T65" fmla="*/ 761 h 762"/>
              <a:gd name="T66" fmla="*/ 1518 w 1860"/>
              <a:gd name="T67" fmla="*/ 760 h 762"/>
              <a:gd name="T68" fmla="*/ 1592 w 1860"/>
              <a:gd name="T69" fmla="*/ 744 h 762"/>
              <a:gd name="T70" fmla="*/ 1660 w 1860"/>
              <a:gd name="T71" fmla="*/ 716 h 762"/>
              <a:gd name="T72" fmla="*/ 1721 w 1860"/>
              <a:gd name="T73" fmla="*/ 675 h 762"/>
              <a:gd name="T74" fmla="*/ 1773 w 1860"/>
              <a:gd name="T75" fmla="*/ 623 h 762"/>
              <a:gd name="T76" fmla="*/ 1814 w 1860"/>
              <a:gd name="T77" fmla="*/ 562 h 762"/>
              <a:gd name="T78" fmla="*/ 1842 w 1860"/>
              <a:gd name="T79" fmla="*/ 494 h 762"/>
              <a:gd name="T80" fmla="*/ 1858 w 1860"/>
              <a:gd name="T81" fmla="*/ 420 h 762"/>
              <a:gd name="T82" fmla="*/ 1859 w 1860"/>
              <a:gd name="T83" fmla="*/ 361 h 762"/>
              <a:gd name="T84" fmla="*/ 1848 w 1860"/>
              <a:gd name="T85" fmla="*/ 286 h 762"/>
              <a:gd name="T86" fmla="*/ 1822 w 1860"/>
              <a:gd name="T87" fmla="*/ 216 h 762"/>
              <a:gd name="T88" fmla="*/ 1784 w 1860"/>
              <a:gd name="T89" fmla="*/ 152 h 762"/>
              <a:gd name="T90" fmla="*/ 1735 w 1860"/>
              <a:gd name="T91" fmla="*/ 99 h 762"/>
              <a:gd name="T92" fmla="*/ 1676 w 1860"/>
              <a:gd name="T93" fmla="*/ 55 h 762"/>
              <a:gd name="T94" fmla="*/ 1609 w 1860"/>
              <a:gd name="T95" fmla="*/ 22 h 762"/>
              <a:gd name="T96" fmla="*/ 1537 w 1860"/>
              <a:gd name="T97" fmla="*/ 4 h 762"/>
              <a:gd name="T98" fmla="*/ 1478 w 1860"/>
              <a:gd name="T99" fmla="*/ 0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60" h="762">
                <a:moveTo>
                  <a:pt x="1478" y="0"/>
                </a:moveTo>
                <a:lnTo>
                  <a:pt x="1478" y="0"/>
                </a:lnTo>
                <a:lnTo>
                  <a:pt x="1450" y="1"/>
                </a:lnTo>
                <a:lnTo>
                  <a:pt x="1423" y="4"/>
                </a:lnTo>
                <a:lnTo>
                  <a:pt x="1396" y="9"/>
                </a:lnTo>
                <a:lnTo>
                  <a:pt x="1370" y="16"/>
                </a:lnTo>
                <a:lnTo>
                  <a:pt x="1222" y="16"/>
                </a:lnTo>
                <a:lnTo>
                  <a:pt x="1222" y="16"/>
                </a:lnTo>
                <a:lnTo>
                  <a:pt x="1195" y="9"/>
                </a:lnTo>
                <a:lnTo>
                  <a:pt x="1169" y="4"/>
                </a:lnTo>
                <a:lnTo>
                  <a:pt x="1141" y="1"/>
                </a:lnTo>
                <a:lnTo>
                  <a:pt x="1112" y="0"/>
                </a:lnTo>
                <a:lnTo>
                  <a:pt x="1112" y="0"/>
                </a:lnTo>
                <a:lnTo>
                  <a:pt x="1084" y="1"/>
                </a:lnTo>
                <a:lnTo>
                  <a:pt x="1057" y="4"/>
                </a:lnTo>
                <a:lnTo>
                  <a:pt x="1030" y="9"/>
                </a:lnTo>
                <a:lnTo>
                  <a:pt x="1004" y="16"/>
                </a:lnTo>
                <a:lnTo>
                  <a:pt x="849" y="16"/>
                </a:lnTo>
                <a:lnTo>
                  <a:pt x="849" y="16"/>
                </a:lnTo>
                <a:lnTo>
                  <a:pt x="822" y="9"/>
                </a:lnTo>
                <a:lnTo>
                  <a:pt x="796" y="4"/>
                </a:lnTo>
                <a:lnTo>
                  <a:pt x="768" y="1"/>
                </a:lnTo>
                <a:lnTo>
                  <a:pt x="740" y="0"/>
                </a:lnTo>
                <a:lnTo>
                  <a:pt x="740" y="0"/>
                </a:lnTo>
                <a:lnTo>
                  <a:pt x="711" y="1"/>
                </a:lnTo>
                <a:lnTo>
                  <a:pt x="684" y="4"/>
                </a:lnTo>
                <a:lnTo>
                  <a:pt x="657" y="9"/>
                </a:lnTo>
                <a:lnTo>
                  <a:pt x="631" y="16"/>
                </a:lnTo>
                <a:lnTo>
                  <a:pt x="490" y="16"/>
                </a:lnTo>
                <a:lnTo>
                  <a:pt x="490" y="16"/>
                </a:lnTo>
                <a:lnTo>
                  <a:pt x="463" y="9"/>
                </a:lnTo>
                <a:lnTo>
                  <a:pt x="437" y="4"/>
                </a:lnTo>
                <a:lnTo>
                  <a:pt x="409" y="1"/>
                </a:lnTo>
                <a:lnTo>
                  <a:pt x="381" y="0"/>
                </a:lnTo>
                <a:lnTo>
                  <a:pt x="381" y="0"/>
                </a:lnTo>
                <a:lnTo>
                  <a:pt x="361" y="0"/>
                </a:lnTo>
                <a:lnTo>
                  <a:pt x="342" y="2"/>
                </a:lnTo>
                <a:lnTo>
                  <a:pt x="323" y="4"/>
                </a:lnTo>
                <a:lnTo>
                  <a:pt x="304" y="8"/>
                </a:lnTo>
                <a:lnTo>
                  <a:pt x="286" y="12"/>
                </a:lnTo>
                <a:lnTo>
                  <a:pt x="268" y="17"/>
                </a:lnTo>
                <a:lnTo>
                  <a:pt x="249" y="22"/>
                </a:lnTo>
                <a:lnTo>
                  <a:pt x="233" y="29"/>
                </a:lnTo>
                <a:lnTo>
                  <a:pt x="216" y="37"/>
                </a:lnTo>
                <a:lnTo>
                  <a:pt x="200" y="46"/>
                </a:lnTo>
                <a:lnTo>
                  <a:pt x="183" y="55"/>
                </a:lnTo>
                <a:lnTo>
                  <a:pt x="168" y="65"/>
                </a:lnTo>
                <a:lnTo>
                  <a:pt x="152" y="76"/>
                </a:lnTo>
                <a:lnTo>
                  <a:pt x="139" y="87"/>
                </a:lnTo>
                <a:lnTo>
                  <a:pt x="124" y="99"/>
                </a:lnTo>
                <a:lnTo>
                  <a:pt x="112" y="112"/>
                </a:lnTo>
                <a:lnTo>
                  <a:pt x="99" y="124"/>
                </a:lnTo>
                <a:lnTo>
                  <a:pt x="87" y="139"/>
                </a:lnTo>
                <a:lnTo>
                  <a:pt x="76" y="152"/>
                </a:lnTo>
                <a:lnTo>
                  <a:pt x="65" y="168"/>
                </a:lnTo>
                <a:lnTo>
                  <a:pt x="55" y="183"/>
                </a:lnTo>
                <a:lnTo>
                  <a:pt x="46" y="200"/>
                </a:lnTo>
                <a:lnTo>
                  <a:pt x="37" y="216"/>
                </a:lnTo>
                <a:lnTo>
                  <a:pt x="29" y="233"/>
                </a:lnTo>
                <a:lnTo>
                  <a:pt x="22" y="249"/>
                </a:lnTo>
                <a:lnTo>
                  <a:pt x="17" y="268"/>
                </a:lnTo>
                <a:lnTo>
                  <a:pt x="12" y="286"/>
                </a:lnTo>
                <a:lnTo>
                  <a:pt x="8" y="304"/>
                </a:lnTo>
                <a:lnTo>
                  <a:pt x="4" y="323"/>
                </a:lnTo>
                <a:lnTo>
                  <a:pt x="2" y="342"/>
                </a:lnTo>
                <a:lnTo>
                  <a:pt x="0" y="361"/>
                </a:lnTo>
                <a:lnTo>
                  <a:pt x="0" y="380"/>
                </a:lnTo>
                <a:lnTo>
                  <a:pt x="0" y="380"/>
                </a:lnTo>
                <a:lnTo>
                  <a:pt x="0" y="401"/>
                </a:lnTo>
                <a:lnTo>
                  <a:pt x="2" y="420"/>
                </a:lnTo>
                <a:lnTo>
                  <a:pt x="4" y="439"/>
                </a:lnTo>
                <a:lnTo>
                  <a:pt x="8" y="457"/>
                </a:lnTo>
                <a:lnTo>
                  <a:pt x="12" y="476"/>
                </a:lnTo>
                <a:lnTo>
                  <a:pt x="17" y="494"/>
                </a:lnTo>
                <a:lnTo>
                  <a:pt x="22" y="511"/>
                </a:lnTo>
                <a:lnTo>
                  <a:pt x="29" y="529"/>
                </a:lnTo>
                <a:lnTo>
                  <a:pt x="37" y="546"/>
                </a:lnTo>
                <a:lnTo>
                  <a:pt x="46" y="562"/>
                </a:lnTo>
                <a:lnTo>
                  <a:pt x="55" y="578"/>
                </a:lnTo>
                <a:lnTo>
                  <a:pt x="65" y="594"/>
                </a:lnTo>
                <a:lnTo>
                  <a:pt x="76" y="609"/>
                </a:lnTo>
                <a:lnTo>
                  <a:pt x="87" y="623"/>
                </a:lnTo>
                <a:lnTo>
                  <a:pt x="99" y="637"/>
                </a:lnTo>
                <a:lnTo>
                  <a:pt x="112" y="650"/>
                </a:lnTo>
                <a:lnTo>
                  <a:pt x="124" y="663"/>
                </a:lnTo>
                <a:lnTo>
                  <a:pt x="139" y="675"/>
                </a:lnTo>
                <a:lnTo>
                  <a:pt x="152" y="686"/>
                </a:lnTo>
                <a:lnTo>
                  <a:pt x="168" y="697"/>
                </a:lnTo>
                <a:lnTo>
                  <a:pt x="183" y="707"/>
                </a:lnTo>
                <a:lnTo>
                  <a:pt x="200" y="716"/>
                </a:lnTo>
                <a:lnTo>
                  <a:pt x="216" y="724"/>
                </a:lnTo>
                <a:lnTo>
                  <a:pt x="233" y="732"/>
                </a:lnTo>
                <a:lnTo>
                  <a:pt x="249" y="738"/>
                </a:lnTo>
                <a:lnTo>
                  <a:pt x="268" y="744"/>
                </a:lnTo>
                <a:lnTo>
                  <a:pt x="286" y="750"/>
                </a:lnTo>
                <a:lnTo>
                  <a:pt x="304" y="754"/>
                </a:lnTo>
                <a:lnTo>
                  <a:pt x="323" y="758"/>
                </a:lnTo>
                <a:lnTo>
                  <a:pt x="342" y="760"/>
                </a:lnTo>
                <a:lnTo>
                  <a:pt x="361" y="761"/>
                </a:lnTo>
                <a:lnTo>
                  <a:pt x="381" y="762"/>
                </a:lnTo>
                <a:lnTo>
                  <a:pt x="381" y="762"/>
                </a:lnTo>
                <a:lnTo>
                  <a:pt x="408" y="761"/>
                </a:lnTo>
                <a:lnTo>
                  <a:pt x="434" y="758"/>
                </a:lnTo>
                <a:lnTo>
                  <a:pt x="460" y="753"/>
                </a:lnTo>
                <a:lnTo>
                  <a:pt x="484" y="747"/>
                </a:lnTo>
                <a:lnTo>
                  <a:pt x="636" y="747"/>
                </a:lnTo>
                <a:lnTo>
                  <a:pt x="636" y="747"/>
                </a:lnTo>
                <a:lnTo>
                  <a:pt x="661" y="753"/>
                </a:lnTo>
                <a:lnTo>
                  <a:pt x="687" y="758"/>
                </a:lnTo>
                <a:lnTo>
                  <a:pt x="714" y="761"/>
                </a:lnTo>
                <a:lnTo>
                  <a:pt x="740" y="762"/>
                </a:lnTo>
                <a:lnTo>
                  <a:pt x="740" y="762"/>
                </a:lnTo>
                <a:lnTo>
                  <a:pt x="767" y="761"/>
                </a:lnTo>
                <a:lnTo>
                  <a:pt x="793" y="758"/>
                </a:lnTo>
                <a:lnTo>
                  <a:pt x="819" y="753"/>
                </a:lnTo>
                <a:lnTo>
                  <a:pt x="844" y="747"/>
                </a:lnTo>
                <a:lnTo>
                  <a:pt x="1008" y="747"/>
                </a:lnTo>
                <a:lnTo>
                  <a:pt x="1008" y="747"/>
                </a:lnTo>
                <a:lnTo>
                  <a:pt x="1033" y="753"/>
                </a:lnTo>
                <a:lnTo>
                  <a:pt x="1059" y="758"/>
                </a:lnTo>
                <a:lnTo>
                  <a:pt x="1086" y="761"/>
                </a:lnTo>
                <a:lnTo>
                  <a:pt x="1112" y="762"/>
                </a:lnTo>
                <a:lnTo>
                  <a:pt x="1112" y="762"/>
                </a:lnTo>
                <a:lnTo>
                  <a:pt x="1140" y="761"/>
                </a:lnTo>
                <a:lnTo>
                  <a:pt x="1165" y="758"/>
                </a:lnTo>
                <a:lnTo>
                  <a:pt x="1191" y="753"/>
                </a:lnTo>
                <a:lnTo>
                  <a:pt x="1216" y="747"/>
                </a:lnTo>
                <a:lnTo>
                  <a:pt x="1374" y="747"/>
                </a:lnTo>
                <a:lnTo>
                  <a:pt x="1374" y="747"/>
                </a:lnTo>
                <a:lnTo>
                  <a:pt x="1399" y="753"/>
                </a:lnTo>
                <a:lnTo>
                  <a:pt x="1425" y="758"/>
                </a:lnTo>
                <a:lnTo>
                  <a:pt x="1451" y="761"/>
                </a:lnTo>
                <a:lnTo>
                  <a:pt x="1478" y="762"/>
                </a:lnTo>
                <a:lnTo>
                  <a:pt x="1478" y="762"/>
                </a:lnTo>
                <a:lnTo>
                  <a:pt x="1499" y="761"/>
                </a:lnTo>
                <a:lnTo>
                  <a:pt x="1518" y="760"/>
                </a:lnTo>
                <a:lnTo>
                  <a:pt x="1537" y="758"/>
                </a:lnTo>
                <a:lnTo>
                  <a:pt x="1555" y="754"/>
                </a:lnTo>
                <a:lnTo>
                  <a:pt x="1574" y="750"/>
                </a:lnTo>
                <a:lnTo>
                  <a:pt x="1592" y="744"/>
                </a:lnTo>
                <a:lnTo>
                  <a:pt x="1609" y="738"/>
                </a:lnTo>
                <a:lnTo>
                  <a:pt x="1627" y="732"/>
                </a:lnTo>
                <a:lnTo>
                  <a:pt x="1643" y="724"/>
                </a:lnTo>
                <a:lnTo>
                  <a:pt x="1660" y="716"/>
                </a:lnTo>
                <a:lnTo>
                  <a:pt x="1676" y="707"/>
                </a:lnTo>
                <a:lnTo>
                  <a:pt x="1692" y="697"/>
                </a:lnTo>
                <a:lnTo>
                  <a:pt x="1707" y="686"/>
                </a:lnTo>
                <a:lnTo>
                  <a:pt x="1721" y="675"/>
                </a:lnTo>
                <a:lnTo>
                  <a:pt x="1735" y="663"/>
                </a:lnTo>
                <a:lnTo>
                  <a:pt x="1748" y="650"/>
                </a:lnTo>
                <a:lnTo>
                  <a:pt x="1761" y="637"/>
                </a:lnTo>
                <a:lnTo>
                  <a:pt x="1773" y="623"/>
                </a:lnTo>
                <a:lnTo>
                  <a:pt x="1784" y="609"/>
                </a:lnTo>
                <a:lnTo>
                  <a:pt x="1795" y="594"/>
                </a:lnTo>
                <a:lnTo>
                  <a:pt x="1805" y="578"/>
                </a:lnTo>
                <a:lnTo>
                  <a:pt x="1814" y="562"/>
                </a:lnTo>
                <a:lnTo>
                  <a:pt x="1822" y="546"/>
                </a:lnTo>
                <a:lnTo>
                  <a:pt x="1830" y="529"/>
                </a:lnTo>
                <a:lnTo>
                  <a:pt x="1836" y="511"/>
                </a:lnTo>
                <a:lnTo>
                  <a:pt x="1842" y="494"/>
                </a:lnTo>
                <a:lnTo>
                  <a:pt x="1848" y="476"/>
                </a:lnTo>
                <a:lnTo>
                  <a:pt x="1852" y="457"/>
                </a:lnTo>
                <a:lnTo>
                  <a:pt x="1856" y="439"/>
                </a:lnTo>
                <a:lnTo>
                  <a:pt x="1858" y="420"/>
                </a:lnTo>
                <a:lnTo>
                  <a:pt x="1859" y="401"/>
                </a:lnTo>
                <a:lnTo>
                  <a:pt x="1860" y="380"/>
                </a:lnTo>
                <a:lnTo>
                  <a:pt x="1860" y="380"/>
                </a:lnTo>
                <a:lnTo>
                  <a:pt x="1859" y="361"/>
                </a:lnTo>
                <a:lnTo>
                  <a:pt x="1858" y="342"/>
                </a:lnTo>
                <a:lnTo>
                  <a:pt x="1856" y="323"/>
                </a:lnTo>
                <a:lnTo>
                  <a:pt x="1852" y="304"/>
                </a:lnTo>
                <a:lnTo>
                  <a:pt x="1848" y="286"/>
                </a:lnTo>
                <a:lnTo>
                  <a:pt x="1842" y="268"/>
                </a:lnTo>
                <a:lnTo>
                  <a:pt x="1836" y="249"/>
                </a:lnTo>
                <a:lnTo>
                  <a:pt x="1830" y="233"/>
                </a:lnTo>
                <a:lnTo>
                  <a:pt x="1822" y="216"/>
                </a:lnTo>
                <a:lnTo>
                  <a:pt x="1814" y="200"/>
                </a:lnTo>
                <a:lnTo>
                  <a:pt x="1805" y="183"/>
                </a:lnTo>
                <a:lnTo>
                  <a:pt x="1795" y="168"/>
                </a:lnTo>
                <a:lnTo>
                  <a:pt x="1784" y="152"/>
                </a:lnTo>
                <a:lnTo>
                  <a:pt x="1773" y="139"/>
                </a:lnTo>
                <a:lnTo>
                  <a:pt x="1761" y="124"/>
                </a:lnTo>
                <a:lnTo>
                  <a:pt x="1748" y="112"/>
                </a:lnTo>
                <a:lnTo>
                  <a:pt x="1735" y="99"/>
                </a:lnTo>
                <a:lnTo>
                  <a:pt x="1721" y="87"/>
                </a:lnTo>
                <a:lnTo>
                  <a:pt x="1707" y="76"/>
                </a:lnTo>
                <a:lnTo>
                  <a:pt x="1692" y="65"/>
                </a:lnTo>
                <a:lnTo>
                  <a:pt x="1676" y="55"/>
                </a:lnTo>
                <a:lnTo>
                  <a:pt x="1660" y="46"/>
                </a:lnTo>
                <a:lnTo>
                  <a:pt x="1643" y="37"/>
                </a:lnTo>
                <a:lnTo>
                  <a:pt x="1627" y="29"/>
                </a:lnTo>
                <a:lnTo>
                  <a:pt x="1609" y="22"/>
                </a:lnTo>
                <a:lnTo>
                  <a:pt x="1592" y="17"/>
                </a:lnTo>
                <a:lnTo>
                  <a:pt x="1574" y="12"/>
                </a:lnTo>
                <a:lnTo>
                  <a:pt x="1555" y="8"/>
                </a:lnTo>
                <a:lnTo>
                  <a:pt x="1537" y="4"/>
                </a:lnTo>
                <a:lnTo>
                  <a:pt x="1518" y="2"/>
                </a:lnTo>
                <a:lnTo>
                  <a:pt x="1499" y="0"/>
                </a:lnTo>
                <a:lnTo>
                  <a:pt x="1478" y="0"/>
                </a:lnTo>
                <a:lnTo>
                  <a:pt x="1478" y="0"/>
                </a:lnTo>
                <a:close/>
              </a:path>
            </a:pathLst>
          </a:custGeom>
          <a:solidFill>
            <a:srgbClr val="C0C0C0">
              <a:alpha val="25000"/>
            </a:srgb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5310" name="Rectangle 14"/>
          <p:cNvSpPr>
            <a:spLocks noChangeArrowheads="1"/>
          </p:cNvSpPr>
          <p:nvPr/>
        </p:nvSpPr>
        <p:spPr bwMode="auto">
          <a:xfrm>
            <a:off x="5402263" y="3043238"/>
            <a:ext cx="23828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Trendy Design in contemporary colors</a:t>
            </a:r>
          </a:p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And styles - PowerPoint Templates &amp; Backgrounds, PowerPoint Diagrams &amp; </a:t>
            </a:r>
          </a:p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Charts for your Presentation</a:t>
            </a:r>
          </a:p>
        </p:txBody>
      </p:sp>
      <p:sp>
        <p:nvSpPr>
          <p:cNvPr id="55311" name="Rectangle 15"/>
          <p:cNvSpPr>
            <a:spLocks noChangeArrowheads="1"/>
          </p:cNvSpPr>
          <p:nvPr/>
        </p:nvSpPr>
        <p:spPr bwMode="auto">
          <a:xfrm>
            <a:off x="5364163" y="1568450"/>
            <a:ext cx="219551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400" b="1">
                <a:solidFill>
                  <a:srgbClr val="139AFF"/>
                </a:solidFill>
                <a:latin typeface="Arial Black" panose="020B0A04020102020204" pitchFamily="34" charset="0"/>
              </a:rPr>
              <a:t>2. Visual Appealing</a:t>
            </a:r>
          </a:p>
        </p:txBody>
      </p: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5378450" y="1865313"/>
            <a:ext cx="26050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Captivate your viewing audience - </a:t>
            </a:r>
          </a:p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PowerPoint Templates &amp; Backgrounds, Sleek Diagram &amp; Charts For Your Presentation</a:t>
            </a:r>
          </a:p>
        </p:txBody>
      </p:sp>
      <p:grpSp>
        <p:nvGrpSpPr>
          <p:cNvPr id="55330" name="Group 34"/>
          <p:cNvGrpSpPr>
            <a:grpSpLocks/>
          </p:cNvGrpSpPr>
          <p:nvPr/>
        </p:nvGrpSpPr>
        <p:grpSpPr bwMode="auto">
          <a:xfrm>
            <a:off x="4932363" y="5514975"/>
            <a:ext cx="396875" cy="396875"/>
            <a:chOff x="2676" y="3906"/>
            <a:chExt cx="250" cy="250"/>
          </a:xfrm>
        </p:grpSpPr>
        <p:sp>
          <p:nvSpPr>
            <p:cNvPr id="55315" name="Oval 19"/>
            <p:cNvSpPr>
              <a:spLocks noChangeArrowheads="1"/>
            </p:cNvSpPr>
            <p:nvPr/>
          </p:nvSpPr>
          <p:spPr bwMode="auto">
            <a:xfrm>
              <a:off x="2676" y="3906"/>
              <a:ext cx="250" cy="250"/>
            </a:xfrm>
            <a:prstGeom prst="ellipse">
              <a:avLst/>
            </a:prstGeom>
            <a:solidFill>
              <a:srgbClr val="FDB6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5316" name="Oval 20"/>
            <p:cNvSpPr>
              <a:spLocks noChangeArrowheads="1"/>
            </p:cNvSpPr>
            <p:nvPr/>
          </p:nvSpPr>
          <p:spPr bwMode="auto">
            <a:xfrm>
              <a:off x="2744" y="3974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5317" name="Line 21"/>
          <p:cNvSpPr>
            <a:spLocks noChangeShapeType="1"/>
          </p:cNvSpPr>
          <p:nvPr/>
        </p:nvSpPr>
        <p:spPr bwMode="auto">
          <a:xfrm flipH="1" flipV="1">
            <a:off x="4500563" y="5408613"/>
            <a:ext cx="628650" cy="3016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5321" name="Text Box 25"/>
          <p:cNvSpPr txBox="1">
            <a:spLocks noChangeArrowheads="1"/>
          </p:cNvSpPr>
          <p:nvPr/>
        </p:nvSpPr>
        <p:spPr bwMode="auto">
          <a:xfrm>
            <a:off x="5994400" y="5445125"/>
            <a:ext cx="1035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>
                <a:solidFill>
                  <a:srgbClr val="000000"/>
                </a:solidFill>
                <a:latin typeface="Arial Black" panose="020B0A04020102020204" pitchFamily="34" charset="0"/>
              </a:rPr>
              <a:t>Design</a:t>
            </a:r>
          </a:p>
          <a:p>
            <a:pPr algn="ctr"/>
            <a:r>
              <a:rPr lang="en-US" altLang="ko-KR" sz="1000">
                <a:solidFill>
                  <a:srgbClr val="000000"/>
                </a:solidFill>
                <a:latin typeface="Arial Black" panose="020B0A04020102020204" pitchFamily="34" charset="0"/>
              </a:rPr>
              <a:t>Inspiration</a:t>
            </a:r>
          </a:p>
        </p:txBody>
      </p:sp>
      <p:sp>
        <p:nvSpPr>
          <p:cNvPr id="55322" name="Rectangle 26"/>
          <p:cNvSpPr>
            <a:spLocks noChangeArrowheads="1"/>
          </p:cNvSpPr>
          <p:nvPr/>
        </p:nvSpPr>
        <p:spPr bwMode="auto">
          <a:xfrm>
            <a:off x="1914525" y="1547813"/>
            <a:ext cx="21971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400" b="1">
                <a:solidFill>
                  <a:srgbClr val="000000"/>
                </a:solidFill>
                <a:latin typeface="Arial Black" panose="020B0A04020102020204" pitchFamily="34" charset="0"/>
              </a:rPr>
              <a:t>Heading Goes Here</a:t>
            </a:r>
          </a:p>
        </p:txBody>
      </p:sp>
      <p:sp>
        <p:nvSpPr>
          <p:cNvPr id="55323" name="Line 27"/>
          <p:cNvSpPr>
            <a:spLocks noChangeShapeType="1"/>
          </p:cNvSpPr>
          <p:nvPr/>
        </p:nvSpPr>
        <p:spPr bwMode="auto">
          <a:xfrm>
            <a:off x="1701800" y="1831975"/>
            <a:ext cx="0" cy="4683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5329" name="WordArt 33"/>
          <p:cNvSpPr>
            <a:spLocks noChangeArrowheads="1" noChangeShapeType="1" noTextEdit="1"/>
          </p:cNvSpPr>
          <p:nvPr/>
        </p:nvSpPr>
        <p:spPr bwMode="auto">
          <a:xfrm>
            <a:off x="1908175" y="368300"/>
            <a:ext cx="5327650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>
                <a:solidFill>
                  <a:srgbClr val="000000"/>
                </a:solidFill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>
              <a:solidFill>
                <a:srgbClr val="000000"/>
              </a:solidFill>
              <a:effectLst>
                <a:outerShdw dist="17961" dir="2700000" algn="ctr" rotWithShape="0">
                  <a:srgbClr val="FFFFFF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5331" name="Group 35"/>
          <p:cNvGrpSpPr>
            <a:grpSpLocks/>
          </p:cNvGrpSpPr>
          <p:nvPr/>
        </p:nvGrpSpPr>
        <p:grpSpPr bwMode="auto">
          <a:xfrm>
            <a:off x="7227888" y="4976813"/>
            <a:ext cx="396875" cy="396875"/>
            <a:chOff x="2676" y="3906"/>
            <a:chExt cx="250" cy="250"/>
          </a:xfrm>
        </p:grpSpPr>
        <p:sp>
          <p:nvSpPr>
            <p:cNvPr id="55332" name="Oval 36"/>
            <p:cNvSpPr>
              <a:spLocks noChangeArrowheads="1"/>
            </p:cNvSpPr>
            <p:nvPr/>
          </p:nvSpPr>
          <p:spPr bwMode="auto">
            <a:xfrm>
              <a:off x="2676" y="3906"/>
              <a:ext cx="250" cy="250"/>
            </a:xfrm>
            <a:prstGeom prst="ellipse">
              <a:avLst/>
            </a:prstGeom>
            <a:solidFill>
              <a:srgbClr val="FDB6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5333" name="Oval 37"/>
            <p:cNvSpPr>
              <a:spLocks noChangeArrowheads="1"/>
            </p:cNvSpPr>
            <p:nvPr/>
          </p:nvSpPr>
          <p:spPr bwMode="auto">
            <a:xfrm>
              <a:off x="2744" y="3974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5320" name="Line 24"/>
          <p:cNvSpPr>
            <a:spLocks noChangeShapeType="1"/>
          </p:cNvSpPr>
          <p:nvPr/>
        </p:nvSpPr>
        <p:spPr bwMode="auto">
          <a:xfrm flipH="1" flipV="1">
            <a:off x="7426325" y="4616450"/>
            <a:ext cx="0" cy="554038"/>
          </a:xfrm>
          <a:prstGeom prst="line">
            <a:avLst/>
          </a:prstGeom>
          <a:noFill/>
          <a:ln w="19050">
            <a:solidFill>
              <a:srgbClr val="139AFF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55336" name="Group 40"/>
          <p:cNvGrpSpPr>
            <a:grpSpLocks/>
          </p:cNvGrpSpPr>
          <p:nvPr/>
        </p:nvGrpSpPr>
        <p:grpSpPr bwMode="auto">
          <a:xfrm>
            <a:off x="3851275" y="6273800"/>
            <a:ext cx="1441450" cy="360363"/>
            <a:chOff x="4694" y="3952"/>
            <a:chExt cx="908" cy="227"/>
          </a:xfrm>
        </p:grpSpPr>
        <p:sp>
          <p:nvSpPr>
            <p:cNvPr id="55337" name="WordArt 41"/>
            <p:cNvSpPr>
              <a:spLocks noChangeArrowheads="1" noChangeShapeType="1" noTextEdit="1"/>
            </p:cNvSpPr>
            <p:nvPr/>
          </p:nvSpPr>
          <p:spPr bwMode="auto">
            <a:xfrm>
              <a:off x="4694" y="3952"/>
              <a:ext cx="9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>
                  <a:solidFill>
                    <a:srgbClr val="FFFFFF">
                      <a:alpha val="10001"/>
                    </a:srgbClr>
                  </a:solidFill>
                  <a:effectLst>
                    <a:outerShdw dist="17961" dir="2700000" algn="ctr" rotWithShape="0">
                      <a:srgbClr val="000000"/>
                    </a:outerShdw>
                  </a:effectLst>
                  <a:latin typeface="Impact" panose="020B0806030902050204" pitchFamily="34" charset="0"/>
                </a:rPr>
                <a:t>' LOGOTYPE '</a:t>
              </a:r>
              <a:endParaRPr lang="zh-CN" altLang="en-US" kern="10">
                <a:solidFill>
                  <a:srgbClr val="FFFFFF">
                    <a:alpha val="10001"/>
                  </a:srgbClr>
                </a:solidFill>
                <a:effectLst>
                  <a:outerShdw dist="17961" dir="2700000" algn="ctr" rotWithShape="0">
                    <a:srgbClr val="000000"/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55338" name="WordArt 42"/>
            <p:cNvSpPr>
              <a:spLocks noChangeArrowheads="1" noChangeShapeType="1" noTextEdit="1"/>
            </p:cNvSpPr>
            <p:nvPr/>
          </p:nvSpPr>
          <p:spPr bwMode="auto">
            <a:xfrm>
              <a:off x="4764" y="4133"/>
              <a:ext cx="770" cy="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 kern="10">
                  <a:solidFill>
                    <a:srgbClr val="9696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COMPANY LOGOTYPE INSERT</a:t>
              </a:r>
              <a:endParaRPr lang="zh-CN" altLang="en-US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5066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WordArt 2"/>
          <p:cNvSpPr>
            <a:spLocks noChangeArrowheads="1" noChangeShapeType="1" noTextEdit="1"/>
          </p:cNvSpPr>
          <p:nvPr/>
        </p:nvSpPr>
        <p:spPr bwMode="auto">
          <a:xfrm>
            <a:off x="1908175" y="441325"/>
            <a:ext cx="5327650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>
                <a:gradFill rotWithShape="1">
                  <a:gsLst>
                    <a:gs pos="0">
                      <a:srgbClr val="FFFFFF">
                        <a:gamma/>
                        <a:shade val="85882"/>
                        <a:invGamma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28398" dir="3806097" algn="ctr" rotWithShape="0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>
              <a:gradFill rotWithShape="1">
                <a:gsLst>
                  <a:gs pos="0">
                    <a:srgbClr val="FFFFFF">
                      <a:gamma/>
                      <a:shade val="85882"/>
                      <a:invGamma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effectLst>
                <a:outerShdw dist="28398" dir="3806097" algn="ctr" rotWithShape="0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1090" name="Group 130"/>
          <p:cNvGrpSpPr>
            <a:grpSpLocks/>
          </p:cNvGrpSpPr>
          <p:nvPr/>
        </p:nvGrpSpPr>
        <p:grpSpPr bwMode="auto">
          <a:xfrm>
            <a:off x="3816350" y="6237288"/>
            <a:ext cx="1441450" cy="360362"/>
            <a:chOff x="4672" y="3929"/>
            <a:chExt cx="908" cy="227"/>
          </a:xfrm>
        </p:grpSpPr>
        <p:sp>
          <p:nvSpPr>
            <p:cNvPr id="40963" name="WordArt 3"/>
            <p:cNvSpPr>
              <a:spLocks noChangeArrowheads="1" noChangeShapeType="1" noTextEdit="1"/>
            </p:cNvSpPr>
            <p:nvPr/>
          </p:nvSpPr>
          <p:spPr bwMode="auto">
            <a:xfrm>
              <a:off x="4672" y="3929"/>
              <a:ext cx="9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>
                  <a:solidFill>
                    <a:srgbClr val="FFFFFF"/>
                  </a:solidFill>
                  <a:effectLst>
                    <a:outerShdw dist="17961" dir="2700000" algn="ctr" rotWithShape="0">
                      <a:srgbClr val="000000"/>
                    </a:outerShdw>
                  </a:effectLst>
                  <a:latin typeface="Impact" panose="020B0806030902050204" pitchFamily="34" charset="0"/>
                </a:rPr>
                <a:t>' LOGOTYPE '</a:t>
              </a:r>
              <a:endParaRPr lang="zh-CN" altLang="en-US" kern="10">
                <a:solidFill>
                  <a:srgbClr val="FFFFFF"/>
                </a:solidFill>
                <a:effectLst>
                  <a:outerShdw dist="17961" dir="2700000" algn="ctr" rotWithShape="0">
                    <a:srgbClr val="000000"/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40964" name="WordArt 4"/>
            <p:cNvSpPr>
              <a:spLocks noChangeArrowheads="1" noChangeShapeType="1" noTextEdit="1"/>
            </p:cNvSpPr>
            <p:nvPr/>
          </p:nvSpPr>
          <p:spPr bwMode="auto">
            <a:xfrm>
              <a:off x="4742" y="4110"/>
              <a:ext cx="770" cy="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 kern="10">
                  <a:solidFill>
                    <a:srgbClr val="9696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COMPANY LOGOTYPE INSERT</a:t>
              </a:r>
              <a:endParaRPr lang="zh-CN" altLang="en-US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0965" name="AutoShape 5"/>
          <p:cNvSpPr>
            <a:spLocks noChangeArrowheads="1"/>
          </p:cNvSpPr>
          <p:nvPr/>
        </p:nvSpPr>
        <p:spPr bwMode="auto">
          <a:xfrm>
            <a:off x="6072188" y="2668588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66" name="AutoShape 6"/>
          <p:cNvSpPr>
            <a:spLocks noChangeArrowheads="1"/>
          </p:cNvSpPr>
          <p:nvPr/>
        </p:nvSpPr>
        <p:spPr bwMode="auto">
          <a:xfrm>
            <a:off x="6072188" y="210026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67" name="AutoShape 7"/>
          <p:cNvSpPr>
            <a:spLocks noChangeArrowheads="1"/>
          </p:cNvSpPr>
          <p:nvPr/>
        </p:nvSpPr>
        <p:spPr bwMode="auto">
          <a:xfrm>
            <a:off x="6072188" y="3244850"/>
            <a:ext cx="985837" cy="354013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68" name="AutoShape 8"/>
          <p:cNvSpPr>
            <a:spLocks noChangeArrowheads="1"/>
          </p:cNvSpPr>
          <p:nvPr/>
        </p:nvSpPr>
        <p:spPr bwMode="auto">
          <a:xfrm>
            <a:off x="6072188" y="381476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69" name="AutoShape 9"/>
          <p:cNvSpPr>
            <a:spLocks noChangeArrowheads="1"/>
          </p:cNvSpPr>
          <p:nvPr/>
        </p:nvSpPr>
        <p:spPr bwMode="auto">
          <a:xfrm>
            <a:off x="6072188" y="438626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70" name="AutoShape 10"/>
          <p:cNvSpPr>
            <a:spLocks noChangeArrowheads="1"/>
          </p:cNvSpPr>
          <p:nvPr/>
        </p:nvSpPr>
        <p:spPr bwMode="auto">
          <a:xfrm>
            <a:off x="4926013" y="3244850"/>
            <a:ext cx="985837" cy="354013"/>
          </a:xfrm>
          <a:prstGeom prst="roundRect">
            <a:avLst>
              <a:gd name="adj" fmla="val 50000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71" name="AutoShape 11"/>
          <p:cNvSpPr>
            <a:spLocks noChangeArrowheads="1"/>
          </p:cNvSpPr>
          <p:nvPr/>
        </p:nvSpPr>
        <p:spPr bwMode="auto">
          <a:xfrm>
            <a:off x="4926013" y="381476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72" name="AutoShape 12"/>
          <p:cNvSpPr>
            <a:spLocks noChangeArrowheads="1"/>
          </p:cNvSpPr>
          <p:nvPr/>
        </p:nvSpPr>
        <p:spPr bwMode="auto">
          <a:xfrm>
            <a:off x="4926013" y="438626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73" name="AutoShape 13"/>
          <p:cNvSpPr>
            <a:spLocks noChangeArrowheads="1"/>
          </p:cNvSpPr>
          <p:nvPr/>
        </p:nvSpPr>
        <p:spPr bwMode="auto">
          <a:xfrm>
            <a:off x="1490663" y="2668588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74" name="AutoShape 14"/>
          <p:cNvSpPr>
            <a:spLocks noChangeArrowheads="1"/>
          </p:cNvSpPr>
          <p:nvPr/>
        </p:nvSpPr>
        <p:spPr bwMode="auto">
          <a:xfrm>
            <a:off x="1490663" y="3244850"/>
            <a:ext cx="985837" cy="354013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75" name="AutoShape 15"/>
          <p:cNvSpPr>
            <a:spLocks noChangeArrowheads="1"/>
          </p:cNvSpPr>
          <p:nvPr/>
        </p:nvSpPr>
        <p:spPr bwMode="auto">
          <a:xfrm>
            <a:off x="1490663" y="381476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76" name="AutoShape 16"/>
          <p:cNvSpPr>
            <a:spLocks noChangeArrowheads="1"/>
          </p:cNvSpPr>
          <p:nvPr/>
        </p:nvSpPr>
        <p:spPr bwMode="auto">
          <a:xfrm>
            <a:off x="1490663" y="438626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77" name="AutoShape 17"/>
          <p:cNvSpPr>
            <a:spLocks noChangeArrowheads="1"/>
          </p:cNvSpPr>
          <p:nvPr/>
        </p:nvSpPr>
        <p:spPr bwMode="auto">
          <a:xfrm>
            <a:off x="2633663" y="210026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78" name="AutoShape 18"/>
          <p:cNvSpPr>
            <a:spLocks noChangeArrowheads="1"/>
          </p:cNvSpPr>
          <p:nvPr/>
        </p:nvSpPr>
        <p:spPr bwMode="auto">
          <a:xfrm>
            <a:off x="2633663" y="2667000"/>
            <a:ext cx="985837" cy="354013"/>
          </a:xfrm>
          <a:prstGeom prst="roundRect">
            <a:avLst>
              <a:gd name="adj" fmla="val 50000"/>
            </a:avLst>
          </a:prstGeom>
          <a:solidFill>
            <a:srgbClr val="DDDDDD">
              <a:alpha val="20000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79" name="AutoShape 19"/>
          <p:cNvSpPr>
            <a:spLocks noChangeArrowheads="1"/>
          </p:cNvSpPr>
          <p:nvPr/>
        </p:nvSpPr>
        <p:spPr bwMode="auto">
          <a:xfrm>
            <a:off x="2633663" y="324326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80" name="AutoShape 20"/>
          <p:cNvSpPr>
            <a:spLocks noChangeArrowheads="1"/>
          </p:cNvSpPr>
          <p:nvPr/>
        </p:nvSpPr>
        <p:spPr bwMode="auto">
          <a:xfrm>
            <a:off x="2633663" y="3811588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81" name="AutoShape 21"/>
          <p:cNvSpPr>
            <a:spLocks noChangeArrowheads="1"/>
          </p:cNvSpPr>
          <p:nvPr/>
        </p:nvSpPr>
        <p:spPr bwMode="auto">
          <a:xfrm>
            <a:off x="2633663" y="4378325"/>
            <a:ext cx="985837" cy="354013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82" name="AutoShape 22"/>
          <p:cNvSpPr>
            <a:spLocks noChangeArrowheads="1"/>
          </p:cNvSpPr>
          <p:nvPr/>
        </p:nvSpPr>
        <p:spPr bwMode="auto">
          <a:xfrm>
            <a:off x="3773488" y="381476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83" name="AutoShape 23"/>
          <p:cNvSpPr>
            <a:spLocks noChangeArrowheads="1"/>
          </p:cNvSpPr>
          <p:nvPr/>
        </p:nvSpPr>
        <p:spPr bwMode="auto">
          <a:xfrm>
            <a:off x="3773488" y="438626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84" name="AutoShape 24"/>
          <p:cNvSpPr>
            <a:spLocks noChangeArrowheads="1"/>
          </p:cNvSpPr>
          <p:nvPr/>
        </p:nvSpPr>
        <p:spPr bwMode="auto">
          <a:xfrm>
            <a:off x="1485900" y="4935538"/>
            <a:ext cx="974725" cy="941387"/>
          </a:xfrm>
          <a:prstGeom prst="roundRect">
            <a:avLst>
              <a:gd name="adj" fmla="val 18718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85" name="Rectangle 25"/>
          <p:cNvSpPr>
            <a:spLocks noChangeArrowheads="1"/>
          </p:cNvSpPr>
          <p:nvPr/>
        </p:nvSpPr>
        <p:spPr bwMode="auto">
          <a:xfrm>
            <a:off x="1593850" y="545941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40986" name="AutoShape 26"/>
          <p:cNvSpPr>
            <a:spLocks noChangeArrowheads="1"/>
          </p:cNvSpPr>
          <p:nvPr/>
        </p:nvSpPr>
        <p:spPr bwMode="auto">
          <a:xfrm>
            <a:off x="2627313" y="4935538"/>
            <a:ext cx="974725" cy="941387"/>
          </a:xfrm>
          <a:prstGeom prst="roundRect">
            <a:avLst>
              <a:gd name="adj" fmla="val 18718"/>
            </a:avLst>
          </a:prstGeom>
          <a:solidFill>
            <a:srgbClr val="EAEAEA">
              <a:alpha val="20000"/>
            </a:srgbClr>
          </a:solidFill>
          <a:ln w="19050" cap="rnd" algn="ctr">
            <a:solidFill>
              <a:srgbClr val="EAEAEA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87" name="Rectangle 27"/>
          <p:cNvSpPr>
            <a:spLocks noChangeArrowheads="1"/>
          </p:cNvSpPr>
          <p:nvPr/>
        </p:nvSpPr>
        <p:spPr bwMode="auto">
          <a:xfrm>
            <a:off x="2735263" y="545941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C0C0C0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40988" name="AutoShape 28"/>
          <p:cNvSpPr>
            <a:spLocks noChangeArrowheads="1"/>
          </p:cNvSpPr>
          <p:nvPr/>
        </p:nvSpPr>
        <p:spPr bwMode="auto">
          <a:xfrm>
            <a:off x="3779838" y="4935538"/>
            <a:ext cx="974725" cy="941387"/>
          </a:xfrm>
          <a:prstGeom prst="roundRect">
            <a:avLst>
              <a:gd name="adj" fmla="val 18718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89" name="Rectangle 29"/>
          <p:cNvSpPr>
            <a:spLocks noChangeArrowheads="1"/>
          </p:cNvSpPr>
          <p:nvPr/>
        </p:nvSpPr>
        <p:spPr bwMode="auto">
          <a:xfrm>
            <a:off x="3887788" y="545941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40990" name="AutoShape 30"/>
          <p:cNvSpPr>
            <a:spLocks noChangeArrowheads="1"/>
          </p:cNvSpPr>
          <p:nvPr/>
        </p:nvSpPr>
        <p:spPr bwMode="auto">
          <a:xfrm>
            <a:off x="4922838" y="4935538"/>
            <a:ext cx="974725" cy="941387"/>
          </a:xfrm>
          <a:prstGeom prst="roundRect">
            <a:avLst>
              <a:gd name="adj" fmla="val 18718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91" name="Rectangle 31"/>
          <p:cNvSpPr>
            <a:spLocks noChangeArrowheads="1"/>
          </p:cNvSpPr>
          <p:nvPr/>
        </p:nvSpPr>
        <p:spPr bwMode="auto">
          <a:xfrm>
            <a:off x="5030788" y="545941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40992" name="AutoShape 32"/>
          <p:cNvSpPr>
            <a:spLocks noChangeArrowheads="1"/>
          </p:cNvSpPr>
          <p:nvPr/>
        </p:nvSpPr>
        <p:spPr bwMode="auto">
          <a:xfrm>
            <a:off x="6075363" y="4935538"/>
            <a:ext cx="974725" cy="941387"/>
          </a:xfrm>
          <a:prstGeom prst="roundRect">
            <a:avLst>
              <a:gd name="adj" fmla="val 18718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93" name="Rectangle 33"/>
          <p:cNvSpPr>
            <a:spLocks noChangeArrowheads="1"/>
          </p:cNvSpPr>
          <p:nvPr/>
        </p:nvSpPr>
        <p:spPr bwMode="auto">
          <a:xfrm>
            <a:off x="6192838" y="545941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40994" name="Oval 34"/>
          <p:cNvSpPr>
            <a:spLocks noChangeArrowheads="1"/>
          </p:cNvSpPr>
          <p:nvPr/>
        </p:nvSpPr>
        <p:spPr bwMode="auto">
          <a:xfrm>
            <a:off x="909638" y="4346575"/>
            <a:ext cx="431800" cy="431800"/>
          </a:xfrm>
          <a:prstGeom prst="ellipse">
            <a:avLst/>
          </a:prstGeom>
          <a:solidFill>
            <a:schemeClr val="tx1">
              <a:alpha val="25000"/>
            </a:scheme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95" name="Oval 35"/>
          <p:cNvSpPr>
            <a:spLocks noChangeArrowheads="1"/>
          </p:cNvSpPr>
          <p:nvPr/>
        </p:nvSpPr>
        <p:spPr bwMode="auto">
          <a:xfrm>
            <a:off x="909638" y="3770313"/>
            <a:ext cx="431800" cy="431800"/>
          </a:xfrm>
          <a:prstGeom prst="ellipse">
            <a:avLst/>
          </a:prstGeom>
          <a:solidFill>
            <a:schemeClr val="tx1">
              <a:alpha val="25000"/>
            </a:scheme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96" name="Oval 36"/>
          <p:cNvSpPr>
            <a:spLocks noChangeArrowheads="1"/>
          </p:cNvSpPr>
          <p:nvPr/>
        </p:nvSpPr>
        <p:spPr bwMode="auto">
          <a:xfrm>
            <a:off x="909638" y="3195638"/>
            <a:ext cx="431800" cy="431800"/>
          </a:xfrm>
          <a:prstGeom prst="ellipse">
            <a:avLst/>
          </a:prstGeom>
          <a:solidFill>
            <a:schemeClr val="tx1">
              <a:alpha val="25000"/>
            </a:scheme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97" name="Oval 37"/>
          <p:cNvSpPr>
            <a:spLocks noChangeArrowheads="1"/>
          </p:cNvSpPr>
          <p:nvPr/>
        </p:nvSpPr>
        <p:spPr bwMode="auto">
          <a:xfrm>
            <a:off x="909638" y="2627313"/>
            <a:ext cx="431800" cy="431800"/>
          </a:xfrm>
          <a:prstGeom prst="ellipse">
            <a:avLst/>
          </a:prstGeom>
          <a:solidFill>
            <a:schemeClr val="tx1">
              <a:alpha val="25000"/>
            </a:scheme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98" name="Oval 38"/>
          <p:cNvSpPr>
            <a:spLocks noChangeArrowheads="1"/>
          </p:cNvSpPr>
          <p:nvPr/>
        </p:nvSpPr>
        <p:spPr bwMode="auto">
          <a:xfrm>
            <a:off x="900113" y="2060575"/>
            <a:ext cx="431800" cy="431800"/>
          </a:xfrm>
          <a:prstGeom prst="ellipse">
            <a:avLst/>
          </a:prstGeom>
          <a:solidFill>
            <a:schemeClr val="tx1">
              <a:alpha val="25000"/>
            </a:scheme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0999" name="Line 39"/>
          <p:cNvSpPr>
            <a:spLocks noChangeShapeType="1"/>
          </p:cNvSpPr>
          <p:nvPr/>
        </p:nvSpPr>
        <p:spPr bwMode="auto">
          <a:xfrm>
            <a:off x="2833688" y="1844675"/>
            <a:ext cx="0" cy="3205163"/>
          </a:xfrm>
          <a:prstGeom prst="line">
            <a:avLst/>
          </a:prstGeom>
          <a:noFill/>
          <a:ln w="101600">
            <a:solidFill>
              <a:srgbClr val="C0C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00" name="Line 40"/>
          <p:cNvSpPr>
            <a:spLocks noChangeShapeType="1"/>
          </p:cNvSpPr>
          <p:nvPr/>
        </p:nvSpPr>
        <p:spPr bwMode="auto">
          <a:xfrm>
            <a:off x="3968750" y="3429000"/>
            <a:ext cx="0" cy="1620838"/>
          </a:xfrm>
          <a:prstGeom prst="line">
            <a:avLst/>
          </a:prstGeom>
          <a:noFill/>
          <a:ln w="101600">
            <a:solidFill>
              <a:srgbClr val="99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01" name="Line 41"/>
          <p:cNvSpPr>
            <a:spLocks noChangeShapeType="1"/>
          </p:cNvSpPr>
          <p:nvPr/>
        </p:nvSpPr>
        <p:spPr bwMode="auto">
          <a:xfrm>
            <a:off x="5121275" y="2852738"/>
            <a:ext cx="0" cy="2197100"/>
          </a:xfrm>
          <a:prstGeom prst="line">
            <a:avLst/>
          </a:prstGeom>
          <a:noFill/>
          <a:ln w="101600">
            <a:solidFill>
              <a:srgbClr val="FDB60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02" name="Oval 42"/>
          <p:cNvSpPr>
            <a:spLocks noChangeArrowheads="1"/>
          </p:cNvSpPr>
          <p:nvPr/>
        </p:nvSpPr>
        <p:spPr bwMode="auto">
          <a:xfrm>
            <a:off x="2632075" y="4932363"/>
            <a:ext cx="396875" cy="396875"/>
          </a:xfrm>
          <a:prstGeom prst="ellipse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03" name="Oval 43"/>
          <p:cNvSpPr>
            <a:spLocks noChangeArrowheads="1"/>
          </p:cNvSpPr>
          <p:nvPr/>
        </p:nvSpPr>
        <p:spPr bwMode="auto">
          <a:xfrm>
            <a:off x="2740025" y="5040313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04" name="Oval 44"/>
          <p:cNvSpPr>
            <a:spLocks noChangeArrowheads="1"/>
          </p:cNvSpPr>
          <p:nvPr/>
        </p:nvSpPr>
        <p:spPr bwMode="auto">
          <a:xfrm>
            <a:off x="6072188" y="4932363"/>
            <a:ext cx="396875" cy="3968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05" name="Oval 45"/>
          <p:cNvSpPr>
            <a:spLocks noChangeArrowheads="1"/>
          </p:cNvSpPr>
          <p:nvPr/>
        </p:nvSpPr>
        <p:spPr bwMode="auto">
          <a:xfrm>
            <a:off x="6180138" y="5043488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06" name="Oval 46"/>
          <p:cNvSpPr>
            <a:spLocks noChangeArrowheads="1"/>
          </p:cNvSpPr>
          <p:nvPr/>
        </p:nvSpPr>
        <p:spPr bwMode="auto">
          <a:xfrm>
            <a:off x="4926013" y="4932363"/>
            <a:ext cx="396875" cy="396875"/>
          </a:xfrm>
          <a:prstGeom prst="ellipse">
            <a:avLst/>
          </a:prstGeom>
          <a:solidFill>
            <a:srgbClr val="FDB6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07" name="Oval 47"/>
          <p:cNvSpPr>
            <a:spLocks noChangeArrowheads="1"/>
          </p:cNvSpPr>
          <p:nvPr/>
        </p:nvSpPr>
        <p:spPr bwMode="auto">
          <a:xfrm>
            <a:off x="5033963" y="5040313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41008" name="Group 48"/>
          <p:cNvGrpSpPr>
            <a:grpSpLocks/>
          </p:cNvGrpSpPr>
          <p:nvPr/>
        </p:nvGrpSpPr>
        <p:grpSpPr bwMode="auto">
          <a:xfrm>
            <a:off x="1485900" y="4932363"/>
            <a:ext cx="396875" cy="396875"/>
            <a:chOff x="1655" y="1684"/>
            <a:chExt cx="250" cy="250"/>
          </a:xfrm>
        </p:grpSpPr>
        <p:sp>
          <p:nvSpPr>
            <p:cNvPr id="41009" name="Oval 49"/>
            <p:cNvSpPr>
              <a:spLocks noChangeArrowheads="1"/>
            </p:cNvSpPr>
            <p:nvPr/>
          </p:nvSpPr>
          <p:spPr bwMode="auto">
            <a:xfrm>
              <a:off x="1655" y="1684"/>
              <a:ext cx="250" cy="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010" name="Oval 50"/>
            <p:cNvSpPr>
              <a:spLocks noChangeArrowheads="1"/>
            </p:cNvSpPr>
            <p:nvPr/>
          </p:nvSpPr>
          <p:spPr bwMode="auto">
            <a:xfrm>
              <a:off x="1723" y="1752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41011" name="Oval 51"/>
          <p:cNvSpPr>
            <a:spLocks noChangeArrowheads="1"/>
          </p:cNvSpPr>
          <p:nvPr/>
        </p:nvSpPr>
        <p:spPr bwMode="auto">
          <a:xfrm>
            <a:off x="2746375" y="3897313"/>
            <a:ext cx="180975" cy="180975"/>
          </a:xfrm>
          <a:prstGeom prst="ellipse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12" name="Oval 52"/>
          <p:cNvSpPr>
            <a:spLocks noChangeArrowheads="1"/>
          </p:cNvSpPr>
          <p:nvPr/>
        </p:nvSpPr>
        <p:spPr bwMode="auto">
          <a:xfrm>
            <a:off x="2746375" y="3327400"/>
            <a:ext cx="180975" cy="180975"/>
          </a:xfrm>
          <a:prstGeom prst="ellipse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13" name="Oval 53"/>
          <p:cNvSpPr>
            <a:spLocks noChangeArrowheads="1"/>
          </p:cNvSpPr>
          <p:nvPr/>
        </p:nvSpPr>
        <p:spPr bwMode="auto">
          <a:xfrm>
            <a:off x="2746375" y="2751138"/>
            <a:ext cx="180975" cy="180975"/>
          </a:xfrm>
          <a:prstGeom prst="ellipse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14" name="Oval 54"/>
          <p:cNvSpPr>
            <a:spLocks noChangeArrowheads="1"/>
          </p:cNvSpPr>
          <p:nvPr/>
        </p:nvSpPr>
        <p:spPr bwMode="auto">
          <a:xfrm>
            <a:off x="2746375" y="2193925"/>
            <a:ext cx="180975" cy="180975"/>
          </a:xfrm>
          <a:prstGeom prst="ellipse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15" name="Oval 55"/>
          <p:cNvSpPr>
            <a:spLocks noChangeArrowheads="1"/>
          </p:cNvSpPr>
          <p:nvPr/>
        </p:nvSpPr>
        <p:spPr bwMode="auto">
          <a:xfrm>
            <a:off x="2632075" y="1511300"/>
            <a:ext cx="396875" cy="396875"/>
          </a:xfrm>
          <a:prstGeom prst="ellipse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16" name="Oval 56"/>
          <p:cNvSpPr>
            <a:spLocks noChangeArrowheads="1"/>
          </p:cNvSpPr>
          <p:nvPr/>
        </p:nvSpPr>
        <p:spPr bwMode="auto">
          <a:xfrm>
            <a:off x="2740025" y="1619250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17" name="Oval 57"/>
          <p:cNvSpPr>
            <a:spLocks noChangeArrowheads="1"/>
          </p:cNvSpPr>
          <p:nvPr/>
        </p:nvSpPr>
        <p:spPr bwMode="auto">
          <a:xfrm>
            <a:off x="3776663" y="4932363"/>
            <a:ext cx="396875" cy="396875"/>
          </a:xfrm>
          <a:prstGeom prst="ellipse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18" name="Oval 58"/>
          <p:cNvSpPr>
            <a:spLocks noChangeArrowheads="1"/>
          </p:cNvSpPr>
          <p:nvPr/>
        </p:nvSpPr>
        <p:spPr bwMode="auto">
          <a:xfrm>
            <a:off x="3884613" y="5040313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19" name="Oval 59"/>
          <p:cNvSpPr>
            <a:spLocks noChangeArrowheads="1"/>
          </p:cNvSpPr>
          <p:nvPr/>
        </p:nvSpPr>
        <p:spPr bwMode="auto">
          <a:xfrm>
            <a:off x="2746375" y="4479925"/>
            <a:ext cx="180975" cy="180975"/>
          </a:xfrm>
          <a:prstGeom prst="ellipse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20" name="Oval 60"/>
          <p:cNvSpPr>
            <a:spLocks noChangeArrowheads="1"/>
          </p:cNvSpPr>
          <p:nvPr/>
        </p:nvSpPr>
        <p:spPr bwMode="auto">
          <a:xfrm>
            <a:off x="3883025" y="3897313"/>
            <a:ext cx="180975" cy="180975"/>
          </a:xfrm>
          <a:prstGeom prst="ellipse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41021" name="Group 61"/>
          <p:cNvGrpSpPr>
            <a:grpSpLocks/>
          </p:cNvGrpSpPr>
          <p:nvPr/>
        </p:nvGrpSpPr>
        <p:grpSpPr bwMode="auto">
          <a:xfrm>
            <a:off x="3768725" y="3230563"/>
            <a:ext cx="396875" cy="396875"/>
            <a:chOff x="2374" y="952"/>
            <a:chExt cx="250" cy="250"/>
          </a:xfrm>
        </p:grpSpPr>
        <p:sp>
          <p:nvSpPr>
            <p:cNvPr id="41022" name="Oval 62"/>
            <p:cNvSpPr>
              <a:spLocks noChangeArrowheads="1"/>
            </p:cNvSpPr>
            <p:nvPr/>
          </p:nvSpPr>
          <p:spPr bwMode="auto">
            <a:xfrm>
              <a:off x="2374" y="952"/>
              <a:ext cx="250" cy="250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023" name="Oval 63"/>
            <p:cNvSpPr>
              <a:spLocks noChangeArrowheads="1"/>
            </p:cNvSpPr>
            <p:nvPr/>
          </p:nvSpPr>
          <p:spPr bwMode="auto">
            <a:xfrm>
              <a:off x="2442" y="1020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41024" name="Oval 64"/>
          <p:cNvSpPr>
            <a:spLocks noChangeArrowheads="1"/>
          </p:cNvSpPr>
          <p:nvPr/>
        </p:nvSpPr>
        <p:spPr bwMode="auto">
          <a:xfrm>
            <a:off x="3883025" y="4479925"/>
            <a:ext cx="180975" cy="180975"/>
          </a:xfrm>
          <a:prstGeom prst="ellipse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25" name="Oval 65"/>
          <p:cNvSpPr>
            <a:spLocks noChangeArrowheads="1"/>
          </p:cNvSpPr>
          <p:nvPr/>
        </p:nvSpPr>
        <p:spPr bwMode="auto">
          <a:xfrm>
            <a:off x="5035550" y="3897313"/>
            <a:ext cx="180975" cy="180975"/>
          </a:xfrm>
          <a:prstGeom prst="ellipse">
            <a:avLst/>
          </a:prstGeom>
          <a:solidFill>
            <a:srgbClr val="FDB6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26" name="Oval 66"/>
          <p:cNvSpPr>
            <a:spLocks noChangeArrowheads="1"/>
          </p:cNvSpPr>
          <p:nvPr/>
        </p:nvSpPr>
        <p:spPr bwMode="auto">
          <a:xfrm>
            <a:off x="5035550" y="3327400"/>
            <a:ext cx="180975" cy="180975"/>
          </a:xfrm>
          <a:prstGeom prst="ellipse">
            <a:avLst/>
          </a:prstGeom>
          <a:solidFill>
            <a:srgbClr val="FDB6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27" name="Oval 67"/>
          <p:cNvSpPr>
            <a:spLocks noChangeArrowheads="1"/>
          </p:cNvSpPr>
          <p:nvPr/>
        </p:nvSpPr>
        <p:spPr bwMode="auto">
          <a:xfrm>
            <a:off x="5035550" y="4479925"/>
            <a:ext cx="180975" cy="180975"/>
          </a:xfrm>
          <a:prstGeom prst="ellipse">
            <a:avLst/>
          </a:prstGeom>
          <a:solidFill>
            <a:srgbClr val="FDB6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41028" name="Group 68"/>
          <p:cNvGrpSpPr>
            <a:grpSpLocks/>
          </p:cNvGrpSpPr>
          <p:nvPr/>
        </p:nvGrpSpPr>
        <p:grpSpPr bwMode="auto">
          <a:xfrm>
            <a:off x="4926013" y="2644775"/>
            <a:ext cx="396875" cy="396875"/>
            <a:chOff x="3103" y="953"/>
            <a:chExt cx="250" cy="250"/>
          </a:xfrm>
        </p:grpSpPr>
        <p:sp>
          <p:nvSpPr>
            <p:cNvPr id="41029" name="Oval 69"/>
            <p:cNvSpPr>
              <a:spLocks noChangeArrowheads="1"/>
            </p:cNvSpPr>
            <p:nvPr/>
          </p:nvSpPr>
          <p:spPr bwMode="auto">
            <a:xfrm>
              <a:off x="3103" y="953"/>
              <a:ext cx="250" cy="250"/>
            </a:xfrm>
            <a:prstGeom prst="ellipse">
              <a:avLst/>
            </a:prstGeom>
            <a:solidFill>
              <a:srgbClr val="FDB6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030" name="Oval 70"/>
            <p:cNvSpPr>
              <a:spLocks noChangeArrowheads="1"/>
            </p:cNvSpPr>
            <p:nvPr/>
          </p:nvSpPr>
          <p:spPr bwMode="auto">
            <a:xfrm>
              <a:off x="3171" y="1021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41031" name="Line 71"/>
          <p:cNvSpPr>
            <a:spLocks noChangeShapeType="1"/>
          </p:cNvSpPr>
          <p:nvPr/>
        </p:nvSpPr>
        <p:spPr bwMode="auto">
          <a:xfrm>
            <a:off x="6264275" y="1844675"/>
            <a:ext cx="0" cy="3205163"/>
          </a:xfrm>
          <a:prstGeom prst="line">
            <a:avLst/>
          </a:prstGeom>
          <a:noFill/>
          <a:ln w="101600">
            <a:solidFill>
              <a:srgbClr val="139A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32" name="Oval 72"/>
          <p:cNvSpPr>
            <a:spLocks noChangeArrowheads="1"/>
          </p:cNvSpPr>
          <p:nvPr/>
        </p:nvSpPr>
        <p:spPr bwMode="auto">
          <a:xfrm>
            <a:off x="6178550" y="3897313"/>
            <a:ext cx="180975" cy="1809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33" name="Oval 73"/>
          <p:cNvSpPr>
            <a:spLocks noChangeArrowheads="1"/>
          </p:cNvSpPr>
          <p:nvPr/>
        </p:nvSpPr>
        <p:spPr bwMode="auto">
          <a:xfrm>
            <a:off x="6178550" y="3327400"/>
            <a:ext cx="180975" cy="1809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34" name="Oval 74"/>
          <p:cNvSpPr>
            <a:spLocks noChangeArrowheads="1"/>
          </p:cNvSpPr>
          <p:nvPr/>
        </p:nvSpPr>
        <p:spPr bwMode="auto">
          <a:xfrm>
            <a:off x="6178550" y="2751138"/>
            <a:ext cx="180975" cy="1809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35" name="Oval 75"/>
          <p:cNvSpPr>
            <a:spLocks noChangeArrowheads="1"/>
          </p:cNvSpPr>
          <p:nvPr/>
        </p:nvSpPr>
        <p:spPr bwMode="auto">
          <a:xfrm>
            <a:off x="6178550" y="2193925"/>
            <a:ext cx="180975" cy="1809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36" name="Oval 76"/>
          <p:cNvSpPr>
            <a:spLocks noChangeArrowheads="1"/>
          </p:cNvSpPr>
          <p:nvPr/>
        </p:nvSpPr>
        <p:spPr bwMode="auto">
          <a:xfrm>
            <a:off x="6178550" y="4479925"/>
            <a:ext cx="180975" cy="1809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37" name="Oval 77"/>
          <p:cNvSpPr>
            <a:spLocks noChangeArrowheads="1"/>
          </p:cNvSpPr>
          <p:nvPr/>
        </p:nvSpPr>
        <p:spPr bwMode="auto">
          <a:xfrm>
            <a:off x="6069013" y="1512888"/>
            <a:ext cx="396875" cy="3968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38" name="Oval 78"/>
          <p:cNvSpPr>
            <a:spLocks noChangeArrowheads="1"/>
          </p:cNvSpPr>
          <p:nvPr/>
        </p:nvSpPr>
        <p:spPr bwMode="auto">
          <a:xfrm>
            <a:off x="6176963" y="1620838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39" name="Line 79"/>
          <p:cNvSpPr>
            <a:spLocks noChangeShapeType="1"/>
          </p:cNvSpPr>
          <p:nvPr/>
        </p:nvSpPr>
        <p:spPr bwMode="auto">
          <a:xfrm>
            <a:off x="1692275" y="2320925"/>
            <a:ext cx="0" cy="2655888"/>
          </a:xfrm>
          <a:prstGeom prst="line">
            <a:avLst/>
          </a:prstGeom>
          <a:noFill/>
          <a:ln w="1016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40" name="Oval 80"/>
          <p:cNvSpPr>
            <a:spLocks noChangeArrowheads="1"/>
          </p:cNvSpPr>
          <p:nvPr/>
        </p:nvSpPr>
        <p:spPr bwMode="auto">
          <a:xfrm>
            <a:off x="1604963" y="3897313"/>
            <a:ext cx="180975" cy="18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41" name="Oval 81"/>
          <p:cNvSpPr>
            <a:spLocks noChangeArrowheads="1"/>
          </p:cNvSpPr>
          <p:nvPr/>
        </p:nvSpPr>
        <p:spPr bwMode="auto">
          <a:xfrm>
            <a:off x="1604963" y="3327400"/>
            <a:ext cx="180975" cy="18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42" name="Oval 82"/>
          <p:cNvSpPr>
            <a:spLocks noChangeArrowheads="1"/>
          </p:cNvSpPr>
          <p:nvPr/>
        </p:nvSpPr>
        <p:spPr bwMode="auto">
          <a:xfrm>
            <a:off x="1604963" y="2751138"/>
            <a:ext cx="180975" cy="18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41043" name="Group 83"/>
          <p:cNvGrpSpPr>
            <a:grpSpLocks/>
          </p:cNvGrpSpPr>
          <p:nvPr/>
        </p:nvGrpSpPr>
        <p:grpSpPr bwMode="auto">
          <a:xfrm>
            <a:off x="1495425" y="2087563"/>
            <a:ext cx="396875" cy="396875"/>
            <a:chOff x="1655" y="1684"/>
            <a:chExt cx="250" cy="250"/>
          </a:xfrm>
        </p:grpSpPr>
        <p:sp>
          <p:nvSpPr>
            <p:cNvPr id="41044" name="Oval 84"/>
            <p:cNvSpPr>
              <a:spLocks noChangeArrowheads="1"/>
            </p:cNvSpPr>
            <p:nvPr/>
          </p:nvSpPr>
          <p:spPr bwMode="auto">
            <a:xfrm>
              <a:off x="1655" y="1684"/>
              <a:ext cx="250" cy="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1045" name="Oval 85"/>
            <p:cNvSpPr>
              <a:spLocks noChangeArrowheads="1"/>
            </p:cNvSpPr>
            <p:nvPr/>
          </p:nvSpPr>
          <p:spPr bwMode="auto">
            <a:xfrm>
              <a:off x="1723" y="1752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41046" name="Oval 86"/>
          <p:cNvSpPr>
            <a:spLocks noChangeArrowheads="1"/>
          </p:cNvSpPr>
          <p:nvPr/>
        </p:nvSpPr>
        <p:spPr bwMode="auto">
          <a:xfrm>
            <a:off x="1604963" y="4479925"/>
            <a:ext cx="180975" cy="18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47" name="Rectangle 87"/>
          <p:cNvSpPr>
            <a:spLocks noChangeArrowheads="1"/>
          </p:cNvSpPr>
          <p:nvPr/>
        </p:nvSpPr>
        <p:spPr bwMode="auto">
          <a:xfrm>
            <a:off x="2889250" y="270827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C0C0C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48" name="Rectangle 88"/>
          <p:cNvSpPr>
            <a:spLocks noChangeArrowheads="1"/>
          </p:cNvSpPr>
          <p:nvPr/>
        </p:nvSpPr>
        <p:spPr bwMode="auto">
          <a:xfrm>
            <a:off x="2889250" y="3284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C0C0C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49" name="Rectangle 89"/>
          <p:cNvSpPr>
            <a:spLocks noChangeArrowheads="1"/>
          </p:cNvSpPr>
          <p:nvPr/>
        </p:nvSpPr>
        <p:spPr bwMode="auto">
          <a:xfrm>
            <a:off x="2889250" y="386080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C0C0C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50" name="Rectangle 90"/>
          <p:cNvSpPr>
            <a:spLocks noChangeArrowheads="1"/>
          </p:cNvSpPr>
          <p:nvPr/>
        </p:nvSpPr>
        <p:spPr bwMode="auto">
          <a:xfrm>
            <a:off x="2889250" y="4427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C0C0C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51" name="Rectangle 91"/>
          <p:cNvSpPr>
            <a:spLocks noChangeArrowheads="1"/>
          </p:cNvSpPr>
          <p:nvPr/>
        </p:nvSpPr>
        <p:spPr bwMode="auto">
          <a:xfrm>
            <a:off x="2889250" y="213995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C0C0C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52" name="Rectangle 92"/>
          <p:cNvSpPr>
            <a:spLocks noChangeArrowheads="1"/>
          </p:cNvSpPr>
          <p:nvPr/>
        </p:nvSpPr>
        <p:spPr bwMode="auto">
          <a:xfrm>
            <a:off x="1771650" y="270827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53" name="Rectangle 93"/>
          <p:cNvSpPr>
            <a:spLocks noChangeArrowheads="1"/>
          </p:cNvSpPr>
          <p:nvPr/>
        </p:nvSpPr>
        <p:spPr bwMode="auto">
          <a:xfrm>
            <a:off x="1771650" y="3284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54" name="Rectangle 94"/>
          <p:cNvSpPr>
            <a:spLocks noChangeArrowheads="1"/>
          </p:cNvSpPr>
          <p:nvPr/>
        </p:nvSpPr>
        <p:spPr bwMode="auto">
          <a:xfrm>
            <a:off x="1771650" y="386080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55" name="Rectangle 95"/>
          <p:cNvSpPr>
            <a:spLocks noChangeArrowheads="1"/>
          </p:cNvSpPr>
          <p:nvPr/>
        </p:nvSpPr>
        <p:spPr bwMode="auto">
          <a:xfrm>
            <a:off x="1771650" y="4427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56" name="Rectangle 96"/>
          <p:cNvSpPr>
            <a:spLocks noChangeArrowheads="1"/>
          </p:cNvSpPr>
          <p:nvPr/>
        </p:nvSpPr>
        <p:spPr bwMode="auto">
          <a:xfrm>
            <a:off x="4041775" y="386080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57" name="Rectangle 97"/>
          <p:cNvSpPr>
            <a:spLocks noChangeArrowheads="1"/>
          </p:cNvSpPr>
          <p:nvPr/>
        </p:nvSpPr>
        <p:spPr bwMode="auto">
          <a:xfrm>
            <a:off x="4041775" y="4427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58" name="Rectangle 98"/>
          <p:cNvSpPr>
            <a:spLocks noChangeArrowheads="1"/>
          </p:cNvSpPr>
          <p:nvPr/>
        </p:nvSpPr>
        <p:spPr bwMode="auto">
          <a:xfrm>
            <a:off x="5184775" y="3284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59" name="Rectangle 99"/>
          <p:cNvSpPr>
            <a:spLocks noChangeArrowheads="1"/>
          </p:cNvSpPr>
          <p:nvPr/>
        </p:nvSpPr>
        <p:spPr bwMode="auto">
          <a:xfrm>
            <a:off x="5184775" y="387032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60" name="Rectangle 100"/>
          <p:cNvSpPr>
            <a:spLocks noChangeArrowheads="1"/>
          </p:cNvSpPr>
          <p:nvPr/>
        </p:nvSpPr>
        <p:spPr bwMode="auto">
          <a:xfrm>
            <a:off x="5184775" y="4427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61" name="Rectangle 101"/>
          <p:cNvSpPr>
            <a:spLocks noChangeArrowheads="1"/>
          </p:cNvSpPr>
          <p:nvPr/>
        </p:nvSpPr>
        <p:spPr bwMode="auto">
          <a:xfrm>
            <a:off x="6335713" y="27082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62" name="Rectangle 102"/>
          <p:cNvSpPr>
            <a:spLocks noChangeArrowheads="1"/>
          </p:cNvSpPr>
          <p:nvPr/>
        </p:nvSpPr>
        <p:spPr bwMode="auto">
          <a:xfrm>
            <a:off x="6335713" y="3284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63" name="Rectangle 103"/>
          <p:cNvSpPr>
            <a:spLocks noChangeArrowheads="1"/>
          </p:cNvSpPr>
          <p:nvPr/>
        </p:nvSpPr>
        <p:spPr bwMode="auto">
          <a:xfrm>
            <a:off x="6335713" y="387032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64" name="Rectangle 104"/>
          <p:cNvSpPr>
            <a:spLocks noChangeArrowheads="1"/>
          </p:cNvSpPr>
          <p:nvPr/>
        </p:nvSpPr>
        <p:spPr bwMode="auto">
          <a:xfrm>
            <a:off x="6335713" y="4427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65" name="Rectangle 105"/>
          <p:cNvSpPr>
            <a:spLocks noChangeArrowheads="1"/>
          </p:cNvSpPr>
          <p:nvPr/>
        </p:nvSpPr>
        <p:spPr bwMode="auto">
          <a:xfrm>
            <a:off x="6335713" y="213995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66" name="Rectangle 106"/>
          <p:cNvSpPr>
            <a:spLocks noChangeArrowheads="1"/>
          </p:cNvSpPr>
          <p:nvPr/>
        </p:nvSpPr>
        <p:spPr bwMode="auto">
          <a:xfrm>
            <a:off x="920750" y="4427538"/>
            <a:ext cx="4222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20</a:t>
            </a:r>
          </a:p>
        </p:txBody>
      </p:sp>
      <p:sp>
        <p:nvSpPr>
          <p:cNvPr id="41067" name="Rectangle 107"/>
          <p:cNvSpPr>
            <a:spLocks noChangeArrowheads="1"/>
          </p:cNvSpPr>
          <p:nvPr/>
        </p:nvSpPr>
        <p:spPr bwMode="auto">
          <a:xfrm>
            <a:off x="920750" y="3860800"/>
            <a:ext cx="4222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40</a:t>
            </a:r>
          </a:p>
        </p:txBody>
      </p:sp>
      <p:sp>
        <p:nvSpPr>
          <p:cNvPr id="41068" name="Rectangle 108"/>
          <p:cNvSpPr>
            <a:spLocks noChangeArrowheads="1"/>
          </p:cNvSpPr>
          <p:nvPr/>
        </p:nvSpPr>
        <p:spPr bwMode="auto">
          <a:xfrm>
            <a:off x="920750" y="3284538"/>
            <a:ext cx="4222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60</a:t>
            </a:r>
          </a:p>
        </p:txBody>
      </p:sp>
      <p:sp>
        <p:nvSpPr>
          <p:cNvPr id="41069" name="Rectangle 109"/>
          <p:cNvSpPr>
            <a:spLocks noChangeArrowheads="1"/>
          </p:cNvSpPr>
          <p:nvPr/>
        </p:nvSpPr>
        <p:spPr bwMode="auto">
          <a:xfrm>
            <a:off x="920750" y="2717800"/>
            <a:ext cx="4222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80</a:t>
            </a:r>
          </a:p>
        </p:txBody>
      </p:sp>
      <p:sp>
        <p:nvSpPr>
          <p:cNvPr id="41070" name="Rectangle 110"/>
          <p:cNvSpPr>
            <a:spLocks noChangeArrowheads="1"/>
          </p:cNvSpPr>
          <p:nvPr/>
        </p:nvSpPr>
        <p:spPr bwMode="auto">
          <a:xfrm>
            <a:off x="882650" y="2143125"/>
            <a:ext cx="4794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100</a:t>
            </a:r>
          </a:p>
        </p:txBody>
      </p:sp>
      <p:sp>
        <p:nvSpPr>
          <p:cNvPr id="41071" name="AutoShape 111"/>
          <p:cNvSpPr>
            <a:spLocks noChangeArrowheads="1"/>
          </p:cNvSpPr>
          <p:nvPr/>
        </p:nvSpPr>
        <p:spPr bwMode="auto">
          <a:xfrm>
            <a:off x="7223125" y="2097088"/>
            <a:ext cx="974725" cy="3779837"/>
          </a:xfrm>
          <a:prstGeom prst="roundRect">
            <a:avLst>
              <a:gd name="adj" fmla="val 18718"/>
            </a:avLst>
          </a:prstGeom>
          <a:solidFill>
            <a:schemeClr val="tx1">
              <a:alpha val="25000"/>
            </a:scheme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72" name="AutoShape 112"/>
          <p:cNvSpPr>
            <a:spLocks noChangeArrowheads="1"/>
          </p:cNvSpPr>
          <p:nvPr/>
        </p:nvSpPr>
        <p:spPr bwMode="auto">
          <a:xfrm>
            <a:off x="7216775" y="209708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73" name="AutoShape 113"/>
          <p:cNvSpPr>
            <a:spLocks noChangeArrowheads="1"/>
          </p:cNvSpPr>
          <p:nvPr/>
        </p:nvSpPr>
        <p:spPr bwMode="auto">
          <a:xfrm>
            <a:off x="7219950" y="2673350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74" name="AutoShape 114"/>
          <p:cNvSpPr>
            <a:spLocks noChangeArrowheads="1"/>
          </p:cNvSpPr>
          <p:nvPr/>
        </p:nvSpPr>
        <p:spPr bwMode="auto">
          <a:xfrm>
            <a:off x="7219950" y="4406900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75" name="Rectangle 115"/>
          <p:cNvSpPr>
            <a:spLocks noChangeArrowheads="1"/>
          </p:cNvSpPr>
          <p:nvPr/>
        </p:nvSpPr>
        <p:spPr bwMode="auto">
          <a:xfrm>
            <a:off x="7343775" y="444658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76" name="Rectangle 116"/>
          <p:cNvSpPr>
            <a:spLocks noChangeArrowheads="1"/>
          </p:cNvSpPr>
          <p:nvPr/>
        </p:nvSpPr>
        <p:spPr bwMode="auto">
          <a:xfrm>
            <a:off x="7343775" y="2141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77" name="Rectangle 117"/>
          <p:cNvSpPr>
            <a:spLocks noChangeArrowheads="1"/>
          </p:cNvSpPr>
          <p:nvPr/>
        </p:nvSpPr>
        <p:spPr bwMode="auto">
          <a:xfrm>
            <a:off x="7343775" y="270827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78" name="AutoShape 118"/>
          <p:cNvSpPr>
            <a:spLocks noChangeArrowheads="1"/>
          </p:cNvSpPr>
          <p:nvPr/>
        </p:nvSpPr>
        <p:spPr bwMode="auto">
          <a:xfrm>
            <a:off x="7216775" y="381158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DDDDDD">
              <a:alpha val="20000"/>
            </a:srgbClr>
          </a:solidFill>
          <a:ln w="19050" cap="rnd" algn="ctr">
            <a:solidFill>
              <a:srgbClr val="DDDDDD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79" name="Rectangle 119"/>
          <p:cNvSpPr>
            <a:spLocks noChangeArrowheads="1"/>
          </p:cNvSpPr>
          <p:nvPr/>
        </p:nvSpPr>
        <p:spPr bwMode="auto">
          <a:xfrm>
            <a:off x="7343775" y="385127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C0C0C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80" name="AutoShape 120"/>
          <p:cNvSpPr>
            <a:spLocks noChangeArrowheads="1"/>
          </p:cNvSpPr>
          <p:nvPr/>
        </p:nvSpPr>
        <p:spPr bwMode="auto">
          <a:xfrm>
            <a:off x="7219950" y="3235325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81" name="Rectangle 121"/>
          <p:cNvSpPr>
            <a:spLocks noChangeArrowheads="1"/>
          </p:cNvSpPr>
          <p:nvPr/>
        </p:nvSpPr>
        <p:spPr bwMode="auto">
          <a:xfrm>
            <a:off x="7343775" y="327501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1082" name="Oval 122"/>
          <p:cNvSpPr>
            <a:spLocks noChangeArrowheads="1"/>
          </p:cNvSpPr>
          <p:nvPr/>
        </p:nvSpPr>
        <p:spPr bwMode="auto">
          <a:xfrm>
            <a:off x="909638" y="4914900"/>
            <a:ext cx="431800" cy="431800"/>
          </a:xfrm>
          <a:prstGeom prst="ellipse">
            <a:avLst/>
          </a:prstGeom>
          <a:solidFill>
            <a:schemeClr val="tx1">
              <a:alpha val="25000"/>
            </a:scheme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83" name="Rectangle 123"/>
          <p:cNvSpPr>
            <a:spLocks noChangeArrowheads="1"/>
          </p:cNvSpPr>
          <p:nvPr/>
        </p:nvSpPr>
        <p:spPr bwMode="auto">
          <a:xfrm>
            <a:off x="920750" y="4995863"/>
            <a:ext cx="4222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41084" name="Line 124"/>
          <p:cNvSpPr>
            <a:spLocks noChangeShapeType="1"/>
          </p:cNvSpPr>
          <p:nvPr/>
        </p:nvSpPr>
        <p:spPr bwMode="auto">
          <a:xfrm>
            <a:off x="1125538" y="2489200"/>
            <a:ext cx="0" cy="128588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85" name="Line 125"/>
          <p:cNvSpPr>
            <a:spLocks noChangeShapeType="1"/>
          </p:cNvSpPr>
          <p:nvPr/>
        </p:nvSpPr>
        <p:spPr bwMode="auto">
          <a:xfrm>
            <a:off x="1125538" y="3068638"/>
            <a:ext cx="0" cy="128587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86" name="Line 126"/>
          <p:cNvSpPr>
            <a:spLocks noChangeShapeType="1"/>
          </p:cNvSpPr>
          <p:nvPr/>
        </p:nvSpPr>
        <p:spPr bwMode="auto">
          <a:xfrm>
            <a:off x="1125538" y="3635375"/>
            <a:ext cx="0" cy="128588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87" name="Line 127"/>
          <p:cNvSpPr>
            <a:spLocks noChangeShapeType="1"/>
          </p:cNvSpPr>
          <p:nvPr/>
        </p:nvSpPr>
        <p:spPr bwMode="auto">
          <a:xfrm>
            <a:off x="1125538" y="4221163"/>
            <a:ext cx="0" cy="128587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88" name="Line 128"/>
          <p:cNvSpPr>
            <a:spLocks noChangeShapeType="1"/>
          </p:cNvSpPr>
          <p:nvPr/>
        </p:nvSpPr>
        <p:spPr bwMode="auto">
          <a:xfrm>
            <a:off x="1125538" y="4778375"/>
            <a:ext cx="0" cy="128588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89" name="Text Box 129"/>
          <p:cNvSpPr txBox="1">
            <a:spLocks noChangeArrowheads="1"/>
          </p:cNvSpPr>
          <p:nvPr/>
        </p:nvSpPr>
        <p:spPr bwMode="auto">
          <a:xfrm>
            <a:off x="0" y="839788"/>
            <a:ext cx="914400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6400"/>
                    </a:gs>
                    <a:gs pos="100000">
                      <a:srgbClr val="FFC800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PowerPoint can tailor your presentation so that all slides will look a certain way or fit a specific template.</a:t>
            </a:r>
          </a:p>
          <a:p>
            <a:pPr algn="ctr">
              <a:lnSpc>
                <a:spcPct val="90000"/>
              </a:lnSpc>
            </a:pPr>
            <a:r>
              <a:rPr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If you need to create a presentation for a specific company or have a logo or design that you would like to include on every page,</a:t>
            </a:r>
          </a:p>
          <a:p>
            <a:pPr algn="ctr">
              <a:lnSpc>
                <a:spcPct val="90000"/>
              </a:lnSpc>
            </a:pPr>
            <a:r>
              <a:rPr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then you will need to custom tailor your presentation.</a:t>
            </a:r>
          </a:p>
        </p:txBody>
      </p:sp>
      <p:sp>
        <p:nvSpPr>
          <p:cNvPr id="41093" name="AutoShape 133"/>
          <p:cNvSpPr>
            <a:spLocks noChangeArrowheads="1"/>
          </p:cNvSpPr>
          <p:nvPr/>
        </p:nvSpPr>
        <p:spPr bwMode="auto">
          <a:xfrm>
            <a:off x="7461250" y="5167313"/>
            <a:ext cx="501650" cy="520700"/>
          </a:xfrm>
          <a:prstGeom prst="roundRect">
            <a:avLst>
              <a:gd name="adj" fmla="val 50000"/>
            </a:avLst>
          </a:prstGeom>
          <a:solidFill>
            <a:srgbClr val="C0C0C0">
              <a:alpha val="5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094" name="Rectangle 134"/>
          <p:cNvSpPr>
            <a:spLocks noChangeArrowheads="1"/>
          </p:cNvSpPr>
          <p:nvPr/>
        </p:nvSpPr>
        <p:spPr bwMode="auto">
          <a:xfrm>
            <a:off x="7334250" y="5294313"/>
            <a:ext cx="7572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000" b="1">
                <a:solidFill>
                  <a:srgbClr val="FFFFFF"/>
                </a:solidFill>
                <a:latin typeface="Arial" panose="020B0604020202020204" pitchFamily="34" charset="0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925343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Freeform 17"/>
          <p:cNvSpPr>
            <a:spLocks/>
          </p:cNvSpPr>
          <p:nvPr/>
        </p:nvSpPr>
        <p:spPr bwMode="auto">
          <a:xfrm>
            <a:off x="5521325" y="3032125"/>
            <a:ext cx="2790825" cy="1144588"/>
          </a:xfrm>
          <a:custGeom>
            <a:avLst/>
            <a:gdLst>
              <a:gd name="T0" fmla="*/ 1423 w 1860"/>
              <a:gd name="T1" fmla="*/ 4 h 762"/>
              <a:gd name="T2" fmla="*/ 1222 w 1860"/>
              <a:gd name="T3" fmla="*/ 16 h 762"/>
              <a:gd name="T4" fmla="*/ 1112 w 1860"/>
              <a:gd name="T5" fmla="*/ 0 h 762"/>
              <a:gd name="T6" fmla="*/ 1030 w 1860"/>
              <a:gd name="T7" fmla="*/ 9 h 762"/>
              <a:gd name="T8" fmla="*/ 822 w 1860"/>
              <a:gd name="T9" fmla="*/ 9 h 762"/>
              <a:gd name="T10" fmla="*/ 740 w 1860"/>
              <a:gd name="T11" fmla="*/ 0 h 762"/>
              <a:gd name="T12" fmla="*/ 631 w 1860"/>
              <a:gd name="T13" fmla="*/ 16 h 762"/>
              <a:gd name="T14" fmla="*/ 437 w 1860"/>
              <a:gd name="T15" fmla="*/ 4 h 762"/>
              <a:gd name="T16" fmla="*/ 361 w 1860"/>
              <a:gd name="T17" fmla="*/ 0 h 762"/>
              <a:gd name="T18" fmla="*/ 286 w 1860"/>
              <a:gd name="T19" fmla="*/ 12 h 762"/>
              <a:gd name="T20" fmla="*/ 216 w 1860"/>
              <a:gd name="T21" fmla="*/ 37 h 762"/>
              <a:gd name="T22" fmla="*/ 152 w 1860"/>
              <a:gd name="T23" fmla="*/ 76 h 762"/>
              <a:gd name="T24" fmla="*/ 99 w 1860"/>
              <a:gd name="T25" fmla="*/ 124 h 762"/>
              <a:gd name="T26" fmla="*/ 55 w 1860"/>
              <a:gd name="T27" fmla="*/ 183 h 762"/>
              <a:gd name="T28" fmla="*/ 22 w 1860"/>
              <a:gd name="T29" fmla="*/ 249 h 762"/>
              <a:gd name="T30" fmla="*/ 4 w 1860"/>
              <a:gd name="T31" fmla="*/ 323 h 762"/>
              <a:gd name="T32" fmla="*/ 0 w 1860"/>
              <a:gd name="T33" fmla="*/ 380 h 762"/>
              <a:gd name="T34" fmla="*/ 8 w 1860"/>
              <a:gd name="T35" fmla="*/ 457 h 762"/>
              <a:gd name="T36" fmla="*/ 29 w 1860"/>
              <a:gd name="T37" fmla="*/ 529 h 762"/>
              <a:gd name="T38" fmla="*/ 65 w 1860"/>
              <a:gd name="T39" fmla="*/ 594 h 762"/>
              <a:gd name="T40" fmla="*/ 112 w 1860"/>
              <a:gd name="T41" fmla="*/ 650 h 762"/>
              <a:gd name="T42" fmla="*/ 168 w 1860"/>
              <a:gd name="T43" fmla="*/ 697 h 762"/>
              <a:gd name="T44" fmla="*/ 233 w 1860"/>
              <a:gd name="T45" fmla="*/ 732 h 762"/>
              <a:gd name="T46" fmla="*/ 304 w 1860"/>
              <a:gd name="T47" fmla="*/ 754 h 762"/>
              <a:gd name="T48" fmla="*/ 381 w 1860"/>
              <a:gd name="T49" fmla="*/ 762 h 762"/>
              <a:gd name="T50" fmla="*/ 460 w 1860"/>
              <a:gd name="T51" fmla="*/ 753 h 762"/>
              <a:gd name="T52" fmla="*/ 661 w 1860"/>
              <a:gd name="T53" fmla="*/ 753 h 762"/>
              <a:gd name="T54" fmla="*/ 740 w 1860"/>
              <a:gd name="T55" fmla="*/ 762 h 762"/>
              <a:gd name="T56" fmla="*/ 844 w 1860"/>
              <a:gd name="T57" fmla="*/ 747 h 762"/>
              <a:gd name="T58" fmla="*/ 1059 w 1860"/>
              <a:gd name="T59" fmla="*/ 758 h 762"/>
              <a:gd name="T60" fmla="*/ 1140 w 1860"/>
              <a:gd name="T61" fmla="*/ 761 h 762"/>
              <a:gd name="T62" fmla="*/ 1374 w 1860"/>
              <a:gd name="T63" fmla="*/ 747 h 762"/>
              <a:gd name="T64" fmla="*/ 1451 w 1860"/>
              <a:gd name="T65" fmla="*/ 761 h 762"/>
              <a:gd name="T66" fmla="*/ 1518 w 1860"/>
              <a:gd name="T67" fmla="*/ 760 h 762"/>
              <a:gd name="T68" fmla="*/ 1592 w 1860"/>
              <a:gd name="T69" fmla="*/ 744 h 762"/>
              <a:gd name="T70" fmla="*/ 1660 w 1860"/>
              <a:gd name="T71" fmla="*/ 716 h 762"/>
              <a:gd name="T72" fmla="*/ 1721 w 1860"/>
              <a:gd name="T73" fmla="*/ 675 h 762"/>
              <a:gd name="T74" fmla="*/ 1773 w 1860"/>
              <a:gd name="T75" fmla="*/ 623 h 762"/>
              <a:gd name="T76" fmla="*/ 1814 w 1860"/>
              <a:gd name="T77" fmla="*/ 562 h 762"/>
              <a:gd name="T78" fmla="*/ 1842 w 1860"/>
              <a:gd name="T79" fmla="*/ 494 h 762"/>
              <a:gd name="T80" fmla="*/ 1858 w 1860"/>
              <a:gd name="T81" fmla="*/ 420 h 762"/>
              <a:gd name="T82" fmla="*/ 1859 w 1860"/>
              <a:gd name="T83" fmla="*/ 361 h 762"/>
              <a:gd name="T84" fmla="*/ 1848 w 1860"/>
              <a:gd name="T85" fmla="*/ 286 h 762"/>
              <a:gd name="T86" fmla="*/ 1822 w 1860"/>
              <a:gd name="T87" fmla="*/ 216 h 762"/>
              <a:gd name="T88" fmla="*/ 1784 w 1860"/>
              <a:gd name="T89" fmla="*/ 152 h 762"/>
              <a:gd name="T90" fmla="*/ 1735 w 1860"/>
              <a:gd name="T91" fmla="*/ 99 h 762"/>
              <a:gd name="T92" fmla="*/ 1676 w 1860"/>
              <a:gd name="T93" fmla="*/ 55 h 762"/>
              <a:gd name="T94" fmla="*/ 1609 w 1860"/>
              <a:gd name="T95" fmla="*/ 22 h 762"/>
              <a:gd name="T96" fmla="*/ 1537 w 1860"/>
              <a:gd name="T97" fmla="*/ 4 h 762"/>
              <a:gd name="T98" fmla="*/ 1478 w 1860"/>
              <a:gd name="T99" fmla="*/ 0 h 76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60"/>
              <a:gd name="T151" fmla="*/ 0 h 762"/>
              <a:gd name="T152" fmla="*/ 1860 w 1860"/>
              <a:gd name="T153" fmla="*/ 762 h 76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60" h="762">
                <a:moveTo>
                  <a:pt x="1478" y="0"/>
                </a:moveTo>
                <a:lnTo>
                  <a:pt x="1478" y="0"/>
                </a:lnTo>
                <a:lnTo>
                  <a:pt x="1450" y="1"/>
                </a:lnTo>
                <a:lnTo>
                  <a:pt x="1423" y="4"/>
                </a:lnTo>
                <a:lnTo>
                  <a:pt x="1396" y="9"/>
                </a:lnTo>
                <a:lnTo>
                  <a:pt x="1370" y="16"/>
                </a:lnTo>
                <a:lnTo>
                  <a:pt x="1222" y="16"/>
                </a:lnTo>
                <a:lnTo>
                  <a:pt x="1195" y="9"/>
                </a:lnTo>
                <a:lnTo>
                  <a:pt x="1169" y="4"/>
                </a:lnTo>
                <a:lnTo>
                  <a:pt x="1141" y="1"/>
                </a:lnTo>
                <a:lnTo>
                  <a:pt x="1112" y="0"/>
                </a:lnTo>
                <a:lnTo>
                  <a:pt x="1084" y="1"/>
                </a:lnTo>
                <a:lnTo>
                  <a:pt x="1057" y="4"/>
                </a:lnTo>
                <a:lnTo>
                  <a:pt x="1030" y="9"/>
                </a:lnTo>
                <a:lnTo>
                  <a:pt x="1004" y="16"/>
                </a:lnTo>
                <a:lnTo>
                  <a:pt x="849" y="16"/>
                </a:lnTo>
                <a:lnTo>
                  <a:pt x="822" y="9"/>
                </a:lnTo>
                <a:lnTo>
                  <a:pt x="796" y="4"/>
                </a:lnTo>
                <a:lnTo>
                  <a:pt x="768" y="1"/>
                </a:lnTo>
                <a:lnTo>
                  <a:pt x="740" y="0"/>
                </a:lnTo>
                <a:lnTo>
                  <a:pt x="711" y="1"/>
                </a:lnTo>
                <a:lnTo>
                  <a:pt x="684" y="4"/>
                </a:lnTo>
                <a:lnTo>
                  <a:pt x="657" y="9"/>
                </a:lnTo>
                <a:lnTo>
                  <a:pt x="631" y="16"/>
                </a:lnTo>
                <a:lnTo>
                  <a:pt x="490" y="16"/>
                </a:lnTo>
                <a:lnTo>
                  <a:pt x="463" y="9"/>
                </a:lnTo>
                <a:lnTo>
                  <a:pt x="437" y="4"/>
                </a:lnTo>
                <a:lnTo>
                  <a:pt x="409" y="1"/>
                </a:lnTo>
                <a:lnTo>
                  <a:pt x="381" y="0"/>
                </a:lnTo>
                <a:lnTo>
                  <a:pt x="361" y="0"/>
                </a:lnTo>
                <a:lnTo>
                  <a:pt x="342" y="2"/>
                </a:lnTo>
                <a:lnTo>
                  <a:pt x="323" y="4"/>
                </a:lnTo>
                <a:lnTo>
                  <a:pt x="304" y="8"/>
                </a:lnTo>
                <a:lnTo>
                  <a:pt x="286" y="12"/>
                </a:lnTo>
                <a:lnTo>
                  <a:pt x="268" y="17"/>
                </a:lnTo>
                <a:lnTo>
                  <a:pt x="249" y="22"/>
                </a:lnTo>
                <a:lnTo>
                  <a:pt x="233" y="29"/>
                </a:lnTo>
                <a:lnTo>
                  <a:pt x="216" y="37"/>
                </a:lnTo>
                <a:lnTo>
                  <a:pt x="200" y="46"/>
                </a:lnTo>
                <a:lnTo>
                  <a:pt x="183" y="55"/>
                </a:lnTo>
                <a:lnTo>
                  <a:pt x="168" y="65"/>
                </a:lnTo>
                <a:lnTo>
                  <a:pt x="152" y="76"/>
                </a:lnTo>
                <a:lnTo>
                  <a:pt x="139" y="87"/>
                </a:lnTo>
                <a:lnTo>
                  <a:pt x="124" y="99"/>
                </a:lnTo>
                <a:lnTo>
                  <a:pt x="112" y="112"/>
                </a:lnTo>
                <a:lnTo>
                  <a:pt x="99" y="124"/>
                </a:lnTo>
                <a:lnTo>
                  <a:pt x="87" y="139"/>
                </a:lnTo>
                <a:lnTo>
                  <a:pt x="76" y="152"/>
                </a:lnTo>
                <a:lnTo>
                  <a:pt x="65" y="168"/>
                </a:lnTo>
                <a:lnTo>
                  <a:pt x="55" y="183"/>
                </a:lnTo>
                <a:lnTo>
                  <a:pt x="46" y="200"/>
                </a:lnTo>
                <a:lnTo>
                  <a:pt x="37" y="216"/>
                </a:lnTo>
                <a:lnTo>
                  <a:pt x="29" y="233"/>
                </a:lnTo>
                <a:lnTo>
                  <a:pt x="22" y="249"/>
                </a:lnTo>
                <a:lnTo>
                  <a:pt x="17" y="268"/>
                </a:lnTo>
                <a:lnTo>
                  <a:pt x="12" y="286"/>
                </a:lnTo>
                <a:lnTo>
                  <a:pt x="8" y="304"/>
                </a:lnTo>
                <a:lnTo>
                  <a:pt x="4" y="323"/>
                </a:lnTo>
                <a:lnTo>
                  <a:pt x="2" y="342"/>
                </a:lnTo>
                <a:lnTo>
                  <a:pt x="0" y="361"/>
                </a:lnTo>
                <a:lnTo>
                  <a:pt x="0" y="380"/>
                </a:lnTo>
                <a:lnTo>
                  <a:pt x="0" y="401"/>
                </a:lnTo>
                <a:lnTo>
                  <a:pt x="2" y="420"/>
                </a:lnTo>
                <a:lnTo>
                  <a:pt x="4" y="439"/>
                </a:lnTo>
                <a:lnTo>
                  <a:pt x="8" y="457"/>
                </a:lnTo>
                <a:lnTo>
                  <a:pt x="12" y="476"/>
                </a:lnTo>
                <a:lnTo>
                  <a:pt x="17" y="494"/>
                </a:lnTo>
                <a:lnTo>
                  <a:pt x="22" y="511"/>
                </a:lnTo>
                <a:lnTo>
                  <a:pt x="29" y="529"/>
                </a:lnTo>
                <a:lnTo>
                  <a:pt x="37" y="546"/>
                </a:lnTo>
                <a:lnTo>
                  <a:pt x="46" y="562"/>
                </a:lnTo>
                <a:lnTo>
                  <a:pt x="55" y="578"/>
                </a:lnTo>
                <a:lnTo>
                  <a:pt x="65" y="594"/>
                </a:lnTo>
                <a:lnTo>
                  <a:pt x="76" y="609"/>
                </a:lnTo>
                <a:lnTo>
                  <a:pt x="87" y="623"/>
                </a:lnTo>
                <a:lnTo>
                  <a:pt x="99" y="637"/>
                </a:lnTo>
                <a:lnTo>
                  <a:pt x="112" y="650"/>
                </a:lnTo>
                <a:lnTo>
                  <a:pt x="124" y="663"/>
                </a:lnTo>
                <a:lnTo>
                  <a:pt x="139" y="675"/>
                </a:lnTo>
                <a:lnTo>
                  <a:pt x="152" y="686"/>
                </a:lnTo>
                <a:lnTo>
                  <a:pt x="168" y="697"/>
                </a:lnTo>
                <a:lnTo>
                  <a:pt x="183" y="707"/>
                </a:lnTo>
                <a:lnTo>
                  <a:pt x="200" y="716"/>
                </a:lnTo>
                <a:lnTo>
                  <a:pt x="216" y="724"/>
                </a:lnTo>
                <a:lnTo>
                  <a:pt x="233" y="732"/>
                </a:lnTo>
                <a:lnTo>
                  <a:pt x="249" y="738"/>
                </a:lnTo>
                <a:lnTo>
                  <a:pt x="268" y="744"/>
                </a:lnTo>
                <a:lnTo>
                  <a:pt x="286" y="750"/>
                </a:lnTo>
                <a:lnTo>
                  <a:pt x="304" y="754"/>
                </a:lnTo>
                <a:lnTo>
                  <a:pt x="323" y="758"/>
                </a:lnTo>
                <a:lnTo>
                  <a:pt x="342" y="760"/>
                </a:lnTo>
                <a:lnTo>
                  <a:pt x="361" y="761"/>
                </a:lnTo>
                <a:lnTo>
                  <a:pt x="381" y="762"/>
                </a:lnTo>
                <a:lnTo>
                  <a:pt x="408" y="761"/>
                </a:lnTo>
                <a:lnTo>
                  <a:pt x="434" y="758"/>
                </a:lnTo>
                <a:lnTo>
                  <a:pt x="460" y="753"/>
                </a:lnTo>
                <a:lnTo>
                  <a:pt x="484" y="747"/>
                </a:lnTo>
                <a:lnTo>
                  <a:pt x="636" y="747"/>
                </a:lnTo>
                <a:lnTo>
                  <a:pt x="661" y="753"/>
                </a:lnTo>
                <a:lnTo>
                  <a:pt x="687" y="758"/>
                </a:lnTo>
                <a:lnTo>
                  <a:pt x="714" y="761"/>
                </a:lnTo>
                <a:lnTo>
                  <a:pt x="740" y="762"/>
                </a:lnTo>
                <a:lnTo>
                  <a:pt x="767" y="761"/>
                </a:lnTo>
                <a:lnTo>
                  <a:pt x="793" y="758"/>
                </a:lnTo>
                <a:lnTo>
                  <a:pt x="819" y="753"/>
                </a:lnTo>
                <a:lnTo>
                  <a:pt x="844" y="747"/>
                </a:lnTo>
                <a:lnTo>
                  <a:pt x="1008" y="747"/>
                </a:lnTo>
                <a:lnTo>
                  <a:pt x="1033" y="753"/>
                </a:lnTo>
                <a:lnTo>
                  <a:pt x="1059" y="758"/>
                </a:lnTo>
                <a:lnTo>
                  <a:pt x="1086" y="761"/>
                </a:lnTo>
                <a:lnTo>
                  <a:pt x="1112" y="762"/>
                </a:lnTo>
                <a:lnTo>
                  <a:pt x="1140" y="761"/>
                </a:lnTo>
                <a:lnTo>
                  <a:pt x="1165" y="758"/>
                </a:lnTo>
                <a:lnTo>
                  <a:pt x="1191" y="753"/>
                </a:lnTo>
                <a:lnTo>
                  <a:pt x="1216" y="747"/>
                </a:lnTo>
                <a:lnTo>
                  <a:pt x="1374" y="747"/>
                </a:lnTo>
                <a:lnTo>
                  <a:pt x="1399" y="753"/>
                </a:lnTo>
                <a:lnTo>
                  <a:pt x="1425" y="758"/>
                </a:lnTo>
                <a:lnTo>
                  <a:pt x="1451" y="761"/>
                </a:lnTo>
                <a:lnTo>
                  <a:pt x="1478" y="762"/>
                </a:lnTo>
                <a:lnTo>
                  <a:pt x="1499" y="761"/>
                </a:lnTo>
                <a:lnTo>
                  <a:pt x="1518" y="760"/>
                </a:lnTo>
                <a:lnTo>
                  <a:pt x="1537" y="758"/>
                </a:lnTo>
                <a:lnTo>
                  <a:pt x="1555" y="754"/>
                </a:lnTo>
                <a:lnTo>
                  <a:pt x="1574" y="750"/>
                </a:lnTo>
                <a:lnTo>
                  <a:pt x="1592" y="744"/>
                </a:lnTo>
                <a:lnTo>
                  <a:pt x="1609" y="738"/>
                </a:lnTo>
                <a:lnTo>
                  <a:pt x="1627" y="732"/>
                </a:lnTo>
                <a:lnTo>
                  <a:pt x="1643" y="724"/>
                </a:lnTo>
                <a:lnTo>
                  <a:pt x="1660" y="716"/>
                </a:lnTo>
                <a:lnTo>
                  <a:pt x="1676" y="707"/>
                </a:lnTo>
                <a:lnTo>
                  <a:pt x="1692" y="697"/>
                </a:lnTo>
                <a:lnTo>
                  <a:pt x="1707" y="686"/>
                </a:lnTo>
                <a:lnTo>
                  <a:pt x="1721" y="675"/>
                </a:lnTo>
                <a:lnTo>
                  <a:pt x="1735" y="663"/>
                </a:lnTo>
                <a:lnTo>
                  <a:pt x="1748" y="650"/>
                </a:lnTo>
                <a:lnTo>
                  <a:pt x="1761" y="637"/>
                </a:lnTo>
                <a:lnTo>
                  <a:pt x="1773" y="623"/>
                </a:lnTo>
                <a:lnTo>
                  <a:pt x="1784" y="609"/>
                </a:lnTo>
                <a:lnTo>
                  <a:pt x="1795" y="594"/>
                </a:lnTo>
                <a:lnTo>
                  <a:pt x="1805" y="578"/>
                </a:lnTo>
                <a:lnTo>
                  <a:pt x="1814" y="562"/>
                </a:lnTo>
                <a:lnTo>
                  <a:pt x="1822" y="546"/>
                </a:lnTo>
                <a:lnTo>
                  <a:pt x="1830" y="529"/>
                </a:lnTo>
                <a:lnTo>
                  <a:pt x="1836" y="511"/>
                </a:lnTo>
                <a:lnTo>
                  <a:pt x="1842" y="494"/>
                </a:lnTo>
                <a:lnTo>
                  <a:pt x="1848" y="476"/>
                </a:lnTo>
                <a:lnTo>
                  <a:pt x="1852" y="457"/>
                </a:lnTo>
                <a:lnTo>
                  <a:pt x="1856" y="439"/>
                </a:lnTo>
                <a:lnTo>
                  <a:pt x="1858" y="420"/>
                </a:lnTo>
                <a:lnTo>
                  <a:pt x="1859" y="401"/>
                </a:lnTo>
                <a:lnTo>
                  <a:pt x="1860" y="380"/>
                </a:lnTo>
                <a:lnTo>
                  <a:pt x="1859" y="361"/>
                </a:lnTo>
                <a:lnTo>
                  <a:pt x="1858" y="342"/>
                </a:lnTo>
                <a:lnTo>
                  <a:pt x="1856" y="323"/>
                </a:lnTo>
                <a:lnTo>
                  <a:pt x="1852" y="304"/>
                </a:lnTo>
                <a:lnTo>
                  <a:pt x="1848" y="286"/>
                </a:lnTo>
                <a:lnTo>
                  <a:pt x="1842" y="268"/>
                </a:lnTo>
                <a:lnTo>
                  <a:pt x="1836" y="249"/>
                </a:lnTo>
                <a:lnTo>
                  <a:pt x="1830" y="233"/>
                </a:lnTo>
                <a:lnTo>
                  <a:pt x="1822" y="216"/>
                </a:lnTo>
                <a:lnTo>
                  <a:pt x="1814" y="200"/>
                </a:lnTo>
                <a:lnTo>
                  <a:pt x="1805" y="183"/>
                </a:lnTo>
                <a:lnTo>
                  <a:pt x="1795" y="168"/>
                </a:lnTo>
                <a:lnTo>
                  <a:pt x="1784" y="152"/>
                </a:lnTo>
                <a:lnTo>
                  <a:pt x="1773" y="139"/>
                </a:lnTo>
                <a:lnTo>
                  <a:pt x="1761" y="124"/>
                </a:lnTo>
                <a:lnTo>
                  <a:pt x="1748" y="112"/>
                </a:lnTo>
                <a:lnTo>
                  <a:pt x="1735" y="99"/>
                </a:lnTo>
                <a:lnTo>
                  <a:pt x="1721" y="87"/>
                </a:lnTo>
                <a:lnTo>
                  <a:pt x="1707" y="76"/>
                </a:lnTo>
                <a:lnTo>
                  <a:pt x="1692" y="65"/>
                </a:lnTo>
                <a:lnTo>
                  <a:pt x="1676" y="55"/>
                </a:lnTo>
                <a:lnTo>
                  <a:pt x="1660" y="46"/>
                </a:lnTo>
                <a:lnTo>
                  <a:pt x="1643" y="37"/>
                </a:lnTo>
                <a:lnTo>
                  <a:pt x="1627" y="29"/>
                </a:lnTo>
                <a:lnTo>
                  <a:pt x="1609" y="22"/>
                </a:lnTo>
                <a:lnTo>
                  <a:pt x="1592" y="17"/>
                </a:lnTo>
                <a:lnTo>
                  <a:pt x="1574" y="12"/>
                </a:lnTo>
                <a:lnTo>
                  <a:pt x="1555" y="8"/>
                </a:lnTo>
                <a:lnTo>
                  <a:pt x="1537" y="4"/>
                </a:lnTo>
                <a:lnTo>
                  <a:pt x="1518" y="2"/>
                </a:lnTo>
                <a:lnTo>
                  <a:pt x="1499" y="0"/>
                </a:lnTo>
                <a:lnTo>
                  <a:pt x="1478" y="0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 w="101600">
            <a:solidFill>
              <a:srgbClr val="2F2F2F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endParaRPr kumimoji="0" lang="ko-KR" altLang="en-US"/>
          </a:p>
        </p:txBody>
      </p:sp>
      <p:sp>
        <p:nvSpPr>
          <p:cNvPr id="49155" name="Rectangle 12"/>
          <p:cNvSpPr>
            <a:spLocks noChangeArrowheads="1"/>
          </p:cNvSpPr>
          <p:nvPr/>
        </p:nvSpPr>
        <p:spPr bwMode="auto">
          <a:xfrm>
            <a:off x="5751513" y="3244850"/>
            <a:ext cx="22955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600">
                <a:latin typeface="Arial Black" panose="020B0A04020102020204" pitchFamily="34" charset="0"/>
              </a:rPr>
              <a:t>Animation PowerPoint</a:t>
            </a:r>
          </a:p>
        </p:txBody>
      </p:sp>
      <p:cxnSp>
        <p:nvCxnSpPr>
          <p:cNvPr id="49157" name="직선 연결선 49"/>
          <p:cNvCxnSpPr>
            <a:cxnSpLocks noChangeShapeType="1"/>
          </p:cNvCxnSpPr>
          <p:nvPr/>
        </p:nvCxnSpPr>
        <p:spPr bwMode="auto">
          <a:xfrm rot="5400000">
            <a:off x="4375944" y="4412457"/>
            <a:ext cx="365125" cy="1587"/>
          </a:xfrm>
          <a:prstGeom prst="line">
            <a:avLst/>
          </a:prstGeom>
          <a:noFill/>
          <a:ln w="101600">
            <a:solidFill>
              <a:srgbClr val="F7B60D"/>
            </a:solidFill>
            <a:round/>
            <a:headEnd/>
            <a:tailEnd/>
          </a:ln>
        </p:spPr>
      </p:cxnSp>
      <p:cxnSp>
        <p:nvCxnSpPr>
          <p:cNvPr id="49158" name="직선 연결선 48"/>
          <p:cNvCxnSpPr>
            <a:cxnSpLocks noChangeShapeType="1"/>
          </p:cNvCxnSpPr>
          <p:nvPr/>
        </p:nvCxnSpPr>
        <p:spPr bwMode="auto">
          <a:xfrm rot="5400000">
            <a:off x="4372769" y="2805907"/>
            <a:ext cx="365125" cy="1587"/>
          </a:xfrm>
          <a:prstGeom prst="line">
            <a:avLst/>
          </a:prstGeom>
          <a:noFill/>
          <a:ln w="101600">
            <a:solidFill>
              <a:srgbClr val="139AFF"/>
            </a:solidFill>
            <a:round/>
            <a:headEnd/>
            <a:tailEnd/>
          </a:ln>
        </p:spPr>
      </p:cxnSp>
      <p:grpSp>
        <p:nvGrpSpPr>
          <p:cNvPr id="49159" name="Group 7"/>
          <p:cNvGrpSpPr>
            <a:grpSpLocks/>
          </p:cNvGrpSpPr>
          <p:nvPr/>
        </p:nvGrpSpPr>
        <p:grpSpPr bwMode="auto">
          <a:xfrm>
            <a:off x="3816350" y="6391275"/>
            <a:ext cx="1441450" cy="360363"/>
            <a:chOff x="2404" y="4026"/>
            <a:chExt cx="908" cy="227"/>
          </a:xfrm>
        </p:grpSpPr>
        <p:sp>
          <p:nvSpPr>
            <p:cNvPr id="49160" name="WordArt 3"/>
            <p:cNvSpPr>
              <a:spLocks noChangeArrowheads="1" noChangeShapeType="1" noTextEdit="1"/>
            </p:cNvSpPr>
            <p:nvPr/>
          </p:nvSpPr>
          <p:spPr bwMode="auto">
            <a:xfrm>
              <a:off x="2404" y="4026"/>
              <a:ext cx="9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>
                  <a:solidFill>
                    <a:srgbClr val="595959"/>
                  </a:solidFill>
                  <a:latin typeface="Impact" panose="020B0806030902050204" pitchFamily="34" charset="0"/>
                </a:rPr>
                <a:t>' LOGOTYPE '</a:t>
              </a:r>
              <a:endParaRPr lang="zh-CN" altLang="en-US" kern="10">
                <a:solidFill>
                  <a:srgbClr val="595959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9161" name="WordArt 4"/>
            <p:cNvSpPr>
              <a:spLocks noChangeArrowheads="1" noChangeShapeType="1" noTextEdit="1"/>
            </p:cNvSpPr>
            <p:nvPr/>
          </p:nvSpPr>
          <p:spPr bwMode="auto">
            <a:xfrm>
              <a:off x="2474" y="4207"/>
              <a:ext cx="770" cy="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 kern="10">
                  <a:solidFill>
                    <a:srgbClr val="9696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COMPANY LOGOTYPE INSERT</a:t>
              </a:r>
              <a:endParaRPr lang="zh-CN" altLang="en-US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9162" name="Freeform 5"/>
          <p:cNvSpPr>
            <a:spLocks/>
          </p:cNvSpPr>
          <p:nvPr/>
        </p:nvSpPr>
        <p:spPr bwMode="auto">
          <a:xfrm>
            <a:off x="1614488" y="4610100"/>
            <a:ext cx="5875337" cy="1225550"/>
          </a:xfrm>
          <a:custGeom>
            <a:avLst/>
            <a:gdLst>
              <a:gd name="T0" fmla="*/ 3247 w 3701"/>
              <a:gd name="T1" fmla="*/ 6 h 772"/>
              <a:gd name="T2" fmla="*/ 3080 w 3701"/>
              <a:gd name="T3" fmla="*/ 23 h 772"/>
              <a:gd name="T4" fmla="*/ 2983 w 3701"/>
              <a:gd name="T5" fmla="*/ 1 h 772"/>
              <a:gd name="T6" fmla="*/ 2897 w 3701"/>
              <a:gd name="T7" fmla="*/ 4 h 772"/>
              <a:gd name="T8" fmla="*/ 2714 w 3701"/>
              <a:gd name="T9" fmla="*/ 23 h 772"/>
              <a:gd name="T10" fmla="*/ 2634 w 3701"/>
              <a:gd name="T11" fmla="*/ 4 h 772"/>
              <a:gd name="T12" fmla="*/ 2548 w 3701"/>
              <a:gd name="T13" fmla="*/ 1 h 772"/>
              <a:gd name="T14" fmla="*/ 2452 w 3701"/>
              <a:gd name="T15" fmla="*/ 23 h 772"/>
              <a:gd name="T16" fmla="*/ 2284 w 3701"/>
              <a:gd name="T17" fmla="*/ 6 h 772"/>
              <a:gd name="T18" fmla="*/ 2200 w 3701"/>
              <a:gd name="T19" fmla="*/ 0 h 772"/>
              <a:gd name="T20" fmla="*/ 2101 w 3701"/>
              <a:gd name="T21" fmla="*/ 17 h 772"/>
              <a:gd name="T22" fmla="*/ 1934 w 3701"/>
              <a:gd name="T23" fmla="*/ 9 h 772"/>
              <a:gd name="T24" fmla="*/ 1851 w 3701"/>
              <a:gd name="T25" fmla="*/ 0 h 772"/>
              <a:gd name="T26" fmla="*/ 1751 w 3701"/>
              <a:gd name="T27" fmla="*/ 13 h 772"/>
              <a:gd name="T28" fmla="*/ 1584 w 3701"/>
              <a:gd name="T29" fmla="*/ 13 h 772"/>
              <a:gd name="T30" fmla="*/ 1484 w 3701"/>
              <a:gd name="T31" fmla="*/ 0 h 772"/>
              <a:gd name="T32" fmla="*/ 1400 w 3701"/>
              <a:gd name="T33" fmla="*/ 9 h 772"/>
              <a:gd name="T34" fmla="*/ 1234 w 3701"/>
              <a:gd name="T35" fmla="*/ 17 h 772"/>
              <a:gd name="T36" fmla="*/ 1136 w 3701"/>
              <a:gd name="T37" fmla="*/ 0 h 772"/>
              <a:gd name="T38" fmla="*/ 1051 w 3701"/>
              <a:gd name="T39" fmla="*/ 6 h 772"/>
              <a:gd name="T40" fmla="*/ 883 w 3701"/>
              <a:gd name="T41" fmla="*/ 23 h 772"/>
              <a:gd name="T42" fmla="*/ 787 w 3701"/>
              <a:gd name="T43" fmla="*/ 1 h 772"/>
              <a:gd name="T44" fmla="*/ 701 w 3701"/>
              <a:gd name="T45" fmla="*/ 4 h 772"/>
              <a:gd name="T46" fmla="*/ 518 w 3701"/>
              <a:gd name="T47" fmla="*/ 23 h 772"/>
              <a:gd name="T48" fmla="*/ 437 w 3701"/>
              <a:gd name="T49" fmla="*/ 4 h 772"/>
              <a:gd name="T50" fmla="*/ 347 w 3701"/>
              <a:gd name="T51" fmla="*/ 2 h 772"/>
              <a:gd name="T52" fmla="*/ 236 w 3701"/>
              <a:gd name="T53" fmla="*/ 30 h 772"/>
              <a:gd name="T54" fmla="*/ 141 w 3701"/>
              <a:gd name="T55" fmla="*/ 88 h 772"/>
              <a:gd name="T56" fmla="*/ 65 w 3701"/>
              <a:gd name="T57" fmla="*/ 171 h 772"/>
              <a:gd name="T58" fmla="*/ 17 w 3701"/>
              <a:gd name="T59" fmla="*/ 271 h 772"/>
              <a:gd name="T60" fmla="*/ 0 w 3701"/>
              <a:gd name="T61" fmla="*/ 386 h 772"/>
              <a:gd name="T62" fmla="*/ 12 w 3701"/>
              <a:gd name="T63" fmla="*/ 482 h 772"/>
              <a:gd name="T64" fmla="*/ 56 w 3701"/>
              <a:gd name="T65" fmla="*/ 586 h 772"/>
              <a:gd name="T66" fmla="*/ 126 w 3701"/>
              <a:gd name="T67" fmla="*/ 672 h 772"/>
              <a:gd name="T68" fmla="*/ 219 w 3701"/>
              <a:gd name="T69" fmla="*/ 734 h 772"/>
              <a:gd name="T70" fmla="*/ 328 w 3701"/>
              <a:gd name="T71" fmla="*/ 768 h 772"/>
              <a:gd name="T72" fmla="*/ 444 w 3701"/>
              <a:gd name="T73" fmla="*/ 768 h 772"/>
              <a:gd name="T74" fmla="*/ 694 w 3701"/>
              <a:gd name="T75" fmla="*/ 768 h 772"/>
              <a:gd name="T76" fmla="*/ 839 w 3701"/>
              <a:gd name="T77" fmla="*/ 763 h 772"/>
              <a:gd name="T78" fmla="*/ 1089 w 3701"/>
              <a:gd name="T79" fmla="*/ 771 h 772"/>
              <a:gd name="T80" fmla="*/ 1233 w 3701"/>
              <a:gd name="T81" fmla="*/ 755 h 772"/>
              <a:gd name="T82" fmla="*/ 1484 w 3701"/>
              <a:gd name="T83" fmla="*/ 772 h 772"/>
              <a:gd name="T84" fmla="*/ 1736 w 3701"/>
              <a:gd name="T85" fmla="*/ 755 h 772"/>
              <a:gd name="T86" fmla="*/ 1851 w 3701"/>
              <a:gd name="T87" fmla="*/ 772 h 772"/>
              <a:gd name="T88" fmla="*/ 2101 w 3701"/>
              <a:gd name="T89" fmla="*/ 755 h 772"/>
              <a:gd name="T90" fmla="*/ 2247 w 3701"/>
              <a:gd name="T91" fmla="*/ 771 h 772"/>
              <a:gd name="T92" fmla="*/ 2495 w 3701"/>
              <a:gd name="T93" fmla="*/ 763 h 772"/>
              <a:gd name="T94" fmla="*/ 2642 w 3701"/>
              <a:gd name="T95" fmla="*/ 768 h 772"/>
              <a:gd name="T96" fmla="*/ 2890 w 3701"/>
              <a:gd name="T97" fmla="*/ 768 h 772"/>
              <a:gd name="T98" fmla="*/ 3036 w 3701"/>
              <a:gd name="T99" fmla="*/ 763 h 772"/>
              <a:gd name="T100" fmla="*/ 3285 w 3701"/>
              <a:gd name="T101" fmla="*/ 771 h 772"/>
              <a:gd name="T102" fmla="*/ 3393 w 3701"/>
              <a:gd name="T103" fmla="*/ 765 h 772"/>
              <a:gd name="T104" fmla="*/ 3498 w 3701"/>
              <a:gd name="T105" fmla="*/ 726 h 772"/>
              <a:gd name="T106" fmla="*/ 3588 w 3701"/>
              <a:gd name="T107" fmla="*/ 660 h 772"/>
              <a:gd name="T108" fmla="*/ 3654 w 3701"/>
              <a:gd name="T109" fmla="*/ 570 h 772"/>
              <a:gd name="T110" fmla="*/ 3693 w 3701"/>
              <a:gd name="T111" fmla="*/ 464 h 772"/>
              <a:gd name="T112" fmla="*/ 3701 w 3701"/>
              <a:gd name="T113" fmla="*/ 367 h 772"/>
              <a:gd name="T114" fmla="*/ 3677 w 3701"/>
              <a:gd name="T115" fmla="*/ 253 h 772"/>
              <a:gd name="T116" fmla="*/ 3624 w 3701"/>
              <a:gd name="T117" fmla="*/ 155 h 772"/>
              <a:gd name="T118" fmla="*/ 3545 w 3701"/>
              <a:gd name="T119" fmla="*/ 77 h 772"/>
              <a:gd name="T120" fmla="*/ 3448 w 3701"/>
              <a:gd name="T121" fmla="*/ 23 h 772"/>
              <a:gd name="T122" fmla="*/ 3335 w 3701"/>
              <a:gd name="T123" fmla="*/ 0 h 77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01"/>
              <a:gd name="T187" fmla="*/ 0 h 772"/>
              <a:gd name="T188" fmla="*/ 3701 w 3701"/>
              <a:gd name="T189" fmla="*/ 772 h 77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close/>
              </a:path>
            </a:pathLst>
          </a:custGeom>
          <a:solidFill>
            <a:srgbClr val="FDB602">
              <a:alpha val="30196"/>
            </a:srgbClr>
          </a:solidFill>
          <a:ln w="101600">
            <a:solidFill>
              <a:srgbClr val="F7B60D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endParaRPr kumimoji="0" lang="ko-KR" altLang="en-US"/>
          </a:p>
        </p:txBody>
      </p:sp>
      <p:sp>
        <p:nvSpPr>
          <p:cNvPr id="49163" name="Freeform 6"/>
          <p:cNvSpPr>
            <a:spLocks/>
          </p:cNvSpPr>
          <p:nvPr/>
        </p:nvSpPr>
        <p:spPr bwMode="auto">
          <a:xfrm>
            <a:off x="1614488" y="1384300"/>
            <a:ext cx="5875337" cy="1225550"/>
          </a:xfrm>
          <a:custGeom>
            <a:avLst/>
            <a:gdLst>
              <a:gd name="T0" fmla="*/ 3247 w 3701"/>
              <a:gd name="T1" fmla="*/ 6 h 772"/>
              <a:gd name="T2" fmla="*/ 3080 w 3701"/>
              <a:gd name="T3" fmla="*/ 23 h 772"/>
              <a:gd name="T4" fmla="*/ 2983 w 3701"/>
              <a:gd name="T5" fmla="*/ 1 h 772"/>
              <a:gd name="T6" fmla="*/ 2897 w 3701"/>
              <a:gd name="T7" fmla="*/ 4 h 772"/>
              <a:gd name="T8" fmla="*/ 2714 w 3701"/>
              <a:gd name="T9" fmla="*/ 23 h 772"/>
              <a:gd name="T10" fmla="*/ 2634 w 3701"/>
              <a:gd name="T11" fmla="*/ 4 h 772"/>
              <a:gd name="T12" fmla="*/ 2548 w 3701"/>
              <a:gd name="T13" fmla="*/ 1 h 772"/>
              <a:gd name="T14" fmla="*/ 2452 w 3701"/>
              <a:gd name="T15" fmla="*/ 23 h 772"/>
              <a:gd name="T16" fmla="*/ 2284 w 3701"/>
              <a:gd name="T17" fmla="*/ 6 h 772"/>
              <a:gd name="T18" fmla="*/ 2200 w 3701"/>
              <a:gd name="T19" fmla="*/ 0 h 772"/>
              <a:gd name="T20" fmla="*/ 2101 w 3701"/>
              <a:gd name="T21" fmla="*/ 17 h 772"/>
              <a:gd name="T22" fmla="*/ 1934 w 3701"/>
              <a:gd name="T23" fmla="*/ 9 h 772"/>
              <a:gd name="T24" fmla="*/ 1851 w 3701"/>
              <a:gd name="T25" fmla="*/ 0 h 772"/>
              <a:gd name="T26" fmla="*/ 1751 w 3701"/>
              <a:gd name="T27" fmla="*/ 13 h 772"/>
              <a:gd name="T28" fmla="*/ 1584 w 3701"/>
              <a:gd name="T29" fmla="*/ 13 h 772"/>
              <a:gd name="T30" fmla="*/ 1484 w 3701"/>
              <a:gd name="T31" fmla="*/ 0 h 772"/>
              <a:gd name="T32" fmla="*/ 1400 w 3701"/>
              <a:gd name="T33" fmla="*/ 9 h 772"/>
              <a:gd name="T34" fmla="*/ 1234 w 3701"/>
              <a:gd name="T35" fmla="*/ 17 h 772"/>
              <a:gd name="T36" fmla="*/ 1136 w 3701"/>
              <a:gd name="T37" fmla="*/ 0 h 772"/>
              <a:gd name="T38" fmla="*/ 1051 w 3701"/>
              <a:gd name="T39" fmla="*/ 6 h 772"/>
              <a:gd name="T40" fmla="*/ 883 w 3701"/>
              <a:gd name="T41" fmla="*/ 23 h 772"/>
              <a:gd name="T42" fmla="*/ 787 w 3701"/>
              <a:gd name="T43" fmla="*/ 1 h 772"/>
              <a:gd name="T44" fmla="*/ 701 w 3701"/>
              <a:gd name="T45" fmla="*/ 4 h 772"/>
              <a:gd name="T46" fmla="*/ 518 w 3701"/>
              <a:gd name="T47" fmla="*/ 23 h 772"/>
              <a:gd name="T48" fmla="*/ 437 w 3701"/>
              <a:gd name="T49" fmla="*/ 4 h 772"/>
              <a:gd name="T50" fmla="*/ 347 w 3701"/>
              <a:gd name="T51" fmla="*/ 2 h 772"/>
              <a:gd name="T52" fmla="*/ 236 w 3701"/>
              <a:gd name="T53" fmla="*/ 30 h 772"/>
              <a:gd name="T54" fmla="*/ 141 w 3701"/>
              <a:gd name="T55" fmla="*/ 88 h 772"/>
              <a:gd name="T56" fmla="*/ 65 w 3701"/>
              <a:gd name="T57" fmla="*/ 171 h 772"/>
              <a:gd name="T58" fmla="*/ 17 w 3701"/>
              <a:gd name="T59" fmla="*/ 271 h 772"/>
              <a:gd name="T60" fmla="*/ 0 w 3701"/>
              <a:gd name="T61" fmla="*/ 386 h 772"/>
              <a:gd name="T62" fmla="*/ 12 w 3701"/>
              <a:gd name="T63" fmla="*/ 482 h 772"/>
              <a:gd name="T64" fmla="*/ 56 w 3701"/>
              <a:gd name="T65" fmla="*/ 586 h 772"/>
              <a:gd name="T66" fmla="*/ 126 w 3701"/>
              <a:gd name="T67" fmla="*/ 672 h 772"/>
              <a:gd name="T68" fmla="*/ 219 w 3701"/>
              <a:gd name="T69" fmla="*/ 734 h 772"/>
              <a:gd name="T70" fmla="*/ 328 w 3701"/>
              <a:gd name="T71" fmla="*/ 768 h 772"/>
              <a:gd name="T72" fmla="*/ 444 w 3701"/>
              <a:gd name="T73" fmla="*/ 768 h 772"/>
              <a:gd name="T74" fmla="*/ 694 w 3701"/>
              <a:gd name="T75" fmla="*/ 768 h 772"/>
              <a:gd name="T76" fmla="*/ 839 w 3701"/>
              <a:gd name="T77" fmla="*/ 763 h 772"/>
              <a:gd name="T78" fmla="*/ 1089 w 3701"/>
              <a:gd name="T79" fmla="*/ 771 h 772"/>
              <a:gd name="T80" fmla="*/ 1233 w 3701"/>
              <a:gd name="T81" fmla="*/ 755 h 772"/>
              <a:gd name="T82" fmla="*/ 1484 w 3701"/>
              <a:gd name="T83" fmla="*/ 772 h 772"/>
              <a:gd name="T84" fmla="*/ 1736 w 3701"/>
              <a:gd name="T85" fmla="*/ 755 h 772"/>
              <a:gd name="T86" fmla="*/ 1851 w 3701"/>
              <a:gd name="T87" fmla="*/ 772 h 772"/>
              <a:gd name="T88" fmla="*/ 2101 w 3701"/>
              <a:gd name="T89" fmla="*/ 755 h 772"/>
              <a:gd name="T90" fmla="*/ 2247 w 3701"/>
              <a:gd name="T91" fmla="*/ 771 h 772"/>
              <a:gd name="T92" fmla="*/ 2495 w 3701"/>
              <a:gd name="T93" fmla="*/ 763 h 772"/>
              <a:gd name="T94" fmla="*/ 2642 w 3701"/>
              <a:gd name="T95" fmla="*/ 768 h 772"/>
              <a:gd name="T96" fmla="*/ 2890 w 3701"/>
              <a:gd name="T97" fmla="*/ 768 h 772"/>
              <a:gd name="T98" fmla="*/ 3036 w 3701"/>
              <a:gd name="T99" fmla="*/ 763 h 772"/>
              <a:gd name="T100" fmla="*/ 3285 w 3701"/>
              <a:gd name="T101" fmla="*/ 771 h 772"/>
              <a:gd name="T102" fmla="*/ 3393 w 3701"/>
              <a:gd name="T103" fmla="*/ 765 h 772"/>
              <a:gd name="T104" fmla="*/ 3498 w 3701"/>
              <a:gd name="T105" fmla="*/ 726 h 772"/>
              <a:gd name="T106" fmla="*/ 3588 w 3701"/>
              <a:gd name="T107" fmla="*/ 660 h 772"/>
              <a:gd name="T108" fmla="*/ 3654 w 3701"/>
              <a:gd name="T109" fmla="*/ 570 h 772"/>
              <a:gd name="T110" fmla="*/ 3693 w 3701"/>
              <a:gd name="T111" fmla="*/ 464 h 772"/>
              <a:gd name="T112" fmla="*/ 3701 w 3701"/>
              <a:gd name="T113" fmla="*/ 367 h 772"/>
              <a:gd name="T114" fmla="*/ 3677 w 3701"/>
              <a:gd name="T115" fmla="*/ 253 h 772"/>
              <a:gd name="T116" fmla="*/ 3624 w 3701"/>
              <a:gd name="T117" fmla="*/ 155 h 772"/>
              <a:gd name="T118" fmla="*/ 3545 w 3701"/>
              <a:gd name="T119" fmla="*/ 77 h 772"/>
              <a:gd name="T120" fmla="*/ 3448 w 3701"/>
              <a:gd name="T121" fmla="*/ 23 h 772"/>
              <a:gd name="T122" fmla="*/ 3335 w 3701"/>
              <a:gd name="T123" fmla="*/ 0 h 77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01"/>
              <a:gd name="T187" fmla="*/ 0 h 772"/>
              <a:gd name="T188" fmla="*/ 3701 w 3701"/>
              <a:gd name="T189" fmla="*/ 772 h 77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close/>
              </a:path>
            </a:pathLst>
          </a:custGeom>
          <a:solidFill>
            <a:srgbClr val="139AFF">
              <a:alpha val="30196"/>
            </a:srgbClr>
          </a:solidFill>
          <a:ln w="101600">
            <a:solidFill>
              <a:srgbClr val="139AFF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endParaRPr kumimoji="0" lang="ko-KR" altLang="en-US"/>
          </a:p>
        </p:txBody>
      </p:sp>
      <p:sp>
        <p:nvSpPr>
          <p:cNvPr id="49164" name="Rectangle 7"/>
          <p:cNvSpPr>
            <a:spLocks noChangeArrowheads="1"/>
          </p:cNvSpPr>
          <p:nvPr/>
        </p:nvSpPr>
        <p:spPr bwMode="auto">
          <a:xfrm>
            <a:off x="3043238" y="1593850"/>
            <a:ext cx="29892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600" b="1">
                <a:solidFill>
                  <a:srgbClr val="004F8A"/>
                </a:solidFill>
                <a:latin typeface="Arial Black" panose="020B0A04020102020204" pitchFamily="34" charset="0"/>
              </a:rPr>
              <a:t>Visual Appealing</a:t>
            </a:r>
          </a:p>
        </p:txBody>
      </p:sp>
      <p:sp>
        <p:nvSpPr>
          <p:cNvPr id="49165" name="Rectangle 8"/>
          <p:cNvSpPr>
            <a:spLocks noChangeArrowheads="1"/>
          </p:cNvSpPr>
          <p:nvPr/>
        </p:nvSpPr>
        <p:spPr bwMode="auto">
          <a:xfrm>
            <a:off x="2051050" y="1920875"/>
            <a:ext cx="49863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100">
                <a:latin typeface="Arial" panose="020B0604020202020204" pitchFamily="34" charset="0"/>
              </a:rPr>
              <a:t>Captivate your viewing audience - PowerPoint Templates &amp; Backgrounds, </a:t>
            </a:r>
          </a:p>
          <a:p>
            <a:pPr algn="ctr"/>
            <a:r>
              <a:rPr kumimoji="0" lang="en-US" altLang="ko-KR" sz="1100">
                <a:latin typeface="Arial" panose="020B0604020202020204" pitchFamily="34" charset="0"/>
              </a:rPr>
              <a:t>Sleek Diagram &amp; Charts For Your Presentation</a:t>
            </a:r>
          </a:p>
        </p:txBody>
      </p:sp>
      <p:sp>
        <p:nvSpPr>
          <p:cNvPr id="49166" name="Rectangle 9"/>
          <p:cNvSpPr>
            <a:spLocks noChangeArrowheads="1"/>
          </p:cNvSpPr>
          <p:nvPr/>
        </p:nvSpPr>
        <p:spPr bwMode="auto">
          <a:xfrm>
            <a:off x="3363913" y="4889500"/>
            <a:ext cx="23764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600" b="1">
                <a:solidFill>
                  <a:srgbClr val="663300"/>
                </a:solidFill>
                <a:latin typeface="Arial Black" panose="020B0A04020102020204" pitchFamily="34" charset="0"/>
              </a:rPr>
              <a:t>Subtle Touch</a:t>
            </a:r>
          </a:p>
        </p:txBody>
      </p:sp>
      <p:sp>
        <p:nvSpPr>
          <p:cNvPr id="49167" name="Rectangle 10"/>
          <p:cNvSpPr>
            <a:spLocks noChangeArrowheads="1"/>
          </p:cNvSpPr>
          <p:nvPr/>
        </p:nvSpPr>
        <p:spPr bwMode="auto">
          <a:xfrm>
            <a:off x="1979613" y="5181600"/>
            <a:ext cx="5221287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100">
                <a:latin typeface="Arial" panose="020B0604020202020204" pitchFamily="34" charset="0"/>
              </a:rPr>
              <a:t>Trendy Design in contemporary colors and styles - PowerPoint Templates </a:t>
            </a:r>
          </a:p>
          <a:p>
            <a:pPr algn="ctr"/>
            <a:r>
              <a:rPr kumimoji="0" lang="en-US" altLang="ko-KR" sz="1100">
                <a:latin typeface="Arial" panose="020B0604020202020204" pitchFamily="34" charset="0"/>
              </a:rPr>
              <a:t>&amp; Backgrounds, PowerPoint Diagrams &amp; Charts for your Presentation</a:t>
            </a:r>
          </a:p>
        </p:txBody>
      </p:sp>
      <p:grpSp>
        <p:nvGrpSpPr>
          <p:cNvPr id="49168" name="Group 17"/>
          <p:cNvGrpSpPr>
            <a:grpSpLocks/>
          </p:cNvGrpSpPr>
          <p:nvPr/>
        </p:nvGrpSpPr>
        <p:grpSpPr bwMode="auto">
          <a:xfrm>
            <a:off x="4368800" y="2390775"/>
            <a:ext cx="396875" cy="396875"/>
            <a:chOff x="1661" y="2034"/>
            <a:chExt cx="250" cy="250"/>
          </a:xfrm>
        </p:grpSpPr>
        <p:sp>
          <p:nvSpPr>
            <p:cNvPr id="49169" name="Oval 18"/>
            <p:cNvSpPr>
              <a:spLocks noChangeArrowheads="1"/>
            </p:cNvSpPr>
            <p:nvPr/>
          </p:nvSpPr>
          <p:spPr bwMode="auto">
            <a:xfrm>
              <a:off x="1661" y="2034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/>
            </a:p>
          </p:txBody>
        </p:sp>
        <p:sp>
          <p:nvSpPr>
            <p:cNvPr id="49170" name="Oval 19"/>
            <p:cNvSpPr>
              <a:spLocks noChangeArrowheads="1"/>
            </p:cNvSpPr>
            <p:nvPr/>
          </p:nvSpPr>
          <p:spPr bwMode="auto">
            <a:xfrm>
              <a:off x="1729" y="2104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/>
            </a:p>
          </p:txBody>
        </p:sp>
      </p:grpSp>
      <p:grpSp>
        <p:nvGrpSpPr>
          <p:cNvPr id="49171" name="Group 20"/>
          <p:cNvGrpSpPr>
            <a:grpSpLocks/>
          </p:cNvGrpSpPr>
          <p:nvPr/>
        </p:nvGrpSpPr>
        <p:grpSpPr bwMode="auto">
          <a:xfrm>
            <a:off x="4364038" y="4449763"/>
            <a:ext cx="396875" cy="396875"/>
            <a:chOff x="1661" y="1310"/>
            <a:chExt cx="250" cy="250"/>
          </a:xfrm>
        </p:grpSpPr>
        <p:sp>
          <p:nvSpPr>
            <p:cNvPr id="49172" name="Oval 21"/>
            <p:cNvSpPr>
              <a:spLocks noChangeArrowheads="1"/>
            </p:cNvSpPr>
            <p:nvPr/>
          </p:nvSpPr>
          <p:spPr bwMode="auto">
            <a:xfrm>
              <a:off x="1661" y="1310"/>
              <a:ext cx="250" cy="250"/>
            </a:xfrm>
            <a:prstGeom prst="ellipse">
              <a:avLst/>
            </a:prstGeom>
            <a:solidFill>
              <a:srgbClr val="FDB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/>
            </a:p>
          </p:txBody>
        </p:sp>
        <p:sp>
          <p:nvSpPr>
            <p:cNvPr id="49173" name="Oval 22"/>
            <p:cNvSpPr>
              <a:spLocks noChangeArrowheads="1"/>
            </p:cNvSpPr>
            <p:nvPr/>
          </p:nvSpPr>
          <p:spPr bwMode="auto">
            <a:xfrm>
              <a:off x="1729" y="1378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/>
            </a:p>
          </p:txBody>
        </p:sp>
      </p:grpSp>
      <p:sp>
        <p:nvSpPr>
          <p:cNvPr id="49174" name="Oval 23"/>
          <p:cNvSpPr>
            <a:spLocks noChangeArrowheads="1"/>
          </p:cNvSpPr>
          <p:nvPr/>
        </p:nvSpPr>
        <p:spPr bwMode="auto">
          <a:xfrm>
            <a:off x="3952875" y="2992438"/>
            <a:ext cx="1228725" cy="1228725"/>
          </a:xfrm>
          <a:prstGeom prst="ellipse">
            <a:avLst/>
          </a:prstGeom>
          <a:solidFill>
            <a:schemeClr val="bg2">
              <a:alpha val="20000"/>
            </a:schemeClr>
          </a:solidFill>
          <a:ln w="101600">
            <a:solidFill>
              <a:srgbClr val="2F2F2F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endParaRPr kumimoji="0" lang="ko-KR" altLang="en-US"/>
          </a:p>
        </p:txBody>
      </p:sp>
      <p:sp>
        <p:nvSpPr>
          <p:cNvPr id="49175" name="Text Box 24"/>
          <p:cNvSpPr txBox="1">
            <a:spLocks noChangeArrowheads="1"/>
          </p:cNvSpPr>
          <p:nvPr/>
        </p:nvSpPr>
        <p:spPr bwMode="auto">
          <a:xfrm>
            <a:off x="4133850" y="3359150"/>
            <a:ext cx="9032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>
                <a:latin typeface="Arial Black" panose="020B0A04020102020204" pitchFamily="34" charset="0"/>
              </a:rPr>
              <a:t>Design</a:t>
            </a:r>
          </a:p>
          <a:p>
            <a:pPr algn="ctr"/>
            <a:r>
              <a:rPr kumimoji="0" lang="en-US" altLang="ko-KR" sz="1000">
                <a:latin typeface="Arial Black" panose="020B0A04020102020204" pitchFamily="34" charset="0"/>
              </a:rPr>
              <a:t>Inspiration</a:t>
            </a:r>
          </a:p>
        </p:txBody>
      </p:sp>
      <p:sp>
        <p:nvSpPr>
          <p:cNvPr id="49176" name="Freeform 17"/>
          <p:cNvSpPr>
            <a:spLocks/>
          </p:cNvSpPr>
          <p:nvPr/>
        </p:nvSpPr>
        <p:spPr bwMode="auto">
          <a:xfrm>
            <a:off x="822325" y="3032125"/>
            <a:ext cx="2790825" cy="1144588"/>
          </a:xfrm>
          <a:custGeom>
            <a:avLst/>
            <a:gdLst>
              <a:gd name="T0" fmla="*/ 1423 w 1860"/>
              <a:gd name="T1" fmla="*/ 4 h 762"/>
              <a:gd name="T2" fmla="*/ 1222 w 1860"/>
              <a:gd name="T3" fmla="*/ 16 h 762"/>
              <a:gd name="T4" fmla="*/ 1112 w 1860"/>
              <a:gd name="T5" fmla="*/ 0 h 762"/>
              <a:gd name="T6" fmla="*/ 1030 w 1860"/>
              <a:gd name="T7" fmla="*/ 9 h 762"/>
              <a:gd name="T8" fmla="*/ 822 w 1860"/>
              <a:gd name="T9" fmla="*/ 9 h 762"/>
              <a:gd name="T10" fmla="*/ 740 w 1860"/>
              <a:gd name="T11" fmla="*/ 0 h 762"/>
              <a:gd name="T12" fmla="*/ 631 w 1860"/>
              <a:gd name="T13" fmla="*/ 16 h 762"/>
              <a:gd name="T14" fmla="*/ 437 w 1860"/>
              <a:gd name="T15" fmla="*/ 4 h 762"/>
              <a:gd name="T16" fmla="*/ 361 w 1860"/>
              <a:gd name="T17" fmla="*/ 0 h 762"/>
              <a:gd name="T18" fmla="*/ 286 w 1860"/>
              <a:gd name="T19" fmla="*/ 12 h 762"/>
              <a:gd name="T20" fmla="*/ 216 w 1860"/>
              <a:gd name="T21" fmla="*/ 37 h 762"/>
              <a:gd name="T22" fmla="*/ 152 w 1860"/>
              <a:gd name="T23" fmla="*/ 76 h 762"/>
              <a:gd name="T24" fmla="*/ 99 w 1860"/>
              <a:gd name="T25" fmla="*/ 124 h 762"/>
              <a:gd name="T26" fmla="*/ 55 w 1860"/>
              <a:gd name="T27" fmla="*/ 183 h 762"/>
              <a:gd name="T28" fmla="*/ 22 w 1860"/>
              <a:gd name="T29" fmla="*/ 249 h 762"/>
              <a:gd name="T30" fmla="*/ 4 w 1860"/>
              <a:gd name="T31" fmla="*/ 323 h 762"/>
              <a:gd name="T32" fmla="*/ 0 w 1860"/>
              <a:gd name="T33" fmla="*/ 380 h 762"/>
              <a:gd name="T34" fmla="*/ 8 w 1860"/>
              <a:gd name="T35" fmla="*/ 457 h 762"/>
              <a:gd name="T36" fmla="*/ 29 w 1860"/>
              <a:gd name="T37" fmla="*/ 529 h 762"/>
              <a:gd name="T38" fmla="*/ 65 w 1860"/>
              <a:gd name="T39" fmla="*/ 594 h 762"/>
              <a:gd name="T40" fmla="*/ 112 w 1860"/>
              <a:gd name="T41" fmla="*/ 650 h 762"/>
              <a:gd name="T42" fmla="*/ 168 w 1860"/>
              <a:gd name="T43" fmla="*/ 697 h 762"/>
              <a:gd name="T44" fmla="*/ 233 w 1860"/>
              <a:gd name="T45" fmla="*/ 732 h 762"/>
              <a:gd name="T46" fmla="*/ 304 w 1860"/>
              <a:gd name="T47" fmla="*/ 754 h 762"/>
              <a:gd name="T48" fmla="*/ 381 w 1860"/>
              <a:gd name="T49" fmla="*/ 762 h 762"/>
              <a:gd name="T50" fmla="*/ 460 w 1860"/>
              <a:gd name="T51" fmla="*/ 753 h 762"/>
              <a:gd name="T52" fmla="*/ 661 w 1860"/>
              <a:gd name="T53" fmla="*/ 753 h 762"/>
              <a:gd name="T54" fmla="*/ 740 w 1860"/>
              <a:gd name="T55" fmla="*/ 762 h 762"/>
              <a:gd name="T56" fmla="*/ 844 w 1860"/>
              <a:gd name="T57" fmla="*/ 747 h 762"/>
              <a:gd name="T58" fmla="*/ 1059 w 1860"/>
              <a:gd name="T59" fmla="*/ 758 h 762"/>
              <a:gd name="T60" fmla="*/ 1140 w 1860"/>
              <a:gd name="T61" fmla="*/ 761 h 762"/>
              <a:gd name="T62" fmla="*/ 1374 w 1860"/>
              <a:gd name="T63" fmla="*/ 747 h 762"/>
              <a:gd name="T64" fmla="*/ 1451 w 1860"/>
              <a:gd name="T65" fmla="*/ 761 h 762"/>
              <a:gd name="T66" fmla="*/ 1518 w 1860"/>
              <a:gd name="T67" fmla="*/ 760 h 762"/>
              <a:gd name="T68" fmla="*/ 1592 w 1860"/>
              <a:gd name="T69" fmla="*/ 744 h 762"/>
              <a:gd name="T70" fmla="*/ 1660 w 1860"/>
              <a:gd name="T71" fmla="*/ 716 h 762"/>
              <a:gd name="T72" fmla="*/ 1721 w 1860"/>
              <a:gd name="T73" fmla="*/ 675 h 762"/>
              <a:gd name="T74" fmla="*/ 1773 w 1860"/>
              <a:gd name="T75" fmla="*/ 623 h 762"/>
              <a:gd name="T76" fmla="*/ 1814 w 1860"/>
              <a:gd name="T77" fmla="*/ 562 h 762"/>
              <a:gd name="T78" fmla="*/ 1842 w 1860"/>
              <a:gd name="T79" fmla="*/ 494 h 762"/>
              <a:gd name="T80" fmla="*/ 1858 w 1860"/>
              <a:gd name="T81" fmla="*/ 420 h 762"/>
              <a:gd name="T82" fmla="*/ 1859 w 1860"/>
              <a:gd name="T83" fmla="*/ 361 h 762"/>
              <a:gd name="T84" fmla="*/ 1848 w 1860"/>
              <a:gd name="T85" fmla="*/ 286 h 762"/>
              <a:gd name="T86" fmla="*/ 1822 w 1860"/>
              <a:gd name="T87" fmla="*/ 216 h 762"/>
              <a:gd name="T88" fmla="*/ 1784 w 1860"/>
              <a:gd name="T89" fmla="*/ 152 h 762"/>
              <a:gd name="T90" fmla="*/ 1735 w 1860"/>
              <a:gd name="T91" fmla="*/ 99 h 762"/>
              <a:gd name="T92" fmla="*/ 1676 w 1860"/>
              <a:gd name="T93" fmla="*/ 55 h 762"/>
              <a:gd name="T94" fmla="*/ 1609 w 1860"/>
              <a:gd name="T95" fmla="*/ 22 h 762"/>
              <a:gd name="T96" fmla="*/ 1537 w 1860"/>
              <a:gd name="T97" fmla="*/ 4 h 762"/>
              <a:gd name="T98" fmla="*/ 1478 w 1860"/>
              <a:gd name="T99" fmla="*/ 0 h 76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60"/>
              <a:gd name="T151" fmla="*/ 0 h 762"/>
              <a:gd name="T152" fmla="*/ 1860 w 1860"/>
              <a:gd name="T153" fmla="*/ 762 h 76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60" h="762">
                <a:moveTo>
                  <a:pt x="1478" y="0"/>
                </a:moveTo>
                <a:lnTo>
                  <a:pt x="1478" y="0"/>
                </a:lnTo>
                <a:lnTo>
                  <a:pt x="1450" y="1"/>
                </a:lnTo>
                <a:lnTo>
                  <a:pt x="1423" y="4"/>
                </a:lnTo>
                <a:lnTo>
                  <a:pt x="1396" y="9"/>
                </a:lnTo>
                <a:lnTo>
                  <a:pt x="1370" y="16"/>
                </a:lnTo>
                <a:lnTo>
                  <a:pt x="1222" y="16"/>
                </a:lnTo>
                <a:lnTo>
                  <a:pt x="1195" y="9"/>
                </a:lnTo>
                <a:lnTo>
                  <a:pt x="1169" y="4"/>
                </a:lnTo>
                <a:lnTo>
                  <a:pt x="1141" y="1"/>
                </a:lnTo>
                <a:lnTo>
                  <a:pt x="1112" y="0"/>
                </a:lnTo>
                <a:lnTo>
                  <a:pt x="1084" y="1"/>
                </a:lnTo>
                <a:lnTo>
                  <a:pt x="1057" y="4"/>
                </a:lnTo>
                <a:lnTo>
                  <a:pt x="1030" y="9"/>
                </a:lnTo>
                <a:lnTo>
                  <a:pt x="1004" y="16"/>
                </a:lnTo>
                <a:lnTo>
                  <a:pt x="849" y="16"/>
                </a:lnTo>
                <a:lnTo>
                  <a:pt x="822" y="9"/>
                </a:lnTo>
                <a:lnTo>
                  <a:pt x="796" y="4"/>
                </a:lnTo>
                <a:lnTo>
                  <a:pt x="768" y="1"/>
                </a:lnTo>
                <a:lnTo>
                  <a:pt x="740" y="0"/>
                </a:lnTo>
                <a:lnTo>
                  <a:pt x="711" y="1"/>
                </a:lnTo>
                <a:lnTo>
                  <a:pt x="684" y="4"/>
                </a:lnTo>
                <a:lnTo>
                  <a:pt x="657" y="9"/>
                </a:lnTo>
                <a:lnTo>
                  <a:pt x="631" y="16"/>
                </a:lnTo>
                <a:lnTo>
                  <a:pt x="490" y="16"/>
                </a:lnTo>
                <a:lnTo>
                  <a:pt x="463" y="9"/>
                </a:lnTo>
                <a:lnTo>
                  <a:pt x="437" y="4"/>
                </a:lnTo>
                <a:lnTo>
                  <a:pt x="409" y="1"/>
                </a:lnTo>
                <a:lnTo>
                  <a:pt x="381" y="0"/>
                </a:lnTo>
                <a:lnTo>
                  <a:pt x="361" y="0"/>
                </a:lnTo>
                <a:lnTo>
                  <a:pt x="342" y="2"/>
                </a:lnTo>
                <a:lnTo>
                  <a:pt x="323" y="4"/>
                </a:lnTo>
                <a:lnTo>
                  <a:pt x="304" y="8"/>
                </a:lnTo>
                <a:lnTo>
                  <a:pt x="286" y="12"/>
                </a:lnTo>
                <a:lnTo>
                  <a:pt x="268" y="17"/>
                </a:lnTo>
                <a:lnTo>
                  <a:pt x="249" y="22"/>
                </a:lnTo>
                <a:lnTo>
                  <a:pt x="233" y="29"/>
                </a:lnTo>
                <a:lnTo>
                  <a:pt x="216" y="37"/>
                </a:lnTo>
                <a:lnTo>
                  <a:pt x="200" y="46"/>
                </a:lnTo>
                <a:lnTo>
                  <a:pt x="183" y="55"/>
                </a:lnTo>
                <a:lnTo>
                  <a:pt x="168" y="65"/>
                </a:lnTo>
                <a:lnTo>
                  <a:pt x="152" y="76"/>
                </a:lnTo>
                <a:lnTo>
                  <a:pt x="139" y="87"/>
                </a:lnTo>
                <a:lnTo>
                  <a:pt x="124" y="99"/>
                </a:lnTo>
                <a:lnTo>
                  <a:pt x="112" y="112"/>
                </a:lnTo>
                <a:lnTo>
                  <a:pt x="99" y="124"/>
                </a:lnTo>
                <a:lnTo>
                  <a:pt x="87" y="139"/>
                </a:lnTo>
                <a:lnTo>
                  <a:pt x="76" y="152"/>
                </a:lnTo>
                <a:lnTo>
                  <a:pt x="65" y="168"/>
                </a:lnTo>
                <a:lnTo>
                  <a:pt x="55" y="183"/>
                </a:lnTo>
                <a:lnTo>
                  <a:pt x="46" y="200"/>
                </a:lnTo>
                <a:lnTo>
                  <a:pt x="37" y="216"/>
                </a:lnTo>
                <a:lnTo>
                  <a:pt x="29" y="233"/>
                </a:lnTo>
                <a:lnTo>
                  <a:pt x="22" y="249"/>
                </a:lnTo>
                <a:lnTo>
                  <a:pt x="17" y="268"/>
                </a:lnTo>
                <a:lnTo>
                  <a:pt x="12" y="286"/>
                </a:lnTo>
                <a:lnTo>
                  <a:pt x="8" y="304"/>
                </a:lnTo>
                <a:lnTo>
                  <a:pt x="4" y="323"/>
                </a:lnTo>
                <a:lnTo>
                  <a:pt x="2" y="342"/>
                </a:lnTo>
                <a:lnTo>
                  <a:pt x="0" y="361"/>
                </a:lnTo>
                <a:lnTo>
                  <a:pt x="0" y="380"/>
                </a:lnTo>
                <a:lnTo>
                  <a:pt x="0" y="401"/>
                </a:lnTo>
                <a:lnTo>
                  <a:pt x="2" y="420"/>
                </a:lnTo>
                <a:lnTo>
                  <a:pt x="4" y="439"/>
                </a:lnTo>
                <a:lnTo>
                  <a:pt x="8" y="457"/>
                </a:lnTo>
                <a:lnTo>
                  <a:pt x="12" y="476"/>
                </a:lnTo>
                <a:lnTo>
                  <a:pt x="17" y="494"/>
                </a:lnTo>
                <a:lnTo>
                  <a:pt x="22" y="511"/>
                </a:lnTo>
                <a:lnTo>
                  <a:pt x="29" y="529"/>
                </a:lnTo>
                <a:lnTo>
                  <a:pt x="37" y="546"/>
                </a:lnTo>
                <a:lnTo>
                  <a:pt x="46" y="562"/>
                </a:lnTo>
                <a:lnTo>
                  <a:pt x="55" y="578"/>
                </a:lnTo>
                <a:lnTo>
                  <a:pt x="65" y="594"/>
                </a:lnTo>
                <a:lnTo>
                  <a:pt x="76" y="609"/>
                </a:lnTo>
                <a:lnTo>
                  <a:pt x="87" y="623"/>
                </a:lnTo>
                <a:lnTo>
                  <a:pt x="99" y="637"/>
                </a:lnTo>
                <a:lnTo>
                  <a:pt x="112" y="650"/>
                </a:lnTo>
                <a:lnTo>
                  <a:pt x="124" y="663"/>
                </a:lnTo>
                <a:lnTo>
                  <a:pt x="139" y="675"/>
                </a:lnTo>
                <a:lnTo>
                  <a:pt x="152" y="686"/>
                </a:lnTo>
                <a:lnTo>
                  <a:pt x="168" y="697"/>
                </a:lnTo>
                <a:lnTo>
                  <a:pt x="183" y="707"/>
                </a:lnTo>
                <a:lnTo>
                  <a:pt x="200" y="716"/>
                </a:lnTo>
                <a:lnTo>
                  <a:pt x="216" y="724"/>
                </a:lnTo>
                <a:lnTo>
                  <a:pt x="233" y="732"/>
                </a:lnTo>
                <a:lnTo>
                  <a:pt x="249" y="738"/>
                </a:lnTo>
                <a:lnTo>
                  <a:pt x="268" y="744"/>
                </a:lnTo>
                <a:lnTo>
                  <a:pt x="286" y="750"/>
                </a:lnTo>
                <a:lnTo>
                  <a:pt x="304" y="754"/>
                </a:lnTo>
                <a:lnTo>
                  <a:pt x="323" y="758"/>
                </a:lnTo>
                <a:lnTo>
                  <a:pt x="342" y="760"/>
                </a:lnTo>
                <a:lnTo>
                  <a:pt x="361" y="761"/>
                </a:lnTo>
                <a:lnTo>
                  <a:pt x="381" y="762"/>
                </a:lnTo>
                <a:lnTo>
                  <a:pt x="408" y="761"/>
                </a:lnTo>
                <a:lnTo>
                  <a:pt x="434" y="758"/>
                </a:lnTo>
                <a:lnTo>
                  <a:pt x="460" y="753"/>
                </a:lnTo>
                <a:lnTo>
                  <a:pt x="484" y="747"/>
                </a:lnTo>
                <a:lnTo>
                  <a:pt x="636" y="747"/>
                </a:lnTo>
                <a:lnTo>
                  <a:pt x="661" y="753"/>
                </a:lnTo>
                <a:lnTo>
                  <a:pt x="687" y="758"/>
                </a:lnTo>
                <a:lnTo>
                  <a:pt x="714" y="761"/>
                </a:lnTo>
                <a:lnTo>
                  <a:pt x="740" y="762"/>
                </a:lnTo>
                <a:lnTo>
                  <a:pt x="767" y="761"/>
                </a:lnTo>
                <a:lnTo>
                  <a:pt x="793" y="758"/>
                </a:lnTo>
                <a:lnTo>
                  <a:pt x="819" y="753"/>
                </a:lnTo>
                <a:lnTo>
                  <a:pt x="844" y="747"/>
                </a:lnTo>
                <a:lnTo>
                  <a:pt x="1008" y="747"/>
                </a:lnTo>
                <a:lnTo>
                  <a:pt x="1033" y="753"/>
                </a:lnTo>
                <a:lnTo>
                  <a:pt x="1059" y="758"/>
                </a:lnTo>
                <a:lnTo>
                  <a:pt x="1086" y="761"/>
                </a:lnTo>
                <a:lnTo>
                  <a:pt x="1112" y="762"/>
                </a:lnTo>
                <a:lnTo>
                  <a:pt x="1140" y="761"/>
                </a:lnTo>
                <a:lnTo>
                  <a:pt x="1165" y="758"/>
                </a:lnTo>
                <a:lnTo>
                  <a:pt x="1191" y="753"/>
                </a:lnTo>
                <a:lnTo>
                  <a:pt x="1216" y="747"/>
                </a:lnTo>
                <a:lnTo>
                  <a:pt x="1374" y="747"/>
                </a:lnTo>
                <a:lnTo>
                  <a:pt x="1399" y="753"/>
                </a:lnTo>
                <a:lnTo>
                  <a:pt x="1425" y="758"/>
                </a:lnTo>
                <a:lnTo>
                  <a:pt x="1451" y="761"/>
                </a:lnTo>
                <a:lnTo>
                  <a:pt x="1478" y="762"/>
                </a:lnTo>
                <a:lnTo>
                  <a:pt x="1499" y="761"/>
                </a:lnTo>
                <a:lnTo>
                  <a:pt x="1518" y="760"/>
                </a:lnTo>
                <a:lnTo>
                  <a:pt x="1537" y="758"/>
                </a:lnTo>
                <a:lnTo>
                  <a:pt x="1555" y="754"/>
                </a:lnTo>
                <a:lnTo>
                  <a:pt x="1574" y="750"/>
                </a:lnTo>
                <a:lnTo>
                  <a:pt x="1592" y="744"/>
                </a:lnTo>
                <a:lnTo>
                  <a:pt x="1609" y="738"/>
                </a:lnTo>
                <a:lnTo>
                  <a:pt x="1627" y="732"/>
                </a:lnTo>
                <a:lnTo>
                  <a:pt x="1643" y="724"/>
                </a:lnTo>
                <a:lnTo>
                  <a:pt x="1660" y="716"/>
                </a:lnTo>
                <a:lnTo>
                  <a:pt x="1676" y="707"/>
                </a:lnTo>
                <a:lnTo>
                  <a:pt x="1692" y="697"/>
                </a:lnTo>
                <a:lnTo>
                  <a:pt x="1707" y="686"/>
                </a:lnTo>
                <a:lnTo>
                  <a:pt x="1721" y="675"/>
                </a:lnTo>
                <a:lnTo>
                  <a:pt x="1735" y="663"/>
                </a:lnTo>
                <a:lnTo>
                  <a:pt x="1748" y="650"/>
                </a:lnTo>
                <a:lnTo>
                  <a:pt x="1761" y="637"/>
                </a:lnTo>
                <a:lnTo>
                  <a:pt x="1773" y="623"/>
                </a:lnTo>
                <a:lnTo>
                  <a:pt x="1784" y="609"/>
                </a:lnTo>
                <a:lnTo>
                  <a:pt x="1795" y="594"/>
                </a:lnTo>
                <a:lnTo>
                  <a:pt x="1805" y="578"/>
                </a:lnTo>
                <a:lnTo>
                  <a:pt x="1814" y="562"/>
                </a:lnTo>
                <a:lnTo>
                  <a:pt x="1822" y="546"/>
                </a:lnTo>
                <a:lnTo>
                  <a:pt x="1830" y="529"/>
                </a:lnTo>
                <a:lnTo>
                  <a:pt x="1836" y="511"/>
                </a:lnTo>
                <a:lnTo>
                  <a:pt x="1842" y="494"/>
                </a:lnTo>
                <a:lnTo>
                  <a:pt x="1848" y="476"/>
                </a:lnTo>
                <a:lnTo>
                  <a:pt x="1852" y="457"/>
                </a:lnTo>
                <a:lnTo>
                  <a:pt x="1856" y="439"/>
                </a:lnTo>
                <a:lnTo>
                  <a:pt x="1858" y="420"/>
                </a:lnTo>
                <a:lnTo>
                  <a:pt x="1859" y="401"/>
                </a:lnTo>
                <a:lnTo>
                  <a:pt x="1860" y="380"/>
                </a:lnTo>
                <a:lnTo>
                  <a:pt x="1859" y="361"/>
                </a:lnTo>
                <a:lnTo>
                  <a:pt x="1858" y="342"/>
                </a:lnTo>
                <a:lnTo>
                  <a:pt x="1856" y="323"/>
                </a:lnTo>
                <a:lnTo>
                  <a:pt x="1852" y="304"/>
                </a:lnTo>
                <a:lnTo>
                  <a:pt x="1848" y="286"/>
                </a:lnTo>
                <a:lnTo>
                  <a:pt x="1842" y="268"/>
                </a:lnTo>
                <a:lnTo>
                  <a:pt x="1836" y="249"/>
                </a:lnTo>
                <a:lnTo>
                  <a:pt x="1830" y="233"/>
                </a:lnTo>
                <a:lnTo>
                  <a:pt x="1822" y="216"/>
                </a:lnTo>
                <a:lnTo>
                  <a:pt x="1814" y="200"/>
                </a:lnTo>
                <a:lnTo>
                  <a:pt x="1805" y="183"/>
                </a:lnTo>
                <a:lnTo>
                  <a:pt x="1795" y="168"/>
                </a:lnTo>
                <a:lnTo>
                  <a:pt x="1784" y="152"/>
                </a:lnTo>
                <a:lnTo>
                  <a:pt x="1773" y="139"/>
                </a:lnTo>
                <a:lnTo>
                  <a:pt x="1761" y="124"/>
                </a:lnTo>
                <a:lnTo>
                  <a:pt x="1748" y="112"/>
                </a:lnTo>
                <a:lnTo>
                  <a:pt x="1735" y="99"/>
                </a:lnTo>
                <a:lnTo>
                  <a:pt x="1721" y="87"/>
                </a:lnTo>
                <a:lnTo>
                  <a:pt x="1707" y="76"/>
                </a:lnTo>
                <a:lnTo>
                  <a:pt x="1692" y="65"/>
                </a:lnTo>
                <a:lnTo>
                  <a:pt x="1676" y="55"/>
                </a:lnTo>
                <a:lnTo>
                  <a:pt x="1660" y="46"/>
                </a:lnTo>
                <a:lnTo>
                  <a:pt x="1643" y="37"/>
                </a:lnTo>
                <a:lnTo>
                  <a:pt x="1627" y="29"/>
                </a:lnTo>
                <a:lnTo>
                  <a:pt x="1609" y="22"/>
                </a:lnTo>
                <a:lnTo>
                  <a:pt x="1592" y="17"/>
                </a:lnTo>
                <a:lnTo>
                  <a:pt x="1574" y="12"/>
                </a:lnTo>
                <a:lnTo>
                  <a:pt x="1555" y="8"/>
                </a:lnTo>
                <a:lnTo>
                  <a:pt x="1537" y="4"/>
                </a:lnTo>
                <a:lnTo>
                  <a:pt x="1518" y="2"/>
                </a:lnTo>
                <a:lnTo>
                  <a:pt x="1499" y="0"/>
                </a:lnTo>
                <a:lnTo>
                  <a:pt x="1478" y="0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 w="101600">
            <a:solidFill>
              <a:srgbClr val="2F2F2F"/>
            </a:solidFill>
            <a:round/>
            <a:headEnd/>
            <a:tailEnd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endParaRPr kumimoji="0" lang="ko-KR" altLang="en-US"/>
          </a:p>
        </p:txBody>
      </p:sp>
      <p:sp>
        <p:nvSpPr>
          <p:cNvPr id="49177" name="Rectangle 12"/>
          <p:cNvSpPr>
            <a:spLocks noChangeArrowheads="1"/>
          </p:cNvSpPr>
          <p:nvPr/>
        </p:nvSpPr>
        <p:spPr bwMode="auto">
          <a:xfrm>
            <a:off x="1052513" y="3244850"/>
            <a:ext cx="22971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600">
                <a:latin typeface="Arial Black" panose="020B0A04020102020204" pitchFamily="34" charset="0"/>
              </a:rPr>
              <a:t>Animation PowerPoint</a:t>
            </a:r>
          </a:p>
        </p:txBody>
      </p:sp>
      <p:grpSp>
        <p:nvGrpSpPr>
          <p:cNvPr id="49179" name="Group 49"/>
          <p:cNvGrpSpPr>
            <a:grpSpLocks/>
          </p:cNvGrpSpPr>
          <p:nvPr/>
        </p:nvGrpSpPr>
        <p:grpSpPr bwMode="auto">
          <a:xfrm>
            <a:off x="3408363" y="3417888"/>
            <a:ext cx="396875" cy="396875"/>
            <a:chOff x="946" y="947"/>
            <a:chExt cx="250" cy="250"/>
          </a:xfrm>
        </p:grpSpPr>
        <p:sp>
          <p:nvSpPr>
            <p:cNvPr id="49180" name="Oval 50"/>
            <p:cNvSpPr>
              <a:spLocks noChangeArrowheads="1"/>
            </p:cNvSpPr>
            <p:nvPr/>
          </p:nvSpPr>
          <p:spPr bwMode="auto">
            <a:xfrm>
              <a:off x="946" y="947"/>
              <a:ext cx="250" cy="2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/>
            </a:p>
          </p:txBody>
        </p:sp>
        <p:sp>
          <p:nvSpPr>
            <p:cNvPr id="49181" name="Oval 51"/>
            <p:cNvSpPr>
              <a:spLocks noChangeArrowheads="1"/>
            </p:cNvSpPr>
            <p:nvPr/>
          </p:nvSpPr>
          <p:spPr bwMode="auto">
            <a:xfrm>
              <a:off x="1014" y="1015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/>
            </a:p>
          </p:txBody>
        </p:sp>
      </p:grpSp>
      <p:grpSp>
        <p:nvGrpSpPr>
          <p:cNvPr id="49182" name="Group 49"/>
          <p:cNvGrpSpPr>
            <a:grpSpLocks/>
          </p:cNvGrpSpPr>
          <p:nvPr/>
        </p:nvGrpSpPr>
        <p:grpSpPr bwMode="auto">
          <a:xfrm>
            <a:off x="5338763" y="3417888"/>
            <a:ext cx="396875" cy="396875"/>
            <a:chOff x="946" y="947"/>
            <a:chExt cx="250" cy="250"/>
          </a:xfrm>
        </p:grpSpPr>
        <p:sp>
          <p:nvSpPr>
            <p:cNvPr id="49183" name="Oval 50"/>
            <p:cNvSpPr>
              <a:spLocks noChangeArrowheads="1"/>
            </p:cNvSpPr>
            <p:nvPr/>
          </p:nvSpPr>
          <p:spPr bwMode="auto">
            <a:xfrm>
              <a:off x="946" y="947"/>
              <a:ext cx="250" cy="2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/>
            </a:p>
          </p:txBody>
        </p:sp>
        <p:sp>
          <p:nvSpPr>
            <p:cNvPr id="49184" name="Oval 51"/>
            <p:cNvSpPr>
              <a:spLocks noChangeArrowheads="1"/>
            </p:cNvSpPr>
            <p:nvPr/>
          </p:nvSpPr>
          <p:spPr bwMode="auto">
            <a:xfrm>
              <a:off x="1014" y="1015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/>
              <a:endParaRPr kumimoji="0" lang="ko-KR" altLang="ko-KR"/>
            </a:p>
          </p:txBody>
        </p:sp>
      </p:grpSp>
      <p:grpSp>
        <p:nvGrpSpPr>
          <p:cNvPr id="49185" name="Group 33"/>
          <p:cNvGrpSpPr>
            <a:grpSpLocks/>
          </p:cNvGrpSpPr>
          <p:nvPr/>
        </p:nvGrpSpPr>
        <p:grpSpPr bwMode="auto">
          <a:xfrm>
            <a:off x="0" y="215900"/>
            <a:ext cx="9144000" cy="830263"/>
            <a:chOff x="0" y="136"/>
            <a:chExt cx="5760" cy="523"/>
          </a:xfrm>
        </p:grpSpPr>
        <p:sp>
          <p:nvSpPr>
            <p:cNvPr id="49186" name="WordArt 2"/>
            <p:cNvSpPr>
              <a:spLocks noChangeArrowheads="1" noChangeShapeType="1" noTextEdit="1"/>
            </p:cNvSpPr>
            <p:nvPr/>
          </p:nvSpPr>
          <p:spPr bwMode="auto">
            <a:xfrm>
              <a:off x="1202" y="136"/>
              <a:ext cx="3356" cy="18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b="1" kern="10" spc="-90">
                  <a:solidFill>
                    <a:srgbClr val="5959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CLICK TO TYPE SLIDE TITLE</a:t>
              </a:r>
              <a:endParaRPr lang="zh-CN" altLang="en-US" b="1" kern="10" spc="-90">
                <a:solidFill>
                  <a:srgbClr val="59595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187" name="Text Box 44"/>
            <p:cNvSpPr txBox="1">
              <a:spLocks noChangeArrowheads="1"/>
            </p:cNvSpPr>
            <p:nvPr/>
          </p:nvSpPr>
          <p:spPr bwMode="auto">
            <a:xfrm>
              <a:off x="0" y="343"/>
              <a:ext cx="5760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>
                <a:lnSpc>
                  <a:spcPct val="90000"/>
                </a:lnSpc>
              </a:pPr>
              <a:r>
                <a:rPr kumimoji="0" lang="en-US" altLang="ko-KR" sz="1000">
                  <a:solidFill>
                    <a:srgbClr val="969696"/>
                  </a:solidFill>
                  <a:latin typeface="Arial" panose="020B0604020202020204" pitchFamily="34" charset="0"/>
                </a:rPr>
                <a:t>PowerPoint can tailor your presentation so that all slides will look a certain way or fit a specific template.</a:t>
              </a:r>
            </a:p>
            <a:p>
              <a:pPr algn="ctr">
                <a:lnSpc>
                  <a:spcPct val="90000"/>
                </a:lnSpc>
              </a:pPr>
              <a:r>
                <a:rPr kumimoji="0" lang="en-US" altLang="ko-KR" sz="1000">
                  <a:solidFill>
                    <a:srgbClr val="969696"/>
                  </a:solidFill>
                  <a:latin typeface="Arial" panose="020B0604020202020204" pitchFamily="34" charset="0"/>
                </a:rPr>
                <a:t>If you need to create a presentation for a specific company or have a logo or design that you would like to include on every page,</a:t>
              </a:r>
            </a:p>
            <a:p>
              <a:pPr algn="ctr">
                <a:lnSpc>
                  <a:spcPct val="90000"/>
                </a:lnSpc>
              </a:pPr>
              <a:r>
                <a:rPr kumimoji="0" lang="en-US" altLang="ko-KR" sz="1000">
                  <a:solidFill>
                    <a:srgbClr val="969696"/>
                  </a:solidFill>
                  <a:latin typeface="Arial" panose="020B0604020202020204" pitchFamily="34" charset="0"/>
                </a:rPr>
                <a:t>then you will need to custom tailor your presentation.</a:t>
              </a:r>
            </a:p>
          </p:txBody>
        </p:sp>
      </p:grpSp>
      <p:cxnSp>
        <p:nvCxnSpPr>
          <p:cNvPr id="49188" name="직선 연결선 43"/>
          <p:cNvCxnSpPr>
            <a:cxnSpLocks noChangeShapeType="1"/>
          </p:cNvCxnSpPr>
          <p:nvPr/>
        </p:nvCxnSpPr>
        <p:spPr bwMode="auto">
          <a:xfrm>
            <a:off x="5192713" y="3609975"/>
            <a:ext cx="219075" cy="1588"/>
          </a:xfrm>
          <a:prstGeom prst="line">
            <a:avLst/>
          </a:prstGeom>
          <a:noFill/>
          <a:ln w="101600">
            <a:solidFill>
              <a:srgbClr val="2F2F2F"/>
            </a:solidFill>
            <a:round/>
            <a:headEnd/>
            <a:tailEnd/>
          </a:ln>
        </p:spPr>
      </p:cxnSp>
      <p:cxnSp>
        <p:nvCxnSpPr>
          <p:cNvPr id="49189" name="직선 연결선 44"/>
          <p:cNvCxnSpPr>
            <a:cxnSpLocks noChangeShapeType="1"/>
          </p:cNvCxnSpPr>
          <p:nvPr/>
        </p:nvCxnSpPr>
        <p:spPr bwMode="auto">
          <a:xfrm>
            <a:off x="3732213" y="3609975"/>
            <a:ext cx="219075" cy="1588"/>
          </a:xfrm>
          <a:prstGeom prst="line">
            <a:avLst/>
          </a:prstGeom>
          <a:noFill/>
          <a:ln w="101600">
            <a:solidFill>
              <a:srgbClr val="2F2F2F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87" name="AutoShape 111"/>
          <p:cNvSpPr>
            <a:spLocks noChangeArrowheads="1"/>
          </p:cNvSpPr>
          <p:nvPr/>
        </p:nvSpPr>
        <p:spPr bwMode="auto">
          <a:xfrm>
            <a:off x="7223125" y="2097088"/>
            <a:ext cx="974725" cy="3779837"/>
          </a:xfrm>
          <a:prstGeom prst="roundRect">
            <a:avLst>
              <a:gd name="adj" fmla="val 18718"/>
            </a:avLst>
          </a:prstGeom>
          <a:solidFill>
            <a:srgbClr val="C0C0C0">
              <a:alpha val="5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6072188" y="2668588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82" name="AutoShape 6"/>
          <p:cNvSpPr>
            <a:spLocks noChangeArrowheads="1"/>
          </p:cNvSpPr>
          <p:nvPr/>
        </p:nvSpPr>
        <p:spPr bwMode="auto">
          <a:xfrm>
            <a:off x="6072188" y="210026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83" name="AutoShape 7"/>
          <p:cNvSpPr>
            <a:spLocks noChangeArrowheads="1"/>
          </p:cNvSpPr>
          <p:nvPr/>
        </p:nvSpPr>
        <p:spPr bwMode="auto">
          <a:xfrm>
            <a:off x="6072188" y="3244850"/>
            <a:ext cx="985837" cy="354013"/>
          </a:xfrm>
          <a:prstGeom prst="roundRect">
            <a:avLst>
              <a:gd name="adj" fmla="val 50000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84" name="AutoShape 8"/>
          <p:cNvSpPr>
            <a:spLocks noChangeArrowheads="1"/>
          </p:cNvSpPr>
          <p:nvPr/>
        </p:nvSpPr>
        <p:spPr bwMode="auto">
          <a:xfrm>
            <a:off x="6072188" y="381476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85" name="AutoShape 9"/>
          <p:cNvSpPr>
            <a:spLocks noChangeArrowheads="1"/>
          </p:cNvSpPr>
          <p:nvPr/>
        </p:nvSpPr>
        <p:spPr bwMode="auto">
          <a:xfrm>
            <a:off x="6072188" y="438626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86" name="AutoShape 10"/>
          <p:cNvSpPr>
            <a:spLocks noChangeArrowheads="1"/>
          </p:cNvSpPr>
          <p:nvPr/>
        </p:nvSpPr>
        <p:spPr bwMode="auto">
          <a:xfrm>
            <a:off x="4926013" y="3244850"/>
            <a:ext cx="985837" cy="354013"/>
          </a:xfrm>
          <a:prstGeom prst="roundRect">
            <a:avLst>
              <a:gd name="adj" fmla="val 50000"/>
            </a:avLst>
          </a:prstGeom>
          <a:solidFill>
            <a:srgbClr val="F0AC02">
              <a:alpha val="10001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87" name="AutoShape 11"/>
          <p:cNvSpPr>
            <a:spLocks noChangeArrowheads="1"/>
          </p:cNvSpPr>
          <p:nvPr/>
        </p:nvSpPr>
        <p:spPr bwMode="auto">
          <a:xfrm>
            <a:off x="4926013" y="381476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88" name="AutoShape 12"/>
          <p:cNvSpPr>
            <a:spLocks noChangeArrowheads="1"/>
          </p:cNvSpPr>
          <p:nvPr/>
        </p:nvSpPr>
        <p:spPr bwMode="auto">
          <a:xfrm>
            <a:off x="4926013" y="438626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10001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89" name="AutoShape 13"/>
          <p:cNvSpPr>
            <a:spLocks noChangeArrowheads="1"/>
          </p:cNvSpPr>
          <p:nvPr/>
        </p:nvSpPr>
        <p:spPr bwMode="auto">
          <a:xfrm>
            <a:off x="1490663" y="2668588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90" name="AutoShape 14"/>
          <p:cNvSpPr>
            <a:spLocks noChangeArrowheads="1"/>
          </p:cNvSpPr>
          <p:nvPr/>
        </p:nvSpPr>
        <p:spPr bwMode="auto">
          <a:xfrm>
            <a:off x="1490663" y="3244850"/>
            <a:ext cx="985837" cy="354013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91" name="AutoShape 15"/>
          <p:cNvSpPr>
            <a:spLocks noChangeArrowheads="1"/>
          </p:cNvSpPr>
          <p:nvPr/>
        </p:nvSpPr>
        <p:spPr bwMode="auto">
          <a:xfrm>
            <a:off x="1490663" y="381476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0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92" name="AutoShape 16"/>
          <p:cNvSpPr>
            <a:spLocks noChangeArrowheads="1"/>
          </p:cNvSpPr>
          <p:nvPr/>
        </p:nvSpPr>
        <p:spPr bwMode="auto">
          <a:xfrm>
            <a:off x="1490663" y="438626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93" name="AutoShape 17"/>
          <p:cNvSpPr>
            <a:spLocks noChangeArrowheads="1"/>
          </p:cNvSpPr>
          <p:nvPr/>
        </p:nvSpPr>
        <p:spPr bwMode="auto">
          <a:xfrm>
            <a:off x="2633663" y="210026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94" name="AutoShape 18"/>
          <p:cNvSpPr>
            <a:spLocks noChangeArrowheads="1"/>
          </p:cNvSpPr>
          <p:nvPr/>
        </p:nvSpPr>
        <p:spPr bwMode="auto">
          <a:xfrm>
            <a:off x="2633663" y="2667000"/>
            <a:ext cx="985837" cy="354013"/>
          </a:xfrm>
          <a:prstGeom prst="roundRect">
            <a:avLst>
              <a:gd name="adj" fmla="val 50000"/>
            </a:avLst>
          </a:prstGeom>
          <a:solidFill>
            <a:srgbClr val="2F2F2F">
              <a:alpha val="0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95" name="AutoShape 19"/>
          <p:cNvSpPr>
            <a:spLocks noChangeArrowheads="1"/>
          </p:cNvSpPr>
          <p:nvPr/>
        </p:nvSpPr>
        <p:spPr bwMode="auto">
          <a:xfrm>
            <a:off x="2633663" y="324326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96" name="AutoShape 20"/>
          <p:cNvSpPr>
            <a:spLocks noChangeArrowheads="1"/>
          </p:cNvSpPr>
          <p:nvPr/>
        </p:nvSpPr>
        <p:spPr bwMode="auto">
          <a:xfrm>
            <a:off x="2633663" y="3811588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97" name="AutoShape 21"/>
          <p:cNvSpPr>
            <a:spLocks noChangeArrowheads="1"/>
          </p:cNvSpPr>
          <p:nvPr/>
        </p:nvSpPr>
        <p:spPr bwMode="auto">
          <a:xfrm>
            <a:off x="2633663" y="4378325"/>
            <a:ext cx="985837" cy="354013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98" name="AutoShape 22"/>
          <p:cNvSpPr>
            <a:spLocks noChangeArrowheads="1"/>
          </p:cNvSpPr>
          <p:nvPr/>
        </p:nvSpPr>
        <p:spPr bwMode="auto">
          <a:xfrm>
            <a:off x="3773488" y="381476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599" name="AutoShape 23"/>
          <p:cNvSpPr>
            <a:spLocks noChangeArrowheads="1"/>
          </p:cNvSpPr>
          <p:nvPr/>
        </p:nvSpPr>
        <p:spPr bwMode="auto">
          <a:xfrm>
            <a:off x="3773488" y="4386263"/>
            <a:ext cx="985837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00" name="AutoShape 24"/>
          <p:cNvSpPr>
            <a:spLocks noChangeArrowheads="1"/>
          </p:cNvSpPr>
          <p:nvPr/>
        </p:nvSpPr>
        <p:spPr bwMode="auto">
          <a:xfrm>
            <a:off x="1485900" y="4935538"/>
            <a:ext cx="974725" cy="941387"/>
          </a:xfrm>
          <a:prstGeom prst="roundRect">
            <a:avLst>
              <a:gd name="adj" fmla="val 18718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01" name="Rectangle 25"/>
          <p:cNvSpPr>
            <a:spLocks noChangeArrowheads="1"/>
          </p:cNvSpPr>
          <p:nvPr/>
        </p:nvSpPr>
        <p:spPr bwMode="auto">
          <a:xfrm>
            <a:off x="1593850" y="545941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2F2F2F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4602" name="AutoShape 26"/>
          <p:cNvSpPr>
            <a:spLocks noChangeArrowheads="1"/>
          </p:cNvSpPr>
          <p:nvPr/>
        </p:nvSpPr>
        <p:spPr bwMode="auto">
          <a:xfrm>
            <a:off x="2627313" y="4935538"/>
            <a:ext cx="974725" cy="941387"/>
          </a:xfrm>
          <a:prstGeom prst="roundRect">
            <a:avLst>
              <a:gd name="adj" fmla="val 18718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03" name="Rectangle 27"/>
          <p:cNvSpPr>
            <a:spLocks noChangeArrowheads="1"/>
          </p:cNvSpPr>
          <p:nvPr/>
        </p:nvSpPr>
        <p:spPr bwMode="auto">
          <a:xfrm>
            <a:off x="2735263" y="545941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808080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4604" name="AutoShape 28"/>
          <p:cNvSpPr>
            <a:spLocks noChangeArrowheads="1"/>
          </p:cNvSpPr>
          <p:nvPr/>
        </p:nvSpPr>
        <p:spPr bwMode="auto">
          <a:xfrm>
            <a:off x="3779838" y="4935538"/>
            <a:ext cx="974725" cy="941387"/>
          </a:xfrm>
          <a:prstGeom prst="roundRect">
            <a:avLst>
              <a:gd name="adj" fmla="val 18718"/>
            </a:avLst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05" name="Rectangle 29"/>
          <p:cNvSpPr>
            <a:spLocks noChangeArrowheads="1"/>
          </p:cNvSpPr>
          <p:nvPr/>
        </p:nvSpPr>
        <p:spPr bwMode="auto">
          <a:xfrm>
            <a:off x="3887788" y="545941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4606" name="AutoShape 30"/>
          <p:cNvSpPr>
            <a:spLocks noChangeArrowheads="1"/>
          </p:cNvSpPr>
          <p:nvPr/>
        </p:nvSpPr>
        <p:spPr bwMode="auto">
          <a:xfrm>
            <a:off x="4922838" y="4935538"/>
            <a:ext cx="974725" cy="941387"/>
          </a:xfrm>
          <a:prstGeom prst="roundRect">
            <a:avLst>
              <a:gd name="adj" fmla="val 18718"/>
            </a:avLst>
          </a:prstGeom>
          <a:solidFill>
            <a:srgbClr val="F0AC02">
              <a:alpha val="10001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07" name="Rectangle 31"/>
          <p:cNvSpPr>
            <a:spLocks noChangeArrowheads="1"/>
          </p:cNvSpPr>
          <p:nvPr/>
        </p:nvSpPr>
        <p:spPr bwMode="auto">
          <a:xfrm>
            <a:off x="5030788" y="545941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4608" name="AutoShape 32"/>
          <p:cNvSpPr>
            <a:spLocks noChangeArrowheads="1"/>
          </p:cNvSpPr>
          <p:nvPr/>
        </p:nvSpPr>
        <p:spPr bwMode="auto">
          <a:xfrm>
            <a:off x="6075363" y="4935538"/>
            <a:ext cx="974725" cy="941387"/>
          </a:xfrm>
          <a:prstGeom prst="roundRect">
            <a:avLst>
              <a:gd name="adj" fmla="val 18718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09" name="Rectangle 33"/>
          <p:cNvSpPr>
            <a:spLocks noChangeArrowheads="1"/>
          </p:cNvSpPr>
          <p:nvPr/>
        </p:nvSpPr>
        <p:spPr bwMode="auto">
          <a:xfrm>
            <a:off x="6183313" y="545941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Subject</a:t>
            </a:r>
          </a:p>
        </p:txBody>
      </p:sp>
      <p:sp>
        <p:nvSpPr>
          <p:cNvPr id="24610" name="Oval 34"/>
          <p:cNvSpPr>
            <a:spLocks noChangeArrowheads="1"/>
          </p:cNvSpPr>
          <p:nvPr/>
        </p:nvSpPr>
        <p:spPr bwMode="auto">
          <a:xfrm>
            <a:off x="909638" y="4346575"/>
            <a:ext cx="431800" cy="431800"/>
          </a:xfrm>
          <a:prstGeom prst="ellipse">
            <a:avLst/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11" name="Oval 35"/>
          <p:cNvSpPr>
            <a:spLocks noChangeArrowheads="1"/>
          </p:cNvSpPr>
          <p:nvPr/>
        </p:nvSpPr>
        <p:spPr bwMode="auto">
          <a:xfrm>
            <a:off x="909638" y="3770313"/>
            <a:ext cx="431800" cy="431800"/>
          </a:xfrm>
          <a:prstGeom prst="ellipse">
            <a:avLst/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12" name="Oval 36"/>
          <p:cNvSpPr>
            <a:spLocks noChangeArrowheads="1"/>
          </p:cNvSpPr>
          <p:nvPr/>
        </p:nvSpPr>
        <p:spPr bwMode="auto">
          <a:xfrm>
            <a:off x="909638" y="3195638"/>
            <a:ext cx="431800" cy="431800"/>
          </a:xfrm>
          <a:prstGeom prst="ellipse">
            <a:avLst/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13" name="Oval 37"/>
          <p:cNvSpPr>
            <a:spLocks noChangeArrowheads="1"/>
          </p:cNvSpPr>
          <p:nvPr/>
        </p:nvSpPr>
        <p:spPr bwMode="auto">
          <a:xfrm>
            <a:off x="909638" y="2627313"/>
            <a:ext cx="431800" cy="431800"/>
          </a:xfrm>
          <a:prstGeom prst="ellipse">
            <a:avLst/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14" name="Oval 38"/>
          <p:cNvSpPr>
            <a:spLocks noChangeArrowheads="1"/>
          </p:cNvSpPr>
          <p:nvPr/>
        </p:nvSpPr>
        <p:spPr bwMode="auto">
          <a:xfrm>
            <a:off x="900113" y="2060575"/>
            <a:ext cx="431800" cy="431800"/>
          </a:xfrm>
          <a:prstGeom prst="ellipse">
            <a:avLst/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15" name="Line 39"/>
          <p:cNvSpPr>
            <a:spLocks noChangeShapeType="1"/>
          </p:cNvSpPr>
          <p:nvPr/>
        </p:nvSpPr>
        <p:spPr bwMode="auto">
          <a:xfrm>
            <a:off x="2833688" y="1844675"/>
            <a:ext cx="0" cy="3205163"/>
          </a:xfrm>
          <a:prstGeom prst="line">
            <a:avLst/>
          </a:prstGeom>
          <a:noFill/>
          <a:ln w="101600">
            <a:solidFill>
              <a:srgbClr val="96969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16" name="Line 40"/>
          <p:cNvSpPr>
            <a:spLocks noChangeShapeType="1"/>
          </p:cNvSpPr>
          <p:nvPr/>
        </p:nvSpPr>
        <p:spPr bwMode="auto">
          <a:xfrm>
            <a:off x="3968750" y="3429000"/>
            <a:ext cx="0" cy="1620838"/>
          </a:xfrm>
          <a:prstGeom prst="line">
            <a:avLst/>
          </a:prstGeom>
          <a:noFill/>
          <a:ln w="101600">
            <a:solidFill>
              <a:srgbClr val="99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17" name="Line 41"/>
          <p:cNvSpPr>
            <a:spLocks noChangeShapeType="1"/>
          </p:cNvSpPr>
          <p:nvPr/>
        </p:nvSpPr>
        <p:spPr bwMode="auto">
          <a:xfrm>
            <a:off x="5121275" y="2852738"/>
            <a:ext cx="0" cy="2197100"/>
          </a:xfrm>
          <a:prstGeom prst="line">
            <a:avLst/>
          </a:prstGeom>
          <a:noFill/>
          <a:ln w="101600">
            <a:solidFill>
              <a:srgbClr val="FDB60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18" name="Oval 42"/>
          <p:cNvSpPr>
            <a:spLocks noChangeArrowheads="1"/>
          </p:cNvSpPr>
          <p:nvPr/>
        </p:nvSpPr>
        <p:spPr bwMode="auto">
          <a:xfrm>
            <a:off x="2632075" y="4932363"/>
            <a:ext cx="396875" cy="396875"/>
          </a:xfrm>
          <a:prstGeom prst="ellipse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19" name="Oval 43"/>
          <p:cNvSpPr>
            <a:spLocks noChangeArrowheads="1"/>
          </p:cNvSpPr>
          <p:nvPr/>
        </p:nvSpPr>
        <p:spPr bwMode="auto">
          <a:xfrm>
            <a:off x="2740025" y="5040313"/>
            <a:ext cx="180975" cy="18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20" name="Oval 44"/>
          <p:cNvSpPr>
            <a:spLocks noChangeArrowheads="1"/>
          </p:cNvSpPr>
          <p:nvPr/>
        </p:nvSpPr>
        <p:spPr bwMode="auto">
          <a:xfrm>
            <a:off x="6072188" y="4932363"/>
            <a:ext cx="396875" cy="3968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21" name="Oval 45"/>
          <p:cNvSpPr>
            <a:spLocks noChangeArrowheads="1"/>
          </p:cNvSpPr>
          <p:nvPr/>
        </p:nvSpPr>
        <p:spPr bwMode="auto">
          <a:xfrm>
            <a:off x="6180138" y="5043488"/>
            <a:ext cx="180975" cy="18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22" name="Oval 46"/>
          <p:cNvSpPr>
            <a:spLocks noChangeArrowheads="1"/>
          </p:cNvSpPr>
          <p:nvPr/>
        </p:nvSpPr>
        <p:spPr bwMode="auto">
          <a:xfrm>
            <a:off x="4926013" y="4932363"/>
            <a:ext cx="396875" cy="396875"/>
          </a:xfrm>
          <a:prstGeom prst="ellipse">
            <a:avLst/>
          </a:prstGeom>
          <a:solidFill>
            <a:srgbClr val="FDB6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23" name="Oval 47"/>
          <p:cNvSpPr>
            <a:spLocks noChangeArrowheads="1"/>
          </p:cNvSpPr>
          <p:nvPr/>
        </p:nvSpPr>
        <p:spPr bwMode="auto">
          <a:xfrm>
            <a:off x="5033963" y="5040313"/>
            <a:ext cx="180975" cy="18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25" name="Oval 49"/>
          <p:cNvSpPr>
            <a:spLocks noChangeArrowheads="1"/>
          </p:cNvSpPr>
          <p:nvPr/>
        </p:nvSpPr>
        <p:spPr bwMode="auto">
          <a:xfrm>
            <a:off x="1485900" y="4932363"/>
            <a:ext cx="396875" cy="3968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26" name="Oval 50"/>
          <p:cNvSpPr>
            <a:spLocks noChangeArrowheads="1"/>
          </p:cNvSpPr>
          <p:nvPr/>
        </p:nvSpPr>
        <p:spPr bwMode="auto">
          <a:xfrm>
            <a:off x="1593850" y="5040313"/>
            <a:ext cx="180975" cy="18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27" name="Oval 51"/>
          <p:cNvSpPr>
            <a:spLocks noChangeArrowheads="1"/>
          </p:cNvSpPr>
          <p:nvPr/>
        </p:nvSpPr>
        <p:spPr bwMode="auto">
          <a:xfrm>
            <a:off x="2746375" y="3897313"/>
            <a:ext cx="180975" cy="180975"/>
          </a:xfrm>
          <a:prstGeom prst="ellipse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28" name="Oval 52"/>
          <p:cNvSpPr>
            <a:spLocks noChangeArrowheads="1"/>
          </p:cNvSpPr>
          <p:nvPr/>
        </p:nvSpPr>
        <p:spPr bwMode="auto">
          <a:xfrm>
            <a:off x="2746375" y="3327400"/>
            <a:ext cx="180975" cy="180975"/>
          </a:xfrm>
          <a:prstGeom prst="ellipse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29" name="Oval 53"/>
          <p:cNvSpPr>
            <a:spLocks noChangeArrowheads="1"/>
          </p:cNvSpPr>
          <p:nvPr/>
        </p:nvSpPr>
        <p:spPr bwMode="auto">
          <a:xfrm>
            <a:off x="2746375" y="2751138"/>
            <a:ext cx="180975" cy="180975"/>
          </a:xfrm>
          <a:prstGeom prst="ellipse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30" name="Oval 54"/>
          <p:cNvSpPr>
            <a:spLocks noChangeArrowheads="1"/>
          </p:cNvSpPr>
          <p:nvPr/>
        </p:nvSpPr>
        <p:spPr bwMode="auto">
          <a:xfrm>
            <a:off x="2746375" y="2193925"/>
            <a:ext cx="180975" cy="180975"/>
          </a:xfrm>
          <a:prstGeom prst="ellipse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31" name="Oval 55"/>
          <p:cNvSpPr>
            <a:spLocks noChangeArrowheads="1"/>
          </p:cNvSpPr>
          <p:nvPr/>
        </p:nvSpPr>
        <p:spPr bwMode="auto">
          <a:xfrm>
            <a:off x="2632075" y="1511300"/>
            <a:ext cx="396875" cy="396875"/>
          </a:xfrm>
          <a:prstGeom prst="ellipse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32" name="Oval 56"/>
          <p:cNvSpPr>
            <a:spLocks noChangeArrowheads="1"/>
          </p:cNvSpPr>
          <p:nvPr/>
        </p:nvSpPr>
        <p:spPr bwMode="auto">
          <a:xfrm>
            <a:off x="2740025" y="1619250"/>
            <a:ext cx="180975" cy="18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33" name="Oval 57"/>
          <p:cNvSpPr>
            <a:spLocks noChangeArrowheads="1"/>
          </p:cNvSpPr>
          <p:nvPr/>
        </p:nvSpPr>
        <p:spPr bwMode="auto">
          <a:xfrm>
            <a:off x="3776663" y="4932363"/>
            <a:ext cx="396875" cy="396875"/>
          </a:xfrm>
          <a:prstGeom prst="ellipse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34" name="Oval 58"/>
          <p:cNvSpPr>
            <a:spLocks noChangeArrowheads="1"/>
          </p:cNvSpPr>
          <p:nvPr/>
        </p:nvSpPr>
        <p:spPr bwMode="auto">
          <a:xfrm>
            <a:off x="3884613" y="5040313"/>
            <a:ext cx="180975" cy="18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35" name="Oval 59"/>
          <p:cNvSpPr>
            <a:spLocks noChangeArrowheads="1"/>
          </p:cNvSpPr>
          <p:nvPr/>
        </p:nvSpPr>
        <p:spPr bwMode="auto">
          <a:xfrm>
            <a:off x="2746375" y="4479925"/>
            <a:ext cx="180975" cy="180975"/>
          </a:xfrm>
          <a:prstGeom prst="ellipse">
            <a:avLst/>
          </a:prstGeom>
          <a:solidFill>
            <a:srgbClr val="96969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36" name="Oval 60"/>
          <p:cNvSpPr>
            <a:spLocks noChangeArrowheads="1"/>
          </p:cNvSpPr>
          <p:nvPr/>
        </p:nvSpPr>
        <p:spPr bwMode="auto">
          <a:xfrm>
            <a:off x="3883025" y="3897313"/>
            <a:ext cx="180975" cy="180975"/>
          </a:xfrm>
          <a:prstGeom prst="ellipse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4637" name="Group 61"/>
          <p:cNvGrpSpPr>
            <a:grpSpLocks/>
          </p:cNvGrpSpPr>
          <p:nvPr/>
        </p:nvGrpSpPr>
        <p:grpSpPr bwMode="auto">
          <a:xfrm>
            <a:off x="3768725" y="3230563"/>
            <a:ext cx="396875" cy="396875"/>
            <a:chOff x="2374" y="952"/>
            <a:chExt cx="250" cy="250"/>
          </a:xfrm>
        </p:grpSpPr>
        <p:sp>
          <p:nvSpPr>
            <p:cNvPr id="24638" name="Oval 62"/>
            <p:cNvSpPr>
              <a:spLocks noChangeArrowheads="1"/>
            </p:cNvSpPr>
            <p:nvPr/>
          </p:nvSpPr>
          <p:spPr bwMode="auto">
            <a:xfrm>
              <a:off x="2374" y="952"/>
              <a:ext cx="250" cy="250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639" name="Oval 63"/>
            <p:cNvSpPr>
              <a:spLocks noChangeArrowheads="1"/>
            </p:cNvSpPr>
            <p:nvPr/>
          </p:nvSpPr>
          <p:spPr bwMode="auto">
            <a:xfrm>
              <a:off x="2442" y="1020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24640" name="Oval 64"/>
          <p:cNvSpPr>
            <a:spLocks noChangeArrowheads="1"/>
          </p:cNvSpPr>
          <p:nvPr/>
        </p:nvSpPr>
        <p:spPr bwMode="auto">
          <a:xfrm>
            <a:off x="3883025" y="4479925"/>
            <a:ext cx="180975" cy="180975"/>
          </a:xfrm>
          <a:prstGeom prst="ellipse">
            <a:avLst/>
          </a:prstGeom>
          <a:solidFill>
            <a:srgbClr val="99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41" name="Oval 65"/>
          <p:cNvSpPr>
            <a:spLocks noChangeArrowheads="1"/>
          </p:cNvSpPr>
          <p:nvPr/>
        </p:nvSpPr>
        <p:spPr bwMode="auto">
          <a:xfrm>
            <a:off x="5035550" y="3897313"/>
            <a:ext cx="180975" cy="180975"/>
          </a:xfrm>
          <a:prstGeom prst="ellipse">
            <a:avLst/>
          </a:prstGeom>
          <a:solidFill>
            <a:srgbClr val="FDB6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42" name="Oval 66"/>
          <p:cNvSpPr>
            <a:spLocks noChangeArrowheads="1"/>
          </p:cNvSpPr>
          <p:nvPr/>
        </p:nvSpPr>
        <p:spPr bwMode="auto">
          <a:xfrm>
            <a:off x="5035550" y="3327400"/>
            <a:ext cx="180975" cy="180975"/>
          </a:xfrm>
          <a:prstGeom prst="ellipse">
            <a:avLst/>
          </a:prstGeom>
          <a:solidFill>
            <a:srgbClr val="FDB6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43" name="Oval 67"/>
          <p:cNvSpPr>
            <a:spLocks noChangeArrowheads="1"/>
          </p:cNvSpPr>
          <p:nvPr/>
        </p:nvSpPr>
        <p:spPr bwMode="auto">
          <a:xfrm>
            <a:off x="5035550" y="4479925"/>
            <a:ext cx="180975" cy="180975"/>
          </a:xfrm>
          <a:prstGeom prst="ellipse">
            <a:avLst/>
          </a:prstGeom>
          <a:solidFill>
            <a:srgbClr val="FDB6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24644" name="Group 68"/>
          <p:cNvGrpSpPr>
            <a:grpSpLocks/>
          </p:cNvGrpSpPr>
          <p:nvPr/>
        </p:nvGrpSpPr>
        <p:grpSpPr bwMode="auto">
          <a:xfrm>
            <a:off x="4926013" y="2644775"/>
            <a:ext cx="396875" cy="396875"/>
            <a:chOff x="3103" y="953"/>
            <a:chExt cx="250" cy="250"/>
          </a:xfrm>
        </p:grpSpPr>
        <p:sp>
          <p:nvSpPr>
            <p:cNvPr id="24645" name="Oval 69"/>
            <p:cNvSpPr>
              <a:spLocks noChangeArrowheads="1"/>
            </p:cNvSpPr>
            <p:nvPr/>
          </p:nvSpPr>
          <p:spPr bwMode="auto">
            <a:xfrm>
              <a:off x="3103" y="953"/>
              <a:ext cx="250" cy="250"/>
            </a:xfrm>
            <a:prstGeom prst="ellipse">
              <a:avLst/>
            </a:prstGeom>
            <a:solidFill>
              <a:srgbClr val="FDB6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24646" name="Oval 70"/>
            <p:cNvSpPr>
              <a:spLocks noChangeArrowheads="1"/>
            </p:cNvSpPr>
            <p:nvPr/>
          </p:nvSpPr>
          <p:spPr bwMode="auto">
            <a:xfrm>
              <a:off x="3171" y="1021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24647" name="Line 71"/>
          <p:cNvSpPr>
            <a:spLocks noChangeShapeType="1"/>
          </p:cNvSpPr>
          <p:nvPr/>
        </p:nvSpPr>
        <p:spPr bwMode="auto">
          <a:xfrm>
            <a:off x="6264275" y="1844675"/>
            <a:ext cx="0" cy="3205163"/>
          </a:xfrm>
          <a:prstGeom prst="line">
            <a:avLst/>
          </a:prstGeom>
          <a:noFill/>
          <a:ln w="101600">
            <a:solidFill>
              <a:srgbClr val="139A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48" name="Oval 72"/>
          <p:cNvSpPr>
            <a:spLocks noChangeArrowheads="1"/>
          </p:cNvSpPr>
          <p:nvPr/>
        </p:nvSpPr>
        <p:spPr bwMode="auto">
          <a:xfrm>
            <a:off x="6178550" y="3897313"/>
            <a:ext cx="180975" cy="1809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49" name="Oval 73"/>
          <p:cNvSpPr>
            <a:spLocks noChangeArrowheads="1"/>
          </p:cNvSpPr>
          <p:nvPr/>
        </p:nvSpPr>
        <p:spPr bwMode="auto">
          <a:xfrm>
            <a:off x="6178550" y="3327400"/>
            <a:ext cx="180975" cy="1809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50" name="Oval 74"/>
          <p:cNvSpPr>
            <a:spLocks noChangeArrowheads="1"/>
          </p:cNvSpPr>
          <p:nvPr/>
        </p:nvSpPr>
        <p:spPr bwMode="auto">
          <a:xfrm>
            <a:off x="6178550" y="2751138"/>
            <a:ext cx="180975" cy="1809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51" name="Oval 75"/>
          <p:cNvSpPr>
            <a:spLocks noChangeArrowheads="1"/>
          </p:cNvSpPr>
          <p:nvPr/>
        </p:nvSpPr>
        <p:spPr bwMode="auto">
          <a:xfrm>
            <a:off x="6178550" y="2193925"/>
            <a:ext cx="180975" cy="1809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52" name="Oval 76"/>
          <p:cNvSpPr>
            <a:spLocks noChangeArrowheads="1"/>
          </p:cNvSpPr>
          <p:nvPr/>
        </p:nvSpPr>
        <p:spPr bwMode="auto">
          <a:xfrm>
            <a:off x="6178550" y="4479925"/>
            <a:ext cx="180975" cy="1809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53" name="Oval 77"/>
          <p:cNvSpPr>
            <a:spLocks noChangeArrowheads="1"/>
          </p:cNvSpPr>
          <p:nvPr/>
        </p:nvSpPr>
        <p:spPr bwMode="auto">
          <a:xfrm>
            <a:off x="6069013" y="1512888"/>
            <a:ext cx="396875" cy="396875"/>
          </a:xfrm>
          <a:prstGeom prst="ellipse">
            <a:avLst/>
          </a:pr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54" name="Oval 78"/>
          <p:cNvSpPr>
            <a:spLocks noChangeArrowheads="1"/>
          </p:cNvSpPr>
          <p:nvPr/>
        </p:nvSpPr>
        <p:spPr bwMode="auto">
          <a:xfrm>
            <a:off x="6176963" y="1620838"/>
            <a:ext cx="180975" cy="18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55" name="Line 79"/>
          <p:cNvSpPr>
            <a:spLocks noChangeShapeType="1"/>
          </p:cNvSpPr>
          <p:nvPr/>
        </p:nvSpPr>
        <p:spPr bwMode="auto">
          <a:xfrm>
            <a:off x="1692275" y="2320925"/>
            <a:ext cx="0" cy="2655888"/>
          </a:xfrm>
          <a:prstGeom prst="line">
            <a:avLst/>
          </a:prstGeom>
          <a:noFill/>
          <a:ln w="101600">
            <a:solidFill>
              <a:srgbClr val="2F2F2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56" name="Oval 80"/>
          <p:cNvSpPr>
            <a:spLocks noChangeArrowheads="1"/>
          </p:cNvSpPr>
          <p:nvPr/>
        </p:nvSpPr>
        <p:spPr bwMode="auto">
          <a:xfrm>
            <a:off x="1604963" y="3897313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57" name="Oval 81"/>
          <p:cNvSpPr>
            <a:spLocks noChangeArrowheads="1"/>
          </p:cNvSpPr>
          <p:nvPr/>
        </p:nvSpPr>
        <p:spPr bwMode="auto">
          <a:xfrm>
            <a:off x="1604963" y="3327400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58" name="Oval 82"/>
          <p:cNvSpPr>
            <a:spLocks noChangeArrowheads="1"/>
          </p:cNvSpPr>
          <p:nvPr/>
        </p:nvSpPr>
        <p:spPr bwMode="auto">
          <a:xfrm>
            <a:off x="1604963" y="2751138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60" name="Oval 84"/>
          <p:cNvSpPr>
            <a:spLocks noChangeArrowheads="1"/>
          </p:cNvSpPr>
          <p:nvPr/>
        </p:nvSpPr>
        <p:spPr bwMode="auto">
          <a:xfrm>
            <a:off x="1495425" y="2087563"/>
            <a:ext cx="396875" cy="3968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61" name="Oval 85"/>
          <p:cNvSpPr>
            <a:spLocks noChangeArrowheads="1"/>
          </p:cNvSpPr>
          <p:nvPr/>
        </p:nvSpPr>
        <p:spPr bwMode="auto">
          <a:xfrm>
            <a:off x="1603375" y="2195513"/>
            <a:ext cx="180975" cy="180975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62" name="Oval 86"/>
          <p:cNvSpPr>
            <a:spLocks noChangeArrowheads="1"/>
          </p:cNvSpPr>
          <p:nvPr/>
        </p:nvSpPr>
        <p:spPr bwMode="auto">
          <a:xfrm>
            <a:off x="1604963" y="4479925"/>
            <a:ext cx="180975" cy="180975"/>
          </a:xfrm>
          <a:prstGeom prst="ellipse">
            <a:avLst/>
          </a:prstGeom>
          <a:solidFill>
            <a:srgbClr val="2F2F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01600" algn="ctr">
                <a:solidFill>
                  <a:srgbClr val="FDB602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63" name="Rectangle 87"/>
          <p:cNvSpPr>
            <a:spLocks noChangeArrowheads="1"/>
          </p:cNvSpPr>
          <p:nvPr/>
        </p:nvSpPr>
        <p:spPr bwMode="auto">
          <a:xfrm>
            <a:off x="2889250" y="270827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80808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64" name="Rectangle 88"/>
          <p:cNvSpPr>
            <a:spLocks noChangeArrowheads="1"/>
          </p:cNvSpPr>
          <p:nvPr/>
        </p:nvSpPr>
        <p:spPr bwMode="auto">
          <a:xfrm>
            <a:off x="2889250" y="3284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80808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65" name="Rectangle 89"/>
          <p:cNvSpPr>
            <a:spLocks noChangeArrowheads="1"/>
          </p:cNvSpPr>
          <p:nvPr/>
        </p:nvSpPr>
        <p:spPr bwMode="auto">
          <a:xfrm>
            <a:off x="2889250" y="386080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80808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66" name="Rectangle 90"/>
          <p:cNvSpPr>
            <a:spLocks noChangeArrowheads="1"/>
          </p:cNvSpPr>
          <p:nvPr/>
        </p:nvSpPr>
        <p:spPr bwMode="auto">
          <a:xfrm>
            <a:off x="2889250" y="4427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80808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67" name="Rectangle 91"/>
          <p:cNvSpPr>
            <a:spLocks noChangeArrowheads="1"/>
          </p:cNvSpPr>
          <p:nvPr/>
        </p:nvSpPr>
        <p:spPr bwMode="auto">
          <a:xfrm>
            <a:off x="2889250" y="213995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80808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68" name="Rectangle 92"/>
          <p:cNvSpPr>
            <a:spLocks noChangeArrowheads="1"/>
          </p:cNvSpPr>
          <p:nvPr/>
        </p:nvSpPr>
        <p:spPr bwMode="auto">
          <a:xfrm>
            <a:off x="1771650" y="270827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69" name="Rectangle 93"/>
          <p:cNvSpPr>
            <a:spLocks noChangeArrowheads="1"/>
          </p:cNvSpPr>
          <p:nvPr/>
        </p:nvSpPr>
        <p:spPr bwMode="auto">
          <a:xfrm>
            <a:off x="1771650" y="3284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70" name="Rectangle 94"/>
          <p:cNvSpPr>
            <a:spLocks noChangeArrowheads="1"/>
          </p:cNvSpPr>
          <p:nvPr/>
        </p:nvSpPr>
        <p:spPr bwMode="auto">
          <a:xfrm>
            <a:off x="1771650" y="386080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71" name="Rectangle 95"/>
          <p:cNvSpPr>
            <a:spLocks noChangeArrowheads="1"/>
          </p:cNvSpPr>
          <p:nvPr/>
        </p:nvSpPr>
        <p:spPr bwMode="auto">
          <a:xfrm>
            <a:off x="1771650" y="4427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72" name="Rectangle 96"/>
          <p:cNvSpPr>
            <a:spLocks noChangeArrowheads="1"/>
          </p:cNvSpPr>
          <p:nvPr/>
        </p:nvSpPr>
        <p:spPr bwMode="auto">
          <a:xfrm>
            <a:off x="4041775" y="386080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73" name="Rectangle 97"/>
          <p:cNvSpPr>
            <a:spLocks noChangeArrowheads="1"/>
          </p:cNvSpPr>
          <p:nvPr/>
        </p:nvSpPr>
        <p:spPr bwMode="auto">
          <a:xfrm>
            <a:off x="4041775" y="4427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74" name="Rectangle 98"/>
          <p:cNvSpPr>
            <a:spLocks noChangeArrowheads="1"/>
          </p:cNvSpPr>
          <p:nvPr/>
        </p:nvSpPr>
        <p:spPr bwMode="auto">
          <a:xfrm>
            <a:off x="5184775" y="3284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75" name="Rectangle 99"/>
          <p:cNvSpPr>
            <a:spLocks noChangeArrowheads="1"/>
          </p:cNvSpPr>
          <p:nvPr/>
        </p:nvSpPr>
        <p:spPr bwMode="auto">
          <a:xfrm>
            <a:off x="5184775" y="387032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76" name="Rectangle 100"/>
          <p:cNvSpPr>
            <a:spLocks noChangeArrowheads="1"/>
          </p:cNvSpPr>
          <p:nvPr/>
        </p:nvSpPr>
        <p:spPr bwMode="auto">
          <a:xfrm>
            <a:off x="5184775" y="4427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77" name="Rectangle 101"/>
          <p:cNvSpPr>
            <a:spLocks noChangeArrowheads="1"/>
          </p:cNvSpPr>
          <p:nvPr/>
        </p:nvSpPr>
        <p:spPr bwMode="auto">
          <a:xfrm>
            <a:off x="6335713" y="27082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78" name="Rectangle 102"/>
          <p:cNvSpPr>
            <a:spLocks noChangeArrowheads="1"/>
          </p:cNvSpPr>
          <p:nvPr/>
        </p:nvSpPr>
        <p:spPr bwMode="auto">
          <a:xfrm>
            <a:off x="6335713" y="3284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79" name="Rectangle 103"/>
          <p:cNvSpPr>
            <a:spLocks noChangeArrowheads="1"/>
          </p:cNvSpPr>
          <p:nvPr/>
        </p:nvSpPr>
        <p:spPr bwMode="auto">
          <a:xfrm>
            <a:off x="6335713" y="387032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80" name="Rectangle 104"/>
          <p:cNvSpPr>
            <a:spLocks noChangeArrowheads="1"/>
          </p:cNvSpPr>
          <p:nvPr/>
        </p:nvSpPr>
        <p:spPr bwMode="auto">
          <a:xfrm>
            <a:off x="6335713" y="4427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81" name="Rectangle 105"/>
          <p:cNvSpPr>
            <a:spLocks noChangeArrowheads="1"/>
          </p:cNvSpPr>
          <p:nvPr/>
        </p:nvSpPr>
        <p:spPr bwMode="auto">
          <a:xfrm>
            <a:off x="6335713" y="213995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82" name="Rectangle 106"/>
          <p:cNvSpPr>
            <a:spLocks noChangeArrowheads="1"/>
          </p:cNvSpPr>
          <p:nvPr/>
        </p:nvSpPr>
        <p:spPr bwMode="auto">
          <a:xfrm>
            <a:off x="887413" y="4427538"/>
            <a:ext cx="4889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2F2F2F"/>
                </a:solidFill>
                <a:latin typeface="Arial" panose="020B0604020202020204" pitchFamily="34" charset="0"/>
              </a:rPr>
              <a:t>20</a:t>
            </a:r>
          </a:p>
        </p:txBody>
      </p:sp>
      <p:sp>
        <p:nvSpPr>
          <p:cNvPr id="24683" name="Rectangle 107"/>
          <p:cNvSpPr>
            <a:spLocks noChangeArrowheads="1"/>
          </p:cNvSpPr>
          <p:nvPr/>
        </p:nvSpPr>
        <p:spPr bwMode="auto">
          <a:xfrm>
            <a:off x="887413" y="3860800"/>
            <a:ext cx="4889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2F2F2F"/>
                </a:solidFill>
                <a:latin typeface="Arial" panose="020B0604020202020204" pitchFamily="34" charset="0"/>
              </a:rPr>
              <a:t>40</a:t>
            </a:r>
          </a:p>
        </p:txBody>
      </p:sp>
      <p:sp>
        <p:nvSpPr>
          <p:cNvPr id="24684" name="Rectangle 108"/>
          <p:cNvSpPr>
            <a:spLocks noChangeArrowheads="1"/>
          </p:cNvSpPr>
          <p:nvPr/>
        </p:nvSpPr>
        <p:spPr bwMode="auto">
          <a:xfrm>
            <a:off x="887413" y="3284538"/>
            <a:ext cx="4889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2F2F2F"/>
                </a:solidFill>
                <a:latin typeface="Arial" panose="020B0604020202020204" pitchFamily="34" charset="0"/>
              </a:rPr>
              <a:t>60</a:t>
            </a:r>
          </a:p>
        </p:txBody>
      </p:sp>
      <p:sp>
        <p:nvSpPr>
          <p:cNvPr id="24685" name="Rectangle 109"/>
          <p:cNvSpPr>
            <a:spLocks noChangeArrowheads="1"/>
          </p:cNvSpPr>
          <p:nvPr/>
        </p:nvSpPr>
        <p:spPr bwMode="auto">
          <a:xfrm>
            <a:off x="887413" y="2708275"/>
            <a:ext cx="4889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2F2F2F"/>
                </a:solidFill>
                <a:latin typeface="Arial" panose="020B0604020202020204" pitchFamily="34" charset="0"/>
              </a:rPr>
              <a:t>80</a:t>
            </a:r>
          </a:p>
        </p:txBody>
      </p:sp>
      <p:sp>
        <p:nvSpPr>
          <p:cNvPr id="24686" name="Rectangle 110"/>
          <p:cNvSpPr>
            <a:spLocks noChangeArrowheads="1"/>
          </p:cNvSpPr>
          <p:nvPr/>
        </p:nvSpPr>
        <p:spPr bwMode="auto">
          <a:xfrm>
            <a:off x="877888" y="2143125"/>
            <a:ext cx="4889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2F2F2F"/>
                </a:solidFill>
                <a:latin typeface="Arial" panose="020B0604020202020204" pitchFamily="34" charset="0"/>
              </a:rPr>
              <a:t>100</a:t>
            </a:r>
          </a:p>
        </p:txBody>
      </p:sp>
      <p:sp>
        <p:nvSpPr>
          <p:cNvPr id="24688" name="AutoShape 112"/>
          <p:cNvSpPr>
            <a:spLocks noChangeArrowheads="1"/>
          </p:cNvSpPr>
          <p:nvPr/>
        </p:nvSpPr>
        <p:spPr bwMode="auto">
          <a:xfrm>
            <a:off x="7216775" y="209708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89" name="AutoShape 113"/>
          <p:cNvSpPr>
            <a:spLocks noChangeArrowheads="1"/>
          </p:cNvSpPr>
          <p:nvPr/>
        </p:nvSpPr>
        <p:spPr bwMode="auto">
          <a:xfrm>
            <a:off x="7219950" y="2673350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F0AC02">
              <a:alpha val="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90" name="AutoShape 114"/>
          <p:cNvSpPr>
            <a:spLocks noChangeArrowheads="1"/>
          </p:cNvSpPr>
          <p:nvPr/>
        </p:nvSpPr>
        <p:spPr bwMode="auto">
          <a:xfrm>
            <a:off x="7219950" y="4406900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2F2F2F">
              <a:alpha val="0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91" name="Rectangle 115"/>
          <p:cNvSpPr>
            <a:spLocks noChangeArrowheads="1"/>
          </p:cNvSpPr>
          <p:nvPr/>
        </p:nvSpPr>
        <p:spPr bwMode="auto">
          <a:xfrm>
            <a:off x="7343775" y="444658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2F2F2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92" name="Rectangle 116"/>
          <p:cNvSpPr>
            <a:spLocks noChangeArrowheads="1"/>
          </p:cNvSpPr>
          <p:nvPr/>
        </p:nvSpPr>
        <p:spPr bwMode="auto">
          <a:xfrm>
            <a:off x="7343775" y="2141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93" name="Rectangle 117"/>
          <p:cNvSpPr>
            <a:spLocks noChangeArrowheads="1"/>
          </p:cNvSpPr>
          <p:nvPr/>
        </p:nvSpPr>
        <p:spPr bwMode="auto">
          <a:xfrm>
            <a:off x="7343775" y="270827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94" name="AutoShape 118"/>
          <p:cNvSpPr>
            <a:spLocks noChangeArrowheads="1"/>
          </p:cNvSpPr>
          <p:nvPr/>
        </p:nvSpPr>
        <p:spPr bwMode="auto">
          <a:xfrm>
            <a:off x="7216775" y="381158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0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95" name="Rectangle 119"/>
          <p:cNvSpPr>
            <a:spLocks noChangeArrowheads="1"/>
          </p:cNvSpPr>
          <p:nvPr/>
        </p:nvSpPr>
        <p:spPr bwMode="auto">
          <a:xfrm>
            <a:off x="7343775" y="385127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80808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96" name="AutoShape 120"/>
          <p:cNvSpPr>
            <a:spLocks noChangeArrowheads="1"/>
          </p:cNvSpPr>
          <p:nvPr/>
        </p:nvSpPr>
        <p:spPr bwMode="auto">
          <a:xfrm>
            <a:off x="7219950" y="3235325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99CC00">
              <a:alpha val="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97" name="Rectangle 121"/>
          <p:cNvSpPr>
            <a:spLocks noChangeArrowheads="1"/>
          </p:cNvSpPr>
          <p:nvPr/>
        </p:nvSpPr>
        <p:spPr bwMode="auto">
          <a:xfrm>
            <a:off x="7343775" y="327501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24698" name="Oval 122"/>
          <p:cNvSpPr>
            <a:spLocks noChangeArrowheads="1"/>
          </p:cNvSpPr>
          <p:nvPr/>
        </p:nvSpPr>
        <p:spPr bwMode="auto">
          <a:xfrm>
            <a:off x="909638" y="4914900"/>
            <a:ext cx="431800" cy="431800"/>
          </a:xfrm>
          <a:prstGeom prst="ellipse">
            <a:avLst/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699" name="Rectangle 123"/>
          <p:cNvSpPr>
            <a:spLocks noChangeArrowheads="1"/>
          </p:cNvSpPr>
          <p:nvPr/>
        </p:nvSpPr>
        <p:spPr bwMode="auto">
          <a:xfrm>
            <a:off x="887413" y="4995863"/>
            <a:ext cx="4889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2F2F2F"/>
                </a:solidFill>
                <a:latin typeface="Arial" panose="020B0604020202020204" pitchFamily="34" charset="0"/>
              </a:rPr>
              <a:t>0</a:t>
            </a:r>
          </a:p>
        </p:txBody>
      </p:sp>
      <p:sp>
        <p:nvSpPr>
          <p:cNvPr id="24700" name="WordArt 124"/>
          <p:cNvSpPr>
            <a:spLocks noChangeArrowheads="1" noChangeShapeType="1" noTextEdit="1"/>
          </p:cNvSpPr>
          <p:nvPr/>
        </p:nvSpPr>
        <p:spPr bwMode="auto">
          <a:xfrm>
            <a:off x="1908175" y="368300"/>
            <a:ext cx="5327650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>
                <a:solidFill>
                  <a:srgbClr val="000000"/>
                </a:solidFill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>
              <a:solidFill>
                <a:srgbClr val="000000"/>
              </a:solidFill>
              <a:effectLst>
                <a:outerShdw dist="17961" dir="2700000" algn="ctr" rotWithShape="0">
                  <a:srgbClr val="FFFFFF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4709" name="Group 133"/>
          <p:cNvGrpSpPr>
            <a:grpSpLocks/>
          </p:cNvGrpSpPr>
          <p:nvPr/>
        </p:nvGrpSpPr>
        <p:grpSpPr bwMode="auto">
          <a:xfrm>
            <a:off x="3851275" y="6273800"/>
            <a:ext cx="1441450" cy="360363"/>
            <a:chOff x="4694" y="3952"/>
            <a:chExt cx="908" cy="227"/>
          </a:xfrm>
        </p:grpSpPr>
        <p:sp>
          <p:nvSpPr>
            <p:cNvPr id="24701" name="WordArt 125"/>
            <p:cNvSpPr>
              <a:spLocks noChangeArrowheads="1" noChangeShapeType="1" noTextEdit="1"/>
            </p:cNvSpPr>
            <p:nvPr/>
          </p:nvSpPr>
          <p:spPr bwMode="auto">
            <a:xfrm>
              <a:off x="4694" y="3952"/>
              <a:ext cx="9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>
                  <a:solidFill>
                    <a:srgbClr val="FFFFFF">
                      <a:alpha val="10001"/>
                    </a:srgbClr>
                  </a:solidFill>
                  <a:effectLst>
                    <a:outerShdw dist="17961" dir="2700000" algn="ctr" rotWithShape="0">
                      <a:srgbClr val="000000"/>
                    </a:outerShdw>
                  </a:effectLst>
                  <a:latin typeface="Impact" panose="020B0806030902050204" pitchFamily="34" charset="0"/>
                </a:rPr>
                <a:t>' LOGOTYPE '</a:t>
              </a:r>
              <a:endParaRPr lang="zh-CN" altLang="en-US" kern="10">
                <a:solidFill>
                  <a:srgbClr val="FFFFFF">
                    <a:alpha val="10001"/>
                  </a:srgbClr>
                </a:solidFill>
                <a:effectLst>
                  <a:outerShdw dist="17961" dir="2700000" algn="ctr" rotWithShape="0">
                    <a:srgbClr val="000000"/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24702" name="WordArt 126"/>
            <p:cNvSpPr>
              <a:spLocks noChangeArrowheads="1" noChangeShapeType="1" noTextEdit="1"/>
            </p:cNvSpPr>
            <p:nvPr/>
          </p:nvSpPr>
          <p:spPr bwMode="auto">
            <a:xfrm>
              <a:off x="4764" y="4133"/>
              <a:ext cx="770" cy="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 kern="10">
                  <a:solidFill>
                    <a:srgbClr val="9696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COMPANY LOGOTYPE INSERT</a:t>
              </a:r>
              <a:endParaRPr lang="zh-CN" altLang="en-US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4703" name="Line 127"/>
          <p:cNvSpPr>
            <a:spLocks noChangeShapeType="1"/>
          </p:cNvSpPr>
          <p:nvPr/>
        </p:nvSpPr>
        <p:spPr bwMode="auto">
          <a:xfrm>
            <a:off x="1125538" y="2489200"/>
            <a:ext cx="0" cy="128588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704" name="Line 128"/>
          <p:cNvSpPr>
            <a:spLocks noChangeShapeType="1"/>
          </p:cNvSpPr>
          <p:nvPr/>
        </p:nvSpPr>
        <p:spPr bwMode="auto">
          <a:xfrm>
            <a:off x="1125538" y="3068638"/>
            <a:ext cx="0" cy="128587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705" name="Line 129"/>
          <p:cNvSpPr>
            <a:spLocks noChangeShapeType="1"/>
          </p:cNvSpPr>
          <p:nvPr/>
        </p:nvSpPr>
        <p:spPr bwMode="auto">
          <a:xfrm>
            <a:off x="1125538" y="3635375"/>
            <a:ext cx="0" cy="128588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706" name="Line 130"/>
          <p:cNvSpPr>
            <a:spLocks noChangeShapeType="1"/>
          </p:cNvSpPr>
          <p:nvPr/>
        </p:nvSpPr>
        <p:spPr bwMode="auto">
          <a:xfrm>
            <a:off x="1125538" y="4221163"/>
            <a:ext cx="0" cy="128587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707" name="Line 131"/>
          <p:cNvSpPr>
            <a:spLocks noChangeShapeType="1"/>
          </p:cNvSpPr>
          <p:nvPr/>
        </p:nvSpPr>
        <p:spPr bwMode="auto">
          <a:xfrm>
            <a:off x="1125538" y="4778375"/>
            <a:ext cx="0" cy="128588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708" name="Text Box 132"/>
          <p:cNvSpPr txBox="1">
            <a:spLocks noChangeArrowheads="1"/>
          </p:cNvSpPr>
          <p:nvPr/>
        </p:nvSpPr>
        <p:spPr bwMode="auto">
          <a:xfrm>
            <a:off x="0" y="728663"/>
            <a:ext cx="914400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6400"/>
                    </a:gs>
                    <a:gs pos="100000">
                      <a:srgbClr val="FFC800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PowerPoint can tailor your presentation so that all slides will look a certain way or fit a specific template.</a:t>
            </a:r>
          </a:p>
          <a:p>
            <a:pPr algn="ctr">
              <a:lnSpc>
                <a:spcPct val="90000"/>
              </a:lnSpc>
            </a:pPr>
            <a:r>
              <a:rPr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If you need to create a presentation for a specific company or have a logo or design that you would like to include on every page,</a:t>
            </a:r>
          </a:p>
          <a:p>
            <a:pPr algn="ctr">
              <a:lnSpc>
                <a:spcPct val="90000"/>
              </a:lnSpc>
            </a:pPr>
            <a:r>
              <a:rPr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then you will need to custom tailor your presentation.</a:t>
            </a:r>
          </a:p>
        </p:txBody>
      </p:sp>
      <p:sp>
        <p:nvSpPr>
          <p:cNvPr id="24710" name="AutoShape 134"/>
          <p:cNvSpPr>
            <a:spLocks noChangeArrowheads="1"/>
          </p:cNvSpPr>
          <p:nvPr/>
        </p:nvSpPr>
        <p:spPr bwMode="auto">
          <a:xfrm>
            <a:off x="7461250" y="5167313"/>
            <a:ext cx="501650" cy="520700"/>
          </a:xfrm>
          <a:prstGeom prst="roundRect">
            <a:avLst>
              <a:gd name="adj" fmla="val 50000"/>
            </a:avLst>
          </a:prstGeom>
          <a:solidFill>
            <a:srgbClr val="2F2F2F">
              <a:alpha val="0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24711" name="Rectangle 135"/>
          <p:cNvSpPr>
            <a:spLocks noChangeArrowheads="1"/>
          </p:cNvSpPr>
          <p:nvPr/>
        </p:nvSpPr>
        <p:spPr bwMode="auto">
          <a:xfrm>
            <a:off x="7334250" y="5294313"/>
            <a:ext cx="7572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000" b="1">
                <a:solidFill>
                  <a:srgbClr val="000000"/>
                </a:solidFill>
                <a:latin typeface="Arial" panose="020B0604020202020204" pitchFamily="34" charset="0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1195294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1" name="Freeform 363"/>
          <p:cNvSpPr>
            <a:spLocks/>
          </p:cNvSpPr>
          <p:nvPr/>
        </p:nvSpPr>
        <p:spPr bwMode="auto">
          <a:xfrm>
            <a:off x="1654175" y="4516438"/>
            <a:ext cx="2413000" cy="1247775"/>
          </a:xfrm>
          <a:custGeom>
            <a:avLst/>
            <a:gdLst>
              <a:gd name="T0" fmla="*/ 1400 w 1928"/>
              <a:gd name="T1" fmla="*/ 12 h 997"/>
              <a:gd name="T2" fmla="*/ 1288 w 1928"/>
              <a:gd name="T3" fmla="*/ 34 h 997"/>
              <a:gd name="T4" fmla="*/ 1089 w 1928"/>
              <a:gd name="T5" fmla="*/ 20 h 997"/>
              <a:gd name="T6" fmla="*/ 972 w 1928"/>
              <a:gd name="T7" fmla="*/ 6 h 997"/>
              <a:gd name="T8" fmla="*/ 893 w 1928"/>
              <a:gd name="T9" fmla="*/ 12 h 997"/>
              <a:gd name="T10" fmla="*/ 652 w 1928"/>
              <a:gd name="T11" fmla="*/ 26 h 997"/>
              <a:gd name="T12" fmla="*/ 577 w 1928"/>
              <a:gd name="T13" fmla="*/ 7 h 997"/>
              <a:gd name="T14" fmla="*/ 498 w 1928"/>
              <a:gd name="T15" fmla="*/ 0 h 997"/>
              <a:gd name="T16" fmla="*/ 424 w 1928"/>
              <a:gd name="T17" fmla="*/ 6 h 997"/>
              <a:gd name="T18" fmla="*/ 352 w 1928"/>
              <a:gd name="T19" fmla="*/ 20 h 997"/>
              <a:gd name="T20" fmla="*/ 285 w 1928"/>
              <a:gd name="T21" fmla="*/ 47 h 997"/>
              <a:gd name="T22" fmla="*/ 222 w 1928"/>
              <a:gd name="T23" fmla="*/ 82 h 997"/>
              <a:gd name="T24" fmla="*/ 165 w 1928"/>
              <a:gd name="T25" fmla="*/ 124 h 997"/>
              <a:gd name="T26" fmla="*/ 115 w 1928"/>
              <a:gd name="T27" fmla="*/ 175 h 997"/>
              <a:gd name="T28" fmla="*/ 74 w 1928"/>
              <a:gd name="T29" fmla="*/ 232 h 997"/>
              <a:gd name="T30" fmla="*/ 41 w 1928"/>
              <a:gd name="T31" fmla="*/ 297 h 997"/>
              <a:gd name="T32" fmla="*/ 17 w 1928"/>
              <a:gd name="T33" fmla="*/ 364 h 997"/>
              <a:gd name="T34" fmla="*/ 3 w 1928"/>
              <a:gd name="T35" fmla="*/ 437 h 997"/>
              <a:gd name="T36" fmla="*/ 0 w 1928"/>
              <a:gd name="T37" fmla="*/ 488 h 997"/>
              <a:gd name="T38" fmla="*/ 4 w 1928"/>
              <a:gd name="T39" fmla="*/ 563 h 997"/>
              <a:gd name="T40" fmla="*/ 20 w 1928"/>
              <a:gd name="T41" fmla="*/ 634 h 997"/>
              <a:gd name="T42" fmla="*/ 47 w 1928"/>
              <a:gd name="T43" fmla="*/ 702 h 997"/>
              <a:gd name="T44" fmla="*/ 80 w 1928"/>
              <a:gd name="T45" fmla="*/ 765 h 997"/>
              <a:gd name="T46" fmla="*/ 124 w 1928"/>
              <a:gd name="T47" fmla="*/ 820 h 997"/>
              <a:gd name="T48" fmla="*/ 175 w 1928"/>
              <a:gd name="T49" fmla="*/ 870 h 997"/>
              <a:gd name="T50" fmla="*/ 232 w 1928"/>
              <a:gd name="T51" fmla="*/ 912 h 997"/>
              <a:gd name="T52" fmla="*/ 295 w 1928"/>
              <a:gd name="T53" fmla="*/ 946 h 997"/>
              <a:gd name="T54" fmla="*/ 364 w 1928"/>
              <a:gd name="T55" fmla="*/ 969 h 997"/>
              <a:gd name="T56" fmla="*/ 437 w 1928"/>
              <a:gd name="T57" fmla="*/ 984 h 997"/>
              <a:gd name="T58" fmla="*/ 487 w 1928"/>
              <a:gd name="T59" fmla="*/ 987 h 997"/>
              <a:gd name="T60" fmla="*/ 551 w 1928"/>
              <a:gd name="T61" fmla="*/ 984 h 997"/>
              <a:gd name="T62" fmla="*/ 612 w 1928"/>
              <a:gd name="T63" fmla="*/ 972 h 997"/>
              <a:gd name="T64" fmla="*/ 797 w 1928"/>
              <a:gd name="T65" fmla="*/ 962 h 997"/>
              <a:gd name="T66" fmla="*/ 877 w 1928"/>
              <a:gd name="T67" fmla="*/ 984 h 997"/>
              <a:gd name="T68" fmla="*/ 940 w 1928"/>
              <a:gd name="T69" fmla="*/ 991 h 997"/>
              <a:gd name="T70" fmla="*/ 982 w 1928"/>
              <a:gd name="T71" fmla="*/ 991 h 997"/>
              <a:gd name="T72" fmla="*/ 1045 w 1928"/>
              <a:gd name="T73" fmla="*/ 985 h 997"/>
              <a:gd name="T74" fmla="*/ 1126 w 1928"/>
              <a:gd name="T75" fmla="*/ 966 h 997"/>
              <a:gd name="T76" fmla="*/ 1304 w 1928"/>
              <a:gd name="T77" fmla="*/ 980 h 997"/>
              <a:gd name="T78" fmla="*/ 1365 w 1928"/>
              <a:gd name="T79" fmla="*/ 993 h 997"/>
              <a:gd name="T80" fmla="*/ 1430 w 1928"/>
              <a:gd name="T81" fmla="*/ 997 h 997"/>
              <a:gd name="T82" fmla="*/ 1479 w 1928"/>
              <a:gd name="T83" fmla="*/ 996 h 997"/>
              <a:gd name="T84" fmla="*/ 1552 w 1928"/>
              <a:gd name="T85" fmla="*/ 984 h 997"/>
              <a:gd name="T86" fmla="*/ 1621 w 1928"/>
              <a:gd name="T87" fmla="*/ 961 h 997"/>
              <a:gd name="T88" fmla="*/ 1685 w 1928"/>
              <a:gd name="T89" fmla="*/ 928 h 997"/>
              <a:gd name="T90" fmla="*/ 1744 w 1928"/>
              <a:gd name="T91" fmla="*/ 889 h 997"/>
              <a:gd name="T92" fmla="*/ 1797 w 1928"/>
              <a:gd name="T93" fmla="*/ 841 h 997"/>
              <a:gd name="T94" fmla="*/ 1840 w 1928"/>
              <a:gd name="T95" fmla="*/ 785 h 997"/>
              <a:gd name="T96" fmla="*/ 1877 w 1928"/>
              <a:gd name="T97" fmla="*/ 724 h 997"/>
              <a:gd name="T98" fmla="*/ 1905 w 1928"/>
              <a:gd name="T99" fmla="*/ 656 h 997"/>
              <a:gd name="T100" fmla="*/ 1921 w 1928"/>
              <a:gd name="T101" fmla="*/ 585 h 997"/>
              <a:gd name="T102" fmla="*/ 1928 w 1928"/>
              <a:gd name="T103" fmla="*/ 510 h 997"/>
              <a:gd name="T104" fmla="*/ 1927 w 1928"/>
              <a:gd name="T105" fmla="*/ 459 h 997"/>
              <a:gd name="T106" fmla="*/ 1913 w 1928"/>
              <a:gd name="T107" fmla="*/ 386 h 997"/>
              <a:gd name="T108" fmla="*/ 1892 w 1928"/>
              <a:gd name="T109" fmla="*/ 317 h 997"/>
              <a:gd name="T110" fmla="*/ 1859 w 1928"/>
              <a:gd name="T111" fmla="*/ 253 h 997"/>
              <a:gd name="T112" fmla="*/ 1818 w 1928"/>
              <a:gd name="T113" fmla="*/ 194 h 997"/>
              <a:gd name="T114" fmla="*/ 1770 w 1928"/>
              <a:gd name="T115" fmla="*/ 143 h 997"/>
              <a:gd name="T116" fmla="*/ 1715 w 1928"/>
              <a:gd name="T117" fmla="*/ 98 h 997"/>
              <a:gd name="T118" fmla="*/ 1653 w 1928"/>
              <a:gd name="T119" fmla="*/ 63 h 997"/>
              <a:gd name="T120" fmla="*/ 1587 w 1928"/>
              <a:gd name="T121" fmla="*/ 35 h 997"/>
              <a:gd name="T122" fmla="*/ 1516 w 1928"/>
              <a:gd name="T123" fmla="*/ 17 h 997"/>
              <a:gd name="T124" fmla="*/ 1441 w 1928"/>
              <a:gd name="T125" fmla="*/ 12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8" h="997">
                <a:moveTo>
                  <a:pt x="1441" y="12"/>
                </a:moveTo>
                <a:lnTo>
                  <a:pt x="1441" y="12"/>
                </a:lnTo>
                <a:lnTo>
                  <a:pt x="1400" y="12"/>
                </a:lnTo>
                <a:lnTo>
                  <a:pt x="1362" y="16"/>
                </a:lnTo>
                <a:lnTo>
                  <a:pt x="1324" y="23"/>
                </a:lnTo>
                <a:lnTo>
                  <a:pt x="1288" y="34"/>
                </a:lnTo>
                <a:lnTo>
                  <a:pt x="1126" y="32"/>
                </a:lnTo>
                <a:lnTo>
                  <a:pt x="1126" y="32"/>
                </a:lnTo>
                <a:lnTo>
                  <a:pt x="1089" y="20"/>
                </a:lnTo>
                <a:lnTo>
                  <a:pt x="1051" y="13"/>
                </a:lnTo>
                <a:lnTo>
                  <a:pt x="1012" y="7"/>
                </a:lnTo>
                <a:lnTo>
                  <a:pt x="972" y="6"/>
                </a:lnTo>
                <a:lnTo>
                  <a:pt x="972" y="6"/>
                </a:lnTo>
                <a:lnTo>
                  <a:pt x="933" y="7"/>
                </a:lnTo>
                <a:lnTo>
                  <a:pt x="893" y="12"/>
                </a:lnTo>
                <a:lnTo>
                  <a:pt x="857" y="19"/>
                </a:lnTo>
                <a:lnTo>
                  <a:pt x="819" y="28"/>
                </a:lnTo>
                <a:lnTo>
                  <a:pt x="652" y="26"/>
                </a:lnTo>
                <a:lnTo>
                  <a:pt x="652" y="26"/>
                </a:lnTo>
                <a:lnTo>
                  <a:pt x="615" y="16"/>
                </a:lnTo>
                <a:lnTo>
                  <a:pt x="577" y="7"/>
                </a:lnTo>
                <a:lnTo>
                  <a:pt x="538" y="3"/>
                </a:lnTo>
                <a:lnTo>
                  <a:pt x="498" y="0"/>
                </a:lnTo>
                <a:lnTo>
                  <a:pt x="498" y="0"/>
                </a:lnTo>
                <a:lnTo>
                  <a:pt x="474" y="0"/>
                </a:lnTo>
                <a:lnTo>
                  <a:pt x="449" y="3"/>
                </a:lnTo>
                <a:lnTo>
                  <a:pt x="424" y="6"/>
                </a:lnTo>
                <a:lnTo>
                  <a:pt x="399" y="9"/>
                </a:lnTo>
                <a:lnTo>
                  <a:pt x="376" y="15"/>
                </a:lnTo>
                <a:lnTo>
                  <a:pt x="352" y="20"/>
                </a:lnTo>
                <a:lnTo>
                  <a:pt x="329" y="28"/>
                </a:lnTo>
                <a:lnTo>
                  <a:pt x="307" y="36"/>
                </a:lnTo>
                <a:lnTo>
                  <a:pt x="285" y="47"/>
                </a:lnTo>
                <a:lnTo>
                  <a:pt x="263" y="57"/>
                </a:lnTo>
                <a:lnTo>
                  <a:pt x="243" y="69"/>
                </a:lnTo>
                <a:lnTo>
                  <a:pt x="222" y="82"/>
                </a:lnTo>
                <a:lnTo>
                  <a:pt x="203" y="95"/>
                </a:lnTo>
                <a:lnTo>
                  <a:pt x="184" y="110"/>
                </a:lnTo>
                <a:lnTo>
                  <a:pt x="165" y="124"/>
                </a:lnTo>
                <a:lnTo>
                  <a:pt x="149" y="140"/>
                </a:lnTo>
                <a:lnTo>
                  <a:pt x="131" y="158"/>
                </a:lnTo>
                <a:lnTo>
                  <a:pt x="115" y="175"/>
                </a:lnTo>
                <a:lnTo>
                  <a:pt x="101" y="194"/>
                </a:lnTo>
                <a:lnTo>
                  <a:pt x="88" y="213"/>
                </a:lnTo>
                <a:lnTo>
                  <a:pt x="74" y="232"/>
                </a:lnTo>
                <a:lnTo>
                  <a:pt x="63" y="253"/>
                </a:lnTo>
                <a:lnTo>
                  <a:pt x="51" y="275"/>
                </a:lnTo>
                <a:lnTo>
                  <a:pt x="41" y="297"/>
                </a:lnTo>
                <a:lnTo>
                  <a:pt x="32" y="319"/>
                </a:lnTo>
                <a:lnTo>
                  <a:pt x="23" y="342"/>
                </a:lnTo>
                <a:lnTo>
                  <a:pt x="17" y="364"/>
                </a:lnTo>
                <a:lnTo>
                  <a:pt x="12" y="389"/>
                </a:lnTo>
                <a:lnTo>
                  <a:pt x="6" y="412"/>
                </a:lnTo>
                <a:lnTo>
                  <a:pt x="3" y="437"/>
                </a:lnTo>
                <a:lnTo>
                  <a:pt x="1" y="462"/>
                </a:lnTo>
                <a:lnTo>
                  <a:pt x="0" y="488"/>
                </a:lnTo>
                <a:lnTo>
                  <a:pt x="0" y="488"/>
                </a:lnTo>
                <a:lnTo>
                  <a:pt x="0" y="513"/>
                </a:lnTo>
                <a:lnTo>
                  <a:pt x="1" y="538"/>
                </a:lnTo>
                <a:lnTo>
                  <a:pt x="4" y="563"/>
                </a:lnTo>
                <a:lnTo>
                  <a:pt x="9" y="588"/>
                </a:lnTo>
                <a:lnTo>
                  <a:pt x="15" y="611"/>
                </a:lnTo>
                <a:lnTo>
                  <a:pt x="20" y="634"/>
                </a:lnTo>
                <a:lnTo>
                  <a:pt x="28" y="658"/>
                </a:lnTo>
                <a:lnTo>
                  <a:pt x="36" y="680"/>
                </a:lnTo>
                <a:lnTo>
                  <a:pt x="47" y="702"/>
                </a:lnTo>
                <a:lnTo>
                  <a:pt x="57" y="724"/>
                </a:lnTo>
                <a:lnTo>
                  <a:pt x="69" y="744"/>
                </a:lnTo>
                <a:lnTo>
                  <a:pt x="80" y="765"/>
                </a:lnTo>
                <a:lnTo>
                  <a:pt x="95" y="784"/>
                </a:lnTo>
                <a:lnTo>
                  <a:pt x="110" y="803"/>
                </a:lnTo>
                <a:lnTo>
                  <a:pt x="124" y="820"/>
                </a:lnTo>
                <a:lnTo>
                  <a:pt x="140" y="838"/>
                </a:lnTo>
                <a:lnTo>
                  <a:pt x="158" y="855"/>
                </a:lnTo>
                <a:lnTo>
                  <a:pt x="175" y="870"/>
                </a:lnTo>
                <a:lnTo>
                  <a:pt x="193" y="886"/>
                </a:lnTo>
                <a:lnTo>
                  <a:pt x="212" y="899"/>
                </a:lnTo>
                <a:lnTo>
                  <a:pt x="232" y="912"/>
                </a:lnTo>
                <a:lnTo>
                  <a:pt x="253" y="924"/>
                </a:lnTo>
                <a:lnTo>
                  <a:pt x="275" y="936"/>
                </a:lnTo>
                <a:lnTo>
                  <a:pt x="295" y="946"/>
                </a:lnTo>
                <a:lnTo>
                  <a:pt x="319" y="955"/>
                </a:lnTo>
                <a:lnTo>
                  <a:pt x="341" y="963"/>
                </a:lnTo>
                <a:lnTo>
                  <a:pt x="364" y="969"/>
                </a:lnTo>
                <a:lnTo>
                  <a:pt x="387" y="975"/>
                </a:lnTo>
                <a:lnTo>
                  <a:pt x="412" y="980"/>
                </a:lnTo>
                <a:lnTo>
                  <a:pt x="437" y="984"/>
                </a:lnTo>
                <a:lnTo>
                  <a:pt x="462" y="985"/>
                </a:lnTo>
                <a:lnTo>
                  <a:pt x="487" y="987"/>
                </a:lnTo>
                <a:lnTo>
                  <a:pt x="487" y="987"/>
                </a:lnTo>
                <a:lnTo>
                  <a:pt x="509" y="987"/>
                </a:lnTo>
                <a:lnTo>
                  <a:pt x="531" y="985"/>
                </a:lnTo>
                <a:lnTo>
                  <a:pt x="551" y="984"/>
                </a:lnTo>
                <a:lnTo>
                  <a:pt x="572" y="981"/>
                </a:lnTo>
                <a:lnTo>
                  <a:pt x="592" y="977"/>
                </a:lnTo>
                <a:lnTo>
                  <a:pt x="612" y="972"/>
                </a:lnTo>
                <a:lnTo>
                  <a:pt x="652" y="961"/>
                </a:lnTo>
                <a:lnTo>
                  <a:pt x="797" y="962"/>
                </a:lnTo>
                <a:lnTo>
                  <a:pt x="797" y="962"/>
                </a:lnTo>
                <a:lnTo>
                  <a:pt x="836" y="975"/>
                </a:lnTo>
                <a:lnTo>
                  <a:pt x="857" y="980"/>
                </a:lnTo>
                <a:lnTo>
                  <a:pt x="877" y="984"/>
                </a:lnTo>
                <a:lnTo>
                  <a:pt x="897" y="987"/>
                </a:lnTo>
                <a:lnTo>
                  <a:pt x="918" y="990"/>
                </a:lnTo>
                <a:lnTo>
                  <a:pt x="940" y="991"/>
                </a:lnTo>
                <a:lnTo>
                  <a:pt x="960" y="993"/>
                </a:lnTo>
                <a:lnTo>
                  <a:pt x="960" y="993"/>
                </a:lnTo>
                <a:lnTo>
                  <a:pt x="982" y="991"/>
                </a:lnTo>
                <a:lnTo>
                  <a:pt x="1004" y="991"/>
                </a:lnTo>
                <a:lnTo>
                  <a:pt x="1025" y="988"/>
                </a:lnTo>
                <a:lnTo>
                  <a:pt x="1045" y="985"/>
                </a:lnTo>
                <a:lnTo>
                  <a:pt x="1066" y="982"/>
                </a:lnTo>
                <a:lnTo>
                  <a:pt x="1086" y="978"/>
                </a:lnTo>
                <a:lnTo>
                  <a:pt x="1126" y="966"/>
                </a:lnTo>
                <a:lnTo>
                  <a:pt x="1266" y="968"/>
                </a:lnTo>
                <a:lnTo>
                  <a:pt x="1266" y="968"/>
                </a:lnTo>
                <a:lnTo>
                  <a:pt x="1304" y="980"/>
                </a:lnTo>
                <a:lnTo>
                  <a:pt x="1324" y="985"/>
                </a:lnTo>
                <a:lnTo>
                  <a:pt x="1345" y="990"/>
                </a:lnTo>
                <a:lnTo>
                  <a:pt x="1365" y="993"/>
                </a:lnTo>
                <a:lnTo>
                  <a:pt x="1387" y="996"/>
                </a:lnTo>
                <a:lnTo>
                  <a:pt x="1408" y="997"/>
                </a:lnTo>
                <a:lnTo>
                  <a:pt x="1430" y="997"/>
                </a:lnTo>
                <a:lnTo>
                  <a:pt x="1430" y="997"/>
                </a:lnTo>
                <a:lnTo>
                  <a:pt x="1454" y="997"/>
                </a:lnTo>
                <a:lnTo>
                  <a:pt x="1479" y="996"/>
                </a:lnTo>
                <a:lnTo>
                  <a:pt x="1504" y="993"/>
                </a:lnTo>
                <a:lnTo>
                  <a:pt x="1529" y="988"/>
                </a:lnTo>
                <a:lnTo>
                  <a:pt x="1552" y="984"/>
                </a:lnTo>
                <a:lnTo>
                  <a:pt x="1576" y="977"/>
                </a:lnTo>
                <a:lnTo>
                  <a:pt x="1599" y="969"/>
                </a:lnTo>
                <a:lnTo>
                  <a:pt x="1621" y="961"/>
                </a:lnTo>
                <a:lnTo>
                  <a:pt x="1643" y="952"/>
                </a:lnTo>
                <a:lnTo>
                  <a:pt x="1665" y="940"/>
                </a:lnTo>
                <a:lnTo>
                  <a:pt x="1685" y="928"/>
                </a:lnTo>
                <a:lnTo>
                  <a:pt x="1706" y="917"/>
                </a:lnTo>
                <a:lnTo>
                  <a:pt x="1725" y="903"/>
                </a:lnTo>
                <a:lnTo>
                  <a:pt x="1744" y="889"/>
                </a:lnTo>
                <a:lnTo>
                  <a:pt x="1763" y="873"/>
                </a:lnTo>
                <a:lnTo>
                  <a:pt x="1779" y="857"/>
                </a:lnTo>
                <a:lnTo>
                  <a:pt x="1797" y="841"/>
                </a:lnTo>
                <a:lnTo>
                  <a:pt x="1811" y="823"/>
                </a:lnTo>
                <a:lnTo>
                  <a:pt x="1827" y="804"/>
                </a:lnTo>
                <a:lnTo>
                  <a:pt x="1840" y="785"/>
                </a:lnTo>
                <a:lnTo>
                  <a:pt x="1854" y="765"/>
                </a:lnTo>
                <a:lnTo>
                  <a:pt x="1865" y="744"/>
                </a:lnTo>
                <a:lnTo>
                  <a:pt x="1877" y="724"/>
                </a:lnTo>
                <a:lnTo>
                  <a:pt x="1887" y="702"/>
                </a:lnTo>
                <a:lnTo>
                  <a:pt x="1896" y="680"/>
                </a:lnTo>
                <a:lnTo>
                  <a:pt x="1905" y="656"/>
                </a:lnTo>
                <a:lnTo>
                  <a:pt x="1911" y="633"/>
                </a:lnTo>
                <a:lnTo>
                  <a:pt x="1916" y="610"/>
                </a:lnTo>
                <a:lnTo>
                  <a:pt x="1921" y="585"/>
                </a:lnTo>
                <a:lnTo>
                  <a:pt x="1925" y="560"/>
                </a:lnTo>
                <a:lnTo>
                  <a:pt x="1927" y="535"/>
                </a:lnTo>
                <a:lnTo>
                  <a:pt x="1928" y="510"/>
                </a:lnTo>
                <a:lnTo>
                  <a:pt x="1928" y="510"/>
                </a:lnTo>
                <a:lnTo>
                  <a:pt x="1928" y="485"/>
                </a:lnTo>
                <a:lnTo>
                  <a:pt x="1927" y="459"/>
                </a:lnTo>
                <a:lnTo>
                  <a:pt x="1924" y="434"/>
                </a:lnTo>
                <a:lnTo>
                  <a:pt x="1919" y="411"/>
                </a:lnTo>
                <a:lnTo>
                  <a:pt x="1913" y="386"/>
                </a:lnTo>
                <a:lnTo>
                  <a:pt x="1908" y="363"/>
                </a:lnTo>
                <a:lnTo>
                  <a:pt x="1900" y="341"/>
                </a:lnTo>
                <a:lnTo>
                  <a:pt x="1892" y="317"/>
                </a:lnTo>
                <a:lnTo>
                  <a:pt x="1881" y="295"/>
                </a:lnTo>
                <a:lnTo>
                  <a:pt x="1871" y="275"/>
                </a:lnTo>
                <a:lnTo>
                  <a:pt x="1859" y="253"/>
                </a:lnTo>
                <a:lnTo>
                  <a:pt x="1848" y="234"/>
                </a:lnTo>
                <a:lnTo>
                  <a:pt x="1833" y="213"/>
                </a:lnTo>
                <a:lnTo>
                  <a:pt x="1818" y="194"/>
                </a:lnTo>
                <a:lnTo>
                  <a:pt x="1804" y="177"/>
                </a:lnTo>
                <a:lnTo>
                  <a:pt x="1788" y="159"/>
                </a:lnTo>
                <a:lnTo>
                  <a:pt x="1770" y="143"/>
                </a:lnTo>
                <a:lnTo>
                  <a:pt x="1753" y="127"/>
                </a:lnTo>
                <a:lnTo>
                  <a:pt x="1735" y="113"/>
                </a:lnTo>
                <a:lnTo>
                  <a:pt x="1715" y="98"/>
                </a:lnTo>
                <a:lnTo>
                  <a:pt x="1696" y="86"/>
                </a:lnTo>
                <a:lnTo>
                  <a:pt x="1675" y="73"/>
                </a:lnTo>
                <a:lnTo>
                  <a:pt x="1653" y="63"/>
                </a:lnTo>
                <a:lnTo>
                  <a:pt x="1633" y="53"/>
                </a:lnTo>
                <a:lnTo>
                  <a:pt x="1609" y="42"/>
                </a:lnTo>
                <a:lnTo>
                  <a:pt x="1587" y="35"/>
                </a:lnTo>
                <a:lnTo>
                  <a:pt x="1564" y="28"/>
                </a:lnTo>
                <a:lnTo>
                  <a:pt x="1539" y="22"/>
                </a:lnTo>
                <a:lnTo>
                  <a:pt x="1516" y="17"/>
                </a:lnTo>
                <a:lnTo>
                  <a:pt x="1491" y="15"/>
                </a:lnTo>
                <a:lnTo>
                  <a:pt x="1466" y="12"/>
                </a:lnTo>
                <a:lnTo>
                  <a:pt x="1441" y="12"/>
                </a:lnTo>
                <a:lnTo>
                  <a:pt x="1441" y="12"/>
                </a:lnTo>
                <a:close/>
              </a:path>
            </a:pathLst>
          </a:custGeom>
          <a:solidFill>
            <a:schemeClr val="tx1">
              <a:alpha val="25000"/>
            </a:schemeClr>
          </a:solidFill>
          <a:ln w="19050" cap="rnd" cmpd="sng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650" name="Freeform 362"/>
          <p:cNvSpPr>
            <a:spLocks/>
          </p:cNvSpPr>
          <p:nvPr/>
        </p:nvSpPr>
        <p:spPr bwMode="auto">
          <a:xfrm>
            <a:off x="503238" y="2209800"/>
            <a:ext cx="2413000" cy="1247775"/>
          </a:xfrm>
          <a:custGeom>
            <a:avLst/>
            <a:gdLst>
              <a:gd name="T0" fmla="*/ 1400 w 1928"/>
              <a:gd name="T1" fmla="*/ 12 h 997"/>
              <a:gd name="T2" fmla="*/ 1288 w 1928"/>
              <a:gd name="T3" fmla="*/ 34 h 997"/>
              <a:gd name="T4" fmla="*/ 1089 w 1928"/>
              <a:gd name="T5" fmla="*/ 20 h 997"/>
              <a:gd name="T6" fmla="*/ 972 w 1928"/>
              <a:gd name="T7" fmla="*/ 6 h 997"/>
              <a:gd name="T8" fmla="*/ 893 w 1928"/>
              <a:gd name="T9" fmla="*/ 12 h 997"/>
              <a:gd name="T10" fmla="*/ 652 w 1928"/>
              <a:gd name="T11" fmla="*/ 26 h 997"/>
              <a:gd name="T12" fmla="*/ 577 w 1928"/>
              <a:gd name="T13" fmla="*/ 7 h 997"/>
              <a:gd name="T14" fmla="*/ 498 w 1928"/>
              <a:gd name="T15" fmla="*/ 0 h 997"/>
              <a:gd name="T16" fmla="*/ 424 w 1928"/>
              <a:gd name="T17" fmla="*/ 6 h 997"/>
              <a:gd name="T18" fmla="*/ 352 w 1928"/>
              <a:gd name="T19" fmla="*/ 20 h 997"/>
              <a:gd name="T20" fmla="*/ 285 w 1928"/>
              <a:gd name="T21" fmla="*/ 47 h 997"/>
              <a:gd name="T22" fmla="*/ 222 w 1928"/>
              <a:gd name="T23" fmla="*/ 82 h 997"/>
              <a:gd name="T24" fmla="*/ 165 w 1928"/>
              <a:gd name="T25" fmla="*/ 124 h 997"/>
              <a:gd name="T26" fmla="*/ 115 w 1928"/>
              <a:gd name="T27" fmla="*/ 175 h 997"/>
              <a:gd name="T28" fmla="*/ 74 w 1928"/>
              <a:gd name="T29" fmla="*/ 232 h 997"/>
              <a:gd name="T30" fmla="*/ 41 w 1928"/>
              <a:gd name="T31" fmla="*/ 297 h 997"/>
              <a:gd name="T32" fmla="*/ 17 w 1928"/>
              <a:gd name="T33" fmla="*/ 364 h 997"/>
              <a:gd name="T34" fmla="*/ 3 w 1928"/>
              <a:gd name="T35" fmla="*/ 437 h 997"/>
              <a:gd name="T36" fmla="*/ 0 w 1928"/>
              <a:gd name="T37" fmla="*/ 488 h 997"/>
              <a:gd name="T38" fmla="*/ 4 w 1928"/>
              <a:gd name="T39" fmla="*/ 563 h 997"/>
              <a:gd name="T40" fmla="*/ 20 w 1928"/>
              <a:gd name="T41" fmla="*/ 634 h 997"/>
              <a:gd name="T42" fmla="*/ 47 w 1928"/>
              <a:gd name="T43" fmla="*/ 702 h 997"/>
              <a:gd name="T44" fmla="*/ 80 w 1928"/>
              <a:gd name="T45" fmla="*/ 765 h 997"/>
              <a:gd name="T46" fmla="*/ 124 w 1928"/>
              <a:gd name="T47" fmla="*/ 820 h 997"/>
              <a:gd name="T48" fmla="*/ 175 w 1928"/>
              <a:gd name="T49" fmla="*/ 870 h 997"/>
              <a:gd name="T50" fmla="*/ 232 w 1928"/>
              <a:gd name="T51" fmla="*/ 912 h 997"/>
              <a:gd name="T52" fmla="*/ 295 w 1928"/>
              <a:gd name="T53" fmla="*/ 946 h 997"/>
              <a:gd name="T54" fmla="*/ 364 w 1928"/>
              <a:gd name="T55" fmla="*/ 969 h 997"/>
              <a:gd name="T56" fmla="*/ 437 w 1928"/>
              <a:gd name="T57" fmla="*/ 984 h 997"/>
              <a:gd name="T58" fmla="*/ 487 w 1928"/>
              <a:gd name="T59" fmla="*/ 987 h 997"/>
              <a:gd name="T60" fmla="*/ 551 w 1928"/>
              <a:gd name="T61" fmla="*/ 984 h 997"/>
              <a:gd name="T62" fmla="*/ 612 w 1928"/>
              <a:gd name="T63" fmla="*/ 972 h 997"/>
              <a:gd name="T64" fmla="*/ 797 w 1928"/>
              <a:gd name="T65" fmla="*/ 962 h 997"/>
              <a:gd name="T66" fmla="*/ 877 w 1928"/>
              <a:gd name="T67" fmla="*/ 984 h 997"/>
              <a:gd name="T68" fmla="*/ 940 w 1928"/>
              <a:gd name="T69" fmla="*/ 991 h 997"/>
              <a:gd name="T70" fmla="*/ 982 w 1928"/>
              <a:gd name="T71" fmla="*/ 991 h 997"/>
              <a:gd name="T72" fmla="*/ 1045 w 1928"/>
              <a:gd name="T73" fmla="*/ 985 h 997"/>
              <a:gd name="T74" fmla="*/ 1126 w 1928"/>
              <a:gd name="T75" fmla="*/ 966 h 997"/>
              <a:gd name="T76" fmla="*/ 1304 w 1928"/>
              <a:gd name="T77" fmla="*/ 980 h 997"/>
              <a:gd name="T78" fmla="*/ 1365 w 1928"/>
              <a:gd name="T79" fmla="*/ 993 h 997"/>
              <a:gd name="T80" fmla="*/ 1430 w 1928"/>
              <a:gd name="T81" fmla="*/ 997 h 997"/>
              <a:gd name="T82" fmla="*/ 1479 w 1928"/>
              <a:gd name="T83" fmla="*/ 996 h 997"/>
              <a:gd name="T84" fmla="*/ 1552 w 1928"/>
              <a:gd name="T85" fmla="*/ 984 h 997"/>
              <a:gd name="T86" fmla="*/ 1621 w 1928"/>
              <a:gd name="T87" fmla="*/ 961 h 997"/>
              <a:gd name="T88" fmla="*/ 1685 w 1928"/>
              <a:gd name="T89" fmla="*/ 928 h 997"/>
              <a:gd name="T90" fmla="*/ 1744 w 1928"/>
              <a:gd name="T91" fmla="*/ 889 h 997"/>
              <a:gd name="T92" fmla="*/ 1797 w 1928"/>
              <a:gd name="T93" fmla="*/ 841 h 997"/>
              <a:gd name="T94" fmla="*/ 1840 w 1928"/>
              <a:gd name="T95" fmla="*/ 785 h 997"/>
              <a:gd name="T96" fmla="*/ 1877 w 1928"/>
              <a:gd name="T97" fmla="*/ 724 h 997"/>
              <a:gd name="T98" fmla="*/ 1905 w 1928"/>
              <a:gd name="T99" fmla="*/ 656 h 997"/>
              <a:gd name="T100" fmla="*/ 1921 w 1928"/>
              <a:gd name="T101" fmla="*/ 585 h 997"/>
              <a:gd name="T102" fmla="*/ 1928 w 1928"/>
              <a:gd name="T103" fmla="*/ 510 h 997"/>
              <a:gd name="T104" fmla="*/ 1927 w 1928"/>
              <a:gd name="T105" fmla="*/ 459 h 997"/>
              <a:gd name="T106" fmla="*/ 1913 w 1928"/>
              <a:gd name="T107" fmla="*/ 386 h 997"/>
              <a:gd name="T108" fmla="*/ 1892 w 1928"/>
              <a:gd name="T109" fmla="*/ 317 h 997"/>
              <a:gd name="T110" fmla="*/ 1859 w 1928"/>
              <a:gd name="T111" fmla="*/ 253 h 997"/>
              <a:gd name="T112" fmla="*/ 1818 w 1928"/>
              <a:gd name="T113" fmla="*/ 194 h 997"/>
              <a:gd name="T114" fmla="*/ 1770 w 1928"/>
              <a:gd name="T115" fmla="*/ 143 h 997"/>
              <a:gd name="T116" fmla="*/ 1715 w 1928"/>
              <a:gd name="T117" fmla="*/ 98 h 997"/>
              <a:gd name="T118" fmla="*/ 1653 w 1928"/>
              <a:gd name="T119" fmla="*/ 63 h 997"/>
              <a:gd name="T120" fmla="*/ 1587 w 1928"/>
              <a:gd name="T121" fmla="*/ 35 h 997"/>
              <a:gd name="T122" fmla="*/ 1516 w 1928"/>
              <a:gd name="T123" fmla="*/ 17 h 997"/>
              <a:gd name="T124" fmla="*/ 1441 w 1928"/>
              <a:gd name="T125" fmla="*/ 12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8" h="997">
                <a:moveTo>
                  <a:pt x="1441" y="12"/>
                </a:moveTo>
                <a:lnTo>
                  <a:pt x="1441" y="12"/>
                </a:lnTo>
                <a:lnTo>
                  <a:pt x="1400" y="12"/>
                </a:lnTo>
                <a:lnTo>
                  <a:pt x="1362" y="16"/>
                </a:lnTo>
                <a:lnTo>
                  <a:pt x="1324" y="23"/>
                </a:lnTo>
                <a:lnTo>
                  <a:pt x="1288" y="34"/>
                </a:lnTo>
                <a:lnTo>
                  <a:pt x="1126" y="32"/>
                </a:lnTo>
                <a:lnTo>
                  <a:pt x="1126" y="32"/>
                </a:lnTo>
                <a:lnTo>
                  <a:pt x="1089" y="20"/>
                </a:lnTo>
                <a:lnTo>
                  <a:pt x="1051" y="13"/>
                </a:lnTo>
                <a:lnTo>
                  <a:pt x="1012" y="7"/>
                </a:lnTo>
                <a:lnTo>
                  <a:pt x="972" y="6"/>
                </a:lnTo>
                <a:lnTo>
                  <a:pt x="972" y="6"/>
                </a:lnTo>
                <a:lnTo>
                  <a:pt x="933" y="7"/>
                </a:lnTo>
                <a:lnTo>
                  <a:pt x="893" y="12"/>
                </a:lnTo>
                <a:lnTo>
                  <a:pt x="857" y="19"/>
                </a:lnTo>
                <a:lnTo>
                  <a:pt x="819" y="28"/>
                </a:lnTo>
                <a:lnTo>
                  <a:pt x="652" y="26"/>
                </a:lnTo>
                <a:lnTo>
                  <a:pt x="652" y="26"/>
                </a:lnTo>
                <a:lnTo>
                  <a:pt x="615" y="16"/>
                </a:lnTo>
                <a:lnTo>
                  <a:pt x="577" y="7"/>
                </a:lnTo>
                <a:lnTo>
                  <a:pt x="538" y="3"/>
                </a:lnTo>
                <a:lnTo>
                  <a:pt x="498" y="0"/>
                </a:lnTo>
                <a:lnTo>
                  <a:pt x="498" y="0"/>
                </a:lnTo>
                <a:lnTo>
                  <a:pt x="474" y="0"/>
                </a:lnTo>
                <a:lnTo>
                  <a:pt x="449" y="3"/>
                </a:lnTo>
                <a:lnTo>
                  <a:pt x="424" y="6"/>
                </a:lnTo>
                <a:lnTo>
                  <a:pt x="399" y="9"/>
                </a:lnTo>
                <a:lnTo>
                  <a:pt x="376" y="15"/>
                </a:lnTo>
                <a:lnTo>
                  <a:pt x="352" y="20"/>
                </a:lnTo>
                <a:lnTo>
                  <a:pt x="329" y="28"/>
                </a:lnTo>
                <a:lnTo>
                  <a:pt x="307" y="36"/>
                </a:lnTo>
                <a:lnTo>
                  <a:pt x="285" y="47"/>
                </a:lnTo>
                <a:lnTo>
                  <a:pt x="263" y="57"/>
                </a:lnTo>
                <a:lnTo>
                  <a:pt x="243" y="69"/>
                </a:lnTo>
                <a:lnTo>
                  <a:pt x="222" y="82"/>
                </a:lnTo>
                <a:lnTo>
                  <a:pt x="203" y="95"/>
                </a:lnTo>
                <a:lnTo>
                  <a:pt x="184" y="110"/>
                </a:lnTo>
                <a:lnTo>
                  <a:pt x="165" y="124"/>
                </a:lnTo>
                <a:lnTo>
                  <a:pt x="149" y="140"/>
                </a:lnTo>
                <a:lnTo>
                  <a:pt x="131" y="158"/>
                </a:lnTo>
                <a:lnTo>
                  <a:pt x="115" y="175"/>
                </a:lnTo>
                <a:lnTo>
                  <a:pt x="101" y="194"/>
                </a:lnTo>
                <a:lnTo>
                  <a:pt x="88" y="213"/>
                </a:lnTo>
                <a:lnTo>
                  <a:pt x="74" y="232"/>
                </a:lnTo>
                <a:lnTo>
                  <a:pt x="63" y="253"/>
                </a:lnTo>
                <a:lnTo>
                  <a:pt x="51" y="275"/>
                </a:lnTo>
                <a:lnTo>
                  <a:pt x="41" y="297"/>
                </a:lnTo>
                <a:lnTo>
                  <a:pt x="32" y="319"/>
                </a:lnTo>
                <a:lnTo>
                  <a:pt x="23" y="342"/>
                </a:lnTo>
                <a:lnTo>
                  <a:pt x="17" y="364"/>
                </a:lnTo>
                <a:lnTo>
                  <a:pt x="12" y="389"/>
                </a:lnTo>
                <a:lnTo>
                  <a:pt x="6" y="412"/>
                </a:lnTo>
                <a:lnTo>
                  <a:pt x="3" y="437"/>
                </a:lnTo>
                <a:lnTo>
                  <a:pt x="1" y="462"/>
                </a:lnTo>
                <a:lnTo>
                  <a:pt x="0" y="488"/>
                </a:lnTo>
                <a:lnTo>
                  <a:pt x="0" y="488"/>
                </a:lnTo>
                <a:lnTo>
                  <a:pt x="0" y="513"/>
                </a:lnTo>
                <a:lnTo>
                  <a:pt x="1" y="538"/>
                </a:lnTo>
                <a:lnTo>
                  <a:pt x="4" y="563"/>
                </a:lnTo>
                <a:lnTo>
                  <a:pt x="9" y="588"/>
                </a:lnTo>
                <a:lnTo>
                  <a:pt x="15" y="611"/>
                </a:lnTo>
                <a:lnTo>
                  <a:pt x="20" y="634"/>
                </a:lnTo>
                <a:lnTo>
                  <a:pt x="28" y="658"/>
                </a:lnTo>
                <a:lnTo>
                  <a:pt x="36" y="680"/>
                </a:lnTo>
                <a:lnTo>
                  <a:pt x="47" y="702"/>
                </a:lnTo>
                <a:lnTo>
                  <a:pt x="57" y="724"/>
                </a:lnTo>
                <a:lnTo>
                  <a:pt x="69" y="744"/>
                </a:lnTo>
                <a:lnTo>
                  <a:pt x="80" y="765"/>
                </a:lnTo>
                <a:lnTo>
                  <a:pt x="95" y="784"/>
                </a:lnTo>
                <a:lnTo>
                  <a:pt x="110" y="803"/>
                </a:lnTo>
                <a:lnTo>
                  <a:pt x="124" y="820"/>
                </a:lnTo>
                <a:lnTo>
                  <a:pt x="140" y="838"/>
                </a:lnTo>
                <a:lnTo>
                  <a:pt x="158" y="855"/>
                </a:lnTo>
                <a:lnTo>
                  <a:pt x="175" y="870"/>
                </a:lnTo>
                <a:lnTo>
                  <a:pt x="193" y="886"/>
                </a:lnTo>
                <a:lnTo>
                  <a:pt x="212" y="899"/>
                </a:lnTo>
                <a:lnTo>
                  <a:pt x="232" y="912"/>
                </a:lnTo>
                <a:lnTo>
                  <a:pt x="253" y="924"/>
                </a:lnTo>
                <a:lnTo>
                  <a:pt x="275" y="936"/>
                </a:lnTo>
                <a:lnTo>
                  <a:pt x="295" y="946"/>
                </a:lnTo>
                <a:lnTo>
                  <a:pt x="319" y="955"/>
                </a:lnTo>
                <a:lnTo>
                  <a:pt x="341" y="963"/>
                </a:lnTo>
                <a:lnTo>
                  <a:pt x="364" y="969"/>
                </a:lnTo>
                <a:lnTo>
                  <a:pt x="387" y="975"/>
                </a:lnTo>
                <a:lnTo>
                  <a:pt x="412" y="980"/>
                </a:lnTo>
                <a:lnTo>
                  <a:pt x="437" y="984"/>
                </a:lnTo>
                <a:lnTo>
                  <a:pt x="462" y="985"/>
                </a:lnTo>
                <a:lnTo>
                  <a:pt x="487" y="987"/>
                </a:lnTo>
                <a:lnTo>
                  <a:pt x="487" y="987"/>
                </a:lnTo>
                <a:lnTo>
                  <a:pt x="509" y="987"/>
                </a:lnTo>
                <a:lnTo>
                  <a:pt x="531" y="985"/>
                </a:lnTo>
                <a:lnTo>
                  <a:pt x="551" y="984"/>
                </a:lnTo>
                <a:lnTo>
                  <a:pt x="572" y="981"/>
                </a:lnTo>
                <a:lnTo>
                  <a:pt x="592" y="977"/>
                </a:lnTo>
                <a:lnTo>
                  <a:pt x="612" y="972"/>
                </a:lnTo>
                <a:lnTo>
                  <a:pt x="652" y="961"/>
                </a:lnTo>
                <a:lnTo>
                  <a:pt x="797" y="962"/>
                </a:lnTo>
                <a:lnTo>
                  <a:pt x="797" y="962"/>
                </a:lnTo>
                <a:lnTo>
                  <a:pt x="836" y="975"/>
                </a:lnTo>
                <a:lnTo>
                  <a:pt x="857" y="980"/>
                </a:lnTo>
                <a:lnTo>
                  <a:pt x="877" y="984"/>
                </a:lnTo>
                <a:lnTo>
                  <a:pt x="897" y="987"/>
                </a:lnTo>
                <a:lnTo>
                  <a:pt x="918" y="990"/>
                </a:lnTo>
                <a:lnTo>
                  <a:pt x="940" y="991"/>
                </a:lnTo>
                <a:lnTo>
                  <a:pt x="960" y="993"/>
                </a:lnTo>
                <a:lnTo>
                  <a:pt x="960" y="993"/>
                </a:lnTo>
                <a:lnTo>
                  <a:pt x="982" y="991"/>
                </a:lnTo>
                <a:lnTo>
                  <a:pt x="1004" y="991"/>
                </a:lnTo>
                <a:lnTo>
                  <a:pt x="1025" y="988"/>
                </a:lnTo>
                <a:lnTo>
                  <a:pt x="1045" y="985"/>
                </a:lnTo>
                <a:lnTo>
                  <a:pt x="1066" y="982"/>
                </a:lnTo>
                <a:lnTo>
                  <a:pt x="1086" y="978"/>
                </a:lnTo>
                <a:lnTo>
                  <a:pt x="1126" y="966"/>
                </a:lnTo>
                <a:lnTo>
                  <a:pt x="1266" y="968"/>
                </a:lnTo>
                <a:lnTo>
                  <a:pt x="1266" y="968"/>
                </a:lnTo>
                <a:lnTo>
                  <a:pt x="1304" y="980"/>
                </a:lnTo>
                <a:lnTo>
                  <a:pt x="1324" y="985"/>
                </a:lnTo>
                <a:lnTo>
                  <a:pt x="1345" y="990"/>
                </a:lnTo>
                <a:lnTo>
                  <a:pt x="1365" y="993"/>
                </a:lnTo>
                <a:lnTo>
                  <a:pt x="1387" y="996"/>
                </a:lnTo>
                <a:lnTo>
                  <a:pt x="1408" y="997"/>
                </a:lnTo>
                <a:lnTo>
                  <a:pt x="1430" y="997"/>
                </a:lnTo>
                <a:lnTo>
                  <a:pt x="1430" y="997"/>
                </a:lnTo>
                <a:lnTo>
                  <a:pt x="1454" y="997"/>
                </a:lnTo>
                <a:lnTo>
                  <a:pt x="1479" y="996"/>
                </a:lnTo>
                <a:lnTo>
                  <a:pt x="1504" y="993"/>
                </a:lnTo>
                <a:lnTo>
                  <a:pt x="1529" y="988"/>
                </a:lnTo>
                <a:lnTo>
                  <a:pt x="1552" y="984"/>
                </a:lnTo>
                <a:lnTo>
                  <a:pt x="1576" y="977"/>
                </a:lnTo>
                <a:lnTo>
                  <a:pt x="1599" y="969"/>
                </a:lnTo>
                <a:lnTo>
                  <a:pt x="1621" y="961"/>
                </a:lnTo>
                <a:lnTo>
                  <a:pt x="1643" y="952"/>
                </a:lnTo>
                <a:lnTo>
                  <a:pt x="1665" y="940"/>
                </a:lnTo>
                <a:lnTo>
                  <a:pt x="1685" y="928"/>
                </a:lnTo>
                <a:lnTo>
                  <a:pt x="1706" y="917"/>
                </a:lnTo>
                <a:lnTo>
                  <a:pt x="1725" y="903"/>
                </a:lnTo>
                <a:lnTo>
                  <a:pt x="1744" y="889"/>
                </a:lnTo>
                <a:lnTo>
                  <a:pt x="1763" y="873"/>
                </a:lnTo>
                <a:lnTo>
                  <a:pt x="1779" y="857"/>
                </a:lnTo>
                <a:lnTo>
                  <a:pt x="1797" y="841"/>
                </a:lnTo>
                <a:lnTo>
                  <a:pt x="1811" y="823"/>
                </a:lnTo>
                <a:lnTo>
                  <a:pt x="1827" y="804"/>
                </a:lnTo>
                <a:lnTo>
                  <a:pt x="1840" y="785"/>
                </a:lnTo>
                <a:lnTo>
                  <a:pt x="1854" y="765"/>
                </a:lnTo>
                <a:lnTo>
                  <a:pt x="1865" y="744"/>
                </a:lnTo>
                <a:lnTo>
                  <a:pt x="1877" y="724"/>
                </a:lnTo>
                <a:lnTo>
                  <a:pt x="1887" y="702"/>
                </a:lnTo>
                <a:lnTo>
                  <a:pt x="1896" y="680"/>
                </a:lnTo>
                <a:lnTo>
                  <a:pt x="1905" y="656"/>
                </a:lnTo>
                <a:lnTo>
                  <a:pt x="1911" y="633"/>
                </a:lnTo>
                <a:lnTo>
                  <a:pt x="1916" y="610"/>
                </a:lnTo>
                <a:lnTo>
                  <a:pt x="1921" y="585"/>
                </a:lnTo>
                <a:lnTo>
                  <a:pt x="1925" y="560"/>
                </a:lnTo>
                <a:lnTo>
                  <a:pt x="1927" y="535"/>
                </a:lnTo>
                <a:lnTo>
                  <a:pt x="1928" y="510"/>
                </a:lnTo>
                <a:lnTo>
                  <a:pt x="1928" y="510"/>
                </a:lnTo>
                <a:lnTo>
                  <a:pt x="1928" y="485"/>
                </a:lnTo>
                <a:lnTo>
                  <a:pt x="1927" y="459"/>
                </a:lnTo>
                <a:lnTo>
                  <a:pt x="1924" y="434"/>
                </a:lnTo>
                <a:lnTo>
                  <a:pt x="1919" y="411"/>
                </a:lnTo>
                <a:lnTo>
                  <a:pt x="1913" y="386"/>
                </a:lnTo>
                <a:lnTo>
                  <a:pt x="1908" y="363"/>
                </a:lnTo>
                <a:lnTo>
                  <a:pt x="1900" y="341"/>
                </a:lnTo>
                <a:lnTo>
                  <a:pt x="1892" y="317"/>
                </a:lnTo>
                <a:lnTo>
                  <a:pt x="1881" y="295"/>
                </a:lnTo>
                <a:lnTo>
                  <a:pt x="1871" y="275"/>
                </a:lnTo>
                <a:lnTo>
                  <a:pt x="1859" y="253"/>
                </a:lnTo>
                <a:lnTo>
                  <a:pt x="1848" y="234"/>
                </a:lnTo>
                <a:lnTo>
                  <a:pt x="1833" y="213"/>
                </a:lnTo>
                <a:lnTo>
                  <a:pt x="1818" y="194"/>
                </a:lnTo>
                <a:lnTo>
                  <a:pt x="1804" y="177"/>
                </a:lnTo>
                <a:lnTo>
                  <a:pt x="1788" y="159"/>
                </a:lnTo>
                <a:lnTo>
                  <a:pt x="1770" y="143"/>
                </a:lnTo>
                <a:lnTo>
                  <a:pt x="1753" y="127"/>
                </a:lnTo>
                <a:lnTo>
                  <a:pt x="1735" y="113"/>
                </a:lnTo>
                <a:lnTo>
                  <a:pt x="1715" y="98"/>
                </a:lnTo>
                <a:lnTo>
                  <a:pt x="1696" y="86"/>
                </a:lnTo>
                <a:lnTo>
                  <a:pt x="1675" y="73"/>
                </a:lnTo>
                <a:lnTo>
                  <a:pt x="1653" y="63"/>
                </a:lnTo>
                <a:lnTo>
                  <a:pt x="1633" y="53"/>
                </a:lnTo>
                <a:lnTo>
                  <a:pt x="1609" y="42"/>
                </a:lnTo>
                <a:lnTo>
                  <a:pt x="1587" y="35"/>
                </a:lnTo>
                <a:lnTo>
                  <a:pt x="1564" y="28"/>
                </a:lnTo>
                <a:lnTo>
                  <a:pt x="1539" y="22"/>
                </a:lnTo>
                <a:lnTo>
                  <a:pt x="1516" y="17"/>
                </a:lnTo>
                <a:lnTo>
                  <a:pt x="1491" y="15"/>
                </a:lnTo>
                <a:lnTo>
                  <a:pt x="1466" y="12"/>
                </a:lnTo>
                <a:lnTo>
                  <a:pt x="1441" y="12"/>
                </a:lnTo>
                <a:lnTo>
                  <a:pt x="1441" y="12"/>
                </a:lnTo>
                <a:close/>
              </a:path>
            </a:pathLst>
          </a:custGeom>
          <a:solidFill>
            <a:schemeClr val="tx1">
              <a:alpha val="25000"/>
            </a:schemeClr>
          </a:solidFill>
          <a:ln w="19050" cap="rnd" cmpd="sng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649" name="Freeform 361"/>
          <p:cNvSpPr>
            <a:spLocks/>
          </p:cNvSpPr>
          <p:nvPr/>
        </p:nvSpPr>
        <p:spPr bwMode="auto">
          <a:xfrm>
            <a:off x="6207125" y="3381375"/>
            <a:ext cx="2413000" cy="1247775"/>
          </a:xfrm>
          <a:custGeom>
            <a:avLst/>
            <a:gdLst>
              <a:gd name="T0" fmla="*/ 1400 w 1928"/>
              <a:gd name="T1" fmla="*/ 12 h 997"/>
              <a:gd name="T2" fmla="*/ 1288 w 1928"/>
              <a:gd name="T3" fmla="*/ 34 h 997"/>
              <a:gd name="T4" fmla="*/ 1089 w 1928"/>
              <a:gd name="T5" fmla="*/ 20 h 997"/>
              <a:gd name="T6" fmla="*/ 972 w 1928"/>
              <a:gd name="T7" fmla="*/ 6 h 997"/>
              <a:gd name="T8" fmla="*/ 893 w 1928"/>
              <a:gd name="T9" fmla="*/ 12 h 997"/>
              <a:gd name="T10" fmla="*/ 652 w 1928"/>
              <a:gd name="T11" fmla="*/ 26 h 997"/>
              <a:gd name="T12" fmla="*/ 577 w 1928"/>
              <a:gd name="T13" fmla="*/ 7 h 997"/>
              <a:gd name="T14" fmla="*/ 498 w 1928"/>
              <a:gd name="T15" fmla="*/ 0 h 997"/>
              <a:gd name="T16" fmla="*/ 424 w 1928"/>
              <a:gd name="T17" fmla="*/ 6 h 997"/>
              <a:gd name="T18" fmla="*/ 352 w 1928"/>
              <a:gd name="T19" fmla="*/ 20 h 997"/>
              <a:gd name="T20" fmla="*/ 285 w 1928"/>
              <a:gd name="T21" fmla="*/ 47 h 997"/>
              <a:gd name="T22" fmla="*/ 222 w 1928"/>
              <a:gd name="T23" fmla="*/ 82 h 997"/>
              <a:gd name="T24" fmla="*/ 165 w 1928"/>
              <a:gd name="T25" fmla="*/ 124 h 997"/>
              <a:gd name="T26" fmla="*/ 115 w 1928"/>
              <a:gd name="T27" fmla="*/ 175 h 997"/>
              <a:gd name="T28" fmla="*/ 74 w 1928"/>
              <a:gd name="T29" fmla="*/ 232 h 997"/>
              <a:gd name="T30" fmla="*/ 41 w 1928"/>
              <a:gd name="T31" fmla="*/ 297 h 997"/>
              <a:gd name="T32" fmla="*/ 17 w 1928"/>
              <a:gd name="T33" fmla="*/ 364 h 997"/>
              <a:gd name="T34" fmla="*/ 3 w 1928"/>
              <a:gd name="T35" fmla="*/ 437 h 997"/>
              <a:gd name="T36" fmla="*/ 0 w 1928"/>
              <a:gd name="T37" fmla="*/ 488 h 997"/>
              <a:gd name="T38" fmla="*/ 4 w 1928"/>
              <a:gd name="T39" fmla="*/ 563 h 997"/>
              <a:gd name="T40" fmla="*/ 20 w 1928"/>
              <a:gd name="T41" fmla="*/ 634 h 997"/>
              <a:gd name="T42" fmla="*/ 47 w 1928"/>
              <a:gd name="T43" fmla="*/ 702 h 997"/>
              <a:gd name="T44" fmla="*/ 80 w 1928"/>
              <a:gd name="T45" fmla="*/ 765 h 997"/>
              <a:gd name="T46" fmla="*/ 124 w 1928"/>
              <a:gd name="T47" fmla="*/ 820 h 997"/>
              <a:gd name="T48" fmla="*/ 175 w 1928"/>
              <a:gd name="T49" fmla="*/ 870 h 997"/>
              <a:gd name="T50" fmla="*/ 232 w 1928"/>
              <a:gd name="T51" fmla="*/ 912 h 997"/>
              <a:gd name="T52" fmla="*/ 295 w 1928"/>
              <a:gd name="T53" fmla="*/ 946 h 997"/>
              <a:gd name="T54" fmla="*/ 364 w 1928"/>
              <a:gd name="T55" fmla="*/ 969 h 997"/>
              <a:gd name="T56" fmla="*/ 437 w 1928"/>
              <a:gd name="T57" fmla="*/ 984 h 997"/>
              <a:gd name="T58" fmla="*/ 487 w 1928"/>
              <a:gd name="T59" fmla="*/ 987 h 997"/>
              <a:gd name="T60" fmla="*/ 551 w 1928"/>
              <a:gd name="T61" fmla="*/ 984 h 997"/>
              <a:gd name="T62" fmla="*/ 612 w 1928"/>
              <a:gd name="T63" fmla="*/ 972 h 997"/>
              <a:gd name="T64" fmla="*/ 797 w 1928"/>
              <a:gd name="T65" fmla="*/ 962 h 997"/>
              <a:gd name="T66" fmla="*/ 877 w 1928"/>
              <a:gd name="T67" fmla="*/ 984 h 997"/>
              <a:gd name="T68" fmla="*/ 940 w 1928"/>
              <a:gd name="T69" fmla="*/ 991 h 997"/>
              <a:gd name="T70" fmla="*/ 982 w 1928"/>
              <a:gd name="T71" fmla="*/ 991 h 997"/>
              <a:gd name="T72" fmla="*/ 1045 w 1928"/>
              <a:gd name="T73" fmla="*/ 985 h 997"/>
              <a:gd name="T74" fmla="*/ 1126 w 1928"/>
              <a:gd name="T75" fmla="*/ 966 h 997"/>
              <a:gd name="T76" fmla="*/ 1304 w 1928"/>
              <a:gd name="T77" fmla="*/ 980 h 997"/>
              <a:gd name="T78" fmla="*/ 1365 w 1928"/>
              <a:gd name="T79" fmla="*/ 993 h 997"/>
              <a:gd name="T80" fmla="*/ 1430 w 1928"/>
              <a:gd name="T81" fmla="*/ 997 h 997"/>
              <a:gd name="T82" fmla="*/ 1479 w 1928"/>
              <a:gd name="T83" fmla="*/ 996 h 997"/>
              <a:gd name="T84" fmla="*/ 1552 w 1928"/>
              <a:gd name="T85" fmla="*/ 984 h 997"/>
              <a:gd name="T86" fmla="*/ 1621 w 1928"/>
              <a:gd name="T87" fmla="*/ 961 h 997"/>
              <a:gd name="T88" fmla="*/ 1685 w 1928"/>
              <a:gd name="T89" fmla="*/ 928 h 997"/>
              <a:gd name="T90" fmla="*/ 1744 w 1928"/>
              <a:gd name="T91" fmla="*/ 889 h 997"/>
              <a:gd name="T92" fmla="*/ 1797 w 1928"/>
              <a:gd name="T93" fmla="*/ 841 h 997"/>
              <a:gd name="T94" fmla="*/ 1840 w 1928"/>
              <a:gd name="T95" fmla="*/ 785 h 997"/>
              <a:gd name="T96" fmla="*/ 1877 w 1928"/>
              <a:gd name="T97" fmla="*/ 724 h 997"/>
              <a:gd name="T98" fmla="*/ 1905 w 1928"/>
              <a:gd name="T99" fmla="*/ 656 h 997"/>
              <a:gd name="T100" fmla="*/ 1921 w 1928"/>
              <a:gd name="T101" fmla="*/ 585 h 997"/>
              <a:gd name="T102" fmla="*/ 1928 w 1928"/>
              <a:gd name="T103" fmla="*/ 510 h 997"/>
              <a:gd name="T104" fmla="*/ 1927 w 1928"/>
              <a:gd name="T105" fmla="*/ 459 h 997"/>
              <a:gd name="T106" fmla="*/ 1913 w 1928"/>
              <a:gd name="T107" fmla="*/ 386 h 997"/>
              <a:gd name="T108" fmla="*/ 1892 w 1928"/>
              <a:gd name="T109" fmla="*/ 317 h 997"/>
              <a:gd name="T110" fmla="*/ 1859 w 1928"/>
              <a:gd name="T111" fmla="*/ 253 h 997"/>
              <a:gd name="T112" fmla="*/ 1818 w 1928"/>
              <a:gd name="T113" fmla="*/ 194 h 997"/>
              <a:gd name="T114" fmla="*/ 1770 w 1928"/>
              <a:gd name="T115" fmla="*/ 143 h 997"/>
              <a:gd name="T116" fmla="*/ 1715 w 1928"/>
              <a:gd name="T117" fmla="*/ 98 h 997"/>
              <a:gd name="T118" fmla="*/ 1653 w 1928"/>
              <a:gd name="T119" fmla="*/ 63 h 997"/>
              <a:gd name="T120" fmla="*/ 1587 w 1928"/>
              <a:gd name="T121" fmla="*/ 35 h 997"/>
              <a:gd name="T122" fmla="*/ 1516 w 1928"/>
              <a:gd name="T123" fmla="*/ 17 h 997"/>
              <a:gd name="T124" fmla="*/ 1441 w 1928"/>
              <a:gd name="T125" fmla="*/ 12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8" h="997">
                <a:moveTo>
                  <a:pt x="1441" y="12"/>
                </a:moveTo>
                <a:lnTo>
                  <a:pt x="1441" y="12"/>
                </a:lnTo>
                <a:lnTo>
                  <a:pt x="1400" y="12"/>
                </a:lnTo>
                <a:lnTo>
                  <a:pt x="1362" y="16"/>
                </a:lnTo>
                <a:lnTo>
                  <a:pt x="1324" y="23"/>
                </a:lnTo>
                <a:lnTo>
                  <a:pt x="1288" y="34"/>
                </a:lnTo>
                <a:lnTo>
                  <a:pt x="1126" y="32"/>
                </a:lnTo>
                <a:lnTo>
                  <a:pt x="1126" y="32"/>
                </a:lnTo>
                <a:lnTo>
                  <a:pt x="1089" y="20"/>
                </a:lnTo>
                <a:lnTo>
                  <a:pt x="1051" y="13"/>
                </a:lnTo>
                <a:lnTo>
                  <a:pt x="1012" y="7"/>
                </a:lnTo>
                <a:lnTo>
                  <a:pt x="972" y="6"/>
                </a:lnTo>
                <a:lnTo>
                  <a:pt x="972" y="6"/>
                </a:lnTo>
                <a:lnTo>
                  <a:pt x="933" y="7"/>
                </a:lnTo>
                <a:lnTo>
                  <a:pt x="893" y="12"/>
                </a:lnTo>
                <a:lnTo>
                  <a:pt x="857" y="19"/>
                </a:lnTo>
                <a:lnTo>
                  <a:pt x="819" y="28"/>
                </a:lnTo>
                <a:lnTo>
                  <a:pt x="652" y="26"/>
                </a:lnTo>
                <a:lnTo>
                  <a:pt x="652" y="26"/>
                </a:lnTo>
                <a:lnTo>
                  <a:pt x="615" y="16"/>
                </a:lnTo>
                <a:lnTo>
                  <a:pt x="577" y="7"/>
                </a:lnTo>
                <a:lnTo>
                  <a:pt x="538" y="3"/>
                </a:lnTo>
                <a:lnTo>
                  <a:pt x="498" y="0"/>
                </a:lnTo>
                <a:lnTo>
                  <a:pt x="498" y="0"/>
                </a:lnTo>
                <a:lnTo>
                  <a:pt x="474" y="0"/>
                </a:lnTo>
                <a:lnTo>
                  <a:pt x="449" y="3"/>
                </a:lnTo>
                <a:lnTo>
                  <a:pt x="424" y="6"/>
                </a:lnTo>
                <a:lnTo>
                  <a:pt x="399" y="9"/>
                </a:lnTo>
                <a:lnTo>
                  <a:pt x="376" y="15"/>
                </a:lnTo>
                <a:lnTo>
                  <a:pt x="352" y="20"/>
                </a:lnTo>
                <a:lnTo>
                  <a:pt x="329" y="28"/>
                </a:lnTo>
                <a:lnTo>
                  <a:pt x="307" y="36"/>
                </a:lnTo>
                <a:lnTo>
                  <a:pt x="285" y="47"/>
                </a:lnTo>
                <a:lnTo>
                  <a:pt x="263" y="57"/>
                </a:lnTo>
                <a:lnTo>
                  <a:pt x="243" y="69"/>
                </a:lnTo>
                <a:lnTo>
                  <a:pt x="222" y="82"/>
                </a:lnTo>
                <a:lnTo>
                  <a:pt x="203" y="95"/>
                </a:lnTo>
                <a:lnTo>
                  <a:pt x="184" y="110"/>
                </a:lnTo>
                <a:lnTo>
                  <a:pt x="165" y="124"/>
                </a:lnTo>
                <a:lnTo>
                  <a:pt x="149" y="140"/>
                </a:lnTo>
                <a:lnTo>
                  <a:pt x="131" y="158"/>
                </a:lnTo>
                <a:lnTo>
                  <a:pt x="115" y="175"/>
                </a:lnTo>
                <a:lnTo>
                  <a:pt x="101" y="194"/>
                </a:lnTo>
                <a:lnTo>
                  <a:pt x="88" y="213"/>
                </a:lnTo>
                <a:lnTo>
                  <a:pt x="74" y="232"/>
                </a:lnTo>
                <a:lnTo>
                  <a:pt x="63" y="253"/>
                </a:lnTo>
                <a:lnTo>
                  <a:pt x="51" y="275"/>
                </a:lnTo>
                <a:lnTo>
                  <a:pt x="41" y="297"/>
                </a:lnTo>
                <a:lnTo>
                  <a:pt x="32" y="319"/>
                </a:lnTo>
                <a:lnTo>
                  <a:pt x="23" y="342"/>
                </a:lnTo>
                <a:lnTo>
                  <a:pt x="17" y="364"/>
                </a:lnTo>
                <a:lnTo>
                  <a:pt x="12" y="389"/>
                </a:lnTo>
                <a:lnTo>
                  <a:pt x="6" y="412"/>
                </a:lnTo>
                <a:lnTo>
                  <a:pt x="3" y="437"/>
                </a:lnTo>
                <a:lnTo>
                  <a:pt x="1" y="462"/>
                </a:lnTo>
                <a:lnTo>
                  <a:pt x="0" y="488"/>
                </a:lnTo>
                <a:lnTo>
                  <a:pt x="0" y="488"/>
                </a:lnTo>
                <a:lnTo>
                  <a:pt x="0" y="513"/>
                </a:lnTo>
                <a:lnTo>
                  <a:pt x="1" y="538"/>
                </a:lnTo>
                <a:lnTo>
                  <a:pt x="4" y="563"/>
                </a:lnTo>
                <a:lnTo>
                  <a:pt x="9" y="588"/>
                </a:lnTo>
                <a:lnTo>
                  <a:pt x="15" y="611"/>
                </a:lnTo>
                <a:lnTo>
                  <a:pt x="20" y="634"/>
                </a:lnTo>
                <a:lnTo>
                  <a:pt x="28" y="658"/>
                </a:lnTo>
                <a:lnTo>
                  <a:pt x="36" y="680"/>
                </a:lnTo>
                <a:lnTo>
                  <a:pt x="47" y="702"/>
                </a:lnTo>
                <a:lnTo>
                  <a:pt x="57" y="724"/>
                </a:lnTo>
                <a:lnTo>
                  <a:pt x="69" y="744"/>
                </a:lnTo>
                <a:lnTo>
                  <a:pt x="80" y="765"/>
                </a:lnTo>
                <a:lnTo>
                  <a:pt x="95" y="784"/>
                </a:lnTo>
                <a:lnTo>
                  <a:pt x="110" y="803"/>
                </a:lnTo>
                <a:lnTo>
                  <a:pt x="124" y="820"/>
                </a:lnTo>
                <a:lnTo>
                  <a:pt x="140" y="838"/>
                </a:lnTo>
                <a:lnTo>
                  <a:pt x="158" y="855"/>
                </a:lnTo>
                <a:lnTo>
                  <a:pt x="175" y="870"/>
                </a:lnTo>
                <a:lnTo>
                  <a:pt x="193" y="886"/>
                </a:lnTo>
                <a:lnTo>
                  <a:pt x="212" y="899"/>
                </a:lnTo>
                <a:lnTo>
                  <a:pt x="232" y="912"/>
                </a:lnTo>
                <a:lnTo>
                  <a:pt x="253" y="924"/>
                </a:lnTo>
                <a:lnTo>
                  <a:pt x="275" y="936"/>
                </a:lnTo>
                <a:lnTo>
                  <a:pt x="295" y="946"/>
                </a:lnTo>
                <a:lnTo>
                  <a:pt x="319" y="955"/>
                </a:lnTo>
                <a:lnTo>
                  <a:pt x="341" y="963"/>
                </a:lnTo>
                <a:lnTo>
                  <a:pt x="364" y="969"/>
                </a:lnTo>
                <a:lnTo>
                  <a:pt x="387" y="975"/>
                </a:lnTo>
                <a:lnTo>
                  <a:pt x="412" y="980"/>
                </a:lnTo>
                <a:lnTo>
                  <a:pt x="437" y="984"/>
                </a:lnTo>
                <a:lnTo>
                  <a:pt x="462" y="985"/>
                </a:lnTo>
                <a:lnTo>
                  <a:pt x="487" y="987"/>
                </a:lnTo>
                <a:lnTo>
                  <a:pt x="487" y="987"/>
                </a:lnTo>
                <a:lnTo>
                  <a:pt x="509" y="987"/>
                </a:lnTo>
                <a:lnTo>
                  <a:pt x="531" y="985"/>
                </a:lnTo>
                <a:lnTo>
                  <a:pt x="551" y="984"/>
                </a:lnTo>
                <a:lnTo>
                  <a:pt x="572" y="981"/>
                </a:lnTo>
                <a:lnTo>
                  <a:pt x="592" y="977"/>
                </a:lnTo>
                <a:lnTo>
                  <a:pt x="612" y="972"/>
                </a:lnTo>
                <a:lnTo>
                  <a:pt x="652" y="961"/>
                </a:lnTo>
                <a:lnTo>
                  <a:pt x="797" y="962"/>
                </a:lnTo>
                <a:lnTo>
                  <a:pt x="797" y="962"/>
                </a:lnTo>
                <a:lnTo>
                  <a:pt x="836" y="975"/>
                </a:lnTo>
                <a:lnTo>
                  <a:pt x="857" y="980"/>
                </a:lnTo>
                <a:lnTo>
                  <a:pt x="877" y="984"/>
                </a:lnTo>
                <a:lnTo>
                  <a:pt x="897" y="987"/>
                </a:lnTo>
                <a:lnTo>
                  <a:pt x="918" y="990"/>
                </a:lnTo>
                <a:lnTo>
                  <a:pt x="940" y="991"/>
                </a:lnTo>
                <a:lnTo>
                  <a:pt x="960" y="993"/>
                </a:lnTo>
                <a:lnTo>
                  <a:pt x="960" y="993"/>
                </a:lnTo>
                <a:lnTo>
                  <a:pt x="982" y="991"/>
                </a:lnTo>
                <a:lnTo>
                  <a:pt x="1004" y="991"/>
                </a:lnTo>
                <a:lnTo>
                  <a:pt x="1025" y="988"/>
                </a:lnTo>
                <a:lnTo>
                  <a:pt x="1045" y="985"/>
                </a:lnTo>
                <a:lnTo>
                  <a:pt x="1066" y="982"/>
                </a:lnTo>
                <a:lnTo>
                  <a:pt x="1086" y="978"/>
                </a:lnTo>
                <a:lnTo>
                  <a:pt x="1126" y="966"/>
                </a:lnTo>
                <a:lnTo>
                  <a:pt x="1266" y="968"/>
                </a:lnTo>
                <a:lnTo>
                  <a:pt x="1266" y="968"/>
                </a:lnTo>
                <a:lnTo>
                  <a:pt x="1304" y="980"/>
                </a:lnTo>
                <a:lnTo>
                  <a:pt x="1324" y="985"/>
                </a:lnTo>
                <a:lnTo>
                  <a:pt x="1345" y="990"/>
                </a:lnTo>
                <a:lnTo>
                  <a:pt x="1365" y="993"/>
                </a:lnTo>
                <a:lnTo>
                  <a:pt x="1387" y="996"/>
                </a:lnTo>
                <a:lnTo>
                  <a:pt x="1408" y="997"/>
                </a:lnTo>
                <a:lnTo>
                  <a:pt x="1430" y="997"/>
                </a:lnTo>
                <a:lnTo>
                  <a:pt x="1430" y="997"/>
                </a:lnTo>
                <a:lnTo>
                  <a:pt x="1454" y="997"/>
                </a:lnTo>
                <a:lnTo>
                  <a:pt x="1479" y="996"/>
                </a:lnTo>
                <a:lnTo>
                  <a:pt x="1504" y="993"/>
                </a:lnTo>
                <a:lnTo>
                  <a:pt x="1529" y="988"/>
                </a:lnTo>
                <a:lnTo>
                  <a:pt x="1552" y="984"/>
                </a:lnTo>
                <a:lnTo>
                  <a:pt x="1576" y="977"/>
                </a:lnTo>
                <a:lnTo>
                  <a:pt x="1599" y="969"/>
                </a:lnTo>
                <a:lnTo>
                  <a:pt x="1621" y="961"/>
                </a:lnTo>
                <a:lnTo>
                  <a:pt x="1643" y="952"/>
                </a:lnTo>
                <a:lnTo>
                  <a:pt x="1665" y="940"/>
                </a:lnTo>
                <a:lnTo>
                  <a:pt x="1685" y="928"/>
                </a:lnTo>
                <a:lnTo>
                  <a:pt x="1706" y="917"/>
                </a:lnTo>
                <a:lnTo>
                  <a:pt x="1725" y="903"/>
                </a:lnTo>
                <a:lnTo>
                  <a:pt x="1744" y="889"/>
                </a:lnTo>
                <a:lnTo>
                  <a:pt x="1763" y="873"/>
                </a:lnTo>
                <a:lnTo>
                  <a:pt x="1779" y="857"/>
                </a:lnTo>
                <a:lnTo>
                  <a:pt x="1797" y="841"/>
                </a:lnTo>
                <a:lnTo>
                  <a:pt x="1811" y="823"/>
                </a:lnTo>
                <a:lnTo>
                  <a:pt x="1827" y="804"/>
                </a:lnTo>
                <a:lnTo>
                  <a:pt x="1840" y="785"/>
                </a:lnTo>
                <a:lnTo>
                  <a:pt x="1854" y="765"/>
                </a:lnTo>
                <a:lnTo>
                  <a:pt x="1865" y="744"/>
                </a:lnTo>
                <a:lnTo>
                  <a:pt x="1877" y="724"/>
                </a:lnTo>
                <a:lnTo>
                  <a:pt x="1887" y="702"/>
                </a:lnTo>
                <a:lnTo>
                  <a:pt x="1896" y="680"/>
                </a:lnTo>
                <a:lnTo>
                  <a:pt x="1905" y="656"/>
                </a:lnTo>
                <a:lnTo>
                  <a:pt x="1911" y="633"/>
                </a:lnTo>
                <a:lnTo>
                  <a:pt x="1916" y="610"/>
                </a:lnTo>
                <a:lnTo>
                  <a:pt x="1921" y="585"/>
                </a:lnTo>
                <a:lnTo>
                  <a:pt x="1925" y="560"/>
                </a:lnTo>
                <a:lnTo>
                  <a:pt x="1927" y="535"/>
                </a:lnTo>
                <a:lnTo>
                  <a:pt x="1928" y="510"/>
                </a:lnTo>
                <a:lnTo>
                  <a:pt x="1928" y="510"/>
                </a:lnTo>
                <a:lnTo>
                  <a:pt x="1928" y="485"/>
                </a:lnTo>
                <a:lnTo>
                  <a:pt x="1927" y="459"/>
                </a:lnTo>
                <a:lnTo>
                  <a:pt x="1924" y="434"/>
                </a:lnTo>
                <a:lnTo>
                  <a:pt x="1919" y="411"/>
                </a:lnTo>
                <a:lnTo>
                  <a:pt x="1913" y="386"/>
                </a:lnTo>
                <a:lnTo>
                  <a:pt x="1908" y="363"/>
                </a:lnTo>
                <a:lnTo>
                  <a:pt x="1900" y="341"/>
                </a:lnTo>
                <a:lnTo>
                  <a:pt x="1892" y="317"/>
                </a:lnTo>
                <a:lnTo>
                  <a:pt x="1881" y="295"/>
                </a:lnTo>
                <a:lnTo>
                  <a:pt x="1871" y="275"/>
                </a:lnTo>
                <a:lnTo>
                  <a:pt x="1859" y="253"/>
                </a:lnTo>
                <a:lnTo>
                  <a:pt x="1848" y="234"/>
                </a:lnTo>
                <a:lnTo>
                  <a:pt x="1833" y="213"/>
                </a:lnTo>
                <a:lnTo>
                  <a:pt x="1818" y="194"/>
                </a:lnTo>
                <a:lnTo>
                  <a:pt x="1804" y="177"/>
                </a:lnTo>
                <a:lnTo>
                  <a:pt x="1788" y="159"/>
                </a:lnTo>
                <a:lnTo>
                  <a:pt x="1770" y="143"/>
                </a:lnTo>
                <a:lnTo>
                  <a:pt x="1753" y="127"/>
                </a:lnTo>
                <a:lnTo>
                  <a:pt x="1735" y="113"/>
                </a:lnTo>
                <a:lnTo>
                  <a:pt x="1715" y="98"/>
                </a:lnTo>
                <a:lnTo>
                  <a:pt x="1696" y="86"/>
                </a:lnTo>
                <a:lnTo>
                  <a:pt x="1675" y="73"/>
                </a:lnTo>
                <a:lnTo>
                  <a:pt x="1653" y="63"/>
                </a:lnTo>
                <a:lnTo>
                  <a:pt x="1633" y="53"/>
                </a:lnTo>
                <a:lnTo>
                  <a:pt x="1609" y="42"/>
                </a:lnTo>
                <a:lnTo>
                  <a:pt x="1587" y="35"/>
                </a:lnTo>
                <a:lnTo>
                  <a:pt x="1564" y="28"/>
                </a:lnTo>
                <a:lnTo>
                  <a:pt x="1539" y="22"/>
                </a:lnTo>
                <a:lnTo>
                  <a:pt x="1516" y="17"/>
                </a:lnTo>
                <a:lnTo>
                  <a:pt x="1491" y="15"/>
                </a:lnTo>
                <a:lnTo>
                  <a:pt x="1466" y="12"/>
                </a:lnTo>
                <a:lnTo>
                  <a:pt x="1441" y="12"/>
                </a:lnTo>
                <a:lnTo>
                  <a:pt x="1441" y="12"/>
                </a:lnTo>
                <a:close/>
              </a:path>
            </a:pathLst>
          </a:custGeom>
          <a:solidFill>
            <a:schemeClr val="tx1">
              <a:alpha val="25000"/>
            </a:schemeClr>
          </a:solidFill>
          <a:ln w="19050" cap="rnd" cmpd="sng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648" name="Freeform 360"/>
          <p:cNvSpPr>
            <a:spLocks/>
          </p:cNvSpPr>
          <p:nvPr/>
        </p:nvSpPr>
        <p:spPr bwMode="auto">
          <a:xfrm>
            <a:off x="5092700" y="1089025"/>
            <a:ext cx="2413000" cy="1247775"/>
          </a:xfrm>
          <a:custGeom>
            <a:avLst/>
            <a:gdLst>
              <a:gd name="T0" fmla="*/ 1400 w 1928"/>
              <a:gd name="T1" fmla="*/ 12 h 997"/>
              <a:gd name="T2" fmla="*/ 1288 w 1928"/>
              <a:gd name="T3" fmla="*/ 34 h 997"/>
              <a:gd name="T4" fmla="*/ 1089 w 1928"/>
              <a:gd name="T5" fmla="*/ 20 h 997"/>
              <a:gd name="T6" fmla="*/ 972 w 1928"/>
              <a:gd name="T7" fmla="*/ 6 h 997"/>
              <a:gd name="T8" fmla="*/ 893 w 1928"/>
              <a:gd name="T9" fmla="*/ 12 h 997"/>
              <a:gd name="T10" fmla="*/ 652 w 1928"/>
              <a:gd name="T11" fmla="*/ 26 h 997"/>
              <a:gd name="T12" fmla="*/ 577 w 1928"/>
              <a:gd name="T13" fmla="*/ 7 h 997"/>
              <a:gd name="T14" fmla="*/ 498 w 1928"/>
              <a:gd name="T15" fmla="*/ 0 h 997"/>
              <a:gd name="T16" fmla="*/ 424 w 1928"/>
              <a:gd name="T17" fmla="*/ 6 h 997"/>
              <a:gd name="T18" fmla="*/ 352 w 1928"/>
              <a:gd name="T19" fmla="*/ 20 h 997"/>
              <a:gd name="T20" fmla="*/ 285 w 1928"/>
              <a:gd name="T21" fmla="*/ 47 h 997"/>
              <a:gd name="T22" fmla="*/ 222 w 1928"/>
              <a:gd name="T23" fmla="*/ 82 h 997"/>
              <a:gd name="T24" fmla="*/ 165 w 1928"/>
              <a:gd name="T25" fmla="*/ 124 h 997"/>
              <a:gd name="T26" fmla="*/ 115 w 1928"/>
              <a:gd name="T27" fmla="*/ 175 h 997"/>
              <a:gd name="T28" fmla="*/ 74 w 1928"/>
              <a:gd name="T29" fmla="*/ 232 h 997"/>
              <a:gd name="T30" fmla="*/ 41 w 1928"/>
              <a:gd name="T31" fmla="*/ 297 h 997"/>
              <a:gd name="T32" fmla="*/ 17 w 1928"/>
              <a:gd name="T33" fmla="*/ 364 h 997"/>
              <a:gd name="T34" fmla="*/ 3 w 1928"/>
              <a:gd name="T35" fmla="*/ 437 h 997"/>
              <a:gd name="T36" fmla="*/ 0 w 1928"/>
              <a:gd name="T37" fmla="*/ 488 h 997"/>
              <a:gd name="T38" fmla="*/ 4 w 1928"/>
              <a:gd name="T39" fmla="*/ 563 h 997"/>
              <a:gd name="T40" fmla="*/ 20 w 1928"/>
              <a:gd name="T41" fmla="*/ 634 h 997"/>
              <a:gd name="T42" fmla="*/ 47 w 1928"/>
              <a:gd name="T43" fmla="*/ 702 h 997"/>
              <a:gd name="T44" fmla="*/ 80 w 1928"/>
              <a:gd name="T45" fmla="*/ 765 h 997"/>
              <a:gd name="T46" fmla="*/ 124 w 1928"/>
              <a:gd name="T47" fmla="*/ 820 h 997"/>
              <a:gd name="T48" fmla="*/ 175 w 1928"/>
              <a:gd name="T49" fmla="*/ 870 h 997"/>
              <a:gd name="T50" fmla="*/ 232 w 1928"/>
              <a:gd name="T51" fmla="*/ 912 h 997"/>
              <a:gd name="T52" fmla="*/ 295 w 1928"/>
              <a:gd name="T53" fmla="*/ 946 h 997"/>
              <a:gd name="T54" fmla="*/ 364 w 1928"/>
              <a:gd name="T55" fmla="*/ 969 h 997"/>
              <a:gd name="T56" fmla="*/ 437 w 1928"/>
              <a:gd name="T57" fmla="*/ 984 h 997"/>
              <a:gd name="T58" fmla="*/ 487 w 1928"/>
              <a:gd name="T59" fmla="*/ 987 h 997"/>
              <a:gd name="T60" fmla="*/ 551 w 1928"/>
              <a:gd name="T61" fmla="*/ 984 h 997"/>
              <a:gd name="T62" fmla="*/ 612 w 1928"/>
              <a:gd name="T63" fmla="*/ 972 h 997"/>
              <a:gd name="T64" fmla="*/ 797 w 1928"/>
              <a:gd name="T65" fmla="*/ 962 h 997"/>
              <a:gd name="T66" fmla="*/ 877 w 1928"/>
              <a:gd name="T67" fmla="*/ 984 h 997"/>
              <a:gd name="T68" fmla="*/ 940 w 1928"/>
              <a:gd name="T69" fmla="*/ 991 h 997"/>
              <a:gd name="T70" fmla="*/ 982 w 1928"/>
              <a:gd name="T71" fmla="*/ 991 h 997"/>
              <a:gd name="T72" fmla="*/ 1045 w 1928"/>
              <a:gd name="T73" fmla="*/ 985 h 997"/>
              <a:gd name="T74" fmla="*/ 1126 w 1928"/>
              <a:gd name="T75" fmla="*/ 966 h 997"/>
              <a:gd name="T76" fmla="*/ 1304 w 1928"/>
              <a:gd name="T77" fmla="*/ 980 h 997"/>
              <a:gd name="T78" fmla="*/ 1365 w 1928"/>
              <a:gd name="T79" fmla="*/ 993 h 997"/>
              <a:gd name="T80" fmla="*/ 1430 w 1928"/>
              <a:gd name="T81" fmla="*/ 997 h 997"/>
              <a:gd name="T82" fmla="*/ 1479 w 1928"/>
              <a:gd name="T83" fmla="*/ 996 h 997"/>
              <a:gd name="T84" fmla="*/ 1552 w 1928"/>
              <a:gd name="T85" fmla="*/ 984 h 997"/>
              <a:gd name="T86" fmla="*/ 1621 w 1928"/>
              <a:gd name="T87" fmla="*/ 961 h 997"/>
              <a:gd name="T88" fmla="*/ 1685 w 1928"/>
              <a:gd name="T89" fmla="*/ 928 h 997"/>
              <a:gd name="T90" fmla="*/ 1744 w 1928"/>
              <a:gd name="T91" fmla="*/ 889 h 997"/>
              <a:gd name="T92" fmla="*/ 1797 w 1928"/>
              <a:gd name="T93" fmla="*/ 841 h 997"/>
              <a:gd name="T94" fmla="*/ 1840 w 1928"/>
              <a:gd name="T95" fmla="*/ 785 h 997"/>
              <a:gd name="T96" fmla="*/ 1877 w 1928"/>
              <a:gd name="T97" fmla="*/ 724 h 997"/>
              <a:gd name="T98" fmla="*/ 1905 w 1928"/>
              <a:gd name="T99" fmla="*/ 656 h 997"/>
              <a:gd name="T100" fmla="*/ 1921 w 1928"/>
              <a:gd name="T101" fmla="*/ 585 h 997"/>
              <a:gd name="T102" fmla="*/ 1928 w 1928"/>
              <a:gd name="T103" fmla="*/ 510 h 997"/>
              <a:gd name="T104" fmla="*/ 1927 w 1928"/>
              <a:gd name="T105" fmla="*/ 459 h 997"/>
              <a:gd name="T106" fmla="*/ 1913 w 1928"/>
              <a:gd name="T107" fmla="*/ 386 h 997"/>
              <a:gd name="T108" fmla="*/ 1892 w 1928"/>
              <a:gd name="T109" fmla="*/ 317 h 997"/>
              <a:gd name="T110" fmla="*/ 1859 w 1928"/>
              <a:gd name="T111" fmla="*/ 253 h 997"/>
              <a:gd name="T112" fmla="*/ 1818 w 1928"/>
              <a:gd name="T113" fmla="*/ 194 h 997"/>
              <a:gd name="T114" fmla="*/ 1770 w 1928"/>
              <a:gd name="T115" fmla="*/ 143 h 997"/>
              <a:gd name="T116" fmla="*/ 1715 w 1928"/>
              <a:gd name="T117" fmla="*/ 98 h 997"/>
              <a:gd name="T118" fmla="*/ 1653 w 1928"/>
              <a:gd name="T119" fmla="*/ 63 h 997"/>
              <a:gd name="T120" fmla="*/ 1587 w 1928"/>
              <a:gd name="T121" fmla="*/ 35 h 997"/>
              <a:gd name="T122" fmla="*/ 1516 w 1928"/>
              <a:gd name="T123" fmla="*/ 17 h 997"/>
              <a:gd name="T124" fmla="*/ 1441 w 1928"/>
              <a:gd name="T125" fmla="*/ 12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8" h="997">
                <a:moveTo>
                  <a:pt x="1441" y="12"/>
                </a:moveTo>
                <a:lnTo>
                  <a:pt x="1441" y="12"/>
                </a:lnTo>
                <a:lnTo>
                  <a:pt x="1400" y="12"/>
                </a:lnTo>
                <a:lnTo>
                  <a:pt x="1362" y="16"/>
                </a:lnTo>
                <a:lnTo>
                  <a:pt x="1324" y="23"/>
                </a:lnTo>
                <a:lnTo>
                  <a:pt x="1288" y="34"/>
                </a:lnTo>
                <a:lnTo>
                  <a:pt x="1126" y="32"/>
                </a:lnTo>
                <a:lnTo>
                  <a:pt x="1126" y="32"/>
                </a:lnTo>
                <a:lnTo>
                  <a:pt x="1089" y="20"/>
                </a:lnTo>
                <a:lnTo>
                  <a:pt x="1051" y="13"/>
                </a:lnTo>
                <a:lnTo>
                  <a:pt x="1012" y="7"/>
                </a:lnTo>
                <a:lnTo>
                  <a:pt x="972" y="6"/>
                </a:lnTo>
                <a:lnTo>
                  <a:pt x="972" y="6"/>
                </a:lnTo>
                <a:lnTo>
                  <a:pt x="933" y="7"/>
                </a:lnTo>
                <a:lnTo>
                  <a:pt x="893" y="12"/>
                </a:lnTo>
                <a:lnTo>
                  <a:pt x="857" y="19"/>
                </a:lnTo>
                <a:lnTo>
                  <a:pt x="819" y="28"/>
                </a:lnTo>
                <a:lnTo>
                  <a:pt x="652" y="26"/>
                </a:lnTo>
                <a:lnTo>
                  <a:pt x="652" y="26"/>
                </a:lnTo>
                <a:lnTo>
                  <a:pt x="615" y="16"/>
                </a:lnTo>
                <a:lnTo>
                  <a:pt x="577" y="7"/>
                </a:lnTo>
                <a:lnTo>
                  <a:pt x="538" y="3"/>
                </a:lnTo>
                <a:lnTo>
                  <a:pt x="498" y="0"/>
                </a:lnTo>
                <a:lnTo>
                  <a:pt x="498" y="0"/>
                </a:lnTo>
                <a:lnTo>
                  <a:pt x="474" y="0"/>
                </a:lnTo>
                <a:lnTo>
                  <a:pt x="449" y="3"/>
                </a:lnTo>
                <a:lnTo>
                  <a:pt x="424" y="6"/>
                </a:lnTo>
                <a:lnTo>
                  <a:pt x="399" y="9"/>
                </a:lnTo>
                <a:lnTo>
                  <a:pt x="376" y="15"/>
                </a:lnTo>
                <a:lnTo>
                  <a:pt x="352" y="20"/>
                </a:lnTo>
                <a:lnTo>
                  <a:pt x="329" y="28"/>
                </a:lnTo>
                <a:lnTo>
                  <a:pt x="307" y="36"/>
                </a:lnTo>
                <a:lnTo>
                  <a:pt x="285" y="47"/>
                </a:lnTo>
                <a:lnTo>
                  <a:pt x="263" y="57"/>
                </a:lnTo>
                <a:lnTo>
                  <a:pt x="243" y="69"/>
                </a:lnTo>
                <a:lnTo>
                  <a:pt x="222" y="82"/>
                </a:lnTo>
                <a:lnTo>
                  <a:pt x="203" y="95"/>
                </a:lnTo>
                <a:lnTo>
                  <a:pt x="184" y="110"/>
                </a:lnTo>
                <a:lnTo>
                  <a:pt x="165" y="124"/>
                </a:lnTo>
                <a:lnTo>
                  <a:pt x="149" y="140"/>
                </a:lnTo>
                <a:lnTo>
                  <a:pt x="131" y="158"/>
                </a:lnTo>
                <a:lnTo>
                  <a:pt x="115" y="175"/>
                </a:lnTo>
                <a:lnTo>
                  <a:pt x="101" y="194"/>
                </a:lnTo>
                <a:lnTo>
                  <a:pt x="88" y="213"/>
                </a:lnTo>
                <a:lnTo>
                  <a:pt x="74" y="232"/>
                </a:lnTo>
                <a:lnTo>
                  <a:pt x="63" y="253"/>
                </a:lnTo>
                <a:lnTo>
                  <a:pt x="51" y="275"/>
                </a:lnTo>
                <a:lnTo>
                  <a:pt x="41" y="297"/>
                </a:lnTo>
                <a:lnTo>
                  <a:pt x="32" y="319"/>
                </a:lnTo>
                <a:lnTo>
                  <a:pt x="23" y="342"/>
                </a:lnTo>
                <a:lnTo>
                  <a:pt x="17" y="364"/>
                </a:lnTo>
                <a:lnTo>
                  <a:pt x="12" y="389"/>
                </a:lnTo>
                <a:lnTo>
                  <a:pt x="6" y="412"/>
                </a:lnTo>
                <a:lnTo>
                  <a:pt x="3" y="437"/>
                </a:lnTo>
                <a:lnTo>
                  <a:pt x="1" y="462"/>
                </a:lnTo>
                <a:lnTo>
                  <a:pt x="0" y="488"/>
                </a:lnTo>
                <a:lnTo>
                  <a:pt x="0" y="488"/>
                </a:lnTo>
                <a:lnTo>
                  <a:pt x="0" y="513"/>
                </a:lnTo>
                <a:lnTo>
                  <a:pt x="1" y="538"/>
                </a:lnTo>
                <a:lnTo>
                  <a:pt x="4" y="563"/>
                </a:lnTo>
                <a:lnTo>
                  <a:pt x="9" y="588"/>
                </a:lnTo>
                <a:lnTo>
                  <a:pt x="15" y="611"/>
                </a:lnTo>
                <a:lnTo>
                  <a:pt x="20" y="634"/>
                </a:lnTo>
                <a:lnTo>
                  <a:pt x="28" y="658"/>
                </a:lnTo>
                <a:lnTo>
                  <a:pt x="36" y="680"/>
                </a:lnTo>
                <a:lnTo>
                  <a:pt x="47" y="702"/>
                </a:lnTo>
                <a:lnTo>
                  <a:pt x="57" y="724"/>
                </a:lnTo>
                <a:lnTo>
                  <a:pt x="69" y="744"/>
                </a:lnTo>
                <a:lnTo>
                  <a:pt x="80" y="765"/>
                </a:lnTo>
                <a:lnTo>
                  <a:pt x="95" y="784"/>
                </a:lnTo>
                <a:lnTo>
                  <a:pt x="110" y="803"/>
                </a:lnTo>
                <a:lnTo>
                  <a:pt x="124" y="820"/>
                </a:lnTo>
                <a:lnTo>
                  <a:pt x="140" y="838"/>
                </a:lnTo>
                <a:lnTo>
                  <a:pt x="158" y="855"/>
                </a:lnTo>
                <a:lnTo>
                  <a:pt x="175" y="870"/>
                </a:lnTo>
                <a:lnTo>
                  <a:pt x="193" y="886"/>
                </a:lnTo>
                <a:lnTo>
                  <a:pt x="212" y="899"/>
                </a:lnTo>
                <a:lnTo>
                  <a:pt x="232" y="912"/>
                </a:lnTo>
                <a:lnTo>
                  <a:pt x="253" y="924"/>
                </a:lnTo>
                <a:lnTo>
                  <a:pt x="275" y="936"/>
                </a:lnTo>
                <a:lnTo>
                  <a:pt x="295" y="946"/>
                </a:lnTo>
                <a:lnTo>
                  <a:pt x="319" y="955"/>
                </a:lnTo>
                <a:lnTo>
                  <a:pt x="341" y="963"/>
                </a:lnTo>
                <a:lnTo>
                  <a:pt x="364" y="969"/>
                </a:lnTo>
                <a:lnTo>
                  <a:pt x="387" y="975"/>
                </a:lnTo>
                <a:lnTo>
                  <a:pt x="412" y="980"/>
                </a:lnTo>
                <a:lnTo>
                  <a:pt x="437" y="984"/>
                </a:lnTo>
                <a:lnTo>
                  <a:pt x="462" y="985"/>
                </a:lnTo>
                <a:lnTo>
                  <a:pt x="487" y="987"/>
                </a:lnTo>
                <a:lnTo>
                  <a:pt x="487" y="987"/>
                </a:lnTo>
                <a:lnTo>
                  <a:pt x="509" y="987"/>
                </a:lnTo>
                <a:lnTo>
                  <a:pt x="531" y="985"/>
                </a:lnTo>
                <a:lnTo>
                  <a:pt x="551" y="984"/>
                </a:lnTo>
                <a:lnTo>
                  <a:pt x="572" y="981"/>
                </a:lnTo>
                <a:lnTo>
                  <a:pt x="592" y="977"/>
                </a:lnTo>
                <a:lnTo>
                  <a:pt x="612" y="972"/>
                </a:lnTo>
                <a:lnTo>
                  <a:pt x="652" y="961"/>
                </a:lnTo>
                <a:lnTo>
                  <a:pt x="797" y="962"/>
                </a:lnTo>
                <a:lnTo>
                  <a:pt x="797" y="962"/>
                </a:lnTo>
                <a:lnTo>
                  <a:pt x="836" y="975"/>
                </a:lnTo>
                <a:lnTo>
                  <a:pt x="857" y="980"/>
                </a:lnTo>
                <a:lnTo>
                  <a:pt x="877" y="984"/>
                </a:lnTo>
                <a:lnTo>
                  <a:pt x="897" y="987"/>
                </a:lnTo>
                <a:lnTo>
                  <a:pt x="918" y="990"/>
                </a:lnTo>
                <a:lnTo>
                  <a:pt x="940" y="991"/>
                </a:lnTo>
                <a:lnTo>
                  <a:pt x="960" y="993"/>
                </a:lnTo>
                <a:lnTo>
                  <a:pt x="960" y="993"/>
                </a:lnTo>
                <a:lnTo>
                  <a:pt x="982" y="991"/>
                </a:lnTo>
                <a:lnTo>
                  <a:pt x="1004" y="991"/>
                </a:lnTo>
                <a:lnTo>
                  <a:pt x="1025" y="988"/>
                </a:lnTo>
                <a:lnTo>
                  <a:pt x="1045" y="985"/>
                </a:lnTo>
                <a:lnTo>
                  <a:pt x="1066" y="982"/>
                </a:lnTo>
                <a:lnTo>
                  <a:pt x="1086" y="978"/>
                </a:lnTo>
                <a:lnTo>
                  <a:pt x="1126" y="966"/>
                </a:lnTo>
                <a:lnTo>
                  <a:pt x="1266" y="968"/>
                </a:lnTo>
                <a:lnTo>
                  <a:pt x="1266" y="968"/>
                </a:lnTo>
                <a:lnTo>
                  <a:pt x="1304" y="980"/>
                </a:lnTo>
                <a:lnTo>
                  <a:pt x="1324" y="985"/>
                </a:lnTo>
                <a:lnTo>
                  <a:pt x="1345" y="990"/>
                </a:lnTo>
                <a:lnTo>
                  <a:pt x="1365" y="993"/>
                </a:lnTo>
                <a:lnTo>
                  <a:pt x="1387" y="996"/>
                </a:lnTo>
                <a:lnTo>
                  <a:pt x="1408" y="997"/>
                </a:lnTo>
                <a:lnTo>
                  <a:pt x="1430" y="997"/>
                </a:lnTo>
                <a:lnTo>
                  <a:pt x="1430" y="997"/>
                </a:lnTo>
                <a:lnTo>
                  <a:pt x="1454" y="997"/>
                </a:lnTo>
                <a:lnTo>
                  <a:pt x="1479" y="996"/>
                </a:lnTo>
                <a:lnTo>
                  <a:pt x="1504" y="993"/>
                </a:lnTo>
                <a:lnTo>
                  <a:pt x="1529" y="988"/>
                </a:lnTo>
                <a:lnTo>
                  <a:pt x="1552" y="984"/>
                </a:lnTo>
                <a:lnTo>
                  <a:pt x="1576" y="977"/>
                </a:lnTo>
                <a:lnTo>
                  <a:pt x="1599" y="969"/>
                </a:lnTo>
                <a:lnTo>
                  <a:pt x="1621" y="961"/>
                </a:lnTo>
                <a:lnTo>
                  <a:pt x="1643" y="952"/>
                </a:lnTo>
                <a:lnTo>
                  <a:pt x="1665" y="940"/>
                </a:lnTo>
                <a:lnTo>
                  <a:pt x="1685" y="928"/>
                </a:lnTo>
                <a:lnTo>
                  <a:pt x="1706" y="917"/>
                </a:lnTo>
                <a:lnTo>
                  <a:pt x="1725" y="903"/>
                </a:lnTo>
                <a:lnTo>
                  <a:pt x="1744" y="889"/>
                </a:lnTo>
                <a:lnTo>
                  <a:pt x="1763" y="873"/>
                </a:lnTo>
                <a:lnTo>
                  <a:pt x="1779" y="857"/>
                </a:lnTo>
                <a:lnTo>
                  <a:pt x="1797" y="841"/>
                </a:lnTo>
                <a:lnTo>
                  <a:pt x="1811" y="823"/>
                </a:lnTo>
                <a:lnTo>
                  <a:pt x="1827" y="804"/>
                </a:lnTo>
                <a:lnTo>
                  <a:pt x="1840" y="785"/>
                </a:lnTo>
                <a:lnTo>
                  <a:pt x="1854" y="765"/>
                </a:lnTo>
                <a:lnTo>
                  <a:pt x="1865" y="744"/>
                </a:lnTo>
                <a:lnTo>
                  <a:pt x="1877" y="724"/>
                </a:lnTo>
                <a:lnTo>
                  <a:pt x="1887" y="702"/>
                </a:lnTo>
                <a:lnTo>
                  <a:pt x="1896" y="680"/>
                </a:lnTo>
                <a:lnTo>
                  <a:pt x="1905" y="656"/>
                </a:lnTo>
                <a:lnTo>
                  <a:pt x="1911" y="633"/>
                </a:lnTo>
                <a:lnTo>
                  <a:pt x="1916" y="610"/>
                </a:lnTo>
                <a:lnTo>
                  <a:pt x="1921" y="585"/>
                </a:lnTo>
                <a:lnTo>
                  <a:pt x="1925" y="560"/>
                </a:lnTo>
                <a:lnTo>
                  <a:pt x="1927" y="535"/>
                </a:lnTo>
                <a:lnTo>
                  <a:pt x="1928" y="510"/>
                </a:lnTo>
                <a:lnTo>
                  <a:pt x="1928" y="510"/>
                </a:lnTo>
                <a:lnTo>
                  <a:pt x="1928" y="485"/>
                </a:lnTo>
                <a:lnTo>
                  <a:pt x="1927" y="459"/>
                </a:lnTo>
                <a:lnTo>
                  <a:pt x="1924" y="434"/>
                </a:lnTo>
                <a:lnTo>
                  <a:pt x="1919" y="411"/>
                </a:lnTo>
                <a:lnTo>
                  <a:pt x="1913" y="386"/>
                </a:lnTo>
                <a:lnTo>
                  <a:pt x="1908" y="363"/>
                </a:lnTo>
                <a:lnTo>
                  <a:pt x="1900" y="341"/>
                </a:lnTo>
                <a:lnTo>
                  <a:pt x="1892" y="317"/>
                </a:lnTo>
                <a:lnTo>
                  <a:pt x="1881" y="295"/>
                </a:lnTo>
                <a:lnTo>
                  <a:pt x="1871" y="275"/>
                </a:lnTo>
                <a:lnTo>
                  <a:pt x="1859" y="253"/>
                </a:lnTo>
                <a:lnTo>
                  <a:pt x="1848" y="234"/>
                </a:lnTo>
                <a:lnTo>
                  <a:pt x="1833" y="213"/>
                </a:lnTo>
                <a:lnTo>
                  <a:pt x="1818" y="194"/>
                </a:lnTo>
                <a:lnTo>
                  <a:pt x="1804" y="177"/>
                </a:lnTo>
                <a:lnTo>
                  <a:pt x="1788" y="159"/>
                </a:lnTo>
                <a:lnTo>
                  <a:pt x="1770" y="143"/>
                </a:lnTo>
                <a:lnTo>
                  <a:pt x="1753" y="127"/>
                </a:lnTo>
                <a:lnTo>
                  <a:pt x="1735" y="113"/>
                </a:lnTo>
                <a:lnTo>
                  <a:pt x="1715" y="98"/>
                </a:lnTo>
                <a:lnTo>
                  <a:pt x="1696" y="86"/>
                </a:lnTo>
                <a:lnTo>
                  <a:pt x="1675" y="73"/>
                </a:lnTo>
                <a:lnTo>
                  <a:pt x="1653" y="63"/>
                </a:lnTo>
                <a:lnTo>
                  <a:pt x="1633" y="53"/>
                </a:lnTo>
                <a:lnTo>
                  <a:pt x="1609" y="42"/>
                </a:lnTo>
                <a:lnTo>
                  <a:pt x="1587" y="35"/>
                </a:lnTo>
                <a:lnTo>
                  <a:pt x="1564" y="28"/>
                </a:lnTo>
                <a:lnTo>
                  <a:pt x="1539" y="22"/>
                </a:lnTo>
                <a:lnTo>
                  <a:pt x="1516" y="17"/>
                </a:lnTo>
                <a:lnTo>
                  <a:pt x="1491" y="15"/>
                </a:lnTo>
                <a:lnTo>
                  <a:pt x="1466" y="12"/>
                </a:lnTo>
                <a:lnTo>
                  <a:pt x="1441" y="12"/>
                </a:lnTo>
                <a:lnTo>
                  <a:pt x="1441" y="12"/>
                </a:lnTo>
                <a:close/>
              </a:path>
            </a:pathLst>
          </a:custGeom>
          <a:solidFill>
            <a:schemeClr val="tx1">
              <a:alpha val="25000"/>
            </a:schemeClr>
          </a:solidFill>
          <a:ln w="19050" cap="rnd" cmpd="sng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628" name="Rectangle 340"/>
          <p:cNvSpPr>
            <a:spLocks noChangeArrowheads="1"/>
          </p:cNvSpPr>
          <p:nvPr/>
        </p:nvSpPr>
        <p:spPr bwMode="auto">
          <a:xfrm>
            <a:off x="6732588" y="3516313"/>
            <a:ext cx="1547812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FFB400"/>
                </a:solidFill>
                <a:latin typeface="Arial" panose="020B0604020202020204" pitchFamily="34" charset="0"/>
              </a:rPr>
              <a:t>Subtle Touch</a:t>
            </a:r>
          </a:p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Trendy Design in contemporary colors and styles - PowerPoint Templates</a:t>
            </a:r>
          </a:p>
        </p:txBody>
      </p:sp>
      <p:sp>
        <p:nvSpPr>
          <p:cNvPr id="12302" name="WordArt 14"/>
          <p:cNvSpPr>
            <a:spLocks noChangeArrowheads="1" noChangeShapeType="1" noTextEdit="1"/>
          </p:cNvSpPr>
          <p:nvPr/>
        </p:nvSpPr>
        <p:spPr bwMode="auto">
          <a:xfrm>
            <a:off x="1908175" y="441325"/>
            <a:ext cx="5327650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>
                <a:solidFill>
                  <a:srgbClr val="FFFFFF"/>
                </a:solidFill>
                <a:effectLst>
                  <a:outerShdw dist="28398" dir="3806097" algn="ctr" rotWithShape="0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>
              <a:solidFill>
                <a:srgbClr val="FFFFFF"/>
              </a:solidFill>
              <a:effectLst>
                <a:outerShdw dist="28398" dir="3806097" algn="ctr" rotWithShape="0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428" name="WordArt 140"/>
          <p:cNvSpPr>
            <a:spLocks noChangeArrowheads="1" noChangeShapeType="1" noTextEdit="1"/>
          </p:cNvSpPr>
          <p:nvPr/>
        </p:nvSpPr>
        <p:spPr bwMode="auto">
          <a:xfrm>
            <a:off x="3816350" y="6308725"/>
            <a:ext cx="1441450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>
                <a:solidFill>
                  <a:srgbClr val="FFFFFF"/>
                </a:solidFill>
                <a:effectLst>
                  <a:outerShdw dist="17961" dir="2700000" algn="ctr" rotWithShape="0">
                    <a:srgbClr val="000000"/>
                  </a:outerShdw>
                </a:effectLst>
                <a:latin typeface="Impact" panose="020B0806030902050204" pitchFamily="34" charset="0"/>
              </a:rPr>
              <a:t>' LOGOTYPE '</a:t>
            </a:r>
            <a:endParaRPr lang="zh-CN" altLang="en-US" kern="10">
              <a:solidFill>
                <a:srgbClr val="FFFFFF"/>
              </a:solidFill>
              <a:effectLst>
                <a:outerShdw dist="17961" dir="2700000" algn="ctr" rotWithShape="0">
                  <a:srgbClr val="00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2429" name="WordArt 141"/>
          <p:cNvSpPr>
            <a:spLocks noChangeArrowheads="1" noChangeShapeType="1" noTextEdit="1"/>
          </p:cNvSpPr>
          <p:nvPr/>
        </p:nvSpPr>
        <p:spPr bwMode="auto">
          <a:xfrm>
            <a:off x="3927475" y="6596063"/>
            <a:ext cx="1222375" cy="73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LOGOTYPE INSERT</a:t>
            </a:r>
            <a:endParaRPr lang="zh-CN" altLang="en-US" sz="800" b="1" kern="10">
              <a:solidFill>
                <a:srgbClr val="9696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600" name="Freeform 312"/>
          <p:cNvSpPr>
            <a:spLocks/>
          </p:cNvSpPr>
          <p:nvPr/>
        </p:nvSpPr>
        <p:spPr bwMode="auto">
          <a:xfrm>
            <a:off x="3938588" y="3967163"/>
            <a:ext cx="1225550" cy="1225550"/>
          </a:xfrm>
          <a:custGeom>
            <a:avLst/>
            <a:gdLst>
              <a:gd name="T0" fmla="*/ 772 w 772"/>
              <a:gd name="T1" fmla="*/ 406 h 772"/>
              <a:gd name="T2" fmla="*/ 764 w 772"/>
              <a:gd name="T3" fmla="*/ 463 h 772"/>
              <a:gd name="T4" fmla="*/ 749 w 772"/>
              <a:gd name="T5" fmla="*/ 518 h 772"/>
              <a:gd name="T6" fmla="*/ 725 w 772"/>
              <a:gd name="T7" fmla="*/ 569 h 772"/>
              <a:gd name="T8" fmla="*/ 696 w 772"/>
              <a:gd name="T9" fmla="*/ 616 h 772"/>
              <a:gd name="T10" fmla="*/ 659 w 772"/>
              <a:gd name="T11" fmla="*/ 659 h 772"/>
              <a:gd name="T12" fmla="*/ 618 w 772"/>
              <a:gd name="T13" fmla="*/ 695 h 772"/>
              <a:gd name="T14" fmla="*/ 571 w 772"/>
              <a:gd name="T15" fmla="*/ 725 h 772"/>
              <a:gd name="T16" fmla="*/ 519 w 772"/>
              <a:gd name="T17" fmla="*/ 748 h 772"/>
              <a:gd name="T18" fmla="*/ 465 w 772"/>
              <a:gd name="T19" fmla="*/ 764 h 772"/>
              <a:gd name="T20" fmla="*/ 406 w 772"/>
              <a:gd name="T21" fmla="*/ 771 h 772"/>
              <a:gd name="T22" fmla="*/ 366 w 772"/>
              <a:gd name="T23" fmla="*/ 771 h 772"/>
              <a:gd name="T24" fmla="*/ 309 w 772"/>
              <a:gd name="T25" fmla="*/ 764 h 772"/>
              <a:gd name="T26" fmla="*/ 254 w 772"/>
              <a:gd name="T27" fmla="*/ 748 h 772"/>
              <a:gd name="T28" fmla="*/ 203 w 772"/>
              <a:gd name="T29" fmla="*/ 725 h 772"/>
              <a:gd name="T30" fmla="*/ 156 w 772"/>
              <a:gd name="T31" fmla="*/ 695 h 772"/>
              <a:gd name="T32" fmla="*/ 113 w 772"/>
              <a:gd name="T33" fmla="*/ 659 h 772"/>
              <a:gd name="T34" fmla="*/ 77 w 772"/>
              <a:gd name="T35" fmla="*/ 616 h 772"/>
              <a:gd name="T36" fmla="*/ 47 w 772"/>
              <a:gd name="T37" fmla="*/ 569 h 772"/>
              <a:gd name="T38" fmla="*/ 24 w 772"/>
              <a:gd name="T39" fmla="*/ 518 h 772"/>
              <a:gd name="T40" fmla="*/ 8 w 772"/>
              <a:gd name="T41" fmla="*/ 463 h 772"/>
              <a:gd name="T42" fmla="*/ 1 w 772"/>
              <a:gd name="T43" fmla="*/ 406 h 772"/>
              <a:gd name="T44" fmla="*/ 1 w 772"/>
              <a:gd name="T45" fmla="*/ 366 h 772"/>
              <a:gd name="T46" fmla="*/ 8 w 772"/>
              <a:gd name="T47" fmla="*/ 309 h 772"/>
              <a:gd name="T48" fmla="*/ 24 w 772"/>
              <a:gd name="T49" fmla="*/ 254 h 772"/>
              <a:gd name="T50" fmla="*/ 47 w 772"/>
              <a:gd name="T51" fmla="*/ 202 h 772"/>
              <a:gd name="T52" fmla="*/ 77 w 772"/>
              <a:gd name="T53" fmla="*/ 155 h 772"/>
              <a:gd name="T54" fmla="*/ 113 w 772"/>
              <a:gd name="T55" fmla="*/ 113 h 772"/>
              <a:gd name="T56" fmla="*/ 156 w 772"/>
              <a:gd name="T57" fmla="*/ 76 h 772"/>
              <a:gd name="T58" fmla="*/ 203 w 772"/>
              <a:gd name="T59" fmla="*/ 47 h 772"/>
              <a:gd name="T60" fmla="*/ 254 w 772"/>
              <a:gd name="T61" fmla="*/ 24 h 772"/>
              <a:gd name="T62" fmla="*/ 309 w 772"/>
              <a:gd name="T63" fmla="*/ 8 h 772"/>
              <a:gd name="T64" fmla="*/ 366 w 772"/>
              <a:gd name="T65" fmla="*/ 1 h 772"/>
              <a:gd name="T66" fmla="*/ 406 w 772"/>
              <a:gd name="T67" fmla="*/ 1 h 772"/>
              <a:gd name="T68" fmla="*/ 465 w 772"/>
              <a:gd name="T69" fmla="*/ 8 h 772"/>
              <a:gd name="T70" fmla="*/ 519 w 772"/>
              <a:gd name="T71" fmla="*/ 24 h 772"/>
              <a:gd name="T72" fmla="*/ 571 w 772"/>
              <a:gd name="T73" fmla="*/ 47 h 772"/>
              <a:gd name="T74" fmla="*/ 618 w 772"/>
              <a:gd name="T75" fmla="*/ 76 h 772"/>
              <a:gd name="T76" fmla="*/ 659 w 772"/>
              <a:gd name="T77" fmla="*/ 113 h 772"/>
              <a:gd name="T78" fmla="*/ 696 w 772"/>
              <a:gd name="T79" fmla="*/ 155 h 772"/>
              <a:gd name="T80" fmla="*/ 725 w 772"/>
              <a:gd name="T81" fmla="*/ 202 h 772"/>
              <a:gd name="T82" fmla="*/ 749 w 772"/>
              <a:gd name="T83" fmla="*/ 254 h 772"/>
              <a:gd name="T84" fmla="*/ 764 w 772"/>
              <a:gd name="T85" fmla="*/ 309 h 772"/>
              <a:gd name="T86" fmla="*/ 772 w 772"/>
              <a:gd name="T87" fmla="*/ 366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2" h="772">
                <a:moveTo>
                  <a:pt x="772" y="385"/>
                </a:moveTo>
                <a:lnTo>
                  <a:pt x="772" y="385"/>
                </a:lnTo>
                <a:lnTo>
                  <a:pt x="772" y="406"/>
                </a:lnTo>
                <a:lnTo>
                  <a:pt x="770" y="425"/>
                </a:lnTo>
                <a:lnTo>
                  <a:pt x="768" y="445"/>
                </a:lnTo>
                <a:lnTo>
                  <a:pt x="764" y="463"/>
                </a:lnTo>
                <a:lnTo>
                  <a:pt x="760" y="482"/>
                </a:lnTo>
                <a:lnTo>
                  <a:pt x="755" y="501"/>
                </a:lnTo>
                <a:lnTo>
                  <a:pt x="749" y="518"/>
                </a:lnTo>
                <a:lnTo>
                  <a:pt x="743" y="536"/>
                </a:lnTo>
                <a:lnTo>
                  <a:pt x="735" y="553"/>
                </a:lnTo>
                <a:lnTo>
                  <a:pt x="725" y="569"/>
                </a:lnTo>
                <a:lnTo>
                  <a:pt x="716" y="585"/>
                </a:lnTo>
                <a:lnTo>
                  <a:pt x="706" y="601"/>
                </a:lnTo>
                <a:lnTo>
                  <a:pt x="696" y="616"/>
                </a:lnTo>
                <a:lnTo>
                  <a:pt x="684" y="631"/>
                </a:lnTo>
                <a:lnTo>
                  <a:pt x="672" y="645"/>
                </a:lnTo>
                <a:lnTo>
                  <a:pt x="659" y="659"/>
                </a:lnTo>
                <a:lnTo>
                  <a:pt x="646" y="671"/>
                </a:lnTo>
                <a:lnTo>
                  <a:pt x="632" y="684"/>
                </a:lnTo>
                <a:lnTo>
                  <a:pt x="618" y="695"/>
                </a:lnTo>
                <a:lnTo>
                  <a:pt x="602" y="706"/>
                </a:lnTo>
                <a:lnTo>
                  <a:pt x="587" y="716"/>
                </a:lnTo>
                <a:lnTo>
                  <a:pt x="571" y="725"/>
                </a:lnTo>
                <a:lnTo>
                  <a:pt x="554" y="734"/>
                </a:lnTo>
                <a:lnTo>
                  <a:pt x="537" y="741"/>
                </a:lnTo>
                <a:lnTo>
                  <a:pt x="519" y="748"/>
                </a:lnTo>
                <a:lnTo>
                  <a:pt x="501" y="755"/>
                </a:lnTo>
                <a:lnTo>
                  <a:pt x="483" y="759"/>
                </a:lnTo>
                <a:lnTo>
                  <a:pt x="465" y="764"/>
                </a:lnTo>
                <a:lnTo>
                  <a:pt x="445" y="767"/>
                </a:lnTo>
                <a:lnTo>
                  <a:pt x="426" y="770"/>
                </a:lnTo>
                <a:lnTo>
                  <a:pt x="406" y="771"/>
                </a:lnTo>
                <a:lnTo>
                  <a:pt x="387" y="772"/>
                </a:lnTo>
                <a:lnTo>
                  <a:pt x="387" y="772"/>
                </a:lnTo>
                <a:lnTo>
                  <a:pt x="366" y="771"/>
                </a:lnTo>
                <a:lnTo>
                  <a:pt x="347" y="770"/>
                </a:lnTo>
                <a:lnTo>
                  <a:pt x="327" y="767"/>
                </a:lnTo>
                <a:lnTo>
                  <a:pt x="309" y="764"/>
                </a:lnTo>
                <a:lnTo>
                  <a:pt x="289" y="759"/>
                </a:lnTo>
                <a:lnTo>
                  <a:pt x="271" y="755"/>
                </a:lnTo>
                <a:lnTo>
                  <a:pt x="254" y="748"/>
                </a:lnTo>
                <a:lnTo>
                  <a:pt x="236" y="741"/>
                </a:lnTo>
                <a:lnTo>
                  <a:pt x="220" y="734"/>
                </a:lnTo>
                <a:lnTo>
                  <a:pt x="203" y="725"/>
                </a:lnTo>
                <a:lnTo>
                  <a:pt x="186" y="716"/>
                </a:lnTo>
                <a:lnTo>
                  <a:pt x="170" y="706"/>
                </a:lnTo>
                <a:lnTo>
                  <a:pt x="156" y="695"/>
                </a:lnTo>
                <a:lnTo>
                  <a:pt x="141" y="684"/>
                </a:lnTo>
                <a:lnTo>
                  <a:pt x="127" y="671"/>
                </a:lnTo>
                <a:lnTo>
                  <a:pt x="113" y="659"/>
                </a:lnTo>
                <a:lnTo>
                  <a:pt x="101" y="645"/>
                </a:lnTo>
                <a:lnTo>
                  <a:pt x="88" y="631"/>
                </a:lnTo>
                <a:lnTo>
                  <a:pt x="77" y="616"/>
                </a:lnTo>
                <a:lnTo>
                  <a:pt x="66" y="601"/>
                </a:lnTo>
                <a:lnTo>
                  <a:pt x="56" y="585"/>
                </a:lnTo>
                <a:lnTo>
                  <a:pt x="47" y="569"/>
                </a:lnTo>
                <a:lnTo>
                  <a:pt x="39" y="553"/>
                </a:lnTo>
                <a:lnTo>
                  <a:pt x="31" y="536"/>
                </a:lnTo>
                <a:lnTo>
                  <a:pt x="24" y="518"/>
                </a:lnTo>
                <a:lnTo>
                  <a:pt x="18" y="501"/>
                </a:lnTo>
                <a:lnTo>
                  <a:pt x="13" y="482"/>
                </a:lnTo>
                <a:lnTo>
                  <a:pt x="8" y="463"/>
                </a:lnTo>
                <a:lnTo>
                  <a:pt x="5" y="445"/>
                </a:lnTo>
                <a:lnTo>
                  <a:pt x="2" y="425"/>
                </a:lnTo>
                <a:lnTo>
                  <a:pt x="1" y="406"/>
                </a:lnTo>
                <a:lnTo>
                  <a:pt x="0" y="385"/>
                </a:lnTo>
                <a:lnTo>
                  <a:pt x="0" y="385"/>
                </a:lnTo>
                <a:lnTo>
                  <a:pt x="1" y="366"/>
                </a:lnTo>
                <a:lnTo>
                  <a:pt x="2" y="346"/>
                </a:lnTo>
                <a:lnTo>
                  <a:pt x="5" y="327"/>
                </a:lnTo>
                <a:lnTo>
                  <a:pt x="8" y="309"/>
                </a:lnTo>
                <a:lnTo>
                  <a:pt x="13" y="289"/>
                </a:lnTo>
                <a:lnTo>
                  <a:pt x="18" y="271"/>
                </a:lnTo>
                <a:lnTo>
                  <a:pt x="24" y="254"/>
                </a:lnTo>
                <a:lnTo>
                  <a:pt x="31" y="235"/>
                </a:lnTo>
                <a:lnTo>
                  <a:pt x="39" y="218"/>
                </a:lnTo>
                <a:lnTo>
                  <a:pt x="47" y="202"/>
                </a:lnTo>
                <a:lnTo>
                  <a:pt x="56" y="186"/>
                </a:lnTo>
                <a:lnTo>
                  <a:pt x="66" y="170"/>
                </a:lnTo>
                <a:lnTo>
                  <a:pt x="77" y="155"/>
                </a:lnTo>
                <a:lnTo>
                  <a:pt x="88" y="140"/>
                </a:lnTo>
                <a:lnTo>
                  <a:pt x="101" y="127"/>
                </a:lnTo>
                <a:lnTo>
                  <a:pt x="113" y="113"/>
                </a:lnTo>
                <a:lnTo>
                  <a:pt x="127" y="100"/>
                </a:lnTo>
                <a:lnTo>
                  <a:pt x="141" y="88"/>
                </a:lnTo>
                <a:lnTo>
                  <a:pt x="156" y="76"/>
                </a:lnTo>
                <a:lnTo>
                  <a:pt x="170" y="66"/>
                </a:lnTo>
                <a:lnTo>
                  <a:pt x="186" y="56"/>
                </a:lnTo>
                <a:lnTo>
                  <a:pt x="203" y="47"/>
                </a:lnTo>
                <a:lnTo>
                  <a:pt x="220" y="37"/>
                </a:lnTo>
                <a:lnTo>
                  <a:pt x="236" y="31"/>
                </a:lnTo>
                <a:lnTo>
                  <a:pt x="254" y="24"/>
                </a:lnTo>
                <a:lnTo>
                  <a:pt x="271" y="17"/>
                </a:lnTo>
                <a:lnTo>
                  <a:pt x="289" y="12"/>
                </a:lnTo>
                <a:lnTo>
                  <a:pt x="309" y="8"/>
                </a:lnTo>
                <a:lnTo>
                  <a:pt x="327" y="4"/>
                </a:lnTo>
                <a:lnTo>
                  <a:pt x="347" y="2"/>
                </a:lnTo>
                <a:lnTo>
                  <a:pt x="366" y="1"/>
                </a:lnTo>
                <a:lnTo>
                  <a:pt x="387" y="0"/>
                </a:lnTo>
                <a:lnTo>
                  <a:pt x="387" y="0"/>
                </a:lnTo>
                <a:lnTo>
                  <a:pt x="406" y="1"/>
                </a:lnTo>
                <a:lnTo>
                  <a:pt x="426" y="2"/>
                </a:lnTo>
                <a:lnTo>
                  <a:pt x="445" y="4"/>
                </a:lnTo>
                <a:lnTo>
                  <a:pt x="465" y="8"/>
                </a:lnTo>
                <a:lnTo>
                  <a:pt x="483" y="12"/>
                </a:lnTo>
                <a:lnTo>
                  <a:pt x="501" y="17"/>
                </a:lnTo>
                <a:lnTo>
                  <a:pt x="519" y="24"/>
                </a:lnTo>
                <a:lnTo>
                  <a:pt x="537" y="31"/>
                </a:lnTo>
                <a:lnTo>
                  <a:pt x="554" y="37"/>
                </a:lnTo>
                <a:lnTo>
                  <a:pt x="571" y="47"/>
                </a:lnTo>
                <a:lnTo>
                  <a:pt x="587" y="56"/>
                </a:lnTo>
                <a:lnTo>
                  <a:pt x="602" y="66"/>
                </a:lnTo>
                <a:lnTo>
                  <a:pt x="618" y="76"/>
                </a:lnTo>
                <a:lnTo>
                  <a:pt x="632" y="88"/>
                </a:lnTo>
                <a:lnTo>
                  <a:pt x="646" y="100"/>
                </a:lnTo>
                <a:lnTo>
                  <a:pt x="659" y="113"/>
                </a:lnTo>
                <a:lnTo>
                  <a:pt x="672" y="127"/>
                </a:lnTo>
                <a:lnTo>
                  <a:pt x="684" y="140"/>
                </a:lnTo>
                <a:lnTo>
                  <a:pt x="696" y="155"/>
                </a:lnTo>
                <a:lnTo>
                  <a:pt x="706" y="170"/>
                </a:lnTo>
                <a:lnTo>
                  <a:pt x="716" y="186"/>
                </a:lnTo>
                <a:lnTo>
                  <a:pt x="725" y="202"/>
                </a:lnTo>
                <a:lnTo>
                  <a:pt x="735" y="218"/>
                </a:lnTo>
                <a:lnTo>
                  <a:pt x="743" y="235"/>
                </a:lnTo>
                <a:lnTo>
                  <a:pt x="749" y="254"/>
                </a:lnTo>
                <a:lnTo>
                  <a:pt x="755" y="271"/>
                </a:lnTo>
                <a:lnTo>
                  <a:pt x="760" y="289"/>
                </a:lnTo>
                <a:lnTo>
                  <a:pt x="764" y="309"/>
                </a:lnTo>
                <a:lnTo>
                  <a:pt x="768" y="327"/>
                </a:lnTo>
                <a:lnTo>
                  <a:pt x="770" y="346"/>
                </a:lnTo>
                <a:lnTo>
                  <a:pt x="772" y="366"/>
                </a:lnTo>
                <a:lnTo>
                  <a:pt x="772" y="385"/>
                </a:lnTo>
                <a:lnTo>
                  <a:pt x="772" y="385"/>
                </a:lnTo>
                <a:close/>
              </a:path>
            </a:pathLst>
          </a:custGeom>
          <a:solidFill>
            <a:schemeClr val="bg1">
              <a:alpha val="10001"/>
            </a:schemeClr>
          </a:solidFill>
          <a:ln w="1016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601" name="Freeform 313"/>
          <p:cNvSpPr>
            <a:spLocks/>
          </p:cNvSpPr>
          <p:nvPr/>
        </p:nvSpPr>
        <p:spPr bwMode="auto">
          <a:xfrm>
            <a:off x="2779713" y="2806700"/>
            <a:ext cx="1225550" cy="1223963"/>
          </a:xfrm>
          <a:custGeom>
            <a:avLst/>
            <a:gdLst>
              <a:gd name="T0" fmla="*/ 771 w 772"/>
              <a:gd name="T1" fmla="*/ 405 h 771"/>
              <a:gd name="T2" fmla="*/ 764 w 772"/>
              <a:gd name="T3" fmla="*/ 463 h 771"/>
              <a:gd name="T4" fmla="*/ 748 w 772"/>
              <a:gd name="T5" fmla="*/ 518 h 771"/>
              <a:gd name="T6" fmla="*/ 725 w 772"/>
              <a:gd name="T7" fmla="*/ 569 h 771"/>
              <a:gd name="T8" fmla="*/ 696 w 772"/>
              <a:gd name="T9" fmla="*/ 616 h 771"/>
              <a:gd name="T10" fmla="*/ 659 w 772"/>
              <a:gd name="T11" fmla="*/ 657 h 771"/>
              <a:gd name="T12" fmla="*/ 617 w 772"/>
              <a:gd name="T13" fmla="*/ 694 h 771"/>
              <a:gd name="T14" fmla="*/ 570 w 772"/>
              <a:gd name="T15" fmla="*/ 725 h 771"/>
              <a:gd name="T16" fmla="*/ 518 w 772"/>
              <a:gd name="T17" fmla="*/ 748 h 771"/>
              <a:gd name="T18" fmla="*/ 463 w 772"/>
              <a:gd name="T19" fmla="*/ 763 h 771"/>
              <a:gd name="T20" fmla="*/ 406 w 772"/>
              <a:gd name="T21" fmla="*/ 771 h 771"/>
              <a:gd name="T22" fmla="*/ 366 w 772"/>
              <a:gd name="T23" fmla="*/ 771 h 771"/>
              <a:gd name="T24" fmla="*/ 308 w 772"/>
              <a:gd name="T25" fmla="*/ 763 h 771"/>
              <a:gd name="T26" fmla="*/ 253 w 772"/>
              <a:gd name="T27" fmla="*/ 748 h 771"/>
              <a:gd name="T28" fmla="*/ 201 w 772"/>
              <a:gd name="T29" fmla="*/ 725 h 771"/>
              <a:gd name="T30" fmla="*/ 154 w 772"/>
              <a:gd name="T31" fmla="*/ 694 h 771"/>
              <a:gd name="T32" fmla="*/ 113 w 772"/>
              <a:gd name="T33" fmla="*/ 657 h 771"/>
              <a:gd name="T34" fmla="*/ 77 w 772"/>
              <a:gd name="T35" fmla="*/ 616 h 771"/>
              <a:gd name="T36" fmla="*/ 47 w 772"/>
              <a:gd name="T37" fmla="*/ 569 h 771"/>
              <a:gd name="T38" fmla="*/ 23 w 772"/>
              <a:gd name="T39" fmla="*/ 518 h 771"/>
              <a:gd name="T40" fmla="*/ 8 w 772"/>
              <a:gd name="T41" fmla="*/ 463 h 771"/>
              <a:gd name="T42" fmla="*/ 0 w 772"/>
              <a:gd name="T43" fmla="*/ 405 h 771"/>
              <a:gd name="T44" fmla="*/ 0 w 772"/>
              <a:gd name="T45" fmla="*/ 366 h 771"/>
              <a:gd name="T46" fmla="*/ 8 w 772"/>
              <a:gd name="T47" fmla="*/ 307 h 771"/>
              <a:gd name="T48" fmla="*/ 23 w 772"/>
              <a:gd name="T49" fmla="*/ 252 h 771"/>
              <a:gd name="T50" fmla="*/ 47 w 772"/>
              <a:gd name="T51" fmla="*/ 201 h 771"/>
              <a:gd name="T52" fmla="*/ 77 w 772"/>
              <a:gd name="T53" fmla="*/ 154 h 771"/>
              <a:gd name="T54" fmla="*/ 113 w 772"/>
              <a:gd name="T55" fmla="*/ 112 h 771"/>
              <a:gd name="T56" fmla="*/ 154 w 772"/>
              <a:gd name="T57" fmla="*/ 76 h 771"/>
              <a:gd name="T58" fmla="*/ 201 w 772"/>
              <a:gd name="T59" fmla="*/ 45 h 771"/>
              <a:gd name="T60" fmla="*/ 253 w 772"/>
              <a:gd name="T61" fmla="*/ 22 h 771"/>
              <a:gd name="T62" fmla="*/ 308 w 772"/>
              <a:gd name="T63" fmla="*/ 6 h 771"/>
              <a:gd name="T64" fmla="*/ 366 w 772"/>
              <a:gd name="T65" fmla="*/ 0 h 771"/>
              <a:gd name="T66" fmla="*/ 406 w 772"/>
              <a:gd name="T67" fmla="*/ 0 h 771"/>
              <a:gd name="T68" fmla="*/ 463 w 772"/>
              <a:gd name="T69" fmla="*/ 6 h 771"/>
              <a:gd name="T70" fmla="*/ 518 w 772"/>
              <a:gd name="T71" fmla="*/ 22 h 771"/>
              <a:gd name="T72" fmla="*/ 570 w 772"/>
              <a:gd name="T73" fmla="*/ 45 h 771"/>
              <a:gd name="T74" fmla="*/ 617 w 772"/>
              <a:gd name="T75" fmla="*/ 76 h 771"/>
              <a:gd name="T76" fmla="*/ 659 w 772"/>
              <a:gd name="T77" fmla="*/ 112 h 771"/>
              <a:gd name="T78" fmla="*/ 696 w 772"/>
              <a:gd name="T79" fmla="*/ 154 h 771"/>
              <a:gd name="T80" fmla="*/ 725 w 772"/>
              <a:gd name="T81" fmla="*/ 201 h 771"/>
              <a:gd name="T82" fmla="*/ 748 w 772"/>
              <a:gd name="T83" fmla="*/ 252 h 771"/>
              <a:gd name="T84" fmla="*/ 764 w 772"/>
              <a:gd name="T85" fmla="*/ 307 h 771"/>
              <a:gd name="T86" fmla="*/ 771 w 772"/>
              <a:gd name="T87" fmla="*/ 366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2" h="771">
                <a:moveTo>
                  <a:pt x="772" y="385"/>
                </a:moveTo>
                <a:lnTo>
                  <a:pt x="772" y="385"/>
                </a:lnTo>
                <a:lnTo>
                  <a:pt x="771" y="405"/>
                </a:lnTo>
                <a:lnTo>
                  <a:pt x="770" y="424"/>
                </a:lnTo>
                <a:lnTo>
                  <a:pt x="768" y="443"/>
                </a:lnTo>
                <a:lnTo>
                  <a:pt x="764" y="463"/>
                </a:lnTo>
                <a:lnTo>
                  <a:pt x="760" y="481"/>
                </a:lnTo>
                <a:lnTo>
                  <a:pt x="754" y="500"/>
                </a:lnTo>
                <a:lnTo>
                  <a:pt x="748" y="518"/>
                </a:lnTo>
                <a:lnTo>
                  <a:pt x="741" y="535"/>
                </a:lnTo>
                <a:lnTo>
                  <a:pt x="733" y="552"/>
                </a:lnTo>
                <a:lnTo>
                  <a:pt x="725" y="569"/>
                </a:lnTo>
                <a:lnTo>
                  <a:pt x="716" y="585"/>
                </a:lnTo>
                <a:lnTo>
                  <a:pt x="706" y="601"/>
                </a:lnTo>
                <a:lnTo>
                  <a:pt x="696" y="616"/>
                </a:lnTo>
                <a:lnTo>
                  <a:pt x="684" y="631"/>
                </a:lnTo>
                <a:lnTo>
                  <a:pt x="672" y="645"/>
                </a:lnTo>
                <a:lnTo>
                  <a:pt x="659" y="657"/>
                </a:lnTo>
                <a:lnTo>
                  <a:pt x="645" y="671"/>
                </a:lnTo>
                <a:lnTo>
                  <a:pt x="632" y="683"/>
                </a:lnTo>
                <a:lnTo>
                  <a:pt x="617" y="694"/>
                </a:lnTo>
                <a:lnTo>
                  <a:pt x="602" y="706"/>
                </a:lnTo>
                <a:lnTo>
                  <a:pt x="586" y="715"/>
                </a:lnTo>
                <a:lnTo>
                  <a:pt x="570" y="725"/>
                </a:lnTo>
                <a:lnTo>
                  <a:pt x="554" y="733"/>
                </a:lnTo>
                <a:lnTo>
                  <a:pt x="537" y="741"/>
                </a:lnTo>
                <a:lnTo>
                  <a:pt x="518" y="748"/>
                </a:lnTo>
                <a:lnTo>
                  <a:pt x="501" y="754"/>
                </a:lnTo>
                <a:lnTo>
                  <a:pt x="483" y="759"/>
                </a:lnTo>
                <a:lnTo>
                  <a:pt x="463" y="763"/>
                </a:lnTo>
                <a:lnTo>
                  <a:pt x="445" y="766"/>
                </a:lnTo>
                <a:lnTo>
                  <a:pt x="426" y="770"/>
                </a:lnTo>
                <a:lnTo>
                  <a:pt x="406" y="771"/>
                </a:lnTo>
                <a:lnTo>
                  <a:pt x="386" y="771"/>
                </a:lnTo>
                <a:lnTo>
                  <a:pt x="386" y="771"/>
                </a:lnTo>
                <a:lnTo>
                  <a:pt x="366" y="771"/>
                </a:lnTo>
                <a:lnTo>
                  <a:pt x="347" y="770"/>
                </a:lnTo>
                <a:lnTo>
                  <a:pt x="327" y="766"/>
                </a:lnTo>
                <a:lnTo>
                  <a:pt x="308" y="763"/>
                </a:lnTo>
                <a:lnTo>
                  <a:pt x="290" y="759"/>
                </a:lnTo>
                <a:lnTo>
                  <a:pt x="271" y="754"/>
                </a:lnTo>
                <a:lnTo>
                  <a:pt x="253" y="748"/>
                </a:lnTo>
                <a:lnTo>
                  <a:pt x="236" y="741"/>
                </a:lnTo>
                <a:lnTo>
                  <a:pt x="219" y="733"/>
                </a:lnTo>
                <a:lnTo>
                  <a:pt x="201" y="725"/>
                </a:lnTo>
                <a:lnTo>
                  <a:pt x="185" y="715"/>
                </a:lnTo>
                <a:lnTo>
                  <a:pt x="171" y="706"/>
                </a:lnTo>
                <a:lnTo>
                  <a:pt x="154" y="694"/>
                </a:lnTo>
                <a:lnTo>
                  <a:pt x="141" y="683"/>
                </a:lnTo>
                <a:lnTo>
                  <a:pt x="126" y="671"/>
                </a:lnTo>
                <a:lnTo>
                  <a:pt x="113" y="657"/>
                </a:lnTo>
                <a:lnTo>
                  <a:pt x="101" y="645"/>
                </a:lnTo>
                <a:lnTo>
                  <a:pt x="88" y="631"/>
                </a:lnTo>
                <a:lnTo>
                  <a:pt x="77" y="616"/>
                </a:lnTo>
                <a:lnTo>
                  <a:pt x="66" y="601"/>
                </a:lnTo>
                <a:lnTo>
                  <a:pt x="56" y="585"/>
                </a:lnTo>
                <a:lnTo>
                  <a:pt x="47" y="569"/>
                </a:lnTo>
                <a:lnTo>
                  <a:pt x="38" y="552"/>
                </a:lnTo>
                <a:lnTo>
                  <a:pt x="30" y="535"/>
                </a:lnTo>
                <a:lnTo>
                  <a:pt x="23" y="518"/>
                </a:lnTo>
                <a:lnTo>
                  <a:pt x="17" y="500"/>
                </a:lnTo>
                <a:lnTo>
                  <a:pt x="13" y="481"/>
                </a:lnTo>
                <a:lnTo>
                  <a:pt x="8" y="463"/>
                </a:lnTo>
                <a:lnTo>
                  <a:pt x="5" y="443"/>
                </a:lnTo>
                <a:lnTo>
                  <a:pt x="2" y="424"/>
                </a:lnTo>
                <a:lnTo>
                  <a:pt x="0" y="405"/>
                </a:lnTo>
                <a:lnTo>
                  <a:pt x="0" y="385"/>
                </a:lnTo>
                <a:lnTo>
                  <a:pt x="0" y="385"/>
                </a:lnTo>
                <a:lnTo>
                  <a:pt x="0" y="366"/>
                </a:lnTo>
                <a:lnTo>
                  <a:pt x="2" y="345"/>
                </a:lnTo>
                <a:lnTo>
                  <a:pt x="5" y="327"/>
                </a:lnTo>
                <a:lnTo>
                  <a:pt x="8" y="307"/>
                </a:lnTo>
                <a:lnTo>
                  <a:pt x="13" y="289"/>
                </a:lnTo>
                <a:lnTo>
                  <a:pt x="17" y="271"/>
                </a:lnTo>
                <a:lnTo>
                  <a:pt x="23" y="252"/>
                </a:lnTo>
                <a:lnTo>
                  <a:pt x="30" y="235"/>
                </a:lnTo>
                <a:lnTo>
                  <a:pt x="38" y="218"/>
                </a:lnTo>
                <a:lnTo>
                  <a:pt x="47" y="201"/>
                </a:lnTo>
                <a:lnTo>
                  <a:pt x="56" y="185"/>
                </a:lnTo>
                <a:lnTo>
                  <a:pt x="66" y="169"/>
                </a:lnTo>
                <a:lnTo>
                  <a:pt x="77" y="154"/>
                </a:lnTo>
                <a:lnTo>
                  <a:pt x="88" y="139"/>
                </a:lnTo>
                <a:lnTo>
                  <a:pt x="101" y="125"/>
                </a:lnTo>
                <a:lnTo>
                  <a:pt x="113" y="112"/>
                </a:lnTo>
                <a:lnTo>
                  <a:pt x="126" y="99"/>
                </a:lnTo>
                <a:lnTo>
                  <a:pt x="141" y="88"/>
                </a:lnTo>
                <a:lnTo>
                  <a:pt x="154" y="76"/>
                </a:lnTo>
                <a:lnTo>
                  <a:pt x="171" y="65"/>
                </a:lnTo>
                <a:lnTo>
                  <a:pt x="185" y="54"/>
                </a:lnTo>
                <a:lnTo>
                  <a:pt x="201" y="45"/>
                </a:lnTo>
                <a:lnTo>
                  <a:pt x="219" y="37"/>
                </a:lnTo>
                <a:lnTo>
                  <a:pt x="236" y="29"/>
                </a:lnTo>
                <a:lnTo>
                  <a:pt x="253" y="22"/>
                </a:lnTo>
                <a:lnTo>
                  <a:pt x="271" y="17"/>
                </a:lnTo>
                <a:lnTo>
                  <a:pt x="290" y="11"/>
                </a:lnTo>
                <a:lnTo>
                  <a:pt x="308" y="6"/>
                </a:lnTo>
                <a:lnTo>
                  <a:pt x="327" y="3"/>
                </a:lnTo>
                <a:lnTo>
                  <a:pt x="347" y="1"/>
                </a:lnTo>
                <a:lnTo>
                  <a:pt x="366" y="0"/>
                </a:lnTo>
                <a:lnTo>
                  <a:pt x="386" y="0"/>
                </a:lnTo>
                <a:lnTo>
                  <a:pt x="386" y="0"/>
                </a:lnTo>
                <a:lnTo>
                  <a:pt x="406" y="0"/>
                </a:lnTo>
                <a:lnTo>
                  <a:pt x="426" y="1"/>
                </a:lnTo>
                <a:lnTo>
                  <a:pt x="445" y="3"/>
                </a:lnTo>
                <a:lnTo>
                  <a:pt x="463" y="6"/>
                </a:lnTo>
                <a:lnTo>
                  <a:pt x="483" y="11"/>
                </a:lnTo>
                <a:lnTo>
                  <a:pt x="501" y="17"/>
                </a:lnTo>
                <a:lnTo>
                  <a:pt x="518" y="22"/>
                </a:lnTo>
                <a:lnTo>
                  <a:pt x="537" y="29"/>
                </a:lnTo>
                <a:lnTo>
                  <a:pt x="554" y="37"/>
                </a:lnTo>
                <a:lnTo>
                  <a:pt x="570" y="45"/>
                </a:lnTo>
                <a:lnTo>
                  <a:pt x="586" y="54"/>
                </a:lnTo>
                <a:lnTo>
                  <a:pt x="602" y="65"/>
                </a:lnTo>
                <a:lnTo>
                  <a:pt x="617" y="76"/>
                </a:lnTo>
                <a:lnTo>
                  <a:pt x="632" y="88"/>
                </a:lnTo>
                <a:lnTo>
                  <a:pt x="645" y="99"/>
                </a:lnTo>
                <a:lnTo>
                  <a:pt x="659" y="112"/>
                </a:lnTo>
                <a:lnTo>
                  <a:pt x="672" y="125"/>
                </a:lnTo>
                <a:lnTo>
                  <a:pt x="684" y="139"/>
                </a:lnTo>
                <a:lnTo>
                  <a:pt x="696" y="154"/>
                </a:lnTo>
                <a:lnTo>
                  <a:pt x="706" y="169"/>
                </a:lnTo>
                <a:lnTo>
                  <a:pt x="716" y="185"/>
                </a:lnTo>
                <a:lnTo>
                  <a:pt x="725" y="201"/>
                </a:lnTo>
                <a:lnTo>
                  <a:pt x="733" y="218"/>
                </a:lnTo>
                <a:lnTo>
                  <a:pt x="741" y="235"/>
                </a:lnTo>
                <a:lnTo>
                  <a:pt x="748" y="252"/>
                </a:lnTo>
                <a:lnTo>
                  <a:pt x="754" y="271"/>
                </a:lnTo>
                <a:lnTo>
                  <a:pt x="760" y="289"/>
                </a:lnTo>
                <a:lnTo>
                  <a:pt x="764" y="307"/>
                </a:lnTo>
                <a:lnTo>
                  <a:pt x="768" y="327"/>
                </a:lnTo>
                <a:lnTo>
                  <a:pt x="770" y="345"/>
                </a:lnTo>
                <a:lnTo>
                  <a:pt x="771" y="366"/>
                </a:lnTo>
                <a:lnTo>
                  <a:pt x="772" y="385"/>
                </a:lnTo>
                <a:lnTo>
                  <a:pt x="772" y="385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101600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602" name="Freeform 314"/>
          <p:cNvSpPr>
            <a:spLocks/>
          </p:cNvSpPr>
          <p:nvPr/>
        </p:nvSpPr>
        <p:spPr bwMode="auto">
          <a:xfrm>
            <a:off x="3570288" y="2430463"/>
            <a:ext cx="1968500" cy="1965325"/>
          </a:xfrm>
          <a:custGeom>
            <a:avLst/>
            <a:gdLst>
              <a:gd name="T0" fmla="*/ 1195 w 1240"/>
              <a:gd name="T1" fmla="*/ 238 h 1238"/>
              <a:gd name="T2" fmla="*/ 1116 w 1240"/>
              <a:gd name="T3" fmla="*/ 190 h 1238"/>
              <a:gd name="T4" fmla="*/ 1051 w 1240"/>
              <a:gd name="T5" fmla="*/ 123 h 1238"/>
              <a:gd name="T6" fmla="*/ 1003 w 1240"/>
              <a:gd name="T7" fmla="*/ 44 h 1238"/>
              <a:gd name="T8" fmla="*/ 976 w 1240"/>
              <a:gd name="T9" fmla="*/ 29 h 1238"/>
              <a:gd name="T10" fmla="*/ 913 w 1240"/>
              <a:gd name="T11" fmla="*/ 136 h 1238"/>
              <a:gd name="T12" fmla="*/ 820 w 1240"/>
              <a:gd name="T13" fmla="*/ 215 h 1238"/>
              <a:gd name="T14" fmla="*/ 706 w 1240"/>
              <a:gd name="T15" fmla="*/ 263 h 1238"/>
              <a:gd name="T16" fmla="*/ 608 w 1240"/>
              <a:gd name="T17" fmla="*/ 272 h 1238"/>
              <a:gd name="T18" fmla="*/ 519 w 1240"/>
              <a:gd name="T19" fmla="*/ 259 h 1238"/>
              <a:gd name="T20" fmla="*/ 412 w 1240"/>
              <a:gd name="T21" fmla="*/ 213 h 1238"/>
              <a:gd name="T22" fmla="*/ 325 w 1240"/>
              <a:gd name="T23" fmla="*/ 138 h 1238"/>
              <a:gd name="T24" fmla="*/ 264 w 1240"/>
              <a:gd name="T25" fmla="*/ 40 h 1238"/>
              <a:gd name="T26" fmla="*/ 235 w 1240"/>
              <a:gd name="T27" fmla="*/ 55 h 1238"/>
              <a:gd name="T28" fmla="*/ 186 w 1240"/>
              <a:gd name="T29" fmla="*/ 130 h 1238"/>
              <a:gd name="T30" fmla="*/ 121 w 1240"/>
              <a:gd name="T31" fmla="*/ 192 h 1238"/>
              <a:gd name="T32" fmla="*/ 43 w 1240"/>
              <a:gd name="T33" fmla="*/ 238 h 1238"/>
              <a:gd name="T34" fmla="*/ 31 w 1240"/>
              <a:gd name="T35" fmla="*/ 264 h 1238"/>
              <a:gd name="T36" fmla="*/ 137 w 1240"/>
              <a:gd name="T37" fmla="*/ 327 h 1238"/>
              <a:gd name="T38" fmla="*/ 217 w 1240"/>
              <a:gd name="T39" fmla="*/ 420 h 1238"/>
              <a:gd name="T40" fmla="*/ 265 w 1240"/>
              <a:gd name="T41" fmla="*/ 535 h 1238"/>
              <a:gd name="T42" fmla="*/ 275 w 1240"/>
              <a:gd name="T43" fmla="*/ 615 h 1238"/>
              <a:gd name="T44" fmla="*/ 269 w 1240"/>
              <a:gd name="T45" fmla="*/ 693 h 1238"/>
              <a:gd name="T46" fmla="*/ 231 w 1240"/>
              <a:gd name="T47" fmla="*/ 804 h 1238"/>
              <a:gd name="T48" fmla="*/ 162 w 1240"/>
              <a:gd name="T49" fmla="*/ 897 h 1238"/>
              <a:gd name="T50" fmla="*/ 70 w 1240"/>
              <a:gd name="T51" fmla="*/ 964 h 1238"/>
              <a:gd name="T52" fmla="*/ 36 w 1240"/>
              <a:gd name="T53" fmla="*/ 996 h 1238"/>
              <a:gd name="T54" fmla="*/ 112 w 1240"/>
              <a:gd name="T55" fmla="*/ 1037 h 1238"/>
              <a:gd name="T56" fmla="*/ 177 w 1240"/>
              <a:gd name="T57" fmla="*/ 1096 h 1238"/>
              <a:gd name="T58" fmla="*/ 226 w 1240"/>
              <a:gd name="T59" fmla="*/ 1166 h 1238"/>
              <a:gd name="T60" fmla="*/ 254 w 1240"/>
              <a:gd name="T61" fmla="*/ 1225 h 1238"/>
              <a:gd name="T62" fmla="*/ 310 w 1240"/>
              <a:gd name="T63" fmla="*/ 1120 h 1238"/>
              <a:gd name="T64" fmla="*/ 396 w 1240"/>
              <a:gd name="T65" fmla="*/ 1037 h 1238"/>
              <a:gd name="T66" fmla="*/ 503 w 1240"/>
              <a:gd name="T67" fmla="*/ 984 h 1238"/>
              <a:gd name="T68" fmla="*/ 627 w 1240"/>
              <a:gd name="T69" fmla="*/ 967 h 1238"/>
              <a:gd name="T70" fmla="*/ 719 w 1240"/>
              <a:gd name="T71" fmla="*/ 980 h 1238"/>
              <a:gd name="T72" fmla="*/ 828 w 1240"/>
              <a:gd name="T73" fmla="*/ 1029 h 1238"/>
              <a:gd name="T74" fmla="*/ 916 w 1240"/>
              <a:gd name="T75" fmla="*/ 1107 h 1238"/>
              <a:gd name="T76" fmla="*/ 976 w 1240"/>
              <a:gd name="T77" fmla="*/ 1209 h 1238"/>
              <a:gd name="T78" fmla="*/ 1002 w 1240"/>
              <a:gd name="T79" fmla="*/ 1194 h 1238"/>
              <a:gd name="T80" fmla="*/ 1048 w 1240"/>
              <a:gd name="T81" fmla="*/ 1118 h 1238"/>
              <a:gd name="T82" fmla="*/ 1108 w 1240"/>
              <a:gd name="T83" fmla="*/ 1053 h 1238"/>
              <a:gd name="T84" fmla="*/ 1184 w 1240"/>
              <a:gd name="T85" fmla="*/ 1004 h 1238"/>
              <a:gd name="T86" fmla="*/ 1197 w 1240"/>
              <a:gd name="T87" fmla="*/ 976 h 1238"/>
              <a:gd name="T88" fmla="*/ 1097 w 1240"/>
              <a:gd name="T89" fmla="*/ 910 h 1238"/>
              <a:gd name="T90" fmla="*/ 1021 w 1240"/>
              <a:gd name="T91" fmla="*/ 819 h 1238"/>
              <a:gd name="T92" fmla="*/ 978 w 1240"/>
              <a:gd name="T93" fmla="*/ 707 h 1238"/>
              <a:gd name="T94" fmla="*/ 969 w 1240"/>
              <a:gd name="T95" fmla="*/ 614 h 1238"/>
              <a:gd name="T96" fmla="*/ 991 w 1240"/>
              <a:gd name="T97" fmla="*/ 493 h 1238"/>
              <a:gd name="T98" fmla="*/ 1048 w 1240"/>
              <a:gd name="T99" fmla="*/ 389 h 1238"/>
              <a:gd name="T100" fmla="*/ 1134 w 1240"/>
              <a:gd name="T101" fmla="*/ 308 h 1238"/>
              <a:gd name="T102" fmla="*/ 1240 w 1240"/>
              <a:gd name="T103" fmla="*/ 25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40" h="1238">
                <a:moveTo>
                  <a:pt x="1240" y="255"/>
                </a:moveTo>
                <a:lnTo>
                  <a:pt x="1240" y="255"/>
                </a:lnTo>
                <a:lnTo>
                  <a:pt x="1217" y="247"/>
                </a:lnTo>
                <a:lnTo>
                  <a:pt x="1195" y="238"/>
                </a:lnTo>
                <a:lnTo>
                  <a:pt x="1175" y="227"/>
                </a:lnTo>
                <a:lnTo>
                  <a:pt x="1154" y="216"/>
                </a:lnTo>
                <a:lnTo>
                  <a:pt x="1135" y="203"/>
                </a:lnTo>
                <a:lnTo>
                  <a:pt x="1116" y="190"/>
                </a:lnTo>
                <a:lnTo>
                  <a:pt x="1099" y="175"/>
                </a:lnTo>
                <a:lnTo>
                  <a:pt x="1082" y="159"/>
                </a:lnTo>
                <a:lnTo>
                  <a:pt x="1066" y="142"/>
                </a:lnTo>
                <a:lnTo>
                  <a:pt x="1051" y="123"/>
                </a:lnTo>
                <a:lnTo>
                  <a:pt x="1037" y="105"/>
                </a:lnTo>
                <a:lnTo>
                  <a:pt x="1025" y="86"/>
                </a:lnTo>
                <a:lnTo>
                  <a:pt x="1013" y="65"/>
                </a:lnTo>
                <a:lnTo>
                  <a:pt x="1003" y="44"/>
                </a:lnTo>
                <a:lnTo>
                  <a:pt x="994" y="23"/>
                </a:lnTo>
                <a:lnTo>
                  <a:pt x="987" y="0"/>
                </a:lnTo>
                <a:lnTo>
                  <a:pt x="987" y="0"/>
                </a:lnTo>
                <a:lnTo>
                  <a:pt x="976" y="29"/>
                </a:lnTo>
                <a:lnTo>
                  <a:pt x="963" y="58"/>
                </a:lnTo>
                <a:lnTo>
                  <a:pt x="948" y="86"/>
                </a:lnTo>
                <a:lnTo>
                  <a:pt x="931" y="111"/>
                </a:lnTo>
                <a:lnTo>
                  <a:pt x="913" y="136"/>
                </a:lnTo>
                <a:lnTo>
                  <a:pt x="892" y="158"/>
                </a:lnTo>
                <a:lnTo>
                  <a:pt x="869" y="179"/>
                </a:lnTo>
                <a:lnTo>
                  <a:pt x="845" y="198"/>
                </a:lnTo>
                <a:lnTo>
                  <a:pt x="820" y="215"/>
                </a:lnTo>
                <a:lnTo>
                  <a:pt x="793" y="231"/>
                </a:lnTo>
                <a:lnTo>
                  <a:pt x="765" y="243"/>
                </a:lnTo>
                <a:lnTo>
                  <a:pt x="735" y="254"/>
                </a:lnTo>
                <a:lnTo>
                  <a:pt x="706" y="263"/>
                </a:lnTo>
                <a:lnTo>
                  <a:pt x="674" y="269"/>
                </a:lnTo>
                <a:lnTo>
                  <a:pt x="642" y="272"/>
                </a:lnTo>
                <a:lnTo>
                  <a:pt x="626" y="272"/>
                </a:lnTo>
                <a:lnTo>
                  <a:pt x="608" y="272"/>
                </a:lnTo>
                <a:lnTo>
                  <a:pt x="608" y="272"/>
                </a:lnTo>
                <a:lnTo>
                  <a:pt x="579" y="271"/>
                </a:lnTo>
                <a:lnTo>
                  <a:pt x="548" y="266"/>
                </a:lnTo>
                <a:lnTo>
                  <a:pt x="519" y="259"/>
                </a:lnTo>
                <a:lnTo>
                  <a:pt x="491" y="251"/>
                </a:lnTo>
                <a:lnTo>
                  <a:pt x="463" y="240"/>
                </a:lnTo>
                <a:lnTo>
                  <a:pt x="437" y="227"/>
                </a:lnTo>
                <a:lnTo>
                  <a:pt x="412" y="213"/>
                </a:lnTo>
                <a:lnTo>
                  <a:pt x="388" y="197"/>
                </a:lnTo>
                <a:lnTo>
                  <a:pt x="366" y="178"/>
                </a:lnTo>
                <a:lnTo>
                  <a:pt x="344" y="159"/>
                </a:lnTo>
                <a:lnTo>
                  <a:pt x="325" y="138"/>
                </a:lnTo>
                <a:lnTo>
                  <a:pt x="306" y="115"/>
                </a:lnTo>
                <a:lnTo>
                  <a:pt x="290" y="91"/>
                </a:lnTo>
                <a:lnTo>
                  <a:pt x="277" y="66"/>
                </a:lnTo>
                <a:lnTo>
                  <a:pt x="264" y="40"/>
                </a:lnTo>
                <a:lnTo>
                  <a:pt x="253" y="12"/>
                </a:lnTo>
                <a:lnTo>
                  <a:pt x="253" y="12"/>
                </a:lnTo>
                <a:lnTo>
                  <a:pt x="245" y="34"/>
                </a:lnTo>
                <a:lnTo>
                  <a:pt x="235" y="55"/>
                </a:lnTo>
                <a:lnTo>
                  <a:pt x="225" y="75"/>
                </a:lnTo>
                <a:lnTo>
                  <a:pt x="213" y="94"/>
                </a:lnTo>
                <a:lnTo>
                  <a:pt x="200" y="113"/>
                </a:lnTo>
                <a:lnTo>
                  <a:pt x="186" y="130"/>
                </a:lnTo>
                <a:lnTo>
                  <a:pt x="171" y="147"/>
                </a:lnTo>
                <a:lnTo>
                  <a:pt x="155" y="163"/>
                </a:lnTo>
                <a:lnTo>
                  <a:pt x="138" y="178"/>
                </a:lnTo>
                <a:lnTo>
                  <a:pt x="121" y="192"/>
                </a:lnTo>
                <a:lnTo>
                  <a:pt x="103" y="206"/>
                </a:lnTo>
                <a:lnTo>
                  <a:pt x="83" y="217"/>
                </a:lnTo>
                <a:lnTo>
                  <a:pt x="64" y="227"/>
                </a:lnTo>
                <a:lnTo>
                  <a:pt x="43" y="238"/>
                </a:lnTo>
                <a:lnTo>
                  <a:pt x="21" y="246"/>
                </a:lnTo>
                <a:lnTo>
                  <a:pt x="0" y="254"/>
                </a:lnTo>
                <a:lnTo>
                  <a:pt x="0" y="254"/>
                </a:lnTo>
                <a:lnTo>
                  <a:pt x="31" y="264"/>
                </a:lnTo>
                <a:lnTo>
                  <a:pt x="59" y="277"/>
                </a:lnTo>
                <a:lnTo>
                  <a:pt x="87" y="291"/>
                </a:lnTo>
                <a:lnTo>
                  <a:pt x="112" y="308"/>
                </a:lnTo>
                <a:lnTo>
                  <a:pt x="137" y="327"/>
                </a:lnTo>
                <a:lnTo>
                  <a:pt x="160" y="348"/>
                </a:lnTo>
                <a:lnTo>
                  <a:pt x="181" y="370"/>
                </a:lnTo>
                <a:lnTo>
                  <a:pt x="200" y="394"/>
                </a:lnTo>
                <a:lnTo>
                  <a:pt x="217" y="420"/>
                </a:lnTo>
                <a:lnTo>
                  <a:pt x="233" y="447"/>
                </a:lnTo>
                <a:lnTo>
                  <a:pt x="246" y="476"/>
                </a:lnTo>
                <a:lnTo>
                  <a:pt x="257" y="504"/>
                </a:lnTo>
                <a:lnTo>
                  <a:pt x="265" y="535"/>
                </a:lnTo>
                <a:lnTo>
                  <a:pt x="271" y="567"/>
                </a:lnTo>
                <a:lnTo>
                  <a:pt x="273" y="583"/>
                </a:lnTo>
                <a:lnTo>
                  <a:pt x="274" y="599"/>
                </a:lnTo>
                <a:lnTo>
                  <a:pt x="275" y="615"/>
                </a:lnTo>
                <a:lnTo>
                  <a:pt x="275" y="632"/>
                </a:lnTo>
                <a:lnTo>
                  <a:pt x="275" y="632"/>
                </a:lnTo>
                <a:lnTo>
                  <a:pt x="273" y="663"/>
                </a:lnTo>
                <a:lnTo>
                  <a:pt x="269" y="693"/>
                </a:lnTo>
                <a:lnTo>
                  <a:pt x="263" y="722"/>
                </a:lnTo>
                <a:lnTo>
                  <a:pt x="254" y="750"/>
                </a:lnTo>
                <a:lnTo>
                  <a:pt x="243" y="778"/>
                </a:lnTo>
                <a:lnTo>
                  <a:pt x="231" y="804"/>
                </a:lnTo>
                <a:lnTo>
                  <a:pt x="216" y="829"/>
                </a:lnTo>
                <a:lnTo>
                  <a:pt x="200" y="853"/>
                </a:lnTo>
                <a:lnTo>
                  <a:pt x="182" y="875"/>
                </a:lnTo>
                <a:lnTo>
                  <a:pt x="162" y="897"/>
                </a:lnTo>
                <a:lnTo>
                  <a:pt x="140" y="916"/>
                </a:lnTo>
                <a:lnTo>
                  <a:pt x="118" y="934"/>
                </a:lnTo>
                <a:lnTo>
                  <a:pt x="94" y="951"/>
                </a:lnTo>
                <a:lnTo>
                  <a:pt x="70" y="964"/>
                </a:lnTo>
                <a:lnTo>
                  <a:pt x="43" y="977"/>
                </a:lnTo>
                <a:lnTo>
                  <a:pt x="16" y="988"/>
                </a:lnTo>
                <a:lnTo>
                  <a:pt x="16" y="988"/>
                </a:lnTo>
                <a:lnTo>
                  <a:pt x="36" y="996"/>
                </a:lnTo>
                <a:lnTo>
                  <a:pt x="56" y="1004"/>
                </a:lnTo>
                <a:lnTo>
                  <a:pt x="75" y="1015"/>
                </a:lnTo>
                <a:lnTo>
                  <a:pt x="95" y="1026"/>
                </a:lnTo>
                <a:lnTo>
                  <a:pt x="112" y="1037"/>
                </a:lnTo>
                <a:lnTo>
                  <a:pt x="129" y="1051"/>
                </a:lnTo>
                <a:lnTo>
                  <a:pt x="146" y="1065"/>
                </a:lnTo>
                <a:lnTo>
                  <a:pt x="162" y="1080"/>
                </a:lnTo>
                <a:lnTo>
                  <a:pt x="177" y="1096"/>
                </a:lnTo>
                <a:lnTo>
                  <a:pt x="191" y="1112"/>
                </a:lnTo>
                <a:lnTo>
                  <a:pt x="203" y="1129"/>
                </a:lnTo>
                <a:lnTo>
                  <a:pt x="216" y="1147"/>
                </a:lnTo>
                <a:lnTo>
                  <a:pt x="226" y="1166"/>
                </a:lnTo>
                <a:lnTo>
                  <a:pt x="237" y="1185"/>
                </a:lnTo>
                <a:lnTo>
                  <a:pt x="246" y="1205"/>
                </a:lnTo>
                <a:lnTo>
                  <a:pt x="254" y="1225"/>
                </a:lnTo>
                <a:lnTo>
                  <a:pt x="254" y="1225"/>
                </a:lnTo>
                <a:lnTo>
                  <a:pt x="265" y="1198"/>
                </a:lnTo>
                <a:lnTo>
                  <a:pt x="278" y="1170"/>
                </a:lnTo>
                <a:lnTo>
                  <a:pt x="293" y="1144"/>
                </a:lnTo>
                <a:lnTo>
                  <a:pt x="310" y="1120"/>
                </a:lnTo>
                <a:lnTo>
                  <a:pt x="329" y="1097"/>
                </a:lnTo>
                <a:lnTo>
                  <a:pt x="350" y="1075"/>
                </a:lnTo>
                <a:lnTo>
                  <a:pt x="373" y="1055"/>
                </a:lnTo>
                <a:lnTo>
                  <a:pt x="396" y="1037"/>
                </a:lnTo>
                <a:lnTo>
                  <a:pt x="421" y="1020"/>
                </a:lnTo>
                <a:lnTo>
                  <a:pt x="447" y="1007"/>
                </a:lnTo>
                <a:lnTo>
                  <a:pt x="475" y="994"/>
                </a:lnTo>
                <a:lnTo>
                  <a:pt x="503" y="984"/>
                </a:lnTo>
                <a:lnTo>
                  <a:pt x="533" y="976"/>
                </a:lnTo>
                <a:lnTo>
                  <a:pt x="564" y="970"/>
                </a:lnTo>
                <a:lnTo>
                  <a:pt x="595" y="968"/>
                </a:lnTo>
                <a:lnTo>
                  <a:pt x="627" y="967"/>
                </a:lnTo>
                <a:lnTo>
                  <a:pt x="627" y="967"/>
                </a:lnTo>
                <a:lnTo>
                  <a:pt x="659" y="969"/>
                </a:lnTo>
                <a:lnTo>
                  <a:pt x="690" y="973"/>
                </a:lnTo>
                <a:lnTo>
                  <a:pt x="719" y="980"/>
                </a:lnTo>
                <a:lnTo>
                  <a:pt x="748" y="989"/>
                </a:lnTo>
                <a:lnTo>
                  <a:pt x="775" y="1001"/>
                </a:lnTo>
                <a:lnTo>
                  <a:pt x="803" y="1013"/>
                </a:lnTo>
                <a:lnTo>
                  <a:pt x="828" y="1029"/>
                </a:lnTo>
                <a:lnTo>
                  <a:pt x="852" y="1045"/>
                </a:lnTo>
                <a:lnTo>
                  <a:pt x="875" y="1065"/>
                </a:lnTo>
                <a:lnTo>
                  <a:pt x="897" y="1086"/>
                </a:lnTo>
                <a:lnTo>
                  <a:pt x="916" y="1107"/>
                </a:lnTo>
                <a:lnTo>
                  <a:pt x="933" y="1131"/>
                </a:lnTo>
                <a:lnTo>
                  <a:pt x="949" y="1155"/>
                </a:lnTo>
                <a:lnTo>
                  <a:pt x="964" y="1182"/>
                </a:lnTo>
                <a:lnTo>
                  <a:pt x="976" y="1209"/>
                </a:lnTo>
                <a:lnTo>
                  <a:pt x="986" y="1238"/>
                </a:lnTo>
                <a:lnTo>
                  <a:pt x="986" y="1238"/>
                </a:lnTo>
                <a:lnTo>
                  <a:pt x="994" y="1216"/>
                </a:lnTo>
                <a:lnTo>
                  <a:pt x="1002" y="1194"/>
                </a:lnTo>
                <a:lnTo>
                  <a:pt x="1012" y="1175"/>
                </a:lnTo>
                <a:lnTo>
                  <a:pt x="1023" y="1154"/>
                </a:lnTo>
                <a:lnTo>
                  <a:pt x="1034" y="1136"/>
                </a:lnTo>
                <a:lnTo>
                  <a:pt x="1048" y="1118"/>
                </a:lnTo>
                <a:lnTo>
                  <a:pt x="1061" y="1100"/>
                </a:lnTo>
                <a:lnTo>
                  <a:pt x="1076" y="1083"/>
                </a:lnTo>
                <a:lnTo>
                  <a:pt x="1092" y="1068"/>
                </a:lnTo>
                <a:lnTo>
                  <a:pt x="1108" y="1053"/>
                </a:lnTo>
                <a:lnTo>
                  <a:pt x="1127" y="1040"/>
                </a:lnTo>
                <a:lnTo>
                  <a:pt x="1145" y="1027"/>
                </a:lnTo>
                <a:lnTo>
                  <a:pt x="1163" y="1015"/>
                </a:lnTo>
                <a:lnTo>
                  <a:pt x="1184" y="1004"/>
                </a:lnTo>
                <a:lnTo>
                  <a:pt x="1205" y="995"/>
                </a:lnTo>
                <a:lnTo>
                  <a:pt x="1225" y="987"/>
                </a:lnTo>
                <a:lnTo>
                  <a:pt x="1225" y="987"/>
                </a:lnTo>
                <a:lnTo>
                  <a:pt x="1197" y="976"/>
                </a:lnTo>
                <a:lnTo>
                  <a:pt x="1170" y="962"/>
                </a:lnTo>
                <a:lnTo>
                  <a:pt x="1144" y="947"/>
                </a:lnTo>
                <a:lnTo>
                  <a:pt x="1120" y="930"/>
                </a:lnTo>
                <a:lnTo>
                  <a:pt x="1097" y="910"/>
                </a:lnTo>
                <a:lnTo>
                  <a:pt x="1075" y="890"/>
                </a:lnTo>
                <a:lnTo>
                  <a:pt x="1056" y="868"/>
                </a:lnTo>
                <a:lnTo>
                  <a:pt x="1039" y="844"/>
                </a:lnTo>
                <a:lnTo>
                  <a:pt x="1021" y="819"/>
                </a:lnTo>
                <a:lnTo>
                  <a:pt x="1008" y="793"/>
                </a:lnTo>
                <a:lnTo>
                  <a:pt x="995" y="765"/>
                </a:lnTo>
                <a:lnTo>
                  <a:pt x="986" y="737"/>
                </a:lnTo>
                <a:lnTo>
                  <a:pt x="978" y="707"/>
                </a:lnTo>
                <a:lnTo>
                  <a:pt x="972" y="677"/>
                </a:lnTo>
                <a:lnTo>
                  <a:pt x="969" y="646"/>
                </a:lnTo>
                <a:lnTo>
                  <a:pt x="969" y="614"/>
                </a:lnTo>
                <a:lnTo>
                  <a:pt x="969" y="614"/>
                </a:lnTo>
                <a:lnTo>
                  <a:pt x="971" y="582"/>
                </a:lnTo>
                <a:lnTo>
                  <a:pt x="975" y="551"/>
                </a:lnTo>
                <a:lnTo>
                  <a:pt x="981" y="521"/>
                </a:lnTo>
                <a:lnTo>
                  <a:pt x="991" y="493"/>
                </a:lnTo>
                <a:lnTo>
                  <a:pt x="1002" y="465"/>
                </a:lnTo>
                <a:lnTo>
                  <a:pt x="1016" y="438"/>
                </a:lnTo>
                <a:lnTo>
                  <a:pt x="1031" y="413"/>
                </a:lnTo>
                <a:lnTo>
                  <a:pt x="1048" y="389"/>
                </a:lnTo>
                <a:lnTo>
                  <a:pt x="1067" y="366"/>
                </a:lnTo>
                <a:lnTo>
                  <a:pt x="1088" y="344"/>
                </a:lnTo>
                <a:lnTo>
                  <a:pt x="1110" y="325"/>
                </a:lnTo>
                <a:lnTo>
                  <a:pt x="1134" y="308"/>
                </a:lnTo>
                <a:lnTo>
                  <a:pt x="1158" y="290"/>
                </a:lnTo>
                <a:lnTo>
                  <a:pt x="1184" y="277"/>
                </a:lnTo>
                <a:lnTo>
                  <a:pt x="1211" y="264"/>
                </a:lnTo>
                <a:lnTo>
                  <a:pt x="1240" y="255"/>
                </a:lnTo>
                <a:lnTo>
                  <a:pt x="1240" y="255"/>
                </a:lnTo>
                <a:close/>
              </a:path>
            </a:pathLst>
          </a:custGeom>
          <a:noFill/>
          <a:ln w="101600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10001"/>
                  </a:schemeClr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599" name="Freeform 311"/>
          <p:cNvSpPr>
            <a:spLocks/>
          </p:cNvSpPr>
          <p:nvPr/>
        </p:nvSpPr>
        <p:spPr bwMode="auto">
          <a:xfrm>
            <a:off x="5106988" y="2811463"/>
            <a:ext cx="1225550" cy="1223962"/>
          </a:xfrm>
          <a:custGeom>
            <a:avLst/>
            <a:gdLst>
              <a:gd name="T0" fmla="*/ 366 w 772"/>
              <a:gd name="T1" fmla="*/ 0 h 771"/>
              <a:gd name="T2" fmla="*/ 307 w 772"/>
              <a:gd name="T3" fmla="*/ 8 h 771"/>
              <a:gd name="T4" fmla="*/ 253 w 772"/>
              <a:gd name="T5" fmla="*/ 23 h 771"/>
              <a:gd name="T6" fmla="*/ 201 w 772"/>
              <a:gd name="T7" fmla="*/ 46 h 771"/>
              <a:gd name="T8" fmla="*/ 154 w 772"/>
              <a:gd name="T9" fmla="*/ 77 h 771"/>
              <a:gd name="T10" fmla="*/ 113 w 772"/>
              <a:gd name="T11" fmla="*/ 113 h 771"/>
              <a:gd name="T12" fmla="*/ 76 w 772"/>
              <a:gd name="T13" fmla="*/ 154 h 771"/>
              <a:gd name="T14" fmla="*/ 47 w 772"/>
              <a:gd name="T15" fmla="*/ 201 h 771"/>
              <a:gd name="T16" fmla="*/ 23 w 772"/>
              <a:gd name="T17" fmla="*/ 253 h 771"/>
              <a:gd name="T18" fmla="*/ 8 w 772"/>
              <a:gd name="T19" fmla="*/ 308 h 771"/>
              <a:gd name="T20" fmla="*/ 0 w 772"/>
              <a:gd name="T21" fmla="*/ 366 h 771"/>
              <a:gd name="T22" fmla="*/ 0 w 772"/>
              <a:gd name="T23" fmla="*/ 405 h 771"/>
              <a:gd name="T24" fmla="*/ 8 w 772"/>
              <a:gd name="T25" fmla="*/ 463 h 771"/>
              <a:gd name="T26" fmla="*/ 23 w 772"/>
              <a:gd name="T27" fmla="*/ 518 h 771"/>
              <a:gd name="T28" fmla="*/ 47 w 772"/>
              <a:gd name="T29" fmla="*/ 570 h 771"/>
              <a:gd name="T30" fmla="*/ 76 w 772"/>
              <a:gd name="T31" fmla="*/ 617 h 771"/>
              <a:gd name="T32" fmla="*/ 113 w 772"/>
              <a:gd name="T33" fmla="*/ 659 h 771"/>
              <a:gd name="T34" fmla="*/ 154 w 772"/>
              <a:gd name="T35" fmla="*/ 694 h 771"/>
              <a:gd name="T36" fmla="*/ 201 w 772"/>
              <a:gd name="T37" fmla="*/ 725 h 771"/>
              <a:gd name="T38" fmla="*/ 253 w 772"/>
              <a:gd name="T39" fmla="*/ 748 h 771"/>
              <a:gd name="T40" fmla="*/ 307 w 772"/>
              <a:gd name="T41" fmla="*/ 764 h 771"/>
              <a:gd name="T42" fmla="*/ 366 w 772"/>
              <a:gd name="T43" fmla="*/ 771 h 771"/>
              <a:gd name="T44" fmla="*/ 406 w 772"/>
              <a:gd name="T45" fmla="*/ 771 h 771"/>
              <a:gd name="T46" fmla="*/ 463 w 772"/>
              <a:gd name="T47" fmla="*/ 764 h 771"/>
              <a:gd name="T48" fmla="*/ 518 w 772"/>
              <a:gd name="T49" fmla="*/ 748 h 771"/>
              <a:gd name="T50" fmla="*/ 569 w 772"/>
              <a:gd name="T51" fmla="*/ 725 h 771"/>
              <a:gd name="T52" fmla="*/ 616 w 772"/>
              <a:gd name="T53" fmla="*/ 694 h 771"/>
              <a:gd name="T54" fmla="*/ 659 w 772"/>
              <a:gd name="T55" fmla="*/ 659 h 771"/>
              <a:gd name="T56" fmla="*/ 695 w 772"/>
              <a:gd name="T57" fmla="*/ 617 h 771"/>
              <a:gd name="T58" fmla="*/ 725 w 772"/>
              <a:gd name="T59" fmla="*/ 570 h 771"/>
              <a:gd name="T60" fmla="*/ 748 w 772"/>
              <a:gd name="T61" fmla="*/ 518 h 771"/>
              <a:gd name="T62" fmla="*/ 764 w 772"/>
              <a:gd name="T63" fmla="*/ 463 h 771"/>
              <a:gd name="T64" fmla="*/ 771 w 772"/>
              <a:gd name="T65" fmla="*/ 405 h 771"/>
              <a:gd name="T66" fmla="*/ 771 w 772"/>
              <a:gd name="T67" fmla="*/ 366 h 771"/>
              <a:gd name="T68" fmla="*/ 764 w 772"/>
              <a:gd name="T69" fmla="*/ 308 h 771"/>
              <a:gd name="T70" fmla="*/ 748 w 772"/>
              <a:gd name="T71" fmla="*/ 253 h 771"/>
              <a:gd name="T72" fmla="*/ 725 w 772"/>
              <a:gd name="T73" fmla="*/ 201 h 771"/>
              <a:gd name="T74" fmla="*/ 695 w 772"/>
              <a:gd name="T75" fmla="*/ 154 h 771"/>
              <a:gd name="T76" fmla="*/ 659 w 772"/>
              <a:gd name="T77" fmla="*/ 113 h 771"/>
              <a:gd name="T78" fmla="*/ 616 w 772"/>
              <a:gd name="T79" fmla="*/ 77 h 771"/>
              <a:gd name="T80" fmla="*/ 569 w 772"/>
              <a:gd name="T81" fmla="*/ 46 h 771"/>
              <a:gd name="T82" fmla="*/ 518 w 772"/>
              <a:gd name="T83" fmla="*/ 23 h 771"/>
              <a:gd name="T84" fmla="*/ 463 w 772"/>
              <a:gd name="T85" fmla="*/ 8 h 771"/>
              <a:gd name="T86" fmla="*/ 406 w 772"/>
              <a:gd name="T87" fmla="*/ 0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2" h="771">
                <a:moveTo>
                  <a:pt x="385" y="0"/>
                </a:moveTo>
                <a:lnTo>
                  <a:pt x="385" y="0"/>
                </a:lnTo>
                <a:lnTo>
                  <a:pt x="366" y="0"/>
                </a:lnTo>
                <a:lnTo>
                  <a:pt x="346" y="2"/>
                </a:lnTo>
                <a:lnTo>
                  <a:pt x="327" y="5"/>
                </a:lnTo>
                <a:lnTo>
                  <a:pt x="307" y="8"/>
                </a:lnTo>
                <a:lnTo>
                  <a:pt x="289" y="11"/>
                </a:lnTo>
                <a:lnTo>
                  <a:pt x="271" y="17"/>
                </a:lnTo>
                <a:lnTo>
                  <a:pt x="253" y="23"/>
                </a:lnTo>
                <a:lnTo>
                  <a:pt x="235" y="30"/>
                </a:lnTo>
                <a:lnTo>
                  <a:pt x="218" y="38"/>
                </a:lnTo>
                <a:lnTo>
                  <a:pt x="201" y="46"/>
                </a:lnTo>
                <a:lnTo>
                  <a:pt x="185" y="56"/>
                </a:lnTo>
                <a:lnTo>
                  <a:pt x="170" y="65"/>
                </a:lnTo>
                <a:lnTo>
                  <a:pt x="154" y="77"/>
                </a:lnTo>
                <a:lnTo>
                  <a:pt x="140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6" y="154"/>
                </a:lnTo>
                <a:lnTo>
                  <a:pt x="66" y="170"/>
                </a:lnTo>
                <a:lnTo>
                  <a:pt x="56" y="185"/>
                </a:lnTo>
                <a:lnTo>
                  <a:pt x="47" y="201"/>
                </a:lnTo>
                <a:lnTo>
                  <a:pt x="37" y="219"/>
                </a:lnTo>
                <a:lnTo>
                  <a:pt x="29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89"/>
                </a:lnTo>
                <a:lnTo>
                  <a:pt x="8" y="308"/>
                </a:lnTo>
                <a:lnTo>
                  <a:pt x="4" y="327"/>
                </a:lnTo>
                <a:lnTo>
                  <a:pt x="2" y="347"/>
                </a:lnTo>
                <a:lnTo>
                  <a:pt x="0" y="366"/>
                </a:lnTo>
                <a:lnTo>
                  <a:pt x="0" y="386"/>
                </a:lnTo>
                <a:lnTo>
                  <a:pt x="0" y="386"/>
                </a:lnTo>
                <a:lnTo>
                  <a:pt x="0" y="405"/>
                </a:lnTo>
                <a:lnTo>
                  <a:pt x="2" y="426"/>
                </a:lnTo>
                <a:lnTo>
                  <a:pt x="4" y="444"/>
                </a:lnTo>
                <a:lnTo>
                  <a:pt x="8" y="463"/>
                </a:lnTo>
                <a:lnTo>
                  <a:pt x="12" y="482"/>
                </a:lnTo>
                <a:lnTo>
                  <a:pt x="17" y="500"/>
                </a:lnTo>
                <a:lnTo>
                  <a:pt x="23" y="518"/>
                </a:lnTo>
                <a:lnTo>
                  <a:pt x="29" y="535"/>
                </a:lnTo>
                <a:lnTo>
                  <a:pt x="37" y="553"/>
                </a:lnTo>
                <a:lnTo>
                  <a:pt x="47" y="570"/>
                </a:lnTo>
                <a:lnTo>
                  <a:pt x="56" y="586"/>
                </a:lnTo>
                <a:lnTo>
                  <a:pt x="66" y="602"/>
                </a:lnTo>
                <a:lnTo>
                  <a:pt x="76" y="617"/>
                </a:lnTo>
                <a:lnTo>
                  <a:pt x="88" y="632"/>
                </a:lnTo>
                <a:lnTo>
                  <a:pt x="100" y="645"/>
                </a:lnTo>
                <a:lnTo>
                  <a:pt x="113" y="659"/>
                </a:lnTo>
                <a:lnTo>
                  <a:pt x="126" y="672"/>
                </a:lnTo>
                <a:lnTo>
                  <a:pt x="140" y="683"/>
                </a:lnTo>
                <a:lnTo>
                  <a:pt x="154" y="694"/>
                </a:lnTo>
                <a:lnTo>
                  <a:pt x="170" y="706"/>
                </a:lnTo>
                <a:lnTo>
                  <a:pt x="185" y="716"/>
                </a:lnTo>
                <a:lnTo>
                  <a:pt x="201" y="725"/>
                </a:lnTo>
                <a:lnTo>
                  <a:pt x="218" y="733"/>
                </a:lnTo>
                <a:lnTo>
                  <a:pt x="235" y="741"/>
                </a:lnTo>
                <a:lnTo>
                  <a:pt x="253" y="748"/>
                </a:lnTo>
                <a:lnTo>
                  <a:pt x="271" y="754"/>
                </a:lnTo>
                <a:lnTo>
                  <a:pt x="289" y="760"/>
                </a:lnTo>
                <a:lnTo>
                  <a:pt x="307" y="764"/>
                </a:lnTo>
                <a:lnTo>
                  <a:pt x="327" y="768"/>
                </a:lnTo>
                <a:lnTo>
                  <a:pt x="346" y="770"/>
                </a:lnTo>
                <a:lnTo>
                  <a:pt x="366" y="771"/>
                </a:lnTo>
                <a:lnTo>
                  <a:pt x="385" y="771"/>
                </a:lnTo>
                <a:lnTo>
                  <a:pt x="385" y="771"/>
                </a:lnTo>
                <a:lnTo>
                  <a:pt x="406" y="771"/>
                </a:lnTo>
                <a:lnTo>
                  <a:pt x="425" y="770"/>
                </a:lnTo>
                <a:lnTo>
                  <a:pt x="445" y="768"/>
                </a:lnTo>
                <a:lnTo>
                  <a:pt x="463" y="764"/>
                </a:lnTo>
                <a:lnTo>
                  <a:pt x="482" y="760"/>
                </a:lnTo>
                <a:lnTo>
                  <a:pt x="501" y="754"/>
                </a:lnTo>
                <a:lnTo>
                  <a:pt x="518" y="748"/>
                </a:lnTo>
                <a:lnTo>
                  <a:pt x="536" y="741"/>
                </a:lnTo>
                <a:lnTo>
                  <a:pt x="553" y="733"/>
                </a:lnTo>
                <a:lnTo>
                  <a:pt x="569" y="725"/>
                </a:lnTo>
                <a:lnTo>
                  <a:pt x="585" y="716"/>
                </a:lnTo>
                <a:lnTo>
                  <a:pt x="601" y="706"/>
                </a:lnTo>
                <a:lnTo>
                  <a:pt x="616" y="694"/>
                </a:lnTo>
                <a:lnTo>
                  <a:pt x="631" y="683"/>
                </a:lnTo>
                <a:lnTo>
                  <a:pt x="645" y="672"/>
                </a:lnTo>
                <a:lnTo>
                  <a:pt x="659" y="659"/>
                </a:lnTo>
                <a:lnTo>
                  <a:pt x="671" y="645"/>
                </a:lnTo>
                <a:lnTo>
                  <a:pt x="684" y="632"/>
                </a:lnTo>
                <a:lnTo>
                  <a:pt x="695" y="617"/>
                </a:lnTo>
                <a:lnTo>
                  <a:pt x="706" y="602"/>
                </a:lnTo>
                <a:lnTo>
                  <a:pt x="716" y="586"/>
                </a:lnTo>
                <a:lnTo>
                  <a:pt x="725" y="570"/>
                </a:lnTo>
                <a:lnTo>
                  <a:pt x="733" y="553"/>
                </a:lnTo>
                <a:lnTo>
                  <a:pt x="741" y="535"/>
                </a:lnTo>
                <a:lnTo>
                  <a:pt x="748" y="518"/>
                </a:lnTo>
                <a:lnTo>
                  <a:pt x="754" y="500"/>
                </a:lnTo>
                <a:lnTo>
                  <a:pt x="759" y="482"/>
                </a:lnTo>
                <a:lnTo>
                  <a:pt x="764" y="463"/>
                </a:lnTo>
                <a:lnTo>
                  <a:pt x="767" y="444"/>
                </a:lnTo>
                <a:lnTo>
                  <a:pt x="770" y="426"/>
                </a:lnTo>
                <a:lnTo>
                  <a:pt x="771" y="405"/>
                </a:lnTo>
                <a:lnTo>
                  <a:pt x="772" y="386"/>
                </a:lnTo>
                <a:lnTo>
                  <a:pt x="772" y="386"/>
                </a:lnTo>
                <a:lnTo>
                  <a:pt x="771" y="366"/>
                </a:lnTo>
                <a:lnTo>
                  <a:pt x="770" y="347"/>
                </a:lnTo>
                <a:lnTo>
                  <a:pt x="767" y="327"/>
                </a:lnTo>
                <a:lnTo>
                  <a:pt x="764" y="308"/>
                </a:lnTo>
                <a:lnTo>
                  <a:pt x="759" y="289"/>
                </a:lnTo>
                <a:lnTo>
                  <a:pt x="754" y="271"/>
                </a:lnTo>
                <a:lnTo>
                  <a:pt x="748" y="253"/>
                </a:lnTo>
                <a:lnTo>
                  <a:pt x="741" y="236"/>
                </a:lnTo>
                <a:lnTo>
                  <a:pt x="733" y="219"/>
                </a:lnTo>
                <a:lnTo>
                  <a:pt x="725" y="201"/>
                </a:lnTo>
                <a:lnTo>
                  <a:pt x="716" y="185"/>
                </a:lnTo>
                <a:lnTo>
                  <a:pt x="706" y="170"/>
                </a:lnTo>
                <a:lnTo>
                  <a:pt x="695" y="154"/>
                </a:lnTo>
                <a:lnTo>
                  <a:pt x="684" y="141"/>
                </a:lnTo>
                <a:lnTo>
                  <a:pt x="671" y="126"/>
                </a:lnTo>
                <a:lnTo>
                  <a:pt x="659" y="113"/>
                </a:lnTo>
                <a:lnTo>
                  <a:pt x="645" y="100"/>
                </a:lnTo>
                <a:lnTo>
                  <a:pt x="631" y="88"/>
                </a:lnTo>
                <a:lnTo>
                  <a:pt x="616" y="77"/>
                </a:lnTo>
                <a:lnTo>
                  <a:pt x="601" y="65"/>
                </a:lnTo>
                <a:lnTo>
                  <a:pt x="585" y="56"/>
                </a:lnTo>
                <a:lnTo>
                  <a:pt x="569" y="46"/>
                </a:lnTo>
                <a:lnTo>
                  <a:pt x="553" y="38"/>
                </a:lnTo>
                <a:lnTo>
                  <a:pt x="536" y="30"/>
                </a:lnTo>
                <a:lnTo>
                  <a:pt x="518" y="23"/>
                </a:lnTo>
                <a:lnTo>
                  <a:pt x="501" y="17"/>
                </a:lnTo>
                <a:lnTo>
                  <a:pt x="482" y="11"/>
                </a:lnTo>
                <a:lnTo>
                  <a:pt x="463" y="8"/>
                </a:lnTo>
                <a:lnTo>
                  <a:pt x="445" y="5"/>
                </a:lnTo>
                <a:lnTo>
                  <a:pt x="425" y="2"/>
                </a:lnTo>
                <a:lnTo>
                  <a:pt x="406" y="0"/>
                </a:lnTo>
                <a:lnTo>
                  <a:pt x="385" y="0"/>
                </a:lnTo>
                <a:lnTo>
                  <a:pt x="385" y="0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114300" cap="flat" cmpd="sng">
            <a:solidFill>
              <a:srgbClr val="F7B60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598" name="Freeform 310"/>
          <p:cNvSpPr>
            <a:spLocks/>
          </p:cNvSpPr>
          <p:nvPr/>
        </p:nvSpPr>
        <p:spPr bwMode="auto">
          <a:xfrm>
            <a:off x="3938588" y="1639888"/>
            <a:ext cx="1225550" cy="1225550"/>
          </a:xfrm>
          <a:custGeom>
            <a:avLst/>
            <a:gdLst>
              <a:gd name="T0" fmla="*/ 771 w 772"/>
              <a:gd name="T1" fmla="*/ 406 h 772"/>
              <a:gd name="T2" fmla="*/ 764 w 772"/>
              <a:gd name="T3" fmla="*/ 465 h 772"/>
              <a:gd name="T4" fmla="*/ 748 w 772"/>
              <a:gd name="T5" fmla="*/ 519 h 772"/>
              <a:gd name="T6" fmla="*/ 725 w 772"/>
              <a:gd name="T7" fmla="*/ 571 h 772"/>
              <a:gd name="T8" fmla="*/ 696 w 772"/>
              <a:gd name="T9" fmla="*/ 618 h 772"/>
              <a:gd name="T10" fmla="*/ 659 w 772"/>
              <a:gd name="T11" fmla="*/ 659 h 772"/>
              <a:gd name="T12" fmla="*/ 617 w 772"/>
              <a:gd name="T13" fmla="*/ 696 h 772"/>
              <a:gd name="T14" fmla="*/ 570 w 772"/>
              <a:gd name="T15" fmla="*/ 725 h 772"/>
              <a:gd name="T16" fmla="*/ 518 w 772"/>
              <a:gd name="T17" fmla="*/ 749 h 772"/>
              <a:gd name="T18" fmla="*/ 463 w 772"/>
              <a:gd name="T19" fmla="*/ 764 h 772"/>
              <a:gd name="T20" fmla="*/ 406 w 772"/>
              <a:gd name="T21" fmla="*/ 772 h 772"/>
              <a:gd name="T22" fmla="*/ 366 w 772"/>
              <a:gd name="T23" fmla="*/ 772 h 772"/>
              <a:gd name="T24" fmla="*/ 308 w 772"/>
              <a:gd name="T25" fmla="*/ 764 h 772"/>
              <a:gd name="T26" fmla="*/ 253 w 772"/>
              <a:gd name="T27" fmla="*/ 749 h 772"/>
              <a:gd name="T28" fmla="*/ 203 w 772"/>
              <a:gd name="T29" fmla="*/ 725 h 772"/>
              <a:gd name="T30" fmla="*/ 156 w 772"/>
              <a:gd name="T31" fmla="*/ 696 h 772"/>
              <a:gd name="T32" fmla="*/ 113 w 772"/>
              <a:gd name="T33" fmla="*/ 659 h 772"/>
              <a:gd name="T34" fmla="*/ 77 w 772"/>
              <a:gd name="T35" fmla="*/ 618 h 772"/>
              <a:gd name="T36" fmla="*/ 47 w 772"/>
              <a:gd name="T37" fmla="*/ 571 h 772"/>
              <a:gd name="T38" fmla="*/ 24 w 772"/>
              <a:gd name="T39" fmla="*/ 519 h 772"/>
              <a:gd name="T40" fmla="*/ 8 w 772"/>
              <a:gd name="T41" fmla="*/ 465 h 772"/>
              <a:gd name="T42" fmla="*/ 1 w 772"/>
              <a:gd name="T43" fmla="*/ 406 h 772"/>
              <a:gd name="T44" fmla="*/ 1 w 772"/>
              <a:gd name="T45" fmla="*/ 366 h 772"/>
              <a:gd name="T46" fmla="*/ 8 w 772"/>
              <a:gd name="T47" fmla="*/ 309 h 772"/>
              <a:gd name="T48" fmla="*/ 24 w 772"/>
              <a:gd name="T49" fmla="*/ 254 h 772"/>
              <a:gd name="T50" fmla="*/ 47 w 772"/>
              <a:gd name="T51" fmla="*/ 203 h 772"/>
              <a:gd name="T52" fmla="*/ 77 w 772"/>
              <a:gd name="T53" fmla="*/ 156 h 772"/>
              <a:gd name="T54" fmla="*/ 113 w 772"/>
              <a:gd name="T55" fmla="*/ 113 h 772"/>
              <a:gd name="T56" fmla="*/ 156 w 772"/>
              <a:gd name="T57" fmla="*/ 77 h 772"/>
              <a:gd name="T58" fmla="*/ 203 w 772"/>
              <a:gd name="T59" fmla="*/ 47 h 772"/>
              <a:gd name="T60" fmla="*/ 253 w 772"/>
              <a:gd name="T61" fmla="*/ 24 h 772"/>
              <a:gd name="T62" fmla="*/ 308 w 772"/>
              <a:gd name="T63" fmla="*/ 8 h 772"/>
              <a:gd name="T64" fmla="*/ 366 w 772"/>
              <a:gd name="T65" fmla="*/ 1 h 772"/>
              <a:gd name="T66" fmla="*/ 406 w 772"/>
              <a:gd name="T67" fmla="*/ 1 h 772"/>
              <a:gd name="T68" fmla="*/ 463 w 772"/>
              <a:gd name="T69" fmla="*/ 8 h 772"/>
              <a:gd name="T70" fmla="*/ 518 w 772"/>
              <a:gd name="T71" fmla="*/ 24 h 772"/>
              <a:gd name="T72" fmla="*/ 570 w 772"/>
              <a:gd name="T73" fmla="*/ 47 h 772"/>
              <a:gd name="T74" fmla="*/ 617 w 772"/>
              <a:gd name="T75" fmla="*/ 77 h 772"/>
              <a:gd name="T76" fmla="*/ 659 w 772"/>
              <a:gd name="T77" fmla="*/ 113 h 772"/>
              <a:gd name="T78" fmla="*/ 696 w 772"/>
              <a:gd name="T79" fmla="*/ 156 h 772"/>
              <a:gd name="T80" fmla="*/ 725 w 772"/>
              <a:gd name="T81" fmla="*/ 203 h 772"/>
              <a:gd name="T82" fmla="*/ 748 w 772"/>
              <a:gd name="T83" fmla="*/ 254 h 772"/>
              <a:gd name="T84" fmla="*/ 764 w 772"/>
              <a:gd name="T85" fmla="*/ 309 h 772"/>
              <a:gd name="T86" fmla="*/ 771 w 772"/>
              <a:gd name="T87" fmla="*/ 366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2" h="772">
                <a:moveTo>
                  <a:pt x="772" y="387"/>
                </a:moveTo>
                <a:lnTo>
                  <a:pt x="772" y="387"/>
                </a:lnTo>
                <a:lnTo>
                  <a:pt x="771" y="406"/>
                </a:lnTo>
                <a:lnTo>
                  <a:pt x="770" y="426"/>
                </a:lnTo>
                <a:lnTo>
                  <a:pt x="768" y="445"/>
                </a:lnTo>
                <a:lnTo>
                  <a:pt x="764" y="465"/>
                </a:lnTo>
                <a:lnTo>
                  <a:pt x="760" y="483"/>
                </a:lnTo>
                <a:lnTo>
                  <a:pt x="755" y="501"/>
                </a:lnTo>
                <a:lnTo>
                  <a:pt x="748" y="519"/>
                </a:lnTo>
                <a:lnTo>
                  <a:pt x="741" y="537"/>
                </a:lnTo>
                <a:lnTo>
                  <a:pt x="735" y="554"/>
                </a:lnTo>
                <a:lnTo>
                  <a:pt x="725" y="571"/>
                </a:lnTo>
                <a:lnTo>
                  <a:pt x="716" y="587"/>
                </a:lnTo>
                <a:lnTo>
                  <a:pt x="706" y="602"/>
                </a:lnTo>
                <a:lnTo>
                  <a:pt x="696" y="618"/>
                </a:lnTo>
                <a:lnTo>
                  <a:pt x="684" y="632"/>
                </a:lnTo>
                <a:lnTo>
                  <a:pt x="672" y="646"/>
                </a:lnTo>
                <a:lnTo>
                  <a:pt x="659" y="659"/>
                </a:lnTo>
                <a:lnTo>
                  <a:pt x="645" y="672"/>
                </a:lnTo>
                <a:lnTo>
                  <a:pt x="632" y="684"/>
                </a:lnTo>
                <a:lnTo>
                  <a:pt x="617" y="696"/>
                </a:lnTo>
                <a:lnTo>
                  <a:pt x="602" y="706"/>
                </a:lnTo>
                <a:lnTo>
                  <a:pt x="586" y="716"/>
                </a:lnTo>
                <a:lnTo>
                  <a:pt x="570" y="725"/>
                </a:lnTo>
                <a:lnTo>
                  <a:pt x="554" y="735"/>
                </a:lnTo>
                <a:lnTo>
                  <a:pt x="537" y="743"/>
                </a:lnTo>
                <a:lnTo>
                  <a:pt x="518" y="749"/>
                </a:lnTo>
                <a:lnTo>
                  <a:pt x="501" y="755"/>
                </a:lnTo>
                <a:lnTo>
                  <a:pt x="483" y="760"/>
                </a:lnTo>
                <a:lnTo>
                  <a:pt x="463" y="764"/>
                </a:lnTo>
                <a:lnTo>
                  <a:pt x="445" y="768"/>
                </a:lnTo>
                <a:lnTo>
                  <a:pt x="426" y="770"/>
                </a:lnTo>
                <a:lnTo>
                  <a:pt x="406" y="772"/>
                </a:lnTo>
                <a:lnTo>
                  <a:pt x="386" y="772"/>
                </a:lnTo>
                <a:lnTo>
                  <a:pt x="386" y="772"/>
                </a:lnTo>
                <a:lnTo>
                  <a:pt x="366" y="772"/>
                </a:lnTo>
                <a:lnTo>
                  <a:pt x="347" y="770"/>
                </a:lnTo>
                <a:lnTo>
                  <a:pt x="327" y="768"/>
                </a:lnTo>
                <a:lnTo>
                  <a:pt x="308" y="764"/>
                </a:lnTo>
                <a:lnTo>
                  <a:pt x="289" y="760"/>
                </a:lnTo>
                <a:lnTo>
                  <a:pt x="271" y="755"/>
                </a:lnTo>
                <a:lnTo>
                  <a:pt x="253" y="749"/>
                </a:lnTo>
                <a:lnTo>
                  <a:pt x="236" y="743"/>
                </a:lnTo>
                <a:lnTo>
                  <a:pt x="219" y="735"/>
                </a:lnTo>
                <a:lnTo>
                  <a:pt x="203" y="725"/>
                </a:lnTo>
                <a:lnTo>
                  <a:pt x="186" y="716"/>
                </a:lnTo>
                <a:lnTo>
                  <a:pt x="170" y="706"/>
                </a:lnTo>
                <a:lnTo>
                  <a:pt x="156" y="696"/>
                </a:lnTo>
                <a:lnTo>
                  <a:pt x="141" y="684"/>
                </a:lnTo>
                <a:lnTo>
                  <a:pt x="127" y="672"/>
                </a:lnTo>
                <a:lnTo>
                  <a:pt x="113" y="659"/>
                </a:lnTo>
                <a:lnTo>
                  <a:pt x="101" y="646"/>
                </a:lnTo>
                <a:lnTo>
                  <a:pt x="88" y="632"/>
                </a:lnTo>
                <a:lnTo>
                  <a:pt x="77" y="618"/>
                </a:lnTo>
                <a:lnTo>
                  <a:pt x="66" y="602"/>
                </a:lnTo>
                <a:lnTo>
                  <a:pt x="56" y="587"/>
                </a:lnTo>
                <a:lnTo>
                  <a:pt x="47" y="571"/>
                </a:lnTo>
                <a:lnTo>
                  <a:pt x="38" y="554"/>
                </a:lnTo>
                <a:lnTo>
                  <a:pt x="31" y="537"/>
                </a:lnTo>
                <a:lnTo>
                  <a:pt x="24" y="519"/>
                </a:lnTo>
                <a:lnTo>
                  <a:pt x="17" y="501"/>
                </a:lnTo>
                <a:lnTo>
                  <a:pt x="13" y="483"/>
                </a:lnTo>
                <a:lnTo>
                  <a:pt x="8" y="465"/>
                </a:lnTo>
                <a:lnTo>
                  <a:pt x="5" y="445"/>
                </a:lnTo>
                <a:lnTo>
                  <a:pt x="2" y="426"/>
                </a:lnTo>
                <a:lnTo>
                  <a:pt x="1" y="406"/>
                </a:lnTo>
                <a:lnTo>
                  <a:pt x="0" y="387"/>
                </a:lnTo>
                <a:lnTo>
                  <a:pt x="0" y="387"/>
                </a:lnTo>
                <a:lnTo>
                  <a:pt x="1" y="366"/>
                </a:lnTo>
                <a:lnTo>
                  <a:pt x="2" y="347"/>
                </a:lnTo>
                <a:lnTo>
                  <a:pt x="5" y="327"/>
                </a:lnTo>
                <a:lnTo>
                  <a:pt x="8" y="309"/>
                </a:lnTo>
                <a:lnTo>
                  <a:pt x="13" y="290"/>
                </a:lnTo>
                <a:lnTo>
                  <a:pt x="17" y="271"/>
                </a:lnTo>
                <a:lnTo>
                  <a:pt x="24" y="254"/>
                </a:lnTo>
                <a:lnTo>
                  <a:pt x="31" y="236"/>
                </a:lnTo>
                <a:lnTo>
                  <a:pt x="38" y="219"/>
                </a:lnTo>
                <a:lnTo>
                  <a:pt x="47" y="203"/>
                </a:lnTo>
                <a:lnTo>
                  <a:pt x="56" y="187"/>
                </a:lnTo>
                <a:lnTo>
                  <a:pt x="66" y="171"/>
                </a:lnTo>
                <a:lnTo>
                  <a:pt x="77" y="156"/>
                </a:lnTo>
                <a:lnTo>
                  <a:pt x="88" y="141"/>
                </a:lnTo>
                <a:lnTo>
                  <a:pt x="101" y="127"/>
                </a:lnTo>
                <a:lnTo>
                  <a:pt x="113" y="113"/>
                </a:lnTo>
                <a:lnTo>
                  <a:pt x="127" y="101"/>
                </a:lnTo>
                <a:lnTo>
                  <a:pt x="141" y="88"/>
                </a:lnTo>
                <a:lnTo>
                  <a:pt x="156" y="77"/>
                </a:lnTo>
                <a:lnTo>
                  <a:pt x="170" y="66"/>
                </a:lnTo>
                <a:lnTo>
                  <a:pt x="186" y="56"/>
                </a:lnTo>
                <a:lnTo>
                  <a:pt x="203" y="47"/>
                </a:lnTo>
                <a:lnTo>
                  <a:pt x="219" y="39"/>
                </a:lnTo>
                <a:lnTo>
                  <a:pt x="236" y="31"/>
                </a:lnTo>
                <a:lnTo>
                  <a:pt x="253" y="24"/>
                </a:lnTo>
                <a:lnTo>
                  <a:pt x="271" y="18"/>
                </a:lnTo>
                <a:lnTo>
                  <a:pt x="289" y="13"/>
                </a:lnTo>
                <a:lnTo>
                  <a:pt x="308" y="8"/>
                </a:lnTo>
                <a:lnTo>
                  <a:pt x="327" y="5"/>
                </a:lnTo>
                <a:lnTo>
                  <a:pt x="347" y="2"/>
                </a:lnTo>
                <a:lnTo>
                  <a:pt x="366" y="1"/>
                </a:lnTo>
                <a:lnTo>
                  <a:pt x="386" y="0"/>
                </a:lnTo>
                <a:lnTo>
                  <a:pt x="386" y="0"/>
                </a:lnTo>
                <a:lnTo>
                  <a:pt x="406" y="1"/>
                </a:lnTo>
                <a:lnTo>
                  <a:pt x="426" y="2"/>
                </a:lnTo>
                <a:lnTo>
                  <a:pt x="445" y="5"/>
                </a:lnTo>
                <a:lnTo>
                  <a:pt x="463" y="8"/>
                </a:lnTo>
                <a:lnTo>
                  <a:pt x="483" y="13"/>
                </a:lnTo>
                <a:lnTo>
                  <a:pt x="501" y="18"/>
                </a:lnTo>
                <a:lnTo>
                  <a:pt x="518" y="24"/>
                </a:lnTo>
                <a:lnTo>
                  <a:pt x="537" y="31"/>
                </a:lnTo>
                <a:lnTo>
                  <a:pt x="554" y="39"/>
                </a:lnTo>
                <a:lnTo>
                  <a:pt x="570" y="47"/>
                </a:lnTo>
                <a:lnTo>
                  <a:pt x="586" y="56"/>
                </a:lnTo>
                <a:lnTo>
                  <a:pt x="602" y="66"/>
                </a:lnTo>
                <a:lnTo>
                  <a:pt x="617" y="77"/>
                </a:lnTo>
                <a:lnTo>
                  <a:pt x="632" y="88"/>
                </a:lnTo>
                <a:lnTo>
                  <a:pt x="645" y="101"/>
                </a:lnTo>
                <a:lnTo>
                  <a:pt x="659" y="113"/>
                </a:lnTo>
                <a:lnTo>
                  <a:pt x="672" y="127"/>
                </a:lnTo>
                <a:lnTo>
                  <a:pt x="684" y="141"/>
                </a:lnTo>
                <a:lnTo>
                  <a:pt x="696" y="156"/>
                </a:lnTo>
                <a:lnTo>
                  <a:pt x="706" y="171"/>
                </a:lnTo>
                <a:lnTo>
                  <a:pt x="716" y="187"/>
                </a:lnTo>
                <a:lnTo>
                  <a:pt x="725" y="203"/>
                </a:lnTo>
                <a:lnTo>
                  <a:pt x="735" y="219"/>
                </a:lnTo>
                <a:lnTo>
                  <a:pt x="741" y="236"/>
                </a:lnTo>
                <a:lnTo>
                  <a:pt x="748" y="254"/>
                </a:lnTo>
                <a:lnTo>
                  <a:pt x="755" y="271"/>
                </a:lnTo>
                <a:lnTo>
                  <a:pt x="760" y="290"/>
                </a:lnTo>
                <a:lnTo>
                  <a:pt x="764" y="309"/>
                </a:lnTo>
                <a:lnTo>
                  <a:pt x="768" y="327"/>
                </a:lnTo>
                <a:lnTo>
                  <a:pt x="770" y="347"/>
                </a:lnTo>
                <a:lnTo>
                  <a:pt x="771" y="366"/>
                </a:lnTo>
                <a:lnTo>
                  <a:pt x="772" y="387"/>
                </a:lnTo>
                <a:lnTo>
                  <a:pt x="772" y="387"/>
                </a:lnTo>
                <a:close/>
              </a:path>
            </a:pathLst>
          </a:custGeom>
          <a:solidFill>
            <a:srgbClr val="139AFF">
              <a:alpha val="30000"/>
            </a:srgbClr>
          </a:solidFill>
          <a:ln w="114300" cap="flat" cmpd="sng">
            <a:solidFill>
              <a:srgbClr val="139A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2652" name="Group 364"/>
          <p:cNvGrpSpPr>
            <a:grpSpLocks/>
          </p:cNvGrpSpPr>
          <p:nvPr/>
        </p:nvGrpSpPr>
        <p:grpSpPr bwMode="auto">
          <a:xfrm>
            <a:off x="2627313" y="2673350"/>
            <a:ext cx="396875" cy="396875"/>
            <a:chOff x="1655" y="1684"/>
            <a:chExt cx="250" cy="250"/>
          </a:xfrm>
        </p:grpSpPr>
        <p:sp>
          <p:nvSpPr>
            <p:cNvPr id="12604" name="Oval 316"/>
            <p:cNvSpPr>
              <a:spLocks noChangeArrowheads="1"/>
            </p:cNvSpPr>
            <p:nvPr/>
          </p:nvSpPr>
          <p:spPr bwMode="auto">
            <a:xfrm>
              <a:off x="1655" y="1684"/>
              <a:ext cx="250" cy="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605" name="Oval 317"/>
            <p:cNvSpPr>
              <a:spLocks noChangeArrowheads="1"/>
            </p:cNvSpPr>
            <p:nvPr/>
          </p:nvSpPr>
          <p:spPr bwMode="auto">
            <a:xfrm>
              <a:off x="1723" y="1752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2612" name="Group 324"/>
          <p:cNvGrpSpPr>
            <a:grpSpLocks/>
          </p:cNvGrpSpPr>
          <p:nvPr/>
        </p:nvGrpSpPr>
        <p:grpSpPr bwMode="auto">
          <a:xfrm>
            <a:off x="3779838" y="4941888"/>
            <a:ext cx="396875" cy="396875"/>
            <a:chOff x="1661" y="2750"/>
            <a:chExt cx="250" cy="250"/>
          </a:xfrm>
        </p:grpSpPr>
        <p:sp>
          <p:nvSpPr>
            <p:cNvPr id="12613" name="Oval 325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614" name="Oval 326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2621" name="Rectangle 333"/>
          <p:cNvSpPr>
            <a:spLocks noChangeArrowheads="1"/>
          </p:cNvSpPr>
          <p:nvPr/>
        </p:nvSpPr>
        <p:spPr bwMode="auto">
          <a:xfrm>
            <a:off x="928688" y="2411413"/>
            <a:ext cx="1547812" cy="79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Visual Appealing</a:t>
            </a:r>
          </a:p>
          <a:p>
            <a:pPr>
              <a:lnSpc>
                <a:spcPct val="120000"/>
              </a:lnSpc>
            </a:pPr>
            <a:r>
              <a:rPr lang="en-US" altLang="ko-KR" sz="1000">
                <a:solidFill>
                  <a:srgbClr val="DDDDDD"/>
                </a:solidFill>
                <a:latin typeface="Arial" panose="020B0604020202020204" pitchFamily="34" charset="0"/>
              </a:rPr>
              <a:t>Captivate your viewing </a:t>
            </a:r>
          </a:p>
          <a:p>
            <a:r>
              <a:rPr lang="en-US" altLang="ko-KR" sz="1000">
                <a:solidFill>
                  <a:srgbClr val="DDDDDD"/>
                </a:solidFill>
                <a:latin typeface="Arial" panose="020B0604020202020204" pitchFamily="34" charset="0"/>
              </a:rPr>
              <a:t>audience - PowerPoint </a:t>
            </a:r>
          </a:p>
          <a:p>
            <a:r>
              <a:rPr lang="en-US" altLang="ko-KR" sz="1000">
                <a:solidFill>
                  <a:srgbClr val="DDDDDD"/>
                </a:solidFill>
                <a:latin typeface="Arial" panose="020B0604020202020204" pitchFamily="34" charset="0"/>
              </a:rPr>
              <a:t>Templates</a:t>
            </a:r>
          </a:p>
        </p:txBody>
      </p:sp>
      <p:sp>
        <p:nvSpPr>
          <p:cNvPr id="12625" name="Rectangle 337"/>
          <p:cNvSpPr>
            <a:spLocks noChangeArrowheads="1"/>
          </p:cNvSpPr>
          <p:nvPr/>
        </p:nvSpPr>
        <p:spPr bwMode="auto">
          <a:xfrm>
            <a:off x="5384800" y="1360488"/>
            <a:ext cx="23050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Diversity of Culture</a:t>
            </a:r>
          </a:p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Captivate your viewing audience - PowerPoint Templates</a:t>
            </a:r>
          </a:p>
        </p:txBody>
      </p:sp>
      <p:sp>
        <p:nvSpPr>
          <p:cNvPr id="12630" name="Rectangle 342"/>
          <p:cNvSpPr>
            <a:spLocks noChangeArrowheads="1"/>
          </p:cNvSpPr>
          <p:nvPr/>
        </p:nvSpPr>
        <p:spPr bwMode="auto">
          <a:xfrm>
            <a:off x="1879600" y="4797425"/>
            <a:ext cx="2189163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Ready to Use</a:t>
            </a:r>
          </a:p>
          <a:p>
            <a:r>
              <a:rPr lang="en-US" altLang="ko-KR" sz="1000">
                <a:solidFill>
                  <a:srgbClr val="DDDDDD"/>
                </a:solidFill>
                <a:latin typeface="Arial" panose="020B0604020202020204" pitchFamily="34" charset="0"/>
              </a:rPr>
              <a:t>Immense visual appeal – </a:t>
            </a:r>
          </a:p>
          <a:p>
            <a:r>
              <a:rPr lang="en-US" altLang="ko-KR" sz="1000">
                <a:solidFill>
                  <a:srgbClr val="DDDDDD"/>
                </a:solidFill>
                <a:latin typeface="Arial" panose="020B0604020202020204" pitchFamily="34" charset="0"/>
              </a:rPr>
              <a:t>Premade PowerPoint Templates</a:t>
            </a:r>
          </a:p>
        </p:txBody>
      </p:sp>
      <p:sp>
        <p:nvSpPr>
          <p:cNvPr id="12632" name="Rectangle 344"/>
          <p:cNvSpPr>
            <a:spLocks noChangeArrowheads="1"/>
          </p:cNvSpPr>
          <p:nvPr/>
        </p:nvSpPr>
        <p:spPr bwMode="auto">
          <a:xfrm>
            <a:off x="5146675" y="3176588"/>
            <a:ext cx="1206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Heading</a:t>
            </a:r>
          </a:p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Goes Here</a:t>
            </a:r>
          </a:p>
        </p:txBody>
      </p:sp>
      <p:sp>
        <p:nvSpPr>
          <p:cNvPr id="12634" name="Rectangle 346"/>
          <p:cNvSpPr>
            <a:spLocks noChangeArrowheads="1"/>
          </p:cNvSpPr>
          <p:nvPr/>
        </p:nvSpPr>
        <p:spPr bwMode="auto">
          <a:xfrm>
            <a:off x="3967163" y="1998663"/>
            <a:ext cx="1206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Heading</a:t>
            </a:r>
          </a:p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Goes Here</a:t>
            </a:r>
          </a:p>
        </p:txBody>
      </p:sp>
      <p:sp>
        <p:nvSpPr>
          <p:cNvPr id="12635" name="Rectangle 347"/>
          <p:cNvSpPr>
            <a:spLocks noChangeArrowheads="1"/>
          </p:cNvSpPr>
          <p:nvPr/>
        </p:nvSpPr>
        <p:spPr bwMode="auto">
          <a:xfrm>
            <a:off x="2798763" y="3203575"/>
            <a:ext cx="1206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Heading</a:t>
            </a:r>
          </a:p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Goes Here</a:t>
            </a:r>
          </a:p>
        </p:txBody>
      </p:sp>
      <p:sp>
        <p:nvSpPr>
          <p:cNvPr id="12636" name="Rectangle 348"/>
          <p:cNvSpPr>
            <a:spLocks noChangeArrowheads="1"/>
          </p:cNvSpPr>
          <p:nvPr/>
        </p:nvSpPr>
        <p:spPr bwMode="auto">
          <a:xfrm>
            <a:off x="3968750" y="4356100"/>
            <a:ext cx="1206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Heading</a:t>
            </a:r>
          </a:p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Goes Here</a:t>
            </a:r>
          </a:p>
        </p:txBody>
      </p:sp>
      <p:grpSp>
        <p:nvGrpSpPr>
          <p:cNvPr id="12640" name="Group 352"/>
          <p:cNvGrpSpPr>
            <a:grpSpLocks/>
          </p:cNvGrpSpPr>
          <p:nvPr/>
        </p:nvGrpSpPr>
        <p:grpSpPr bwMode="auto">
          <a:xfrm>
            <a:off x="4914900" y="1511300"/>
            <a:ext cx="396875" cy="396875"/>
            <a:chOff x="1661" y="2034"/>
            <a:chExt cx="250" cy="250"/>
          </a:xfrm>
        </p:grpSpPr>
        <p:sp>
          <p:nvSpPr>
            <p:cNvPr id="12641" name="Oval 353"/>
            <p:cNvSpPr>
              <a:spLocks noChangeArrowheads="1"/>
            </p:cNvSpPr>
            <p:nvPr/>
          </p:nvSpPr>
          <p:spPr bwMode="auto">
            <a:xfrm>
              <a:off x="1661" y="2034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642" name="Oval 354"/>
            <p:cNvSpPr>
              <a:spLocks noChangeArrowheads="1"/>
            </p:cNvSpPr>
            <p:nvPr/>
          </p:nvSpPr>
          <p:spPr bwMode="auto">
            <a:xfrm>
              <a:off x="1729" y="2104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2643" name="Group 355"/>
          <p:cNvGrpSpPr>
            <a:grpSpLocks/>
          </p:cNvGrpSpPr>
          <p:nvPr/>
        </p:nvGrpSpPr>
        <p:grpSpPr bwMode="auto">
          <a:xfrm>
            <a:off x="6067425" y="3798888"/>
            <a:ext cx="396875" cy="396875"/>
            <a:chOff x="1661" y="1310"/>
            <a:chExt cx="250" cy="250"/>
          </a:xfrm>
        </p:grpSpPr>
        <p:sp>
          <p:nvSpPr>
            <p:cNvPr id="12644" name="Oval 356"/>
            <p:cNvSpPr>
              <a:spLocks noChangeArrowheads="1"/>
            </p:cNvSpPr>
            <p:nvPr/>
          </p:nvSpPr>
          <p:spPr bwMode="auto">
            <a:xfrm>
              <a:off x="1661" y="1310"/>
              <a:ext cx="250" cy="250"/>
            </a:xfrm>
            <a:prstGeom prst="ellipse">
              <a:avLst/>
            </a:prstGeom>
            <a:solidFill>
              <a:srgbClr val="FDB6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645" name="Oval 357"/>
            <p:cNvSpPr>
              <a:spLocks noChangeArrowheads="1"/>
            </p:cNvSpPr>
            <p:nvPr/>
          </p:nvSpPr>
          <p:spPr bwMode="auto">
            <a:xfrm>
              <a:off x="1729" y="1378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2646" name="Text Box 358"/>
          <p:cNvSpPr txBox="1">
            <a:spLocks noChangeArrowheads="1"/>
          </p:cNvSpPr>
          <p:nvPr/>
        </p:nvSpPr>
        <p:spPr bwMode="auto">
          <a:xfrm>
            <a:off x="4125913" y="3192463"/>
            <a:ext cx="866775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ko-KR" sz="1400" b="1">
                <a:solidFill>
                  <a:srgbClr val="FFFFFF"/>
                </a:solidFill>
                <a:latin typeface="Arial" panose="020B0604020202020204" pitchFamily="34" charset="0"/>
              </a:rPr>
              <a:t>DESIGN</a:t>
            </a:r>
          </a:p>
          <a:p>
            <a:pPr algn="ctr">
              <a:lnSpc>
                <a:spcPct val="120000"/>
              </a:lnSpc>
            </a:pPr>
            <a:r>
              <a:rPr lang="en-US" altLang="ko-KR" sz="800">
                <a:solidFill>
                  <a:srgbClr val="FFFFFF"/>
                </a:solidFill>
                <a:latin typeface="Arial" panose="020B0604020202020204" pitchFamily="34" charset="0"/>
              </a:rPr>
              <a:t>INSPIRATION</a:t>
            </a:r>
          </a:p>
        </p:txBody>
      </p:sp>
    </p:spTree>
    <p:extLst>
      <p:ext uri="{BB962C8B-B14F-4D97-AF65-F5344CB8AC3E}">
        <p14:creationId xmlns:p14="http://schemas.microsoft.com/office/powerpoint/2010/main" val="428466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Oval 2"/>
          <p:cNvSpPr>
            <a:spLocks noChangeArrowheads="1"/>
          </p:cNvSpPr>
          <p:nvPr/>
        </p:nvSpPr>
        <p:spPr bwMode="auto">
          <a:xfrm>
            <a:off x="6453188" y="2997200"/>
            <a:ext cx="2016125" cy="2016125"/>
          </a:xfrm>
          <a:prstGeom prst="ellipse">
            <a:avLst/>
          </a:prstGeom>
          <a:solidFill>
            <a:srgbClr val="C0C0C0">
              <a:alpha val="2500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412" name="AutoShape 4"/>
          <p:cNvSpPr>
            <a:spLocks noChangeArrowheads="1"/>
          </p:cNvSpPr>
          <p:nvPr/>
        </p:nvSpPr>
        <p:spPr bwMode="auto">
          <a:xfrm>
            <a:off x="5273675" y="1196975"/>
            <a:ext cx="3044825" cy="935038"/>
          </a:xfrm>
          <a:prstGeom prst="roundRect">
            <a:avLst>
              <a:gd name="adj" fmla="val 50000"/>
            </a:avLst>
          </a:prstGeom>
          <a:solidFill>
            <a:srgbClr val="C0C0C0">
              <a:alpha val="2500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413" name="Oval 5"/>
          <p:cNvSpPr>
            <a:spLocks noChangeArrowheads="1"/>
          </p:cNvSpPr>
          <p:nvPr/>
        </p:nvSpPr>
        <p:spPr bwMode="auto">
          <a:xfrm>
            <a:off x="620713" y="1808163"/>
            <a:ext cx="2016125" cy="2016125"/>
          </a:xfrm>
          <a:prstGeom prst="ellipse">
            <a:avLst/>
          </a:prstGeom>
          <a:solidFill>
            <a:srgbClr val="C0C0C0">
              <a:alpha val="2500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417" name="Freeform 9"/>
          <p:cNvSpPr>
            <a:spLocks/>
          </p:cNvSpPr>
          <p:nvPr/>
        </p:nvSpPr>
        <p:spPr bwMode="auto">
          <a:xfrm>
            <a:off x="3938588" y="3967163"/>
            <a:ext cx="1225550" cy="1225550"/>
          </a:xfrm>
          <a:custGeom>
            <a:avLst/>
            <a:gdLst>
              <a:gd name="T0" fmla="*/ 772 w 772"/>
              <a:gd name="T1" fmla="*/ 406 h 772"/>
              <a:gd name="T2" fmla="*/ 764 w 772"/>
              <a:gd name="T3" fmla="*/ 463 h 772"/>
              <a:gd name="T4" fmla="*/ 749 w 772"/>
              <a:gd name="T5" fmla="*/ 518 h 772"/>
              <a:gd name="T6" fmla="*/ 725 w 772"/>
              <a:gd name="T7" fmla="*/ 569 h 772"/>
              <a:gd name="T8" fmla="*/ 696 w 772"/>
              <a:gd name="T9" fmla="*/ 616 h 772"/>
              <a:gd name="T10" fmla="*/ 659 w 772"/>
              <a:gd name="T11" fmla="*/ 659 h 772"/>
              <a:gd name="T12" fmla="*/ 618 w 772"/>
              <a:gd name="T13" fmla="*/ 695 h 772"/>
              <a:gd name="T14" fmla="*/ 571 w 772"/>
              <a:gd name="T15" fmla="*/ 725 h 772"/>
              <a:gd name="T16" fmla="*/ 519 w 772"/>
              <a:gd name="T17" fmla="*/ 748 h 772"/>
              <a:gd name="T18" fmla="*/ 465 w 772"/>
              <a:gd name="T19" fmla="*/ 764 h 772"/>
              <a:gd name="T20" fmla="*/ 406 w 772"/>
              <a:gd name="T21" fmla="*/ 771 h 772"/>
              <a:gd name="T22" fmla="*/ 366 w 772"/>
              <a:gd name="T23" fmla="*/ 771 h 772"/>
              <a:gd name="T24" fmla="*/ 309 w 772"/>
              <a:gd name="T25" fmla="*/ 764 h 772"/>
              <a:gd name="T26" fmla="*/ 254 w 772"/>
              <a:gd name="T27" fmla="*/ 748 h 772"/>
              <a:gd name="T28" fmla="*/ 203 w 772"/>
              <a:gd name="T29" fmla="*/ 725 h 772"/>
              <a:gd name="T30" fmla="*/ 156 w 772"/>
              <a:gd name="T31" fmla="*/ 695 h 772"/>
              <a:gd name="T32" fmla="*/ 113 w 772"/>
              <a:gd name="T33" fmla="*/ 659 h 772"/>
              <a:gd name="T34" fmla="*/ 77 w 772"/>
              <a:gd name="T35" fmla="*/ 616 h 772"/>
              <a:gd name="T36" fmla="*/ 47 w 772"/>
              <a:gd name="T37" fmla="*/ 569 h 772"/>
              <a:gd name="T38" fmla="*/ 24 w 772"/>
              <a:gd name="T39" fmla="*/ 518 h 772"/>
              <a:gd name="T40" fmla="*/ 8 w 772"/>
              <a:gd name="T41" fmla="*/ 463 h 772"/>
              <a:gd name="T42" fmla="*/ 1 w 772"/>
              <a:gd name="T43" fmla="*/ 406 h 772"/>
              <a:gd name="T44" fmla="*/ 1 w 772"/>
              <a:gd name="T45" fmla="*/ 366 h 772"/>
              <a:gd name="T46" fmla="*/ 8 w 772"/>
              <a:gd name="T47" fmla="*/ 309 h 772"/>
              <a:gd name="T48" fmla="*/ 24 w 772"/>
              <a:gd name="T49" fmla="*/ 254 h 772"/>
              <a:gd name="T50" fmla="*/ 47 w 772"/>
              <a:gd name="T51" fmla="*/ 202 h 772"/>
              <a:gd name="T52" fmla="*/ 77 w 772"/>
              <a:gd name="T53" fmla="*/ 155 h 772"/>
              <a:gd name="T54" fmla="*/ 113 w 772"/>
              <a:gd name="T55" fmla="*/ 113 h 772"/>
              <a:gd name="T56" fmla="*/ 156 w 772"/>
              <a:gd name="T57" fmla="*/ 76 h 772"/>
              <a:gd name="T58" fmla="*/ 203 w 772"/>
              <a:gd name="T59" fmla="*/ 47 h 772"/>
              <a:gd name="T60" fmla="*/ 254 w 772"/>
              <a:gd name="T61" fmla="*/ 24 h 772"/>
              <a:gd name="T62" fmla="*/ 309 w 772"/>
              <a:gd name="T63" fmla="*/ 8 h 772"/>
              <a:gd name="T64" fmla="*/ 366 w 772"/>
              <a:gd name="T65" fmla="*/ 1 h 772"/>
              <a:gd name="T66" fmla="*/ 406 w 772"/>
              <a:gd name="T67" fmla="*/ 1 h 772"/>
              <a:gd name="T68" fmla="*/ 465 w 772"/>
              <a:gd name="T69" fmla="*/ 8 h 772"/>
              <a:gd name="T70" fmla="*/ 519 w 772"/>
              <a:gd name="T71" fmla="*/ 24 h 772"/>
              <a:gd name="T72" fmla="*/ 571 w 772"/>
              <a:gd name="T73" fmla="*/ 47 h 772"/>
              <a:gd name="T74" fmla="*/ 618 w 772"/>
              <a:gd name="T75" fmla="*/ 76 h 772"/>
              <a:gd name="T76" fmla="*/ 659 w 772"/>
              <a:gd name="T77" fmla="*/ 113 h 772"/>
              <a:gd name="T78" fmla="*/ 696 w 772"/>
              <a:gd name="T79" fmla="*/ 155 h 772"/>
              <a:gd name="T80" fmla="*/ 725 w 772"/>
              <a:gd name="T81" fmla="*/ 202 h 772"/>
              <a:gd name="T82" fmla="*/ 749 w 772"/>
              <a:gd name="T83" fmla="*/ 254 h 772"/>
              <a:gd name="T84" fmla="*/ 764 w 772"/>
              <a:gd name="T85" fmla="*/ 309 h 772"/>
              <a:gd name="T86" fmla="*/ 772 w 772"/>
              <a:gd name="T87" fmla="*/ 366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2" h="772">
                <a:moveTo>
                  <a:pt x="772" y="385"/>
                </a:moveTo>
                <a:lnTo>
                  <a:pt x="772" y="385"/>
                </a:lnTo>
                <a:lnTo>
                  <a:pt x="772" y="406"/>
                </a:lnTo>
                <a:lnTo>
                  <a:pt x="770" y="425"/>
                </a:lnTo>
                <a:lnTo>
                  <a:pt x="768" y="445"/>
                </a:lnTo>
                <a:lnTo>
                  <a:pt x="764" y="463"/>
                </a:lnTo>
                <a:lnTo>
                  <a:pt x="760" y="482"/>
                </a:lnTo>
                <a:lnTo>
                  <a:pt x="755" y="501"/>
                </a:lnTo>
                <a:lnTo>
                  <a:pt x="749" y="518"/>
                </a:lnTo>
                <a:lnTo>
                  <a:pt x="743" y="536"/>
                </a:lnTo>
                <a:lnTo>
                  <a:pt x="735" y="553"/>
                </a:lnTo>
                <a:lnTo>
                  <a:pt x="725" y="569"/>
                </a:lnTo>
                <a:lnTo>
                  <a:pt x="716" y="585"/>
                </a:lnTo>
                <a:lnTo>
                  <a:pt x="706" y="601"/>
                </a:lnTo>
                <a:lnTo>
                  <a:pt x="696" y="616"/>
                </a:lnTo>
                <a:lnTo>
                  <a:pt x="684" y="631"/>
                </a:lnTo>
                <a:lnTo>
                  <a:pt x="672" y="645"/>
                </a:lnTo>
                <a:lnTo>
                  <a:pt x="659" y="659"/>
                </a:lnTo>
                <a:lnTo>
                  <a:pt x="646" y="671"/>
                </a:lnTo>
                <a:lnTo>
                  <a:pt x="632" y="684"/>
                </a:lnTo>
                <a:lnTo>
                  <a:pt x="618" y="695"/>
                </a:lnTo>
                <a:lnTo>
                  <a:pt x="602" y="706"/>
                </a:lnTo>
                <a:lnTo>
                  <a:pt x="587" y="716"/>
                </a:lnTo>
                <a:lnTo>
                  <a:pt x="571" y="725"/>
                </a:lnTo>
                <a:lnTo>
                  <a:pt x="554" y="734"/>
                </a:lnTo>
                <a:lnTo>
                  <a:pt x="537" y="741"/>
                </a:lnTo>
                <a:lnTo>
                  <a:pt x="519" y="748"/>
                </a:lnTo>
                <a:lnTo>
                  <a:pt x="501" y="755"/>
                </a:lnTo>
                <a:lnTo>
                  <a:pt x="483" y="759"/>
                </a:lnTo>
                <a:lnTo>
                  <a:pt x="465" y="764"/>
                </a:lnTo>
                <a:lnTo>
                  <a:pt x="445" y="767"/>
                </a:lnTo>
                <a:lnTo>
                  <a:pt x="426" y="770"/>
                </a:lnTo>
                <a:lnTo>
                  <a:pt x="406" y="771"/>
                </a:lnTo>
                <a:lnTo>
                  <a:pt x="387" y="772"/>
                </a:lnTo>
                <a:lnTo>
                  <a:pt x="387" y="772"/>
                </a:lnTo>
                <a:lnTo>
                  <a:pt x="366" y="771"/>
                </a:lnTo>
                <a:lnTo>
                  <a:pt x="347" y="770"/>
                </a:lnTo>
                <a:lnTo>
                  <a:pt x="327" y="767"/>
                </a:lnTo>
                <a:lnTo>
                  <a:pt x="309" y="764"/>
                </a:lnTo>
                <a:lnTo>
                  <a:pt x="289" y="759"/>
                </a:lnTo>
                <a:lnTo>
                  <a:pt x="271" y="755"/>
                </a:lnTo>
                <a:lnTo>
                  <a:pt x="254" y="748"/>
                </a:lnTo>
                <a:lnTo>
                  <a:pt x="236" y="741"/>
                </a:lnTo>
                <a:lnTo>
                  <a:pt x="220" y="734"/>
                </a:lnTo>
                <a:lnTo>
                  <a:pt x="203" y="725"/>
                </a:lnTo>
                <a:lnTo>
                  <a:pt x="186" y="716"/>
                </a:lnTo>
                <a:lnTo>
                  <a:pt x="170" y="706"/>
                </a:lnTo>
                <a:lnTo>
                  <a:pt x="156" y="695"/>
                </a:lnTo>
                <a:lnTo>
                  <a:pt x="141" y="684"/>
                </a:lnTo>
                <a:lnTo>
                  <a:pt x="127" y="671"/>
                </a:lnTo>
                <a:lnTo>
                  <a:pt x="113" y="659"/>
                </a:lnTo>
                <a:lnTo>
                  <a:pt x="101" y="645"/>
                </a:lnTo>
                <a:lnTo>
                  <a:pt x="88" y="631"/>
                </a:lnTo>
                <a:lnTo>
                  <a:pt x="77" y="616"/>
                </a:lnTo>
                <a:lnTo>
                  <a:pt x="66" y="601"/>
                </a:lnTo>
                <a:lnTo>
                  <a:pt x="56" y="585"/>
                </a:lnTo>
                <a:lnTo>
                  <a:pt x="47" y="569"/>
                </a:lnTo>
                <a:lnTo>
                  <a:pt x="39" y="553"/>
                </a:lnTo>
                <a:lnTo>
                  <a:pt x="31" y="536"/>
                </a:lnTo>
                <a:lnTo>
                  <a:pt x="24" y="518"/>
                </a:lnTo>
                <a:lnTo>
                  <a:pt x="18" y="501"/>
                </a:lnTo>
                <a:lnTo>
                  <a:pt x="13" y="482"/>
                </a:lnTo>
                <a:lnTo>
                  <a:pt x="8" y="463"/>
                </a:lnTo>
                <a:lnTo>
                  <a:pt x="5" y="445"/>
                </a:lnTo>
                <a:lnTo>
                  <a:pt x="2" y="425"/>
                </a:lnTo>
                <a:lnTo>
                  <a:pt x="1" y="406"/>
                </a:lnTo>
                <a:lnTo>
                  <a:pt x="0" y="385"/>
                </a:lnTo>
                <a:lnTo>
                  <a:pt x="0" y="385"/>
                </a:lnTo>
                <a:lnTo>
                  <a:pt x="1" y="366"/>
                </a:lnTo>
                <a:lnTo>
                  <a:pt x="2" y="346"/>
                </a:lnTo>
                <a:lnTo>
                  <a:pt x="5" y="327"/>
                </a:lnTo>
                <a:lnTo>
                  <a:pt x="8" y="309"/>
                </a:lnTo>
                <a:lnTo>
                  <a:pt x="13" y="289"/>
                </a:lnTo>
                <a:lnTo>
                  <a:pt x="18" y="271"/>
                </a:lnTo>
                <a:lnTo>
                  <a:pt x="24" y="254"/>
                </a:lnTo>
                <a:lnTo>
                  <a:pt x="31" y="235"/>
                </a:lnTo>
                <a:lnTo>
                  <a:pt x="39" y="218"/>
                </a:lnTo>
                <a:lnTo>
                  <a:pt x="47" y="202"/>
                </a:lnTo>
                <a:lnTo>
                  <a:pt x="56" y="186"/>
                </a:lnTo>
                <a:lnTo>
                  <a:pt x="66" y="170"/>
                </a:lnTo>
                <a:lnTo>
                  <a:pt x="77" y="155"/>
                </a:lnTo>
                <a:lnTo>
                  <a:pt x="88" y="140"/>
                </a:lnTo>
                <a:lnTo>
                  <a:pt x="101" y="127"/>
                </a:lnTo>
                <a:lnTo>
                  <a:pt x="113" y="113"/>
                </a:lnTo>
                <a:lnTo>
                  <a:pt x="127" y="100"/>
                </a:lnTo>
                <a:lnTo>
                  <a:pt x="141" y="88"/>
                </a:lnTo>
                <a:lnTo>
                  <a:pt x="156" y="76"/>
                </a:lnTo>
                <a:lnTo>
                  <a:pt x="170" y="66"/>
                </a:lnTo>
                <a:lnTo>
                  <a:pt x="186" y="56"/>
                </a:lnTo>
                <a:lnTo>
                  <a:pt x="203" y="47"/>
                </a:lnTo>
                <a:lnTo>
                  <a:pt x="220" y="37"/>
                </a:lnTo>
                <a:lnTo>
                  <a:pt x="236" y="31"/>
                </a:lnTo>
                <a:lnTo>
                  <a:pt x="254" y="24"/>
                </a:lnTo>
                <a:lnTo>
                  <a:pt x="271" y="17"/>
                </a:lnTo>
                <a:lnTo>
                  <a:pt x="289" y="12"/>
                </a:lnTo>
                <a:lnTo>
                  <a:pt x="309" y="8"/>
                </a:lnTo>
                <a:lnTo>
                  <a:pt x="327" y="4"/>
                </a:lnTo>
                <a:lnTo>
                  <a:pt x="347" y="2"/>
                </a:lnTo>
                <a:lnTo>
                  <a:pt x="366" y="1"/>
                </a:lnTo>
                <a:lnTo>
                  <a:pt x="387" y="0"/>
                </a:lnTo>
                <a:lnTo>
                  <a:pt x="387" y="0"/>
                </a:lnTo>
                <a:lnTo>
                  <a:pt x="406" y="1"/>
                </a:lnTo>
                <a:lnTo>
                  <a:pt x="426" y="2"/>
                </a:lnTo>
                <a:lnTo>
                  <a:pt x="445" y="4"/>
                </a:lnTo>
                <a:lnTo>
                  <a:pt x="465" y="8"/>
                </a:lnTo>
                <a:lnTo>
                  <a:pt x="483" y="12"/>
                </a:lnTo>
                <a:lnTo>
                  <a:pt x="501" y="17"/>
                </a:lnTo>
                <a:lnTo>
                  <a:pt x="519" y="24"/>
                </a:lnTo>
                <a:lnTo>
                  <a:pt x="537" y="31"/>
                </a:lnTo>
                <a:lnTo>
                  <a:pt x="554" y="37"/>
                </a:lnTo>
                <a:lnTo>
                  <a:pt x="571" y="47"/>
                </a:lnTo>
                <a:lnTo>
                  <a:pt x="587" y="56"/>
                </a:lnTo>
                <a:lnTo>
                  <a:pt x="602" y="66"/>
                </a:lnTo>
                <a:lnTo>
                  <a:pt x="618" y="76"/>
                </a:lnTo>
                <a:lnTo>
                  <a:pt x="632" y="88"/>
                </a:lnTo>
                <a:lnTo>
                  <a:pt x="646" y="100"/>
                </a:lnTo>
                <a:lnTo>
                  <a:pt x="659" y="113"/>
                </a:lnTo>
                <a:lnTo>
                  <a:pt x="672" y="127"/>
                </a:lnTo>
                <a:lnTo>
                  <a:pt x="684" y="140"/>
                </a:lnTo>
                <a:lnTo>
                  <a:pt x="696" y="155"/>
                </a:lnTo>
                <a:lnTo>
                  <a:pt x="706" y="170"/>
                </a:lnTo>
                <a:lnTo>
                  <a:pt x="716" y="186"/>
                </a:lnTo>
                <a:lnTo>
                  <a:pt x="725" y="202"/>
                </a:lnTo>
                <a:lnTo>
                  <a:pt x="735" y="218"/>
                </a:lnTo>
                <a:lnTo>
                  <a:pt x="743" y="235"/>
                </a:lnTo>
                <a:lnTo>
                  <a:pt x="749" y="254"/>
                </a:lnTo>
                <a:lnTo>
                  <a:pt x="755" y="271"/>
                </a:lnTo>
                <a:lnTo>
                  <a:pt x="760" y="289"/>
                </a:lnTo>
                <a:lnTo>
                  <a:pt x="764" y="309"/>
                </a:lnTo>
                <a:lnTo>
                  <a:pt x="768" y="327"/>
                </a:lnTo>
                <a:lnTo>
                  <a:pt x="770" y="346"/>
                </a:lnTo>
                <a:lnTo>
                  <a:pt x="772" y="366"/>
                </a:lnTo>
                <a:lnTo>
                  <a:pt x="772" y="385"/>
                </a:lnTo>
                <a:lnTo>
                  <a:pt x="772" y="385"/>
                </a:lnTo>
                <a:close/>
              </a:path>
            </a:pathLst>
          </a:custGeom>
          <a:solidFill>
            <a:schemeClr val="bg2">
              <a:alpha val="10001"/>
            </a:schemeClr>
          </a:solidFill>
          <a:ln w="101600">
            <a:solidFill>
              <a:srgbClr val="2F2F2F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418" name="Freeform 10"/>
          <p:cNvSpPr>
            <a:spLocks/>
          </p:cNvSpPr>
          <p:nvPr/>
        </p:nvSpPr>
        <p:spPr bwMode="auto">
          <a:xfrm>
            <a:off x="2779713" y="2806700"/>
            <a:ext cx="1225550" cy="1223963"/>
          </a:xfrm>
          <a:custGeom>
            <a:avLst/>
            <a:gdLst>
              <a:gd name="T0" fmla="*/ 771 w 772"/>
              <a:gd name="T1" fmla="*/ 405 h 771"/>
              <a:gd name="T2" fmla="*/ 764 w 772"/>
              <a:gd name="T3" fmla="*/ 463 h 771"/>
              <a:gd name="T4" fmla="*/ 748 w 772"/>
              <a:gd name="T5" fmla="*/ 518 h 771"/>
              <a:gd name="T6" fmla="*/ 725 w 772"/>
              <a:gd name="T7" fmla="*/ 569 h 771"/>
              <a:gd name="T8" fmla="*/ 696 w 772"/>
              <a:gd name="T9" fmla="*/ 616 h 771"/>
              <a:gd name="T10" fmla="*/ 659 w 772"/>
              <a:gd name="T11" fmla="*/ 657 h 771"/>
              <a:gd name="T12" fmla="*/ 617 w 772"/>
              <a:gd name="T13" fmla="*/ 694 h 771"/>
              <a:gd name="T14" fmla="*/ 570 w 772"/>
              <a:gd name="T15" fmla="*/ 725 h 771"/>
              <a:gd name="T16" fmla="*/ 518 w 772"/>
              <a:gd name="T17" fmla="*/ 748 h 771"/>
              <a:gd name="T18" fmla="*/ 463 w 772"/>
              <a:gd name="T19" fmla="*/ 763 h 771"/>
              <a:gd name="T20" fmla="*/ 406 w 772"/>
              <a:gd name="T21" fmla="*/ 771 h 771"/>
              <a:gd name="T22" fmla="*/ 366 w 772"/>
              <a:gd name="T23" fmla="*/ 771 h 771"/>
              <a:gd name="T24" fmla="*/ 308 w 772"/>
              <a:gd name="T25" fmla="*/ 763 h 771"/>
              <a:gd name="T26" fmla="*/ 253 w 772"/>
              <a:gd name="T27" fmla="*/ 748 h 771"/>
              <a:gd name="T28" fmla="*/ 201 w 772"/>
              <a:gd name="T29" fmla="*/ 725 h 771"/>
              <a:gd name="T30" fmla="*/ 154 w 772"/>
              <a:gd name="T31" fmla="*/ 694 h 771"/>
              <a:gd name="T32" fmla="*/ 113 w 772"/>
              <a:gd name="T33" fmla="*/ 657 h 771"/>
              <a:gd name="T34" fmla="*/ 77 w 772"/>
              <a:gd name="T35" fmla="*/ 616 h 771"/>
              <a:gd name="T36" fmla="*/ 47 w 772"/>
              <a:gd name="T37" fmla="*/ 569 h 771"/>
              <a:gd name="T38" fmla="*/ 23 w 772"/>
              <a:gd name="T39" fmla="*/ 518 h 771"/>
              <a:gd name="T40" fmla="*/ 8 w 772"/>
              <a:gd name="T41" fmla="*/ 463 h 771"/>
              <a:gd name="T42" fmla="*/ 0 w 772"/>
              <a:gd name="T43" fmla="*/ 405 h 771"/>
              <a:gd name="T44" fmla="*/ 0 w 772"/>
              <a:gd name="T45" fmla="*/ 366 h 771"/>
              <a:gd name="T46" fmla="*/ 8 w 772"/>
              <a:gd name="T47" fmla="*/ 307 h 771"/>
              <a:gd name="T48" fmla="*/ 23 w 772"/>
              <a:gd name="T49" fmla="*/ 252 h 771"/>
              <a:gd name="T50" fmla="*/ 47 w 772"/>
              <a:gd name="T51" fmla="*/ 201 h 771"/>
              <a:gd name="T52" fmla="*/ 77 w 772"/>
              <a:gd name="T53" fmla="*/ 154 h 771"/>
              <a:gd name="T54" fmla="*/ 113 w 772"/>
              <a:gd name="T55" fmla="*/ 112 h 771"/>
              <a:gd name="T56" fmla="*/ 154 w 772"/>
              <a:gd name="T57" fmla="*/ 76 h 771"/>
              <a:gd name="T58" fmla="*/ 201 w 772"/>
              <a:gd name="T59" fmla="*/ 45 h 771"/>
              <a:gd name="T60" fmla="*/ 253 w 772"/>
              <a:gd name="T61" fmla="*/ 22 h 771"/>
              <a:gd name="T62" fmla="*/ 308 w 772"/>
              <a:gd name="T63" fmla="*/ 6 h 771"/>
              <a:gd name="T64" fmla="*/ 366 w 772"/>
              <a:gd name="T65" fmla="*/ 0 h 771"/>
              <a:gd name="T66" fmla="*/ 406 w 772"/>
              <a:gd name="T67" fmla="*/ 0 h 771"/>
              <a:gd name="T68" fmla="*/ 463 w 772"/>
              <a:gd name="T69" fmla="*/ 6 h 771"/>
              <a:gd name="T70" fmla="*/ 518 w 772"/>
              <a:gd name="T71" fmla="*/ 22 h 771"/>
              <a:gd name="T72" fmla="*/ 570 w 772"/>
              <a:gd name="T73" fmla="*/ 45 h 771"/>
              <a:gd name="T74" fmla="*/ 617 w 772"/>
              <a:gd name="T75" fmla="*/ 76 h 771"/>
              <a:gd name="T76" fmla="*/ 659 w 772"/>
              <a:gd name="T77" fmla="*/ 112 h 771"/>
              <a:gd name="T78" fmla="*/ 696 w 772"/>
              <a:gd name="T79" fmla="*/ 154 h 771"/>
              <a:gd name="T80" fmla="*/ 725 w 772"/>
              <a:gd name="T81" fmla="*/ 201 h 771"/>
              <a:gd name="T82" fmla="*/ 748 w 772"/>
              <a:gd name="T83" fmla="*/ 252 h 771"/>
              <a:gd name="T84" fmla="*/ 764 w 772"/>
              <a:gd name="T85" fmla="*/ 307 h 771"/>
              <a:gd name="T86" fmla="*/ 771 w 772"/>
              <a:gd name="T87" fmla="*/ 366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2" h="771">
                <a:moveTo>
                  <a:pt x="772" y="385"/>
                </a:moveTo>
                <a:lnTo>
                  <a:pt x="772" y="385"/>
                </a:lnTo>
                <a:lnTo>
                  <a:pt x="771" y="405"/>
                </a:lnTo>
                <a:lnTo>
                  <a:pt x="770" y="424"/>
                </a:lnTo>
                <a:lnTo>
                  <a:pt x="768" y="443"/>
                </a:lnTo>
                <a:lnTo>
                  <a:pt x="764" y="463"/>
                </a:lnTo>
                <a:lnTo>
                  <a:pt x="760" y="481"/>
                </a:lnTo>
                <a:lnTo>
                  <a:pt x="754" y="500"/>
                </a:lnTo>
                <a:lnTo>
                  <a:pt x="748" y="518"/>
                </a:lnTo>
                <a:lnTo>
                  <a:pt x="741" y="535"/>
                </a:lnTo>
                <a:lnTo>
                  <a:pt x="733" y="552"/>
                </a:lnTo>
                <a:lnTo>
                  <a:pt x="725" y="569"/>
                </a:lnTo>
                <a:lnTo>
                  <a:pt x="716" y="585"/>
                </a:lnTo>
                <a:lnTo>
                  <a:pt x="706" y="601"/>
                </a:lnTo>
                <a:lnTo>
                  <a:pt x="696" y="616"/>
                </a:lnTo>
                <a:lnTo>
                  <a:pt x="684" y="631"/>
                </a:lnTo>
                <a:lnTo>
                  <a:pt x="672" y="645"/>
                </a:lnTo>
                <a:lnTo>
                  <a:pt x="659" y="657"/>
                </a:lnTo>
                <a:lnTo>
                  <a:pt x="645" y="671"/>
                </a:lnTo>
                <a:lnTo>
                  <a:pt x="632" y="683"/>
                </a:lnTo>
                <a:lnTo>
                  <a:pt x="617" y="694"/>
                </a:lnTo>
                <a:lnTo>
                  <a:pt x="602" y="706"/>
                </a:lnTo>
                <a:lnTo>
                  <a:pt x="586" y="715"/>
                </a:lnTo>
                <a:lnTo>
                  <a:pt x="570" y="725"/>
                </a:lnTo>
                <a:lnTo>
                  <a:pt x="554" y="733"/>
                </a:lnTo>
                <a:lnTo>
                  <a:pt x="537" y="741"/>
                </a:lnTo>
                <a:lnTo>
                  <a:pt x="518" y="748"/>
                </a:lnTo>
                <a:lnTo>
                  <a:pt x="501" y="754"/>
                </a:lnTo>
                <a:lnTo>
                  <a:pt x="483" y="759"/>
                </a:lnTo>
                <a:lnTo>
                  <a:pt x="463" y="763"/>
                </a:lnTo>
                <a:lnTo>
                  <a:pt x="445" y="766"/>
                </a:lnTo>
                <a:lnTo>
                  <a:pt x="426" y="770"/>
                </a:lnTo>
                <a:lnTo>
                  <a:pt x="406" y="771"/>
                </a:lnTo>
                <a:lnTo>
                  <a:pt x="386" y="771"/>
                </a:lnTo>
                <a:lnTo>
                  <a:pt x="386" y="771"/>
                </a:lnTo>
                <a:lnTo>
                  <a:pt x="366" y="771"/>
                </a:lnTo>
                <a:lnTo>
                  <a:pt x="347" y="770"/>
                </a:lnTo>
                <a:lnTo>
                  <a:pt x="327" y="766"/>
                </a:lnTo>
                <a:lnTo>
                  <a:pt x="308" y="763"/>
                </a:lnTo>
                <a:lnTo>
                  <a:pt x="290" y="759"/>
                </a:lnTo>
                <a:lnTo>
                  <a:pt x="271" y="754"/>
                </a:lnTo>
                <a:lnTo>
                  <a:pt x="253" y="748"/>
                </a:lnTo>
                <a:lnTo>
                  <a:pt x="236" y="741"/>
                </a:lnTo>
                <a:lnTo>
                  <a:pt x="219" y="733"/>
                </a:lnTo>
                <a:lnTo>
                  <a:pt x="201" y="725"/>
                </a:lnTo>
                <a:lnTo>
                  <a:pt x="185" y="715"/>
                </a:lnTo>
                <a:lnTo>
                  <a:pt x="171" y="706"/>
                </a:lnTo>
                <a:lnTo>
                  <a:pt x="154" y="694"/>
                </a:lnTo>
                <a:lnTo>
                  <a:pt x="141" y="683"/>
                </a:lnTo>
                <a:lnTo>
                  <a:pt x="126" y="671"/>
                </a:lnTo>
                <a:lnTo>
                  <a:pt x="113" y="657"/>
                </a:lnTo>
                <a:lnTo>
                  <a:pt x="101" y="645"/>
                </a:lnTo>
                <a:lnTo>
                  <a:pt x="88" y="631"/>
                </a:lnTo>
                <a:lnTo>
                  <a:pt x="77" y="616"/>
                </a:lnTo>
                <a:lnTo>
                  <a:pt x="66" y="601"/>
                </a:lnTo>
                <a:lnTo>
                  <a:pt x="56" y="585"/>
                </a:lnTo>
                <a:lnTo>
                  <a:pt x="47" y="569"/>
                </a:lnTo>
                <a:lnTo>
                  <a:pt x="38" y="552"/>
                </a:lnTo>
                <a:lnTo>
                  <a:pt x="30" y="535"/>
                </a:lnTo>
                <a:lnTo>
                  <a:pt x="23" y="518"/>
                </a:lnTo>
                <a:lnTo>
                  <a:pt x="17" y="500"/>
                </a:lnTo>
                <a:lnTo>
                  <a:pt x="13" y="481"/>
                </a:lnTo>
                <a:lnTo>
                  <a:pt x="8" y="463"/>
                </a:lnTo>
                <a:lnTo>
                  <a:pt x="5" y="443"/>
                </a:lnTo>
                <a:lnTo>
                  <a:pt x="2" y="424"/>
                </a:lnTo>
                <a:lnTo>
                  <a:pt x="0" y="405"/>
                </a:lnTo>
                <a:lnTo>
                  <a:pt x="0" y="385"/>
                </a:lnTo>
                <a:lnTo>
                  <a:pt x="0" y="385"/>
                </a:lnTo>
                <a:lnTo>
                  <a:pt x="0" y="366"/>
                </a:lnTo>
                <a:lnTo>
                  <a:pt x="2" y="345"/>
                </a:lnTo>
                <a:lnTo>
                  <a:pt x="5" y="327"/>
                </a:lnTo>
                <a:lnTo>
                  <a:pt x="8" y="307"/>
                </a:lnTo>
                <a:lnTo>
                  <a:pt x="13" y="289"/>
                </a:lnTo>
                <a:lnTo>
                  <a:pt x="17" y="271"/>
                </a:lnTo>
                <a:lnTo>
                  <a:pt x="23" y="252"/>
                </a:lnTo>
                <a:lnTo>
                  <a:pt x="30" y="235"/>
                </a:lnTo>
                <a:lnTo>
                  <a:pt x="38" y="218"/>
                </a:lnTo>
                <a:lnTo>
                  <a:pt x="47" y="201"/>
                </a:lnTo>
                <a:lnTo>
                  <a:pt x="56" y="185"/>
                </a:lnTo>
                <a:lnTo>
                  <a:pt x="66" y="169"/>
                </a:lnTo>
                <a:lnTo>
                  <a:pt x="77" y="154"/>
                </a:lnTo>
                <a:lnTo>
                  <a:pt x="88" y="139"/>
                </a:lnTo>
                <a:lnTo>
                  <a:pt x="101" y="125"/>
                </a:lnTo>
                <a:lnTo>
                  <a:pt x="113" y="112"/>
                </a:lnTo>
                <a:lnTo>
                  <a:pt x="126" y="99"/>
                </a:lnTo>
                <a:lnTo>
                  <a:pt x="141" y="88"/>
                </a:lnTo>
                <a:lnTo>
                  <a:pt x="154" y="76"/>
                </a:lnTo>
                <a:lnTo>
                  <a:pt x="171" y="65"/>
                </a:lnTo>
                <a:lnTo>
                  <a:pt x="185" y="54"/>
                </a:lnTo>
                <a:lnTo>
                  <a:pt x="201" y="45"/>
                </a:lnTo>
                <a:lnTo>
                  <a:pt x="219" y="37"/>
                </a:lnTo>
                <a:lnTo>
                  <a:pt x="236" y="29"/>
                </a:lnTo>
                <a:lnTo>
                  <a:pt x="253" y="22"/>
                </a:lnTo>
                <a:lnTo>
                  <a:pt x="271" y="17"/>
                </a:lnTo>
                <a:lnTo>
                  <a:pt x="290" y="11"/>
                </a:lnTo>
                <a:lnTo>
                  <a:pt x="308" y="6"/>
                </a:lnTo>
                <a:lnTo>
                  <a:pt x="327" y="3"/>
                </a:lnTo>
                <a:lnTo>
                  <a:pt x="347" y="1"/>
                </a:lnTo>
                <a:lnTo>
                  <a:pt x="366" y="0"/>
                </a:lnTo>
                <a:lnTo>
                  <a:pt x="386" y="0"/>
                </a:lnTo>
                <a:lnTo>
                  <a:pt x="386" y="0"/>
                </a:lnTo>
                <a:lnTo>
                  <a:pt x="406" y="0"/>
                </a:lnTo>
                <a:lnTo>
                  <a:pt x="426" y="1"/>
                </a:lnTo>
                <a:lnTo>
                  <a:pt x="445" y="3"/>
                </a:lnTo>
                <a:lnTo>
                  <a:pt x="463" y="6"/>
                </a:lnTo>
                <a:lnTo>
                  <a:pt x="483" y="11"/>
                </a:lnTo>
                <a:lnTo>
                  <a:pt x="501" y="17"/>
                </a:lnTo>
                <a:lnTo>
                  <a:pt x="518" y="22"/>
                </a:lnTo>
                <a:lnTo>
                  <a:pt x="537" y="29"/>
                </a:lnTo>
                <a:lnTo>
                  <a:pt x="554" y="37"/>
                </a:lnTo>
                <a:lnTo>
                  <a:pt x="570" y="45"/>
                </a:lnTo>
                <a:lnTo>
                  <a:pt x="586" y="54"/>
                </a:lnTo>
                <a:lnTo>
                  <a:pt x="602" y="65"/>
                </a:lnTo>
                <a:lnTo>
                  <a:pt x="617" y="76"/>
                </a:lnTo>
                <a:lnTo>
                  <a:pt x="632" y="88"/>
                </a:lnTo>
                <a:lnTo>
                  <a:pt x="645" y="99"/>
                </a:lnTo>
                <a:lnTo>
                  <a:pt x="659" y="112"/>
                </a:lnTo>
                <a:lnTo>
                  <a:pt x="672" y="125"/>
                </a:lnTo>
                <a:lnTo>
                  <a:pt x="684" y="139"/>
                </a:lnTo>
                <a:lnTo>
                  <a:pt x="696" y="154"/>
                </a:lnTo>
                <a:lnTo>
                  <a:pt x="706" y="169"/>
                </a:lnTo>
                <a:lnTo>
                  <a:pt x="716" y="185"/>
                </a:lnTo>
                <a:lnTo>
                  <a:pt x="725" y="201"/>
                </a:lnTo>
                <a:lnTo>
                  <a:pt x="733" y="218"/>
                </a:lnTo>
                <a:lnTo>
                  <a:pt x="741" y="235"/>
                </a:lnTo>
                <a:lnTo>
                  <a:pt x="748" y="252"/>
                </a:lnTo>
                <a:lnTo>
                  <a:pt x="754" y="271"/>
                </a:lnTo>
                <a:lnTo>
                  <a:pt x="760" y="289"/>
                </a:lnTo>
                <a:lnTo>
                  <a:pt x="764" y="307"/>
                </a:lnTo>
                <a:lnTo>
                  <a:pt x="768" y="327"/>
                </a:lnTo>
                <a:lnTo>
                  <a:pt x="770" y="345"/>
                </a:lnTo>
                <a:lnTo>
                  <a:pt x="771" y="366"/>
                </a:lnTo>
                <a:lnTo>
                  <a:pt x="772" y="385"/>
                </a:lnTo>
                <a:lnTo>
                  <a:pt x="772" y="385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 w="101600">
            <a:solidFill>
              <a:srgbClr val="2F2F2F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419" name="Freeform 11"/>
          <p:cNvSpPr>
            <a:spLocks/>
          </p:cNvSpPr>
          <p:nvPr/>
        </p:nvSpPr>
        <p:spPr bwMode="auto">
          <a:xfrm>
            <a:off x="3570288" y="2430463"/>
            <a:ext cx="1968500" cy="1965325"/>
          </a:xfrm>
          <a:custGeom>
            <a:avLst/>
            <a:gdLst>
              <a:gd name="T0" fmla="*/ 1195 w 1240"/>
              <a:gd name="T1" fmla="*/ 238 h 1238"/>
              <a:gd name="T2" fmla="*/ 1116 w 1240"/>
              <a:gd name="T3" fmla="*/ 190 h 1238"/>
              <a:gd name="T4" fmla="*/ 1051 w 1240"/>
              <a:gd name="T5" fmla="*/ 123 h 1238"/>
              <a:gd name="T6" fmla="*/ 1003 w 1240"/>
              <a:gd name="T7" fmla="*/ 44 h 1238"/>
              <a:gd name="T8" fmla="*/ 976 w 1240"/>
              <a:gd name="T9" fmla="*/ 29 h 1238"/>
              <a:gd name="T10" fmla="*/ 913 w 1240"/>
              <a:gd name="T11" fmla="*/ 136 h 1238"/>
              <a:gd name="T12" fmla="*/ 820 w 1240"/>
              <a:gd name="T13" fmla="*/ 215 h 1238"/>
              <a:gd name="T14" fmla="*/ 706 w 1240"/>
              <a:gd name="T15" fmla="*/ 263 h 1238"/>
              <a:gd name="T16" fmla="*/ 608 w 1240"/>
              <a:gd name="T17" fmla="*/ 272 h 1238"/>
              <a:gd name="T18" fmla="*/ 519 w 1240"/>
              <a:gd name="T19" fmla="*/ 259 h 1238"/>
              <a:gd name="T20" fmla="*/ 412 w 1240"/>
              <a:gd name="T21" fmla="*/ 213 h 1238"/>
              <a:gd name="T22" fmla="*/ 325 w 1240"/>
              <a:gd name="T23" fmla="*/ 138 h 1238"/>
              <a:gd name="T24" fmla="*/ 264 w 1240"/>
              <a:gd name="T25" fmla="*/ 40 h 1238"/>
              <a:gd name="T26" fmla="*/ 235 w 1240"/>
              <a:gd name="T27" fmla="*/ 55 h 1238"/>
              <a:gd name="T28" fmla="*/ 186 w 1240"/>
              <a:gd name="T29" fmla="*/ 130 h 1238"/>
              <a:gd name="T30" fmla="*/ 121 w 1240"/>
              <a:gd name="T31" fmla="*/ 192 h 1238"/>
              <a:gd name="T32" fmla="*/ 43 w 1240"/>
              <a:gd name="T33" fmla="*/ 238 h 1238"/>
              <a:gd name="T34" fmla="*/ 31 w 1240"/>
              <a:gd name="T35" fmla="*/ 264 h 1238"/>
              <a:gd name="T36" fmla="*/ 137 w 1240"/>
              <a:gd name="T37" fmla="*/ 327 h 1238"/>
              <a:gd name="T38" fmla="*/ 217 w 1240"/>
              <a:gd name="T39" fmla="*/ 420 h 1238"/>
              <a:gd name="T40" fmla="*/ 265 w 1240"/>
              <a:gd name="T41" fmla="*/ 535 h 1238"/>
              <a:gd name="T42" fmla="*/ 275 w 1240"/>
              <a:gd name="T43" fmla="*/ 615 h 1238"/>
              <a:gd name="T44" fmla="*/ 269 w 1240"/>
              <a:gd name="T45" fmla="*/ 693 h 1238"/>
              <a:gd name="T46" fmla="*/ 231 w 1240"/>
              <a:gd name="T47" fmla="*/ 804 h 1238"/>
              <a:gd name="T48" fmla="*/ 162 w 1240"/>
              <a:gd name="T49" fmla="*/ 897 h 1238"/>
              <a:gd name="T50" fmla="*/ 70 w 1240"/>
              <a:gd name="T51" fmla="*/ 964 h 1238"/>
              <a:gd name="T52" fmla="*/ 36 w 1240"/>
              <a:gd name="T53" fmla="*/ 996 h 1238"/>
              <a:gd name="T54" fmla="*/ 112 w 1240"/>
              <a:gd name="T55" fmla="*/ 1037 h 1238"/>
              <a:gd name="T56" fmla="*/ 177 w 1240"/>
              <a:gd name="T57" fmla="*/ 1096 h 1238"/>
              <a:gd name="T58" fmla="*/ 226 w 1240"/>
              <a:gd name="T59" fmla="*/ 1166 h 1238"/>
              <a:gd name="T60" fmla="*/ 254 w 1240"/>
              <a:gd name="T61" fmla="*/ 1225 h 1238"/>
              <a:gd name="T62" fmla="*/ 310 w 1240"/>
              <a:gd name="T63" fmla="*/ 1120 h 1238"/>
              <a:gd name="T64" fmla="*/ 396 w 1240"/>
              <a:gd name="T65" fmla="*/ 1037 h 1238"/>
              <a:gd name="T66" fmla="*/ 503 w 1240"/>
              <a:gd name="T67" fmla="*/ 984 h 1238"/>
              <a:gd name="T68" fmla="*/ 627 w 1240"/>
              <a:gd name="T69" fmla="*/ 967 h 1238"/>
              <a:gd name="T70" fmla="*/ 719 w 1240"/>
              <a:gd name="T71" fmla="*/ 980 h 1238"/>
              <a:gd name="T72" fmla="*/ 828 w 1240"/>
              <a:gd name="T73" fmla="*/ 1029 h 1238"/>
              <a:gd name="T74" fmla="*/ 916 w 1240"/>
              <a:gd name="T75" fmla="*/ 1107 h 1238"/>
              <a:gd name="T76" fmla="*/ 976 w 1240"/>
              <a:gd name="T77" fmla="*/ 1209 h 1238"/>
              <a:gd name="T78" fmla="*/ 1002 w 1240"/>
              <a:gd name="T79" fmla="*/ 1194 h 1238"/>
              <a:gd name="T80" fmla="*/ 1048 w 1240"/>
              <a:gd name="T81" fmla="*/ 1118 h 1238"/>
              <a:gd name="T82" fmla="*/ 1108 w 1240"/>
              <a:gd name="T83" fmla="*/ 1053 h 1238"/>
              <a:gd name="T84" fmla="*/ 1184 w 1240"/>
              <a:gd name="T85" fmla="*/ 1004 h 1238"/>
              <a:gd name="T86" fmla="*/ 1197 w 1240"/>
              <a:gd name="T87" fmla="*/ 976 h 1238"/>
              <a:gd name="T88" fmla="*/ 1097 w 1240"/>
              <a:gd name="T89" fmla="*/ 910 h 1238"/>
              <a:gd name="T90" fmla="*/ 1021 w 1240"/>
              <a:gd name="T91" fmla="*/ 819 h 1238"/>
              <a:gd name="T92" fmla="*/ 978 w 1240"/>
              <a:gd name="T93" fmla="*/ 707 h 1238"/>
              <a:gd name="T94" fmla="*/ 969 w 1240"/>
              <a:gd name="T95" fmla="*/ 614 h 1238"/>
              <a:gd name="T96" fmla="*/ 991 w 1240"/>
              <a:gd name="T97" fmla="*/ 493 h 1238"/>
              <a:gd name="T98" fmla="*/ 1048 w 1240"/>
              <a:gd name="T99" fmla="*/ 389 h 1238"/>
              <a:gd name="T100" fmla="*/ 1134 w 1240"/>
              <a:gd name="T101" fmla="*/ 308 h 1238"/>
              <a:gd name="T102" fmla="*/ 1240 w 1240"/>
              <a:gd name="T103" fmla="*/ 255 h 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40" h="1238">
                <a:moveTo>
                  <a:pt x="1240" y="255"/>
                </a:moveTo>
                <a:lnTo>
                  <a:pt x="1240" y="255"/>
                </a:lnTo>
                <a:lnTo>
                  <a:pt x="1217" y="247"/>
                </a:lnTo>
                <a:lnTo>
                  <a:pt x="1195" y="238"/>
                </a:lnTo>
                <a:lnTo>
                  <a:pt x="1175" y="227"/>
                </a:lnTo>
                <a:lnTo>
                  <a:pt x="1154" y="216"/>
                </a:lnTo>
                <a:lnTo>
                  <a:pt x="1135" y="203"/>
                </a:lnTo>
                <a:lnTo>
                  <a:pt x="1116" y="190"/>
                </a:lnTo>
                <a:lnTo>
                  <a:pt x="1099" y="175"/>
                </a:lnTo>
                <a:lnTo>
                  <a:pt x="1082" y="159"/>
                </a:lnTo>
                <a:lnTo>
                  <a:pt x="1066" y="142"/>
                </a:lnTo>
                <a:lnTo>
                  <a:pt x="1051" y="123"/>
                </a:lnTo>
                <a:lnTo>
                  <a:pt x="1037" y="105"/>
                </a:lnTo>
                <a:lnTo>
                  <a:pt x="1025" y="86"/>
                </a:lnTo>
                <a:lnTo>
                  <a:pt x="1013" y="65"/>
                </a:lnTo>
                <a:lnTo>
                  <a:pt x="1003" y="44"/>
                </a:lnTo>
                <a:lnTo>
                  <a:pt x="994" y="23"/>
                </a:lnTo>
                <a:lnTo>
                  <a:pt x="987" y="0"/>
                </a:lnTo>
                <a:lnTo>
                  <a:pt x="987" y="0"/>
                </a:lnTo>
                <a:lnTo>
                  <a:pt x="976" y="29"/>
                </a:lnTo>
                <a:lnTo>
                  <a:pt x="963" y="58"/>
                </a:lnTo>
                <a:lnTo>
                  <a:pt x="948" y="86"/>
                </a:lnTo>
                <a:lnTo>
                  <a:pt x="931" y="111"/>
                </a:lnTo>
                <a:lnTo>
                  <a:pt x="913" y="136"/>
                </a:lnTo>
                <a:lnTo>
                  <a:pt x="892" y="158"/>
                </a:lnTo>
                <a:lnTo>
                  <a:pt x="869" y="179"/>
                </a:lnTo>
                <a:lnTo>
                  <a:pt x="845" y="198"/>
                </a:lnTo>
                <a:lnTo>
                  <a:pt x="820" y="215"/>
                </a:lnTo>
                <a:lnTo>
                  <a:pt x="793" y="231"/>
                </a:lnTo>
                <a:lnTo>
                  <a:pt x="765" y="243"/>
                </a:lnTo>
                <a:lnTo>
                  <a:pt x="735" y="254"/>
                </a:lnTo>
                <a:lnTo>
                  <a:pt x="706" y="263"/>
                </a:lnTo>
                <a:lnTo>
                  <a:pt x="674" y="269"/>
                </a:lnTo>
                <a:lnTo>
                  <a:pt x="642" y="272"/>
                </a:lnTo>
                <a:lnTo>
                  <a:pt x="626" y="272"/>
                </a:lnTo>
                <a:lnTo>
                  <a:pt x="608" y="272"/>
                </a:lnTo>
                <a:lnTo>
                  <a:pt x="608" y="272"/>
                </a:lnTo>
                <a:lnTo>
                  <a:pt x="579" y="271"/>
                </a:lnTo>
                <a:lnTo>
                  <a:pt x="548" y="266"/>
                </a:lnTo>
                <a:lnTo>
                  <a:pt x="519" y="259"/>
                </a:lnTo>
                <a:lnTo>
                  <a:pt x="491" y="251"/>
                </a:lnTo>
                <a:lnTo>
                  <a:pt x="463" y="240"/>
                </a:lnTo>
                <a:lnTo>
                  <a:pt x="437" y="227"/>
                </a:lnTo>
                <a:lnTo>
                  <a:pt x="412" y="213"/>
                </a:lnTo>
                <a:lnTo>
                  <a:pt x="388" y="197"/>
                </a:lnTo>
                <a:lnTo>
                  <a:pt x="366" y="178"/>
                </a:lnTo>
                <a:lnTo>
                  <a:pt x="344" y="159"/>
                </a:lnTo>
                <a:lnTo>
                  <a:pt x="325" y="138"/>
                </a:lnTo>
                <a:lnTo>
                  <a:pt x="306" y="115"/>
                </a:lnTo>
                <a:lnTo>
                  <a:pt x="290" y="91"/>
                </a:lnTo>
                <a:lnTo>
                  <a:pt x="277" y="66"/>
                </a:lnTo>
                <a:lnTo>
                  <a:pt x="264" y="40"/>
                </a:lnTo>
                <a:lnTo>
                  <a:pt x="253" y="12"/>
                </a:lnTo>
                <a:lnTo>
                  <a:pt x="253" y="12"/>
                </a:lnTo>
                <a:lnTo>
                  <a:pt x="245" y="34"/>
                </a:lnTo>
                <a:lnTo>
                  <a:pt x="235" y="55"/>
                </a:lnTo>
                <a:lnTo>
                  <a:pt x="225" y="75"/>
                </a:lnTo>
                <a:lnTo>
                  <a:pt x="213" y="94"/>
                </a:lnTo>
                <a:lnTo>
                  <a:pt x="200" y="113"/>
                </a:lnTo>
                <a:lnTo>
                  <a:pt x="186" y="130"/>
                </a:lnTo>
                <a:lnTo>
                  <a:pt x="171" y="147"/>
                </a:lnTo>
                <a:lnTo>
                  <a:pt x="155" y="163"/>
                </a:lnTo>
                <a:lnTo>
                  <a:pt x="138" y="178"/>
                </a:lnTo>
                <a:lnTo>
                  <a:pt x="121" y="192"/>
                </a:lnTo>
                <a:lnTo>
                  <a:pt x="103" y="206"/>
                </a:lnTo>
                <a:lnTo>
                  <a:pt x="83" y="217"/>
                </a:lnTo>
                <a:lnTo>
                  <a:pt x="64" y="227"/>
                </a:lnTo>
                <a:lnTo>
                  <a:pt x="43" y="238"/>
                </a:lnTo>
                <a:lnTo>
                  <a:pt x="21" y="246"/>
                </a:lnTo>
                <a:lnTo>
                  <a:pt x="0" y="254"/>
                </a:lnTo>
                <a:lnTo>
                  <a:pt x="0" y="254"/>
                </a:lnTo>
                <a:lnTo>
                  <a:pt x="31" y="264"/>
                </a:lnTo>
                <a:lnTo>
                  <a:pt x="59" y="277"/>
                </a:lnTo>
                <a:lnTo>
                  <a:pt x="87" y="291"/>
                </a:lnTo>
                <a:lnTo>
                  <a:pt x="112" y="308"/>
                </a:lnTo>
                <a:lnTo>
                  <a:pt x="137" y="327"/>
                </a:lnTo>
                <a:lnTo>
                  <a:pt x="160" y="348"/>
                </a:lnTo>
                <a:lnTo>
                  <a:pt x="181" y="370"/>
                </a:lnTo>
                <a:lnTo>
                  <a:pt x="200" y="394"/>
                </a:lnTo>
                <a:lnTo>
                  <a:pt x="217" y="420"/>
                </a:lnTo>
                <a:lnTo>
                  <a:pt x="233" y="447"/>
                </a:lnTo>
                <a:lnTo>
                  <a:pt x="246" y="476"/>
                </a:lnTo>
                <a:lnTo>
                  <a:pt x="257" y="504"/>
                </a:lnTo>
                <a:lnTo>
                  <a:pt x="265" y="535"/>
                </a:lnTo>
                <a:lnTo>
                  <a:pt x="271" y="567"/>
                </a:lnTo>
                <a:lnTo>
                  <a:pt x="273" y="583"/>
                </a:lnTo>
                <a:lnTo>
                  <a:pt x="274" y="599"/>
                </a:lnTo>
                <a:lnTo>
                  <a:pt x="275" y="615"/>
                </a:lnTo>
                <a:lnTo>
                  <a:pt x="275" y="632"/>
                </a:lnTo>
                <a:lnTo>
                  <a:pt x="275" y="632"/>
                </a:lnTo>
                <a:lnTo>
                  <a:pt x="273" y="663"/>
                </a:lnTo>
                <a:lnTo>
                  <a:pt x="269" y="693"/>
                </a:lnTo>
                <a:lnTo>
                  <a:pt x="263" y="722"/>
                </a:lnTo>
                <a:lnTo>
                  <a:pt x="254" y="750"/>
                </a:lnTo>
                <a:lnTo>
                  <a:pt x="243" y="778"/>
                </a:lnTo>
                <a:lnTo>
                  <a:pt x="231" y="804"/>
                </a:lnTo>
                <a:lnTo>
                  <a:pt x="216" y="829"/>
                </a:lnTo>
                <a:lnTo>
                  <a:pt x="200" y="853"/>
                </a:lnTo>
                <a:lnTo>
                  <a:pt x="182" y="875"/>
                </a:lnTo>
                <a:lnTo>
                  <a:pt x="162" y="897"/>
                </a:lnTo>
                <a:lnTo>
                  <a:pt x="140" y="916"/>
                </a:lnTo>
                <a:lnTo>
                  <a:pt x="118" y="934"/>
                </a:lnTo>
                <a:lnTo>
                  <a:pt x="94" y="951"/>
                </a:lnTo>
                <a:lnTo>
                  <a:pt x="70" y="964"/>
                </a:lnTo>
                <a:lnTo>
                  <a:pt x="43" y="977"/>
                </a:lnTo>
                <a:lnTo>
                  <a:pt x="16" y="988"/>
                </a:lnTo>
                <a:lnTo>
                  <a:pt x="16" y="988"/>
                </a:lnTo>
                <a:lnTo>
                  <a:pt x="36" y="996"/>
                </a:lnTo>
                <a:lnTo>
                  <a:pt x="56" y="1004"/>
                </a:lnTo>
                <a:lnTo>
                  <a:pt x="75" y="1015"/>
                </a:lnTo>
                <a:lnTo>
                  <a:pt x="95" y="1026"/>
                </a:lnTo>
                <a:lnTo>
                  <a:pt x="112" y="1037"/>
                </a:lnTo>
                <a:lnTo>
                  <a:pt x="129" y="1051"/>
                </a:lnTo>
                <a:lnTo>
                  <a:pt x="146" y="1065"/>
                </a:lnTo>
                <a:lnTo>
                  <a:pt x="162" y="1080"/>
                </a:lnTo>
                <a:lnTo>
                  <a:pt x="177" y="1096"/>
                </a:lnTo>
                <a:lnTo>
                  <a:pt x="191" y="1112"/>
                </a:lnTo>
                <a:lnTo>
                  <a:pt x="203" y="1129"/>
                </a:lnTo>
                <a:lnTo>
                  <a:pt x="216" y="1147"/>
                </a:lnTo>
                <a:lnTo>
                  <a:pt x="226" y="1166"/>
                </a:lnTo>
                <a:lnTo>
                  <a:pt x="237" y="1185"/>
                </a:lnTo>
                <a:lnTo>
                  <a:pt x="246" y="1205"/>
                </a:lnTo>
                <a:lnTo>
                  <a:pt x="254" y="1225"/>
                </a:lnTo>
                <a:lnTo>
                  <a:pt x="254" y="1225"/>
                </a:lnTo>
                <a:lnTo>
                  <a:pt x="265" y="1198"/>
                </a:lnTo>
                <a:lnTo>
                  <a:pt x="278" y="1170"/>
                </a:lnTo>
                <a:lnTo>
                  <a:pt x="293" y="1144"/>
                </a:lnTo>
                <a:lnTo>
                  <a:pt x="310" y="1120"/>
                </a:lnTo>
                <a:lnTo>
                  <a:pt x="329" y="1097"/>
                </a:lnTo>
                <a:lnTo>
                  <a:pt x="350" y="1075"/>
                </a:lnTo>
                <a:lnTo>
                  <a:pt x="373" y="1055"/>
                </a:lnTo>
                <a:lnTo>
                  <a:pt x="396" y="1037"/>
                </a:lnTo>
                <a:lnTo>
                  <a:pt x="421" y="1020"/>
                </a:lnTo>
                <a:lnTo>
                  <a:pt x="447" y="1007"/>
                </a:lnTo>
                <a:lnTo>
                  <a:pt x="475" y="994"/>
                </a:lnTo>
                <a:lnTo>
                  <a:pt x="503" y="984"/>
                </a:lnTo>
                <a:lnTo>
                  <a:pt x="533" y="976"/>
                </a:lnTo>
                <a:lnTo>
                  <a:pt x="564" y="970"/>
                </a:lnTo>
                <a:lnTo>
                  <a:pt x="595" y="968"/>
                </a:lnTo>
                <a:lnTo>
                  <a:pt x="627" y="967"/>
                </a:lnTo>
                <a:lnTo>
                  <a:pt x="627" y="967"/>
                </a:lnTo>
                <a:lnTo>
                  <a:pt x="659" y="969"/>
                </a:lnTo>
                <a:lnTo>
                  <a:pt x="690" y="973"/>
                </a:lnTo>
                <a:lnTo>
                  <a:pt x="719" y="980"/>
                </a:lnTo>
                <a:lnTo>
                  <a:pt x="748" y="989"/>
                </a:lnTo>
                <a:lnTo>
                  <a:pt x="775" y="1001"/>
                </a:lnTo>
                <a:lnTo>
                  <a:pt x="803" y="1013"/>
                </a:lnTo>
                <a:lnTo>
                  <a:pt x="828" y="1029"/>
                </a:lnTo>
                <a:lnTo>
                  <a:pt x="852" y="1045"/>
                </a:lnTo>
                <a:lnTo>
                  <a:pt x="875" y="1065"/>
                </a:lnTo>
                <a:lnTo>
                  <a:pt x="897" y="1086"/>
                </a:lnTo>
                <a:lnTo>
                  <a:pt x="916" y="1107"/>
                </a:lnTo>
                <a:lnTo>
                  <a:pt x="933" y="1131"/>
                </a:lnTo>
                <a:lnTo>
                  <a:pt x="949" y="1155"/>
                </a:lnTo>
                <a:lnTo>
                  <a:pt x="964" y="1182"/>
                </a:lnTo>
                <a:lnTo>
                  <a:pt x="976" y="1209"/>
                </a:lnTo>
                <a:lnTo>
                  <a:pt x="986" y="1238"/>
                </a:lnTo>
                <a:lnTo>
                  <a:pt x="986" y="1238"/>
                </a:lnTo>
                <a:lnTo>
                  <a:pt x="994" y="1216"/>
                </a:lnTo>
                <a:lnTo>
                  <a:pt x="1002" y="1194"/>
                </a:lnTo>
                <a:lnTo>
                  <a:pt x="1012" y="1175"/>
                </a:lnTo>
                <a:lnTo>
                  <a:pt x="1023" y="1154"/>
                </a:lnTo>
                <a:lnTo>
                  <a:pt x="1034" y="1136"/>
                </a:lnTo>
                <a:lnTo>
                  <a:pt x="1048" y="1118"/>
                </a:lnTo>
                <a:lnTo>
                  <a:pt x="1061" y="1100"/>
                </a:lnTo>
                <a:lnTo>
                  <a:pt x="1076" y="1083"/>
                </a:lnTo>
                <a:lnTo>
                  <a:pt x="1092" y="1068"/>
                </a:lnTo>
                <a:lnTo>
                  <a:pt x="1108" y="1053"/>
                </a:lnTo>
                <a:lnTo>
                  <a:pt x="1127" y="1040"/>
                </a:lnTo>
                <a:lnTo>
                  <a:pt x="1145" y="1027"/>
                </a:lnTo>
                <a:lnTo>
                  <a:pt x="1163" y="1015"/>
                </a:lnTo>
                <a:lnTo>
                  <a:pt x="1184" y="1004"/>
                </a:lnTo>
                <a:lnTo>
                  <a:pt x="1205" y="995"/>
                </a:lnTo>
                <a:lnTo>
                  <a:pt x="1225" y="987"/>
                </a:lnTo>
                <a:lnTo>
                  <a:pt x="1225" y="987"/>
                </a:lnTo>
                <a:lnTo>
                  <a:pt x="1197" y="976"/>
                </a:lnTo>
                <a:lnTo>
                  <a:pt x="1170" y="962"/>
                </a:lnTo>
                <a:lnTo>
                  <a:pt x="1144" y="947"/>
                </a:lnTo>
                <a:lnTo>
                  <a:pt x="1120" y="930"/>
                </a:lnTo>
                <a:lnTo>
                  <a:pt x="1097" y="910"/>
                </a:lnTo>
                <a:lnTo>
                  <a:pt x="1075" y="890"/>
                </a:lnTo>
                <a:lnTo>
                  <a:pt x="1056" y="868"/>
                </a:lnTo>
                <a:lnTo>
                  <a:pt x="1039" y="844"/>
                </a:lnTo>
                <a:lnTo>
                  <a:pt x="1021" y="819"/>
                </a:lnTo>
                <a:lnTo>
                  <a:pt x="1008" y="793"/>
                </a:lnTo>
                <a:lnTo>
                  <a:pt x="995" y="765"/>
                </a:lnTo>
                <a:lnTo>
                  <a:pt x="986" y="737"/>
                </a:lnTo>
                <a:lnTo>
                  <a:pt x="978" y="707"/>
                </a:lnTo>
                <a:lnTo>
                  <a:pt x="972" y="677"/>
                </a:lnTo>
                <a:lnTo>
                  <a:pt x="969" y="646"/>
                </a:lnTo>
                <a:lnTo>
                  <a:pt x="969" y="614"/>
                </a:lnTo>
                <a:lnTo>
                  <a:pt x="969" y="614"/>
                </a:lnTo>
                <a:lnTo>
                  <a:pt x="971" y="582"/>
                </a:lnTo>
                <a:lnTo>
                  <a:pt x="975" y="551"/>
                </a:lnTo>
                <a:lnTo>
                  <a:pt x="981" y="521"/>
                </a:lnTo>
                <a:lnTo>
                  <a:pt x="991" y="493"/>
                </a:lnTo>
                <a:lnTo>
                  <a:pt x="1002" y="465"/>
                </a:lnTo>
                <a:lnTo>
                  <a:pt x="1016" y="438"/>
                </a:lnTo>
                <a:lnTo>
                  <a:pt x="1031" y="413"/>
                </a:lnTo>
                <a:lnTo>
                  <a:pt x="1048" y="389"/>
                </a:lnTo>
                <a:lnTo>
                  <a:pt x="1067" y="366"/>
                </a:lnTo>
                <a:lnTo>
                  <a:pt x="1088" y="344"/>
                </a:lnTo>
                <a:lnTo>
                  <a:pt x="1110" y="325"/>
                </a:lnTo>
                <a:lnTo>
                  <a:pt x="1134" y="308"/>
                </a:lnTo>
                <a:lnTo>
                  <a:pt x="1158" y="290"/>
                </a:lnTo>
                <a:lnTo>
                  <a:pt x="1184" y="277"/>
                </a:lnTo>
                <a:lnTo>
                  <a:pt x="1211" y="264"/>
                </a:lnTo>
                <a:lnTo>
                  <a:pt x="1240" y="255"/>
                </a:lnTo>
                <a:lnTo>
                  <a:pt x="1240" y="255"/>
                </a:lnTo>
                <a:close/>
              </a:path>
            </a:pathLst>
          </a:custGeom>
          <a:noFill/>
          <a:ln w="101600">
            <a:solidFill>
              <a:srgbClr val="2F2F2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10001"/>
                  </a:schemeClr>
                </a:solidFill>
              </a14:hiddenFill>
            </a:ext>
          </a:extLst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420" name="Freeform 12"/>
          <p:cNvSpPr>
            <a:spLocks/>
          </p:cNvSpPr>
          <p:nvPr/>
        </p:nvSpPr>
        <p:spPr bwMode="auto">
          <a:xfrm>
            <a:off x="5106988" y="2811463"/>
            <a:ext cx="1225550" cy="1223962"/>
          </a:xfrm>
          <a:custGeom>
            <a:avLst/>
            <a:gdLst>
              <a:gd name="T0" fmla="*/ 366 w 772"/>
              <a:gd name="T1" fmla="*/ 0 h 771"/>
              <a:gd name="T2" fmla="*/ 307 w 772"/>
              <a:gd name="T3" fmla="*/ 8 h 771"/>
              <a:gd name="T4" fmla="*/ 253 w 772"/>
              <a:gd name="T5" fmla="*/ 23 h 771"/>
              <a:gd name="T6" fmla="*/ 201 w 772"/>
              <a:gd name="T7" fmla="*/ 46 h 771"/>
              <a:gd name="T8" fmla="*/ 154 w 772"/>
              <a:gd name="T9" fmla="*/ 77 h 771"/>
              <a:gd name="T10" fmla="*/ 113 w 772"/>
              <a:gd name="T11" fmla="*/ 113 h 771"/>
              <a:gd name="T12" fmla="*/ 76 w 772"/>
              <a:gd name="T13" fmla="*/ 154 h 771"/>
              <a:gd name="T14" fmla="*/ 47 w 772"/>
              <a:gd name="T15" fmla="*/ 201 h 771"/>
              <a:gd name="T16" fmla="*/ 23 w 772"/>
              <a:gd name="T17" fmla="*/ 253 h 771"/>
              <a:gd name="T18" fmla="*/ 8 w 772"/>
              <a:gd name="T19" fmla="*/ 308 h 771"/>
              <a:gd name="T20" fmla="*/ 0 w 772"/>
              <a:gd name="T21" fmla="*/ 366 h 771"/>
              <a:gd name="T22" fmla="*/ 0 w 772"/>
              <a:gd name="T23" fmla="*/ 405 h 771"/>
              <a:gd name="T24" fmla="*/ 8 w 772"/>
              <a:gd name="T25" fmla="*/ 463 h 771"/>
              <a:gd name="T26" fmla="*/ 23 w 772"/>
              <a:gd name="T27" fmla="*/ 518 h 771"/>
              <a:gd name="T28" fmla="*/ 47 w 772"/>
              <a:gd name="T29" fmla="*/ 570 h 771"/>
              <a:gd name="T30" fmla="*/ 76 w 772"/>
              <a:gd name="T31" fmla="*/ 617 h 771"/>
              <a:gd name="T32" fmla="*/ 113 w 772"/>
              <a:gd name="T33" fmla="*/ 659 h 771"/>
              <a:gd name="T34" fmla="*/ 154 w 772"/>
              <a:gd name="T35" fmla="*/ 694 h 771"/>
              <a:gd name="T36" fmla="*/ 201 w 772"/>
              <a:gd name="T37" fmla="*/ 725 h 771"/>
              <a:gd name="T38" fmla="*/ 253 w 772"/>
              <a:gd name="T39" fmla="*/ 748 h 771"/>
              <a:gd name="T40" fmla="*/ 307 w 772"/>
              <a:gd name="T41" fmla="*/ 764 h 771"/>
              <a:gd name="T42" fmla="*/ 366 w 772"/>
              <a:gd name="T43" fmla="*/ 771 h 771"/>
              <a:gd name="T44" fmla="*/ 406 w 772"/>
              <a:gd name="T45" fmla="*/ 771 h 771"/>
              <a:gd name="T46" fmla="*/ 463 w 772"/>
              <a:gd name="T47" fmla="*/ 764 h 771"/>
              <a:gd name="T48" fmla="*/ 518 w 772"/>
              <a:gd name="T49" fmla="*/ 748 h 771"/>
              <a:gd name="T50" fmla="*/ 569 w 772"/>
              <a:gd name="T51" fmla="*/ 725 h 771"/>
              <a:gd name="T52" fmla="*/ 616 w 772"/>
              <a:gd name="T53" fmla="*/ 694 h 771"/>
              <a:gd name="T54" fmla="*/ 659 w 772"/>
              <a:gd name="T55" fmla="*/ 659 h 771"/>
              <a:gd name="T56" fmla="*/ 695 w 772"/>
              <a:gd name="T57" fmla="*/ 617 h 771"/>
              <a:gd name="T58" fmla="*/ 725 w 772"/>
              <a:gd name="T59" fmla="*/ 570 h 771"/>
              <a:gd name="T60" fmla="*/ 748 w 772"/>
              <a:gd name="T61" fmla="*/ 518 h 771"/>
              <a:gd name="T62" fmla="*/ 764 w 772"/>
              <a:gd name="T63" fmla="*/ 463 h 771"/>
              <a:gd name="T64" fmla="*/ 771 w 772"/>
              <a:gd name="T65" fmla="*/ 405 h 771"/>
              <a:gd name="T66" fmla="*/ 771 w 772"/>
              <a:gd name="T67" fmla="*/ 366 h 771"/>
              <a:gd name="T68" fmla="*/ 764 w 772"/>
              <a:gd name="T69" fmla="*/ 308 h 771"/>
              <a:gd name="T70" fmla="*/ 748 w 772"/>
              <a:gd name="T71" fmla="*/ 253 h 771"/>
              <a:gd name="T72" fmla="*/ 725 w 772"/>
              <a:gd name="T73" fmla="*/ 201 h 771"/>
              <a:gd name="T74" fmla="*/ 695 w 772"/>
              <a:gd name="T75" fmla="*/ 154 h 771"/>
              <a:gd name="T76" fmla="*/ 659 w 772"/>
              <a:gd name="T77" fmla="*/ 113 h 771"/>
              <a:gd name="T78" fmla="*/ 616 w 772"/>
              <a:gd name="T79" fmla="*/ 77 h 771"/>
              <a:gd name="T80" fmla="*/ 569 w 772"/>
              <a:gd name="T81" fmla="*/ 46 h 771"/>
              <a:gd name="T82" fmla="*/ 518 w 772"/>
              <a:gd name="T83" fmla="*/ 23 h 771"/>
              <a:gd name="T84" fmla="*/ 463 w 772"/>
              <a:gd name="T85" fmla="*/ 8 h 771"/>
              <a:gd name="T86" fmla="*/ 406 w 772"/>
              <a:gd name="T87" fmla="*/ 0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2" h="771">
                <a:moveTo>
                  <a:pt x="385" y="0"/>
                </a:moveTo>
                <a:lnTo>
                  <a:pt x="385" y="0"/>
                </a:lnTo>
                <a:lnTo>
                  <a:pt x="366" y="0"/>
                </a:lnTo>
                <a:lnTo>
                  <a:pt x="346" y="2"/>
                </a:lnTo>
                <a:lnTo>
                  <a:pt x="327" y="5"/>
                </a:lnTo>
                <a:lnTo>
                  <a:pt x="307" y="8"/>
                </a:lnTo>
                <a:lnTo>
                  <a:pt x="289" y="11"/>
                </a:lnTo>
                <a:lnTo>
                  <a:pt x="271" y="17"/>
                </a:lnTo>
                <a:lnTo>
                  <a:pt x="253" y="23"/>
                </a:lnTo>
                <a:lnTo>
                  <a:pt x="235" y="30"/>
                </a:lnTo>
                <a:lnTo>
                  <a:pt x="218" y="38"/>
                </a:lnTo>
                <a:lnTo>
                  <a:pt x="201" y="46"/>
                </a:lnTo>
                <a:lnTo>
                  <a:pt x="185" y="56"/>
                </a:lnTo>
                <a:lnTo>
                  <a:pt x="170" y="65"/>
                </a:lnTo>
                <a:lnTo>
                  <a:pt x="154" y="77"/>
                </a:lnTo>
                <a:lnTo>
                  <a:pt x="140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6" y="154"/>
                </a:lnTo>
                <a:lnTo>
                  <a:pt x="66" y="170"/>
                </a:lnTo>
                <a:lnTo>
                  <a:pt x="56" y="185"/>
                </a:lnTo>
                <a:lnTo>
                  <a:pt x="47" y="201"/>
                </a:lnTo>
                <a:lnTo>
                  <a:pt x="37" y="219"/>
                </a:lnTo>
                <a:lnTo>
                  <a:pt x="29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89"/>
                </a:lnTo>
                <a:lnTo>
                  <a:pt x="8" y="308"/>
                </a:lnTo>
                <a:lnTo>
                  <a:pt x="4" y="327"/>
                </a:lnTo>
                <a:lnTo>
                  <a:pt x="2" y="347"/>
                </a:lnTo>
                <a:lnTo>
                  <a:pt x="0" y="366"/>
                </a:lnTo>
                <a:lnTo>
                  <a:pt x="0" y="386"/>
                </a:lnTo>
                <a:lnTo>
                  <a:pt x="0" y="386"/>
                </a:lnTo>
                <a:lnTo>
                  <a:pt x="0" y="405"/>
                </a:lnTo>
                <a:lnTo>
                  <a:pt x="2" y="426"/>
                </a:lnTo>
                <a:lnTo>
                  <a:pt x="4" y="444"/>
                </a:lnTo>
                <a:lnTo>
                  <a:pt x="8" y="463"/>
                </a:lnTo>
                <a:lnTo>
                  <a:pt x="12" y="482"/>
                </a:lnTo>
                <a:lnTo>
                  <a:pt x="17" y="500"/>
                </a:lnTo>
                <a:lnTo>
                  <a:pt x="23" y="518"/>
                </a:lnTo>
                <a:lnTo>
                  <a:pt x="29" y="535"/>
                </a:lnTo>
                <a:lnTo>
                  <a:pt x="37" y="553"/>
                </a:lnTo>
                <a:lnTo>
                  <a:pt x="47" y="570"/>
                </a:lnTo>
                <a:lnTo>
                  <a:pt x="56" y="586"/>
                </a:lnTo>
                <a:lnTo>
                  <a:pt x="66" y="602"/>
                </a:lnTo>
                <a:lnTo>
                  <a:pt x="76" y="617"/>
                </a:lnTo>
                <a:lnTo>
                  <a:pt x="88" y="632"/>
                </a:lnTo>
                <a:lnTo>
                  <a:pt x="100" y="645"/>
                </a:lnTo>
                <a:lnTo>
                  <a:pt x="113" y="659"/>
                </a:lnTo>
                <a:lnTo>
                  <a:pt x="126" y="672"/>
                </a:lnTo>
                <a:lnTo>
                  <a:pt x="140" y="683"/>
                </a:lnTo>
                <a:lnTo>
                  <a:pt x="154" y="694"/>
                </a:lnTo>
                <a:lnTo>
                  <a:pt x="170" y="706"/>
                </a:lnTo>
                <a:lnTo>
                  <a:pt x="185" y="716"/>
                </a:lnTo>
                <a:lnTo>
                  <a:pt x="201" y="725"/>
                </a:lnTo>
                <a:lnTo>
                  <a:pt x="218" y="733"/>
                </a:lnTo>
                <a:lnTo>
                  <a:pt x="235" y="741"/>
                </a:lnTo>
                <a:lnTo>
                  <a:pt x="253" y="748"/>
                </a:lnTo>
                <a:lnTo>
                  <a:pt x="271" y="754"/>
                </a:lnTo>
                <a:lnTo>
                  <a:pt x="289" y="760"/>
                </a:lnTo>
                <a:lnTo>
                  <a:pt x="307" y="764"/>
                </a:lnTo>
                <a:lnTo>
                  <a:pt x="327" y="768"/>
                </a:lnTo>
                <a:lnTo>
                  <a:pt x="346" y="770"/>
                </a:lnTo>
                <a:lnTo>
                  <a:pt x="366" y="771"/>
                </a:lnTo>
                <a:lnTo>
                  <a:pt x="385" y="771"/>
                </a:lnTo>
                <a:lnTo>
                  <a:pt x="385" y="771"/>
                </a:lnTo>
                <a:lnTo>
                  <a:pt x="406" y="771"/>
                </a:lnTo>
                <a:lnTo>
                  <a:pt x="425" y="770"/>
                </a:lnTo>
                <a:lnTo>
                  <a:pt x="445" y="768"/>
                </a:lnTo>
                <a:lnTo>
                  <a:pt x="463" y="764"/>
                </a:lnTo>
                <a:lnTo>
                  <a:pt x="482" y="760"/>
                </a:lnTo>
                <a:lnTo>
                  <a:pt x="501" y="754"/>
                </a:lnTo>
                <a:lnTo>
                  <a:pt x="518" y="748"/>
                </a:lnTo>
                <a:lnTo>
                  <a:pt x="536" y="741"/>
                </a:lnTo>
                <a:lnTo>
                  <a:pt x="553" y="733"/>
                </a:lnTo>
                <a:lnTo>
                  <a:pt x="569" y="725"/>
                </a:lnTo>
                <a:lnTo>
                  <a:pt x="585" y="716"/>
                </a:lnTo>
                <a:lnTo>
                  <a:pt x="601" y="706"/>
                </a:lnTo>
                <a:lnTo>
                  <a:pt x="616" y="694"/>
                </a:lnTo>
                <a:lnTo>
                  <a:pt x="631" y="683"/>
                </a:lnTo>
                <a:lnTo>
                  <a:pt x="645" y="672"/>
                </a:lnTo>
                <a:lnTo>
                  <a:pt x="659" y="659"/>
                </a:lnTo>
                <a:lnTo>
                  <a:pt x="671" y="645"/>
                </a:lnTo>
                <a:lnTo>
                  <a:pt x="684" y="632"/>
                </a:lnTo>
                <a:lnTo>
                  <a:pt x="695" y="617"/>
                </a:lnTo>
                <a:lnTo>
                  <a:pt x="706" y="602"/>
                </a:lnTo>
                <a:lnTo>
                  <a:pt x="716" y="586"/>
                </a:lnTo>
                <a:lnTo>
                  <a:pt x="725" y="570"/>
                </a:lnTo>
                <a:lnTo>
                  <a:pt x="733" y="553"/>
                </a:lnTo>
                <a:lnTo>
                  <a:pt x="741" y="535"/>
                </a:lnTo>
                <a:lnTo>
                  <a:pt x="748" y="518"/>
                </a:lnTo>
                <a:lnTo>
                  <a:pt x="754" y="500"/>
                </a:lnTo>
                <a:lnTo>
                  <a:pt x="759" y="482"/>
                </a:lnTo>
                <a:lnTo>
                  <a:pt x="764" y="463"/>
                </a:lnTo>
                <a:lnTo>
                  <a:pt x="767" y="444"/>
                </a:lnTo>
                <a:lnTo>
                  <a:pt x="770" y="426"/>
                </a:lnTo>
                <a:lnTo>
                  <a:pt x="771" y="405"/>
                </a:lnTo>
                <a:lnTo>
                  <a:pt x="772" y="386"/>
                </a:lnTo>
                <a:lnTo>
                  <a:pt x="772" y="386"/>
                </a:lnTo>
                <a:lnTo>
                  <a:pt x="771" y="366"/>
                </a:lnTo>
                <a:lnTo>
                  <a:pt x="770" y="347"/>
                </a:lnTo>
                <a:lnTo>
                  <a:pt x="767" y="327"/>
                </a:lnTo>
                <a:lnTo>
                  <a:pt x="764" y="308"/>
                </a:lnTo>
                <a:lnTo>
                  <a:pt x="759" y="289"/>
                </a:lnTo>
                <a:lnTo>
                  <a:pt x="754" y="271"/>
                </a:lnTo>
                <a:lnTo>
                  <a:pt x="748" y="253"/>
                </a:lnTo>
                <a:lnTo>
                  <a:pt x="741" y="236"/>
                </a:lnTo>
                <a:lnTo>
                  <a:pt x="733" y="219"/>
                </a:lnTo>
                <a:lnTo>
                  <a:pt x="725" y="201"/>
                </a:lnTo>
                <a:lnTo>
                  <a:pt x="716" y="185"/>
                </a:lnTo>
                <a:lnTo>
                  <a:pt x="706" y="170"/>
                </a:lnTo>
                <a:lnTo>
                  <a:pt x="695" y="154"/>
                </a:lnTo>
                <a:lnTo>
                  <a:pt x="684" y="141"/>
                </a:lnTo>
                <a:lnTo>
                  <a:pt x="671" y="126"/>
                </a:lnTo>
                <a:lnTo>
                  <a:pt x="659" y="113"/>
                </a:lnTo>
                <a:lnTo>
                  <a:pt x="645" y="100"/>
                </a:lnTo>
                <a:lnTo>
                  <a:pt x="631" y="88"/>
                </a:lnTo>
                <a:lnTo>
                  <a:pt x="616" y="77"/>
                </a:lnTo>
                <a:lnTo>
                  <a:pt x="601" y="65"/>
                </a:lnTo>
                <a:lnTo>
                  <a:pt x="585" y="56"/>
                </a:lnTo>
                <a:lnTo>
                  <a:pt x="569" y="46"/>
                </a:lnTo>
                <a:lnTo>
                  <a:pt x="553" y="38"/>
                </a:lnTo>
                <a:lnTo>
                  <a:pt x="536" y="30"/>
                </a:lnTo>
                <a:lnTo>
                  <a:pt x="518" y="23"/>
                </a:lnTo>
                <a:lnTo>
                  <a:pt x="501" y="17"/>
                </a:lnTo>
                <a:lnTo>
                  <a:pt x="482" y="11"/>
                </a:lnTo>
                <a:lnTo>
                  <a:pt x="463" y="8"/>
                </a:lnTo>
                <a:lnTo>
                  <a:pt x="445" y="5"/>
                </a:lnTo>
                <a:lnTo>
                  <a:pt x="425" y="2"/>
                </a:lnTo>
                <a:lnTo>
                  <a:pt x="406" y="0"/>
                </a:lnTo>
                <a:lnTo>
                  <a:pt x="385" y="0"/>
                </a:lnTo>
                <a:lnTo>
                  <a:pt x="385" y="0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114300" cap="flat" cmpd="sng">
            <a:solidFill>
              <a:srgbClr val="F7B60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421" name="Freeform 13"/>
          <p:cNvSpPr>
            <a:spLocks/>
          </p:cNvSpPr>
          <p:nvPr/>
        </p:nvSpPr>
        <p:spPr bwMode="auto">
          <a:xfrm>
            <a:off x="3938588" y="1639888"/>
            <a:ext cx="1225550" cy="1225550"/>
          </a:xfrm>
          <a:custGeom>
            <a:avLst/>
            <a:gdLst>
              <a:gd name="T0" fmla="*/ 771 w 772"/>
              <a:gd name="T1" fmla="*/ 406 h 772"/>
              <a:gd name="T2" fmla="*/ 764 w 772"/>
              <a:gd name="T3" fmla="*/ 465 h 772"/>
              <a:gd name="T4" fmla="*/ 748 w 772"/>
              <a:gd name="T5" fmla="*/ 519 h 772"/>
              <a:gd name="T6" fmla="*/ 725 w 772"/>
              <a:gd name="T7" fmla="*/ 571 h 772"/>
              <a:gd name="T8" fmla="*/ 696 w 772"/>
              <a:gd name="T9" fmla="*/ 618 h 772"/>
              <a:gd name="T10" fmla="*/ 659 w 772"/>
              <a:gd name="T11" fmla="*/ 659 h 772"/>
              <a:gd name="T12" fmla="*/ 617 w 772"/>
              <a:gd name="T13" fmla="*/ 696 h 772"/>
              <a:gd name="T14" fmla="*/ 570 w 772"/>
              <a:gd name="T15" fmla="*/ 725 h 772"/>
              <a:gd name="T16" fmla="*/ 518 w 772"/>
              <a:gd name="T17" fmla="*/ 749 h 772"/>
              <a:gd name="T18" fmla="*/ 463 w 772"/>
              <a:gd name="T19" fmla="*/ 764 h 772"/>
              <a:gd name="T20" fmla="*/ 406 w 772"/>
              <a:gd name="T21" fmla="*/ 772 h 772"/>
              <a:gd name="T22" fmla="*/ 366 w 772"/>
              <a:gd name="T23" fmla="*/ 772 h 772"/>
              <a:gd name="T24" fmla="*/ 308 w 772"/>
              <a:gd name="T25" fmla="*/ 764 h 772"/>
              <a:gd name="T26" fmla="*/ 253 w 772"/>
              <a:gd name="T27" fmla="*/ 749 h 772"/>
              <a:gd name="T28" fmla="*/ 203 w 772"/>
              <a:gd name="T29" fmla="*/ 725 h 772"/>
              <a:gd name="T30" fmla="*/ 156 w 772"/>
              <a:gd name="T31" fmla="*/ 696 h 772"/>
              <a:gd name="T32" fmla="*/ 113 w 772"/>
              <a:gd name="T33" fmla="*/ 659 h 772"/>
              <a:gd name="T34" fmla="*/ 77 w 772"/>
              <a:gd name="T35" fmla="*/ 618 h 772"/>
              <a:gd name="T36" fmla="*/ 47 w 772"/>
              <a:gd name="T37" fmla="*/ 571 h 772"/>
              <a:gd name="T38" fmla="*/ 24 w 772"/>
              <a:gd name="T39" fmla="*/ 519 h 772"/>
              <a:gd name="T40" fmla="*/ 8 w 772"/>
              <a:gd name="T41" fmla="*/ 465 h 772"/>
              <a:gd name="T42" fmla="*/ 1 w 772"/>
              <a:gd name="T43" fmla="*/ 406 h 772"/>
              <a:gd name="T44" fmla="*/ 1 w 772"/>
              <a:gd name="T45" fmla="*/ 366 h 772"/>
              <a:gd name="T46" fmla="*/ 8 w 772"/>
              <a:gd name="T47" fmla="*/ 309 h 772"/>
              <a:gd name="T48" fmla="*/ 24 w 772"/>
              <a:gd name="T49" fmla="*/ 254 h 772"/>
              <a:gd name="T50" fmla="*/ 47 w 772"/>
              <a:gd name="T51" fmla="*/ 203 h 772"/>
              <a:gd name="T52" fmla="*/ 77 w 772"/>
              <a:gd name="T53" fmla="*/ 156 h 772"/>
              <a:gd name="T54" fmla="*/ 113 w 772"/>
              <a:gd name="T55" fmla="*/ 113 h 772"/>
              <a:gd name="T56" fmla="*/ 156 w 772"/>
              <a:gd name="T57" fmla="*/ 77 h 772"/>
              <a:gd name="T58" fmla="*/ 203 w 772"/>
              <a:gd name="T59" fmla="*/ 47 h 772"/>
              <a:gd name="T60" fmla="*/ 253 w 772"/>
              <a:gd name="T61" fmla="*/ 24 h 772"/>
              <a:gd name="T62" fmla="*/ 308 w 772"/>
              <a:gd name="T63" fmla="*/ 8 h 772"/>
              <a:gd name="T64" fmla="*/ 366 w 772"/>
              <a:gd name="T65" fmla="*/ 1 h 772"/>
              <a:gd name="T66" fmla="*/ 406 w 772"/>
              <a:gd name="T67" fmla="*/ 1 h 772"/>
              <a:gd name="T68" fmla="*/ 463 w 772"/>
              <a:gd name="T69" fmla="*/ 8 h 772"/>
              <a:gd name="T70" fmla="*/ 518 w 772"/>
              <a:gd name="T71" fmla="*/ 24 h 772"/>
              <a:gd name="T72" fmla="*/ 570 w 772"/>
              <a:gd name="T73" fmla="*/ 47 h 772"/>
              <a:gd name="T74" fmla="*/ 617 w 772"/>
              <a:gd name="T75" fmla="*/ 77 h 772"/>
              <a:gd name="T76" fmla="*/ 659 w 772"/>
              <a:gd name="T77" fmla="*/ 113 h 772"/>
              <a:gd name="T78" fmla="*/ 696 w 772"/>
              <a:gd name="T79" fmla="*/ 156 h 772"/>
              <a:gd name="T80" fmla="*/ 725 w 772"/>
              <a:gd name="T81" fmla="*/ 203 h 772"/>
              <a:gd name="T82" fmla="*/ 748 w 772"/>
              <a:gd name="T83" fmla="*/ 254 h 772"/>
              <a:gd name="T84" fmla="*/ 764 w 772"/>
              <a:gd name="T85" fmla="*/ 309 h 772"/>
              <a:gd name="T86" fmla="*/ 771 w 772"/>
              <a:gd name="T87" fmla="*/ 366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2" h="772">
                <a:moveTo>
                  <a:pt x="772" y="387"/>
                </a:moveTo>
                <a:lnTo>
                  <a:pt x="772" y="387"/>
                </a:lnTo>
                <a:lnTo>
                  <a:pt x="771" y="406"/>
                </a:lnTo>
                <a:lnTo>
                  <a:pt x="770" y="426"/>
                </a:lnTo>
                <a:lnTo>
                  <a:pt x="768" y="445"/>
                </a:lnTo>
                <a:lnTo>
                  <a:pt x="764" y="465"/>
                </a:lnTo>
                <a:lnTo>
                  <a:pt x="760" y="483"/>
                </a:lnTo>
                <a:lnTo>
                  <a:pt x="755" y="501"/>
                </a:lnTo>
                <a:lnTo>
                  <a:pt x="748" y="519"/>
                </a:lnTo>
                <a:lnTo>
                  <a:pt x="741" y="537"/>
                </a:lnTo>
                <a:lnTo>
                  <a:pt x="735" y="554"/>
                </a:lnTo>
                <a:lnTo>
                  <a:pt x="725" y="571"/>
                </a:lnTo>
                <a:lnTo>
                  <a:pt x="716" y="587"/>
                </a:lnTo>
                <a:lnTo>
                  <a:pt x="706" y="602"/>
                </a:lnTo>
                <a:lnTo>
                  <a:pt x="696" y="618"/>
                </a:lnTo>
                <a:lnTo>
                  <a:pt x="684" y="632"/>
                </a:lnTo>
                <a:lnTo>
                  <a:pt x="672" y="646"/>
                </a:lnTo>
                <a:lnTo>
                  <a:pt x="659" y="659"/>
                </a:lnTo>
                <a:lnTo>
                  <a:pt x="645" y="672"/>
                </a:lnTo>
                <a:lnTo>
                  <a:pt x="632" y="684"/>
                </a:lnTo>
                <a:lnTo>
                  <a:pt x="617" y="696"/>
                </a:lnTo>
                <a:lnTo>
                  <a:pt x="602" y="706"/>
                </a:lnTo>
                <a:lnTo>
                  <a:pt x="586" y="716"/>
                </a:lnTo>
                <a:lnTo>
                  <a:pt x="570" y="725"/>
                </a:lnTo>
                <a:lnTo>
                  <a:pt x="554" y="735"/>
                </a:lnTo>
                <a:lnTo>
                  <a:pt x="537" y="743"/>
                </a:lnTo>
                <a:lnTo>
                  <a:pt x="518" y="749"/>
                </a:lnTo>
                <a:lnTo>
                  <a:pt x="501" y="755"/>
                </a:lnTo>
                <a:lnTo>
                  <a:pt x="483" y="760"/>
                </a:lnTo>
                <a:lnTo>
                  <a:pt x="463" y="764"/>
                </a:lnTo>
                <a:lnTo>
                  <a:pt x="445" y="768"/>
                </a:lnTo>
                <a:lnTo>
                  <a:pt x="426" y="770"/>
                </a:lnTo>
                <a:lnTo>
                  <a:pt x="406" y="772"/>
                </a:lnTo>
                <a:lnTo>
                  <a:pt x="386" y="772"/>
                </a:lnTo>
                <a:lnTo>
                  <a:pt x="386" y="772"/>
                </a:lnTo>
                <a:lnTo>
                  <a:pt x="366" y="772"/>
                </a:lnTo>
                <a:lnTo>
                  <a:pt x="347" y="770"/>
                </a:lnTo>
                <a:lnTo>
                  <a:pt x="327" y="768"/>
                </a:lnTo>
                <a:lnTo>
                  <a:pt x="308" y="764"/>
                </a:lnTo>
                <a:lnTo>
                  <a:pt x="289" y="760"/>
                </a:lnTo>
                <a:lnTo>
                  <a:pt x="271" y="755"/>
                </a:lnTo>
                <a:lnTo>
                  <a:pt x="253" y="749"/>
                </a:lnTo>
                <a:lnTo>
                  <a:pt x="236" y="743"/>
                </a:lnTo>
                <a:lnTo>
                  <a:pt x="219" y="735"/>
                </a:lnTo>
                <a:lnTo>
                  <a:pt x="203" y="725"/>
                </a:lnTo>
                <a:lnTo>
                  <a:pt x="186" y="716"/>
                </a:lnTo>
                <a:lnTo>
                  <a:pt x="170" y="706"/>
                </a:lnTo>
                <a:lnTo>
                  <a:pt x="156" y="696"/>
                </a:lnTo>
                <a:lnTo>
                  <a:pt x="141" y="684"/>
                </a:lnTo>
                <a:lnTo>
                  <a:pt x="127" y="672"/>
                </a:lnTo>
                <a:lnTo>
                  <a:pt x="113" y="659"/>
                </a:lnTo>
                <a:lnTo>
                  <a:pt x="101" y="646"/>
                </a:lnTo>
                <a:lnTo>
                  <a:pt x="88" y="632"/>
                </a:lnTo>
                <a:lnTo>
                  <a:pt x="77" y="618"/>
                </a:lnTo>
                <a:lnTo>
                  <a:pt x="66" y="602"/>
                </a:lnTo>
                <a:lnTo>
                  <a:pt x="56" y="587"/>
                </a:lnTo>
                <a:lnTo>
                  <a:pt x="47" y="571"/>
                </a:lnTo>
                <a:lnTo>
                  <a:pt x="38" y="554"/>
                </a:lnTo>
                <a:lnTo>
                  <a:pt x="31" y="537"/>
                </a:lnTo>
                <a:lnTo>
                  <a:pt x="24" y="519"/>
                </a:lnTo>
                <a:lnTo>
                  <a:pt x="17" y="501"/>
                </a:lnTo>
                <a:lnTo>
                  <a:pt x="13" y="483"/>
                </a:lnTo>
                <a:lnTo>
                  <a:pt x="8" y="465"/>
                </a:lnTo>
                <a:lnTo>
                  <a:pt x="5" y="445"/>
                </a:lnTo>
                <a:lnTo>
                  <a:pt x="2" y="426"/>
                </a:lnTo>
                <a:lnTo>
                  <a:pt x="1" y="406"/>
                </a:lnTo>
                <a:lnTo>
                  <a:pt x="0" y="387"/>
                </a:lnTo>
                <a:lnTo>
                  <a:pt x="0" y="387"/>
                </a:lnTo>
                <a:lnTo>
                  <a:pt x="1" y="366"/>
                </a:lnTo>
                <a:lnTo>
                  <a:pt x="2" y="347"/>
                </a:lnTo>
                <a:lnTo>
                  <a:pt x="5" y="327"/>
                </a:lnTo>
                <a:lnTo>
                  <a:pt x="8" y="309"/>
                </a:lnTo>
                <a:lnTo>
                  <a:pt x="13" y="290"/>
                </a:lnTo>
                <a:lnTo>
                  <a:pt x="17" y="271"/>
                </a:lnTo>
                <a:lnTo>
                  <a:pt x="24" y="254"/>
                </a:lnTo>
                <a:lnTo>
                  <a:pt x="31" y="236"/>
                </a:lnTo>
                <a:lnTo>
                  <a:pt x="38" y="219"/>
                </a:lnTo>
                <a:lnTo>
                  <a:pt x="47" y="203"/>
                </a:lnTo>
                <a:lnTo>
                  <a:pt x="56" y="187"/>
                </a:lnTo>
                <a:lnTo>
                  <a:pt x="66" y="171"/>
                </a:lnTo>
                <a:lnTo>
                  <a:pt x="77" y="156"/>
                </a:lnTo>
                <a:lnTo>
                  <a:pt x="88" y="141"/>
                </a:lnTo>
                <a:lnTo>
                  <a:pt x="101" y="127"/>
                </a:lnTo>
                <a:lnTo>
                  <a:pt x="113" y="113"/>
                </a:lnTo>
                <a:lnTo>
                  <a:pt x="127" y="101"/>
                </a:lnTo>
                <a:lnTo>
                  <a:pt x="141" y="88"/>
                </a:lnTo>
                <a:lnTo>
                  <a:pt x="156" y="77"/>
                </a:lnTo>
                <a:lnTo>
                  <a:pt x="170" y="66"/>
                </a:lnTo>
                <a:lnTo>
                  <a:pt x="186" y="56"/>
                </a:lnTo>
                <a:lnTo>
                  <a:pt x="203" y="47"/>
                </a:lnTo>
                <a:lnTo>
                  <a:pt x="219" y="39"/>
                </a:lnTo>
                <a:lnTo>
                  <a:pt x="236" y="31"/>
                </a:lnTo>
                <a:lnTo>
                  <a:pt x="253" y="24"/>
                </a:lnTo>
                <a:lnTo>
                  <a:pt x="271" y="18"/>
                </a:lnTo>
                <a:lnTo>
                  <a:pt x="289" y="13"/>
                </a:lnTo>
                <a:lnTo>
                  <a:pt x="308" y="8"/>
                </a:lnTo>
                <a:lnTo>
                  <a:pt x="327" y="5"/>
                </a:lnTo>
                <a:lnTo>
                  <a:pt x="347" y="2"/>
                </a:lnTo>
                <a:lnTo>
                  <a:pt x="366" y="1"/>
                </a:lnTo>
                <a:lnTo>
                  <a:pt x="386" y="0"/>
                </a:lnTo>
                <a:lnTo>
                  <a:pt x="386" y="0"/>
                </a:lnTo>
                <a:lnTo>
                  <a:pt x="406" y="1"/>
                </a:lnTo>
                <a:lnTo>
                  <a:pt x="426" y="2"/>
                </a:lnTo>
                <a:lnTo>
                  <a:pt x="445" y="5"/>
                </a:lnTo>
                <a:lnTo>
                  <a:pt x="463" y="8"/>
                </a:lnTo>
                <a:lnTo>
                  <a:pt x="483" y="13"/>
                </a:lnTo>
                <a:lnTo>
                  <a:pt x="501" y="18"/>
                </a:lnTo>
                <a:lnTo>
                  <a:pt x="518" y="24"/>
                </a:lnTo>
                <a:lnTo>
                  <a:pt x="537" y="31"/>
                </a:lnTo>
                <a:lnTo>
                  <a:pt x="554" y="39"/>
                </a:lnTo>
                <a:lnTo>
                  <a:pt x="570" y="47"/>
                </a:lnTo>
                <a:lnTo>
                  <a:pt x="586" y="56"/>
                </a:lnTo>
                <a:lnTo>
                  <a:pt x="602" y="66"/>
                </a:lnTo>
                <a:lnTo>
                  <a:pt x="617" y="77"/>
                </a:lnTo>
                <a:lnTo>
                  <a:pt x="632" y="88"/>
                </a:lnTo>
                <a:lnTo>
                  <a:pt x="645" y="101"/>
                </a:lnTo>
                <a:lnTo>
                  <a:pt x="659" y="113"/>
                </a:lnTo>
                <a:lnTo>
                  <a:pt x="672" y="127"/>
                </a:lnTo>
                <a:lnTo>
                  <a:pt x="684" y="141"/>
                </a:lnTo>
                <a:lnTo>
                  <a:pt x="696" y="156"/>
                </a:lnTo>
                <a:lnTo>
                  <a:pt x="706" y="171"/>
                </a:lnTo>
                <a:lnTo>
                  <a:pt x="716" y="187"/>
                </a:lnTo>
                <a:lnTo>
                  <a:pt x="725" y="203"/>
                </a:lnTo>
                <a:lnTo>
                  <a:pt x="735" y="219"/>
                </a:lnTo>
                <a:lnTo>
                  <a:pt x="741" y="236"/>
                </a:lnTo>
                <a:lnTo>
                  <a:pt x="748" y="254"/>
                </a:lnTo>
                <a:lnTo>
                  <a:pt x="755" y="271"/>
                </a:lnTo>
                <a:lnTo>
                  <a:pt x="760" y="290"/>
                </a:lnTo>
                <a:lnTo>
                  <a:pt x="764" y="309"/>
                </a:lnTo>
                <a:lnTo>
                  <a:pt x="768" y="327"/>
                </a:lnTo>
                <a:lnTo>
                  <a:pt x="770" y="347"/>
                </a:lnTo>
                <a:lnTo>
                  <a:pt x="771" y="366"/>
                </a:lnTo>
                <a:lnTo>
                  <a:pt x="772" y="387"/>
                </a:lnTo>
                <a:lnTo>
                  <a:pt x="772" y="387"/>
                </a:lnTo>
                <a:close/>
              </a:path>
            </a:pathLst>
          </a:custGeom>
          <a:solidFill>
            <a:srgbClr val="139AFF">
              <a:alpha val="30000"/>
            </a:srgbClr>
          </a:solidFill>
          <a:ln w="114300" cap="flat" cmpd="sng">
            <a:solidFill>
              <a:srgbClr val="139A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7453" name="Group 45"/>
          <p:cNvGrpSpPr>
            <a:grpSpLocks/>
          </p:cNvGrpSpPr>
          <p:nvPr/>
        </p:nvGrpSpPr>
        <p:grpSpPr bwMode="auto">
          <a:xfrm>
            <a:off x="2627313" y="2673350"/>
            <a:ext cx="396875" cy="396875"/>
            <a:chOff x="1655" y="1684"/>
            <a:chExt cx="250" cy="250"/>
          </a:xfrm>
        </p:grpSpPr>
        <p:sp>
          <p:nvSpPr>
            <p:cNvPr id="17423" name="Oval 15"/>
            <p:cNvSpPr>
              <a:spLocks noChangeArrowheads="1"/>
            </p:cNvSpPr>
            <p:nvPr/>
          </p:nvSpPr>
          <p:spPr bwMode="auto">
            <a:xfrm>
              <a:off x="1655" y="1684"/>
              <a:ext cx="250" cy="250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424" name="Oval 16"/>
            <p:cNvSpPr>
              <a:spLocks noChangeArrowheads="1"/>
            </p:cNvSpPr>
            <p:nvPr/>
          </p:nvSpPr>
          <p:spPr bwMode="auto">
            <a:xfrm>
              <a:off x="1723" y="1752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7452" name="Group 44"/>
          <p:cNvGrpSpPr>
            <a:grpSpLocks/>
          </p:cNvGrpSpPr>
          <p:nvPr/>
        </p:nvGrpSpPr>
        <p:grpSpPr bwMode="auto">
          <a:xfrm>
            <a:off x="3779838" y="4941888"/>
            <a:ext cx="396875" cy="396875"/>
            <a:chOff x="2381" y="3113"/>
            <a:chExt cx="250" cy="250"/>
          </a:xfrm>
        </p:grpSpPr>
        <p:sp>
          <p:nvSpPr>
            <p:cNvPr id="17426" name="Oval 18"/>
            <p:cNvSpPr>
              <a:spLocks noChangeArrowheads="1"/>
            </p:cNvSpPr>
            <p:nvPr/>
          </p:nvSpPr>
          <p:spPr bwMode="auto">
            <a:xfrm>
              <a:off x="2381" y="3113"/>
              <a:ext cx="250" cy="250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427" name="Oval 19"/>
            <p:cNvSpPr>
              <a:spLocks noChangeArrowheads="1"/>
            </p:cNvSpPr>
            <p:nvPr/>
          </p:nvSpPr>
          <p:spPr bwMode="auto">
            <a:xfrm>
              <a:off x="2449" y="3181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7428" name="Rectangle 20"/>
          <p:cNvSpPr>
            <a:spLocks noChangeArrowheads="1"/>
          </p:cNvSpPr>
          <p:nvPr/>
        </p:nvSpPr>
        <p:spPr bwMode="auto">
          <a:xfrm>
            <a:off x="928688" y="2430463"/>
            <a:ext cx="1547812" cy="79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Visual Appealing</a:t>
            </a:r>
          </a:p>
          <a:p>
            <a:pPr>
              <a:lnSpc>
                <a:spcPct val="120000"/>
              </a:lnSpc>
            </a:pPr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Captivate your viewing </a:t>
            </a:r>
          </a:p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audience - PowerPoint </a:t>
            </a:r>
          </a:p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Templates</a:t>
            </a:r>
          </a:p>
        </p:txBody>
      </p:sp>
      <p:sp>
        <p:nvSpPr>
          <p:cNvPr id="17430" name="AutoShape 22"/>
          <p:cNvSpPr>
            <a:spLocks noChangeArrowheads="1"/>
          </p:cNvSpPr>
          <p:nvPr/>
        </p:nvSpPr>
        <p:spPr bwMode="auto">
          <a:xfrm>
            <a:off x="744538" y="4725988"/>
            <a:ext cx="3044825" cy="935037"/>
          </a:xfrm>
          <a:prstGeom prst="roundRect">
            <a:avLst>
              <a:gd name="adj" fmla="val 50000"/>
            </a:avLst>
          </a:prstGeom>
          <a:solidFill>
            <a:srgbClr val="C0C0C0">
              <a:alpha val="2500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7431" name="Rectangle 23"/>
          <p:cNvSpPr>
            <a:spLocks noChangeArrowheads="1"/>
          </p:cNvSpPr>
          <p:nvPr/>
        </p:nvSpPr>
        <p:spPr bwMode="auto">
          <a:xfrm>
            <a:off x="1122363" y="4829175"/>
            <a:ext cx="2189162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Ready to Use</a:t>
            </a:r>
          </a:p>
          <a:p>
            <a:pPr>
              <a:lnSpc>
                <a:spcPct val="120000"/>
              </a:lnSpc>
            </a:pPr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Immense visual appeal - Premade PowerPoint Templates</a:t>
            </a:r>
          </a:p>
        </p:txBody>
      </p:sp>
      <p:sp>
        <p:nvSpPr>
          <p:cNvPr id="17432" name="Text Box 24"/>
          <p:cNvSpPr txBox="1">
            <a:spLocks noChangeArrowheads="1"/>
          </p:cNvSpPr>
          <p:nvPr/>
        </p:nvSpPr>
        <p:spPr bwMode="auto">
          <a:xfrm>
            <a:off x="4125913" y="3192463"/>
            <a:ext cx="866775" cy="493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ko-KR" sz="1400" b="1">
                <a:solidFill>
                  <a:srgbClr val="000000"/>
                </a:solidFill>
                <a:latin typeface="Arial" panose="020B0604020202020204" pitchFamily="34" charset="0"/>
              </a:rPr>
              <a:t>DESIGN</a:t>
            </a:r>
          </a:p>
          <a:p>
            <a:pPr algn="ctr">
              <a:lnSpc>
                <a:spcPct val="120000"/>
              </a:lnSpc>
            </a:pPr>
            <a:r>
              <a:rPr lang="en-US" altLang="ko-KR" sz="800">
                <a:solidFill>
                  <a:srgbClr val="000000"/>
                </a:solidFill>
                <a:latin typeface="Arial" panose="020B0604020202020204" pitchFamily="34" charset="0"/>
              </a:rPr>
              <a:t>INSPIRATION</a:t>
            </a:r>
          </a:p>
        </p:txBody>
      </p:sp>
      <p:sp>
        <p:nvSpPr>
          <p:cNvPr id="17433" name="Rectangle 25"/>
          <p:cNvSpPr>
            <a:spLocks noChangeArrowheads="1"/>
          </p:cNvSpPr>
          <p:nvPr/>
        </p:nvSpPr>
        <p:spPr bwMode="auto">
          <a:xfrm>
            <a:off x="5118100" y="3176588"/>
            <a:ext cx="1206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Heading</a:t>
            </a:r>
          </a:p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Goes Here</a:t>
            </a:r>
          </a:p>
        </p:txBody>
      </p:sp>
      <p:sp>
        <p:nvSpPr>
          <p:cNvPr id="17434" name="Rectangle 26"/>
          <p:cNvSpPr>
            <a:spLocks noChangeArrowheads="1"/>
          </p:cNvSpPr>
          <p:nvPr/>
        </p:nvSpPr>
        <p:spPr bwMode="auto">
          <a:xfrm>
            <a:off x="3967163" y="1998663"/>
            <a:ext cx="1206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Heading</a:t>
            </a:r>
          </a:p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Goes Here</a:t>
            </a:r>
          </a:p>
        </p:txBody>
      </p:sp>
      <p:sp>
        <p:nvSpPr>
          <p:cNvPr id="17435" name="Rectangle 27"/>
          <p:cNvSpPr>
            <a:spLocks noChangeArrowheads="1"/>
          </p:cNvSpPr>
          <p:nvPr/>
        </p:nvSpPr>
        <p:spPr bwMode="auto">
          <a:xfrm>
            <a:off x="2798763" y="3203575"/>
            <a:ext cx="1206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Heading</a:t>
            </a:r>
          </a:p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Goes Here</a:t>
            </a:r>
          </a:p>
        </p:txBody>
      </p:sp>
      <p:sp>
        <p:nvSpPr>
          <p:cNvPr id="17436" name="Rectangle 28"/>
          <p:cNvSpPr>
            <a:spLocks noChangeArrowheads="1"/>
          </p:cNvSpPr>
          <p:nvPr/>
        </p:nvSpPr>
        <p:spPr bwMode="auto">
          <a:xfrm>
            <a:off x="3959225" y="4356100"/>
            <a:ext cx="1206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Heading</a:t>
            </a:r>
          </a:p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Goes Here</a:t>
            </a:r>
          </a:p>
        </p:txBody>
      </p:sp>
      <p:grpSp>
        <p:nvGrpSpPr>
          <p:cNvPr id="17445" name="Group 37"/>
          <p:cNvGrpSpPr>
            <a:grpSpLocks/>
          </p:cNvGrpSpPr>
          <p:nvPr/>
        </p:nvGrpSpPr>
        <p:grpSpPr bwMode="auto">
          <a:xfrm>
            <a:off x="4914900" y="1511300"/>
            <a:ext cx="396875" cy="396875"/>
            <a:chOff x="3096" y="952"/>
            <a:chExt cx="250" cy="250"/>
          </a:xfrm>
        </p:grpSpPr>
        <p:sp>
          <p:nvSpPr>
            <p:cNvPr id="17438" name="Oval 30"/>
            <p:cNvSpPr>
              <a:spLocks noChangeArrowheads="1"/>
            </p:cNvSpPr>
            <p:nvPr/>
          </p:nvSpPr>
          <p:spPr bwMode="auto">
            <a:xfrm>
              <a:off x="3096" y="952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439" name="Oval 31"/>
            <p:cNvSpPr>
              <a:spLocks noChangeArrowheads="1"/>
            </p:cNvSpPr>
            <p:nvPr/>
          </p:nvSpPr>
          <p:spPr bwMode="auto">
            <a:xfrm>
              <a:off x="3164" y="1022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7446" name="Group 38"/>
          <p:cNvGrpSpPr>
            <a:grpSpLocks/>
          </p:cNvGrpSpPr>
          <p:nvPr/>
        </p:nvGrpSpPr>
        <p:grpSpPr bwMode="auto">
          <a:xfrm>
            <a:off x="6067425" y="3798888"/>
            <a:ext cx="396875" cy="396875"/>
            <a:chOff x="3822" y="2393"/>
            <a:chExt cx="250" cy="250"/>
          </a:xfrm>
        </p:grpSpPr>
        <p:sp>
          <p:nvSpPr>
            <p:cNvPr id="17441" name="Oval 33"/>
            <p:cNvSpPr>
              <a:spLocks noChangeArrowheads="1"/>
            </p:cNvSpPr>
            <p:nvPr/>
          </p:nvSpPr>
          <p:spPr bwMode="auto">
            <a:xfrm>
              <a:off x="3822" y="2393"/>
              <a:ext cx="250" cy="250"/>
            </a:xfrm>
            <a:prstGeom prst="ellipse">
              <a:avLst/>
            </a:prstGeom>
            <a:solidFill>
              <a:srgbClr val="FDB6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442" name="Oval 34"/>
            <p:cNvSpPr>
              <a:spLocks noChangeArrowheads="1"/>
            </p:cNvSpPr>
            <p:nvPr/>
          </p:nvSpPr>
          <p:spPr bwMode="auto">
            <a:xfrm>
              <a:off x="3890" y="2461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7447" name="WordArt 39"/>
          <p:cNvSpPr>
            <a:spLocks noChangeArrowheads="1" noChangeShapeType="1" noTextEdit="1"/>
          </p:cNvSpPr>
          <p:nvPr/>
        </p:nvSpPr>
        <p:spPr bwMode="auto">
          <a:xfrm>
            <a:off x="1908175" y="441325"/>
            <a:ext cx="5327650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>
                <a:solidFill>
                  <a:srgbClr val="000000"/>
                </a:solidFill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>
              <a:solidFill>
                <a:srgbClr val="000000"/>
              </a:solidFill>
              <a:effectLst>
                <a:outerShdw dist="17961" dir="2700000" algn="ctr" rotWithShape="0">
                  <a:srgbClr val="FFFFFF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48" name="WordArt 40"/>
          <p:cNvSpPr>
            <a:spLocks noChangeArrowheads="1" noChangeShapeType="1" noTextEdit="1"/>
          </p:cNvSpPr>
          <p:nvPr/>
        </p:nvSpPr>
        <p:spPr bwMode="auto">
          <a:xfrm>
            <a:off x="3851275" y="6273800"/>
            <a:ext cx="1441450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>
                <a:solidFill>
                  <a:srgbClr val="FFFFFF">
                    <a:alpha val="10001"/>
                  </a:srgbClr>
                </a:solidFill>
                <a:effectLst>
                  <a:outerShdw dist="17961" dir="2700000" algn="ctr" rotWithShape="0">
                    <a:srgbClr val="000000"/>
                  </a:outerShdw>
                </a:effectLst>
                <a:latin typeface="Impact" panose="020B0806030902050204" pitchFamily="34" charset="0"/>
              </a:rPr>
              <a:t>' LOGOTYPE '</a:t>
            </a:r>
            <a:endParaRPr lang="zh-CN" altLang="en-US" kern="10">
              <a:solidFill>
                <a:srgbClr val="FFFFFF">
                  <a:alpha val="10001"/>
                </a:srgbClr>
              </a:solidFill>
              <a:effectLst>
                <a:outerShdw dist="17961" dir="2700000" algn="ctr" rotWithShape="0">
                  <a:srgbClr val="00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7449" name="WordArt 41"/>
          <p:cNvSpPr>
            <a:spLocks noChangeArrowheads="1" noChangeShapeType="1" noTextEdit="1"/>
          </p:cNvSpPr>
          <p:nvPr/>
        </p:nvSpPr>
        <p:spPr bwMode="auto">
          <a:xfrm>
            <a:off x="3962400" y="6561138"/>
            <a:ext cx="1222375" cy="73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LOGOTYPE INSERT</a:t>
            </a:r>
            <a:endParaRPr lang="zh-CN" altLang="en-US" sz="800" b="1" kern="10">
              <a:solidFill>
                <a:srgbClr val="9696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50" name="Rectangle 42"/>
          <p:cNvSpPr>
            <a:spLocks noChangeArrowheads="1"/>
          </p:cNvSpPr>
          <p:nvPr/>
        </p:nvSpPr>
        <p:spPr bwMode="auto">
          <a:xfrm>
            <a:off x="6742113" y="3525838"/>
            <a:ext cx="1547812" cy="92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FFB400"/>
                </a:solidFill>
                <a:latin typeface="Arial" panose="020B0604020202020204" pitchFamily="34" charset="0"/>
              </a:rPr>
              <a:t>Subtle Touch</a:t>
            </a:r>
          </a:p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Trendy Design in contemporary colors and styles - PowerPoint Templates</a:t>
            </a:r>
          </a:p>
        </p:txBody>
      </p:sp>
      <p:sp>
        <p:nvSpPr>
          <p:cNvPr id="17451" name="Rectangle 43"/>
          <p:cNvSpPr>
            <a:spLocks noChangeArrowheads="1"/>
          </p:cNvSpPr>
          <p:nvPr/>
        </p:nvSpPr>
        <p:spPr bwMode="auto">
          <a:xfrm>
            <a:off x="5562600" y="1341438"/>
            <a:ext cx="2305050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Diversity of Culture</a:t>
            </a:r>
          </a:p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Captivate your viewing audience - PowerPoint Templates</a:t>
            </a:r>
          </a:p>
        </p:txBody>
      </p:sp>
    </p:spTree>
    <p:extLst>
      <p:ext uri="{BB962C8B-B14F-4D97-AF65-F5344CB8AC3E}">
        <p14:creationId xmlns:p14="http://schemas.microsoft.com/office/powerpoint/2010/main" val="333232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22" name="AutoShape 238"/>
          <p:cNvSpPr>
            <a:spLocks noChangeArrowheads="1"/>
          </p:cNvSpPr>
          <p:nvPr/>
        </p:nvSpPr>
        <p:spPr bwMode="auto">
          <a:xfrm>
            <a:off x="4067175" y="5768975"/>
            <a:ext cx="2592388" cy="684213"/>
          </a:xfrm>
          <a:prstGeom prst="roundRect">
            <a:avLst>
              <a:gd name="adj" fmla="val 50000"/>
            </a:avLst>
          </a:prstGeom>
          <a:solidFill>
            <a:schemeClr val="bg1">
              <a:alpha val="5000"/>
            </a:scheme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221" name="Line 237"/>
          <p:cNvSpPr>
            <a:spLocks noChangeShapeType="1"/>
          </p:cNvSpPr>
          <p:nvPr/>
        </p:nvSpPr>
        <p:spPr bwMode="auto">
          <a:xfrm flipV="1">
            <a:off x="6273800" y="5154613"/>
            <a:ext cx="566738" cy="595312"/>
          </a:xfrm>
          <a:prstGeom prst="line">
            <a:avLst/>
          </a:prstGeom>
          <a:noFill/>
          <a:ln w="1905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098" name="AutoShape 114"/>
          <p:cNvSpPr>
            <a:spLocks noChangeArrowheads="1"/>
          </p:cNvSpPr>
          <p:nvPr/>
        </p:nvSpPr>
        <p:spPr bwMode="auto">
          <a:xfrm rot="2700000">
            <a:off x="6512719" y="5233194"/>
            <a:ext cx="1214437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220" name="Oval 236"/>
          <p:cNvSpPr>
            <a:spLocks noChangeArrowheads="1"/>
          </p:cNvSpPr>
          <p:nvPr/>
        </p:nvSpPr>
        <p:spPr bwMode="auto">
          <a:xfrm>
            <a:off x="7318375" y="5624513"/>
            <a:ext cx="180975" cy="180975"/>
          </a:xfrm>
          <a:prstGeom prst="ellipse">
            <a:avLst/>
          </a:prstGeom>
          <a:solidFill>
            <a:srgbClr val="139AFF"/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113" name="AutoShape 129"/>
          <p:cNvSpPr>
            <a:spLocks noChangeArrowheads="1"/>
          </p:cNvSpPr>
          <p:nvPr/>
        </p:nvSpPr>
        <p:spPr bwMode="auto">
          <a:xfrm rot="-2700000">
            <a:off x="1360488" y="1808163"/>
            <a:ext cx="1214437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219" name="Oval 235"/>
          <p:cNvSpPr>
            <a:spLocks noChangeArrowheads="1"/>
          </p:cNvSpPr>
          <p:nvPr/>
        </p:nvSpPr>
        <p:spPr bwMode="auto">
          <a:xfrm>
            <a:off x="1584325" y="2195513"/>
            <a:ext cx="180975" cy="180975"/>
          </a:xfrm>
          <a:prstGeom prst="ellipse">
            <a:avLst/>
          </a:prstGeom>
          <a:solidFill>
            <a:srgbClr val="FDB602"/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201" name="AutoShape 217"/>
          <p:cNvSpPr>
            <a:spLocks noChangeArrowheads="1"/>
          </p:cNvSpPr>
          <p:nvPr/>
        </p:nvSpPr>
        <p:spPr bwMode="auto">
          <a:xfrm>
            <a:off x="3384550" y="1160463"/>
            <a:ext cx="3059113" cy="755650"/>
          </a:xfrm>
          <a:prstGeom prst="roundRect">
            <a:avLst>
              <a:gd name="adj" fmla="val 50000"/>
            </a:avLst>
          </a:prstGeom>
          <a:solidFill>
            <a:schemeClr val="bg1">
              <a:alpha val="5000"/>
            </a:scheme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196" name="Line 212"/>
          <p:cNvSpPr>
            <a:spLocks noChangeShapeType="1"/>
          </p:cNvSpPr>
          <p:nvPr/>
        </p:nvSpPr>
        <p:spPr bwMode="auto">
          <a:xfrm flipV="1">
            <a:off x="2843213" y="1681163"/>
            <a:ext cx="566737" cy="595312"/>
          </a:xfrm>
          <a:prstGeom prst="line">
            <a:avLst/>
          </a:prstGeom>
          <a:noFill/>
          <a:ln w="1905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1986" name="WordArt 2"/>
          <p:cNvSpPr>
            <a:spLocks noChangeArrowheads="1" noChangeShapeType="1" noTextEdit="1"/>
          </p:cNvSpPr>
          <p:nvPr/>
        </p:nvSpPr>
        <p:spPr bwMode="auto">
          <a:xfrm>
            <a:off x="1908175" y="441325"/>
            <a:ext cx="5327650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>
                <a:gradFill rotWithShape="1">
                  <a:gsLst>
                    <a:gs pos="0">
                      <a:srgbClr val="FFFFFF">
                        <a:gamma/>
                        <a:shade val="85882"/>
                        <a:invGamma/>
                      </a:srgbClr>
                    </a:gs>
                    <a:gs pos="100000">
                      <a:srgbClr val="FFFFFF"/>
                    </a:gs>
                  </a:gsLst>
                  <a:lin ang="5400000" scaled="1"/>
                </a:gradFill>
                <a:effectLst>
                  <a:outerShdw dist="28398" dir="3806097" algn="ctr" rotWithShape="0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>
              <a:gradFill rotWithShape="1">
                <a:gsLst>
                  <a:gs pos="0">
                    <a:srgbClr val="FFFFFF">
                      <a:gamma/>
                      <a:shade val="85882"/>
                      <a:invGamma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effectLst>
                <a:outerShdw dist="28398" dir="3806097" algn="ctr" rotWithShape="0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015" name="AutoShape 31"/>
          <p:cNvSpPr>
            <a:spLocks noChangeArrowheads="1"/>
          </p:cNvSpPr>
          <p:nvPr/>
        </p:nvSpPr>
        <p:spPr bwMode="auto">
          <a:xfrm>
            <a:off x="2636838" y="2087563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016" name="AutoShape 32"/>
          <p:cNvSpPr>
            <a:spLocks noChangeArrowheads="1"/>
          </p:cNvSpPr>
          <p:nvPr/>
        </p:nvSpPr>
        <p:spPr bwMode="auto">
          <a:xfrm>
            <a:off x="3779838" y="2087563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017" name="AutoShape 33"/>
          <p:cNvSpPr>
            <a:spLocks noChangeArrowheads="1"/>
          </p:cNvSpPr>
          <p:nvPr/>
        </p:nvSpPr>
        <p:spPr bwMode="auto">
          <a:xfrm>
            <a:off x="4922838" y="2087563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018" name="AutoShape 34"/>
          <p:cNvSpPr>
            <a:spLocks noChangeArrowheads="1"/>
          </p:cNvSpPr>
          <p:nvPr/>
        </p:nvSpPr>
        <p:spPr bwMode="auto">
          <a:xfrm>
            <a:off x="6057900" y="2087563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F0AC02">
              <a:alpha val="10001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020" name="AutoShape 36"/>
          <p:cNvSpPr>
            <a:spLocks noChangeArrowheads="1"/>
          </p:cNvSpPr>
          <p:nvPr/>
        </p:nvSpPr>
        <p:spPr bwMode="auto">
          <a:xfrm rot="2742808">
            <a:off x="7088982" y="2370931"/>
            <a:ext cx="1214438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022" name="Rectangle 38"/>
          <p:cNvSpPr>
            <a:spLocks noChangeArrowheads="1"/>
          </p:cNvSpPr>
          <p:nvPr/>
        </p:nvSpPr>
        <p:spPr bwMode="auto">
          <a:xfrm>
            <a:off x="3033713" y="21494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2023" name="Rectangle 39"/>
          <p:cNvSpPr>
            <a:spLocks noChangeArrowheads="1"/>
          </p:cNvSpPr>
          <p:nvPr/>
        </p:nvSpPr>
        <p:spPr bwMode="auto">
          <a:xfrm>
            <a:off x="4186238" y="21494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C0C0C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2024" name="Rectangle 40"/>
          <p:cNvSpPr>
            <a:spLocks noChangeArrowheads="1"/>
          </p:cNvSpPr>
          <p:nvPr/>
        </p:nvSpPr>
        <p:spPr bwMode="auto">
          <a:xfrm>
            <a:off x="5326063" y="21494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2025" name="Rectangle 41"/>
          <p:cNvSpPr>
            <a:spLocks noChangeArrowheads="1"/>
          </p:cNvSpPr>
          <p:nvPr/>
        </p:nvSpPr>
        <p:spPr bwMode="auto">
          <a:xfrm>
            <a:off x="6469063" y="21494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2030" name="AutoShape 46"/>
          <p:cNvSpPr>
            <a:spLocks noChangeArrowheads="1"/>
          </p:cNvSpPr>
          <p:nvPr/>
        </p:nvSpPr>
        <p:spPr bwMode="auto">
          <a:xfrm>
            <a:off x="1487488" y="3213100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F0AC02">
              <a:alpha val="10001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031" name="AutoShape 47"/>
          <p:cNvSpPr>
            <a:spLocks noChangeArrowheads="1"/>
          </p:cNvSpPr>
          <p:nvPr/>
        </p:nvSpPr>
        <p:spPr bwMode="auto">
          <a:xfrm>
            <a:off x="2636838" y="3222625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032" name="AutoShape 48"/>
          <p:cNvSpPr>
            <a:spLocks noChangeArrowheads="1"/>
          </p:cNvSpPr>
          <p:nvPr/>
        </p:nvSpPr>
        <p:spPr bwMode="auto">
          <a:xfrm>
            <a:off x="3779838" y="3222625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033" name="AutoShape 49"/>
          <p:cNvSpPr>
            <a:spLocks noChangeArrowheads="1"/>
          </p:cNvSpPr>
          <p:nvPr/>
        </p:nvSpPr>
        <p:spPr bwMode="auto">
          <a:xfrm>
            <a:off x="4922838" y="3222625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034" name="AutoShape 50"/>
          <p:cNvSpPr>
            <a:spLocks noChangeArrowheads="1"/>
          </p:cNvSpPr>
          <p:nvPr/>
        </p:nvSpPr>
        <p:spPr bwMode="auto">
          <a:xfrm>
            <a:off x="6057900" y="3222625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036" name="AutoShape 52"/>
          <p:cNvSpPr>
            <a:spLocks noChangeArrowheads="1"/>
          </p:cNvSpPr>
          <p:nvPr/>
        </p:nvSpPr>
        <p:spPr bwMode="auto">
          <a:xfrm rot="-2700000">
            <a:off x="7088188" y="2935288"/>
            <a:ext cx="1214437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045" name="AutoShape 61"/>
          <p:cNvSpPr>
            <a:spLocks noChangeArrowheads="1"/>
          </p:cNvSpPr>
          <p:nvPr/>
        </p:nvSpPr>
        <p:spPr bwMode="auto">
          <a:xfrm rot="-2700000">
            <a:off x="792163" y="3498850"/>
            <a:ext cx="1214437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060" name="Rectangle 76"/>
          <p:cNvSpPr>
            <a:spLocks noChangeArrowheads="1"/>
          </p:cNvSpPr>
          <p:nvPr/>
        </p:nvSpPr>
        <p:spPr bwMode="auto">
          <a:xfrm>
            <a:off x="1898650" y="327977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2061" name="Rectangle 77"/>
          <p:cNvSpPr>
            <a:spLocks noChangeArrowheads="1"/>
          </p:cNvSpPr>
          <p:nvPr/>
        </p:nvSpPr>
        <p:spPr bwMode="auto">
          <a:xfrm>
            <a:off x="3033713" y="32797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2062" name="Rectangle 78"/>
          <p:cNvSpPr>
            <a:spLocks noChangeArrowheads="1"/>
          </p:cNvSpPr>
          <p:nvPr/>
        </p:nvSpPr>
        <p:spPr bwMode="auto">
          <a:xfrm>
            <a:off x="4186238" y="32797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C0C0C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2063" name="Rectangle 79"/>
          <p:cNvSpPr>
            <a:spLocks noChangeArrowheads="1"/>
          </p:cNvSpPr>
          <p:nvPr/>
        </p:nvSpPr>
        <p:spPr bwMode="auto">
          <a:xfrm>
            <a:off x="5326063" y="32797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2064" name="Rectangle 80"/>
          <p:cNvSpPr>
            <a:spLocks noChangeArrowheads="1"/>
          </p:cNvSpPr>
          <p:nvPr/>
        </p:nvSpPr>
        <p:spPr bwMode="auto">
          <a:xfrm>
            <a:off x="6469063" y="32797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2074" name="AutoShape 90"/>
          <p:cNvSpPr>
            <a:spLocks noChangeArrowheads="1"/>
          </p:cNvSpPr>
          <p:nvPr/>
        </p:nvSpPr>
        <p:spPr bwMode="auto">
          <a:xfrm rot="2700000">
            <a:off x="788194" y="4094956"/>
            <a:ext cx="1214438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075" name="AutoShape 91"/>
          <p:cNvSpPr>
            <a:spLocks noChangeArrowheads="1"/>
          </p:cNvSpPr>
          <p:nvPr/>
        </p:nvSpPr>
        <p:spPr bwMode="auto">
          <a:xfrm>
            <a:off x="1487488" y="4384675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076" name="AutoShape 92"/>
          <p:cNvSpPr>
            <a:spLocks noChangeArrowheads="1"/>
          </p:cNvSpPr>
          <p:nvPr/>
        </p:nvSpPr>
        <p:spPr bwMode="auto">
          <a:xfrm>
            <a:off x="2636838" y="4384675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077" name="AutoShape 93"/>
          <p:cNvSpPr>
            <a:spLocks noChangeArrowheads="1"/>
          </p:cNvSpPr>
          <p:nvPr/>
        </p:nvSpPr>
        <p:spPr bwMode="auto">
          <a:xfrm>
            <a:off x="4346575" y="4941888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078" name="AutoShape 94"/>
          <p:cNvSpPr>
            <a:spLocks noChangeArrowheads="1"/>
          </p:cNvSpPr>
          <p:nvPr/>
        </p:nvSpPr>
        <p:spPr bwMode="auto">
          <a:xfrm>
            <a:off x="5489575" y="4941888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080" name="Rectangle 96"/>
          <p:cNvSpPr>
            <a:spLocks noChangeArrowheads="1"/>
          </p:cNvSpPr>
          <p:nvPr/>
        </p:nvSpPr>
        <p:spPr bwMode="auto">
          <a:xfrm>
            <a:off x="1898650" y="444182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2081" name="Rectangle 97"/>
          <p:cNvSpPr>
            <a:spLocks noChangeArrowheads="1"/>
          </p:cNvSpPr>
          <p:nvPr/>
        </p:nvSpPr>
        <p:spPr bwMode="auto">
          <a:xfrm>
            <a:off x="3033713" y="444182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2082" name="Rectangle 98"/>
          <p:cNvSpPr>
            <a:spLocks noChangeArrowheads="1"/>
          </p:cNvSpPr>
          <p:nvPr/>
        </p:nvSpPr>
        <p:spPr bwMode="auto">
          <a:xfrm>
            <a:off x="4752975" y="49990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C0C0C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2083" name="Rectangle 99"/>
          <p:cNvSpPr>
            <a:spLocks noChangeArrowheads="1"/>
          </p:cNvSpPr>
          <p:nvPr/>
        </p:nvSpPr>
        <p:spPr bwMode="auto">
          <a:xfrm>
            <a:off x="5892800" y="49990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2086" name="AutoShape 102"/>
          <p:cNvSpPr>
            <a:spLocks noChangeArrowheads="1"/>
          </p:cNvSpPr>
          <p:nvPr/>
        </p:nvSpPr>
        <p:spPr bwMode="auto">
          <a:xfrm rot="2644780">
            <a:off x="3663950" y="4660900"/>
            <a:ext cx="1214438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099" name="Freeform 115"/>
          <p:cNvSpPr>
            <a:spLocks/>
          </p:cNvSpPr>
          <p:nvPr/>
        </p:nvSpPr>
        <p:spPr bwMode="auto">
          <a:xfrm>
            <a:off x="7362825" y="5084763"/>
            <a:ext cx="1225550" cy="1223962"/>
          </a:xfrm>
          <a:custGeom>
            <a:avLst/>
            <a:gdLst>
              <a:gd name="T0" fmla="*/ 771 w 772"/>
              <a:gd name="T1" fmla="*/ 405 h 771"/>
              <a:gd name="T2" fmla="*/ 764 w 772"/>
              <a:gd name="T3" fmla="*/ 463 h 771"/>
              <a:gd name="T4" fmla="*/ 748 w 772"/>
              <a:gd name="T5" fmla="*/ 518 h 771"/>
              <a:gd name="T6" fmla="*/ 725 w 772"/>
              <a:gd name="T7" fmla="*/ 569 h 771"/>
              <a:gd name="T8" fmla="*/ 696 w 772"/>
              <a:gd name="T9" fmla="*/ 616 h 771"/>
              <a:gd name="T10" fmla="*/ 659 w 772"/>
              <a:gd name="T11" fmla="*/ 657 h 771"/>
              <a:gd name="T12" fmla="*/ 617 w 772"/>
              <a:gd name="T13" fmla="*/ 694 h 771"/>
              <a:gd name="T14" fmla="*/ 570 w 772"/>
              <a:gd name="T15" fmla="*/ 725 h 771"/>
              <a:gd name="T16" fmla="*/ 518 w 772"/>
              <a:gd name="T17" fmla="*/ 748 h 771"/>
              <a:gd name="T18" fmla="*/ 463 w 772"/>
              <a:gd name="T19" fmla="*/ 763 h 771"/>
              <a:gd name="T20" fmla="*/ 406 w 772"/>
              <a:gd name="T21" fmla="*/ 771 h 771"/>
              <a:gd name="T22" fmla="*/ 366 w 772"/>
              <a:gd name="T23" fmla="*/ 771 h 771"/>
              <a:gd name="T24" fmla="*/ 308 w 772"/>
              <a:gd name="T25" fmla="*/ 763 h 771"/>
              <a:gd name="T26" fmla="*/ 253 w 772"/>
              <a:gd name="T27" fmla="*/ 748 h 771"/>
              <a:gd name="T28" fmla="*/ 201 w 772"/>
              <a:gd name="T29" fmla="*/ 725 h 771"/>
              <a:gd name="T30" fmla="*/ 154 w 772"/>
              <a:gd name="T31" fmla="*/ 694 h 771"/>
              <a:gd name="T32" fmla="*/ 113 w 772"/>
              <a:gd name="T33" fmla="*/ 657 h 771"/>
              <a:gd name="T34" fmla="*/ 77 w 772"/>
              <a:gd name="T35" fmla="*/ 616 h 771"/>
              <a:gd name="T36" fmla="*/ 47 w 772"/>
              <a:gd name="T37" fmla="*/ 569 h 771"/>
              <a:gd name="T38" fmla="*/ 23 w 772"/>
              <a:gd name="T39" fmla="*/ 518 h 771"/>
              <a:gd name="T40" fmla="*/ 8 w 772"/>
              <a:gd name="T41" fmla="*/ 463 h 771"/>
              <a:gd name="T42" fmla="*/ 0 w 772"/>
              <a:gd name="T43" fmla="*/ 405 h 771"/>
              <a:gd name="T44" fmla="*/ 0 w 772"/>
              <a:gd name="T45" fmla="*/ 366 h 771"/>
              <a:gd name="T46" fmla="*/ 8 w 772"/>
              <a:gd name="T47" fmla="*/ 307 h 771"/>
              <a:gd name="T48" fmla="*/ 23 w 772"/>
              <a:gd name="T49" fmla="*/ 252 h 771"/>
              <a:gd name="T50" fmla="*/ 47 w 772"/>
              <a:gd name="T51" fmla="*/ 201 h 771"/>
              <a:gd name="T52" fmla="*/ 77 w 772"/>
              <a:gd name="T53" fmla="*/ 154 h 771"/>
              <a:gd name="T54" fmla="*/ 113 w 772"/>
              <a:gd name="T55" fmla="*/ 112 h 771"/>
              <a:gd name="T56" fmla="*/ 154 w 772"/>
              <a:gd name="T57" fmla="*/ 76 h 771"/>
              <a:gd name="T58" fmla="*/ 201 w 772"/>
              <a:gd name="T59" fmla="*/ 45 h 771"/>
              <a:gd name="T60" fmla="*/ 253 w 772"/>
              <a:gd name="T61" fmla="*/ 22 h 771"/>
              <a:gd name="T62" fmla="*/ 308 w 772"/>
              <a:gd name="T63" fmla="*/ 6 h 771"/>
              <a:gd name="T64" fmla="*/ 366 w 772"/>
              <a:gd name="T65" fmla="*/ 0 h 771"/>
              <a:gd name="T66" fmla="*/ 406 w 772"/>
              <a:gd name="T67" fmla="*/ 0 h 771"/>
              <a:gd name="T68" fmla="*/ 463 w 772"/>
              <a:gd name="T69" fmla="*/ 6 h 771"/>
              <a:gd name="T70" fmla="*/ 518 w 772"/>
              <a:gd name="T71" fmla="*/ 22 h 771"/>
              <a:gd name="T72" fmla="*/ 570 w 772"/>
              <a:gd name="T73" fmla="*/ 45 h 771"/>
              <a:gd name="T74" fmla="*/ 617 w 772"/>
              <a:gd name="T75" fmla="*/ 76 h 771"/>
              <a:gd name="T76" fmla="*/ 659 w 772"/>
              <a:gd name="T77" fmla="*/ 112 h 771"/>
              <a:gd name="T78" fmla="*/ 696 w 772"/>
              <a:gd name="T79" fmla="*/ 154 h 771"/>
              <a:gd name="T80" fmla="*/ 725 w 772"/>
              <a:gd name="T81" fmla="*/ 201 h 771"/>
              <a:gd name="T82" fmla="*/ 748 w 772"/>
              <a:gd name="T83" fmla="*/ 252 h 771"/>
              <a:gd name="T84" fmla="*/ 764 w 772"/>
              <a:gd name="T85" fmla="*/ 307 h 771"/>
              <a:gd name="T86" fmla="*/ 771 w 772"/>
              <a:gd name="T87" fmla="*/ 366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2" h="771">
                <a:moveTo>
                  <a:pt x="772" y="385"/>
                </a:moveTo>
                <a:lnTo>
                  <a:pt x="772" y="385"/>
                </a:lnTo>
                <a:lnTo>
                  <a:pt x="771" y="405"/>
                </a:lnTo>
                <a:lnTo>
                  <a:pt x="770" y="424"/>
                </a:lnTo>
                <a:lnTo>
                  <a:pt x="768" y="443"/>
                </a:lnTo>
                <a:lnTo>
                  <a:pt x="764" y="463"/>
                </a:lnTo>
                <a:lnTo>
                  <a:pt x="760" y="481"/>
                </a:lnTo>
                <a:lnTo>
                  <a:pt x="754" y="500"/>
                </a:lnTo>
                <a:lnTo>
                  <a:pt x="748" y="518"/>
                </a:lnTo>
                <a:lnTo>
                  <a:pt x="741" y="535"/>
                </a:lnTo>
                <a:lnTo>
                  <a:pt x="733" y="552"/>
                </a:lnTo>
                <a:lnTo>
                  <a:pt x="725" y="569"/>
                </a:lnTo>
                <a:lnTo>
                  <a:pt x="716" y="585"/>
                </a:lnTo>
                <a:lnTo>
                  <a:pt x="706" y="601"/>
                </a:lnTo>
                <a:lnTo>
                  <a:pt x="696" y="616"/>
                </a:lnTo>
                <a:lnTo>
                  <a:pt x="684" y="631"/>
                </a:lnTo>
                <a:lnTo>
                  <a:pt x="672" y="645"/>
                </a:lnTo>
                <a:lnTo>
                  <a:pt x="659" y="657"/>
                </a:lnTo>
                <a:lnTo>
                  <a:pt x="645" y="671"/>
                </a:lnTo>
                <a:lnTo>
                  <a:pt x="632" y="683"/>
                </a:lnTo>
                <a:lnTo>
                  <a:pt x="617" y="694"/>
                </a:lnTo>
                <a:lnTo>
                  <a:pt x="602" y="706"/>
                </a:lnTo>
                <a:lnTo>
                  <a:pt x="586" y="715"/>
                </a:lnTo>
                <a:lnTo>
                  <a:pt x="570" y="725"/>
                </a:lnTo>
                <a:lnTo>
                  <a:pt x="554" y="733"/>
                </a:lnTo>
                <a:lnTo>
                  <a:pt x="537" y="741"/>
                </a:lnTo>
                <a:lnTo>
                  <a:pt x="518" y="748"/>
                </a:lnTo>
                <a:lnTo>
                  <a:pt x="501" y="754"/>
                </a:lnTo>
                <a:lnTo>
                  <a:pt x="483" y="759"/>
                </a:lnTo>
                <a:lnTo>
                  <a:pt x="463" y="763"/>
                </a:lnTo>
                <a:lnTo>
                  <a:pt x="445" y="766"/>
                </a:lnTo>
                <a:lnTo>
                  <a:pt x="426" y="770"/>
                </a:lnTo>
                <a:lnTo>
                  <a:pt x="406" y="771"/>
                </a:lnTo>
                <a:lnTo>
                  <a:pt x="386" y="771"/>
                </a:lnTo>
                <a:lnTo>
                  <a:pt x="386" y="771"/>
                </a:lnTo>
                <a:lnTo>
                  <a:pt x="366" y="771"/>
                </a:lnTo>
                <a:lnTo>
                  <a:pt x="347" y="770"/>
                </a:lnTo>
                <a:lnTo>
                  <a:pt x="327" y="766"/>
                </a:lnTo>
                <a:lnTo>
                  <a:pt x="308" y="763"/>
                </a:lnTo>
                <a:lnTo>
                  <a:pt x="290" y="759"/>
                </a:lnTo>
                <a:lnTo>
                  <a:pt x="271" y="754"/>
                </a:lnTo>
                <a:lnTo>
                  <a:pt x="253" y="748"/>
                </a:lnTo>
                <a:lnTo>
                  <a:pt x="236" y="741"/>
                </a:lnTo>
                <a:lnTo>
                  <a:pt x="219" y="733"/>
                </a:lnTo>
                <a:lnTo>
                  <a:pt x="201" y="725"/>
                </a:lnTo>
                <a:lnTo>
                  <a:pt x="185" y="715"/>
                </a:lnTo>
                <a:lnTo>
                  <a:pt x="171" y="706"/>
                </a:lnTo>
                <a:lnTo>
                  <a:pt x="154" y="694"/>
                </a:lnTo>
                <a:lnTo>
                  <a:pt x="141" y="683"/>
                </a:lnTo>
                <a:lnTo>
                  <a:pt x="126" y="671"/>
                </a:lnTo>
                <a:lnTo>
                  <a:pt x="113" y="657"/>
                </a:lnTo>
                <a:lnTo>
                  <a:pt x="101" y="645"/>
                </a:lnTo>
                <a:lnTo>
                  <a:pt x="88" y="631"/>
                </a:lnTo>
                <a:lnTo>
                  <a:pt x="77" y="616"/>
                </a:lnTo>
                <a:lnTo>
                  <a:pt x="66" y="601"/>
                </a:lnTo>
                <a:lnTo>
                  <a:pt x="56" y="585"/>
                </a:lnTo>
                <a:lnTo>
                  <a:pt x="47" y="569"/>
                </a:lnTo>
                <a:lnTo>
                  <a:pt x="38" y="552"/>
                </a:lnTo>
                <a:lnTo>
                  <a:pt x="30" y="535"/>
                </a:lnTo>
                <a:lnTo>
                  <a:pt x="23" y="518"/>
                </a:lnTo>
                <a:lnTo>
                  <a:pt x="17" y="500"/>
                </a:lnTo>
                <a:lnTo>
                  <a:pt x="13" y="481"/>
                </a:lnTo>
                <a:lnTo>
                  <a:pt x="8" y="463"/>
                </a:lnTo>
                <a:lnTo>
                  <a:pt x="5" y="443"/>
                </a:lnTo>
                <a:lnTo>
                  <a:pt x="2" y="424"/>
                </a:lnTo>
                <a:lnTo>
                  <a:pt x="0" y="405"/>
                </a:lnTo>
                <a:lnTo>
                  <a:pt x="0" y="385"/>
                </a:lnTo>
                <a:lnTo>
                  <a:pt x="0" y="385"/>
                </a:lnTo>
                <a:lnTo>
                  <a:pt x="0" y="366"/>
                </a:lnTo>
                <a:lnTo>
                  <a:pt x="2" y="345"/>
                </a:lnTo>
                <a:lnTo>
                  <a:pt x="5" y="327"/>
                </a:lnTo>
                <a:lnTo>
                  <a:pt x="8" y="307"/>
                </a:lnTo>
                <a:lnTo>
                  <a:pt x="13" y="289"/>
                </a:lnTo>
                <a:lnTo>
                  <a:pt x="17" y="271"/>
                </a:lnTo>
                <a:lnTo>
                  <a:pt x="23" y="252"/>
                </a:lnTo>
                <a:lnTo>
                  <a:pt x="30" y="235"/>
                </a:lnTo>
                <a:lnTo>
                  <a:pt x="38" y="218"/>
                </a:lnTo>
                <a:lnTo>
                  <a:pt x="47" y="201"/>
                </a:lnTo>
                <a:lnTo>
                  <a:pt x="56" y="185"/>
                </a:lnTo>
                <a:lnTo>
                  <a:pt x="66" y="169"/>
                </a:lnTo>
                <a:lnTo>
                  <a:pt x="77" y="154"/>
                </a:lnTo>
                <a:lnTo>
                  <a:pt x="88" y="139"/>
                </a:lnTo>
                <a:lnTo>
                  <a:pt x="101" y="125"/>
                </a:lnTo>
                <a:lnTo>
                  <a:pt x="113" y="112"/>
                </a:lnTo>
                <a:lnTo>
                  <a:pt x="126" y="99"/>
                </a:lnTo>
                <a:lnTo>
                  <a:pt x="141" y="88"/>
                </a:lnTo>
                <a:lnTo>
                  <a:pt x="154" y="76"/>
                </a:lnTo>
                <a:lnTo>
                  <a:pt x="171" y="65"/>
                </a:lnTo>
                <a:lnTo>
                  <a:pt x="185" y="54"/>
                </a:lnTo>
                <a:lnTo>
                  <a:pt x="201" y="45"/>
                </a:lnTo>
                <a:lnTo>
                  <a:pt x="219" y="37"/>
                </a:lnTo>
                <a:lnTo>
                  <a:pt x="236" y="29"/>
                </a:lnTo>
                <a:lnTo>
                  <a:pt x="253" y="22"/>
                </a:lnTo>
                <a:lnTo>
                  <a:pt x="271" y="17"/>
                </a:lnTo>
                <a:lnTo>
                  <a:pt x="290" y="11"/>
                </a:lnTo>
                <a:lnTo>
                  <a:pt x="308" y="6"/>
                </a:lnTo>
                <a:lnTo>
                  <a:pt x="327" y="3"/>
                </a:lnTo>
                <a:lnTo>
                  <a:pt x="347" y="1"/>
                </a:lnTo>
                <a:lnTo>
                  <a:pt x="366" y="0"/>
                </a:lnTo>
                <a:lnTo>
                  <a:pt x="386" y="0"/>
                </a:lnTo>
                <a:lnTo>
                  <a:pt x="386" y="0"/>
                </a:lnTo>
                <a:lnTo>
                  <a:pt x="406" y="0"/>
                </a:lnTo>
                <a:lnTo>
                  <a:pt x="426" y="1"/>
                </a:lnTo>
                <a:lnTo>
                  <a:pt x="445" y="3"/>
                </a:lnTo>
                <a:lnTo>
                  <a:pt x="463" y="6"/>
                </a:lnTo>
                <a:lnTo>
                  <a:pt x="483" y="11"/>
                </a:lnTo>
                <a:lnTo>
                  <a:pt x="501" y="17"/>
                </a:lnTo>
                <a:lnTo>
                  <a:pt x="518" y="22"/>
                </a:lnTo>
                <a:lnTo>
                  <a:pt x="537" y="29"/>
                </a:lnTo>
                <a:lnTo>
                  <a:pt x="554" y="37"/>
                </a:lnTo>
                <a:lnTo>
                  <a:pt x="570" y="45"/>
                </a:lnTo>
                <a:lnTo>
                  <a:pt x="586" y="54"/>
                </a:lnTo>
                <a:lnTo>
                  <a:pt x="602" y="65"/>
                </a:lnTo>
                <a:lnTo>
                  <a:pt x="617" y="76"/>
                </a:lnTo>
                <a:lnTo>
                  <a:pt x="632" y="88"/>
                </a:lnTo>
                <a:lnTo>
                  <a:pt x="645" y="99"/>
                </a:lnTo>
                <a:lnTo>
                  <a:pt x="659" y="112"/>
                </a:lnTo>
                <a:lnTo>
                  <a:pt x="672" y="125"/>
                </a:lnTo>
                <a:lnTo>
                  <a:pt x="684" y="139"/>
                </a:lnTo>
                <a:lnTo>
                  <a:pt x="696" y="154"/>
                </a:lnTo>
                <a:lnTo>
                  <a:pt x="706" y="169"/>
                </a:lnTo>
                <a:lnTo>
                  <a:pt x="716" y="185"/>
                </a:lnTo>
                <a:lnTo>
                  <a:pt x="725" y="201"/>
                </a:lnTo>
                <a:lnTo>
                  <a:pt x="733" y="218"/>
                </a:lnTo>
                <a:lnTo>
                  <a:pt x="741" y="235"/>
                </a:lnTo>
                <a:lnTo>
                  <a:pt x="748" y="252"/>
                </a:lnTo>
                <a:lnTo>
                  <a:pt x="754" y="271"/>
                </a:lnTo>
                <a:lnTo>
                  <a:pt x="760" y="289"/>
                </a:lnTo>
                <a:lnTo>
                  <a:pt x="764" y="307"/>
                </a:lnTo>
                <a:lnTo>
                  <a:pt x="768" y="327"/>
                </a:lnTo>
                <a:lnTo>
                  <a:pt x="770" y="345"/>
                </a:lnTo>
                <a:lnTo>
                  <a:pt x="771" y="366"/>
                </a:lnTo>
                <a:lnTo>
                  <a:pt x="772" y="385"/>
                </a:lnTo>
                <a:lnTo>
                  <a:pt x="772" y="385"/>
                </a:lnTo>
                <a:close/>
              </a:path>
            </a:pathLst>
          </a:custGeom>
          <a:solidFill>
            <a:srgbClr val="139AFF">
              <a:alpha val="30000"/>
            </a:srgbClr>
          </a:solidFill>
          <a:ln w="114300" cap="flat" cmpd="sng">
            <a:solidFill>
              <a:srgbClr val="139A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100" name="Freeform 116"/>
          <p:cNvSpPr>
            <a:spLocks/>
          </p:cNvSpPr>
          <p:nvPr/>
        </p:nvSpPr>
        <p:spPr bwMode="auto">
          <a:xfrm>
            <a:off x="512763" y="1665288"/>
            <a:ext cx="1225550" cy="1223962"/>
          </a:xfrm>
          <a:custGeom>
            <a:avLst/>
            <a:gdLst>
              <a:gd name="T0" fmla="*/ 771 w 772"/>
              <a:gd name="T1" fmla="*/ 405 h 771"/>
              <a:gd name="T2" fmla="*/ 764 w 772"/>
              <a:gd name="T3" fmla="*/ 463 h 771"/>
              <a:gd name="T4" fmla="*/ 748 w 772"/>
              <a:gd name="T5" fmla="*/ 518 h 771"/>
              <a:gd name="T6" fmla="*/ 725 w 772"/>
              <a:gd name="T7" fmla="*/ 569 h 771"/>
              <a:gd name="T8" fmla="*/ 696 w 772"/>
              <a:gd name="T9" fmla="*/ 616 h 771"/>
              <a:gd name="T10" fmla="*/ 659 w 772"/>
              <a:gd name="T11" fmla="*/ 657 h 771"/>
              <a:gd name="T12" fmla="*/ 617 w 772"/>
              <a:gd name="T13" fmla="*/ 694 h 771"/>
              <a:gd name="T14" fmla="*/ 570 w 772"/>
              <a:gd name="T15" fmla="*/ 725 h 771"/>
              <a:gd name="T16" fmla="*/ 518 w 772"/>
              <a:gd name="T17" fmla="*/ 748 h 771"/>
              <a:gd name="T18" fmla="*/ 463 w 772"/>
              <a:gd name="T19" fmla="*/ 763 h 771"/>
              <a:gd name="T20" fmla="*/ 406 w 772"/>
              <a:gd name="T21" fmla="*/ 771 h 771"/>
              <a:gd name="T22" fmla="*/ 366 w 772"/>
              <a:gd name="T23" fmla="*/ 771 h 771"/>
              <a:gd name="T24" fmla="*/ 308 w 772"/>
              <a:gd name="T25" fmla="*/ 763 h 771"/>
              <a:gd name="T26" fmla="*/ 253 w 772"/>
              <a:gd name="T27" fmla="*/ 748 h 771"/>
              <a:gd name="T28" fmla="*/ 201 w 772"/>
              <a:gd name="T29" fmla="*/ 725 h 771"/>
              <a:gd name="T30" fmla="*/ 154 w 772"/>
              <a:gd name="T31" fmla="*/ 694 h 771"/>
              <a:gd name="T32" fmla="*/ 113 w 772"/>
              <a:gd name="T33" fmla="*/ 657 h 771"/>
              <a:gd name="T34" fmla="*/ 77 w 772"/>
              <a:gd name="T35" fmla="*/ 616 h 771"/>
              <a:gd name="T36" fmla="*/ 47 w 772"/>
              <a:gd name="T37" fmla="*/ 569 h 771"/>
              <a:gd name="T38" fmla="*/ 23 w 772"/>
              <a:gd name="T39" fmla="*/ 518 h 771"/>
              <a:gd name="T40" fmla="*/ 8 w 772"/>
              <a:gd name="T41" fmla="*/ 463 h 771"/>
              <a:gd name="T42" fmla="*/ 0 w 772"/>
              <a:gd name="T43" fmla="*/ 405 h 771"/>
              <a:gd name="T44" fmla="*/ 0 w 772"/>
              <a:gd name="T45" fmla="*/ 366 h 771"/>
              <a:gd name="T46" fmla="*/ 8 w 772"/>
              <a:gd name="T47" fmla="*/ 307 h 771"/>
              <a:gd name="T48" fmla="*/ 23 w 772"/>
              <a:gd name="T49" fmla="*/ 252 h 771"/>
              <a:gd name="T50" fmla="*/ 47 w 772"/>
              <a:gd name="T51" fmla="*/ 201 h 771"/>
              <a:gd name="T52" fmla="*/ 77 w 772"/>
              <a:gd name="T53" fmla="*/ 154 h 771"/>
              <a:gd name="T54" fmla="*/ 113 w 772"/>
              <a:gd name="T55" fmla="*/ 112 h 771"/>
              <a:gd name="T56" fmla="*/ 154 w 772"/>
              <a:gd name="T57" fmla="*/ 76 h 771"/>
              <a:gd name="T58" fmla="*/ 201 w 772"/>
              <a:gd name="T59" fmla="*/ 45 h 771"/>
              <a:gd name="T60" fmla="*/ 253 w 772"/>
              <a:gd name="T61" fmla="*/ 22 h 771"/>
              <a:gd name="T62" fmla="*/ 308 w 772"/>
              <a:gd name="T63" fmla="*/ 6 h 771"/>
              <a:gd name="T64" fmla="*/ 366 w 772"/>
              <a:gd name="T65" fmla="*/ 0 h 771"/>
              <a:gd name="T66" fmla="*/ 406 w 772"/>
              <a:gd name="T67" fmla="*/ 0 h 771"/>
              <a:gd name="T68" fmla="*/ 463 w 772"/>
              <a:gd name="T69" fmla="*/ 6 h 771"/>
              <a:gd name="T70" fmla="*/ 518 w 772"/>
              <a:gd name="T71" fmla="*/ 22 h 771"/>
              <a:gd name="T72" fmla="*/ 570 w 772"/>
              <a:gd name="T73" fmla="*/ 45 h 771"/>
              <a:gd name="T74" fmla="*/ 617 w 772"/>
              <a:gd name="T75" fmla="*/ 76 h 771"/>
              <a:gd name="T76" fmla="*/ 659 w 772"/>
              <a:gd name="T77" fmla="*/ 112 h 771"/>
              <a:gd name="T78" fmla="*/ 696 w 772"/>
              <a:gd name="T79" fmla="*/ 154 h 771"/>
              <a:gd name="T80" fmla="*/ 725 w 772"/>
              <a:gd name="T81" fmla="*/ 201 h 771"/>
              <a:gd name="T82" fmla="*/ 748 w 772"/>
              <a:gd name="T83" fmla="*/ 252 h 771"/>
              <a:gd name="T84" fmla="*/ 764 w 772"/>
              <a:gd name="T85" fmla="*/ 307 h 771"/>
              <a:gd name="T86" fmla="*/ 771 w 772"/>
              <a:gd name="T87" fmla="*/ 366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2" h="771">
                <a:moveTo>
                  <a:pt x="772" y="385"/>
                </a:moveTo>
                <a:lnTo>
                  <a:pt x="772" y="385"/>
                </a:lnTo>
                <a:lnTo>
                  <a:pt x="771" y="405"/>
                </a:lnTo>
                <a:lnTo>
                  <a:pt x="770" y="424"/>
                </a:lnTo>
                <a:lnTo>
                  <a:pt x="768" y="443"/>
                </a:lnTo>
                <a:lnTo>
                  <a:pt x="764" y="463"/>
                </a:lnTo>
                <a:lnTo>
                  <a:pt x="760" y="481"/>
                </a:lnTo>
                <a:lnTo>
                  <a:pt x="754" y="500"/>
                </a:lnTo>
                <a:lnTo>
                  <a:pt x="748" y="518"/>
                </a:lnTo>
                <a:lnTo>
                  <a:pt x="741" y="535"/>
                </a:lnTo>
                <a:lnTo>
                  <a:pt x="733" y="552"/>
                </a:lnTo>
                <a:lnTo>
                  <a:pt x="725" y="569"/>
                </a:lnTo>
                <a:lnTo>
                  <a:pt x="716" y="585"/>
                </a:lnTo>
                <a:lnTo>
                  <a:pt x="706" y="601"/>
                </a:lnTo>
                <a:lnTo>
                  <a:pt x="696" y="616"/>
                </a:lnTo>
                <a:lnTo>
                  <a:pt x="684" y="631"/>
                </a:lnTo>
                <a:lnTo>
                  <a:pt x="672" y="645"/>
                </a:lnTo>
                <a:lnTo>
                  <a:pt x="659" y="657"/>
                </a:lnTo>
                <a:lnTo>
                  <a:pt x="645" y="671"/>
                </a:lnTo>
                <a:lnTo>
                  <a:pt x="632" y="683"/>
                </a:lnTo>
                <a:lnTo>
                  <a:pt x="617" y="694"/>
                </a:lnTo>
                <a:lnTo>
                  <a:pt x="602" y="706"/>
                </a:lnTo>
                <a:lnTo>
                  <a:pt x="586" y="715"/>
                </a:lnTo>
                <a:lnTo>
                  <a:pt x="570" y="725"/>
                </a:lnTo>
                <a:lnTo>
                  <a:pt x="554" y="733"/>
                </a:lnTo>
                <a:lnTo>
                  <a:pt x="537" y="741"/>
                </a:lnTo>
                <a:lnTo>
                  <a:pt x="518" y="748"/>
                </a:lnTo>
                <a:lnTo>
                  <a:pt x="501" y="754"/>
                </a:lnTo>
                <a:lnTo>
                  <a:pt x="483" y="759"/>
                </a:lnTo>
                <a:lnTo>
                  <a:pt x="463" y="763"/>
                </a:lnTo>
                <a:lnTo>
                  <a:pt x="445" y="766"/>
                </a:lnTo>
                <a:lnTo>
                  <a:pt x="426" y="770"/>
                </a:lnTo>
                <a:lnTo>
                  <a:pt x="406" y="771"/>
                </a:lnTo>
                <a:lnTo>
                  <a:pt x="386" y="771"/>
                </a:lnTo>
                <a:lnTo>
                  <a:pt x="386" y="771"/>
                </a:lnTo>
                <a:lnTo>
                  <a:pt x="366" y="771"/>
                </a:lnTo>
                <a:lnTo>
                  <a:pt x="347" y="770"/>
                </a:lnTo>
                <a:lnTo>
                  <a:pt x="327" y="766"/>
                </a:lnTo>
                <a:lnTo>
                  <a:pt x="308" y="763"/>
                </a:lnTo>
                <a:lnTo>
                  <a:pt x="290" y="759"/>
                </a:lnTo>
                <a:lnTo>
                  <a:pt x="271" y="754"/>
                </a:lnTo>
                <a:lnTo>
                  <a:pt x="253" y="748"/>
                </a:lnTo>
                <a:lnTo>
                  <a:pt x="236" y="741"/>
                </a:lnTo>
                <a:lnTo>
                  <a:pt x="219" y="733"/>
                </a:lnTo>
                <a:lnTo>
                  <a:pt x="201" y="725"/>
                </a:lnTo>
                <a:lnTo>
                  <a:pt x="185" y="715"/>
                </a:lnTo>
                <a:lnTo>
                  <a:pt x="171" y="706"/>
                </a:lnTo>
                <a:lnTo>
                  <a:pt x="154" y="694"/>
                </a:lnTo>
                <a:lnTo>
                  <a:pt x="141" y="683"/>
                </a:lnTo>
                <a:lnTo>
                  <a:pt x="126" y="671"/>
                </a:lnTo>
                <a:lnTo>
                  <a:pt x="113" y="657"/>
                </a:lnTo>
                <a:lnTo>
                  <a:pt x="101" y="645"/>
                </a:lnTo>
                <a:lnTo>
                  <a:pt x="88" y="631"/>
                </a:lnTo>
                <a:lnTo>
                  <a:pt x="77" y="616"/>
                </a:lnTo>
                <a:lnTo>
                  <a:pt x="66" y="601"/>
                </a:lnTo>
                <a:lnTo>
                  <a:pt x="56" y="585"/>
                </a:lnTo>
                <a:lnTo>
                  <a:pt x="47" y="569"/>
                </a:lnTo>
                <a:lnTo>
                  <a:pt x="38" y="552"/>
                </a:lnTo>
                <a:lnTo>
                  <a:pt x="30" y="535"/>
                </a:lnTo>
                <a:lnTo>
                  <a:pt x="23" y="518"/>
                </a:lnTo>
                <a:lnTo>
                  <a:pt x="17" y="500"/>
                </a:lnTo>
                <a:lnTo>
                  <a:pt x="13" y="481"/>
                </a:lnTo>
                <a:lnTo>
                  <a:pt x="8" y="463"/>
                </a:lnTo>
                <a:lnTo>
                  <a:pt x="5" y="443"/>
                </a:lnTo>
                <a:lnTo>
                  <a:pt x="2" y="424"/>
                </a:lnTo>
                <a:lnTo>
                  <a:pt x="0" y="405"/>
                </a:lnTo>
                <a:lnTo>
                  <a:pt x="0" y="385"/>
                </a:lnTo>
                <a:lnTo>
                  <a:pt x="0" y="385"/>
                </a:lnTo>
                <a:lnTo>
                  <a:pt x="0" y="366"/>
                </a:lnTo>
                <a:lnTo>
                  <a:pt x="2" y="345"/>
                </a:lnTo>
                <a:lnTo>
                  <a:pt x="5" y="327"/>
                </a:lnTo>
                <a:lnTo>
                  <a:pt x="8" y="307"/>
                </a:lnTo>
                <a:lnTo>
                  <a:pt x="13" y="289"/>
                </a:lnTo>
                <a:lnTo>
                  <a:pt x="17" y="271"/>
                </a:lnTo>
                <a:lnTo>
                  <a:pt x="23" y="252"/>
                </a:lnTo>
                <a:lnTo>
                  <a:pt x="30" y="235"/>
                </a:lnTo>
                <a:lnTo>
                  <a:pt x="38" y="218"/>
                </a:lnTo>
                <a:lnTo>
                  <a:pt x="47" y="201"/>
                </a:lnTo>
                <a:lnTo>
                  <a:pt x="56" y="185"/>
                </a:lnTo>
                <a:lnTo>
                  <a:pt x="66" y="169"/>
                </a:lnTo>
                <a:lnTo>
                  <a:pt x="77" y="154"/>
                </a:lnTo>
                <a:lnTo>
                  <a:pt x="88" y="139"/>
                </a:lnTo>
                <a:lnTo>
                  <a:pt x="101" y="125"/>
                </a:lnTo>
                <a:lnTo>
                  <a:pt x="113" y="112"/>
                </a:lnTo>
                <a:lnTo>
                  <a:pt x="126" y="99"/>
                </a:lnTo>
                <a:lnTo>
                  <a:pt x="141" y="88"/>
                </a:lnTo>
                <a:lnTo>
                  <a:pt x="154" y="76"/>
                </a:lnTo>
                <a:lnTo>
                  <a:pt x="171" y="65"/>
                </a:lnTo>
                <a:lnTo>
                  <a:pt x="185" y="54"/>
                </a:lnTo>
                <a:lnTo>
                  <a:pt x="201" y="45"/>
                </a:lnTo>
                <a:lnTo>
                  <a:pt x="219" y="37"/>
                </a:lnTo>
                <a:lnTo>
                  <a:pt x="236" y="29"/>
                </a:lnTo>
                <a:lnTo>
                  <a:pt x="253" y="22"/>
                </a:lnTo>
                <a:lnTo>
                  <a:pt x="271" y="17"/>
                </a:lnTo>
                <a:lnTo>
                  <a:pt x="290" y="11"/>
                </a:lnTo>
                <a:lnTo>
                  <a:pt x="308" y="6"/>
                </a:lnTo>
                <a:lnTo>
                  <a:pt x="327" y="3"/>
                </a:lnTo>
                <a:lnTo>
                  <a:pt x="347" y="1"/>
                </a:lnTo>
                <a:lnTo>
                  <a:pt x="366" y="0"/>
                </a:lnTo>
                <a:lnTo>
                  <a:pt x="386" y="0"/>
                </a:lnTo>
                <a:lnTo>
                  <a:pt x="386" y="0"/>
                </a:lnTo>
                <a:lnTo>
                  <a:pt x="406" y="0"/>
                </a:lnTo>
                <a:lnTo>
                  <a:pt x="426" y="1"/>
                </a:lnTo>
                <a:lnTo>
                  <a:pt x="445" y="3"/>
                </a:lnTo>
                <a:lnTo>
                  <a:pt x="463" y="6"/>
                </a:lnTo>
                <a:lnTo>
                  <a:pt x="483" y="11"/>
                </a:lnTo>
                <a:lnTo>
                  <a:pt x="501" y="17"/>
                </a:lnTo>
                <a:lnTo>
                  <a:pt x="518" y="22"/>
                </a:lnTo>
                <a:lnTo>
                  <a:pt x="537" y="29"/>
                </a:lnTo>
                <a:lnTo>
                  <a:pt x="554" y="37"/>
                </a:lnTo>
                <a:lnTo>
                  <a:pt x="570" y="45"/>
                </a:lnTo>
                <a:lnTo>
                  <a:pt x="586" y="54"/>
                </a:lnTo>
                <a:lnTo>
                  <a:pt x="602" y="65"/>
                </a:lnTo>
                <a:lnTo>
                  <a:pt x="617" y="76"/>
                </a:lnTo>
                <a:lnTo>
                  <a:pt x="632" y="88"/>
                </a:lnTo>
                <a:lnTo>
                  <a:pt x="645" y="99"/>
                </a:lnTo>
                <a:lnTo>
                  <a:pt x="659" y="112"/>
                </a:lnTo>
                <a:lnTo>
                  <a:pt x="672" y="125"/>
                </a:lnTo>
                <a:lnTo>
                  <a:pt x="684" y="139"/>
                </a:lnTo>
                <a:lnTo>
                  <a:pt x="696" y="154"/>
                </a:lnTo>
                <a:lnTo>
                  <a:pt x="706" y="169"/>
                </a:lnTo>
                <a:lnTo>
                  <a:pt x="716" y="185"/>
                </a:lnTo>
                <a:lnTo>
                  <a:pt x="725" y="201"/>
                </a:lnTo>
                <a:lnTo>
                  <a:pt x="733" y="218"/>
                </a:lnTo>
                <a:lnTo>
                  <a:pt x="741" y="235"/>
                </a:lnTo>
                <a:lnTo>
                  <a:pt x="748" y="252"/>
                </a:lnTo>
                <a:lnTo>
                  <a:pt x="754" y="271"/>
                </a:lnTo>
                <a:lnTo>
                  <a:pt x="760" y="289"/>
                </a:lnTo>
                <a:lnTo>
                  <a:pt x="764" y="307"/>
                </a:lnTo>
                <a:lnTo>
                  <a:pt x="768" y="327"/>
                </a:lnTo>
                <a:lnTo>
                  <a:pt x="770" y="345"/>
                </a:lnTo>
                <a:lnTo>
                  <a:pt x="771" y="366"/>
                </a:lnTo>
                <a:lnTo>
                  <a:pt x="772" y="385"/>
                </a:lnTo>
                <a:lnTo>
                  <a:pt x="772" y="385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114300" cap="flat" cmpd="sng">
            <a:solidFill>
              <a:srgbClr val="F7B60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114" name="AutoShape 130"/>
          <p:cNvSpPr>
            <a:spLocks noChangeArrowheads="1"/>
          </p:cNvSpPr>
          <p:nvPr/>
        </p:nvSpPr>
        <p:spPr bwMode="auto">
          <a:xfrm rot="2700000">
            <a:off x="1940719" y="1802606"/>
            <a:ext cx="1214438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115" name="Rectangle 131"/>
          <p:cNvSpPr>
            <a:spLocks noChangeArrowheads="1"/>
          </p:cNvSpPr>
          <p:nvPr/>
        </p:nvSpPr>
        <p:spPr bwMode="auto">
          <a:xfrm>
            <a:off x="566738" y="1974850"/>
            <a:ext cx="11303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Heading</a:t>
            </a:r>
          </a:p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Goes </a:t>
            </a:r>
          </a:p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Here</a:t>
            </a:r>
          </a:p>
        </p:txBody>
      </p:sp>
      <p:sp>
        <p:nvSpPr>
          <p:cNvPr id="42116" name="Rectangle 132"/>
          <p:cNvSpPr>
            <a:spLocks noChangeArrowheads="1"/>
          </p:cNvSpPr>
          <p:nvPr/>
        </p:nvSpPr>
        <p:spPr bwMode="auto">
          <a:xfrm>
            <a:off x="7524750" y="5402263"/>
            <a:ext cx="92392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Heading</a:t>
            </a:r>
          </a:p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Goes </a:t>
            </a:r>
          </a:p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Here</a:t>
            </a:r>
          </a:p>
        </p:txBody>
      </p:sp>
      <p:sp>
        <p:nvSpPr>
          <p:cNvPr id="42130" name="Oval 146"/>
          <p:cNvSpPr>
            <a:spLocks noChangeArrowheads="1"/>
          </p:cNvSpPr>
          <p:nvPr/>
        </p:nvSpPr>
        <p:spPr bwMode="auto">
          <a:xfrm>
            <a:off x="3195638" y="5491163"/>
            <a:ext cx="431800" cy="431800"/>
          </a:xfrm>
          <a:prstGeom prst="ellipse">
            <a:avLst/>
          </a:prstGeom>
          <a:solidFill>
            <a:srgbClr val="C0C0C0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132" name="Oval 148"/>
          <p:cNvSpPr>
            <a:spLocks noChangeArrowheads="1"/>
          </p:cNvSpPr>
          <p:nvPr/>
        </p:nvSpPr>
        <p:spPr bwMode="auto">
          <a:xfrm>
            <a:off x="2054225" y="5491163"/>
            <a:ext cx="431800" cy="431800"/>
          </a:xfrm>
          <a:prstGeom prst="ellipse">
            <a:avLst/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148" name="Oval 164"/>
          <p:cNvSpPr>
            <a:spLocks noChangeArrowheads="1"/>
          </p:cNvSpPr>
          <p:nvPr/>
        </p:nvSpPr>
        <p:spPr bwMode="auto">
          <a:xfrm>
            <a:off x="4902200" y="4356100"/>
            <a:ext cx="431800" cy="431800"/>
          </a:xfrm>
          <a:prstGeom prst="ellipse">
            <a:avLst/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150" name="Oval 166"/>
          <p:cNvSpPr>
            <a:spLocks noChangeArrowheads="1"/>
          </p:cNvSpPr>
          <p:nvPr/>
        </p:nvSpPr>
        <p:spPr bwMode="auto">
          <a:xfrm>
            <a:off x="6054725" y="4356100"/>
            <a:ext cx="431800" cy="431800"/>
          </a:xfrm>
          <a:prstGeom prst="ellipse">
            <a:avLst/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154" name="Line 170"/>
          <p:cNvSpPr>
            <a:spLocks noChangeShapeType="1"/>
          </p:cNvSpPr>
          <p:nvPr/>
        </p:nvSpPr>
        <p:spPr bwMode="auto">
          <a:xfrm>
            <a:off x="2270125" y="4803775"/>
            <a:ext cx="0" cy="677863"/>
          </a:xfrm>
          <a:prstGeom prst="line">
            <a:avLst/>
          </a:prstGeom>
          <a:noFill/>
          <a:ln w="19050" cap="rnd">
            <a:solidFill>
              <a:srgbClr val="139A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155" name="Line 171"/>
          <p:cNvSpPr>
            <a:spLocks noChangeShapeType="1"/>
          </p:cNvSpPr>
          <p:nvPr/>
        </p:nvSpPr>
        <p:spPr bwMode="auto">
          <a:xfrm>
            <a:off x="3409950" y="4803775"/>
            <a:ext cx="0" cy="677863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156" name="Line 172"/>
          <p:cNvSpPr>
            <a:spLocks noChangeShapeType="1"/>
          </p:cNvSpPr>
          <p:nvPr/>
        </p:nvSpPr>
        <p:spPr bwMode="auto">
          <a:xfrm>
            <a:off x="5130800" y="4803775"/>
            <a:ext cx="0" cy="128588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157" name="Line 173"/>
          <p:cNvSpPr>
            <a:spLocks noChangeShapeType="1"/>
          </p:cNvSpPr>
          <p:nvPr/>
        </p:nvSpPr>
        <p:spPr bwMode="auto">
          <a:xfrm>
            <a:off x="6264275" y="4803775"/>
            <a:ext cx="0" cy="128588"/>
          </a:xfrm>
          <a:prstGeom prst="line">
            <a:avLst/>
          </a:prstGeom>
          <a:noFill/>
          <a:ln w="19050" cap="rnd">
            <a:solidFill>
              <a:srgbClr val="99CC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182" name="Rectangle 198"/>
          <p:cNvSpPr>
            <a:spLocks noChangeArrowheads="1"/>
          </p:cNvSpPr>
          <p:nvPr/>
        </p:nvSpPr>
        <p:spPr bwMode="auto">
          <a:xfrm>
            <a:off x="3844925" y="2149475"/>
            <a:ext cx="3254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ko-KR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＞</a:t>
            </a:r>
          </a:p>
        </p:txBody>
      </p:sp>
      <p:sp>
        <p:nvSpPr>
          <p:cNvPr id="42183" name="Rectangle 199"/>
          <p:cNvSpPr>
            <a:spLocks noChangeArrowheads="1"/>
          </p:cNvSpPr>
          <p:nvPr/>
        </p:nvSpPr>
        <p:spPr bwMode="auto">
          <a:xfrm>
            <a:off x="4995863" y="2149475"/>
            <a:ext cx="3254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ko-KR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＞</a:t>
            </a:r>
          </a:p>
        </p:txBody>
      </p:sp>
      <p:sp>
        <p:nvSpPr>
          <p:cNvPr id="42184" name="Rectangle 200"/>
          <p:cNvSpPr>
            <a:spLocks noChangeArrowheads="1"/>
          </p:cNvSpPr>
          <p:nvPr/>
        </p:nvSpPr>
        <p:spPr bwMode="auto">
          <a:xfrm>
            <a:off x="6132513" y="2149475"/>
            <a:ext cx="3254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ko-KR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＞</a:t>
            </a:r>
          </a:p>
        </p:txBody>
      </p:sp>
      <p:sp>
        <p:nvSpPr>
          <p:cNvPr id="42185" name="Rectangle 201"/>
          <p:cNvSpPr>
            <a:spLocks noChangeArrowheads="1"/>
          </p:cNvSpPr>
          <p:nvPr/>
        </p:nvSpPr>
        <p:spPr bwMode="auto">
          <a:xfrm>
            <a:off x="6075363" y="3284538"/>
            <a:ext cx="3254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ko-KR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＜</a:t>
            </a:r>
          </a:p>
        </p:txBody>
      </p:sp>
      <p:sp>
        <p:nvSpPr>
          <p:cNvPr id="42186" name="Rectangle 202"/>
          <p:cNvSpPr>
            <a:spLocks noChangeArrowheads="1"/>
          </p:cNvSpPr>
          <p:nvPr/>
        </p:nvSpPr>
        <p:spPr bwMode="auto">
          <a:xfrm>
            <a:off x="4948238" y="3284538"/>
            <a:ext cx="3254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ko-KR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＜</a:t>
            </a:r>
          </a:p>
        </p:txBody>
      </p:sp>
      <p:sp>
        <p:nvSpPr>
          <p:cNvPr id="42187" name="Rectangle 203"/>
          <p:cNvSpPr>
            <a:spLocks noChangeArrowheads="1"/>
          </p:cNvSpPr>
          <p:nvPr/>
        </p:nvSpPr>
        <p:spPr bwMode="auto">
          <a:xfrm>
            <a:off x="3806825" y="3284538"/>
            <a:ext cx="3254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ko-KR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＜</a:t>
            </a:r>
          </a:p>
        </p:txBody>
      </p:sp>
      <p:sp>
        <p:nvSpPr>
          <p:cNvPr id="42188" name="Rectangle 204"/>
          <p:cNvSpPr>
            <a:spLocks noChangeArrowheads="1"/>
          </p:cNvSpPr>
          <p:nvPr/>
        </p:nvSpPr>
        <p:spPr bwMode="auto">
          <a:xfrm>
            <a:off x="2663825" y="3284538"/>
            <a:ext cx="3254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ko-KR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＜</a:t>
            </a:r>
          </a:p>
        </p:txBody>
      </p:sp>
      <p:sp>
        <p:nvSpPr>
          <p:cNvPr id="42189" name="Rectangle 205"/>
          <p:cNvSpPr>
            <a:spLocks noChangeArrowheads="1"/>
          </p:cNvSpPr>
          <p:nvPr/>
        </p:nvSpPr>
        <p:spPr bwMode="auto">
          <a:xfrm>
            <a:off x="2700338" y="4454525"/>
            <a:ext cx="3254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ko-KR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＞</a:t>
            </a:r>
          </a:p>
        </p:txBody>
      </p:sp>
      <p:sp>
        <p:nvSpPr>
          <p:cNvPr id="42190" name="Rectangle 206"/>
          <p:cNvSpPr>
            <a:spLocks noChangeArrowheads="1"/>
          </p:cNvSpPr>
          <p:nvPr/>
        </p:nvSpPr>
        <p:spPr bwMode="auto">
          <a:xfrm>
            <a:off x="5553075" y="5013325"/>
            <a:ext cx="3254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ko-KR" altLang="en-US" sz="1000" b="1">
                <a:solidFill>
                  <a:srgbClr val="FFFFFF"/>
                </a:solidFill>
                <a:latin typeface="Arial" panose="020B0604020202020204" pitchFamily="34" charset="0"/>
              </a:rPr>
              <a:t>＞</a:t>
            </a:r>
          </a:p>
        </p:txBody>
      </p:sp>
      <p:sp>
        <p:nvSpPr>
          <p:cNvPr id="42192" name="Rectangle 208"/>
          <p:cNvSpPr>
            <a:spLocks noChangeArrowheads="1"/>
          </p:cNvSpPr>
          <p:nvPr/>
        </p:nvSpPr>
        <p:spPr bwMode="auto">
          <a:xfrm>
            <a:off x="4306888" y="5772150"/>
            <a:ext cx="2360612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Diversity of Culture</a:t>
            </a:r>
          </a:p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Captivate your viewing audience – </a:t>
            </a:r>
          </a:p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PowerPoint Templates</a:t>
            </a:r>
          </a:p>
        </p:txBody>
      </p:sp>
      <p:sp>
        <p:nvSpPr>
          <p:cNvPr id="42195" name="Oval 211"/>
          <p:cNvSpPr>
            <a:spLocks noChangeArrowheads="1"/>
          </p:cNvSpPr>
          <p:nvPr/>
        </p:nvSpPr>
        <p:spPr bwMode="auto">
          <a:xfrm>
            <a:off x="2754313" y="2195513"/>
            <a:ext cx="180975" cy="180975"/>
          </a:xfrm>
          <a:prstGeom prst="ellipse">
            <a:avLst/>
          </a:prstGeom>
          <a:solidFill>
            <a:schemeClr val="bg1">
              <a:alpha val="50000"/>
            </a:scheme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199" name="Oval 215"/>
          <p:cNvSpPr>
            <a:spLocks noChangeArrowheads="1"/>
          </p:cNvSpPr>
          <p:nvPr/>
        </p:nvSpPr>
        <p:spPr bwMode="auto">
          <a:xfrm>
            <a:off x="7318375" y="2185988"/>
            <a:ext cx="180975" cy="18097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202" name="Oval 218"/>
          <p:cNvSpPr>
            <a:spLocks noChangeArrowheads="1"/>
          </p:cNvSpPr>
          <p:nvPr/>
        </p:nvSpPr>
        <p:spPr bwMode="auto">
          <a:xfrm>
            <a:off x="1600200" y="3309938"/>
            <a:ext cx="180975" cy="18097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203" name="Oval 219"/>
          <p:cNvSpPr>
            <a:spLocks noChangeArrowheads="1"/>
          </p:cNvSpPr>
          <p:nvPr/>
        </p:nvSpPr>
        <p:spPr bwMode="auto">
          <a:xfrm>
            <a:off x="7308850" y="3319463"/>
            <a:ext cx="180975" cy="18097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209" name="Oval 225"/>
          <p:cNvSpPr>
            <a:spLocks noChangeArrowheads="1"/>
          </p:cNvSpPr>
          <p:nvPr/>
        </p:nvSpPr>
        <p:spPr bwMode="auto">
          <a:xfrm>
            <a:off x="7885113" y="2762250"/>
            <a:ext cx="180975" cy="18097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210" name="Oval 226"/>
          <p:cNvSpPr>
            <a:spLocks noChangeArrowheads="1"/>
          </p:cNvSpPr>
          <p:nvPr/>
        </p:nvSpPr>
        <p:spPr bwMode="auto">
          <a:xfrm>
            <a:off x="1600200" y="4508500"/>
            <a:ext cx="180975" cy="18097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211" name="Oval 227"/>
          <p:cNvSpPr>
            <a:spLocks noChangeArrowheads="1"/>
          </p:cNvSpPr>
          <p:nvPr/>
        </p:nvSpPr>
        <p:spPr bwMode="auto">
          <a:xfrm>
            <a:off x="1008063" y="3906838"/>
            <a:ext cx="180975" cy="18097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212" name="Oval 228"/>
          <p:cNvSpPr>
            <a:spLocks noChangeArrowheads="1"/>
          </p:cNvSpPr>
          <p:nvPr/>
        </p:nvSpPr>
        <p:spPr bwMode="auto">
          <a:xfrm>
            <a:off x="2168525" y="1619250"/>
            <a:ext cx="180975" cy="18097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213" name="Oval 229"/>
          <p:cNvSpPr>
            <a:spLocks noChangeArrowheads="1"/>
          </p:cNvSpPr>
          <p:nvPr/>
        </p:nvSpPr>
        <p:spPr bwMode="auto">
          <a:xfrm>
            <a:off x="3897313" y="4492625"/>
            <a:ext cx="180975" cy="18097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214" name="Oval 230"/>
          <p:cNvSpPr>
            <a:spLocks noChangeArrowheads="1"/>
          </p:cNvSpPr>
          <p:nvPr/>
        </p:nvSpPr>
        <p:spPr bwMode="auto">
          <a:xfrm>
            <a:off x="4473575" y="5065713"/>
            <a:ext cx="180975" cy="180975"/>
          </a:xfrm>
          <a:prstGeom prst="ellipse">
            <a:avLst/>
          </a:prstGeom>
          <a:solidFill>
            <a:schemeClr val="bg1">
              <a:alpha val="0"/>
            </a:scheme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2215" name="Oval 231"/>
          <p:cNvSpPr>
            <a:spLocks noChangeArrowheads="1"/>
          </p:cNvSpPr>
          <p:nvPr/>
        </p:nvSpPr>
        <p:spPr bwMode="auto">
          <a:xfrm>
            <a:off x="6742113" y="5056188"/>
            <a:ext cx="180975" cy="180975"/>
          </a:xfrm>
          <a:prstGeom prst="ellipse">
            <a:avLst/>
          </a:prstGeom>
          <a:solidFill>
            <a:schemeClr val="bg1">
              <a:alpha val="50000"/>
            </a:scheme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42218" name="Group 234"/>
          <p:cNvGrpSpPr>
            <a:grpSpLocks/>
          </p:cNvGrpSpPr>
          <p:nvPr/>
        </p:nvGrpSpPr>
        <p:grpSpPr bwMode="auto">
          <a:xfrm>
            <a:off x="468313" y="6237288"/>
            <a:ext cx="1441450" cy="360362"/>
            <a:chOff x="4672" y="3929"/>
            <a:chExt cx="908" cy="227"/>
          </a:xfrm>
        </p:grpSpPr>
        <p:sp>
          <p:nvSpPr>
            <p:cNvPr id="42216" name="WordArt 232"/>
            <p:cNvSpPr>
              <a:spLocks noChangeArrowheads="1" noChangeShapeType="1" noTextEdit="1"/>
            </p:cNvSpPr>
            <p:nvPr/>
          </p:nvSpPr>
          <p:spPr bwMode="auto">
            <a:xfrm>
              <a:off x="4672" y="3929"/>
              <a:ext cx="9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>
                  <a:solidFill>
                    <a:srgbClr val="FFFFFF"/>
                  </a:solidFill>
                  <a:effectLst>
                    <a:outerShdw dist="17961" dir="2700000" algn="ctr" rotWithShape="0">
                      <a:srgbClr val="000000"/>
                    </a:outerShdw>
                  </a:effectLst>
                  <a:latin typeface="Impact" panose="020B0806030902050204" pitchFamily="34" charset="0"/>
                </a:rPr>
                <a:t>' LOGOTYPE '</a:t>
              </a:r>
              <a:endParaRPr lang="zh-CN" altLang="en-US" kern="10">
                <a:solidFill>
                  <a:srgbClr val="FFFFFF"/>
                </a:solidFill>
                <a:effectLst>
                  <a:outerShdw dist="17961" dir="2700000" algn="ctr" rotWithShape="0">
                    <a:srgbClr val="000000"/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42217" name="WordArt 233"/>
            <p:cNvSpPr>
              <a:spLocks noChangeArrowheads="1" noChangeShapeType="1" noTextEdit="1"/>
            </p:cNvSpPr>
            <p:nvPr/>
          </p:nvSpPr>
          <p:spPr bwMode="auto">
            <a:xfrm>
              <a:off x="4742" y="4110"/>
              <a:ext cx="770" cy="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 kern="10">
                  <a:solidFill>
                    <a:srgbClr val="9696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COMPANY LOGOTYPE INSERT</a:t>
              </a:r>
              <a:endParaRPr lang="zh-CN" altLang="en-US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2224" name="Rectangle 240"/>
          <p:cNvSpPr>
            <a:spLocks noChangeArrowheads="1"/>
          </p:cNvSpPr>
          <p:nvPr/>
        </p:nvSpPr>
        <p:spPr bwMode="auto">
          <a:xfrm>
            <a:off x="3700463" y="1214438"/>
            <a:ext cx="2447925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FFB400"/>
                </a:solidFill>
                <a:latin typeface="Arial" panose="020B0604020202020204" pitchFamily="34" charset="0"/>
              </a:rPr>
              <a:t>Subtle Touch</a:t>
            </a:r>
          </a:p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Trendy Design in contemporary colors and styles - PowerPoint Templates</a:t>
            </a:r>
          </a:p>
        </p:txBody>
      </p:sp>
      <p:sp>
        <p:nvSpPr>
          <p:cNvPr id="42225" name="Rectangle 241"/>
          <p:cNvSpPr>
            <a:spLocks noChangeArrowheads="1"/>
          </p:cNvSpPr>
          <p:nvPr/>
        </p:nvSpPr>
        <p:spPr bwMode="auto">
          <a:xfrm>
            <a:off x="4743450" y="4427538"/>
            <a:ext cx="7572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000" b="1">
                <a:solidFill>
                  <a:srgbClr val="C0C0C0"/>
                </a:solidFill>
                <a:latin typeface="Arial" panose="020B0604020202020204" pitchFamily="34" charset="0"/>
              </a:rPr>
              <a:t>num</a:t>
            </a:r>
          </a:p>
        </p:txBody>
      </p:sp>
      <p:sp>
        <p:nvSpPr>
          <p:cNvPr id="42226" name="Rectangle 242"/>
          <p:cNvSpPr>
            <a:spLocks noChangeArrowheads="1"/>
          </p:cNvSpPr>
          <p:nvPr/>
        </p:nvSpPr>
        <p:spPr bwMode="auto">
          <a:xfrm>
            <a:off x="5894388" y="4427538"/>
            <a:ext cx="7572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000" b="1">
                <a:solidFill>
                  <a:srgbClr val="99CC00"/>
                </a:solidFill>
                <a:latin typeface="Arial" panose="020B0604020202020204" pitchFamily="34" charset="0"/>
              </a:rPr>
              <a:t>num</a:t>
            </a:r>
          </a:p>
        </p:txBody>
      </p:sp>
      <p:sp>
        <p:nvSpPr>
          <p:cNvPr id="42227" name="Rectangle 243"/>
          <p:cNvSpPr>
            <a:spLocks noChangeArrowheads="1"/>
          </p:cNvSpPr>
          <p:nvPr/>
        </p:nvSpPr>
        <p:spPr bwMode="auto">
          <a:xfrm>
            <a:off x="3033713" y="5572125"/>
            <a:ext cx="7572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000" b="1">
                <a:solidFill>
                  <a:srgbClr val="FFFFFF"/>
                </a:solidFill>
                <a:latin typeface="Arial" panose="020B0604020202020204" pitchFamily="34" charset="0"/>
              </a:rPr>
              <a:t>num</a:t>
            </a:r>
          </a:p>
        </p:txBody>
      </p:sp>
      <p:sp>
        <p:nvSpPr>
          <p:cNvPr id="42228" name="Rectangle 244"/>
          <p:cNvSpPr>
            <a:spLocks noChangeArrowheads="1"/>
          </p:cNvSpPr>
          <p:nvPr/>
        </p:nvSpPr>
        <p:spPr bwMode="auto">
          <a:xfrm>
            <a:off x="1898650" y="5562600"/>
            <a:ext cx="7572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000" b="1">
                <a:solidFill>
                  <a:srgbClr val="139AFF"/>
                </a:solidFill>
                <a:latin typeface="Arial" panose="020B0604020202020204" pitchFamily="34" charset="0"/>
              </a:rPr>
              <a:t>num</a:t>
            </a:r>
          </a:p>
        </p:txBody>
      </p:sp>
    </p:spTree>
    <p:extLst>
      <p:ext uri="{BB962C8B-B14F-4D97-AF65-F5344CB8AC3E}">
        <p14:creationId xmlns:p14="http://schemas.microsoft.com/office/powerpoint/2010/main" val="256515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AutoShape 2"/>
          <p:cNvSpPr>
            <a:spLocks noChangeArrowheads="1"/>
          </p:cNvSpPr>
          <p:nvPr/>
        </p:nvSpPr>
        <p:spPr bwMode="auto">
          <a:xfrm>
            <a:off x="4067175" y="5768975"/>
            <a:ext cx="2592388" cy="684213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11" name="Line 3"/>
          <p:cNvSpPr>
            <a:spLocks noChangeShapeType="1"/>
          </p:cNvSpPr>
          <p:nvPr/>
        </p:nvSpPr>
        <p:spPr bwMode="auto">
          <a:xfrm flipV="1">
            <a:off x="6273800" y="5154613"/>
            <a:ext cx="566738" cy="595312"/>
          </a:xfrm>
          <a:prstGeom prst="line">
            <a:avLst/>
          </a:prstGeom>
          <a:noFill/>
          <a:ln w="1905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12" name="AutoShape 4"/>
          <p:cNvSpPr>
            <a:spLocks noChangeArrowheads="1"/>
          </p:cNvSpPr>
          <p:nvPr/>
        </p:nvSpPr>
        <p:spPr bwMode="auto">
          <a:xfrm rot="2700000">
            <a:off x="6512719" y="5233194"/>
            <a:ext cx="1214437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chemeClr val="tx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13" name="Oval 5"/>
          <p:cNvSpPr>
            <a:spLocks noChangeArrowheads="1"/>
          </p:cNvSpPr>
          <p:nvPr/>
        </p:nvSpPr>
        <p:spPr bwMode="auto">
          <a:xfrm>
            <a:off x="7318375" y="5624513"/>
            <a:ext cx="180975" cy="180975"/>
          </a:xfrm>
          <a:prstGeom prst="ellipse">
            <a:avLst/>
          </a:prstGeom>
          <a:solidFill>
            <a:srgbClr val="139AFF"/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14" name="AutoShape 6"/>
          <p:cNvSpPr>
            <a:spLocks noChangeArrowheads="1"/>
          </p:cNvSpPr>
          <p:nvPr/>
        </p:nvSpPr>
        <p:spPr bwMode="auto">
          <a:xfrm rot="-2700000">
            <a:off x="1360488" y="1808163"/>
            <a:ext cx="1214437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chemeClr val="tx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15" name="Oval 7"/>
          <p:cNvSpPr>
            <a:spLocks noChangeArrowheads="1"/>
          </p:cNvSpPr>
          <p:nvPr/>
        </p:nvSpPr>
        <p:spPr bwMode="auto">
          <a:xfrm>
            <a:off x="1584325" y="2195513"/>
            <a:ext cx="180975" cy="180975"/>
          </a:xfrm>
          <a:prstGeom prst="ellipse">
            <a:avLst/>
          </a:prstGeom>
          <a:solidFill>
            <a:srgbClr val="FDB602"/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16" name="AutoShape 8"/>
          <p:cNvSpPr>
            <a:spLocks noChangeArrowheads="1"/>
          </p:cNvSpPr>
          <p:nvPr/>
        </p:nvSpPr>
        <p:spPr bwMode="auto">
          <a:xfrm>
            <a:off x="3384550" y="1160463"/>
            <a:ext cx="3059113" cy="755650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17" name="Line 9"/>
          <p:cNvSpPr>
            <a:spLocks noChangeShapeType="1"/>
          </p:cNvSpPr>
          <p:nvPr/>
        </p:nvSpPr>
        <p:spPr bwMode="auto">
          <a:xfrm flipV="1">
            <a:off x="2843213" y="1681163"/>
            <a:ext cx="566737" cy="595312"/>
          </a:xfrm>
          <a:prstGeom prst="line">
            <a:avLst/>
          </a:prstGeom>
          <a:noFill/>
          <a:ln w="1905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19" name="AutoShape 11"/>
          <p:cNvSpPr>
            <a:spLocks noChangeArrowheads="1"/>
          </p:cNvSpPr>
          <p:nvPr/>
        </p:nvSpPr>
        <p:spPr bwMode="auto">
          <a:xfrm>
            <a:off x="2636838" y="2087563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chemeClr val="tx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20" name="AutoShape 12"/>
          <p:cNvSpPr>
            <a:spLocks noChangeArrowheads="1"/>
          </p:cNvSpPr>
          <p:nvPr/>
        </p:nvSpPr>
        <p:spPr bwMode="auto">
          <a:xfrm>
            <a:off x="3779838" y="2097088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21" name="AutoShape 13"/>
          <p:cNvSpPr>
            <a:spLocks noChangeArrowheads="1"/>
          </p:cNvSpPr>
          <p:nvPr/>
        </p:nvSpPr>
        <p:spPr bwMode="auto">
          <a:xfrm>
            <a:off x="4922838" y="2087563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22" name="AutoShape 14"/>
          <p:cNvSpPr>
            <a:spLocks noChangeArrowheads="1"/>
          </p:cNvSpPr>
          <p:nvPr/>
        </p:nvSpPr>
        <p:spPr bwMode="auto">
          <a:xfrm>
            <a:off x="6057900" y="2087563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F0AC02">
              <a:alpha val="10001"/>
            </a:srgbClr>
          </a:solidFill>
          <a:ln w="19050" cap="rnd" algn="ctr">
            <a:solidFill>
              <a:srgbClr val="FDB6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23" name="AutoShape 15"/>
          <p:cNvSpPr>
            <a:spLocks noChangeArrowheads="1"/>
          </p:cNvSpPr>
          <p:nvPr/>
        </p:nvSpPr>
        <p:spPr bwMode="auto">
          <a:xfrm rot="2742808">
            <a:off x="7088982" y="2370931"/>
            <a:ext cx="1214438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chemeClr val="tx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24" name="Rectangle 16"/>
          <p:cNvSpPr>
            <a:spLocks noChangeArrowheads="1"/>
          </p:cNvSpPr>
          <p:nvPr/>
        </p:nvSpPr>
        <p:spPr bwMode="auto">
          <a:xfrm>
            <a:off x="3033713" y="21494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3025" name="Rectangle 17"/>
          <p:cNvSpPr>
            <a:spLocks noChangeArrowheads="1"/>
          </p:cNvSpPr>
          <p:nvPr/>
        </p:nvSpPr>
        <p:spPr bwMode="auto">
          <a:xfrm>
            <a:off x="4186238" y="21494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5F5F5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3026" name="Rectangle 18"/>
          <p:cNvSpPr>
            <a:spLocks noChangeArrowheads="1"/>
          </p:cNvSpPr>
          <p:nvPr/>
        </p:nvSpPr>
        <p:spPr bwMode="auto">
          <a:xfrm>
            <a:off x="5326063" y="21494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3027" name="Rectangle 19"/>
          <p:cNvSpPr>
            <a:spLocks noChangeArrowheads="1"/>
          </p:cNvSpPr>
          <p:nvPr/>
        </p:nvSpPr>
        <p:spPr bwMode="auto">
          <a:xfrm>
            <a:off x="6469063" y="21494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DB6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3028" name="AutoShape 20"/>
          <p:cNvSpPr>
            <a:spLocks noChangeArrowheads="1"/>
          </p:cNvSpPr>
          <p:nvPr/>
        </p:nvSpPr>
        <p:spPr bwMode="auto">
          <a:xfrm>
            <a:off x="1487488" y="3213100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F0AC02">
              <a:alpha val="10001"/>
            </a:srgbClr>
          </a:solidFill>
          <a:ln w="19050" cap="rnd" algn="ctr">
            <a:solidFill>
              <a:srgbClr val="FDB6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29" name="AutoShape 21"/>
          <p:cNvSpPr>
            <a:spLocks noChangeArrowheads="1"/>
          </p:cNvSpPr>
          <p:nvPr/>
        </p:nvSpPr>
        <p:spPr bwMode="auto">
          <a:xfrm>
            <a:off x="2636838" y="3222625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30" name="AutoShape 22"/>
          <p:cNvSpPr>
            <a:spLocks noChangeArrowheads="1"/>
          </p:cNvSpPr>
          <p:nvPr/>
        </p:nvSpPr>
        <p:spPr bwMode="auto">
          <a:xfrm>
            <a:off x="3779838" y="3222625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31" name="AutoShape 23"/>
          <p:cNvSpPr>
            <a:spLocks noChangeArrowheads="1"/>
          </p:cNvSpPr>
          <p:nvPr/>
        </p:nvSpPr>
        <p:spPr bwMode="auto">
          <a:xfrm>
            <a:off x="4922838" y="3222625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chemeClr val="tx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32" name="AutoShape 24"/>
          <p:cNvSpPr>
            <a:spLocks noChangeArrowheads="1"/>
          </p:cNvSpPr>
          <p:nvPr/>
        </p:nvSpPr>
        <p:spPr bwMode="auto">
          <a:xfrm>
            <a:off x="6057900" y="3222625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33" name="AutoShape 25"/>
          <p:cNvSpPr>
            <a:spLocks noChangeArrowheads="1"/>
          </p:cNvSpPr>
          <p:nvPr/>
        </p:nvSpPr>
        <p:spPr bwMode="auto">
          <a:xfrm rot="-2700000">
            <a:off x="7088188" y="2935288"/>
            <a:ext cx="1214437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chemeClr val="tx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34" name="AutoShape 26"/>
          <p:cNvSpPr>
            <a:spLocks noChangeArrowheads="1"/>
          </p:cNvSpPr>
          <p:nvPr/>
        </p:nvSpPr>
        <p:spPr bwMode="auto">
          <a:xfrm rot="-2700000">
            <a:off x="792163" y="3498850"/>
            <a:ext cx="1214437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chemeClr val="tx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35" name="Rectangle 27"/>
          <p:cNvSpPr>
            <a:spLocks noChangeArrowheads="1"/>
          </p:cNvSpPr>
          <p:nvPr/>
        </p:nvSpPr>
        <p:spPr bwMode="auto">
          <a:xfrm>
            <a:off x="1898650" y="327977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DB6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3036" name="Rectangle 28"/>
          <p:cNvSpPr>
            <a:spLocks noChangeArrowheads="1"/>
          </p:cNvSpPr>
          <p:nvPr/>
        </p:nvSpPr>
        <p:spPr bwMode="auto">
          <a:xfrm>
            <a:off x="3033713" y="32797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3037" name="Rectangle 29"/>
          <p:cNvSpPr>
            <a:spLocks noChangeArrowheads="1"/>
          </p:cNvSpPr>
          <p:nvPr/>
        </p:nvSpPr>
        <p:spPr bwMode="auto">
          <a:xfrm>
            <a:off x="4186238" y="32797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5F5F5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3038" name="Rectangle 30"/>
          <p:cNvSpPr>
            <a:spLocks noChangeArrowheads="1"/>
          </p:cNvSpPr>
          <p:nvPr/>
        </p:nvSpPr>
        <p:spPr bwMode="auto">
          <a:xfrm>
            <a:off x="5326063" y="32797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3039" name="Rectangle 31"/>
          <p:cNvSpPr>
            <a:spLocks noChangeArrowheads="1"/>
          </p:cNvSpPr>
          <p:nvPr/>
        </p:nvSpPr>
        <p:spPr bwMode="auto">
          <a:xfrm>
            <a:off x="6469063" y="32797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3040" name="AutoShape 32"/>
          <p:cNvSpPr>
            <a:spLocks noChangeArrowheads="1"/>
          </p:cNvSpPr>
          <p:nvPr/>
        </p:nvSpPr>
        <p:spPr bwMode="auto">
          <a:xfrm rot="2700000">
            <a:off x="788194" y="4094956"/>
            <a:ext cx="1214438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chemeClr val="tx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41" name="AutoShape 33"/>
          <p:cNvSpPr>
            <a:spLocks noChangeArrowheads="1"/>
          </p:cNvSpPr>
          <p:nvPr/>
        </p:nvSpPr>
        <p:spPr bwMode="auto">
          <a:xfrm>
            <a:off x="1487488" y="4384675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42" name="AutoShape 34"/>
          <p:cNvSpPr>
            <a:spLocks noChangeArrowheads="1"/>
          </p:cNvSpPr>
          <p:nvPr/>
        </p:nvSpPr>
        <p:spPr bwMode="auto">
          <a:xfrm>
            <a:off x="2636838" y="4384675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chemeClr val="tx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43" name="AutoShape 35"/>
          <p:cNvSpPr>
            <a:spLocks noChangeArrowheads="1"/>
          </p:cNvSpPr>
          <p:nvPr/>
        </p:nvSpPr>
        <p:spPr bwMode="auto">
          <a:xfrm>
            <a:off x="4346575" y="4941888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44" name="AutoShape 36"/>
          <p:cNvSpPr>
            <a:spLocks noChangeArrowheads="1"/>
          </p:cNvSpPr>
          <p:nvPr/>
        </p:nvSpPr>
        <p:spPr bwMode="auto">
          <a:xfrm>
            <a:off x="5489575" y="4941888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45" name="Rectangle 37"/>
          <p:cNvSpPr>
            <a:spLocks noChangeArrowheads="1"/>
          </p:cNvSpPr>
          <p:nvPr/>
        </p:nvSpPr>
        <p:spPr bwMode="auto">
          <a:xfrm>
            <a:off x="1898650" y="444182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3046" name="Rectangle 38"/>
          <p:cNvSpPr>
            <a:spLocks noChangeArrowheads="1"/>
          </p:cNvSpPr>
          <p:nvPr/>
        </p:nvSpPr>
        <p:spPr bwMode="auto">
          <a:xfrm>
            <a:off x="3033713" y="444182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3047" name="Rectangle 39"/>
          <p:cNvSpPr>
            <a:spLocks noChangeArrowheads="1"/>
          </p:cNvSpPr>
          <p:nvPr/>
        </p:nvSpPr>
        <p:spPr bwMode="auto">
          <a:xfrm>
            <a:off x="4752975" y="49990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5F5F5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3048" name="Rectangle 40"/>
          <p:cNvSpPr>
            <a:spLocks noChangeArrowheads="1"/>
          </p:cNvSpPr>
          <p:nvPr/>
        </p:nvSpPr>
        <p:spPr bwMode="auto">
          <a:xfrm>
            <a:off x="5892800" y="49990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3049" name="AutoShape 41"/>
          <p:cNvSpPr>
            <a:spLocks noChangeArrowheads="1"/>
          </p:cNvSpPr>
          <p:nvPr/>
        </p:nvSpPr>
        <p:spPr bwMode="auto">
          <a:xfrm rot="2644780">
            <a:off x="3663950" y="4660900"/>
            <a:ext cx="1214438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chemeClr val="tx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50" name="Freeform 42"/>
          <p:cNvSpPr>
            <a:spLocks/>
          </p:cNvSpPr>
          <p:nvPr/>
        </p:nvSpPr>
        <p:spPr bwMode="auto">
          <a:xfrm>
            <a:off x="7362825" y="5084763"/>
            <a:ext cx="1225550" cy="1223962"/>
          </a:xfrm>
          <a:custGeom>
            <a:avLst/>
            <a:gdLst>
              <a:gd name="T0" fmla="*/ 771 w 772"/>
              <a:gd name="T1" fmla="*/ 405 h 771"/>
              <a:gd name="T2" fmla="*/ 764 w 772"/>
              <a:gd name="T3" fmla="*/ 463 h 771"/>
              <a:gd name="T4" fmla="*/ 748 w 772"/>
              <a:gd name="T5" fmla="*/ 518 h 771"/>
              <a:gd name="T6" fmla="*/ 725 w 772"/>
              <a:gd name="T7" fmla="*/ 569 h 771"/>
              <a:gd name="T8" fmla="*/ 696 w 772"/>
              <a:gd name="T9" fmla="*/ 616 h 771"/>
              <a:gd name="T10" fmla="*/ 659 w 772"/>
              <a:gd name="T11" fmla="*/ 657 h 771"/>
              <a:gd name="T12" fmla="*/ 617 w 772"/>
              <a:gd name="T13" fmla="*/ 694 h 771"/>
              <a:gd name="T14" fmla="*/ 570 w 772"/>
              <a:gd name="T15" fmla="*/ 725 h 771"/>
              <a:gd name="T16" fmla="*/ 518 w 772"/>
              <a:gd name="T17" fmla="*/ 748 h 771"/>
              <a:gd name="T18" fmla="*/ 463 w 772"/>
              <a:gd name="T19" fmla="*/ 763 h 771"/>
              <a:gd name="T20" fmla="*/ 406 w 772"/>
              <a:gd name="T21" fmla="*/ 771 h 771"/>
              <a:gd name="T22" fmla="*/ 366 w 772"/>
              <a:gd name="T23" fmla="*/ 771 h 771"/>
              <a:gd name="T24" fmla="*/ 308 w 772"/>
              <a:gd name="T25" fmla="*/ 763 h 771"/>
              <a:gd name="T26" fmla="*/ 253 w 772"/>
              <a:gd name="T27" fmla="*/ 748 h 771"/>
              <a:gd name="T28" fmla="*/ 201 w 772"/>
              <a:gd name="T29" fmla="*/ 725 h 771"/>
              <a:gd name="T30" fmla="*/ 154 w 772"/>
              <a:gd name="T31" fmla="*/ 694 h 771"/>
              <a:gd name="T32" fmla="*/ 113 w 772"/>
              <a:gd name="T33" fmla="*/ 657 h 771"/>
              <a:gd name="T34" fmla="*/ 77 w 772"/>
              <a:gd name="T35" fmla="*/ 616 h 771"/>
              <a:gd name="T36" fmla="*/ 47 w 772"/>
              <a:gd name="T37" fmla="*/ 569 h 771"/>
              <a:gd name="T38" fmla="*/ 23 w 772"/>
              <a:gd name="T39" fmla="*/ 518 h 771"/>
              <a:gd name="T40" fmla="*/ 8 w 772"/>
              <a:gd name="T41" fmla="*/ 463 h 771"/>
              <a:gd name="T42" fmla="*/ 0 w 772"/>
              <a:gd name="T43" fmla="*/ 405 h 771"/>
              <a:gd name="T44" fmla="*/ 0 w 772"/>
              <a:gd name="T45" fmla="*/ 366 h 771"/>
              <a:gd name="T46" fmla="*/ 8 w 772"/>
              <a:gd name="T47" fmla="*/ 307 h 771"/>
              <a:gd name="T48" fmla="*/ 23 w 772"/>
              <a:gd name="T49" fmla="*/ 252 h 771"/>
              <a:gd name="T50" fmla="*/ 47 w 772"/>
              <a:gd name="T51" fmla="*/ 201 h 771"/>
              <a:gd name="T52" fmla="*/ 77 w 772"/>
              <a:gd name="T53" fmla="*/ 154 h 771"/>
              <a:gd name="T54" fmla="*/ 113 w 772"/>
              <a:gd name="T55" fmla="*/ 112 h 771"/>
              <a:gd name="T56" fmla="*/ 154 w 772"/>
              <a:gd name="T57" fmla="*/ 76 h 771"/>
              <a:gd name="T58" fmla="*/ 201 w 772"/>
              <a:gd name="T59" fmla="*/ 45 h 771"/>
              <a:gd name="T60" fmla="*/ 253 w 772"/>
              <a:gd name="T61" fmla="*/ 22 h 771"/>
              <a:gd name="T62" fmla="*/ 308 w 772"/>
              <a:gd name="T63" fmla="*/ 6 h 771"/>
              <a:gd name="T64" fmla="*/ 366 w 772"/>
              <a:gd name="T65" fmla="*/ 0 h 771"/>
              <a:gd name="T66" fmla="*/ 406 w 772"/>
              <a:gd name="T67" fmla="*/ 0 h 771"/>
              <a:gd name="T68" fmla="*/ 463 w 772"/>
              <a:gd name="T69" fmla="*/ 6 h 771"/>
              <a:gd name="T70" fmla="*/ 518 w 772"/>
              <a:gd name="T71" fmla="*/ 22 h 771"/>
              <a:gd name="T72" fmla="*/ 570 w 772"/>
              <a:gd name="T73" fmla="*/ 45 h 771"/>
              <a:gd name="T74" fmla="*/ 617 w 772"/>
              <a:gd name="T75" fmla="*/ 76 h 771"/>
              <a:gd name="T76" fmla="*/ 659 w 772"/>
              <a:gd name="T77" fmla="*/ 112 h 771"/>
              <a:gd name="T78" fmla="*/ 696 w 772"/>
              <a:gd name="T79" fmla="*/ 154 h 771"/>
              <a:gd name="T80" fmla="*/ 725 w 772"/>
              <a:gd name="T81" fmla="*/ 201 h 771"/>
              <a:gd name="T82" fmla="*/ 748 w 772"/>
              <a:gd name="T83" fmla="*/ 252 h 771"/>
              <a:gd name="T84" fmla="*/ 764 w 772"/>
              <a:gd name="T85" fmla="*/ 307 h 771"/>
              <a:gd name="T86" fmla="*/ 771 w 772"/>
              <a:gd name="T87" fmla="*/ 366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2" h="771">
                <a:moveTo>
                  <a:pt x="772" y="385"/>
                </a:moveTo>
                <a:lnTo>
                  <a:pt x="772" y="385"/>
                </a:lnTo>
                <a:lnTo>
                  <a:pt x="771" y="405"/>
                </a:lnTo>
                <a:lnTo>
                  <a:pt x="770" y="424"/>
                </a:lnTo>
                <a:lnTo>
                  <a:pt x="768" y="443"/>
                </a:lnTo>
                <a:lnTo>
                  <a:pt x="764" y="463"/>
                </a:lnTo>
                <a:lnTo>
                  <a:pt x="760" y="481"/>
                </a:lnTo>
                <a:lnTo>
                  <a:pt x="754" y="500"/>
                </a:lnTo>
                <a:lnTo>
                  <a:pt x="748" y="518"/>
                </a:lnTo>
                <a:lnTo>
                  <a:pt x="741" y="535"/>
                </a:lnTo>
                <a:lnTo>
                  <a:pt x="733" y="552"/>
                </a:lnTo>
                <a:lnTo>
                  <a:pt x="725" y="569"/>
                </a:lnTo>
                <a:lnTo>
                  <a:pt x="716" y="585"/>
                </a:lnTo>
                <a:lnTo>
                  <a:pt x="706" y="601"/>
                </a:lnTo>
                <a:lnTo>
                  <a:pt x="696" y="616"/>
                </a:lnTo>
                <a:lnTo>
                  <a:pt x="684" y="631"/>
                </a:lnTo>
                <a:lnTo>
                  <a:pt x="672" y="645"/>
                </a:lnTo>
                <a:lnTo>
                  <a:pt x="659" y="657"/>
                </a:lnTo>
                <a:lnTo>
                  <a:pt x="645" y="671"/>
                </a:lnTo>
                <a:lnTo>
                  <a:pt x="632" y="683"/>
                </a:lnTo>
                <a:lnTo>
                  <a:pt x="617" y="694"/>
                </a:lnTo>
                <a:lnTo>
                  <a:pt x="602" y="706"/>
                </a:lnTo>
                <a:lnTo>
                  <a:pt x="586" y="715"/>
                </a:lnTo>
                <a:lnTo>
                  <a:pt x="570" y="725"/>
                </a:lnTo>
                <a:lnTo>
                  <a:pt x="554" y="733"/>
                </a:lnTo>
                <a:lnTo>
                  <a:pt x="537" y="741"/>
                </a:lnTo>
                <a:lnTo>
                  <a:pt x="518" y="748"/>
                </a:lnTo>
                <a:lnTo>
                  <a:pt x="501" y="754"/>
                </a:lnTo>
                <a:lnTo>
                  <a:pt x="483" y="759"/>
                </a:lnTo>
                <a:lnTo>
                  <a:pt x="463" y="763"/>
                </a:lnTo>
                <a:lnTo>
                  <a:pt x="445" y="766"/>
                </a:lnTo>
                <a:lnTo>
                  <a:pt x="426" y="770"/>
                </a:lnTo>
                <a:lnTo>
                  <a:pt x="406" y="771"/>
                </a:lnTo>
                <a:lnTo>
                  <a:pt x="386" y="771"/>
                </a:lnTo>
                <a:lnTo>
                  <a:pt x="386" y="771"/>
                </a:lnTo>
                <a:lnTo>
                  <a:pt x="366" y="771"/>
                </a:lnTo>
                <a:lnTo>
                  <a:pt x="347" y="770"/>
                </a:lnTo>
                <a:lnTo>
                  <a:pt x="327" y="766"/>
                </a:lnTo>
                <a:lnTo>
                  <a:pt x="308" y="763"/>
                </a:lnTo>
                <a:lnTo>
                  <a:pt x="290" y="759"/>
                </a:lnTo>
                <a:lnTo>
                  <a:pt x="271" y="754"/>
                </a:lnTo>
                <a:lnTo>
                  <a:pt x="253" y="748"/>
                </a:lnTo>
                <a:lnTo>
                  <a:pt x="236" y="741"/>
                </a:lnTo>
                <a:lnTo>
                  <a:pt x="219" y="733"/>
                </a:lnTo>
                <a:lnTo>
                  <a:pt x="201" y="725"/>
                </a:lnTo>
                <a:lnTo>
                  <a:pt x="185" y="715"/>
                </a:lnTo>
                <a:lnTo>
                  <a:pt x="171" y="706"/>
                </a:lnTo>
                <a:lnTo>
                  <a:pt x="154" y="694"/>
                </a:lnTo>
                <a:lnTo>
                  <a:pt x="141" y="683"/>
                </a:lnTo>
                <a:lnTo>
                  <a:pt x="126" y="671"/>
                </a:lnTo>
                <a:lnTo>
                  <a:pt x="113" y="657"/>
                </a:lnTo>
                <a:lnTo>
                  <a:pt x="101" y="645"/>
                </a:lnTo>
                <a:lnTo>
                  <a:pt x="88" y="631"/>
                </a:lnTo>
                <a:lnTo>
                  <a:pt x="77" y="616"/>
                </a:lnTo>
                <a:lnTo>
                  <a:pt x="66" y="601"/>
                </a:lnTo>
                <a:lnTo>
                  <a:pt x="56" y="585"/>
                </a:lnTo>
                <a:lnTo>
                  <a:pt x="47" y="569"/>
                </a:lnTo>
                <a:lnTo>
                  <a:pt x="38" y="552"/>
                </a:lnTo>
                <a:lnTo>
                  <a:pt x="30" y="535"/>
                </a:lnTo>
                <a:lnTo>
                  <a:pt x="23" y="518"/>
                </a:lnTo>
                <a:lnTo>
                  <a:pt x="17" y="500"/>
                </a:lnTo>
                <a:lnTo>
                  <a:pt x="13" y="481"/>
                </a:lnTo>
                <a:lnTo>
                  <a:pt x="8" y="463"/>
                </a:lnTo>
                <a:lnTo>
                  <a:pt x="5" y="443"/>
                </a:lnTo>
                <a:lnTo>
                  <a:pt x="2" y="424"/>
                </a:lnTo>
                <a:lnTo>
                  <a:pt x="0" y="405"/>
                </a:lnTo>
                <a:lnTo>
                  <a:pt x="0" y="385"/>
                </a:lnTo>
                <a:lnTo>
                  <a:pt x="0" y="385"/>
                </a:lnTo>
                <a:lnTo>
                  <a:pt x="0" y="366"/>
                </a:lnTo>
                <a:lnTo>
                  <a:pt x="2" y="345"/>
                </a:lnTo>
                <a:lnTo>
                  <a:pt x="5" y="327"/>
                </a:lnTo>
                <a:lnTo>
                  <a:pt x="8" y="307"/>
                </a:lnTo>
                <a:lnTo>
                  <a:pt x="13" y="289"/>
                </a:lnTo>
                <a:lnTo>
                  <a:pt x="17" y="271"/>
                </a:lnTo>
                <a:lnTo>
                  <a:pt x="23" y="252"/>
                </a:lnTo>
                <a:lnTo>
                  <a:pt x="30" y="235"/>
                </a:lnTo>
                <a:lnTo>
                  <a:pt x="38" y="218"/>
                </a:lnTo>
                <a:lnTo>
                  <a:pt x="47" y="201"/>
                </a:lnTo>
                <a:lnTo>
                  <a:pt x="56" y="185"/>
                </a:lnTo>
                <a:lnTo>
                  <a:pt x="66" y="169"/>
                </a:lnTo>
                <a:lnTo>
                  <a:pt x="77" y="154"/>
                </a:lnTo>
                <a:lnTo>
                  <a:pt x="88" y="139"/>
                </a:lnTo>
                <a:lnTo>
                  <a:pt x="101" y="125"/>
                </a:lnTo>
                <a:lnTo>
                  <a:pt x="113" y="112"/>
                </a:lnTo>
                <a:lnTo>
                  <a:pt x="126" y="99"/>
                </a:lnTo>
                <a:lnTo>
                  <a:pt x="141" y="88"/>
                </a:lnTo>
                <a:lnTo>
                  <a:pt x="154" y="76"/>
                </a:lnTo>
                <a:lnTo>
                  <a:pt x="171" y="65"/>
                </a:lnTo>
                <a:lnTo>
                  <a:pt x="185" y="54"/>
                </a:lnTo>
                <a:lnTo>
                  <a:pt x="201" y="45"/>
                </a:lnTo>
                <a:lnTo>
                  <a:pt x="219" y="37"/>
                </a:lnTo>
                <a:lnTo>
                  <a:pt x="236" y="29"/>
                </a:lnTo>
                <a:lnTo>
                  <a:pt x="253" y="22"/>
                </a:lnTo>
                <a:lnTo>
                  <a:pt x="271" y="17"/>
                </a:lnTo>
                <a:lnTo>
                  <a:pt x="290" y="11"/>
                </a:lnTo>
                <a:lnTo>
                  <a:pt x="308" y="6"/>
                </a:lnTo>
                <a:lnTo>
                  <a:pt x="327" y="3"/>
                </a:lnTo>
                <a:lnTo>
                  <a:pt x="347" y="1"/>
                </a:lnTo>
                <a:lnTo>
                  <a:pt x="366" y="0"/>
                </a:lnTo>
                <a:lnTo>
                  <a:pt x="386" y="0"/>
                </a:lnTo>
                <a:lnTo>
                  <a:pt x="386" y="0"/>
                </a:lnTo>
                <a:lnTo>
                  <a:pt x="406" y="0"/>
                </a:lnTo>
                <a:lnTo>
                  <a:pt x="426" y="1"/>
                </a:lnTo>
                <a:lnTo>
                  <a:pt x="445" y="3"/>
                </a:lnTo>
                <a:lnTo>
                  <a:pt x="463" y="6"/>
                </a:lnTo>
                <a:lnTo>
                  <a:pt x="483" y="11"/>
                </a:lnTo>
                <a:lnTo>
                  <a:pt x="501" y="17"/>
                </a:lnTo>
                <a:lnTo>
                  <a:pt x="518" y="22"/>
                </a:lnTo>
                <a:lnTo>
                  <a:pt x="537" y="29"/>
                </a:lnTo>
                <a:lnTo>
                  <a:pt x="554" y="37"/>
                </a:lnTo>
                <a:lnTo>
                  <a:pt x="570" y="45"/>
                </a:lnTo>
                <a:lnTo>
                  <a:pt x="586" y="54"/>
                </a:lnTo>
                <a:lnTo>
                  <a:pt x="602" y="65"/>
                </a:lnTo>
                <a:lnTo>
                  <a:pt x="617" y="76"/>
                </a:lnTo>
                <a:lnTo>
                  <a:pt x="632" y="88"/>
                </a:lnTo>
                <a:lnTo>
                  <a:pt x="645" y="99"/>
                </a:lnTo>
                <a:lnTo>
                  <a:pt x="659" y="112"/>
                </a:lnTo>
                <a:lnTo>
                  <a:pt x="672" y="125"/>
                </a:lnTo>
                <a:lnTo>
                  <a:pt x="684" y="139"/>
                </a:lnTo>
                <a:lnTo>
                  <a:pt x="696" y="154"/>
                </a:lnTo>
                <a:lnTo>
                  <a:pt x="706" y="169"/>
                </a:lnTo>
                <a:lnTo>
                  <a:pt x="716" y="185"/>
                </a:lnTo>
                <a:lnTo>
                  <a:pt x="725" y="201"/>
                </a:lnTo>
                <a:lnTo>
                  <a:pt x="733" y="218"/>
                </a:lnTo>
                <a:lnTo>
                  <a:pt x="741" y="235"/>
                </a:lnTo>
                <a:lnTo>
                  <a:pt x="748" y="252"/>
                </a:lnTo>
                <a:lnTo>
                  <a:pt x="754" y="271"/>
                </a:lnTo>
                <a:lnTo>
                  <a:pt x="760" y="289"/>
                </a:lnTo>
                <a:lnTo>
                  <a:pt x="764" y="307"/>
                </a:lnTo>
                <a:lnTo>
                  <a:pt x="768" y="327"/>
                </a:lnTo>
                <a:lnTo>
                  <a:pt x="770" y="345"/>
                </a:lnTo>
                <a:lnTo>
                  <a:pt x="771" y="366"/>
                </a:lnTo>
                <a:lnTo>
                  <a:pt x="772" y="385"/>
                </a:lnTo>
                <a:lnTo>
                  <a:pt x="772" y="385"/>
                </a:lnTo>
                <a:close/>
              </a:path>
            </a:pathLst>
          </a:custGeom>
          <a:solidFill>
            <a:srgbClr val="139AFF">
              <a:alpha val="30000"/>
            </a:srgbClr>
          </a:solidFill>
          <a:ln w="114300" cap="flat" cmpd="sng">
            <a:solidFill>
              <a:srgbClr val="139A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51" name="Freeform 43"/>
          <p:cNvSpPr>
            <a:spLocks/>
          </p:cNvSpPr>
          <p:nvPr/>
        </p:nvSpPr>
        <p:spPr bwMode="auto">
          <a:xfrm>
            <a:off x="512763" y="1665288"/>
            <a:ext cx="1225550" cy="1223962"/>
          </a:xfrm>
          <a:custGeom>
            <a:avLst/>
            <a:gdLst>
              <a:gd name="T0" fmla="*/ 771 w 772"/>
              <a:gd name="T1" fmla="*/ 405 h 771"/>
              <a:gd name="T2" fmla="*/ 764 w 772"/>
              <a:gd name="T3" fmla="*/ 463 h 771"/>
              <a:gd name="T4" fmla="*/ 748 w 772"/>
              <a:gd name="T5" fmla="*/ 518 h 771"/>
              <a:gd name="T6" fmla="*/ 725 w 772"/>
              <a:gd name="T7" fmla="*/ 569 h 771"/>
              <a:gd name="T8" fmla="*/ 696 w 772"/>
              <a:gd name="T9" fmla="*/ 616 h 771"/>
              <a:gd name="T10" fmla="*/ 659 w 772"/>
              <a:gd name="T11" fmla="*/ 657 h 771"/>
              <a:gd name="T12" fmla="*/ 617 w 772"/>
              <a:gd name="T13" fmla="*/ 694 h 771"/>
              <a:gd name="T14" fmla="*/ 570 w 772"/>
              <a:gd name="T15" fmla="*/ 725 h 771"/>
              <a:gd name="T16" fmla="*/ 518 w 772"/>
              <a:gd name="T17" fmla="*/ 748 h 771"/>
              <a:gd name="T18" fmla="*/ 463 w 772"/>
              <a:gd name="T19" fmla="*/ 763 h 771"/>
              <a:gd name="T20" fmla="*/ 406 w 772"/>
              <a:gd name="T21" fmla="*/ 771 h 771"/>
              <a:gd name="T22" fmla="*/ 366 w 772"/>
              <a:gd name="T23" fmla="*/ 771 h 771"/>
              <a:gd name="T24" fmla="*/ 308 w 772"/>
              <a:gd name="T25" fmla="*/ 763 h 771"/>
              <a:gd name="T26" fmla="*/ 253 w 772"/>
              <a:gd name="T27" fmla="*/ 748 h 771"/>
              <a:gd name="T28" fmla="*/ 201 w 772"/>
              <a:gd name="T29" fmla="*/ 725 h 771"/>
              <a:gd name="T30" fmla="*/ 154 w 772"/>
              <a:gd name="T31" fmla="*/ 694 h 771"/>
              <a:gd name="T32" fmla="*/ 113 w 772"/>
              <a:gd name="T33" fmla="*/ 657 h 771"/>
              <a:gd name="T34" fmla="*/ 77 w 772"/>
              <a:gd name="T35" fmla="*/ 616 h 771"/>
              <a:gd name="T36" fmla="*/ 47 w 772"/>
              <a:gd name="T37" fmla="*/ 569 h 771"/>
              <a:gd name="T38" fmla="*/ 23 w 772"/>
              <a:gd name="T39" fmla="*/ 518 h 771"/>
              <a:gd name="T40" fmla="*/ 8 w 772"/>
              <a:gd name="T41" fmla="*/ 463 h 771"/>
              <a:gd name="T42" fmla="*/ 0 w 772"/>
              <a:gd name="T43" fmla="*/ 405 h 771"/>
              <a:gd name="T44" fmla="*/ 0 w 772"/>
              <a:gd name="T45" fmla="*/ 366 h 771"/>
              <a:gd name="T46" fmla="*/ 8 w 772"/>
              <a:gd name="T47" fmla="*/ 307 h 771"/>
              <a:gd name="T48" fmla="*/ 23 w 772"/>
              <a:gd name="T49" fmla="*/ 252 h 771"/>
              <a:gd name="T50" fmla="*/ 47 w 772"/>
              <a:gd name="T51" fmla="*/ 201 h 771"/>
              <a:gd name="T52" fmla="*/ 77 w 772"/>
              <a:gd name="T53" fmla="*/ 154 h 771"/>
              <a:gd name="T54" fmla="*/ 113 w 772"/>
              <a:gd name="T55" fmla="*/ 112 h 771"/>
              <a:gd name="T56" fmla="*/ 154 w 772"/>
              <a:gd name="T57" fmla="*/ 76 h 771"/>
              <a:gd name="T58" fmla="*/ 201 w 772"/>
              <a:gd name="T59" fmla="*/ 45 h 771"/>
              <a:gd name="T60" fmla="*/ 253 w 772"/>
              <a:gd name="T61" fmla="*/ 22 h 771"/>
              <a:gd name="T62" fmla="*/ 308 w 772"/>
              <a:gd name="T63" fmla="*/ 6 h 771"/>
              <a:gd name="T64" fmla="*/ 366 w 772"/>
              <a:gd name="T65" fmla="*/ 0 h 771"/>
              <a:gd name="T66" fmla="*/ 406 w 772"/>
              <a:gd name="T67" fmla="*/ 0 h 771"/>
              <a:gd name="T68" fmla="*/ 463 w 772"/>
              <a:gd name="T69" fmla="*/ 6 h 771"/>
              <a:gd name="T70" fmla="*/ 518 w 772"/>
              <a:gd name="T71" fmla="*/ 22 h 771"/>
              <a:gd name="T72" fmla="*/ 570 w 772"/>
              <a:gd name="T73" fmla="*/ 45 h 771"/>
              <a:gd name="T74" fmla="*/ 617 w 772"/>
              <a:gd name="T75" fmla="*/ 76 h 771"/>
              <a:gd name="T76" fmla="*/ 659 w 772"/>
              <a:gd name="T77" fmla="*/ 112 h 771"/>
              <a:gd name="T78" fmla="*/ 696 w 772"/>
              <a:gd name="T79" fmla="*/ 154 h 771"/>
              <a:gd name="T80" fmla="*/ 725 w 772"/>
              <a:gd name="T81" fmla="*/ 201 h 771"/>
              <a:gd name="T82" fmla="*/ 748 w 772"/>
              <a:gd name="T83" fmla="*/ 252 h 771"/>
              <a:gd name="T84" fmla="*/ 764 w 772"/>
              <a:gd name="T85" fmla="*/ 307 h 771"/>
              <a:gd name="T86" fmla="*/ 771 w 772"/>
              <a:gd name="T87" fmla="*/ 366 h 7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2" h="771">
                <a:moveTo>
                  <a:pt x="772" y="385"/>
                </a:moveTo>
                <a:lnTo>
                  <a:pt x="772" y="385"/>
                </a:lnTo>
                <a:lnTo>
                  <a:pt x="771" y="405"/>
                </a:lnTo>
                <a:lnTo>
                  <a:pt x="770" y="424"/>
                </a:lnTo>
                <a:lnTo>
                  <a:pt x="768" y="443"/>
                </a:lnTo>
                <a:lnTo>
                  <a:pt x="764" y="463"/>
                </a:lnTo>
                <a:lnTo>
                  <a:pt x="760" y="481"/>
                </a:lnTo>
                <a:lnTo>
                  <a:pt x="754" y="500"/>
                </a:lnTo>
                <a:lnTo>
                  <a:pt x="748" y="518"/>
                </a:lnTo>
                <a:lnTo>
                  <a:pt x="741" y="535"/>
                </a:lnTo>
                <a:lnTo>
                  <a:pt x="733" y="552"/>
                </a:lnTo>
                <a:lnTo>
                  <a:pt x="725" y="569"/>
                </a:lnTo>
                <a:lnTo>
                  <a:pt x="716" y="585"/>
                </a:lnTo>
                <a:lnTo>
                  <a:pt x="706" y="601"/>
                </a:lnTo>
                <a:lnTo>
                  <a:pt x="696" y="616"/>
                </a:lnTo>
                <a:lnTo>
                  <a:pt x="684" y="631"/>
                </a:lnTo>
                <a:lnTo>
                  <a:pt x="672" y="645"/>
                </a:lnTo>
                <a:lnTo>
                  <a:pt x="659" y="657"/>
                </a:lnTo>
                <a:lnTo>
                  <a:pt x="645" y="671"/>
                </a:lnTo>
                <a:lnTo>
                  <a:pt x="632" y="683"/>
                </a:lnTo>
                <a:lnTo>
                  <a:pt x="617" y="694"/>
                </a:lnTo>
                <a:lnTo>
                  <a:pt x="602" y="706"/>
                </a:lnTo>
                <a:lnTo>
                  <a:pt x="586" y="715"/>
                </a:lnTo>
                <a:lnTo>
                  <a:pt x="570" y="725"/>
                </a:lnTo>
                <a:lnTo>
                  <a:pt x="554" y="733"/>
                </a:lnTo>
                <a:lnTo>
                  <a:pt x="537" y="741"/>
                </a:lnTo>
                <a:lnTo>
                  <a:pt x="518" y="748"/>
                </a:lnTo>
                <a:lnTo>
                  <a:pt x="501" y="754"/>
                </a:lnTo>
                <a:lnTo>
                  <a:pt x="483" y="759"/>
                </a:lnTo>
                <a:lnTo>
                  <a:pt x="463" y="763"/>
                </a:lnTo>
                <a:lnTo>
                  <a:pt x="445" y="766"/>
                </a:lnTo>
                <a:lnTo>
                  <a:pt x="426" y="770"/>
                </a:lnTo>
                <a:lnTo>
                  <a:pt x="406" y="771"/>
                </a:lnTo>
                <a:lnTo>
                  <a:pt x="386" y="771"/>
                </a:lnTo>
                <a:lnTo>
                  <a:pt x="386" y="771"/>
                </a:lnTo>
                <a:lnTo>
                  <a:pt x="366" y="771"/>
                </a:lnTo>
                <a:lnTo>
                  <a:pt x="347" y="770"/>
                </a:lnTo>
                <a:lnTo>
                  <a:pt x="327" y="766"/>
                </a:lnTo>
                <a:lnTo>
                  <a:pt x="308" y="763"/>
                </a:lnTo>
                <a:lnTo>
                  <a:pt x="290" y="759"/>
                </a:lnTo>
                <a:lnTo>
                  <a:pt x="271" y="754"/>
                </a:lnTo>
                <a:lnTo>
                  <a:pt x="253" y="748"/>
                </a:lnTo>
                <a:lnTo>
                  <a:pt x="236" y="741"/>
                </a:lnTo>
                <a:lnTo>
                  <a:pt x="219" y="733"/>
                </a:lnTo>
                <a:lnTo>
                  <a:pt x="201" y="725"/>
                </a:lnTo>
                <a:lnTo>
                  <a:pt x="185" y="715"/>
                </a:lnTo>
                <a:lnTo>
                  <a:pt x="171" y="706"/>
                </a:lnTo>
                <a:lnTo>
                  <a:pt x="154" y="694"/>
                </a:lnTo>
                <a:lnTo>
                  <a:pt x="141" y="683"/>
                </a:lnTo>
                <a:lnTo>
                  <a:pt x="126" y="671"/>
                </a:lnTo>
                <a:lnTo>
                  <a:pt x="113" y="657"/>
                </a:lnTo>
                <a:lnTo>
                  <a:pt x="101" y="645"/>
                </a:lnTo>
                <a:lnTo>
                  <a:pt x="88" y="631"/>
                </a:lnTo>
                <a:lnTo>
                  <a:pt x="77" y="616"/>
                </a:lnTo>
                <a:lnTo>
                  <a:pt x="66" y="601"/>
                </a:lnTo>
                <a:lnTo>
                  <a:pt x="56" y="585"/>
                </a:lnTo>
                <a:lnTo>
                  <a:pt x="47" y="569"/>
                </a:lnTo>
                <a:lnTo>
                  <a:pt x="38" y="552"/>
                </a:lnTo>
                <a:lnTo>
                  <a:pt x="30" y="535"/>
                </a:lnTo>
                <a:lnTo>
                  <a:pt x="23" y="518"/>
                </a:lnTo>
                <a:lnTo>
                  <a:pt x="17" y="500"/>
                </a:lnTo>
                <a:lnTo>
                  <a:pt x="13" y="481"/>
                </a:lnTo>
                <a:lnTo>
                  <a:pt x="8" y="463"/>
                </a:lnTo>
                <a:lnTo>
                  <a:pt x="5" y="443"/>
                </a:lnTo>
                <a:lnTo>
                  <a:pt x="2" y="424"/>
                </a:lnTo>
                <a:lnTo>
                  <a:pt x="0" y="405"/>
                </a:lnTo>
                <a:lnTo>
                  <a:pt x="0" y="385"/>
                </a:lnTo>
                <a:lnTo>
                  <a:pt x="0" y="385"/>
                </a:lnTo>
                <a:lnTo>
                  <a:pt x="0" y="366"/>
                </a:lnTo>
                <a:lnTo>
                  <a:pt x="2" y="345"/>
                </a:lnTo>
                <a:lnTo>
                  <a:pt x="5" y="327"/>
                </a:lnTo>
                <a:lnTo>
                  <a:pt x="8" y="307"/>
                </a:lnTo>
                <a:lnTo>
                  <a:pt x="13" y="289"/>
                </a:lnTo>
                <a:lnTo>
                  <a:pt x="17" y="271"/>
                </a:lnTo>
                <a:lnTo>
                  <a:pt x="23" y="252"/>
                </a:lnTo>
                <a:lnTo>
                  <a:pt x="30" y="235"/>
                </a:lnTo>
                <a:lnTo>
                  <a:pt x="38" y="218"/>
                </a:lnTo>
                <a:lnTo>
                  <a:pt x="47" y="201"/>
                </a:lnTo>
                <a:lnTo>
                  <a:pt x="56" y="185"/>
                </a:lnTo>
                <a:lnTo>
                  <a:pt x="66" y="169"/>
                </a:lnTo>
                <a:lnTo>
                  <a:pt x="77" y="154"/>
                </a:lnTo>
                <a:lnTo>
                  <a:pt x="88" y="139"/>
                </a:lnTo>
                <a:lnTo>
                  <a:pt x="101" y="125"/>
                </a:lnTo>
                <a:lnTo>
                  <a:pt x="113" y="112"/>
                </a:lnTo>
                <a:lnTo>
                  <a:pt x="126" y="99"/>
                </a:lnTo>
                <a:lnTo>
                  <a:pt x="141" y="88"/>
                </a:lnTo>
                <a:lnTo>
                  <a:pt x="154" y="76"/>
                </a:lnTo>
                <a:lnTo>
                  <a:pt x="171" y="65"/>
                </a:lnTo>
                <a:lnTo>
                  <a:pt x="185" y="54"/>
                </a:lnTo>
                <a:lnTo>
                  <a:pt x="201" y="45"/>
                </a:lnTo>
                <a:lnTo>
                  <a:pt x="219" y="37"/>
                </a:lnTo>
                <a:lnTo>
                  <a:pt x="236" y="29"/>
                </a:lnTo>
                <a:lnTo>
                  <a:pt x="253" y="22"/>
                </a:lnTo>
                <a:lnTo>
                  <a:pt x="271" y="17"/>
                </a:lnTo>
                <a:lnTo>
                  <a:pt x="290" y="11"/>
                </a:lnTo>
                <a:lnTo>
                  <a:pt x="308" y="6"/>
                </a:lnTo>
                <a:lnTo>
                  <a:pt x="327" y="3"/>
                </a:lnTo>
                <a:lnTo>
                  <a:pt x="347" y="1"/>
                </a:lnTo>
                <a:lnTo>
                  <a:pt x="366" y="0"/>
                </a:lnTo>
                <a:lnTo>
                  <a:pt x="386" y="0"/>
                </a:lnTo>
                <a:lnTo>
                  <a:pt x="386" y="0"/>
                </a:lnTo>
                <a:lnTo>
                  <a:pt x="406" y="0"/>
                </a:lnTo>
                <a:lnTo>
                  <a:pt x="426" y="1"/>
                </a:lnTo>
                <a:lnTo>
                  <a:pt x="445" y="3"/>
                </a:lnTo>
                <a:lnTo>
                  <a:pt x="463" y="6"/>
                </a:lnTo>
                <a:lnTo>
                  <a:pt x="483" y="11"/>
                </a:lnTo>
                <a:lnTo>
                  <a:pt x="501" y="17"/>
                </a:lnTo>
                <a:lnTo>
                  <a:pt x="518" y="22"/>
                </a:lnTo>
                <a:lnTo>
                  <a:pt x="537" y="29"/>
                </a:lnTo>
                <a:lnTo>
                  <a:pt x="554" y="37"/>
                </a:lnTo>
                <a:lnTo>
                  <a:pt x="570" y="45"/>
                </a:lnTo>
                <a:lnTo>
                  <a:pt x="586" y="54"/>
                </a:lnTo>
                <a:lnTo>
                  <a:pt x="602" y="65"/>
                </a:lnTo>
                <a:lnTo>
                  <a:pt x="617" y="76"/>
                </a:lnTo>
                <a:lnTo>
                  <a:pt x="632" y="88"/>
                </a:lnTo>
                <a:lnTo>
                  <a:pt x="645" y="99"/>
                </a:lnTo>
                <a:lnTo>
                  <a:pt x="659" y="112"/>
                </a:lnTo>
                <a:lnTo>
                  <a:pt x="672" y="125"/>
                </a:lnTo>
                <a:lnTo>
                  <a:pt x="684" y="139"/>
                </a:lnTo>
                <a:lnTo>
                  <a:pt x="696" y="154"/>
                </a:lnTo>
                <a:lnTo>
                  <a:pt x="706" y="169"/>
                </a:lnTo>
                <a:lnTo>
                  <a:pt x="716" y="185"/>
                </a:lnTo>
                <a:lnTo>
                  <a:pt x="725" y="201"/>
                </a:lnTo>
                <a:lnTo>
                  <a:pt x="733" y="218"/>
                </a:lnTo>
                <a:lnTo>
                  <a:pt x="741" y="235"/>
                </a:lnTo>
                <a:lnTo>
                  <a:pt x="748" y="252"/>
                </a:lnTo>
                <a:lnTo>
                  <a:pt x="754" y="271"/>
                </a:lnTo>
                <a:lnTo>
                  <a:pt x="760" y="289"/>
                </a:lnTo>
                <a:lnTo>
                  <a:pt x="764" y="307"/>
                </a:lnTo>
                <a:lnTo>
                  <a:pt x="768" y="327"/>
                </a:lnTo>
                <a:lnTo>
                  <a:pt x="770" y="345"/>
                </a:lnTo>
                <a:lnTo>
                  <a:pt x="771" y="366"/>
                </a:lnTo>
                <a:lnTo>
                  <a:pt x="772" y="385"/>
                </a:lnTo>
                <a:lnTo>
                  <a:pt x="772" y="385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114300" cap="flat" cmpd="sng">
            <a:solidFill>
              <a:srgbClr val="F7B60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52" name="AutoShape 44"/>
          <p:cNvSpPr>
            <a:spLocks noChangeArrowheads="1"/>
          </p:cNvSpPr>
          <p:nvPr/>
        </p:nvSpPr>
        <p:spPr bwMode="auto">
          <a:xfrm rot="2700000">
            <a:off x="1940719" y="1802606"/>
            <a:ext cx="1214438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chemeClr val="tx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53" name="Rectangle 45"/>
          <p:cNvSpPr>
            <a:spLocks noChangeArrowheads="1"/>
          </p:cNvSpPr>
          <p:nvPr/>
        </p:nvSpPr>
        <p:spPr bwMode="auto">
          <a:xfrm>
            <a:off x="566738" y="1974850"/>
            <a:ext cx="11303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Heading</a:t>
            </a:r>
          </a:p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Goes </a:t>
            </a:r>
          </a:p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Here</a:t>
            </a:r>
          </a:p>
        </p:txBody>
      </p:sp>
      <p:sp>
        <p:nvSpPr>
          <p:cNvPr id="43054" name="Rectangle 46"/>
          <p:cNvSpPr>
            <a:spLocks noChangeArrowheads="1"/>
          </p:cNvSpPr>
          <p:nvPr/>
        </p:nvSpPr>
        <p:spPr bwMode="auto">
          <a:xfrm>
            <a:off x="7524750" y="5402263"/>
            <a:ext cx="923925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Heading</a:t>
            </a:r>
          </a:p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Goes </a:t>
            </a:r>
          </a:p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Here</a:t>
            </a:r>
          </a:p>
        </p:txBody>
      </p:sp>
      <p:sp>
        <p:nvSpPr>
          <p:cNvPr id="43055" name="Oval 47"/>
          <p:cNvSpPr>
            <a:spLocks noChangeArrowheads="1"/>
          </p:cNvSpPr>
          <p:nvPr/>
        </p:nvSpPr>
        <p:spPr bwMode="auto">
          <a:xfrm>
            <a:off x="3195638" y="5491163"/>
            <a:ext cx="431800" cy="431800"/>
          </a:xfrm>
          <a:prstGeom prst="ellipse">
            <a:avLst/>
          </a:prstGeom>
          <a:solidFill>
            <a:srgbClr val="C0C0C0">
              <a:alpha val="10001"/>
            </a:srgbClr>
          </a:solidFill>
          <a:ln w="19050" cap="rnd" algn="ctr">
            <a:solidFill>
              <a:schemeClr val="tx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56" name="Oval 48"/>
          <p:cNvSpPr>
            <a:spLocks noChangeArrowheads="1"/>
          </p:cNvSpPr>
          <p:nvPr/>
        </p:nvSpPr>
        <p:spPr bwMode="auto">
          <a:xfrm>
            <a:off x="2054225" y="5491163"/>
            <a:ext cx="431800" cy="431800"/>
          </a:xfrm>
          <a:prstGeom prst="ellipse">
            <a:avLst/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57" name="Oval 49"/>
          <p:cNvSpPr>
            <a:spLocks noChangeArrowheads="1"/>
          </p:cNvSpPr>
          <p:nvPr/>
        </p:nvSpPr>
        <p:spPr bwMode="auto">
          <a:xfrm>
            <a:off x="4902200" y="4356100"/>
            <a:ext cx="431800" cy="431800"/>
          </a:xfrm>
          <a:prstGeom prst="ellipse">
            <a:avLst/>
          </a:prstGeom>
          <a:solidFill>
            <a:srgbClr val="C0C0C0">
              <a:alpha val="10001"/>
            </a:srgbClr>
          </a:solidFill>
          <a:ln w="19050" cap="rnd" algn="ctr">
            <a:solidFill>
              <a:srgbClr val="80808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58" name="Oval 50"/>
          <p:cNvSpPr>
            <a:spLocks noChangeArrowheads="1"/>
          </p:cNvSpPr>
          <p:nvPr/>
        </p:nvSpPr>
        <p:spPr bwMode="auto">
          <a:xfrm>
            <a:off x="6054725" y="4356100"/>
            <a:ext cx="431800" cy="431800"/>
          </a:xfrm>
          <a:prstGeom prst="ellipse">
            <a:avLst/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59" name="Line 51"/>
          <p:cNvSpPr>
            <a:spLocks noChangeShapeType="1"/>
          </p:cNvSpPr>
          <p:nvPr/>
        </p:nvSpPr>
        <p:spPr bwMode="auto">
          <a:xfrm>
            <a:off x="2270125" y="4803775"/>
            <a:ext cx="0" cy="677863"/>
          </a:xfrm>
          <a:prstGeom prst="line">
            <a:avLst/>
          </a:prstGeom>
          <a:noFill/>
          <a:ln w="19050" cap="rnd">
            <a:solidFill>
              <a:srgbClr val="139A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60" name="Line 52"/>
          <p:cNvSpPr>
            <a:spLocks noChangeShapeType="1"/>
          </p:cNvSpPr>
          <p:nvPr/>
        </p:nvSpPr>
        <p:spPr bwMode="auto">
          <a:xfrm>
            <a:off x="3409950" y="4803775"/>
            <a:ext cx="0" cy="677863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61" name="Line 53"/>
          <p:cNvSpPr>
            <a:spLocks noChangeShapeType="1"/>
          </p:cNvSpPr>
          <p:nvPr/>
        </p:nvSpPr>
        <p:spPr bwMode="auto">
          <a:xfrm>
            <a:off x="5130800" y="4803775"/>
            <a:ext cx="0" cy="128588"/>
          </a:xfrm>
          <a:prstGeom prst="line">
            <a:avLst/>
          </a:prstGeom>
          <a:noFill/>
          <a:ln w="19050" cap="rnd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62" name="Line 54"/>
          <p:cNvSpPr>
            <a:spLocks noChangeShapeType="1"/>
          </p:cNvSpPr>
          <p:nvPr/>
        </p:nvSpPr>
        <p:spPr bwMode="auto">
          <a:xfrm>
            <a:off x="6264275" y="4803775"/>
            <a:ext cx="0" cy="128588"/>
          </a:xfrm>
          <a:prstGeom prst="line">
            <a:avLst/>
          </a:prstGeom>
          <a:noFill/>
          <a:ln w="19050" cap="rnd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63" name="Rectangle 55"/>
          <p:cNvSpPr>
            <a:spLocks noChangeArrowheads="1"/>
          </p:cNvSpPr>
          <p:nvPr/>
        </p:nvSpPr>
        <p:spPr bwMode="auto">
          <a:xfrm>
            <a:off x="3844925" y="2149475"/>
            <a:ext cx="3254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ko-KR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＞</a:t>
            </a:r>
          </a:p>
        </p:txBody>
      </p:sp>
      <p:sp>
        <p:nvSpPr>
          <p:cNvPr id="43064" name="Rectangle 56"/>
          <p:cNvSpPr>
            <a:spLocks noChangeArrowheads="1"/>
          </p:cNvSpPr>
          <p:nvPr/>
        </p:nvSpPr>
        <p:spPr bwMode="auto">
          <a:xfrm>
            <a:off x="4995863" y="2149475"/>
            <a:ext cx="3254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ko-KR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＞</a:t>
            </a:r>
          </a:p>
        </p:txBody>
      </p:sp>
      <p:sp>
        <p:nvSpPr>
          <p:cNvPr id="43065" name="Rectangle 57"/>
          <p:cNvSpPr>
            <a:spLocks noChangeArrowheads="1"/>
          </p:cNvSpPr>
          <p:nvPr/>
        </p:nvSpPr>
        <p:spPr bwMode="auto">
          <a:xfrm>
            <a:off x="6132513" y="2149475"/>
            <a:ext cx="3254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ko-KR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＞</a:t>
            </a:r>
          </a:p>
        </p:txBody>
      </p:sp>
      <p:sp>
        <p:nvSpPr>
          <p:cNvPr id="43066" name="Rectangle 58"/>
          <p:cNvSpPr>
            <a:spLocks noChangeArrowheads="1"/>
          </p:cNvSpPr>
          <p:nvPr/>
        </p:nvSpPr>
        <p:spPr bwMode="auto">
          <a:xfrm>
            <a:off x="6075363" y="3284538"/>
            <a:ext cx="3254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ko-KR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＜</a:t>
            </a:r>
          </a:p>
        </p:txBody>
      </p:sp>
      <p:sp>
        <p:nvSpPr>
          <p:cNvPr id="43067" name="Rectangle 59"/>
          <p:cNvSpPr>
            <a:spLocks noChangeArrowheads="1"/>
          </p:cNvSpPr>
          <p:nvPr/>
        </p:nvSpPr>
        <p:spPr bwMode="auto">
          <a:xfrm>
            <a:off x="4948238" y="3284538"/>
            <a:ext cx="3254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ko-KR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＜</a:t>
            </a:r>
          </a:p>
        </p:txBody>
      </p:sp>
      <p:sp>
        <p:nvSpPr>
          <p:cNvPr id="43068" name="Rectangle 60"/>
          <p:cNvSpPr>
            <a:spLocks noChangeArrowheads="1"/>
          </p:cNvSpPr>
          <p:nvPr/>
        </p:nvSpPr>
        <p:spPr bwMode="auto">
          <a:xfrm>
            <a:off x="3806825" y="3284538"/>
            <a:ext cx="3254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ko-KR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＜</a:t>
            </a:r>
          </a:p>
        </p:txBody>
      </p:sp>
      <p:sp>
        <p:nvSpPr>
          <p:cNvPr id="43069" name="Rectangle 61"/>
          <p:cNvSpPr>
            <a:spLocks noChangeArrowheads="1"/>
          </p:cNvSpPr>
          <p:nvPr/>
        </p:nvSpPr>
        <p:spPr bwMode="auto">
          <a:xfrm>
            <a:off x="2663825" y="3284538"/>
            <a:ext cx="3254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ko-KR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＜</a:t>
            </a:r>
          </a:p>
        </p:txBody>
      </p:sp>
      <p:sp>
        <p:nvSpPr>
          <p:cNvPr id="43070" name="Rectangle 62"/>
          <p:cNvSpPr>
            <a:spLocks noChangeArrowheads="1"/>
          </p:cNvSpPr>
          <p:nvPr/>
        </p:nvSpPr>
        <p:spPr bwMode="auto">
          <a:xfrm>
            <a:off x="2700338" y="4454525"/>
            <a:ext cx="3254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ko-KR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＞</a:t>
            </a:r>
          </a:p>
        </p:txBody>
      </p:sp>
      <p:sp>
        <p:nvSpPr>
          <p:cNvPr id="43071" name="Rectangle 63"/>
          <p:cNvSpPr>
            <a:spLocks noChangeArrowheads="1"/>
          </p:cNvSpPr>
          <p:nvPr/>
        </p:nvSpPr>
        <p:spPr bwMode="auto">
          <a:xfrm>
            <a:off x="5553075" y="5013325"/>
            <a:ext cx="3254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ko-KR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＞</a:t>
            </a:r>
          </a:p>
        </p:txBody>
      </p:sp>
      <p:sp>
        <p:nvSpPr>
          <p:cNvPr id="43072" name="Rectangle 64"/>
          <p:cNvSpPr>
            <a:spLocks noChangeArrowheads="1"/>
          </p:cNvSpPr>
          <p:nvPr/>
        </p:nvSpPr>
        <p:spPr bwMode="auto">
          <a:xfrm>
            <a:off x="4306888" y="5772150"/>
            <a:ext cx="2360612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Diversity of Culture</a:t>
            </a:r>
          </a:p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Captivate your viewing audience – </a:t>
            </a:r>
          </a:p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PowerPoint Templates</a:t>
            </a:r>
          </a:p>
        </p:txBody>
      </p:sp>
      <p:sp>
        <p:nvSpPr>
          <p:cNvPr id="43073" name="Oval 65"/>
          <p:cNvSpPr>
            <a:spLocks noChangeArrowheads="1"/>
          </p:cNvSpPr>
          <p:nvPr/>
        </p:nvSpPr>
        <p:spPr bwMode="auto">
          <a:xfrm>
            <a:off x="2754313" y="2195513"/>
            <a:ext cx="180975" cy="180975"/>
          </a:xfrm>
          <a:prstGeom prst="ellipse">
            <a:avLst/>
          </a:prstGeom>
          <a:solidFill>
            <a:srgbClr val="C0C0C0">
              <a:alpha val="5000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74" name="Oval 66"/>
          <p:cNvSpPr>
            <a:spLocks noChangeArrowheads="1"/>
          </p:cNvSpPr>
          <p:nvPr/>
        </p:nvSpPr>
        <p:spPr bwMode="auto">
          <a:xfrm>
            <a:off x="7318375" y="2185988"/>
            <a:ext cx="180975" cy="180975"/>
          </a:xfrm>
          <a:prstGeom prst="ellipse">
            <a:avLst/>
          </a:prstGeom>
          <a:solidFill>
            <a:srgbClr val="C0C0C0">
              <a:alpha val="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75" name="Oval 67"/>
          <p:cNvSpPr>
            <a:spLocks noChangeArrowheads="1"/>
          </p:cNvSpPr>
          <p:nvPr/>
        </p:nvSpPr>
        <p:spPr bwMode="auto">
          <a:xfrm>
            <a:off x="1600200" y="3309938"/>
            <a:ext cx="180975" cy="180975"/>
          </a:xfrm>
          <a:prstGeom prst="ellipse">
            <a:avLst/>
          </a:prstGeom>
          <a:solidFill>
            <a:srgbClr val="C0C0C0">
              <a:alpha val="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76" name="Oval 68"/>
          <p:cNvSpPr>
            <a:spLocks noChangeArrowheads="1"/>
          </p:cNvSpPr>
          <p:nvPr/>
        </p:nvSpPr>
        <p:spPr bwMode="auto">
          <a:xfrm>
            <a:off x="7308850" y="3319463"/>
            <a:ext cx="180975" cy="180975"/>
          </a:xfrm>
          <a:prstGeom prst="ellipse">
            <a:avLst/>
          </a:prstGeom>
          <a:solidFill>
            <a:srgbClr val="C0C0C0">
              <a:alpha val="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77" name="Oval 69"/>
          <p:cNvSpPr>
            <a:spLocks noChangeArrowheads="1"/>
          </p:cNvSpPr>
          <p:nvPr/>
        </p:nvSpPr>
        <p:spPr bwMode="auto">
          <a:xfrm>
            <a:off x="7885113" y="2762250"/>
            <a:ext cx="180975" cy="180975"/>
          </a:xfrm>
          <a:prstGeom prst="ellipse">
            <a:avLst/>
          </a:prstGeom>
          <a:solidFill>
            <a:srgbClr val="C0C0C0">
              <a:alpha val="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78" name="Oval 70"/>
          <p:cNvSpPr>
            <a:spLocks noChangeArrowheads="1"/>
          </p:cNvSpPr>
          <p:nvPr/>
        </p:nvSpPr>
        <p:spPr bwMode="auto">
          <a:xfrm>
            <a:off x="1600200" y="4508500"/>
            <a:ext cx="180975" cy="180975"/>
          </a:xfrm>
          <a:prstGeom prst="ellipse">
            <a:avLst/>
          </a:prstGeom>
          <a:solidFill>
            <a:srgbClr val="C0C0C0">
              <a:alpha val="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79" name="Oval 71"/>
          <p:cNvSpPr>
            <a:spLocks noChangeArrowheads="1"/>
          </p:cNvSpPr>
          <p:nvPr/>
        </p:nvSpPr>
        <p:spPr bwMode="auto">
          <a:xfrm>
            <a:off x="1008063" y="3906838"/>
            <a:ext cx="180975" cy="180975"/>
          </a:xfrm>
          <a:prstGeom prst="ellipse">
            <a:avLst/>
          </a:prstGeom>
          <a:solidFill>
            <a:srgbClr val="C0C0C0">
              <a:alpha val="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80" name="Oval 72"/>
          <p:cNvSpPr>
            <a:spLocks noChangeArrowheads="1"/>
          </p:cNvSpPr>
          <p:nvPr/>
        </p:nvSpPr>
        <p:spPr bwMode="auto">
          <a:xfrm>
            <a:off x="2168525" y="1619250"/>
            <a:ext cx="180975" cy="180975"/>
          </a:xfrm>
          <a:prstGeom prst="ellipse">
            <a:avLst/>
          </a:prstGeom>
          <a:solidFill>
            <a:srgbClr val="C0C0C0">
              <a:alpha val="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81" name="Oval 73"/>
          <p:cNvSpPr>
            <a:spLocks noChangeArrowheads="1"/>
          </p:cNvSpPr>
          <p:nvPr/>
        </p:nvSpPr>
        <p:spPr bwMode="auto">
          <a:xfrm>
            <a:off x="3897313" y="4492625"/>
            <a:ext cx="180975" cy="180975"/>
          </a:xfrm>
          <a:prstGeom prst="ellipse">
            <a:avLst/>
          </a:prstGeom>
          <a:solidFill>
            <a:srgbClr val="C0C0C0">
              <a:alpha val="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82" name="Oval 74"/>
          <p:cNvSpPr>
            <a:spLocks noChangeArrowheads="1"/>
          </p:cNvSpPr>
          <p:nvPr/>
        </p:nvSpPr>
        <p:spPr bwMode="auto">
          <a:xfrm>
            <a:off x="4473575" y="5065713"/>
            <a:ext cx="180975" cy="180975"/>
          </a:xfrm>
          <a:prstGeom prst="ellipse">
            <a:avLst/>
          </a:prstGeom>
          <a:solidFill>
            <a:srgbClr val="C0C0C0">
              <a:alpha val="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83" name="Oval 75"/>
          <p:cNvSpPr>
            <a:spLocks noChangeArrowheads="1"/>
          </p:cNvSpPr>
          <p:nvPr/>
        </p:nvSpPr>
        <p:spPr bwMode="auto">
          <a:xfrm>
            <a:off x="6742113" y="5056188"/>
            <a:ext cx="180975" cy="180975"/>
          </a:xfrm>
          <a:prstGeom prst="ellipse">
            <a:avLst/>
          </a:prstGeom>
          <a:solidFill>
            <a:srgbClr val="C0C0C0">
              <a:alpha val="50000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3087" name="Rectangle 79"/>
          <p:cNvSpPr>
            <a:spLocks noChangeArrowheads="1"/>
          </p:cNvSpPr>
          <p:nvPr/>
        </p:nvSpPr>
        <p:spPr bwMode="auto">
          <a:xfrm>
            <a:off x="3700463" y="1204913"/>
            <a:ext cx="2447925" cy="61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FDB602"/>
                </a:solidFill>
                <a:latin typeface="Arial" panose="020B0604020202020204" pitchFamily="34" charset="0"/>
              </a:rPr>
              <a:t>Subtle Touch</a:t>
            </a:r>
          </a:p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Trendy Design in contemporary colors and styles - PowerPoint Templates</a:t>
            </a:r>
          </a:p>
        </p:txBody>
      </p:sp>
      <p:sp>
        <p:nvSpPr>
          <p:cNvPr id="43088" name="Rectangle 80"/>
          <p:cNvSpPr>
            <a:spLocks noChangeArrowheads="1"/>
          </p:cNvSpPr>
          <p:nvPr/>
        </p:nvSpPr>
        <p:spPr bwMode="auto">
          <a:xfrm>
            <a:off x="4743450" y="4427538"/>
            <a:ext cx="7572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000" b="1">
                <a:solidFill>
                  <a:srgbClr val="5F5F5F"/>
                </a:solidFill>
                <a:latin typeface="Arial" panose="020B0604020202020204" pitchFamily="34" charset="0"/>
              </a:rPr>
              <a:t>num</a:t>
            </a:r>
          </a:p>
        </p:txBody>
      </p:sp>
      <p:sp>
        <p:nvSpPr>
          <p:cNvPr id="43089" name="Rectangle 81"/>
          <p:cNvSpPr>
            <a:spLocks noChangeArrowheads="1"/>
          </p:cNvSpPr>
          <p:nvPr/>
        </p:nvSpPr>
        <p:spPr bwMode="auto">
          <a:xfrm>
            <a:off x="5894388" y="4427538"/>
            <a:ext cx="7572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000" b="1">
                <a:solidFill>
                  <a:srgbClr val="99CC00"/>
                </a:solidFill>
                <a:latin typeface="Arial" panose="020B0604020202020204" pitchFamily="34" charset="0"/>
              </a:rPr>
              <a:t>num</a:t>
            </a:r>
          </a:p>
        </p:txBody>
      </p:sp>
      <p:sp>
        <p:nvSpPr>
          <p:cNvPr id="43090" name="Rectangle 82"/>
          <p:cNvSpPr>
            <a:spLocks noChangeArrowheads="1"/>
          </p:cNvSpPr>
          <p:nvPr/>
        </p:nvSpPr>
        <p:spPr bwMode="auto">
          <a:xfrm>
            <a:off x="3033713" y="5572125"/>
            <a:ext cx="7572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000" b="1">
                <a:solidFill>
                  <a:srgbClr val="000000"/>
                </a:solidFill>
                <a:latin typeface="Arial" panose="020B0604020202020204" pitchFamily="34" charset="0"/>
              </a:rPr>
              <a:t>num</a:t>
            </a:r>
          </a:p>
        </p:txBody>
      </p:sp>
      <p:sp>
        <p:nvSpPr>
          <p:cNvPr id="43091" name="Rectangle 83"/>
          <p:cNvSpPr>
            <a:spLocks noChangeArrowheads="1"/>
          </p:cNvSpPr>
          <p:nvPr/>
        </p:nvSpPr>
        <p:spPr bwMode="auto">
          <a:xfrm>
            <a:off x="1898650" y="5562600"/>
            <a:ext cx="7572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000" b="1">
                <a:solidFill>
                  <a:srgbClr val="139AFF"/>
                </a:solidFill>
                <a:latin typeface="Arial" panose="020B0604020202020204" pitchFamily="34" charset="0"/>
              </a:rPr>
              <a:t>num</a:t>
            </a:r>
          </a:p>
        </p:txBody>
      </p:sp>
      <p:sp>
        <p:nvSpPr>
          <p:cNvPr id="43092" name="WordArt 84"/>
          <p:cNvSpPr>
            <a:spLocks noChangeArrowheads="1" noChangeShapeType="1" noTextEdit="1"/>
          </p:cNvSpPr>
          <p:nvPr/>
        </p:nvSpPr>
        <p:spPr bwMode="auto">
          <a:xfrm>
            <a:off x="1908175" y="368300"/>
            <a:ext cx="5327650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>
                <a:solidFill>
                  <a:srgbClr val="000000"/>
                </a:solidFill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>
              <a:solidFill>
                <a:srgbClr val="000000"/>
              </a:solidFill>
              <a:effectLst>
                <a:outerShdw dist="17961" dir="2700000" algn="ctr" rotWithShape="0">
                  <a:srgbClr val="FFFFFF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3093" name="Group 85"/>
          <p:cNvGrpSpPr>
            <a:grpSpLocks/>
          </p:cNvGrpSpPr>
          <p:nvPr/>
        </p:nvGrpSpPr>
        <p:grpSpPr bwMode="auto">
          <a:xfrm>
            <a:off x="395288" y="6273800"/>
            <a:ext cx="1441450" cy="360363"/>
            <a:chOff x="4694" y="3952"/>
            <a:chExt cx="908" cy="227"/>
          </a:xfrm>
        </p:grpSpPr>
        <p:sp>
          <p:nvSpPr>
            <p:cNvPr id="43094" name="WordArt 86"/>
            <p:cNvSpPr>
              <a:spLocks noChangeArrowheads="1" noChangeShapeType="1" noTextEdit="1"/>
            </p:cNvSpPr>
            <p:nvPr/>
          </p:nvSpPr>
          <p:spPr bwMode="auto">
            <a:xfrm>
              <a:off x="4694" y="3952"/>
              <a:ext cx="9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>
                  <a:solidFill>
                    <a:srgbClr val="FFFFFF">
                      <a:alpha val="10001"/>
                    </a:srgbClr>
                  </a:solidFill>
                  <a:effectLst>
                    <a:outerShdw dist="17961" dir="2700000" algn="ctr" rotWithShape="0">
                      <a:srgbClr val="000000"/>
                    </a:outerShdw>
                  </a:effectLst>
                  <a:latin typeface="Impact" panose="020B0806030902050204" pitchFamily="34" charset="0"/>
                </a:rPr>
                <a:t>' LOGOTYPE '</a:t>
              </a:r>
              <a:endParaRPr lang="zh-CN" altLang="en-US" kern="10">
                <a:solidFill>
                  <a:srgbClr val="FFFFFF">
                    <a:alpha val="10001"/>
                  </a:srgbClr>
                </a:solidFill>
                <a:effectLst>
                  <a:outerShdw dist="17961" dir="2700000" algn="ctr" rotWithShape="0">
                    <a:srgbClr val="000000"/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43095" name="WordArt 87"/>
            <p:cNvSpPr>
              <a:spLocks noChangeArrowheads="1" noChangeShapeType="1" noTextEdit="1"/>
            </p:cNvSpPr>
            <p:nvPr/>
          </p:nvSpPr>
          <p:spPr bwMode="auto">
            <a:xfrm>
              <a:off x="4764" y="4133"/>
              <a:ext cx="770" cy="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 kern="10">
                  <a:solidFill>
                    <a:srgbClr val="9696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COMPANY LOGOTYPE INSERT</a:t>
              </a:r>
              <a:endParaRPr lang="zh-CN" altLang="en-US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517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62" name="AutoShape 170"/>
          <p:cNvSpPr>
            <a:spLocks noChangeArrowheads="1"/>
          </p:cNvSpPr>
          <p:nvPr/>
        </p:nvSpPr>
        <p:spPr bwMode="auto">
          <a:xfrm>
            <a:off x="1458913" y="935038"/>
            <a:ext cx="6245225" cy="509587"/>
          </a:xfrm>
          <a:prstGeom prst="roundRect">
            <a:avLst>
              <a:gd name="adj" fmla="val 50000"/>
            </a:avLst>
          </a:prstGeom>
          <a:solidFill>
            <a:schemeClr val="tx1">
              <a:alpha val="95000"/>
            </a:scheme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473" name="Freeform 81"/>
          <p:cNvSpPr>
            <a:spLocks/>
          </p:cNvSpPr>
          <p:nvPr/>
        </p:nvSpPr>
        <p:spPr bwMode="auto">
          <a:xfrm>
            <a:off x="1052513" y="1708150"/>
            <a:ext cx="6975475" cy="3502025"/>
          </a:xfrm>
          <a:custGeom>
            <a:avLst/>
            <a:gdLst>
              <a:gd name="T0" fmla="*/ 4359 w 4377"/>
              <a:gd name="T1" fmla="*/ 626 h 2216"/>
              <a:gd name="T2" fmla="*/ 4376 w 4377"/>
              <a:gd name="T3" fmla="*/ 409 h 2216"/>
              <a:gd name="T4" fmla="*/ 4360 w 4377"/>
              <a:gd name="T5" fmla="*/ 264 h 2216"/>
              <a:gd name="T6" fmla="*/ 4278 w 4377"/>
              <a:gd name="T7" fmla="*/ 123 h 2216"/>
              <a:gd name="T8" fmla="*/ 4145 w 4377"/>
              <a:gd name="T9" fmla="*/ 29 h 2216"/>
              <a:gd name="T10" fmla="*/ 3997 w 4377"/>
              <a:gd name="T11" fmla="*/ 0 h 2216"/>
              <a:gd name="T12" fmla="*/ 3634 w 4377"/>
              <a:gd name="T13" fmla="*/ 1 h 2216"/>
              <a:gd name="T14" fmla="*/ 3332 w 4377"/>
              <a:gd name="T15" fmla="*/ 9 h 2216"/>
              <a:gd name="T16" fmla="*/ 3001 w 4377"/>
              <a:gd name="T17" fmla="*/ 17 h 2216"/>
              <a:gd name="T18" fmla="*/ 2803 w 4377"/>
              <a:gd name="T19" fmla="*/ 9 h 2216"/>
              <a:gd name="T20" fmla="*/ 2501 w 4377"/>
              <a:gd name="T21" fmla="*/ 1 h 2216"/>
              <a:gd name="T22" fmla="*/ 2172 w 4377"/>
              <a:gd name="T23" fmla="*/ 0 h 2216"/>
              <a:gd name="T24" fmla="*/ 1871 w 4377"/>
              <a:gd name="T25" fmla="*/ 5 h 2216"/>
              <a:gd name="T26" fmla="*/ 1568 w 4377"/>
              <a:gd name="T27" fmla="*/ 17 h 2216"/>
              <a:gd name="T28" fmla="*/ 1341 w 4377"/>
              <a:gd name="T29" fmla="*/ 17 h 2216"/>
              <a:gd name="T30" fmla="*/ 1038 w 4377"/>
              <a:gd name="T31" fmla="*/ 5 h 2216"/>
              <a:gd name="T32" fmla="*/ 738 w 4377"/>
              <a:gd name="T33" fmla="*/ 0 h 2216"/>
              <a:gd name="T34" fmla="*/ 409 w 4377"/>
              <a:gd name="T35" fmla="*/ 1 h 2216"/>
              <a:gd name="T36" fmla="*/ 249 w 4377"/>
              <a:gd name="T37" fmla="*/ 23 h 2216"/>
              <a:gd name="T38" fmla="*/ 110 w 4377"/>
              <a:gd name="T39" fmla="*/ 109 h 2216"/>
              <a:gd name="T40" fmla="*/ 22 w 4377"/>
              <a:gd name="T41" fmla="*/ 246 h 2216"/>
              <a:gd name="T42" fmla="*/ 1 w 4377"/>
              <a:gd name="T43" fmla="*/ 406 h 2216"/>
              <a:gd name="T44" fmla="*/ 0 w 4377"/>
              <a:gd name="T45" fmla="*/ 741 h 2216"/>
              <a:gd name="T46" fmla="*/ 4 w 4377"/>
              <a:gd name="T47" fmla="*/ 1047 h 2216"/>
              <a:gd name="T48" fmla="*/ 19 w 4377"/>
              <a:gd name="T49" fmla="*/ 1356 h 2216"/>
              <a:gd name="T50" fmla="*/ 19 w 4377"/>
              <a:gd name="T51" fmla="*/ 1594 h 2216"/>
              <a:gd name="T52" fmla="*/ 1 w 4377"/>
              <a:gd name="T53" fmla="*/ 1879 h 2216"/>
              <a:gd name="T54" fmla="*/ 54 w 4377"/>
              <a:gd name="T55" fmla="*/ 2036 h 2216"/>
              <a:gd name="T56" fmla="*/ 167 w 4377"/>
              <a:gd name="T57" fmla="*/ 2152 h 2216"/>
              <a:gd name="T58" fmla="*/ 322 w 4377"/>
              <a:gd name="T59" fmla="*/ 2211 h 2216"/>
              <a:gd name="T60" fmla="*/ 472 w 4377"/>
              <a:gd name="T61" fmla="*/ 2205 h 2216"/>
              <a:gd name="T62" fmla="*/ 666 w 4377"/>
              <a:gd name="T63" fmla="*/ 2207 h 2216"/>
              <a:gd name="T64" fmla="*/ 810 w 4377"/>
              <a:gd name="T65" fmla="*/ 2207 h 2216"/>
              <a:gd name="T66" fmla="*/ 1007 w 4377"/>
              <a:gd name="T67" fmla="*/ 2203 h 2216"/>
              <a:gd name="T68" fmla="*/ 1151 w 4377"/>
              <a:gd name="T69" fmla="*/ 2210 h 2216"/>
              <a:gd name="T70" fmla="*/ 1349 w 4377"/>
              <a:gd name="T71" fmla="*/ 2199 h 2216"/>
              <a:gd name="T72" fmla="*/ 1491 w 4377"/>
              <a:gd name="T73" fmla="*/ 2212 h 2216"/>
              <a:gd name="T74" fmla="*/ 1690 w 4377"/>
              <a:gd name="T75" fmla="*/ 2193 h 2216"/>
              <a:gd name="T76" fmla="*/ 1831 w 4377"/>
              <a:gd name="T77" fmla="*/ 2213 h 2216"/>
              <a:gd name="T78" fmla="*/ 2032 w 4377"/>
              <a:gd name="T79" fmla="*/ 2188 h 2216"/>
              <a:gd name="T80" fmla="*/ 2172 w 4377"/>
              <a:gd name="T81" fmla="*/ 2213 h 2216"/>
              <a:gd name="T82" fmla="*/ 2390 w 4377"/>
              <a:gd name="T83" fmla="*/ 2188 h 2216"/>
              <a:gd name="T84" fmla="*/ 2530 w 4377"/>
              <a:gd name="T85" fmla="*/ 2213 h 2216"/>
              <a:gd name="T86" fmla="*/ 2669 w 4377"/>
              <a:gd name="T87" fmla="*/ 2188 h 2216"/>
              <a:gd name="T88" fmla="*/ 2870 w 4377"/>
              <a:gd name="T89" fmla="*/ 2213 h 2216"/>
              <a:gd name="T90" fmla="*/ 3011 w 4377"/>
              <a:gd name="T91" fmla="*/ 2193 h 2216"/>
              <a:gd name="T92" fmla="*/ 3210 w 4377"/>
              <a:gd name="T93" fmla="*/ 2212 h 2216"/>
              <a:gd name="T94" fmla="*/ 3353 w 4377"/>
              <a:gd name="T95" fmla="*/ 2199 h 2216"/>
              <a:gd name="T96" fmla="*/ 3551 w 4377"/>
              <a:gd name="T97" fmla="*/ 2210 h 2216"/>
              <a:gd name="T98" fmla="*/ 3694 w 4377"/>
              <a:gd name="T99" fmla="*/ 2203 h 2216"/>
              <a:gd name="T100" fmla="*/ 3922 w 4377"/>
              <a:gd name="T101" fmla="*/ 2209 h 2216"/>
              <a:gd name="T102" fmla="*/ 4074 w 4377"/>
              <a:gd name="T103" fmla="*/ 2208 h 2216"/>
              <a:gd name="T104" fmla="*/ 4225 w 4377"/>
              <a:gd name="T105" fmla="*/ 2141 h 2216"/>
              <a:gd name="T106" fmla="*/ 4331 w 4377"/>
              <a:gd name="T107" fmla="*/ 2020 h 2216"/>
              <a:gd name="T108" fmla="*/ 4377 w 4377"/>
              <a:gd name="T109" fmla="*/ 1860 h 2216"/>
              <a:gd name="T110" fmla="*/ 4359 w 4377"/>
              <a:gd name="T111" fmla="*/ 1726 h 2216"/>
              <a:gd name="T112" fmla="*/ 4376 w 4377"/>
              <a:gd name="T113" fmla="*/ 1509 h 2216"/>
              <a:gd name="T114" fmla="*/ 4364 w 4377"/>
              <a:gd name="T115" fmla="*/ 1375 h 2216"/>
              <a:gd name="T116" fmla="*/ 4374 w 4377"/>
              <a:gd name="T117" fmla="*/ 1159 h 2216"/>
              <a:gd name="T118" fmla="*/ 4368 w 4377"/>
              <a:gd name="T119" fmla="*/ 1024 h 2216"/>
              <a:gd name="T120" fmla="*/ 4372 w 4377"/>
              <a:gd name="T121" fmla="*/ 809 h 2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377" h="2216">
                <a:moveTo>
                  <a:pt x="4377" y="741"/>
                </a:moveTo>
                <a:lnTo>
                  <a:pt x="4377" y="741"/>
                </a:lnTo>
                <a:lnTo>
                  <a:pt x="4377" y="724"/>
                </a:lnTo>
                <a:lnTo>
                  <a:pt x="4376" y="707"/>
                </a:lnTo>
                <a:lnTo>
                  <a:pt x="4374" y="690"/>
                </a:lnTo>
                <a:lnTo>
                  <a:pt x="4372" y="674"/>
                </a:lnTo>
                <a:lnTo>
                  <a:pt x="4368" y="657"/>
                </a:lnTo>
                <a:lnTo>
                  <a:pt x="4364" y="641"/>
                </a:lnTo>
                <a:lnTo>
                  <a:pt x="4359" y="626"/>
                </a:lnTo>
                <a:lnTo>
                  <a:pt x="4354" y="610"/>
                </a:lnTo>
                <a:lnTo>
                  <a:pt x="4354" y="506"/>
                </a:lnTo>
                <a:lnTo>
                  <a:pt x="4354" y="506"/>
                </a:lnTo>
                <a:lnTo>
                  <a:pt x="4359" y="490"/>
                </a:lnTo>
                <a:lnTo>
                  <a:pt x="4364" y="475"/>
                </a:lnTo>
                <a:lnTo>
                  <a:pt x="4368" y="459"/>
                </a:lnTo>
                <a:lnTo>
                  <a:pt x="4372" y="443"/>
                </a:lnTo>
                <a:lnTo>
                  <a:pt x="4374" y="426"/>
                </a:lnTo>
                <a:lnTo>
                  <a:pt x="4376" y="409"/>
                </a:lnTo>
                <a:lnTo>
                  <a:pt x="4377" y="393"/>
                </a:lnTo>
                <a:lnTo>
                  <a:pt x="4377" y="375"/>
                </a:lnTo>
                <a:lnTo>
                  <a:pt x="4377" y="375"/>
                </a:lnTo>
                <a:lnTo>
                  <a:pt x="4377" y="356"/>
                </a:lnTo>
                <a:lnTo>
                  <a:pt x="4375" y="337"/>
                </a:lnTo>
                <a:lnTo>
                  <a:pt x="4373" y="318"/>
                </a:lnTo>
                <a:lnTo>
                  <a:pt x="4369" y="299"/>
                </a:lnTo>
                <a:lnTo>
                  <a:pt x="4366" y="281"/>
                </a:lnTo>
                <a:lnTo>
                  <a:pt x="4360" y="264"/>
                </a:lnTo>
                <a:lnTo>
                  <a:pt x="4355" y="246"/>
                </a:lnTo>
                <a:lnTo>
                  <a:pt x="4348" y="229"/>
                </a:lnTo>
                <a:lnTo>
                  <a:pt x="4340" y="213"/>
                </a:lnTo>
                <a:lnTo>
                  <a:pt x="4331" y="196"/>
                </a:lnTo>
                <a:lnTo>
                  <a:pt x="4322" y="180"/>
                </a:lnTo>
                <a:lnTo>
                  <a:pt x="4313" y="165"/>
                </a:lnTo>
                <a:lnTo>
                  <a:pt x="4302" y="150"/>
                </a:lnTo>
                <a:lnTo>
                  <a:pt x="4290" y="136"/>
                </a:lnTo>
                <a:lnTo>
                  <a:pt x="4278" y="123"/>
                </a:lnTo>
                <a:lnTo>
                  <a:pt x="4266" y="109"/>
                </a:lnTo>
                <a:lnTo>
                  <a:pt x="4253" y="97"/>
                </a:lnTo>
                <a:lnTo>
                  <a:pt x="4239" y="86"/>
                </a:lnTo>
                <a:lnTo>
                  <a:pt x="4225" y="75"/>
                </a:lnTo>
                <a:lnTo>
                  <a:pt x="4209" y="64"/>
                </a:lnTo>
                <a:lnTo>
                  <a:pt x="4195" y="55"/>
                </a:lnTo>
                <a:lnTo>
                  <a:pt x="4179" y="45"/>
                </a:lnTo>
                <a:lnTo>
                  <a:pt x="4162" y="37"/>
                </a:lnTo>
                <a:lnTo>
                  <a:pt x="4145" y="29"/>
                </a:lnTo>
                <a:lnTo>
                  <a:pt x="4128" y="23"/>
                </a:lnTo>
                <a:lnTo>
                  <a:pt x="4110" y="17"/>
                </a:lnTo>
                <a:lnTo>
                  <a:pt x="4092" y="11"/>
                </a:lnTo>
                <a:lnTo>
                  <a:pt x="4074" y="8"/>
                </a:lnTo>
                <a:lnTo>
                  <a:pt x="4055" y="5"/>
                </a:lnTo>
                <a:lnTo>
                  <a:pt x="4036" y="1"/>
                </a:lnTo>
                <a:lnTo>
                  <a:pt x="4017" y="0"/>
                </a:lnTo>
                <a:lnTo>
                  <a:pt x="3997" y="0"/>
                </a:lnTo>
                <a:lnTo>
                  <a:pt x="3997" y="0"/>
                </a:lnTo>
                <a:lnTo>
                  <a:pt x="3968" y="1"/>
                </a:lnTo>
                <a:lnTo>
                  <a:pt x="3939" y="5"/>
                </a:lnTo>
                <a:lnTo>
                  <a:pt x="3911" y="9"/>
                </a:lnTo>
                <a:lnTo>
                  <a:pt x="3884" y="17"/>
                </a:lnTo>
                <a:lnTo>
                  <a:pt x="3718" y="17"/>
                </a:lnTo>
                <a:lnTo>
                  <a:pt x="3718" y="17"/>
                </a:lnTo>
                <a:lnTo>
                  <a:pt x="3691" y="9"/>
                </a:lnTo>
                <a:lnTo>
                  <a:pt x="3663" y="5"/>
                </a:lnTo>
                <a:lnTo>
                  <a:pt x="3634" y="1"/>
                </a:lnTo>
                <a:lnTo>
                  <a:pt x="3605" y="0"/>
                </a:lnTo>
                <a:lnTo>
                  <a:pt x="3605" y="0"/>
                </a:lnTo>
                <a:lnTo>
                  <a:pt x="3576" y="1"/>
                </a:lnTo>
                <a:lnTo>
                  <a:pt x="3547" y="5"/>
                </a:lnTo>
                <a:lnTo>
                  <a:pt x="3520" y="9"/>
                </a:lnTo>
                <a:lnTo>
                  <a:pt x="3491" y="17"/>
                </a:lnTo>
                <a:lnTo>
                  <a:pt x="3359" y="17"/>
                </a:lnTo>
                <a:lnTo>
                  <a:pt x="3359" y="17"/>
                </a:lnTo>
                <a:lnTo>
                  <a:pt x="3332" y="9"/>
                </a:lnTo>
                <a:lnTo>
                  <a:pt x="3304" y="5"/>
                </a:lnTo>
                <a:lnTo>
                  <a:pt x="3276" y="1"/>
                </a:lnTo>
                <a:lnTo>
                  <a:pt x="3247" y="0"/>
                </a:lnTo>
                <a:lnTo>
                  <a:pt x="3247" y="0"/>
                </a:lnTo>
                <a:lnTo>
                  <a:pt x="3217" y="1"/>
                </a:lnTo>
                <a:lnTo>
                  <a:pt x="3188" y="5"/>
                </a:lnTo>
                <a:lnTo>
                  <a:pt x="3161" y="9"/>
                </a:lnTo>
                <a:lnTo>
                  <a:pt x="3133" y="17"/>
                </a:lnTo>
                <a:lnTo>
                  <a:pt x="3001" y="17"/>
                </a:lnTo>
                <a:lnTo>
                  <a:pt x="3001" y="17"/>
                </a:lnTo>
                <a:lnTo>
                  <a:pt x="2974" y="9"/>
                </a:lnTo>
                <a:lnTo>
                  <a:pt x="2946" y="5"/>
                </a:lnTo>
                <a:lnTo>
                  <a:pt x="2918" y="1"/>
                </a:lnTo>
                <a:lnTo>
                  <a:pt x="2888" y="0"/>
                </a:lnTo>
                <a:lnTo>
                  <a:pt x="2888" y="0"/>
                </a:lnTo>
                <a:lnTo>
                  <a:pt x="2859" y="1"/>
                </a:lnTo>
                <a:lnTo>
                  <a:pt x="2830" y="5"/>
                </a:lnTo>
                <a:lnTo>
                  <a:pt x="2803" y="9"/>
                </a:lnTo>
                <a:lnTo>
                  <a:pt x="2775" y="17"/>
                </a:lnTo>
                <a:lnTo>
                  <a:pt x="2643" y="17"/>
                </a:lnTo>
                <a:lnTo>
                  <a:pt x="2643" y="17"/>
                </a:lnTo>
                <a:lnTo>
                  <a:pt x="2616" y="9"/>
                </a:lnTo>
                <a:lnTo>
                  <a:pt x="2587" y="5"/>
                </a:lnTo>
                <a:lnTo>
                  <a:pt x="2559" y="1"/>
                </a:lnTo>
                <a:lnTo>
                  <a:pt x="2530" y="0"/>
                </a:lnTo>
                <a:lnTo>
                  <a:pt x="2530" y="0"/>
                </a:lnTo>
                <a:lnTo>
                  <a:pt x="2501" y="1"/>
                </a:lnTo>
                <a:lnTo>
                  <a:pt x="2471" y="5"/>
                </a:lnTo>
                <a:lnTo>
                  <a:pt x="2444" y="9"/>
                </a:lnTo>
                <a:lnTo>
                  <a:pt x="2416" y="17"/>
                </a:lnTo>
                <a:lnTo>
                  <a:pt x="2284" y="17"/>
                </a:lnTo>
                <a:lnTo>
                  <a:pt x="2284" y="17"/>
                </a:lnTo>
                <a:lnTo>
                  <a:pt x="2257" y="9"/>
                </a:lnTo>
                <a:lnTo>
                  <a:pt x="2229" y="5"/>
                </a:lnTo>
                <a:lnTo>
                  <a:pt x="2201" y="1"/>
                </a:lnTo>
                <a:lnTo>
                  <a:pt x="2172" y="0"/>
                </a:lnTo>
                <a:lnTo>
                  <a:pt x="2172" y="0"/>
                </a:lnTo>
                <a:lnTo>
                  <a:pt x="2142" y="1"/>
                </a:lnTo>
                <a:lnTo>
                  <a:pt x="2113" y="5"/>
                </a:lnTo>
                <a:lnTo>
                  <a:pt x="2086" y="9"/>
                </a:lnTo>
                <a:lnTo>
                  <a:pt x="2058" y="17"/>
                </a:lnTo>
                <a:lnTo>
                  <a:pt x="1926" y="17"/>
                </a:lnTo>
                <a:lnTo>
                  <a:pt x="1926" y="17"/>
                </a:lnTo>
                <a:lnTo>
                  <a:pt x="1899" y="9"/>
                </a:lnTo>
                <a:lnTo>
                  <a:pt x="1871" y="5"/>
                </a:lnTo>
                <a:lnTo>
                  <a:pt x="1843" y="1"/>
                </a:lnTo>
                <a:lnTo>
                  <a:pt x="1813" y="0"/>
                </a:lnTo>
                <a:lnTo>
                  <a:pt x="1813" y="0"/>
                </a:lnTo>
                <a:lnTo>
                  <a:pt x="1784" y="1"/>
                </a:lnTo>
                <a:lnTo>
                  <a:pt x="1755" y="5"/>
                </a:lnTo>
                <a:lnTo>
                  <a:pt x="1728" y="9"/>
                </a:lnTo>
                <a:lnTo>
                  <a:pt x="1699" y="17"/>
                </a:lnTo>
                <a:lnTo>
                  <a:pt x="1568" y="17"/>
                </a:lnTo>
                <a:lnTo>
                  <a:pt x="1568" y="17"/>
                </a:lnTo>
                <a:lnTo>
                  <a:pt x="1540" y="9"/>
                </a:lnTo>
                <a:lnTo>
                  <a:pt x="1512" y="5"/>
                </a:lnTo>
                <a:lnTo>
                  <a:pt x="1484" y="1"/>
                </a:lnTo>
                <a:lnTo>
                  <a:pt x="1455" y="0"/>
                </a:lnTo>
                <a:lnTo>
                  <a:pt x="1455" y="0"/>
                </a:lnTo>
                <a:lnTo>
                  <a:pt x="1426" y="1"/>
                </a:lnTo>
                <a:lnTo>
                  <a:pt x="1396" y="5"/>
                </a:lnTo>
                <a:lnTo>
                  <a:pt x="1369" y="9"/>
                </a:lnTo>
                <a:lnTo>
                  <a:pt x="1341" y="17"/>
                </a:lnTo>
                <a:lnTo>
                  <a:pt x="1209" y="17"/>
                </a:lnTo>
                <a:lnTo>
                  <a:pt x="1209" y="17"/>
                </a:lnTo>
                <a:lnTo>
                  <a:pt x="1182" y="9"/>
                </a:lnTo>
                <a:lnTo>
                  <a:pt x="1154" y="5"/>
                </a:lnTo>
                <a:lnTo>
                  <a:pt x="1126" y="1"/>
                </a:lnTo>
                <a:lnTo>
                  <a:pt x="1096" y="0"/>
                </a:lnTo>
                <a:lnTo>
                  <a:pt x="1096" y="0"/>
                </a:lnTo>
                <a:lnTo>
                  <a:pt x="1067" y="1"/>
                </a:lnTo>
                <a:lnTo>
                  <a:pt x="1038" y="5"/>
                </a:lnTo>
                <a:lnTo>
                  <a:pt x="1011" y="9"/>
                </a:lnTo>
                <a:lnTo>
                  <a:pt x="983" y="17"/>
                </a:lnTo>
                <a:lnTo>
                  <a:pt x="851" y="17"/>
                </a:lnTo>
                <a:lnTo>
                  <a:pt x="851" y="17"/>
                </a:lnTo>
                <a:lnTo>
                  <a:pt x="824" y="9"/>
                </a:lnTo>
                <a:lnTo>
                  <a:pt x="795" y="5"/>
                </a:lnTo>
                <a:lnTo>
                  <a:pt x="767" y="1"/>
                </a:lnTo>
                <a:lnTo>
                  <a:pt x="738" y="0"/>
                </a:lnTo>
                <a:lnTo>
                  <a:pt x="738" y="0"/>
                </a:lnTo>
                <a:lnTo>
                  <a:pt x="709" y="1"/>
                </a:lnTo>
                <a:lnTo>
                  <a:pt x="679" y="5"/>
                </a:lnTo>
                <a:lnTo>
                  <a:pt x="652" y="9"/>
                </a:lnTo>
                <a:lnTo>
                  <a:pt x="624" y="17"/>
                </a:lnTo>
                <a:lnTo>
                  <a:pt x="492" y="17"/>
                </a:lnTo>
                <a:lnTo>
                  <a:pt x="492" y="17"/>
                </a:lnTo>
                <a:lnTo>
                  <a:pt x="465" y="9"/>
                </a:lnTo>
                <a:lnTo>
                  <a:pt x="437" y="5"/>
                </a:lnTo>
                <a:lnTo>
                  <a:pt x="409" y="1"/>
                </a:lnTo>
                <a:lnTo>
                  <a:pt x="380" y="0"/>
                </a:lnTo>
                <a:lnTo>
                  <a:pt x="380" y="0"/>
                </a:lnTo>
                <a:lnTo>
                  <a:pt x="360" y="0"/>
                </a:lnTo>
                <a:lnTo>
                  <a:pt x="340" y="1"/>
                </a:lnTo>
                <a:lnTo>
                  <a:pt x="322" y="5"/>
                </a:lnTo>
                <a:lnTo>
                  <a:pt x="303" y="8"/>
                </a:lnTo>
                <a:lnTo>
                  <a:pt x="285" y="11"/>
                </a:lnTo>
                <a:lnTo>
                  <a:pt x="267" y="17"/>
                </a:lnTo>
                <a:lnTo>
                  <a:pt x="249" y="23"/>
                </a:lnTo>
                <a:lnTo>
                  <a:pt x="232" y="29"/>
                </a:lnTo>
                <a:lnTo>
                  <a:pt x="215" y="37"/>
                </a:lnTo>
                <a:lnTo>
                  <a:pt x="198" y="45"/>
                </a:lnTo>
                <a:lnTo>
                  <a:pt x="182" y="55"/>
                </a:lnTo>
                <a:lnTo>
                  <a:pt x="167" y="64"/>
                </a:lnTo>
                <a:lnTo>
                  <a:pt x="152" y="75"/>
                </a:lnTo>
                <a:lnTo>
                  <a:pt x="137" y="86"/>
                </a:lnTo>
                <a:lnTo>
                  <a:pt x="124" y="97"/>
                </a:lnTo>
                <a:lnTo>
                  <a:pt x="110" y="109"/>
                </a:lnTo>
                <a:lnTo>
                  <a:pt x="98" y="123"/>
                </a:lnTo>
                <a:lnTo>
                  <a:pt x="87" y="136"/>
                </a:lnTo>
                <a:lnTo>
                  <a:pt x="75" y="150"/>
                </a:lnTo>
                <a:lnTo>
                  <a:pt x="64" y="165"/>
                </a:lnTo>
                <a:lnTo>
                  <a:pt x="54" y="180"/>
                </a:lnTo>
                <a:lnTo>
                  <a:pt x="45" y="196"/>
                </a:lnTo>
                <a:lnTo>
                  <a:pt x="37" y="213"/>
                </a:lnTo>
                <a:lnTo>
                  <a:pt x="29" y="229"/>
                </a:lnTo>
                <a:lnTo>
                  <a:pt x="22" y="246"/>
                </a:lnTo>
                <a:lnTo>
                  <a:pt x="17" y="264"/>
                </a:lnTo>
                <a:lnTo>
                  <a:pt x="11" y="281"/>
                </a:lnTo>
                <a:lnTo>
                  <a:pt x="7" y="299"/>
                </a:lnTo>
                <a:lnTo>
                  <a:pt x="4" y="318"/>
                </a:lnTo>
                <a:lnTo>
                  <a:pt x="1" y="337"/>
                </a:lnTo>
                <a:lnTo>
                  <a:pt x="0" y="356"/>
                </a:lnTo>
                <a:lnTo>
                  <a:pt x="0" y="375"/>
                </a:lnTo>
                <a:lnTo>
                  <a:pt x="0" y="375"/>
                </a:lnTo>
                <a:lnTo>
                  <a:pt x="1" y="406"/>
                </a:lnTo>
                <a:lnTo>
                  <a:pt x="4" y="436"/>
                </a:lnTo>
                <a:lnTo>
                  <a:pt x="11" y="465"/>
                </a:lnTo>
                <a:lnTo>
                  <a:pt x="19" y="494"/>
                </a:lnTo>
                <a:lnTo>
                  <a:pt x="19" y="622"/>
                </a:lnTo>
                <a:lnTo>
                  <a:pt x="19" y="622"/>
                </a:lnTo>
                <a:lnTo>
                  <a:pt x="11" y="651"/>
                </a:lnTo>
                <a:lnTo>
                  <a:pt x="4" y="680"/>
                </a:lnTo>
                <a:lnTo>
                  <a:pt x="1" y="710"/>
                </a:lnTo>
                <a:lnTo>
                  <a:pt x="0" y="741"/>
                </a:lnTo>
                <a:lnTo>
                  <a:pt x="0" y="741"/>
                </a:lnTo>
                <a:lnTo>
                  <a:pt x="1" y="772"/>
                </a:lnTo>
                <a:lnTo>
                  <a:pt x="4" y="802"/>
                </a:lnTo>
                <a:lnTo>
                  <a:pt x="11" y="831"/>
                </a:lnTo>
                <a:lnTo>
                  <a:pt x="19" y="860"/>
                </a:lnTo>
                <a:lnTo>
                  <a:pt x="19" y="989"/>
                </a:lnTo>
                <a:lnTo>
                  <a:pt x="19" y="989"/>
                </a:lnTo>
                <a:lnTo>
                  <a:pt x="11" y="1018"/>
                </a:lnTo>
                <a:lnTo>
                  <a:pt x="4" y="1047"/>
                </a:lnTo>
                <a:lnTo>
                  <a:pt x="1" y="1077"/>
                </a:lnTo>
                <a:lnTo>
                  <a:pt x="0" y="1108"/>
                </a:lnTo>
                <a:lnTo>
                  <a:pt x="0" y="1108"/>
                </a:lnTo>
                <a:lnTo>
                  <a:pt x="1" y="1139"/>
                </a:lnTo>
                <a:lnTo>
                  <a:pt x="4" y="1169"/>
                </a:lnTo>
                <a:lnTo>
                  <a:pt x="11" y="1198"/>
                </a:lnTo>
                <a:lnTo>
                  <a:pt x="19" y="1227"/>
                </a:lnTo>
                <a:lnTo>
                  <a:pt x="19" y="1356"/>
                </a:lnTo>
                <a:lnTo>
                  <a:pt x="19" y="1356"/>
                </a:lnTo>
                <a:lnTo>
                  <a:pt x="11" y="1385"/>
                </a:lnTo>
                <a:lnTo>
                  <a:pt x="4" y="1414"/>
                </a:lnTo>
                <a:lnTo>
                  <a:pt x="1" y="1444"/>
                </a:lnTo>
                <a:lnTo>
                  <a:pt x="0" y="1475"/>
                </a:lnTo>
                <a:lnTo>
                  <a:pt x="0" y="1475"/>
                </a:lnTo>
                <a:lnTo>
                  <a:pt x="1" y="1506"/>
                </a:lnTo>
                <a:lnTo>
                  <a:pt x="4" y="1536"/>
                </a:lnTo>
                <a:lnTo>
                  <a:pt x="11" y="1565"/>
                </a:lnTo>
                <a:lnTo>
                  <a:pt x="19" y="1594"/>
                </a:lnTo>
                <a:lnTo>
                  <a:pt x="19" y="1722"/>
                </a:lnTo>
                <a:lnTo>
                  <a:pt x="19" y="1722"/>
                </a:lnTo>
                <a:lnTo>
                  <a:pt x="11" y="1751"/>
                </a:lnTo>
                <a:lnTo>
                  <a:pt x="4" y="1780"/>
                </a:lnTo>
                <a:lnTo>
                  <a:pt x="1" y="1810"/>
                </a:lnTo>
                <a:lnTo>
                  <a:pt x="0" y="1841"/>
                </a:lnTo>
                <a:lnTo>
                  <a:pt x="0" y="1841"/>
                </a:lnTo>
                <a:lnTo>
                  <a:pt x="0" y="1860"/>
                </a:lnTo>
                <a:lnTo>
                  <a:pt x="1" y="1879"/>
                </a:lnTo>
                <a:lnTo>
                  <a:pt x="4" y="1898"/>
                </a:lnTo>
                <a:lnTo>
                  <a:pt x="7" y="1917"/>
                </a:lnTo>
                <a:lnTo>
                  <a:pt x="11" y="1935"/>
                </a:lnTo>
                <a:lnTo>
                  <a:pt x="17" y="1952"/>
                </a:lnTo>
                <a:lnTo>
                  <a:pt x="22" y="1970"/>
                </a:lnTo>
                <a:lnTo>
                  <a:pt x="29" y="1987"/>
                </a:lnTo>
                <a:lnTo>
                  <a:pt x="37" y="2003"/>
                </a:lnTo>
                <a:lnTo>
                  <a:pt x="45" y="2020"/>
                </a:lnTo>
                <a:lnTo>
                  <a:pt x="54" y="2036"/>
                </a:lnTo>
                <a:lnTo>
                  <a:pt x="64" y="2051"/>
                </a:lnTo>
                <a:lnTo>
                  <a:pt x="75" y="2066"/>
                </a:lnTo>
                <a:lnTo>
                  <a:pt x="87" y="2080"/>
                </a:lnTo>
                <a:lnTo>
                  <a:pt x="98" y="2093"/>
                </a:lnTo>
                <a:lnTo>
                  <a:pt x="110" y="2106"/>
                </a:lnTo>
                <a:lnTo>
                  <a:pt x="124" y="2119"/>
                </a:lnTo>
                <a:lnTo>
                  <a:pt x="137" y="2130"/>
                </a:lnTo>
                <a:lnTo>
                  <a:pt x="152" y="2141"/>
                </a:lnTo>
                <a:lnTo>
                  <a:pt x="167" y="2152"/>
                </a:lnTo>
                <a:lnTo>
                  <a:pt x="182" y="2161"/>
                </a:lnTo>
                <a:lnTo>
                  <a:pt x="198" y="2171"/>
                </a:lnTo>
                <a:lnTo>
                  <a:pt x="215" y="2179"/>
                </a:lnTo>
                <a:lnTo>
                  <a:pt x="232" y="2187"/>
                </a:lnTo>
                <a:lnTo>
                  <a:pt x="249" y="2193"/>
                </a:lnTo>
                <a:lnTo>
                  <a:pt x="267" y="2199"/>
                </a:lnTo>
                <a:lnTo>
                  <a:pt x="285" y="2205"/>
                </a:lnTo>
                <a:lnTo>
                  <a:pt x="303" y="2208"/>
                </a:lnTo>
                <a:lnTo>
                  <a:pt x="322" y="2211"/>
                </a:lnTo>
                <a:lnTo>
                  <a:pt x="340" y="2215"/>
                </a:lnTo>
                <a:lnTo>
                  <a:pt x="360" y="2216"/>
                </a:lnTo>
                <a:lnTo>
                  <a:pt x="380" y="2216"/>
                </a:lnTo>
                <a:lnTo>
                  <a:pt x="380" y="2216"/>
                </a:lnTo>
                <a:lnTo>
                  <a:pt x="399" y="2216"/>
                </a:lnTo>
                <a:lnTo>
                  <a:pt x="418" y="2215"/>
                </a:lnTo>
                <a:lnTo>
                  <a:pt x="436" y="2212"/>
                </a:lnTo>
                <a:lnTo>
                  <a:pt x="454" y="2209"/>
                </a:lnTo>
                <a:lnTo>
                  <a:pt x="472" y="2205"/>
                </a:lnTo>
                <a:lnTo>
                  <a:pt x="490" y="2200"/>
                </a:lnTo>
                <a:lnTo>
                  <a:pt x="508" y="2195"/>
                </a:lnTo>
                <a:lnTo>
                  <a:pt x="525" y="2188"/>
                </a:lnTo>
                <a:lnTo>
                  <a:pt x="598" y="2188"/>
                </a:lnTo>
                <a:lnTo>
                  <a:pt x="598" y="2188"/>
                </a:lnTo>
                <a:lnTo>
                  <a:pt x="615" y="2193"/>
                </a:lnTo>
                <a:lnTo>
                  <a:pt x="632" y="2199"/>
                </a:lnTo>
                <a:lnTo>
                  <a:pt x="649" y="2203"/>
                </a:lnTo>
                <a:lnTo>
                  <a:pt x="666" y="2207"/>
                </a:lnTo>
                <a:lnTo>
                  <a:pt x="684" y="2210"/>
                </a:lnTo>
                <a:lnTo>
                  <a:pt x="702" y="2212"/>
                </a:lnTo>
                <a:lnTo>
                  <a:pt x="720" y="2213"/>
                </a:lnTo>
                <a:lnTo>
                  <a:pt x="738" y="2213"/>
                </a:lnTo>
                <a:lnTo>
                  <a:pt x="738" y="2213"/>
                </a:lnTo>
                <a:lnTo>
                  <a:pt x="756" y="2213"/>
                </a:lnTo>
                <a:lnTo>
                  <a:pt x="774" y="2212"/>
                </a:lnTo>
                <a:lnTo>
                  <a:pt x="792" y="2210"/>
                </a:lnTo>
                <a:lnTo>
                  <a:pt x="810" y="2207"/>
                </a:lnTo>
                <a:lnTo>
                  <a:pt x="827" y="2203"/>
                </a:lnTo>
                <a:lnTo>
                  <a:pt x="844" y="2199"/>
                </a:lnTo>
                <a:lnTo>
                  <a:pt x="861" y="2193"/>
                </a:lnTo>
                <a:lnTo>
                  <a:pt x="878" y="2188"/>
                </a:lnTo>
                <a:lnTo>
                  <a:pt x="957" y="2188"/>
                </a:lnTo>
                <a:lnTo>
                  <a:pt x="957" y="2188"/>
                </a:lnTo>
                <a:lnTo>
                  <a:pt x="974" y="2193"/>
                </a:lnTo>
                <a:lnTo>
                  <a:pt x="990" y="2199"/>
                </a:lnTo>
                <a:lnTo>
                  <a:pt x="1007" y="2203"/>
                </a:lnTo>
                <a:lnTo>
                  <a:pt x="1024" y="2207"/>
                </a:lnTo>
                <a:lnTo>
                  <a:pt x="1042" y="2210"/>
                </a:lnTo>
                <a:lnTo>
                  <a:pt x="1060" y="2212"/>
                </a:lnTo>
                <a:lnTo>
                  <a:pt x="1078" y="2213"/>
                </a:lnTo>
                <a:lnTo>
                  <a:pt x="1096" y="2213"/>
                </a:lnTo>
                <a:lnTo>
                  <a:pt x="1096" y="2213"/>
                </a:lnTo>
                <a:lnTo>
                  <a:pt x="1114" y="2213"/>
                </a:lnTo>
                <a:lnTo>
                  <a:pt x="1132" y="2212"/>
                </a:lnTo>
                <a:lnTo>
                  <a:pt x="1151" y="2210"/>
                </a:lnTo>
                <a:lnTo>
                  <a:pt x="1169" y="2207"/>
                </a:lnTo>
                <a:lnTo>
                  <a:pt x="1185" y="2203"/>
                </a:lnTo>
                <a:lnTo>
                  <a:pt x="1202" y="2199"/>
                </a:lnTo>
                <a:lnTo>
                  <a:pt x="1219" y="2193"/>
                </a:lnTo>
                <a:lnTo>
                  <a:pt x="1236" y="2188"/>
                </a:lnTo>
                <a:lnTo>
                  <a:pt x="1315" y="2188"/>
                </a:lnTo>
                <a:lnTo>
                  <a:pt x="1315" y="2188"/>
                </a:lnTo>
                <a:lnTo>
                  <a:pt x="1332" y="2193"/>
                </a:lnTo>
                <a:lnTo>
                  <a:pt x="1349" y="2199"/>
                </a:lnTo>
                <a:lnTo>
                  <a:pt x="1366" y="2203"/>
                </a:lnTo>
                <a:lnTo>
                  <a:pt x="1383" y="2207"/>
                </a:lnTo>
                <a:lnTo>
                  <a:pt x="1401" y="2210"/>
                </a:lnTo>
                <a:lnTo>
                  <a:pt x="1419" y="2212"/>
                </a:lnTo>
                <a:lnTo>
                  <a:pt x="1437" y="2213"/>
                </a:lnTo>
                <a:lnTo>
                  <a:pt x="1455" y="2213"/>
                </a:lnTo>
                <a:lnTo>
                  <a:pt x="1455" y="2213"/>
                </a:lnTo>
                <a:lnTo>
                  <a:pt x="1473" y="2213"/>
                </a:lnTo>
                <a:lnTo>
                  <a:pt x="1491" y="2212"/>
                </a:lnTo>
                <a:lnTo>
                  <a:pt x="1509" y="2210"/>
                </a:lnTo>
                <a:lnTo>
                  <a:pt x="1527" y="2207"/>
                </a:lnTo>
                <a:lnTo>
                  <a:pt x="1544" y="2203"/>
                </a:lnTo>
                <a:lnTo>
                  <a:pt x="1561" y="2199"/>
                </a:lnTo>
                <a:lnTo>
                  <a:pt x="1578" y="2193"/>
                </a:lnTo>
                <a:lnTo>
                  <a:pt x="1595" y="2188"/>
                </a:lnTo>
                <a:lnTo>
                  <a:pt x="1673" y="2188"/>
                </a:lnTo>
                <a:lnTo>
                  <a:pt x="1673" y="2188"/>
                </a:lnTo>
                <a:lnTo>
                  <a:pt x="1690" y="2193"/>
                </a:lnTo>
                <a:lnTo>
                  <a:pt x="1707" y="2199"/>
                </a:lnTo>
                <a:lnTo>
                  <a:pt x="1724" y="2203"/>
                </a:lnTo>
                <a:lnTo>
                  <a:pt x="1741" y="2207"/>
                </a:lnTo>
                <a:lnTo>
                  <a:pt x="1759" y="2210"/>
                </a:lnTo>
                <a:lnTo>
                  <a:pt x="1777" y="2212"/>
                </a:lnTo>
                <a:lnTo>
                  <a:pt x="1795" y="2213"/>
                </a:lnTo>
                <a:lnTo>
                  <a:pt x="1813" y="2213"/>
                </a:lnTo>
                <a:lnTo>
                  <a:pt x="1813" y="2213"/>
                </a:lnTo>
                <a:lnTo>
                  <a:pt x="1831" y="2213"/>
                </a:lnTo>
                <a:lnTo>
                  <a:pt x="1849" y="2212"/>
                </a:lnTo>
                <a:lnTo>
                  <a:pt x="1867" y="2210"/>
                </a:lnTo>
                <a:lnTo>
                  <a:pt x="1885" y="2207"/>
                </a:lnTo>
                <a:lnTo>
                  <a:pt x="1902" y="2203"/>
                </a:lnTo>
                <a:lnTo>
                  <a:pt x="1919" y="2199"/>
                </a:lnTo>
                <a:lnTo>
                  <a:pt x="1936" y="2193"/>
                </a:lnTo>
                <a:lnTo>
                  <a:pt x="1952" y="2188"/>
                </a:lnTo>
                <a:lnTo>
                  <a:pt x="2032" y="2188"/>
                </a:lnTo>
                <a:lnTo>
                  <a:pt x="2032" y="2188"/>
                </a:lnTo>
                <a:lnTo>
                  <a:pt x="2049" y="2193"/>
                </a:lnTo>
                <a:lnTo>
                  <a:pt x="2066" y="2199"/>
                </a:lnTo>
                <a:lnTo>
                  <a:pt x="2083" y="2203"/>
                </a:lnTo>
                <a:lnTo>
                  <a:pt x="2099" y="2207"/>
                </a:lnTo>
                <a:lnTo>
                  <a:pt x="2117" y="2210"/>
                </a:lnTo>
                <a:lnTo>
                  <a:pt x="2136" y="2212"/>
                </a:lnTo>
                <a:lnTo>
                  <a:pt x="2154" y="2213"/>
                </a:lnTo>
                <a:lnTo>
                  <a:pt x="2172" y="2213"/>
                </a:lnTo>
                <a:lnTo>
                  <a:pt x="2172" y="2213"/>
                </a:lnTo>
                <a:lnTo>
                  <a:pt x="2190" y="2213"/>
                </a:lnTo>
                <a:lnTo>
                  <a:pt x="2208" y="2212"/>
                </a:lnTo>
                <a:lnTo>
                  <a:pt x="2226" y="2210"/>
                </a:lnTo>
                <a:lnTo>
                  <a:pt x="2244" y="2207"/>
                </a:lnTo>
                <a:lnTo>
                  <a:pt x="2261" y="2203"/>
                </a:lnTo>
                <a:lnTo>
                  <a:pt x="2278" y="2199"/>
                </a:lnTo>
                <a:lnTo>
                  <a:pt x="2294" y="2193"/>
                </a:lnTo>
                <a:lnTo>
                  <a:pt x="2310" y="2188"/>
                </a:lnTo>
                <a:lnTo>
                  <a:pt x="2390" y="2188"/>
                </a:lnTo>
                <a:lnTo>
                  <a:pt x="2390" y="2188"/>
                </a:lnTo>
                <a:lnTo>
                  <a:pt x="2407" y="2193"/>
                </a:lnTo>
                <a:lnTo>
                  <a:pt x="2424" y="2199"/>
                </a:lnTo>
                <a:lnTo>
                  <a:pt x="2441" y="2203"/>
                </a:lnTo>
                <a:lnTo>
                  <a:pt x="2458" y="2207"/>
                </a:lnTo>
                <a:lnTo>
                  <a:pt x="2476" y="2210"/>
                </a:lnTo>
                <a:lnTo>
                  <a:pt x="2494" y="2212"/>
                </a:lnTo>
                <a:lnTo>
                  <a:pt x="2512" y="2213"/>
                </a:lnTo>
                <a:lnTo>
                  <a:pt x="2530" y="2213"/>
                </a:lnTo>
                <a:lnTo>
                  <a:pt x="2530" y="2213"/>
                </a:lnTo>
                <a:lnTo>
                  <a:pt x="2548" y="2213"/>
                </a:lnTo>
                <a:lnTo>
                  <a:pt x="2566" y="2212"/>
                </a:lnTo>
                <a:lnTo>
                  <a:pt x="2584" y="2210"/>
                </a:lnTo>
                <a:lnTo>
                  <a:pt x="2602" y="2207"/>
                </a:lnTo>
                <a:lnTo>
                  <a:pt x="2619" y="2203"/>
                </a:lnTo>
                <a:lnTo>
                  <a:pt x="2636" y="2199"/>
                </a:lnTo>
                <a:lnTo>
                  <a:pt x="2653" y="2193"/>
                </a:lnTo>
                <a:lnTo>
                  <a:pt x="2669" y="2188"/>
                </a:lnTo>
                <a:lnTo>
                  <a:pt x="2749" y="2188"/>
                </a:lnTo>
                <a:lnTo>
                  <a:pt x="2749" y="2188"/>
                </a:lnTo>
                <a:lnTo>
                  <a:pt x="2766" y="2193"/>
                </a:lnTo>
                <a:lnTo>
                  <a:pt x="2782" y="2199"/>
                </a:lnTo>
                <a:lnTo>
                  <a:pt x="2799" y="2203"/>
                </a:lnTo>
                <a:lnTo>
                  <a:pt x="2816" y="2207"/>
                </a:lnTo>
                <a:lnTo>
                  <a:pt x="2834" y="2210"/>
                </a:lnTo>
                <a:lnTo>
                  <a:pt x="2852" y="2212"/>
                </a:lnTo>
                <a:lnTo>
                  <a:pt x="2870" y="2213"/>
                </a:lnTo>
                <a:lnTo>
                  <a:pt x="2888" y="2213"/>
                </a:lnTo>
                <a:lnTo>
                  <a:pt x="2888" y="2213"/>
                </a:lnTo>
                <a:lnTo>
                  <a:pt x="2906" y="2213"/>
                </a:lnTo>
                <a:lnTo>
                  <a:pt x="2924" y="2212"/>
                </a:lnTo>
                <a:lnTo>
                  <a:pt x="2942" y="2210"/>
                </a:lnTo>
                <a:lnTo>
                  <a:pt x="2961" y="2207"/>
                </a:lnTo>
                <a:lnTo>
                  <a:pt x="2977" y="2203"/>
                </a:lnTo>
                <a:lnTo>
                  <a:pt x="2994" y="2199"/>
                </a:lnTo>
                <a:lnTo>
                  <a:pt x="3011" y="2193"/>
                </a:lnTo>
                <a:lnTo>
                  <a:pt x="3027" y="2188"/>
                </a:lnTo>
                <a:lnTo>
                  <a:pt x="3107" y="2188"/>
                </a:lnTo>
                <a:lnTo>
                  <a:pt x="3107" y="2188"/>
                </a:lnTo>
                <a:lnTo>
                  <a:pt x="3124" y="2193"/>
                </a:lnTo>
                <a:lnTo>
                  <a:pt x="3141" y="2199"/>
                </a:lnTo>
                <a:lnTo>
                  <a:pt x="3158" y="2203"/>
                </a:lnTo>
                <a:lnTo>
                  <a:pt x="3175" y="2207"/>
                </a:lnTo>
                <a:lnTo>
                  <a:pt x="3193" y="2210"/>
                </a:lnTo>
                <a:lnTo>
                  <a:pt x="3210" y="2212"/>
                </a:lnTo>
                <a:lnTo>
                  <a:pt x="3229" y="2213"/>
                </a:lnTo>
                <a:lnTo>
                  <a:pt x="3247" y="2213"/>
                </a:lnTo>
                <a:lnTo>
                  <a:pt x="3247" y="2213"/>
                </a:lnTo>
                <a:lnTo>
                  <a:pt x="3265" y="2213"/>
                </a:lnTo>
                <a:lnTo>
                  <a:pt x="3283" y="2212"/>
                </a:lnTo>
                <a:lnTo>
                  <a:pt x="3301" y="2210"/>
                </a:lnTo>
                <a:lnTo>
                  <a:pt x="3319" y="2207"/>
                </a:lnTo>
                <a:lnTo>
                  <a:pt x="3336" y="2203"/>
                </a:lnTo>
                <a:lnTo>
                  <a:pt x="3353" y="2199"/>
                </a:lnTo>
                <a:lnTo>
                  <a:pt x="3370" y="2193"/>
                </a:lnTo>
                <a:lnTo>
                  <a:pt x="3385" y="2188"/>
                </a:lnTo>
                <a:lnTo>
                  <a:pt x="3465" y="2188"/>
                </a:lnTo>
                <a:lnTo>
                  <a:pt x="3465" y="2188"/>
                </a:lnTo>
                <a:lnTo>
                  <a:pt x="3482" y="2193"/>
                </a:lnTo>
                <a:lnTo>
                  <a:pt x="3499" y="2199"/>
                </a:lnTo>
                <a:lnTo>
                  <a:pt x="3516" y="2203"/>
                </a:lnTo>
                <a:lnTo>
                  <a:pt x="3533" y="2207"/>
                </a:lnTo>
                <a:lnTo>
                  <a:pt x="3551" y="2210"/>
                </a:lnTo>
                <a:lnTo>
                  <a:pt x="3568" y="2212"/>
                </a:lnTo>
                <a:lnTo>
                  <a:pt x="3587" y="2213"/>
                </a:lnTo>
                <a:lnTo>
                  <a:pt x="3605" y="2213"/>
                </a:lnTo>
                <a:lnTo>
                  <a:pt x="3605" y="2213"/>
                </a:lnTo>
                <a:lnTo>
                  <a:pt x="3623" y="2213"/>
                </a:lnTo>
                <a:lnTo>
                  <a:pt x="3641" y="2212"/>
                </a:lnTo>
                <a:lnTo>
                  <a:pt x="3659" y="2210"/>
                </a:lnTo>
                <a:lnTo>
                  <a:pt x="3677" y="2207"/>
                </a:lnTo>
                <a:lnTo>
                  <a:pt x="3694" y="2203"/>
                </a:lnTo>
                <a:lnTo>
                  <a:pt x="3711" y="2199"/>
                </a:lnTo>
                <a:lnTo>
                  <a:pt x="3728" y="2193"/>
                </a:lnTo>
                <a:lnTo>
                  <a:pt x="3744" y="2188"/>
                </a:lnTo>
                <a:lnTo>
                  <a:pt x="3852" y="2188"/>
                </a:lnTo>
                <a:lnTo>
                  <a:pt x="3852" y="2188"/>
                </a:lnTo>
                <a:lnTo>
                  <a:pt x="3869" y="2195"/>
                </a:lnTo>
                <a:lnTo>
                  <a:pt x="3887" y="2200"/>
                </a:lnTo>
                <a:lnTo>
                  <a:pt x="3904" y="2205"/>
                </a:lnTo>
                <a:lnTo>
                  <a:pt x="3922" y="2209"/>
                </a:lnTo>
                <a:lnTo>
                  <a:pt x="3941" y="2212"/>
                </a:lnTo>
                <a:lnTo>
                  <a:pt x="3959" y="2215"/>
                </a:lnTo>
                <a:lnTo>
                  <a:pt x="3978" y="2216"/>
                </a:lnTo>
                <a:lnTo>
                  <a:pt x="3997" y="2216"/>
                </a:lnTo>
                <a:lnTo>
                  <a:pt x="3997" y="2216"/>
                </a:lnTo>
                <a:lnTo>
                  <a:pt x="4017" y="2216"/>
                </a:lnTo>
                <a:lnTo>
                  <a:pt x="4036" y="2215"/>
                </a:lnTo>
                <a:lnTo>
                  <a:pt x="4055" y="2211"/>
                </a:lnTo>
                <a:lnTo>
                  <a:pt x="4074" y="2208"/>
                </a:lnTo>
                <a:lnTo>
                  <a:pt x="4092" y="2205"/>
                </a:lnTo>
                <a:lnTo>
                  <a:pt x="4110" y="2199"/>
                </a:lnTo>
                <a:lnTo>
                  <a:pt x="4128" y="2193"/>
                </a:lnTo>
                <a:lnTo>
                  <a:pt x="4145" y="2187"/>
                </a:lnTo>
                <a:lnTo>
                  <a:pt x="4162" y="2179"/>
                </a:lnTo>
                <a:lnTo>
                  <a:pt x="4179" y="2171"/>
                </a:lnTo>
                <a:lnTo>
                  <a:pt x="4195" y="2161"/>
                </a:lnTo>
                <a:lnTo>
                  <a:pt x="4209" y="2152"/>
                </a:lnTo>
                <a:lnTo>
                  <a:pt x="4225" y="2141"/>
                </a:lnTo>
                <a:lnTo>
                  <a:pt x="4239" y="2130"/>
                </a:lnTo>
                <a:lnTo>
                  <a:pt x="4253" y="2119"/>
                </a:lnTo>
                <a:lnTo>
                  <a:pt x="4266" y="2106"/>
                </a:lnTo>
                <a:lnTo>
                  <a:pt x="4278" y="2093"/>
                </a:lnTo>
                <a:lnTo>
                  <a:pt x="4290" y="2080"/>
                </a:lnTo>
                <a:lnTo>
                  <a:pt x="4302" y="2066"/>
                </a:lnTo>
                <a:lnTo>
                  <a:pt x="4313" y="2051"/>
                </a:lnTo>
                <a:lnTo>
                  <a:pt x="4322" y="2036"/>
                </a:lnTo>
                <a:lnTo>
                  <a:pt x="4331" y="2020"/>
                </a:lnTo>
                <a:lnTo>
                  <a:pt x="4340" y="2003"/>
                </a:lnTo>
                <a:lnTo>
                  <a:pt x="4348" y="1987"/>
                </a:lnTo>
                <a:lnTo>
                  <a:pt x="4355" y="1970"/>
                </a:lnTo>
                <a:lnTo>
                  <a:pt x="4360" y="1952"/>
                </a:lnTo>
                <a:lnTo>
                  <a:pt x="4366" y="1935"/>
                </a:lnTo>
                <a:lnTo>
                  <a:pt x="4369" y="1917"/>
                </a:lnTo>
                <a:lnTo>
                  <a:pt x="4373" y="1898"/>
                </a:lnTo>
                <a:lnTo>
                  <a:pt x="4375" y="1879"/>
                </a:lnTo>
                <a:lnTo>
                  <a:pt x="4377" y="1860"/>
                </a:lnTo>
                <a:lnTo>
                  <a:pt x="4377" y="1841"/>
                </a:lnTo>
                <a:lnTo>
                  <a:pt x="4377" y="1841"/>
                </a:lnTo>
                <a:lnTo>
                  <a:pt x="4377" y="1823"/>
                </a:lnTo>
                <a:lnTo>
                  <a:pt x="4376" y="1807"/>
                </a:lnTo>
                <a:lnTo>
                  <a:pt x="4374" y="1790"/>
                </a:lnTo>
                <a:lnTo>
                  <a:pt x="4372" y="1773"/>
                </a:lnTo>
                <a:lnTo>
                  <a:pt x="4368" y="1757"/>
                </a:lnTo>
                <a:lnTo>
                  <a:pt x="4364" y="1741"/>
                </a:lnTo>
                <a:lnTo>
                  <a:pt x="4359" y="1726"/>
                </a:lnTo>
                <a:lnTo>
                  <a:pt x="4354" y="1710"/>
                </a:lnTo>
                <a:lnTo>
                  <a:pt x="4354" y="1606"/>
                </a:lnTo>
                <a:lnTo>
                  <a:pt x="4354" y="1606"/>
                </a:lnTo>
                <a:lnTo>
                  <a:pt x="4359" y="1590"/>
                </a:lnTo>
                <a:lnTo>
                  <a:pt x="4364" y="1575"/>
                </a:lnTo>
                <a:lnTo>
                  <a:pt x="4368" y="1559"/>
                </a:lnTo>
                <a:lnTo>
                  <a:pt x="4372" y="1542"/>
                </a:lnTo>
                <a:lnTo>
                  <a:pt x="4374" y="1526"/>
                </a:lnTo>
                <a:lnTo>
                  <a:pt x="4376" y="1509"/>
                </a:lnTo>
                <a:lnTo>
                  <a:pt x="4377" y="1491"/>
                </a:lnTo>
                <a:lnTo>
                  <a:pt x="4377" y="1475"/>
                </a:lnTo>
                <a:lnTo>
                  <a:pt x="4377" y="1475"/>
                </a:lnTo>
                <a:lnTo>
                  <a:pt x="4377" y="1457"/>
                </a:lnTo>
                <a:lnTo>
                  <a:pt x="4376" y="1440"/>
                </a:lnTo>
                <a:lnTo>
                  <a:pt x="4374" y="1424"/>
                </a:lnTo>
                <a:lnTo>
                  <a:pt x="4372" y="1407"/>
                </a:lnTo>
                <a:lnTo>
                  <a:pt x="4368" y="1390"/>
                </a:lnTo>
                <a:lnTo>
                  <a:pt x="4364" y="1375"/>
                </a:lnTo>
                <a:lnTo>
                  <a:pt x="4359" y="1359"/>
                </a:lnTo>
                <a:lnTo>
                  <a:pt x="4354" y="1344"/>
                </a:lnTo>
                <a:lnTo>
                  <a:pt x="4354" y="1239"/>
                </a:lnTo>
                <a:lnTo>
                  <a:pt x="4354" y="1239"/>
                </a:lnTo>
                <a:lnTo>
                  <a:pt x="4359" y="1224"/>
                </a:lnTo>
                <a:lnTo>
                  <a:pt x="4364" y="1208"/>
                </a:lnTo>
                <a:lnTo>
                  <a:pt x="4368" y="1192"/>
                </a:lnTo>
                <a:lnTo>
                  <a:pt x="4372" y="1176"/>
                </a:lnTo>
                <a:lnTo>
                  <a:pt x="4374" y="1159"/>
                </a:lnTo>
                <a:lnTo>
                  <a:pt x="4376" y="1142"/>
                </a:lnTo>
                <a:lnTo>
                  <a:pt x="4377" y="1125"/>
                </a:lnTo>
                <a:lnTo>
                  <a:pt x="4377" y="1108"/>
                </a:lnTo>
                <a:lnTo>
                  <a:pt x="4377" y="1108"/>
                </a:lnTo>
                <a:lnTo>
                  <a:pt x="4377" y="1090"/>
                </a:lnTo>
                <a:lnTo>
                  <a:pt x="4376" y="1074"/>
                </a:lnTo>
                <a:lnTo>
                  <a:pt x="4374" y="1057"/>
                </a:lnTo>
                <a:lnTo>
                  <a:pt x="4372" y="1040"/>
                </a:lnTo>
                <a:lnTo>
                  <a:pt x="4368" y="1024"/>
                </a:lnTo>
                <a:lnTo>
                  <a:pt x="4364" y="1008"/>
                </a:lnTo>
                <a:lnTo>
                  <a:pt x="4359" y="992"/>
                </a:lnTo>
                <a:lnTo>
                  <a:pt x="4354" y="977"/>
                </a:lnTo>
                <a:lnTo>
                  <a:pt x="4354" y="872"/>
                </a:lnTo>
                <a:lnTo>
                  <a:pt x="4354" y="872"/>
                </a:lnTo>
                <a:lnTo>
                  <a:pt x="4359" y="857"/>
                </a:lnTo>
                <a:lnTo>
                  <a:pt x="4364" y="841"/>
                </a:lnTo>
                <a:lnTo>
                  <a:pt x="4368" y="826"/>
                </a:lnTo>
                <a:lnTo>
                  <a:pt x="4372" y="809"/>
                </a:lnTo>
                <a:lnTo>
                  <a:pt x="4374" y="792"/>
                </a:lnTo>
                <a:lnTo>
                  <a:pt x="4376" y="776"/>
                </a:lnTo>
                <a:lnTo>
                  <a:pt x="4377" y="759"/>
                </a:lnTo>
                <a:lnTo>
                  <a:pt x="4377" y="741"/>
                </a:lnTo>
                <a:lnTo>
                  <a:pt x="4377" y="741"/>
                </a:lnTo>
                <a:close/>
              </a:path>
            </a:pathLst>
          </a:custGeom>
          <a:solidFill>
            <a:schemeClr val="tx2">
              <a:alpha val="50000"/>
            </a:scheme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476" name="Freeform 84"/>
          <p:cNvSpPr>
            <a:spLocks/>
          </p:cNvSpPr>
          <p:nvPr/>
        </p:nvSpPr>
        <p:spPr bwMode="auto">
          <a:xfrm>
            <a:off x="5076825" y="1693863"/>
            <a:ext cx="2901950" cy="3470275"/>
          </a:xfrm>
          <a:custGeom>
            <a:avLst/>
            <a:gdLst>
              <a:gd name="T0" fmla="*/ 1819 w 1828"/>
              <a:gd name="T1" fmla="*/ 655 h 2160"/>
              <a:gd name="T2" fmla="*/ 1823 w 1828"/>
              <a:gd name="T3" fmla="*/ 426 h 2160"/>
              <a:gd name="T4" fmla="*/ 1825 w 1828"/>
              <a:gd name="T5" fmla="*/ 336 h 2160"/>
              <a:gd name="T6" fmla="*/ 1804 w 1828"/>
              <a:gd name="T7" fmla="*/ 245 h 2160"/>
              <a:gd name="T8" fmla="*/ 1763 w 1828"/>
              <a:gd name="T9" fmla="*/ 166 h 2160"/>
              <a:gd name="T10" fmla="*/ 1705 w 1828"/>
              <a:gd name="T11" fmla="*/ 98 h 2160"/>
              <a:gd name="T12" fmla="*/ 1631 w 1828"/>
              <a:gd name="T13" fmla="*/ 46 h 2160"/>
              <a:gd name="T14" fmla="*/ 1547 w 1828"/>
              <a:gd name="T15" fmla="*/ 12 h 2160"/>
              <a:gd name="T16" fmla="*/ 1453 w 1828"/>
              <a:gd name="T17" fmla="*/ 0 h 2160"/>
              <a:gd name="T18" fmla="*/ 1346 w 1828"/>
              <a:gd name="T19" fmla="*/ 16 h 2160"/>
              <a:gd name="T20" fmla="*/ 1121 w 1828"/>
              <a:gd name="T21" fmla="*/ 1 h 2160"/>
              <a:gd name="T22" fmla="*/ 1012 w 1828"/>
              <a:gd name="T23" fmla="*/ 9 h 2160"/>
              <a:gd name="T24" fmla="*/ 796 w 1828"/>
              <a:gd name="T25" fmla="*/ 5 h 2160"/>
              <a:gd name="T26" fmla="*/ 686 w 1828"/>
              <a:gd name="T27" fmla="*/ 5 h 2160"/>
              <a:gd name="T28" fmla="*/ 455 w 1828"/>
              <a:gd name="T29" fmla="*/ 9 h 2160"/>
              <a:gd name="T30" fmla="*/ 355 w 1828"/>
              <a:gd name="T31" fmla="*/ 0 h 2160"/>
              <a:gd name="T32" fmla="*/ 263 w 1828"/>
              <a:gd name="T33" fmla="*/ 17 h 2160"/>
              <a:gd name="T34" fmla="*/ 180 w 1828"/>
              <a:gd name="T35" fmla="*/ 55 h 2160"/>
              <a:gd name="T36" fmla="*/ 110 w 1828"/>
              <a:gd name="T37" fmla="*/ 110 h 2160"/>
              <a:gd name="T38" fmla="*/ 55 w 1828"/>
              <a:gd name="T39" fmla="*/ 180 h 2160"/>
              <a:gd name="T40" fmla="*/ 17 w 1828"/>
              <a:gd name="T41" fmla="*/ 263 h 2160"/>
              <a:gd name="T42" fmla="*/ 0 w 1828"/>
              <a:gd name="T43" fmla="*/ 355 h 2160"/>
              <a:gd name="T44" fmla="*/ 9 w 1828"/>
              <a:gd name="T45" fmla="*/ 455 h 2160"/>
              <a:gd name="T46" fmla="*/ 5 w 1828"/>
              <a:gd name="T47" fmla="*/ 672 h 2160"/>
              <a:gd name="T48" fmla="*/ 5 w 1828"/>
              <a:gd name="T49" fmla="*/ 782 h 2160"/>
              <a:gd name="T50" fmla="*/ 9 w 1828"/>
              <a:gd name="T51" fmla="*/ 998 h 2160"/>
              <a:gd name="T52" fmla="*/ 1 w 1828"/>
              <a:gd name="T53" fmla="*/ 1107 h 2160"/>
              <a:gd name="T54" fmla="*/ 16 w 1828"/>
              <a:gd name="T55" fmla="*/ 1332 h 2160"/>
              <a:gd name="T56" fmla="*/ 0 w 1828"/>
              <a:gd name="T57" fmla="*/ 1439 h 2160"/>
              <a:gd name="T58" fmla="*/ 16 w 1828"/>
              <a:gd name="T59" fmla="*/ 1678 h 2160"/>
              <a:gd name="T60" fmla="*/ 0 w 1828"/>
              <a:gd name="T61" fmla="*/ 1785 h 2160"/>
              <a:gd name="T62" fmla="*/ 8 w 1828"/>
              <a:gd name="T63" fmla="*/ 1860 h 2160"/>
              <a:gd name="T64" fmla="*/ 37 w 1828"/>
              <a:gd name="T65" fmla="*/ 1948 h 2160"/>
              <a:gd name="T66" fmla="*/ 86 w 1828"/>
              <a:gd name="T67" fmla="*/ 2023 h 2160"/>
              <a:gd name="T68" fmla="*/ 150 w 1828"/>
              <a:gd name="T69" fmla="*/ 2085 h 2160"/>
              <a:gd name="T70" fmla="*/ 229 w 1828"/>
              <a:gd name="T71" fmla="*/ 2130 h 2160"/>
              <a:gd name="T72" fmla="*/ 318 w 1828"/>
              <a:gd name="T73" fmla="*/ 2155 h 2160"/>
              <a:gd name="T74" fmla="*/ 405 w 1828"/>
              <a:gd name="T75" fmla="*/ 2159 h 2160"/>
              <a:gd name="T76" fmla="*/ 611 w 1828"/>
              <a:gd name="T77" fmla="*/ 2141 h 2160"/>
              <a:gd name="T78" fmla="*/ 727 w 1828"/>
              <a:gd name="T79" fmla="*/ 2160 h 2160"/>
              <a:gd name="T80" fmla="*/ 977 w 1828"/>
              <a:gd name="T81" fmla="*/ 2141 h 2160"/>
              <a:gd name="T82" fmla="*/ 1093 w 1828"/>
              <a:gd name="T83" fmla="*/ 2160 h 2160"/>
              <a:gd name="T84" fmla="*/ 1211 w 1828"/>
              <a:gd name="T85" fmla="*/ 2141 h 2160"/>
              <a:gd name="T86" fmla="*/ 1423 w 1828"/>
              <a:gd name="T87" fmla="*/ 2159 h 2160"/>
              <a:gd name="T88" fmla="*/ 1510 w 1828"/>
              <a:gd name="T89" fmla="*/ 2155 h 2160"/>
              <a:gd name="T90" fmla="*/ 1599 w 1828"/>
              <a:gd name="T91" fmla="*/ 2130 h 2160"/>
              <a:gd name="T92" fmla="*/ 1677 w 1828"/>
              <a:gd name="T93" fmla="*/ 2085 h 2160"/>
              <a:gd name="T94" fmla="*/ 1742 w 1828"/>
              <a:gd name="T95" fmla="*/ 2023 h 2160"/>
              <a:gd name="T96" fmla="*/ 1790 w 1828"/>
              <a:gd name="T97" fmla="*/ 1948 h 2160"/>
              <a:gd name="T98" fmla="*/ 1820 w 1828"/>
              <a:gd name="T99" fmla="*/ 1860 h 2160"/>
              <a:gd name="T100" fmla="*/ 1828 w 1828"/>
              <a:gd name="T101" fmla="*/ 1785 h 2160"/>
              <a:gd name="T102" fmla="*/ 1813 w 1828"/>
              <a:gd name="T103" fmla="*/ 1534 h 2160"/>
              <a:gd name="T104" fmla="*/ 1828 w 1828"/>
              <a:gd name="T105" fmla="*/ 1432 h 2160"/>
              <a:gd name="T106" fmla="*/ 1813 w 1828"/>
              <a:gd name="T107" fmla="*/ 1331 h 2160"/>
              <a:gd name="T108" fmla="*/ 1827 w 1828"/>
              <a:gd name="T109" fmla="*/ 1106 h 2160"/>
              <a:gd name="T110" fmla="*/ 1819 w 1828"/>
              <a:gd name="T111" fmla="*/ 1003 h 2160"/>
              <a:gd name="T112" fmla="*/ 1823 w 1828"/>
              <a:gd name="T113" fmla="*/ 783 h 2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28" h="2160">
                <a:moveTo>
                  <a:pt x="1828" y="731"/>
                </a:moveTo>
                <a:lnTo>
                  <a:pt x="1828" y="731"/>
                </a:lnTo>
                <a:lnTo>
                  <a:pt x="1827" y="706"/>
                </a:lnTo>
                <a:lnTo>
                  <a:pt x="1823" y="680"/>
                </a:lnTo>
                <a:lnTo>
                  <a:pt x="1819" y="655"/>
                </a:lnTo>
                <a:lnTo>
                  <a:pt x="1813" y="630"/>
                </a:lnTo>
                <a:lnTo>
                  <a:pt x="1813" y="476"/>
                </a:lnTo>
                <a:lnTo>
                  <a:pt x="1813" y="476"/>
                </a:lnTo>
                <a:lnTo>
                  <a:pt x="1819" y="452"/>
                </a:lnTo>
                <a:lnTo>
                  <a:pt x="1823" y="426"/>
                </a:lnTo>
                <a:lnTo>
                  <a:pt x="1827" y="401"/>
                </a:lnTo>
                <a:lnTo>
                  <a:pt x="1828" y="374"/>
                </a:lnTo>
                <a:lnTo>
                  <a:pt x="1828" y="374"/>
                </a:lnTo>
                <a:lnTo>
                  <a:pt x="1827" y="355"/>
                </a:lnTo>
                <a:lnTo>
                  <a:pt x="1825" y="336"/>
                </a:lnTo>
                <a:lnTo>
                  <a:pt x="1823" y="317"/>
                </a:lnTo>
                <a:lnTo>
                  <a:pt x="1820" y="299"/>
                </a:lnTo>
                <a:lnTo>
                  <a:pt x="1816" y="281"/>
                </a:lnTo>
                <a:lnTo>
                  <a:pt x="1810" y="263"/>
                </a:lnTo>
                <a:lnTo>
                  <a:pt x="1804" y="245"/>
                </a:lnTo>
                <a:lnTo>
                  <a:pt x="1798" y="229"/>
                </a:lnTo>
                <a:lnTo>
                  <a:pt x="1790" y="212"/>
                </a:lnTo>
                <a:lnTo>
                  <a:pt x="1782" y="197"/>
                </a:lnTo>
                <a:lnTo>
                  <a:pt x="1773" y="180"/>
                </a:lnTo>
                <a:lnTo>
                  <a:pt x="1763" y="166"/>
                </a:lnTo>
                <a:lnTo>
                  <a:pt x="1753" y="151"/>
                </a:lnTo>
                <a:lnTo>
                  <a:pt x="1742" y="137"/>
                </a:lnTo>
                <a:lnTo>
                  <a:pt x="1730" y="123"/>
                </a:lnTo>
                <a:lnTo>
                  <a:pt x="1718" y="110"/>
                </a:lnTo>
                <a:lnTo>
                  <a:pt x="1705" y="98"/>
                </a:lnTo>
                <a:lnTo>
                  <a:pt x="1691" y="86"/>
                </a:lnTo>
                <a:lnTo>
                  <a:pt x="1677" y="75"/>
                </a:lnTo>
                <a:lnTo>
                  <a:pt x="1662" y="65"/>
                </a:lnTo>
                <a:lnTo>
                  <a:pt x="1647" y="55"/>
                </a:lnTo>
                <a:lnTo>
                  <a:pt x="1631" y="46"/>
                </a:lnTo>
                <a:lnTo>
                  <a:pt x="1616" y="37"/>
                </a:lnTo>
                <a:lnTo>
                  <a:pt x="1599" y="30"/>
                </a:lnTo>
                <a:lnTo>
                  <a:pt x="1581" y="22"/>
                </a:lnTo>
                <a:lnTo>
                  <a:pt x="1565" y="17"/>
                </a:lnTo>
                <a:lnTo>
                  <a:pt x="1547" y="12"/>
                </a:lnTo>
                <a:lnTo>
                  <a:pt x="1528" y="8"/>
                </a:lnTo>
                <a:lnTo>
                  <a:pt x="1510" y="5"/>
                </a:lnTo>
                <a:lnTo>
                  <a:pt x="1492" y="2"/>
                </a:lnTo>
                <a:lnTo>
                  <a:pt x="1473" y="0"/>
                </a:lnTo>
                <a:lnTo>
                  <a:pt x="1453" y="0"/>
                </a:lnTo>
                <a:lnTo>
                  <a:pt x="1453" y="0"/>
                </a:lnTo>
                <a:lnTo>
                  <a:pt x="1425" y="1"/>
                </a:lnTo>
                <a:lnTo>
                  <a:pt x="1398" y="5"/>
                </a:lnTo>
                <a:lnTo>
                  <a:pt x="1372" y="9"/>
                </a:lnTo>
                <a:lnTo>
                  <a:pt x="1346" y="16"/>
                </a:lnTo>
                <a:lnTo>
                  <a:pt x="1201" y="16"/>
                </a:lnTo>
                <a:lnTo>
                  <a:pt x="1201" y="16"/>
                </a:lnTo>
                <a:lnTo>
                  <a:pt x="1174" y="9"/>
                </a:lnTo>
                <a:lnTo>
                  <a:pt x="1149" y="5"/>
                </a:lnTo>
                <a:lnTo>
                  <a:pt x="1121" y="1"/>
                </a:lnTo>
                <a:lnTo>
                  <a:pt x="1093" y="0"/>
                </a:lnTo>
                <a:lnTo>
                  <a:pt x="1093" y="0"/>
                </a:lnTo>
                <a:lnTo>
                  <a:pt x="1065" y="1"/>
                </a:lnTo>
                <a:lnTo>
                  <a:pt x="1039" y="5"/>
                </a:lnTo>
                <a:lnTo>
                  <a:pt x="1012" y="9"/>
                </a:lnTo>
                <a:lnTo>
                  <a:pt x="987" y="16"/>
                </a:lnTo>
                <a:lnTo>
                  <a:pt x="848" y="16"/>
                </a:lnTo>
                <a:lnTo>
                  <a:pt x="848" y="16"/>
                </a:lnTo>
                <a:lnTo>
                  <a:pt x="821" y="9"/>
                </a:lnTo>
                <a:lnTo>
                  <a:pt x="796" y="5"/>
                </a:lnTo>
                <a:lnTo>
                  <a:pt x="768" y="1"/>
                </a:lnTo>
                <a:lnTo>
                  <a:pt x="740" y="0"/>
                </a:lnTo>
                <a:lnTo>
                  <a:pt x="740" y="0"/>
                </a:lnTo>
                <a:lnTo>
                  <a:pt x="713" y="1"/>
                </a:lnTo>
                <a:lnTo>
                  <a:pt x="686" y="5"/>
                </a:lnTo>
                <a:lnTo>
                  <a:pt x="659" y="9"/>
                </a:lnTo>
                <a:lnTo>
                  <a:pt x="634" y="16"/>
                </a:lnTo>
                <a:lnTo>
                  <a:pt x="482" y="16"/>
                </a:lnTo>
                <a:lnTo>
                  <a:pt x="482" y="16"/>
                </a:lnTo>
                <a:lnTo>
                  <a:pt x="455" y="9"/>
                </a:lnTo>
                <a:lnTo>
                  <a:pt x="430" y="5"/>
                </a:lnTo>
                <a:lnTo>
                  <a:pt x="402" y="1"/>
                </a:lnTo>
                <a:lnTo>
                  <a:pt x="374" y="0"/>
                </a:lnTo>
                <a:lnTo>
                  <a:pt x="374" y="0"/>
                </a:lnTo>
                <a:lnTo>
                  <a:pt x="355" y="0"/>
                </a:lnTo>
                <a:lnTo>
                  <a:pt x="336" y="2"/>
                </a:lnTo>
                <a:lnTo>
                  <a:pt x="318" y="5"/>
                </a:lnTo>
                <a:lnTo>
                  <a:pt x="299" y="8"/>
                </a:lnTo>
                <a:lnTo>
                  <a:pt x="281" y="12"/>
                </a:lnTo>
                <a:lnTo>
                  <a:pt x="263" y="17"/>
                </a:lnTo>
                <a:lnTo>
                  <a:pt x="245" y="22"/>
                </a:lnTo>
                <a:lnTo>
                  <a:pt x="229" y="30"/>
                </a:lnTo>
                <a:lnTo>
                  <a:pt x="212" y="37"/>
                </a:lnTo>
                <a:lnTo>
                  <a:pt x="197" y="46"/>
                </a:lnTo>
                <a:lnTo>
                  <a:pt x="180" y="55"/>
                </a:lnTo>
                <a:lnTo>
                  <a:pt x="166" y="65"/>
                </a:lnTo>
                <a:lnTo>
                  <a:pt x="150" y="75"/>
                </a:lnTo>
                <a:lnTo>
                  <a:pt x="137" y="86"/>
                </a:lnTo>
                <a:lnTo>
                  <a:pt x="123" y="98"/>
                </a:lnTo>
                <a:lnTo>
                  <a:pt x="110" y="110"/>
                </a:lnTo>
                <a:lnTo>
                  <a:pt x="98" y="123"/>
                </a:lnTo>
                <a:lnTo>
                  <a:pt x="86" y="137"/>
                </a:lnTo>
                <a:lnTo>
                  <a:pt x="75" y="151"/>
                </a:lnTo>
                <a:lnTo>
                  <a:pt x="65" y="166"/>
                </a:lnTo>
                <a:lnTo>
                  <a:pt x="55" y="180"/>
                </a:lnTo>
                <a:lnTo>
                  <a:pt x="46" y="197"/>
                </a:lnTo>
                <a:lnTo>
                  <a:pt x="37" y="212"/>
                </a:lnTo>
                <a:lnTo>
                  <a:pt x="30" y="229"/>
                </a:lnTo>
                <a:lnTo>
                  <a:pt x="22" y="245"/>
                </a:lnTo>
                <a:lnTo>
                  <a:pt x="17" y="263"/>
                </a:lnTo>
                <a:lnTo>
                  <a:pt x="12" y="281"/>
                </a:lnTo>
                <a:lnTo>
                  <a:pt x="8" y="299"/>
                </a:lnTo>
                <a:lnTo>
                  <a:pt x="5" y="317"/>
                </a:lnTo>
                <a:lnTo>
                  <a:pt x="3" y="336"/>
                </a:lnTo>
                <a:lnTo>
                  <a:pt x="0" y="355"/>
                </a:lnTo>
                <a:lnTo>
                  <a:pt x="0" y="374"/>
                </a:lnTo>
                <a:lnTo>
                  <a:pt x="0" y="374"/>
                </a:lnTo>
                <a:lnTo>
                  <a:pt x="1" y="402"/>
                </a:lnTo>
                <a:lnTo>
                  <a:pt x="5" y="430"/>
                </a:lnTo>
                <a:lnTo>
                  <a:pt x="9" y="455"/>
                </a:lnTo>
                <a:lnTo>
                  <a:pt x="16" y="482"/>
                </a:lnTo>
                <a:lnTo>
                  <a:pt x="16" y="620"/>
                </a:lnTo>
                <a:lnTo>
                  <a:pt x="16" y="620"/>
                </a:lnTo>
                <a:lnTo>
                  <a:pt x="9" y="646"/>
                </a:lnTo>
                <a:lnTo>
                  <a:pt x="5" y="672"/>
                </a:lnTo>
                <a:lnTo>
                  <a:pt x="1" y="700"/>
                </a:lnTo>
                <a:lnTo>
                  <a:pt x="0" y="727"/>
                </a:lnTo>
                <a:lnTo>
                  <a:pt x="0" y="727"/>
                </a:lnTo>
                <a:lnTo>
                  <a:pt x="1" y="754"/>
                </a:lnTo>
                <a:lnTo>
                  <a:pt x="5" y="782"/>
                </a:lnTo>
                <a:lnTo>
                  <a:pt x="9" y="808"/>
                </a:lnTo>
                <a:lnTo>
                  <a:pt x="16" y="833"/>
                </a:lnTo>
                <a:lnTo>
                  <a:pt x="16" y="973"/>
                </a:lnTo>
                <a:lnTo>
                  <a:pt x="16" y="973"/>
                </a:lnTo>
                <a:lnTo>
                  <a:pt x="9" y="998"/>
                </a:lnTo>
                <a:lnTo>
                  <a:pt x="5" y="1025"/>
                </a:lnTo>
                <a:lnTo>
                  <a:pt x="1" y="1052"/>
                </a:lnTo>
                <a:lnTo>
                  <a:pt x="0" y="1079"/>
                </a:lnTo>
                <a:lnTo>
                  <a:pt x="0" y="1079"/>
                </a:lnTo>
                <a:lnTo>
                  <a:pt x="1" y="1107"/>
                </a:lnTo>
                <a:lnTo>
                  <a:pt x="5" y="1135"/>
                </a:lnTo>
                <a:lnTo>
                  <a:pt x="9" y="1160"/>
                </a:lnTo>
                <a:lnTo>
                  <a:pt x="16" y="1186"/>
                </a:lnTo>
                <a:lnTo>
                  <a:pt x="16" y="1332"/>
                </a:lnTo>
                <a:lnTo>
                  <a:pt x="16" y="1332"/>
                </a:lnTo>
                <a:lnTo>
                  <a:pt x="9" y="1358"/>
                </a:lnTo>
                <a:lnTo>
                  <a:pt x="5" y="1384"/>
                </a:lnTo>
                <a:lnTo>
                  <a:pt x="1" y="1411"/>
                </a:lnTo>
                <a:lnTo>
                  <a:pt x="0" y="1439"/>
                </a:lnTo>
                <a:lnTo>
                  <a:pt x="0" y="1439"/>
                </a:lnTo>
                <a:lnTo>
                  <a:pt x="1" y="1467"/>
                </a:lnTo>
                <a:lnTo>
                  <a:pt x="5" y="1493"/>
                </a:lnTo>
                <a:lnTo>
                  <a:pt x="9" y="1520"/>
                </a:lnTo>
                <a:lnTo>
                  <a:pt x="16" y="1545"/>
                </a:lnTo>
                <a:lnTo>
                  <a:pt x="16" y="1678"/>
                </a:lnTo>
                <a:lnTo>
                  <a:pt x="16" y="1678"/>
                </a:lnTo>
                <a:lnTo>
                  <a:pt x="9" y="1704"/>
                </a:lnTo>
                <a:lnTo>
                  <a:pt x="5" y="1730"/>
                </a:lnTo>
                <a:lnTo>
                  <a:pt x="1" y="1757"/>
                </a:lnTo>
                <a:lnTo>
                  <a:pt x="0" y="1785"/>
                </a:lnTo>
                <a:lnTo>
                  <a:pt x="0" y="1785"/>
                </a:lnTo>
                <a:lnTo>
                  <a:pt x="0" y="1805"/>
                </a:lnTo>
                <a:lnTo>
                  <a:pt x="3" y="1824"/>
                </a:lnTo>
                <a:lnTo>
                  <a:pt x="5" y="1843"/>
                </a:lnTo>
                <a:lnTo>
                  <a:pt x="8" y="1860"/>
                </a:lnTo>
                <a:lnTo>
                  <a:pt x="12" y="1879"/>
                </a:lnTo>
                <a:lnTo>
                  <a:pt x="17" y="1897"/>
                </a:lnTo>
                <a:lnTo>
                  <a:pt x="22" y="1914"/>
                </a:lnTo>
                <a:lnTo>
                  <a:pt x="30" y="1931"/>
                </a:lnTo>
                <a:lnTo>
                  <a:pt x="37" y="1948"/>
                </a:lnTo>
                <a:lnTo>
                  <a:pt x="46" y="1963"/>
                </a:lnTo>
                <a:lnTo>
                  <a:pt x="55" y="1979"/>
                </a:lnTo>
                <a:lnTo>
                  <a:pt x="65" y="1994"/>
                </a:lnTo>
                <a:lnTo>
                  <a:pt x="75" y="2009"/>
                </a:lnTo>
                <a:lnTo>
                  <a:pt x="86" y="2023"/>
                </a:lnTo>
                <a:lnTo>
                  <a:pt x="98" y="2037"/>
                </a:lnTo>
                <a:lnTo>
                  <a:pt x="110" y="2050"/>
                </a:lnTo>
                <a:lnTo>
                  <a:pt x="123" y="2062"/>
                </a:lnTo>
                <a:lnTo>
                  <a:pt x="137" y="2074"/>
                </a:lnTo>
                <a:lnTo>
                  <a:pt x="150" y="2085"/>
                </a:lnTo>
                <a:lnTo>
                  <a:pt x="166" y="2095"/>
                </a:lnTo>
                <a:lnTo>
                  <a:pt x="180" y="2105"/>
                </a:lnTo>
                <a:lnTo>
                  <a:pt x="197" y="2114"/>
                </a:lnTo>
                <a:lnTo>
                  <a:pt x="212" y="2122"/>
                </a:lnTo>
                <a:lnTo>
                  <a:pt x="229" y="2130"/>
                </a:lnTo>
                <a:lnTo>
                  <a:pt x="245" y="2136"/>
                </a:lnTo>
                <a:lnTo>
                  <a:pt x="263" y="2142"/>
                </a:lnTo>
                <a:lnTo>
                  <a:pt x="281" y="2148"/>
                </a:lnTo>
                <a:lnTo>
                  <a:pt x="299" y="2152"/>
                </a:lnTo>
                <a:lnTo>
                  <a:pt x="318" y="2155"/>
                </a:lnTo>
                <a:lnTo>
                  <a:pt x="336" y="2158"/>
                </a:lnTo>
                <a:lnTo>
                  <a:pt x="355" y="2159"/>
                </a:lnTo>
                <a:lnTo>
                  <a:pt x="374" y="2160"/>
                </a:lnTo>
                <a:lnTo>
                  <a:pt x="374" y="2160"/>
                </a:lnTo>
                <a:lnTo>
                  <a:pt x="405" y="2159"/>
                </a:lnTo>
                <a:lnTo>
                  <a:pt x="434" y="2154"/>
                </a:lnTo>
                <a:lnTo>
                  <a:pt x="463" y="2149"/>
                </a:lnTo>
                <a:lnTo>
                  <a:pt x="492" y="2141"/>
                </a:lnTo>
                <a:lnTo>
                  <a:pt x="611" y="2141"/>
                </a:lnTo>
                <a:lnTo>
                  <a:pt x="611" y="2141"/>
                </a:lnTo>
                <a:lnTo>
                  <a:pt x="638" y="2149"/>
                </a:lnTo>
                <a:lnTo>
                  <a:pt x="667" y="2154"/>
                </a:lnTo>
                <a:lnTo>
                  <a:pt x="697" y="2159"/>
                </a:lnTo>
                <a:lnTo>
                  <a:pt x="727" y="2160"/>
                </a:lnTo>
                <a:lnTo>
                  <a:pt x="727" y="2160"/>
                </a:lnTo>
                <a:lnTo>
                  <a:pt x="758" y="2159"/>
                </a:lnTo>
                <a:lnTo>
                  <a:pt x="787" y="2154"/>
                </a:lnTo>
                <a:lnTo>
                  <a:pt x="816" y="2149"/>
                </a:lnTo>
                <a:lnTo>
                  <a:pt x="845" y="2141"/>
                </a:lnTo>
                <a:lnTo>
                  <a:pt x="977" y="2141"/>
                </a:lnTo>
                <a:lnTo>
                  <a:pt x="977" y="2141"/>
                </a:lnTo>
                <a:lnTo>
                  <a:pt x="1004" y="2149"/>
                </a:lnTo>
                <a:lnTo>
                  <a:pt x="1033" y="2154"/>
                </a:lnTo>
                <a:lnTo>
                  <a:pt x="1063" y="2159"/>
                </a:lnTo>
                <a:lnTo>
                  <a:pt x="1093" y="2160"/>
                </a:lnTo>
                <a:lnTo>
                  <a:pt x="1093" y="2160"/>
                </a:lnTo>
                <a:lnTo>
                  <a:pt x="1124" y="2159"/>
                </a:lnTo>
                <a:lnTo>
                  <a:pt x="1153" y="2154"/>
                </a:lnTo>
                <a:lnTo>
                  <a:pt x="1182" y="2149"/>
                </a:lnTo>
                <a:lnTo>
                  <a:pt x="1211" y="2141"/>
                </a:lnTo>
                <a:lnTo>
                  <a:pt x="1336" y="2141"/>
                </a:lnTo>
                <a:lnTo>
                  <a:pt x="1336" y="2141"/>
                </a:lnTo>
                <a:lnTo>
                  <a:pt x="1364" y="2149"/>
                </a:lnTo>
                <a:lnTo>
                  <a:pt x="1393" y="2154"/>
                </a:lnTo>
                <a:lnTo>
                  <a:pt x="1423" y="2159"/>
                </a:lnTo>
                <a:lnTo>
                  <a:pt x="1453" y="2160"/>
                </a:lnTo>
                <a:lnTo>
                  <a:pt x="1453" y="2160"/>
                </a:lnTo>
                <a:lnTo>
                  <a:pt x="1473" y="2159"/>
                </a:lnTo>
                <a:lnTo>
                  <a:pt x="1492" y="2158"/>
                </a:lnTo>
                <a:lnTo>
                  <a:pt x="1510" y="2155"/>
                </a:lnTo>
                <a:lnTo>
                  <a:pt x="1528" y="2152"/>
                </a:lnTo>
                <a:lnTo>
                  <a:pt x="1547" y="2148"/>
                </a:lnTo>
                <a:lnTo>
                  <a:pt x="1565" y="2142"/>
                </a:lnTo>
                <a:lnTo>
                  <a:pt x="1581" y="2136"/>
                </a:lnTo>
                <a:lnTo>
                  <a:pt x="1599" y="2130"/>
                </a:lnTo>
                <a:lnTo>
                  <a:pt x="1616" y="2122"/>
                </a:lnTo>
                <a:lnTo>
                  <a:pt x="1631" y="2114"/>
                </a:lnTo>
                <a:lnTo>
                  <a:pt x="1647" y="2105"/>
                </a:lnTo>
                <a:lnTo>
                  <a:pt x="1662" y="2095"/>
                </a:lnTo>
                <a:lnTo>
                  <a:pt x="1677" y="2085"/>
                </a:lnTo>
                <a:lnTo>
                  <a:pt x="1691" y="2074"/>
                </a:lnTo>
                <a:lnTo>
                  <a:pt x="1705" y="2062"/>
                </a:lnTo>
                <a:lnTo>
                  <a:pt x="1718" y="2050"/>
                </a:lnTo>
                <a:lnTo>
                  <a:pt x="1730" y="2037"/>
                </a:lnTo>
                <a:lnTo>
                  <a:pt x="1742" y="2023"/>
                </a:lnTo>
                <a:lnTo>
                  <a:pt x="1753" y="2009"/>
                </a:lnTo>
                <a:lnTo>
                  <a:pt x="1763" y="1994"/>
                </a:lnTo>
                <a:lnTo>
                  <a:pt x="1773" y="1979"/>
                </a:lnTo>
                <a:lnTo>
                  <a:pt x="1782" y="1963"/>
                </a:lnTo>
                <a:lnTo>
                  <a:pt x="1790" y="1948"/>
                </a:lnTo>
                <a:lnTo>
                  <a:pt x="1798" y="1931"/>
                </a:lnTo>
                <a:lnTo>
                  <a:pt x="1804" y="1914"/>
                </a:lnTo>
                <a:lnTo>
                  <a:pt x="1810" y="1897"/>
                </a:lnTo>
                <a:lnTo>
                  <a:pt x="1816" y="1879"/>
                </a:lnTo>
                <a:lnTo>
                  <a:pt x="1820" y="1860"/>
                </a:lnTo>
                <a:lnTo>
                  <a:pt x="1823" y="1843"/>
                </a:lnTo>
                <a:lnTo>
                  <a:pt x="1825" y="1824"/>
                </a:lnTo>
                <a:lnTo>
                  <a:pt x="1827" y="1805"/>
                </a:lnTo>
                <a:lnTo>
                  <a:pt x="1828" y="1785"/>
                </a:lnTo>
                <a:lnTo>
                  <a:pt x="1828" y="1785"/>
                </a:lnTo>
                <a:lnTo>
                  <a:pt x="1827" y="1759"/>
                </a:lnTo>
                <a:lnTo>
                  <a:pt x="1823" y="1733"/>
                </a:lnTo>
                <a:lnTo>
                  <a:pt x="1819" y="1708"/>
                </a:lnTo>
                <a:lnTo>
                  <a:pt x="1813" y="1684"/>
                </a:lnTo>
                <a:lnTo>
                  <a:pt x="1813" y="1534"/>
                </a:lnTo>
                <a:lnTo>
                  <a:pt x="1813" y="1534"/>
                </a:lnTo>
                <a:lnTo>
                  <a:pt x="1819" y="1510"/>
                </a:lnTo>
                <a:lnTo>
                  <a:pt x="1823" y="1484"/>
                </a:lnTo>
                <a:lnTo>
                  <a:pt x="1827" y="1459"/>
                </a:lnTo>
                <a:lnTo>
                  <a:pt x="1828" y="1432"/>
                </a:lnTo>
                <a:lnTo>
                  <a:pt x="1828" y="1432"/>
                </a:lnTo>
                <a:lnTo>
                  <a:pt x="1827" y="1407"/>
                </a:lnTo>
                <a:lnTo>
                  <a:pt x="1823" y="1381"/>
                </a:lnTo>
                <a:lnTo>
                  <a:pt x="1819" y="1356"/>
                </a:lnTo>
                <a:lnTo>
                  <a:pt x="1813" y="1331"/>
                </a:lnTo>
                <a:lnTo>
                  <a:pt x="1813" y="1181"/>
                </a:lnTo>
                <a:lnTo>
                  <a:pt x="1813" y="1181"/>
                </a:lnTo>
                <a:lnTo>
                  <a:pt x="1819" y="1157"/>
                </a:lnTo>
                <a:lnTo>
                  <a:pt x="1823" y="1132"/>
                </a:lnTo>
                <a:lnTo>
                  <a:pt x="1827" y="1106"/>
                </a:lnTo>
                <a:lnTo>
                  <a:pt x="1828" y="1079"/>
                </a:lnTo>
                <a:lnTo>
                  <a:pt x="1828" y="1079"/>
                </a:lnTo>
                <a:lnTo>
                  <a:pt x="1827" y="1054"/>
                </a:lnTo>
                <a:lnTo>
                  <a:pt x="1823" y="1028"/>
                </a:lnTo>
                <a:lnTo>
                  <a:pt x="1819" y="1003"/>
                </a:lnTo>
                <a:lnTo>
                  <a:pt x="1813" y="979"/>
                </a:lnTo>
                <a:lnTo>
                  <a:pt x="1813" y="833"/>
                </a:lnTo>
                <a:lnTo>
                  <a:pt x="1813" y="833"/>
                </a:lnTo>
                <a:lnTo>
                  <a:pt x="1819" y="809"/>
                </a:lnTo>
                <a:lnTo>
                  <a:pt x="1823" y="783"/>
                </a:lnTo>
                <a:lnTo>
                  <a:pt x="1827" y="758"/>
                </a:lnTo>
                <a:lnTo>
                  <a:pt x="1828" y="731"/>
                </a:lnTo>
                <a:lnTo>
                  <a:pt x="1828" y="731"/>
                </a:lnTo>
                <a:close/>
              </a:path>
            </a:pathLst>
          </a:custGeom>
          <a:solidFill>
            <a:srgbClr val="139AFF">
              <a:alpha val="14999"/>
            </a:srgbClr>
          </a:solidFill>
          <a:ln w="114300" cap="flat" cmpd="sng">
            <a:solidFill>
              <a:srgbClr val="139AFF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484" name="Freeform 92"/>
          <p:cNvSpPr>
            <a:spLocks/>
          </p:cNvSpPr>
          <p:nvPr/>
        </p:nvSpPr>
        <p:spPr bwMode="auto">
          <a:xfrm>
            <a:off x="1098550" y="1722438"/>
            <a:ext cx="2901950" cy="3470275"/>
          </a:xfrm>
          <a:custGeom>
            <a:avLst/>
            <a:gdLst>
              <a:gd name="T0" fmla="*/ 1819 w 1828"/>
              <a:gd name="T1" fmla="*/ 655 h 2160"/>
              <a:gd name="T2" fmla="*/ 1823 w 1828"/>
              <a:gd name="T3" fmla="*/ 426 h 2160"/>
              <a:gd name="T4" fmla="*/ 1825 w 1828"/>
              <a:gd name="T5" fmla="*/ 336 h 2160"/>
              <a:gd name="T6" fmla="*/ 1804 w 1828"/>
              <a:gd name="T7" fmla="*/ 245 h 2160"/>
              <a:gd name="T8" fmla="*/ 1763 w 1828"/>
              <a:gd name="T9" fmla="*/ 166 h 2160"/>
              <a:gd name="T10" fmla="*/ 1705 w 1828"/>
              <a:gd name="T11" fmla="*/ 98 h 2160"/>
              <a:gd name="T12" fmla="*/ 1631 w 1828"/>
              <a:gd name="T13" fmla="*/ 46 h 2160"/>
              <a:gd name="T14" fmla="*/ 1547 w 1828"/>
              <a:gd name="T15" fmla="*/ 12 h 2160"/>
              <a:gd name="T16" fmla="*/ 1453 w 1828"/>
              <a:gd name="T17" fmla="*/ 0 h 2160"/>
              <a:gd name="T18" fmla="*/ 1346 w 1828"/>
              <a:gd name="T19" fmla="*/ 16 h 2160"/>
              <a:gd name="T20" fmla="*/ 1121 w 1828"/>
              <a:gd name="T21" fmla="*/ 1 h 2160"/>
              <a:gd name="T22" fmla="*/ 1012 w 1828"/>
              <a:gd name="T23" fmla="*/ 9 h 2160"/>
              <a:gd name="T24" fmla="*/ 796 w 1828"/>
              <a:gd name="T25" fmla="*/ 5 h 2160"/>
              <a:gd name="T26" fmla="*/ 686 w 1828"/>
              <a:gd name="T27" fmla="*/ 5 h 2160"/>
              <a:gd name="T28" fmla="*/ 455 w 1828"/>
              <a:gd name="T29" fmla="*/ 9 h 2160"/>
              <a:gd name="T30" fmla="*/ 355 w 1828"/>
              <a:gd name="T31" fmla="*/ 0 h 2160"/>
              <a:gd name="T32" fmla="*/ 263 w 1828"/>
              <a:gd name="T33" fmla="*/ 17 h 2160"/>
              <a:gd name="T34" fmla="*/ 180 w 1828"/>
              <a:gd name="T35" fmla="*/ 55 h 2160"/>
              <a:gd name="T36" fmla="*/ 110 w 1828"/>
              <a:gd name="T37" fmla="*/ 110 h 2160"/>
              <a:gd name="T38" fmla="*/ 55 w 1828"/>
              <a:gd name="T39" fmla="*/ 180 h 2160"/>
              <a:gd name="T40" fmla="*/ 17 w 1828"/>
              <a:gd name="T41" fmla="*/ 263 h 2160"/>
              <a:gd name="T42" fmla="*/ 0 w 1828"/>
              <a:gd name="T43" fmla="*/ 355 h 2160"/>
              <a:gd name="T44" fmla="*/ 9 w 1828"/>
              <a:gd name="T45" fmla="*/ 455 h 2160"/>
              <a:gd name="T46" fmla="*/ 5 w 1828"/>
              <a:gd name="T47" fmla="*/ 672 h 2160"/>
              <a:gd name="T48" fmla="*/ 5 w 1828"/>
              <a:gd name="T49" fmla="*/ 782 h 2160"/>
              <a:gd name="T50" fmla="*/ 9 w 1828"/>
              <a:gd name="T51" fmla="*/ 998 h 2160"/>
              <a:gd name="T52" fmla="*/ 1 w 1828"/>
              <a:gd name="T53" fmla="*/ 1107 h 2160"/>
              <a:gd name="T54" fmla="*/ 16 w 1828"/>
              <a:gd name="T55" fmla="*/ 1332 h 2160"/>
              <a:gd name="T56" fmla="*/ 0 w 1828"/>
              <a:gd name="T57" fmla="*/ 1439 h 2160"/>
              <a:gd name="T58" fmla="*/ 16 w 1828"/>
              <a:gd name="T59" fmla="*/ 1678 h 2160"/>
              <a:gd name="T60" fmla="*/ 0 w 1828"/>
              <a:gd name="T61" fmla="*/ 1785 h 2160"/>
              <a:gd name="T62" fmla="*/ 8 w 1828"/>
              <a:gd name="T63" fmla="*/ 1860 h 2160"/>
              <a:gd name="T64" fmla="*/ 37 w 1828"/>
              <a:gd name="T65" fmla="*/ 1948 h 2160"/>
              <a:gd name="T66" fmla="*/ 86 w 1828"/>
              <a:gd name="T67" fmla="*/ 2023 h 2160"/>
              <a:gd name="T68" fmla="*/ 150 w 1828"/>
              <a:gd name="T69" fmla="*/ 2085 h 2160"/>
              <a:gd name="T70" fmla="*/ 229 w 1828"/>
              <a:gd name="T71" fmla="*/ 2130 h 2160"/>
              <a:gd name="T72" fmla="*/ 318 w 1828"/>
              <a:gd name="T73" fmla="*/ 2155 h 2160"/>
              <a:gd name="T74" fmla="*/ 405 w 1828"/>
              <a:gd name="T75" fmla="*/ 2159 h 2160"/>
              <a:gd name="T76" fmla="*/ 611 w 1828"/>
              <a:gd name="T77" fmla="*/ 2141 h 2160"/>
              <a:gd name="T78" fmla="*/ 727 w 1828"/>
              <a:gd name="T79" fmla="*/ 2160 h 2160"/>
              <a:gd name="T80" fmla="*/ 977 w 1828"/>
              <a:gd name="T81" fmla="*/ 2141 h 2160"/>
              <a:gd name="T82" fmla="*/ 1093 w 1828"/>
              <a:gd name="T83" fmla="*/ 2160 h 2160"/>
              <a:gd name="T84" fmla="*/ 1211 w 1828"/>
              <a:gd name="T85" fmla="*/ 2141 h 2160"/>
              <a:gd name="T86" fmla="*/ 1423 w 1828"/>
              <a:gd name="T87" fmla="*/ 2159 h 2160"/>
              <a:gd name="T88" fmla="*/ 1510 w 1828"/>
              <a:gd name="T89" fmla="*/ 2155 h 2160"/>
              <a:gd name="T90" fmla="*/ 1599 w 1828"/>
              <a:gd name="T91" fmla="*/ 2130 h 2160"/>
              <a:gd name="T92" fmla="*/ 1677 w 1828"/>
              <a:gd name="T93" fmla="*/ 2085 h 2160"/>
              <a:gd name="T94" fmla="*/ 1742 w 1828"/>
              <a:gd name="T95" fmla="*/ 2023 h 2160"/>
              <a:gd name="T96" fmla="*/ 1790 w 1828"/>
              <a:gd name="T97" fmla="*/ 1948 h 2160"/>
              <a:gd name="T98" fmla="*/ 1820 w 1828"/>
              <a:gd name="T99" fmla="*/ 1860 h 2160"/>
              <a:gd name="T100" fmla="*/ 1828 w 1828"/>
              <a:gd name="T101" fmla="*/ 1785 h 2160"/>
              <a:gd name="T102" fmla="*/ 1813 w 1828"/>
              <a:gd name="T103" fmla="*/ 1534 h 2160"/>
              <a:gd name="T104" fmla="*/ 1828 w 1828"/>
              <a:gd name="T105" fmla="*/ 1432 h 2160"/>
              <a:gd name="T106" fmla="*/ 1813 w 1828"/>
              <a:gd name="T107" fmla="*/ 1331 h 2160"/>
              <a:gd name="T108" fmla="*/ 1827 w 1828"/>
              <a:gd name="T109" fmla="*/ 1106 h 2160"/>
              <a:gd name="T110" fmla="*/ 1819 w 1828"/>
              <a:gd name="T111" fmla="*/ 1003 h 2160"/>
              <a:gd name="T112" fmla="*/ 1823 w 1828"/>
              <a:gd name="T113" fmla="*/ 783 h 2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28" h="2160">
                <a:moveTo>
                  <a:pt x="1828" y="731"/>
                </a:moveTo>
                <a:lnTo>
                  <a:pt x="1828" y="731"/>
                </a:lnTo>
                <a:lnTo>
                  <a:pt x="1827" y="706"/>
                </a:lnTo>
                <a:lnTo>
                  <a:pt x="1823" y="680"/>
                </a:lnTo>
                <a:lnTo>
                  <a:pt x="1819" y="655"/>
                </a:lnTo>
                <a:lnTo>
                  <a:pt x="1813" y="630"/>
                </a:lnTo>
                <a:lnTo>
                  <a:pt x="1813" y="476"/>
                </a:lnTo>
                <a:lnTo>
                  <a:pt x="1813" y="476"/>
                </a:lnTo>
                <a:lnTo>
                  <a:pt x="1819" y="452"/>
                </a:lnTo>
                <a:lnTo>
                  <a:pt x="1823" y="426"/>
                </a:lnTo>
                <a:lnTo>
                  <a:pt x="1827" y="401"/>
                </a:lnTo>
                <a:lnTo>
                  <a:pt x="1828" y="374"/>
                </a:lnTo>
                <a:lnTo>
                  <a:pt x="1828" y="374"/>
                </a:lnTo>
                <a:lnTo>
                  <a:pt x="1827" y="355"/>
                </a:lnTo>
                <a:lnTo>
                  <a:pt x="1825" y="336"/>
                </a:lnTo>
                <a:lnTo>
                  <a:pt x="1823" y="317"/>
                </a:lnTo>
                <a:lnTo>
                  <a:pt x="1820" y="299"/>
                </a:lnTo>
                <a:lnTo>
                  <a:pt x="1816" y="281"/>
                </a:lnTo>
                <a:lnTo>
                  <a:pt x="1810" y="263"/>
                </a:lnTo>
                <a:lnTo>
                  <a:pt x="1804" y="245"/>
                </a:lnTo>
                <a:lnTo>
                  <a:pt x="1798" y="229"/>
                </a:lnTo>
                <a:lnTo>
                  <a:pt x="1790" y="212"/>
                </a:lnTo>
                <a:lnTo>
                  <a:pt x="1782" y="197"/>
                </a:lnTo>
                <a:lnTo>
                  <a:pt x="1773" y="180"/>
                </a:lnTo>
                <a:lnTo>
                  <a:pt x="1763" y="166"/>
                </a:lnTo>
                <a:lnTo>
                  <a:pt x="1753" y="151"/>
                </a:lnTo>
                <a:lnTo>
                  <a:pt x="1742" y="137"/>
                </a:lnTo>
                <a:lnTo>
                  <a:pt x="1730" y="123"/>
                </a:lnTo>
                <a:lnTo>
                  <a:pt x="1718" y="110"/>
                </a:lnTo>
                <a:lnTo>
                  <a:pt x="1705" y="98"/>
                </a:lnTo>
                <a:lnTo>
                  <a:pt x="1691" y="86"/>
                </a:lnTo>
                <a:lnTo>
                  <a:pt x="1677" y="75"/>
                </a:lnTo>
                <a:lnTo>
                  <a:pt x="1662" y="65"/>
                </a:lnTo>
                <a:lnTo>
                  <a:pt x="1647" y="55"/>
                </a:lnTo>
                <a:lnTo>
                  <a:pt x="1631" y="46"/>
                </a:lnTo>
                <a:lnTo>
                  <a:pt x="1616" y="37"/>
                </a:lnTo>
                <a:lnTo>
                  <a:pt x="1599" y="30"/>
                </a:lnTo>
                <a:lnTo>
                  <a:pt x="1581" y="22"/>
                </a:lnTo>
                <a:lnTo>
                  <a:pt x="1565" y="17"/>
                </a:lnTo>
                <a:lnTo>
                  <a:pt x="1547" y="12"/>
                </a:lnTo>
                <a:lnTo>
                  <a:pt x="1528" y="8"/>
                </a:lnTo>
                <a:lnTo>
                  <a:pt x="1510" y="5"/>
                </a:lnTo>
                <a:lnTo>
                  <a:pt x="1492" y="2"/>
                </a:lnTo>
                <a:lnTo>
                  <a:pt x="1473" y="0"/>
                </a:lnTo>
                <a:lnTo>
                  <a:pt x="1453" y="0"/>
                </a:lnTo>
                <a:lnTo>
                  <a:pt x="1453" y="0"/>
                </a:lnTo>
                <a:lnTo>
                  <a:pt x="1425" y="1"/>
                </a:lnTo>
                <a:lnTo>
                  <a:pt x="1398" y="5"/>
                </a:lnTo>
                <a:lnTo>
                  <a:pt x="1372" y="9"/>
                </a:lnTo>
                <a:lnTo>
                  <a:pt x="1346" y="16"/>
                </a:lnTo>
                <a:lnTo>
                  <a:pt x="1201" y="16"/>
                </a:lnTo>
                <a:lnTo>
                  <a:pt x="1201" y="16"/>
                </a:lnTo>
                <a:lnTo>
                  <a:pt x="1174" y="9"/>
                </a:lnTo>
                <a:lnTo>
                  <a:pt x="1149" y="5"/>
                </a:lnTo>
                <a:lnTo>
                  <a:pt x="1121" y="1"/>
                </a:lnTo>
                <a:lnTo>
                  <a:pt x="1093" y="0"/>
                </a:lnTo>
                <a:lnTo>
                  <a:pt x="1093" y="0"/>
                </a:lnTo>
                <a:lnTo>
                  <a:pt x="1065" y="1"/>
                </a:lnTo>
                <a:lnTo>
                  <a:pt x="1039" y="5"/>
                </a:lnTo>
                <a:lnTo>
                  <a:pt x="1012" y="9"/>
                </a:lnTo>
                <a:lnTo>
                  <a:pt x="987" y="16"/>
                </a:lnTo>
                <a:lnTo>
                  <a:pt x="848" y="16"/>
                </a:lnTo>
                <a:lnTo>
                  <a:pt x="848" y="16"/>
                </a:lnTo>
                <a:lnTo>
                  <a:pt x="821" y="9"/>
                </a:lnTo>
                <a:lnTo>
                  <a:pt x="796" y="5"/>
                </a:lnTo>
                <a:lnTo>
                  <a:pt x="768" y="1"/>
                </a:lnTo>
                <a:lnTo>
                  <a:pt x="740" y="0"/>
                </a:lnTo>
                <a:lnTo>
                  <a:pt x="740" y="0"/>
                </a:lnTo>
                <a:lnTo>
                  <a:pt x="713" y="1"/>
                </a:lnTo>
                <a:lnTo>
                  <a:pt x="686" y="5"/>
                </a:lnTo>
                <a:lnTo>
                  <a:pt x="659" y="9"/>
                </a:lnTo>
                <a:lnTo>
                  <a:pt x="634" y="16"/>
                </a:lnTo>
                <a:lnTo>
                  <a:pt x="482" y="16"/>
                </a:lnTo>
                <a:lnTo>
                  <a:pt x="482" y="16"/>
                </a:lnTo>
                <a:lnTo>
                  <a:pt x="455" y="9"/>
                </a:lnTo>
                <a:lnTo>
                  <a:pt x="430" y="5"/>
                </a:lnTo>
                <a:lnTo>
                  <a:pt x="402" y="1"/>
                </a:lnTo>
                <a:lnTo>
                  <a:pt x="374" y="0"/>
                </a:lnTo>
                <a:lnTo>
                  <a:pt x="374" y="0"/>
                </a:lnTo>
                <a:lnTo>
                  <a:pt x="355" y="0"/>
                </a:lnTo>
                <a:lnTo>
                  <a:pt x="336" y="2"/>
                </a:lnTo>
                <a:lnTo>
                  <a:pt x="318" y="5"/>
                </a:lnTo>
                <a:lnTo>
                  <a:pt x="299" y="8"/>
                </a:lnTo>
                <a:lnTo>
                  <a:pt x="281" y="12"/>
                </a:lnTo>
                <a:lnTo>
                  <a:pt x="263" y="17"/>
                </a:lnTo>
                <a:lnTo>
                  <a:pt x="245" y="22"/>
                </a:lnTo>
                <a:lnTo>
                  <a:pt x="229" y="30"/>
                </a:lnTo>
                <a:lnTo>
                  <a:pt x="212" y="37"/>
                </a:lnTo>
                <a:lnTo>
                  <a:pt x="197" y="46"/>
                </a:lnTo>
                <a:lnTo>
                  <a:pt x="180" y="55"/>
                </a:lnTo>
                <a:lnTo>
                  <a:pt x="166" y="65"/>
                </a:lnTo>
                <a:lnTo>
                  <a:pt x="150" y="75"/>
                </a:lnTo>
                <a:lnTo>
                  <a:pt x="137" y="86"/>
                </a:lnTo>
                <a:lnTo>
                  <a:pt x="123" y="98"/>
                </a:lnTo>
                <a:lnTo>
                  <a:pt x="110" y="110"/>
                </a:lnTo>
                <a:lnTo>
                  <a:pt x="98" y="123"/>
                </a:lnTo>
                <a:lnTo>
                  <a:pt x="86" y="137"/>
                </a:lnTo>
                <a:lnTo>
                  <a:pt x="75" y="151"/>
                </a:lnTo>
                <a:lnTo>
                  <a:pt x="65" y="166"/>
                </a:lnTo>
                <a:lnTo>
                  <a:pt x="55" y="180"/>
                </a:lnTo>
                <a:lnTo>
                  <a:pt x="46" y="197"/>
                </a:lnTo>
                <a:lnTo>
                  <a:pt x="37" y="212"/>
                </a:lnTo>
                <a:lnTo>
                  <a:pt x="30" y="229"/>
                </a:lnTo>
                <a:lnTo>
                  <a:pt x="22" y="245"/>
                </a:lnTo>
                <a:lnTo>
                  <a:pt x="17" y="263"/>
                </a:lnTo>
                <a:lnTo>
                  <a:pt x="12" y="281"/>
                </a:lnTo>
                <a:lnTo>
                  <a:pt x="8" y="299"/>
                </a:lnTo>
                <a:lnTo>
                  <a:pt x="5" y="317"/>
                </a:lnTo>
                <a:lnTo>
                  <a:pt x="3" y="336"/>
                </a:lnTo>
                <a:lnTo>
                  <a:pt x="0" y="355"/>
                </a:lnTo>
                <a:lnTo>
                  <a:pt x="0" y="374"/>
                </a:lnTo>
                <a:lnTo>
                  <a:pt x="0" y="374"/>
                </a:lnTo>
                <a:lnTo>
                  <a:pt x="1" y="402"/>
                </a:lnTo>
                <a:lnTo>
                  <a:pt x="5" y="430"/>
                </a:lnTo>
                <a:lnTo>
                  <a:pt x="9" y="455"/>
                </a:lnTo>
                <a:lnTo>
                  <a:pt x="16" y="482"/>
                </a:lnTo>
                <a:lnTo>
                  <a:pt x="16" y="620"/>
                </a:lnTo>
                <a:lnTo>
                  <a:pt x="16" y="620"/>
                </a:lnTo>
                <a:lnTo>
                  <a:pt x="9" y="646"/>
                </a:lnTo>
                <a:lnTo>
                  <a:pt x="5" y="672"/>
                </a:lnTo>
                <a:lnTo>
                  <a:pt x="1" y="700"/>
                </a:lnTo>
                <a:lnTo>
                  <a:pt x="0" y="727"/>
                </a:lnTo>
                <a:lnTo>
                  <a:pt x="0" y="727"/>
                </a:lnTo>
                <a:lnTo>
                  <a:pt x="1" y="754"/>
                </a:lnTo>
                <a:lnTo>
                  <a:pt x="5" y="782"/>
                </a:lnTo>
                <a:lnTo>
                  <a:pt x="9" y="808"/>
                </a:lnTo>
                <a:lnTo>
                  <a:pt x="16" y="833"/>
                </a:lnTo>
                <a:lnTo>
                  <a:pt x="16" y="973"/>
                </a:lnTo>
                <a:lnTo>
                  <a:pt x="16" y="973"/>
                </a:lnTo>
                <a:lnTo>
                  <a:pt x="9" y="998"/>
                </a:lnTo>
                <a:lnTo>
                  <a:pt x="5" y="1025"/>
                </a:lnTo>
                <a:lnTo>
                  <a:pt x="1" y="1052"/>
                </a:lnTo>
                <a:lnTo>
                  <a:pt x="0" y="1079"/>
                </a:lnTo>
                <a:lnTo>
                  <a:pt x="0" y="1079"/>
                </a:lnTo>
                <a:lnTo>
                  <a:pt x="1" y="1107"/>
                </a:lnTo>
                <a:lnTo>
                  <a:pt x="5" y="1135"/>
                </a:lnTo>
                <a:lnTo>
                  <a:pt x="9" y="1160"/>
                </a:lnTo>
                <a:lnTo>
                  <a:pt x="16" y="1186"/>
                </a:lnTo>
                <a:lnTo>
                  <a:pt x="16" y="1332"/>
                </a:lnTo>
                <a:lnTo>
                  <a:pt x="16" y="1332"/>
                </a:lnTo>
                <a:lnTo>
                  <a:pt x="9" y="1358"/>
                </a:lnTo>
                <a:lnTo>
                  <a:pt x="5" y="1384"/>
                </a:lnTo>
                <a:lnTo>
                  <a:pt x="1" y="1411"/>
                </a:lnTo>
                <a:lnTo>
                  <a:pt x="0" y="1439"/>
                </a:lnTo>
                <a:lnTo>
                  <a:pt x="0" y="1439"/>
                </a:lnTo>
                <a:lnTo>
                  <a:pt x="1" y="1467"/>
                </a:lnTo>
                <a:lnTo>
                  <a:pt x="5" y="1493"/>
                </a:lnTo>
                <a:lnTo>
                  <a:pt x="9" y="1520"/>
                </a:lnTo>
                <a:lnTo>
                  <a:pt x="16" y="1545"/>
                </a:lnTo>
                <a:lnTo>
                  <a:pt x="16" y="1678"/>
                </a:lnTo>
                <a:lnTo>
                  <a:pt x="16" y="1678"/>
                </a:lnTo>
                <a:lnTo>
                  <a:pt x="9" y="1704"/>
                </a:lnTo>
                <a:lnTo>
                  <a:pt x="5" y="1730"/>
                </a:lnTo>
                <a:lnTo>
                  <a:pt x="1" y="1757"/>
                </a:lnTo>
                <a:lnTo>
                  <a:pt x="0" y="1785"/>
                </a:lnTo>
                <a:lnTo>
                  <a:pt x="0" y="1785"/>
                </a:lnTo>
                <a:lnTo>
                  <a:pt x="0" y="1805"/>
                </a:lnTo>
                <a:lnTo>
                  <a:pt x="3" y="1824"/>
                </a:lnTo>
                <a:lnTo>
                  <a:pt x="5" y="1843"/>
                </a:lnTo>
                <a:lnTo>
                  <a:pt x="8" y="1860"/>
                </a:lnTo>
                <a:lnTo>
                  <a:pt x="12" y="1879"/>
                </a:lnTo>
                <a:lnTo>
                  <a:pt x="17" y="1897"/>
                </a:lnTo>
                <a:lnTo>
                  <a:pt x="22" y="1914"/>
                </a:lnTo>
                <a:lnTo>
                  <a:pt x="30" y="1931"/>
                </a:lnTo>
                <a:lnTo>
                  <a:pt x="37" y="1948"/>
                </a:lnTo>
                <a:lnTo>
                  <a:pt x="46" y="1963"/>
                </a:lnTo>
                <a:lnTo>
                  <a:pt x="55" y="1979"/>
                </a:lnTo>
                <a:lnTo>
                  <a:pt x="65" y="1994"/>
                </a:lnTo>
                <a:lnTo>
                  <a:pt x="75" y="2009"/>
                </a:lnTo>
                <a:lnTo>
                  <a:pt x="86" y="2023"/>
                </a:lnTo>
                <a:lnTo>
                  <a:pt x="98" y="2037"/>
                </a:lnTo>
                <a:lnTo>
                  <a:pt x="110" y="2050"/>
                </a:lnTo>
                <a:lnTo>
                  <a:pt x="123" y="2062"/>
                </a:lnTo>
                <a:lnTo>
                  <a:pt x="137" y="2074"/>
                </a:lnTo>
                <a:lnTo>
                  <a:pt x="150" y="2085"/>
                </a:lnTo>
                <a:lnTo>
                  <a:pt x="166" y="2095"/>
                </a:lnTo>
                <a:lnTo>
                  <a:pt x="180" y="2105"/>
                </a:lnTo>
                <a:lnTo>
                  <a:pt x="197" y="2114"/>
                </a:lnTo>
                <a:lnTo>
                  <a:pt x="212" y="2122"/>
                </a:lnTo>
                <a:lnTo>
                  <a:pt x="229" y="2130"/>
                </a:lnTo>
                <a:lnTo>
                  <a:pt x="245" y="2136"/>
                </a:lnTo>
                <a:lnTo>
                  <a:pt x="263" y="2142"/>
                </a:lnTo>
                <a:lnTo>
                  <a:pt x="281" y="2148"/>
                </a:lnTo>
                <a:lnTo>
                  <a:pt x="299" y="2152"/>
                </a:lnTo>
                <a:lnTo>
                  <a:pt x="318" y="2155"/>
                </a:lnTo>
                <a:lnTo>
                  <a:pt x="336" y="2158"/>
                </a:lnTo>
                <a:lnTo>
                  <a:pt x="355" y="2159"/>
                </a:lnTo>
                <a:lnTo>
                  <a:pt x="374" y="2160"/>
                </a:lnTo>
                <a:lnTo>
                  <a:pt x="374" y="2160"/>
                </a:lnTo>
                <a:lnTo>
                  <a:pt x="405" y="2159"/>
                </a:lnTo>
                <a:lnTo>
                  <a:pt x="434" y="2154"/>
                </a:lnTo>
                <a:lnTo>
                  <a:pt x="463" y="2149"/>
                </a:lnTo>
                <a:lnTo>
                  <a:pt x="492" y="2141"/>
                </a:lnTo>
                <a:lnTo>
                  <a:pt x="611" y="2141"/>
                </a:lnTo>
                <a:lnTo>
                  <a:pt x="611" y="2141"/>
                </a:lnTo>
                <a:lnTo>
                  <a:pt x="638" y="2149"/>
                </a:lnTo>
                <a:lnTo>
                  <a:pt x="667" y="2154"/>
                </a:lnTo>
                <a:lnTo>
                  <a:pt x="697" y="2159"/>
                </a:lnTo>
                <a:lnTo>
                  <a:pt x="727" y="2160"/>
                </a:lnTo>
                <a:lnTo>
                  <a:pt x="727" y="2160"/>
                </a:lnTo>
                <a:lnTo>
                  <a:pt x="758" y="2159"/>
                </a:lnTo>
                <a:lnTo>
                  <a:pt x="787" y="2154"/>
                </a:lnTo>
                <a:lnTo>
                  <a:pt x="816" y="2149"/>
                </a:lnTo>
                <a:lnTo>
                  <a:pt x="845" y="2141"/>
                </a:lnTo>
                <a:lnTo>
                  <a:pt x="977" y="2141"/>
                </a:lnTo>
                <a:lnTo>
                  <a:pt x="977" y="2141"/>
                </a:lnTo>
                <a:lnTo>
                  <a:pt x="1004" y="2149"/>
                </a:lnTo>
                <a:lnTo>
                  <a:pt x="1033" y="2154"/>
                </a:lnTo>
                <a:lnTo>
                  <a:pt x="1063" y="2159"/>
                </a:lnTo>
                <a:lnTo>
                  <a:pt x="1093" y="2160"/>
                </a:lnTo>
                <a:lnTo>
                  <a:pt x="1093" y="2160"/>
                </a:lnTo>
                <a:lnTo>
                  <a:pt x="1124" y="2159"/>
                </a:lnTo>
                <a:lnTo>
                  <a:pt x="1153" y="2154"/>
                </a:lnTo>
                <a:lnTo>
                  <a:pt x="1182" y="2149"/>
                </a:lnTo>
                <a:lnTo>
                  <a:pt x="1211" y="2141"/>
                </a:lnTo>
                <a:lnTo>
                  <a:pt x="1336" y="2141"/>
                </a:lnTo>
                <a:lnTo>
                  <a:pt x="1336" y="2141"/>
                </a:lnTo>
                <a:lnTo>
                  <a:pt x="1364" y="2149"/>
                </a:lnTo>
                <a:lnTo>
                  <a:pt x="1393" y="2154"/>
                </a:lnTo>
                <a:lnTo>
                  <a:pt x="1423" y="2159"/>
                </a:lnTo>
                <a:lnTo>
                  <a:pt x="1453" y="2160"/>
                </a:lnTo>
                <a:lnTo>
                  <a:pt x="1453" y="2160"/>
                </a:lnTo>
                <a:lnTo>
                  <a:pt x="1473" y="2159"/>
                </a:lnTo>
                <a:lnTo>
                  <a:pt x="1492" y="2158"/>
                </a:lnTo>
                <a:lnTo>
                  <a:pt x="1510" y="2155"/>
                </a:lnTo>
                <a:lnTo>
                  <a:pt x="1528" y="2152"/>
                </a:lnTo>
                <a:lnTo>
                  <a:pt x="1547" y="2148"/>
                </a:lnTo>
                <a:lnTo>
                  <a:pt x="1565" y="2142"/>
                </a:lnTo>
                <a:lnTo>
                  <a:pt x="1581" y="2136"/>
                </a:lnTo>
                <a:lnTo>
                  <a:pt x="1599" y="2130"/>
                </a:lnTo>
                <a:lnTo>
                  <a:pt x="1616" y="2122"/>
                </a:lnTo>
                <a:lnTo>
                  <a:pt x="1631" y="2114"/>
                </a:lnTo>
                <a:lnTo>
                  <a:pt x="1647" y="2105"/>
                </a:lnTo>
                <a:lnTo>
                  <a:pt x="1662" y="2095"/>
                </a:lnTo>
                <a:lnTo>
                  <a:pt x="1677" y="2085"/>
                </a:lnTo>
                <a:lnTo>
                  <a:pt x="1691" y="2074"/>
                </a:lnTo>
                <a:lnTo>
                  <a:pt x="1705" y="2062"/>
                </a:lnTo>
                <a:lnTo>
                  <a:pt x="1718" y="2050"/>
                </a:lnTo>
                <a:lnTo>
                  <a:pt x="1730" y="2037"/>
                </a:lnTo>
                <a:lnTo>
                  <a:pt x="1742" y="2023"/>
                </a:lnTo>
                <a:lnTo>
                  <a:pt x="1753" y="2009"/>
                </a:lnTo>
                <a:lnTo>
                  <a:pt x="1763" y="1994"/>
                </a:lnTo>
                <a:lnTo>
                  <a:pt x="1773" y="1979"/>
                </a:lnTo>
                <a:lnTo>
                  <a:pt x="1782" y="1963"/>
                </a:lnTo>
                <a:lnTo>
                  <a:pt x="1790" y="1948"/>
                </a:lnTo>
                <a:lnTo>
                  <a:pt x="1798" y="1931"/>
                </a:lnTo>
                <a:lnTo>
                  <a:pt x="1804" y="1914"/>
                </a:lnTo>
                <a:lnTo>
                  <a:pt x="1810" y="1897"/>
                </a:lnTo>
                <a:lnTo>
                  <a:pt x="1816" y="1879"/>
                </a:lnTo>
                <a:lnTo>
                  <a:pt x="1820" y="1860"/>
                </a:lnTo>
                <a:lnTo>
                  <a:pt x="1823" y="1843"/>
                </a:lnTo>
                <a:lnTo>
                  <a:pt x="1825" y="1824"/>
                </a:lnTo>
                <a:lnTo>
                  <a:pt x="1827" y="1805"/>
                </a:lnTo>
                <a:lnTo>
                  <a:pt x="1828" y="1785"/>
                </a:lnTo>
                <a:lnTo>
                  <a:pt x="1828" y="1785"/>
                </a:lnTo>
                <a:lnTo>
                  <a:pt x="1827" y="1759"/>
                </a:lnTo>
                <a:lnTo>
                  <a:pt x="1823" y="1733"/>
                </a:lnTo>
                <a:lnTo>
                  <a:pt x="1819" y="1708"/>
                </a:lnTo>
                <a:lnTo>
                  <a:pt x="1813" y="1684"/>
                </a:lnTo>
                <a:lnTo>
                  <a:pt x="1813" y="1534"/>
                </a:lnTo>
                <a:lnTo>
                  <a:pt x="1813" y="1534"/>
                </a:lnTo>
                <a:lnTo>
                  <a:pt x="1819" y="1510"/>
                </a:lnTo>
                <a:lnTo>
                  <a:pt x="1823" y="1484"/>
                </a:lnTo>
                <a:lnTo>
                  <a:pt x="1827" y="1459"/>
                </a:lnTo>
                <a:lnTo>
                  <a:pt x="1828" y="1432"/>
                </a:lnTo>
                <a:lnTo>
                  <a:pt x="1828" y="1432"/>
                </a:lnTo>
                <a:lnTo>
                  <a:pt x="1827" y="1407"/>
                </a:lnTo>
                <a:lnTo>
                  <a:pt x="1823" y="1381"/>
                </a:lnTo>
                <a:lnTo>
                  <a:pt x="1819" y="1356"/>
                </a:lnTo>
                <a:lnTo>
                  <a:pt x="1813" y="1331"/>
                </a:lnTo>
                <a:lnTo>
                  <a:pt x="1813" y="1181"/>
                </a:lnTo>
                <a:lnTo>
                  <a:pt x="1813" y="1181"/>
                </a:lnTo>
                <a:lnTo>
                  <a:pt x="1819" y="1157"/>
                </a:lnTo>
                <a:lnTo>
                  <a:pt x="1823" y="1132"/>
                </a:lnTo>
                <a:lnTo>
                  <a:pt x="1827" y="1106"/>
                </a:lnTo>
                <a:lnTo>
                  <a:pt x="1828" y="1079"/>
                </a:lnTo>
                <a:lnTo>
                  <a:pt x="1828" y="1079"/>
                </a:lnTo>
                <a:lnTo>
                  <a:pt x="1827" y="1054"/>
                </a:lnTo>
                <a:lnTo>
                  <a:pt x="1823" y="1028"/>
                </a:lnTo>
                <a:lnTo>
                  <a:pt x="1819" y="1003"/>
                </a:lnTo>
                <a:lnTo>
                  <a:pt x="1813" y="979"/>
                </a:lnTo>
                <a:lnTo>
                  <a:pt x="1813" y="833"/>
                </a:lnTo>
                <a:lnTo>
                  <a:pt x="1813" y="833"/>
                </a:lnTo>
                <a:lnTo>
                  <a:pt x="1819" y="809"/>
                </a:lnTo>
                <a:lnTo>
                  <a:pt x="1823" y="783"/>
                </a:lnTo>
                <a:lnTo>
                  <a:pt x="1827" y="758"/>
                </a:lnTo>
                <a:lnTo>
                  <a:pt x="1828" y="731"/>
                </a:lnTo>
                <a:lnTo>
                  <a:pt x="1828" y="731"/>
                </a:lnTo>
                <a:close/>
              </a:path>
            </a:pathLst>
          </a:custGeom>
          <a:solidFill>
            <a:schemeClr val="bg1">
              <a:alpha val="14999"/>
            </a:schemeClr>
          </a:solidFill>
          <a:ln w="1016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561" name="AutoShape 169"/>
          <p:cNvSpPr>
            <a:spLocks noChangeArrowheads="1"/>
          </p:cNvSpPr>
          <p:nvPr/>
        </p:nvSpPr>
        <p:spPr bwMode="auto">
          <a:xfrm>
            <a:off x="3146425" y="5445125"/>
            <a:ext cx="2816225" cy="509588"/>
          </a:xfrm>
          <a:prstGeom prst="roundRect">
            <a:avLst>
              <a:gd name="adj" fmla="val 50000"/>
            </a:avLst>
          </a:prstGeom>
          <a:solidFill>
            <a:schemeClr val="tx1">
              <a:alpha val="95000"/>
            </a:scheme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475" name="Rectangle 83"/>
          <p:cNvSpPr>
            <a:spLocks noChangeArrowheads="1"/>
          </p:cNvSpPr>
          <p:nvPr/>
        </p:nvSpPr>
        <p:spPr bwMode="auto">
          <a:xfrm>
            <a:off x="3094038" y="1042988"/>
            <a:ext cx="3048000" cy="3048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tx1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400" b="1">
                <a:solidFill>
                  <a:srgbClr val="FFFFFF"/>
                </a:solidFill>
                <a:latin typeface="Arial Black" panose="020B0A04020102020204" pitchFamily="34" charset="0"/>
              </a:rPr>
              <a:t>Heading Goes Here</a:t>
            </a:r>
          </a:p>
        </p:txBody>
      </p:sp>
      <p:sp>
        <p:nvSpPr>
          <p:cNvPr id="59477" name="Freeform 85"/>
          <p:cNvSpPr>
            <a:spLocks/>
          </p:cNvSpPr>
          <p:nvPr/>
        </p:nvSpPr>
        <p:spPr bwMode="auto">
          <a:xfrm>
            <a:off x="5140325" y="3402013"/>
            <a:ext cx="2790825" cy="1144587"/>
          </a:xfrm>
          <a:custGeom>
            <a:avLst/>
            <a:gdLst>
              <a:gd name="T0" fmla="*/ 1423 w 1860"/>
              <a:gd name="T1" fmla="*/ 4 h 762"/>
              <a:gd name="T2" fmla="*/ 1222 w 1860"/>
              <a:gd name="T3" fmla="*/ 16 h 762"/>
              <a:gd name="T4" fmla="*/ 1112 w 1860"/>
              <a:gd name="T5" fmla="*/ 0 h 762"/>
              <a:gd name="T6" fmla="*/ 1030 w 1860"/>
              <a:gd name="T7" fmla="*/ 9 h 762"/>
              <a:gd name="T8" fmla="*/ 822 w 1860"/>
              <a:gd name="T9" fmla="*/ 9 h 762"/>
              <a:gd name="T10" fmla="*/ 740 w 1860"/>
              <a:gd name="T11" fmla="*/ 0 h 762"/>
              <a:gd name="T12" fmla="*/ 631 w 1860"/>
              <a:gd name="T13" fmla="*/ 16 h 762"/>
              <a:gd name="T14" fmla="*/ 437 w 1860"/>
              <a:gd name="T15" fmla="*/ 4 h 762"/>
              <a:gd name="T16" fmla="*/ 361 w 1860"/>
              <a:gd name="T17" fmla="*/ 0 h 762"/>
              <a:gd name="T18" fmla="*/ 286 w 1860"/>
              <a:gd name="T19" fmla="*/ 12 h 762"/>
              <a:gd name="T20" fmla="*/ 216 w 1860"/>
              <a:gd name="T21" fmla="*/ 37 h 762"/>
              <a:gd name="T22" fmla="*/ 152 w 1860"/>
              <a:gd name="T23" fmla="*/ 76 h 762"/>
              <a:gd name="T24" fmla="*/ 99 w 1860"/>
              <a:gd name="T25" fmla="*/ 124 h 762"/>
              <a:gd name="T26" fmla="*/ 55 w 1860"/>
              <a:gd name="T27" fmla="*/ 183 h 762"/>
              <a:gd name="T28" fmla="*/ 22 w 1860"/>
              <a:gd name="T29" fmla="*/ 249 h 762"/>
              <a:gd name="T30" fmla="*/ 4 w 1860"/>
              <a:gd name="T31" fmla="*/ 323 h 762"/>
              <a:gd name="T32" fmla="*/ 0 w 1860"/>
              <a:gd name="T33" fmla="*/ 380 h 762"/>
              <a:gd name="T34" fmla="*/ 8 w 1860"/>
              <a:gd name="T35" fmla="*/ 457 h 762"/>
              <a:gd name="T36" fmla="*/ 29 w 1860"/>
              <a:gd name="T37" fmla="*/ 529 h 762"/>
              <a:gd name="T38" fmla="*/ 65 w 1860"/>
              <a:gd name="T39" fmla="*/ 594 h 762"/>
              <a:gd name="T40" fmla="*/ 112 w 1860"/>
              <a:gd name="T41" fmla="*/ 650 h 762"/>
              <a:gd name="T42" fmla="*/ 168 w 1860"/>
              <a:gd name="T43" fmla="*/ 697 h 762"/>
              <a:gd name="T44" fmla="*/ 233 w 1860"/>
              <a:gd name="T45" fmla="*/ 732 h 762"/>
              <a:gd name="T46" fmla="*/ 304 w 1860"/>
              <a:gd name="T47" fmla="*/ 754 h 762"/>
              <a:gd name="T48" fmla="*/ 381 w 1860"/>
              <a:gd name="T49" fmla="*/ 762 h 762"/>
              <a:gd name="T50" fmla="*/ 460 w 1860"/>
              <a:gd name="T51" fmla="*/ 753 h 762"/>
              <a:gd name="T52" fmla="*/ 661 w 1860"/>
              <a:gd name="T53" fmla="*/ 753 h 762"/>
              <a:gd name="T54" fmla="*/ 740 w 1860"/>
              <a:gd name="T55" fmla="*/ 762 h 762"/>
              <a:gd name="T56" fmla="*/ 844 w 1860"/>
              <a:gd name="T57" fmla="*/ 747 h 762"/>
              <a:gd name="T58" fmla="*/ 1059 w 1860"/>
              <a:gd name="T59" fmla="*/ 758 h 762"/>
              <a:gd name="T60" fmla="*/ 1140 w 1860"/>
              <a:gd name="T61" fmla="*/ 761 h 762"/>
              <a:gd name="T62" fmla="*/ 1374 w 1860"/>
              <a:gd name="T63" fmla="*/ 747 h 762"/>
              <a:gd name="T64" fmla="*/ 1451 w 1860"/>
              <a:gd name="T65" fmla="*/ 761 h 762"/>
              <a:gd name="T66" fmla="*/ 1518 w 1860"/>
              <a:gd name="T67" fmla="*/ 760 h 762"/>
              <a:gd name="T68" fmla="*/ 1592 w 1860"/>
              <a:gd name="T69" fmla="*/ 744 h 762"/>
              <a:gd name="T70" fmla="*/ 1660 w 1860"/>
              <a:gd name="T71" fmla="*/ 716 h 762"/>
              <a:gd name="T72" fmla="*/ 1721 w 1860"/>
              <a:gd name="T73" fmla="*/ 675 h 762"/>
              <a:gd name="T74" fmla="*/ 1773 w 1860"/>
              <a:gd name="T75" fmla="*/ 623 h 762"/>
              <a:gd name="T76" fmla="*/ 1814 w 1860"/>
              <a:gd name="T77" fmla="*/ 562 h 762"/>
              <a:gd name="T78" fmla="*/ 1842 w 1860"/>
              <a:gd name="T79" fmla="*/ 494 h 762"/>
              <a:gd name="T80" fmla="*/ 1858 w 1860"/>
              <a:gd name="T81" fmla="*/ 420 h 762"/>
              <a:gd name="T82" fmla="*/ 1859 w 1860"/>
              <a:gd name="T83" fmla="*/ 361 h 762"/>
              <a:gd name="T84" fmla="*/ 1848 w 1860"/>
              <a:gd name="T85" fmla="*/ 286 h 762"/>
              <a:gd name="T86" fmla="*/ 1822 w 1860"/>
              <a:gd name="T87" fmla="*/ 216 h 762"/>
              <a:gd name="T88" fmla="*/ 1784 w 1860"/>
              <a:gd name="T89" fmla="*/ 152 h 762"/>
              <a:gd name="T90" fmla="*/ 1735 w 1860"/>
              <a:gd name="T91" fmla="*/ 99 h 762"/>
              <a:gd name="T92" fmla="*/ 1676 w 1860"/>
              <a:gd name="T93" fmla="*/ 55 h 762"/>
              <a:gd name="T94" fmla="*/ 1609 w 1860"/>
              <a:gd name="T95" fmla="*/ 22 h 762"/>
              <a:gd name="T96" fmla="*/ 1537 w 1860"/>
              <a:gd name="T97" fmla="*/ 4 h 762"/>
              <a:gd name="T98" fmla="*/ 1478 w 1860"/>
              <a:gd name="T99" fmla="*/ 0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60" h="762">
                <a:moveTo>
                  <a:pt x="1478" y="0"/>
                </a:moveTo>
                <a:lnTo>
                  <a:pt x="1478" y="0"/>
                </a:lnTo>
                <a:lnTo>
                  <a:pt x="1450" y="1"/>
                </a:lnTo>
                <a:lnTo>
                  <a:pt x="1423" y="4"/>
                </a:lnTo>
                <a:lnTo>
                  <a:pt x="1396" y="9"/>
                </a:lnTo>
                <a:lnTo>
                  <a:pt x="1370" y="16"/>
                </a:lnTo>
                <a:lnTo>
                  <a:pt x="1222" y="16"/>
                </a:lnTo>
                <a:lnTo>
                  <a:pt x="1222" y="16"/>
                </a:lnTo>
                <a:lnTo>
                  <a:pt x="1195" y="9"/>
                </a:lnTo>
                <a:lnTo>
                  <a:pt x="1169" y="4"/>
                </a:lnTo>
                <a:lnTo>
                  <a:pt x="1141" y="1"/>
                </a:lnTo>
                <a:lnTo>
                  <a:pt x="1112" y="0"/>
                </a:lnTo>
                <a:lnTo>
                  <a:pt x="1112" y="0"/>
                </a:lnTo>
                <a:lnTo>
                  <a:pt x="1084" y="1"/>
                </a:lnTo>
                <a:lnTo>
                  <a:pt x="1057" y="4"/>
                </a:lnTo>
                <a:lnTo>
                  <a:pt x="1030" y="9"/>
                </a:lnTo>
                <a:lnTo>
                  <a:pt x="1004" y="16"/>
                </a:lnTo>
                <a:lnTo>
                  <a:pt x="849" y="16"/>
                </a:lnTo>
                <a:lnTo>
                  <a:pt x="849" y="16"/>
                </a:lnTo>
                <a:lnTo>
                  <a:pt x="822" y="9"/>
                </a:lnTo>
                <a:lnTo>
                  <a:pt x="796" y="4"/>
                </a:lnTo>
                <a:lnTo>
                  <a:pt x="768" y="1"/>
                </a:lnTo>
                <a:lnTo>
                  <a:pt x="740" y="0"/>
                </a:lnTo>
                <a:lnTo>
                  <a:pt x="740" y="0"/>
                </a:lnTo>
                <a:lnTo>
                  <a:pt x="711" y="1"/>
                </a:lnTo>
                <a:lnTo>
                  <a:pt x="684" y="4"/>
                </a:lnTo>
                <a:lnTo>
                  <a:pt x="657" y="9"/>
                </a:lnTo>
                <a:lnTo>
                  <a:pt x="631" y="16"/>
                </a:lnTo>
                <a:lnTo>
                  <a:pt x="490" y="16"/>
                </a:lnTo>
                <a:lnTo>
                  <a:pt x="490" y="16"/>
                </a:lnTo>
                <a:lnTo>
                  <a:pt x="463" y="9"/>
                </a:lnTo>
                <a:lnTo>
                  <a:pt x="437" y="4"/>
                </a:lnTo>
                <a:lnTo>
                  <a:pt x="409" y="1"/>
                </a:lnTo>
                <a:lnTo>
                  <a:pt x="381" y="0"/>
                </a:lnTo>
                <a:lnTo>
                  <a:pt x="381" y="0"/>
                </a:lnTo>
                <a:lnTo>
                  <a:pt x="361" y="0"/>
                </a:lnTo>
                <a:lnTo>
                  <a:pt x="342" y="2"/>
                </a:lnTo>
                <a:lnTo>
                  <a:pt x="323" y="4"/>
                </a:lnTo>
                <a:lnTo>
                  <a:pt x="304" y="8"/>
                </a:lnTo>
                <a:lnTo>
                  <a:pt x="286" y="12"/>
                </a:lnTo>
                <a:lnTo>
                  <a:pt x="268" y="17"/>
                </a:lnTo>
                <a:lnTo>
                  <a:pt x="249" y="22"/>
                </a:lnTo>
                <a:lnTo>
                  <a:pt x="233" y="29"/>
                </a:lnTo>
                <a:lnTo>
                  <a:pt x="216" y="37"/>
                </a:lnTo>
                <a:lnTo>
                  <a:pt x="200" y="46"/>
                </a:lnTo>
                <a:lnTo>
                  <a:pt x="183" y="55"/>
                </a:lnTo>
                <a:lnTo>
                  <a:pt x="168" y="65"/>
                </a:lnTo>
                <a:lnTo>
                  <a:pt x="152" y="76"/>
                </a:lnTo>
                <a:lnTo>
                  <a:pt x="139" y="87"/>
                </a:lnTo>
                <a:lnTo>
                  <a:pt x="124" y="99"/>
                </a:lnTo>
                <a:lnTo>
                  <a:pt x="112" y="112"/>
                </a:lnTo>
                <a:lnTo>
                  <a:pt x="99" y="124"/>
                </a:lnTo>
                <a:lnTo>
                  <a:pt x="87" y="139"/>
                </a:lnTo>
                <a:lnTo>
                  <a:pt x="76" y="152"/>
                </a:lnTo>
                <a:lnTo>
                  <a:pt x="65" y="168"/>
                </a:lnTo>
                <a:lnTo>
                  <a:pt x="55" y="183"/>
                </a:lnTo>
                <a:lnTo>
                  <a:pt x="46" y="200"/>
                </a:lnTo>
                <a:lnTo>
                  <a:pt x="37" y="216"/>
                </a:lnTo>
                <a:lnTo>
                  <a:pt x="29" y="233"/>
                </a:lnTo>
                <a:lnTo>
                  <a:pt x="22" y="249"/>
                </a:lnTo>
                <a:lnTo>
                  <a:pt x="17" y="268"/>
                </a:lnTo>
                <a:lnTo>
                  <a:pt x="12" y="286"/>
                </a:lnTo>
                <a:lnTo>
                  <a:pt x="8" y="304"/>
                </a:lnTo>
                <a:lnTo>
                  <a:pt x="4" y="323"/>
                </a:lnTo>
                <a:lnTo>
                  <a:pt x="2" y="342"/>
                </a:lnTo>
                <a:lnTo>
                  <a:pt x="0" y="361"/>
                </a:lnTo>
                <a:lnTo>
                  <a:pt x="0" y="380"/>
                </a:lnTo>
                <a:lnTo>
                  <a:pt x="0" y="380"/>
                </a:lnTo>
                <a:lnTo>
                  <a:pt x="0" y="401"/>
                </a:lnTo>
                <a:lnTo>
                  <a:pt x="2" y="420"/>
                </a:lnTo>
                <a:lnTo>
                  <a:pt x="4" y="439"/>
                </a:lnTo>
                <a:lnTo>
                  <a:pt x="8" y="457"/>
                </a:lnTo>
                <a:lnTo>
                  <a:pt x="12" y="476"/>
                </a:lnTo>
                <a:lnTo>
                  <a:pt x="17" y="494"/>
                </a:lnTo>
                <a:lnTo>
                  <a:pt x="22" y="511"/>
                </a:lnTo>
                <a:lnTo>
                  <a:pt x="29" y="529"/>
                </a:lnTo>
                <a:lnTo>
                  <a:pt x="37" y="546"/>
                </a:lnTo>
                <a:lnTo>
                  <a:pt x="46" y="562"/>
                </a:lnTo>
                <a:lnTo>
                  <a:pt x="55" y="578"/>
                </a:lnTo>
                <a:lnTo>
                  <a:pt x="65" y="594"/>
                </a:lnTo>
                <a:lnTo>
                  <a:pt x="76" y="609"/>
                </a:lnTo>
                <a:lnTo>
                  <a:pt x="87" y="623"/>
                </a:lnTo>
                <a:lnTo>
                  <a:pt x="99" y="637"/>
                </a:lnTo>
                <a:lnTo>
                  <a:pt x="112" y="650"/>
                </a:lnTo>
                <a:lnTo>
                  <a:pt x="124" y="663"/>
                </a:lnTo>
                <a:lnTo>
                  <a:pt x="139" y="675"/>
                </a:lnTo>
                <a:lnTo>
                  <a:pt x="152" y="686"/>
                </a:lnTo>
                <a:lnTo>
                  <a:pt x="168" y="697"/>
                </a:lnTo>
                <a:lnTo>
                  <a:pt x="183" y="707"/>
                </a:lnTo>
                <a:lnTo>
                  <a:pt x="200" y="716"/>
                </a:lnTo>
                <a:lnTo>
                  <a:pt x="216" y="724"/>
                </a:lnTo>
                <a:lnTo>
                  <a:pt x="233" y="732"/>
                </a:lnTo>
                <a:lnTo>
                  <a:pt x="249" y="738"/>
                </a:lnTo>
                <a:lnTo>
                  <a:pt x="268" y="744"/>
                </a:lnTo>
                <a:lnTo>
                  <a:pt x="286" y="750"/>
                </a:lnTo>
                <a:lnTo>
                  <a:pt x="304" y="754"/>
                </a:lnTo>
                <a:lnTo>
                  <a:pt x="323" y="758"/>
                </a:lnTo>
                <a:lnTo>
                  <a:pt x="342" y="760"/>
                </a:lnTo>
                <a:lnTo>
                  <a:pt x="361" y="761"/>
                </a:lnTo>
                <a:lnTo>
                  <a:pt x="381" y="762"/>
                </a:lnTo>
                <a:lnTo>
                  <a:pt x="381" y="762"/>
                </a:lnTo>
                <a:lnTo>
                  <a:pt x="408" y="761"/>
                </a:lnTo>
                <a:lnTo>
                  <a:pt x="434" y="758"/>
                </a:lnTo>
                <a:lnTo>
                  <a:pt x="460" y="753"/>
                </a:lnTo>
                <a:lnTo>
                  <a:pt x="484" y="747"/>
                </a:lnTo>
                <a:lnTo>
                  <a:pt x="636" y="747"/>
                </a:lnTo>
                <a:lnTo>
                  <a:pt x="636" y="747"/>
                </a:lnTo>
                <a:lnTo>
                  <a:pt x="661" y="753"/>
                </a:lnTo>
                <a:lnTo>
                  <a:pt x="687" y="758"/>
                </a:lnTo>
                <a:lnTo>
                  <a:pt x="714" y="761"/>
                </a:lnTo>
                <a:lnTo>
                  <a:pt x="740" y="762"/>
                </a:lnTo>
                <a:lnTo>
                  <a:pt x="740" y="762"/>
                </a:lnTo>
                <a:lnTo>
                  <a:pt x="767" y="761"/>
                </a:lnTo>
                <a:lnTo>
                  <a:pt x="793" y="758"/>
                </a:lnTo>
                <a:lnTo>
                  <a:pt x="819" y="753"/>
                </a:lnTo>
                <a:lnTo>
                  <a:pt x="844" y="747"/>
                </a:lnTo>
                <a:lnTo>
                  <a:pt x="1008" y="747"/>
                </a:lnTo>
                <a:lnTo>
                  <a:pt x="1008" y="747"/>
                </a:lnTo>
                <a:lnTo>
                  <a:pt x="1033" y="753"/>
                </a:lnTo>
                <a:lnTo>
                  <a:pt x="1059" y="758"/>
                </a:lnTo>
                <a:lnTo>
                  <a:pt x="1086" y="761"/>
                </a:lnTo>
                <a:lnTo>
                  <a:pt x="1112" y="762"/>
                </a:lnTo>
                <a:lnTo>
                  <a:pt x="1112" y="762"/>
                </a:lnTo>
                <a:lnTo>
                  <a:pt x="1140" y="761"/>
                </a:lnTo>
                <a:lnTo>
                  <a:pt x="1165" y="758"/>
                </a:lnTo>
                <a:lnTo>
                  <a:pt x="1191" y="753"/>
                </a:lnTo>
                <a:lnTo>
                  <a:pt x="1216" y="747"/>
                </a:lnTo>
                <a:lnTo>
                  <a:pt x="1374" y="747"/>
                </a:lnTo>
                <a:lnTo>
                  <a:pt x="1374" y="747"/>
                </a:lnTo>
                <a:lnTo>
                  <a:pt x="1399" y="753"/>
                </a:lnTo>
                <a:lnTo>
                  <a:pt x="1425" y="758"/>
                </a:lnTo>
                <a:lnTo>
                  <a:pt x="1451" y="761"/>
                </a:lnTo>
                <a:lnTo>
                  <a:pt x="1478" y="762"/>
                </a:lnTo>
                <a:lnTo>
                  <a:pt x="1478" y="762"/>
                </a:lnTo>
                <a:lnTo>
                  <a:pt x="1499" y="761"/>
                </a:lnTo>
                <a:lnTo>
                  <a:pt x="1518" y="760"/>
                </a:lnTo>
                <a:lnTo>
                  <a:pt x="1537" y="758"/>
                </a:lnTo>
                <a:lnTo>
                  <a:pt x="1555" y="754"/>
                </a:lnTo>
                <a:lnTo>
                  <a:pt x="1574" y="750"/>
                </a:lnTo>
                <a:lnTo>
                  <a:pt x="1592" y="744"/>
                </a:lnTo>
                <a:lnTo>
                  <a:pt x="1609" y="738"/>
                </a:lnTo>
                <a:lnTo>
                  <a:pt x="1627" y="732"/>
                </a:lnTo>
                <a:lnTo>
                  <a:pt x="1643" y="724"/>
                </a:lnTo>
                <a:lnTo>
                  <a:pt x="1660" y="716"/>
                </a:lnTo>
                <a:lnTo>
                  <a:pt x="1676" y="707"/>
                </a:lnTo>
                <a:lnTo>
                  <a:pt x="1692" y="697"/>
                </a:lnTo>
                <a:lnTo>
                  <a:pt x="1707" y="686"/>
                </a:lnTo>
                <a:lnTo>
                  <a:pt x="1721" y="675"/>
                </a:lnTo>
                <a:lnTo>
                  <a:pt x="1735" y="663"/>
                </a:lnTo>
                <a:lnTo>
                  <a:pt x="1748" y="650"/>
                </a:lnTo>
                <a:lnTo>
                  <a:pt x="1761" y="637"/>
                </a:lnTo>
                <a:lnTo>
                  <a:pt x="1773" y="623"/>
                </a:lnTo>
                <a:lnTo>
                  <a:pt x="1784" y="609"/>
                </a:lnTo>
                <a:lnTo>
                  <a:pt x="1795" y="594"/>
                </a:lnTo>
                <a:lnTo>
                  <a:pt x="1805" y="578"/>
                </a:lnTo>
                <a:lnTo>
                  <a:pt x="1814" y="562"/>
                </a:lnTo>
                <a:lnTo>
                  <a:pt x="1822" y="546"/>
                </a:lnTo>
                <a:lnTo>
                  <a:pt x="1830" y="529"/>
                </a:lnTo>
                <a:lnTo>
                  <a:pt x="1836" y="511"/>
                </a:lnTo>
                <a:lnTo>
                  <a:pt x="1842" y="494"/>
                </a:lnTo>
                <a:lnTo>
                  <a:pt x="1848" y="476"/>
                </a:lnTo>
                <a:lnTo>
                  <a:pt x="1852" y="457"/>
                </a:lnTo>
                <a:lnTo>
                  <a:pt x="1856" y="439"/>
                </a:lnTo>
                <a:lnTo>
                  <a:pt x="1858" y="420"/>
                </a:lnTo>
                <a:lnTo>
                  <a:pt x="1859" y="401"/>
                </a:lnTo>
                <a:lnTo>
                  <a:pt x="1860" y="380"/>
                </a:lnTo>
                <a:lnTo>
                  <a:pt x="1860" y="380"/>
                </a:lnTo>
                <a:lnTo>
                  <a:pt x="1859" y="361"/>
                </a:lnTo>
                <a:lnTo>
                  <a:pt x="1858" y="342"/>
                </a:lnTo>
                <a:lnTo>
                  <a:pt x="1856" y="323"/>
                </a:lnTo>
                <a:lnTo>
                  <a:pt x="1852" y="304"/>
                </a:lnTo>
                <a:lnTo>
                  <a:pt x="1848" y="286"/>
                </a:lnTo>
                <a:lnTo>
                  <a:pt x="1842" y="268"/>
                </a:lnTo>
                <a:lnTo>
                  <a:pt x="1836" y="249"/>
                </a:lnTo>
                <a:lnTo>
                  <a:pt x="1830" y="233"/>
                </a:lnTo>
                <a:lnTo>
                  <a:pt x="1822" y="216"/>
                </a:lnTo>
                <a:lnTo>
                  <a:pt x="1814" y="200"/>
                </a:lnTo>
                <a:lnTo>
                  <a:pt x="1805" y="183"/>
                </a:lnTo>
                <a:lnTo>
                  <a:pt x="1795" y="168"/>
                </a:lnTo>
                <a:lnTo>
                  <a:pt x="1784" y="152"/>
                </a:lnTo>
                <a:lnTo>
                  <a:pt x="1773" y="139"/>
                </a:lnTo>
                <a:lnTo>
                  <a:pt x="1761" y="124"/>
                </a:lnTo>
                <a:lnTo>
                  <a:pt x="1748" y="112"/>
                </a:lnTo>
                <a:lnTo>
                  <a:pt x="1735" y="99"/>
                </a:lnTo>
                <a:lnTo>
                  <a:pt x="1721" y="87"/>
                </a:lnTo>
                <a:lnTo>
                  <a:pt x="1707" y="76"/>
                </a:lnTo>
                <a:lnTo>
                  <a:pt x="1692" y="65"/>
                </a:lnTo>
                <a:lnTo>
                  <a:pt x="1676" y="55"/>
                </a:lnTo>
                <a:lnTo>
                  <a:pt x="1660" y="46"/>
                </a:lnTo>
                <a:lnTo>
                  <a:pt x="1643" y="37"/>
                </a:lnTo>
                <a:lnTo>
                  <a:pt x="1627" y="29"/>
                </a:lnTo>
                <a:lnTo>
                  <a:pt x="1609" y="22"/>
                </a:lnTo>
                <a:lnTo>
                  <a:pt x="1592" y="17"/>
                </a:lnTo>
                <a:lnTo>
                  <a:pt x="1574" y="12"/>
                </a:lnTo>
                <a:lnTo>
                  <a:pt x="1555" y="8"/>
                </a:lnTo>
                <a:lnTo>
                  <a:pt x="1537" y="4"/>
                </a:lnTo>
                <a:lnTo>
                  <a:pt x="1518" y="2"/>
                </a:lnTo>
                <a:lnTo>
                  <a:pt x="1499" y="0"/>
                </a:lnTo>
                <a:lnTo>
                  <a:pt x="1478" y="0"/>
                </a:lnTo>
                <a:lnTo>
                  <a:pt x="1478" y="0"/>
                </a:lnTo>
                <a:close/>
              </a:path>
            </a:pathLst>
          </a:custGeom>
          <a:solidFill>
            <a:schemeClr val="tx1">
              <a:alpha val="25000"/>
            </a:scheme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478" name="Rectangle 86"/>
          <p:cNvSpPr>
            <a:spLocks noChangeArrowheads="1"/>
          </p:cNvSpPr>
          <p:nvPr/>
        </p:nvSpPr>
        <p:spPr bwMode="auto">
          <a:xfrm>
            <a:off x="5338763" y="3616325"/>
            <a:ext cx="23828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Trendy Design in contemporary colors</a:t>
            </a:r>
          </a:p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And styles - PowerPoint Templates &amp; Backgrounds, PowerPoint Diagrams &amp; </a:t>
            </a:r>
          </a:p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Charts for your Presentation</a:t>
            </a:r>
          </a:p>
        </p:txBody>
      </p:sp>
      <p:sp>
        <p:nvSpPr>
          <p:cNvPr id="59479" name="Rectangle 87"/>
          <p:cNvSpPr>
            <a:spLocks noChangeArrowheads="1"/>
          </p:cNvSpPr>
          <p:nvPr/>
        </p:nvSpPr>
        <p:spPr bwMode="auto">
          <a:xfrm>
            <a:off x="5318125" y="2079625"/>
            <a:ext cx="21955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400" b="1">
                <a:solidFill>
                  <a:srgbClr val="139AFF"/>
                </a:solidFill>
                <a:latin typeface="Arial Black" panose="020B0A04020102020204" pitchFamily="34" charset="0"/>
              </a:rPr>
              <a:t>Visual Appealing</a:t>
            </a:r>
          </a:p>
        </p:txBody>
      </p:sp>
      <p:sp>
        <p:nvSpPr>
          <p:cNvPr id="59480" name="Rectangle 88"/>
          <p:cNvSpPr>
            <a:spLocks noChangeArrowheads="1"/>
          </p:cNvSpPr>
          <p:nvPr/>
        </p:nvSpPr>
        <p:spPr bwMode="auto">
          <a:xfrm>
            <a:off x="5314950" y="2376488"/>
            <a:ext cx="26050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Captivate your viewing audience - </a:t>
            </a:r>
          </a:p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PowerPoint Templates &amp; Backgrounds, Sleek Diagram &amp; Charts For Your Presentation</a:t>
            </a:r>
          </a:p>
        </p:txBody>
      </p:sp>
      <p:grpSp>
        <p:nvGrpSpPr>
          <p:cNvPr id="59541" name="Group 149"/>
          <p:cNvGrpSpPr>
            <a:grpSpLocks/>
          </p:cNvGrpSpPr>
          <p:nvPr/>
        </p:nvGrpSpPr>
        <p:grpSpPr bwMode="auto">
          <a:xfrm>
            <a:off x="5511800" y="4986338"/>
            <a:ext cx="396875" cy="396875"/>
            <a:chOff x="3470" y="3444"/>
            <a:chExt cx="250" cy="250"/>
          </a:xfrm>
        </p:grpSpPr>
        <p:sp>
          <p:nvSpPr>
            <p:cNvPr id="59482" name="Oval 90"/>
            <p:cNvSpPr>
              <a:spLocks noChangeArrowheads="1"/>
            </p:cNvSpPr>
            <p:nvPr/>
          </p:nvSpPr>
          <p:spPr bwMode="auto">
            <a:xfrm>
              <a:off x="3470" y="3444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483" name="Oval 91"/>
            <p:cNvSpPr>
              <a:spLocks noChangeArrowheads="1"/>
            </p:cNvSpPr>
            <p:nvPr/>
          </p:nvSpPr>
          <p:spPr bwMode="auto">
            <a:xfrm>
              <a:off x="3538" y="3512"/>
              <a:ext cx="114" cy="11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9485" name="Freeform 93"/>
          <p:cNvSpPr>
            <a:spLocks/>
          </p:cNvSpPr>
          <p:nvPr/>
        </p:nvSpPr>
        <p:spPr bwMode="auto">
          <a:xfrm>
            <a:off x="1162050" y="3430588"/>
            <a:ext cx="2790825" cy="1144587"/>
          </a:xfrm>
          <a:custGeom>
            <a:avLst/>
            <a:gdLst>
              <a:gd name="T0" fmla="*/ 1423 w 1860"/>
              <a:gd name="T1" fmla="*/ 4 h 762"/>
              <a:gd name="T2" fmla="*/ 1222 w 1860"/>
              <a:gd name="T3" fmla="*/ 16 h 762"/>
              <a:gd name="T4" fmla="*/ 1112 w 1860"/>
              <a:gd name="T5" fmla="*/ 0 h 762"/>
              <a:gd name="T6" fmla="*/ 1030 w 1860"/>
              <a:gd name="T7" fmla="*/ 9 h 762"/>
              <a:gd name="T8" fmla="*/ 822 w 1860"/>
              <a:gd name="T9" fmla="*/ 9 h 762"/>
              <a:gd name="T10" fmla="*/ 740 w 1860"/>
              <a:gd name="T11" fmla="*/ 0 h 762"/>
              <a:gd name="T12" fmla="*/ 631 w 1860"/>
              <a:gd name="T13" fmla="*/ 16 h 762"/>
              <a:gd name="T14" fmla="*/ 437 w 1860"/>
              <a:gd name="T15" fmla="*/ 4 h 762"/>
              <a:gd name="T16" fmla="*/ 361 w 1860"/>
              <a:gd name="T17" fmla="*/ 0 h 762"/>
              <a:gd name="T18" fmla="*/ 286 w 1860"/>
              <a:gd name="T19" fmla="*/ 12 h 762"/>
              <a:gd name="T20" fmla="*/ 216 w 1860"/>
              <a:gd name="T21" fmla="*/ 37 h 762"/>
              <a:gd name="T22" fmla="*/ 152 w 1860"/>
              <a:gd name="T23" fmla="*/ 76 h 762"/>
              <a:gd name="T24" fmla="*/ 99 w 1860"/>
              <a:gd name="T25" fmla="*/ 124 h 762"/>
              <a:gd name="T26" fmla="*/ 55 w 1860"/>
              <a:gd name="T27" fmla="*/ 183 h 762"/>
              <a:gd name="T28" fmla="*/ 22 w 1860"/>
              <a:gd name="T29" fmla="*/ 249 h 762"/>
              <a:gd name="T30" fmla="*/ 4 w 1860"/>
              <a:gd name="T31" fmla="*/ 323 h 762"/>
              <a:gd name="T32" fmla="*/ 0 w 1860"/>
              <a:gd name="T33" fmla="*/ 380 h 762"/>
              <a:gd name="T34" fmla="*/ 8 w 1860"/>
              <a:gd name="T35" fmla="*/ 457 h 762"/>
              <a:gd name="T36" fmla="*/ 29 w 1860"/>
              <a:gd name="T37" fmla="*/ 529 h 762"/>
              <a:gd name="T38" fmla="*/ 65 w 1860"/>
              <a:gd name="T39" fmla="*/ 594 h 762"/>
              <a:gd name="T40" fmla="*/ 112 w 1860"/>
              <a:gd name="T41" fmla="*/ 650 h 762"/>
              <a:gd name="T42" fmla="*/ 168 w 1860"/>
              <a:gd name="T43" fmla="*/ 697 h 762"/>
              <a:gd name="T44" fmla="*/ 233 w 1860"/>
              <a:gd name="T45" fmla="*/ 732 h 762"/>
              <a:gd name="T46" fmla="*/ 304 w 1860"/>
              <a:gd name="T47" fmla="*/ 754 h 762"/>
              <a:gd name="T48" fmla="*/ 381 w 1860"/>
              <a:gd name="T49" fmla="*/ 762 h 762"/>
              <a:gd name="T50" fmla="*/ 460 w 1860"/>
              <a:gd name="T51" fmla="*/ 753 h 762"/>
              <a:gd name="T52" fmla="*/ 661 w 1860"/>
              <a:gd name="T53" fmla="*/ 753 h 762"/>
              <a:gd name="T54" fmla="*/ 740 w 1860"/>
              <a:gd name="T55" fmla="*/ 762 h 762"/>
              <a:gd name="T56" fmla="*/ 844 w 1860"/>
              <a:gd name="T57" fmla="*/ 747 h 762"/>
              <a:gd name="T58" fmla="*/ 1059 w 1860"/>
              <a:gd name="T59" fmla="*/ 758 h 762"/>
              <a:gd name="T60" fmla="*/ 1140 w 1860"/>
              <a:gd name="T61" fmla="*/ 761 h 762"/>
              <a:gd name="T62" fmla="*/ 1374 w 1860"/>
              <a:gd name="T63" fmla="*/ 747 h 762"/>
              <a:gd name="T64" fmla="*/ 1451 w 1860"/>
              <a:gd name="T65" fmla="*/ 761 h 762"/>
              <a:gd name="T66" fmla="*/ 1518 w 1860"/>
              <a:gd name="T67" fmla="*/ 760 h 762"/>
              <a:gd name="T68" fmla="*/ 1592 w 1860"/>
              <a:gd name="T69" fmla="*/ 744 h 762"/>
              <a:gd name="T70" fmla="*/ 1660 w 1860"/>
              <a:gd name="T71" fmla="*/ 716 h 762"/>
              <a:gd name="T72" fmla="*/ 1721 w 1860"/>
              <a:gd name="T73" fmla="*/ 675 h 762"/>
              <a:gd name="T74" fmla="*/ 1773 w 1860"/>
              <a:gd name="T75" fmla="*/ 623 h 762"/>
              <a:gd name="T76" fmla="*/ 1814 w 1860"/>
              <a:gd name="T77" fmla="*/ 562 h 762"/>
              <a:gd name="T78" fmla="*/ 1842 w 1860"/>
              <a:gd name="T79" fmla="*/ 494 h 762"/>
              <a:gd name="T80" fmla="*/ 1858 w 1860"/>
              <a:gd name="T81" fmla="*/ 420 h 762"/>
              <a:gd name="T82" fmla="*/ 1859 w 1860"/>
              <a:gd name="T83" fmla="*/ 361 h 762"/>
              <a:gd name="T84" fmla="*/ 1848 w 1860"/>
              <a:gd name="T85" fmla="*/ 286 h 762"/>
              <a:gd name="T86" fmla="*/ 1822 w 1860"/>
              <a:gd name="T87" fmla="*/ 216 h 762"/>
              <a:gd name="T88" fmla="*/ 1784 w 1860"/>
              <a:gd name="T89" fmla="*/ 152 h 762"/>
              <a:gd name="T90" fmla="*/ 1735 w 1860"/>
              <a:gd name="T91" fmla="*/ 99 h 762"/>
              <a:gd name="T92" fmla="*/ 1676 w 1860"/>
              <a:gd name="T93" fmla="*/ 55 h 762"/>
              <a:gd name="T94" fmla="*/ 1609 w 1860"/>
              <a:gd name="T95" fmla="*/ 22 h 762"/>
              <a:gd name="T96" fmla="*/ 1537 w 1860"/>
              <a:gd name="T97" fmla="*/ 4 h 762"/>
              <a:gd name="T98" fmla="*/ 1478 w 1860"/>
              <a:gd name="T99" fmla="*/ 0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60" h="762">
                <a:moveTo>
                  <a:pt x="1478" y="0"/>
                </a:moveTo>
                <a:lnTo>
                  <a:pt x="1478" y="0"/>
                </a:lnTo>
                <a:lnTo>
                  <a:pt x="1450" y="1"/>
                </a:lnTo>
                <a:lnTo>
                  <a:pt x="1423" y="4"/>
                </a:lnTo>
                <a:lnTo>
                  <a:pt x="1396" y="9"/>
                </a:lnTo>
                <a:lnTo>
                  <a:pt x="1370" y="16"/>
                </a:lnTo>
                <a:lnTo>
                  <a:pt x="1222" y="16"/>
                </a:lnTo>
                <a:lnTo>
                  <a:pt x="1222" y="16"/>
                </a:lnTo>
                <a:lnTo>
                  <a:pt x="1195" y="9"/>
                </a:lnTo>
                <a:lnTo>
                  <a:pt x="1169" y="4"/>
                </a:lnTo>
                <a:lnTo>
                  <a:pt x="1141" y="1"/>
                </a:lnTo>
                <a:lnTo>
                  <a:pt x="1112" y="0"/>
                </a:lnTo>
                <a:lnTo>
                  <a:pt x="1112" y="0"/>
                </a:lnTo>
                <a:lnTo>
                  <a:pt x="1084" y="1"/>
                </a:lnTo>
                <a:lnTo>
                  <a:pt x="1057" y="4"/>
                </a:lnTo>
                <a:lnTo>
                  <a:pt x="1030" y="9"/>
                </a:lnTo>
                <a:lnTo>
                  <a:pt x="1004" y="16"/>
                </a:lnTo>
                <a:lnTo>
                  <a:pt x="849" y="16"/>
                </a:lnTo>
                <a:lnTo>
                  <a:pt x="849" y="16"/>
                </a:lnTo>
                <a:lnTo>
                  <a:pt x="822" y="9"/>
                </a:lnTo>
                <a:lnTo>
                  <a:pt x="796" y="4"/>
                </a:lnTo>
                <a:lnTo>
                  <a:pt x="768" y="1"/>
                </a:lnTo>
                <a:lnTo>
                  <a:pt x="740" y="0"/>
                </a:lnTo>
                <a:lnTo>
                  <a:pt x="740" y="0"/>
                </a:lnTo>
                <a:lnTo>
                  <a:pt x="711" y="1"/>
                </a:lnTo>
                <a:lnTo>
                  <a:pt x="684" y="4"/>
                </a:lnTo>
                <a:lnTo>
                  <a:pt x="657" y="9"/>
                </a:lnTo>
                <a:lnTo>
                  <a:pt x="631" y="16"/>
                </a:lnTo>
                <a:lnTo>
                  <a:pt x="490" y="16"/>
                </a:lnTo>
                <a:lnTo>
                  <a:pt x="490" y="16"/>
                </a:lnTo>
                <a:lnTo>
                  <a:pt x="463" y="9"/>
                </a:lnTo>
                <a:lnTo>
                  <a:pt x="437" y="4"/>
                </a:lnTo>
                <a:lnTo>
                  <a:pt x="409" y="1"/>
                </a:lnTo>
                <a:lnTo>
                  <a:pt x="381" y="0"/>
                </a:lnTo>
                <a:lnTo>
                  <a:pt x="381" y="0"/>
                </a:lnTo>
                <a:lnTo>
                  <a:pt x="361" y="0"/>
                </a:lnTo>
                <a:lnTo>
                  <a:pt x="342" y="2"/>
                </a:lnTo>
                <a:lnTo>
                  <a:pt x="323" y="4"/>
                </a:lnTo>
                <a:lnTo>
                  <a:pt x="304" y="8"/>
                </a:lnTo>
                <a:lnTo>
                  <a:pt x="286" y="12"/>
                </a:lnTo>
                <a:lnTo>
                  <a:pt x="268" y="17"/>
                </a:lnTo>
                <a:lnTo>
                  <a:pt x="249" y="22"/>
                </a:lnTo>
                <a:lnTo>
                  <a:pt x="233" y="29"/>
                </a:lnTo>
                <a:lnTo>
                  <a:pt x="216" y="37"/>
                </a:lnTo>
                <a:lnTo>
                  <a:pt x="200" y="46"/>
                </a:lnTo>
                <a:lnTo>
                  <a:pt x="183" y="55"/>
                </a:lnTo>
                <a:lnTo>
                  <a:pt x="168" y="65"/>
                </a:lnTo>
                <a:lnTo>
                  <a:pt x="152" y="76"/>
                </a:lnTo>
                <a:lnTo>
                  <a:pt x="139" y="87"/>
                </a:lnTo>
                <a:lnTo>
                  <a:pt x="124" y="99"/>
                </a:lnTo>
                <a:lnTo>
                  <a:pt x="112" y="112"/>
                </a:lnTo>
                <a:lnTo>
                  <a:pt x="99" y="124"/>
                </a:lnTo>
                <a:lnTo>
                  <a:pt x="87" y="139"/>
                </a:lnTo>
                <a:lnTo>
                  <a:pt x="76" y="152"/>
                </a:lnTo>
                <a:lnTo>
                  <a:pt x="65" y="168"/>
                </a:lnTo>
                <a:lnTo>
                  <a:pt x="55" y="183"/>
                </a:lnTo>
                <a:lnTo>
                  <a:pt x="46" y="200"/>
                </a:lnTo>
                <a:lnTo>
                  <a:pt x="37" y="216"/>
                </a:lnTo>
                <a:lnTo>
                  <a:pt x="29" y="233"/>
                </a:lnTo>
                <a:lnTo>
                  <a:pt x="22" y="249"/>
                </a:lnTo>
                <a:lnTo>
                  <a:pt x="17" y="268"/>
                </a:lnTo>
                <a:lnTo>
                  <a:pt x="12" y="286"/>
                </a:lnTo>
                <a:lnTo>
                  <a:pt x="8" y="304"/>
                </a:lnTo>
                <a:lnTo>
                  <a:pt x="4" y="323"/>
                </a:lnTo>
                <a:lnTo>
                  <a:pt x="2" y="342"/>
                </a:lnTo>
                <a:lnTo>
                  <a:pt x="0" y="361"/>
                </a:lnTo>
                <a:lnTo>
                  <a:pt x="0" y="380"/>
                </a:lnTo>
                <a:lnTo>
                  <a:pt x="0" y="380"/>
                </a:lnTo>
                <a:lnTo>
                  <a:pt x="0" y="401"/>
                </a:lnTo>
                <a:lnTo>
                  <a:pt x="2" y="420"/>
                </a:lnTo>
                <a:lnTo>
                  <a:pt x="4" y="439"/>
                </a:lnTo>
                <a:lnTo>
                  <a:pt x="8" y="457"/>
                </a:lnTo>
                <a:lnTo>
                  <a:pt x="12" y="476"/>
                </a:lnTo>
                <a:lnTo>
                  <a:pt x="17" y="494"/>
                </a:lnTo>
                <a:lnTo>
                  <a:pt x="22" y="511"/>
                </a:lnTo>
                <a:lnTo>
                  <a:pt x="29" y="529"/>
                </a:lnTo>
                <a:lnTo>
                  <a:pt x="37" y="546"/>
                </a:lnTo>
                <a:lnTo>
                  <a:pt x="46" y="562"/>
                </a:lnTo>
                <a:lnTo>
                  <a:pt x="55" y="578"/>
                </a:lnTo>
                <a:lnTo>
                  <a:pt x="65" y="594"/>
                </a:lnTo>
                <a:lnTo>
                  <a:pt x="76" y="609"/>
                </a:lnTo>
                <a:lnTo>
                  <a:pt x="87" y="623"/>
                </a:lnTo>
                <a:lnTo>
                  <a:pt x="99" y="637"/>
                </a:lnTo>
                <a:lnTo>
                  <a:pt x="112" y="650"/>
                </a:lnTo>
                <a:lnTo>
                  <a:pt x="124" y="663"/>
                </a:lnTo>
                <a:lnTo>
                  <a:pt x="139" y="675"/>
                </a:lnTo>
                <a:lnTo>
                  <a:pt x="152" y="686"/>
                </a:lnTo>
                <a:lnTo>
                  <a:pt x="168" y="697"/>
                </a:lnTo>
                <a:lnTo>
                  <a:pt x="183" y="707"/>
                </a:lnTo>
                <a:lnTo>
                  <a:pt x="200" y="716"/>
                </a:lnTo>
                <a:lnTo>
                  <a:pt x="216" y="724"/>
                </a:lnTo>
                <a:lnTo>
                  <a:pt x="233" y="732"/>
                </a:lnTo>
                <a:lnTo>
                  <a:pt x="249" y="738"/>
                </a:lnTo>
                <a:lnTo>
                  <a:pt x="268" y="744"/>
                </a:lnTo>
                <a:lnTo>
                  <a:pt x="286" y="750"/>
                </a:lnTo>
                <a:lnTo>
                  <a:pt x="304" y="754"/>
                </a:lnTo>
                <a:lnTo>
                  <a:pt x="323" y="758"/>
                </a:lnTo>
                <a:lnTo>
                  <a:pt x="342" y="760"/>
                </a:lnTo>
                <a:lnTo>
                  <a:pt x="361" y="761"/>
                </a:lnTo>
                <a:lnTo>
                  <a:pt x="381" y="762"/>
                </a:lnTo>
                <a:lnTo>
                  <a:pt x="381" y="762"/>
                </a:lnTo>
                <a:lnTo>
                  <a:pt x="408" y="761"/>
                </a:lnTo>
                <a:lnTo>
                  <a:pt x="434" y="758"/>
                </a:lnTo>
                <a:lnTo>
                  <a:pt x="460" y="753"/>
                </a:lnTo>
                <a:lnTo>
                  <a:pt x="484" y="747"/>
                </a:lnTo>
                <a:lnTo>
                  <a:pt x="636" y="747"/>
                </a:lnTo>
                <a:lnTo>
                  <a:pt x="636" y="747"/>
                </a:lnTo>
                <a:lnTo>
                  <a:pt x="661" y="753"/>
                </a:lnTo>
                <a:lnTo>
                  <a:pt x="687" y="758"/>
                </a:lnTo>
                <a:lnTo>
                  <a:pt x="714" y="761"/>
                </a:lnTo>
                <a:lnTo>
                  <a:pt x="740" y="762"/>
                </a:lnTo>
                <a:lnTo>
                  <a:pt x="740" y="762"/>
                </a:lnTo>
                <a:lnTo>
                  <a:pt x="767" y="761"/>
                </a:lnTo>
                <a:lnTo>
                  <a:pt x="793" y="758"/>
                </a:lnTo>
                <a:lnTo>
                  <a:pt x="819" y="753"/>
                </a:lnTo>
                <a:lnTo>
                  <a:pt x="844" y="747"/>
                </a:lnTo>
                <a:lnTo>
                  <a:pt x="1008" y="747"/>
                </a:lnTo>
                <a:lnTo>
                  <a:pt x="1008" y="747"/>
                </a:lnTo>
                <a:lnTo>
                  <a:pt x="1033" y="753"/>
                </a:lnTo>
                <a:lnTo>
                  <a:pt x="1059" y="758"/>
                </a:lnTo>
                <a:lnTo>
                  <a:pt x="1086" y="761"/>
                </a:lnTo>
                <a:lnTo>
                  <a:pt x="1112" y="762"/>
                </a:lnTo>
                <a:lnTo>
                  <a:pt x="1112" y="762"/>
                </a:lnTo>
                <a:lnTo>
                  <a:pt x="1140" y="761"/>
                </a:lnTo>
                <a:lnTo>
                  <a:pt x="1165" y="758"/>
                </a:lnTo>
                <a:lnTo>
                  <a:pt x="1191" y="753"/>
                </a:lnTo>
                <a:lnTo>
                  <a:pt x="1216" y="747"/>
                </a:lnTo>
                <a:lnTo>
                  <a:pt x="1374" y="747"/>
                </a:lnTo>
                <a:lnTo>
                  <a:pt x="1374" y="747"/>
                </a:lnTo>
                <a:lnTo>
                  <a:pt x="1399" y="753"/>
                </a:lnTo>
                <a:lnTo>
                  <a:pt x="1425" y="758"/>
                </a:lnTo>
                <a:lnTo>
                  <a:pt x="1451" y="761"/>
                </a:lnTo>
                <a:lnTo>
                  <a:pt x="1478" y="762"/>
                </a:lnTo>
                <a:lnTo>
                  <a:pt x="1478" y="762"/>
                </a:lnTo>
                <a:lnTo>
                  <a:pt x="1499" y="761"/>
                </a:lnTo>
                <a:lnTo>
                  <a:pt x="1518" y="760"/>
                </a:lnTo>
                <a:lnTo>
                  <a:pt x="1537" y="758"/>
                </a:lnTo>
                <a:lnTo>
                  <a:pt x="1555" y="754"/>
                </a:lnTo>
                <a:lnTo>
                  <a:pt x="1574" y="750"/>
                </a:lnTo>
                <a:lnTo>
                  <a:pt x="1592" y="744"/>
                </a:lnTo>
                <a:lnTo>
                  <a:pt x="1609" y="738"/>
                </a:lnTo>
                <a:lnTo>
                  <a:pt x="1627" y="732"/>
                </a:lnTo>
                <a:lnTo>
                  <a:pt x="1643" y="724"/>
                </a:lnTo>
                <a:lnTo>
                  <a:pt x="1660" y="716"/>
                </a:lnTo>
                <a:lnTo>
                  <a:pt x="1676" y="707"/>
                </a:lnTo>
                <a:lnTo>
                  <a:pt x="1692" y="697"/>
                </a:lnTo>
                <a:lnTo>
                  <a:pt x="1707" y="686"/>
                </a:lnTo>
                <a:lnTo>
                  <a:pt x="1721" y="675"/>
                </a:lnTo>
                <a:lnTo>
                  <a:pt x="1735" y="663"/>
                </a:lnTo>
                <a:lnTo>
                  <a:pt x="1748" y="650"/>
                </a:lnTo>
                <a:lnTo>
                  <a:pt x="1761" y="637"/>
                </a:lnTo>
                <a:lnTo>
                  <a:pt x="1773" y="623"/>
                </a:lnTo>
                <a:lnTo>
                  <a:pt x="1784" y="609"/>
                </a:lnTo>
                <a:lnTo>
                  <a:pt x="1795" y="594"/>
                </a:lnTo>
                <a:lnTo>
                  <a:pt x="1805" y="578"/>
                </a:lnTo>
                <a:lnTo>
                  <a:pt x="1814" y="562"/>
                </a:lnTo>
                <a:lnTo>
                  <a:pt x="1822" y="546"/>
                </a:lnTo>
                <a:lnTo>
                  <a:pt x="1830" y="529"/>
                </a:lnTo>
                <a:lnTo>
                  <a:pt x="1836" y="511"/>
                </a:lnTo>
                <a:lnTo>
                  <a:pt x="1842" y="494"/>
                </a:lnTo>
                <a:lnTo>
                  <a:pt x="1848" y="476"/>
                </a:lnTo>
                <a:lnTo>
                  <a:pt x="1852" y="457"/>
                </a:lnTo>
                <a:lnTo>
                  <a:pt x="1856" y="439"/>
                </a:lnTo>
                <a:lnTo>
                  <a:pt x="1858" y="420"/>
                </a:lnTo>
                <a:lnTo>
                  <a:pt x="1859" y="401"/>
                </a:lnTo>
                <a:lnTo>
                  <a:pt x="1860" y="380"/>
                </a:lnTo>
                <a:lnTo>
                  <a:pt x="1860" y="380"/>
                </a:lnTo>
                <a:lnTo>
                  <a:pt x="1859" y="361"/>
                </a:lnTo>
                <a:lnTo>
                  <a:pt x="1858" y="342"/>
                </a:lnTo>
                <a:lnTo>
                  <a:pt x="1856" y="323"/>
                </a:lnTo>
                <a:lnTo>
                  <a:pt x="1852" y="304"/>
                </a:lnTo>
                <a:lnTo>
                  <a:pt x="1848" y="286"/>
                </a:lnTo>
                <a:lnTo>
                  <a:pt x="1842" y="268"/>
                </a:lnTo>
                <a:lnTo>
                  <a:pt x="1836" y="249"/>
                </a:lnTo>
                <a:lnTo>
                  <a:pt x="1830" y="233"/>
                </a:lnTo>
                <a:lnTo>
                  <a:pt x="1822" y="216"/>
                </a:lnTo>
                <a:lnTo>
                  <a:pt x="1814" y="200"/>
                </a:lnTo>
                <a:lnTo>
                  <a:pt x="1805" y="183"/>
                </a:lnTo>
                <a:lnTo>
                  <a:pt x="1795" y="168"/>
                </a:lnTo>
                <a:lnTo>
                  <a:pt x="1784" y="152"/>
                </a:lnTo>
                <a:lnTo>
                  <a:pt x="1773" y="139"/>
                </a:lnTo>
                <a:lnTo>
                  <a:pt x="1761" y="124"/>
                </a:lnTo>
                <a:lnTo>
                  <a:pt x="1748" y="112"/>
                </a:lnTo>
                <a:lnTo>
                  <a:pt x="1735" y="99"/>
                </a:lnTo>
                <a:lnTo>
                  <a:pt x="1721" y="87"/>
                </a:lnTo>
                <a:lnTo>
                  <a:pt x="1707" y="76"/>
                </a:lnTo>
                <a:lnTo>
                  <a:pt x="1692" y="65"/>
                </a:lnTo>
                <a:lnTo>
                  <a:pt x="1676" y="55"/>
                </a:lnTo>
                <a:lnTo>
                  <a:pt x="1660" y="46"/>
                </a:lnTo>
                <a:lnTo>
                  <a:pt x="1643" y="37"/>
                </a:lnTo>
                <a:lnTo>
                  <a:pt x="1627" y="29"/>
                </a:lnTo>
                <a:lnTo>
                  <a:pt x="1609" y="22"/>
                </a:lnTo>
                <a:lnTo>
                  <a:pt x="1592" y="17"/>
                </a:lnTo>
                <a:lnTo>
                  <a:pt x="1574" y="12"/>
                </a:lnTo>
                <a:lnTo>
                  <a:pt x="1555" y="8"/>
                </a:lnTo>
                <a:lnTo>
                  <a:pt x="1537" y="4"/>
                </a:lnTo>
                <a:lnTo>
                  <a:pt x="1518" y="2"/>
                </a:lnTo>
                <a:lnTo>
                  <a:pt x="1499" y="0"/>
                </a:lnTo>
                <a:lnTo>
                  <a:pt x="1478" y="0"/>
                </a:lnTo>
                <a:lnTo>
                  <a:pt x="1478" y="0"/>
                </a:lnTo>
                <a:close/>
              </a:path>
            </a:pathLst>
          </a:custGeom>
          <a:solidFill>
            <a:schemeClr val="tx1">
              <a:alpha val="25000"/>
            </a:scheme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487" name="Rectangle 95"/>
          <p:cNvSpPr>
            <a:spLocks noChangeArrowheads="1"/>
          </p:cNvSpPr>
          <p:nvPr/>
        </p:nvSpPr>
        <p:spPr bwMode="auto">
          <a:xfrm>
            <a:off x="1295400" y="3733800"/>
            <a:ext cx="287337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Captivate your viewing audience – Power</a:t>
            </a:r>
          </a:p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Point Templates &amp; Backgrounds, Sleek Diagram &amp; Charts For Your Presentation</a:t>
            </a:r>
          </a:p>
        </p:txBody>
      </p:sp>
      <p:sp>
        <p:nvSpPr>
          <p:cNvPr id="59488" name="Rectangle 96"/>
          <p:cNvSpPr>
            <a:spLocks noChangeArrowheads="1"/>
          </p:cNvSpPr>
          <p:nvPr/>
        </p:nvSpPr>
        <p:spPr bwMode="auto">
          <a:xfrm>
            <a:off x="1320800" y="2111375"/>
            <a:ext cx="23764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400" b="1">
                <a:solidFill>
                  <a:srgbClr val="FFFFFF"/>
                </a:solidFill>
                <a:latin typeface="Arial Black" panose="020B0A04020102020204" pitchFamily="34" charset="0"/>
              </a:rPr>
              <a:t>Subtle Touch</a:t>
            </a:r>
          </a:p>
        </p:txBody>
      </p:sp>
      <p:sp>
        <p:nvSpPr>
          <p:cNvPr id="59489" name="Rectangle 97"/>
          <p:cNvSpPr>
            <a:spLocks noChangeArrowheads="1"/>
          </p:cNvSpPr>
          <p:nvPr/>
        </p:nvSpPr>
        <p:spPr bwMode="auto">
          <a:xfrm>
            <a:off x="1330325" y="2398713"/>
            <a:ext cx="24018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Trendy Design in contemporary colors </a:t>
            </a:r>
          </a:p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And styles - PowerPoint Templates &amp; Backgrounds, PowerPoint Diagrams </a:t>
            </a:r>
          </a:p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&amp; Charts for your Presentation</a:t>
            </a:r>
          </a:p>
        </p:txBody>
      </p:sp>
      <p:sp>
        <p:nvSpPr>
          <p:cNvPr id="59494" name="Line 102"/>
          <p:cNvSpPr>
            <a:spLocks noChangeShapeType="1"/>
          </p:cNvSpPr>
          <p:nvPr/>
        </p:nvSpPr>
        <p:spPr bwMode="auto">
          <a:xfrm>
            <a:off x="3995738" y="3333750"/>
            <a:ext cx="693737" cy="0"/>
          </a:xfrm>
          <a:prstGeom prst="line">
            <a:avLst/>
          </a:prstGeom>
          <a:noFill/>
          <a:ln w="1143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495" name="Line 103"/>
          <p:cNvSpPr>
            <a:spLocks noChangeShapeType="1"/>
          </p:cNvSpPr>
          <p:nvPr/>
        </p:nvSpPr>
        <p:spPr bwMode="auto">
          <a:xfrm flipH="1">
            <a:off x="4329113" y="3586163"/>
            <a:ext cx="782637" cy="0"/>
          </a:xfrm>
          <a:prstGeom prst="line">
            <a:avLst/>
          </a:prstGeom>
          <a:noFill/>
          <a:ln w="114300">
            <a:solidFill>
              <a:srgbClr val="139A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502" name="WordArt 110"/>
          <p:cNvSpPr>
            <a:spLocks noChangeArrowheads="1" noChangeShapeType="1" noTextEdit="1"/>
          </p:cNvSpPr>
          <p:nvPr/>
        </p:nvSpPr>
        <p:spPr bwMode="auto">
          <a:xfrm>
            <a:off x="1908175" y="373063"/>
            <a:ext cx="5327650" cy="2873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>
                <a:solidFill>
                  <a:srgbClr val="FFFFFF"/>
                </a:solidFill>
                <a:effectLst>
                  <a:outerShdw dist="28398" dir="3806097" algn="ctr" rotWithShape="0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>
              <a:solidFill>
                <a:srgbClr val="FFFFFF"/>
              </a:solidFill>
              <a:effectLst>
                <a:outerShdw dist="28398" dir="3806097" algn="ctr" rotWithShape="0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9510" name="Group 118"/>
          <p:cNvGrpSpPr>
            <a:grpSpLocks/>
          </p:cNvGrpSpPr>
          <p:nvPr/>
        </p:nvGrpSpPr>
        <p:grpSpPr bwMode="auto">
          <a:xfrm>
            <a:off x="3206750" y="4987925"/>
            <a:ext cx="396875" cy="396875"/>
            <a:chOff x="1661" y="2750"/>
            <a:chExt cx="250" cy="250"/>
          </a:xfrm>
        </p:grpSpPr>
        <p:sp>
          <p:nvSpPr>
            <p:cNvPr id="59511" name="Oval 119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512" name="Oval 12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9496" name="Group 104"/>
          <p:cNvGrpSpPr>
            <a:grpSpLocks/>
          </p:cNvGrpSpPr>
          <p:nvPr/>
        </p:nvGrpSpPr>
        <p:grpSpPr bwMode="auto">
          <a:xfrm>
            <a:off x="1530350" y="990600"/>
            <a:ext cx="396875" cy="396875"/>
            <a:chOff x="1661" y="2750"/>
            <a:chExt cx="250" cy="250"/>
          </a:xfrm>
        </p:grpSpPr>
        <p:sp>
          <p:nvSpPr>
            <p:cNvPr id="59497" name="Oval 105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498" name="Oval 106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9528" name="Group 136"/>
          <p:cNvGrpSpPr>
            <a:grpSpLocks/>
          </p:cNvGrpSpPr>
          <p:nvPr/>
        </p:nvGrpSpPr>
        <p:grpSpPr bwMode="auto">
          <a:xfrm>
            <a:off x="1524000" y="1530350"/>
            <a:ext cx="396875" cy="396875"/>
            <a:chOff x="1661" y="2750"/>
            <a:chExt cx="250" cy="250"/>
          </a:xfrm>
        </p:grpSpPr>
        <p:sp>
          <p:nvSpPr>
            <p:cNvPr id="59529" name="Oval 137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530" name="Oval 138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9531" name="Line 139"/>
          <p:cNvSpPr>
            <a:spLocks noChangeShapeType="1"/>
          </p:cNvSpPr>
          <p:nvPr/>
        </p:nvSpPr>
        <p:spPr bwMode="auto">
          <a:xfrm flipH="1">
            <a:off x="1722438" y="1196975"/>
            <a:ext cx="6350" cy="53975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59539" name="Group 147"/>
          <p:cNvGrpSpPr>
            <a:grpSpLocks/>
          </p:cNvGrpSpPr>
          <p:nvPr/>
        </p:nvGrpSpPr>
        <p:grpSpPr bwMode="auto">
          <a:xfrm>
            <a:off x="7248525" y="990600"/>
            <a:ext cx="396875" cy="396875"/>
            <a:chOff x="3515" y="889"/>
            <a:chExt cx="250" cy="250"/>
          </a:xfrm>
        </p:grpSpPr>
        <p:sp>
          <p:nvSpPr>
            <p:cNvPr id="59533" name="Oval 141"/>
            <p:cNvSpPr>
              <a:spLocks noChangeArrowheads="1"/>
            </p:cNvSpPr>
            <p:nvPr/>
          </p:nvSpPr>
          <p:spPr bwMode="auto">
            <a:xfrm>
              <a:off x="3515" y="889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534" name="Oval 142"/>
            <p:cNvSpPr>
              <a:spLocks noChangeArrowheads="1"/>
            </p:cNvSpPr>
            <p:nvPr/>
          </p:nvSpPr>
          <p:spPr bwMode="auto">
            <a:xfrm>
              <a:off x="3583" y="957"/>
              <a:ext cx="114" cy="11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9540" name="Group 148"/>
          <p:cNvGrpSpPr>
            <a:grpSpLocks/>
          </p:cNvGrpSpPr>
          <p:nvPr/>
        </p:nvGrpSpPr>
        <p:grpSpPr bwMode="auto">
          <a:xfrm>
            <a:off x="7235825" y="1517650"/>
            <a:ext cx="396875" cy="396875"/>
            <a:chOff x="3515" y="1253"/>
            <a:chExt cx="250" cy="250"/>
          </a:xfrm>
        </p:grpSpPr>
        <p:sp>
          <p:nvSpPr>
            <p:cNvPr id="59536" name="Oval 144"/>
            <p:cNvSpPr>
              <a:spLocks noChangeArrowheads="1"/>
            </p:cNvSpPr>
            <p:nvPr/>
          </p:nvSpPr>
          <p:spPr bwMode="auto">
            <a:xfrm>
              <a:off x="3515" y="1253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537" name="Oval 145"/>
            <p:cNvSpPr>
              <a:spLocks noChangeArrowheads="1"/>
            </p:cNvSpPr>
            <p:nvPr/>
          </p:nvSpPr>
          <p:spPr bwMode="auto">
            <a:xfrm>
              <a:off x="3583" y="1321"/>
              <a:ext cx="114" cy="11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59543" name="Group 151"/>
          <p:cNvGrpSpPr>
            <a:grpSpLocks/>
          </p:cNvGrpSpPr>
          <p:nvPr/>
        </p:nvGrpSpPr>
        <p:grpSpPr bwMode="auto">
          <a:xfrm>
            <a:off x="3816350" y="6273800"/>
            <a:ext cx="1441450" cy="360363"/>
            <a:chOff x="4672" y="3929"/>
            <a:chExt cx="908" cy="227"/>
          </a:xfrm>
        </p:grpSpPr>
        <p:sp>
          <p:nvSpPr>
            <p:cNvPr id="59544" name="WordArt 152"/>
            <p:cNvSpPr>
              <a:spLocks noChangeArrowheads="1" noChangeShapeType="1" noTextEdit="1"/>
            </p:cNvSpPr>
            <p:nvPr/>
          </p:nvSpPr>
          <p:spPr bwMode="auto">
            <a:xfrm>
              <a:off x="4672" y="3929"/>
              <a:ext cx="9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>
                  <a:solidFill>
                    <a:srgbClr val="FFFFFF"/>
                  </a:solidFill>
                  <a:effectLst>
                    <a:outerShdw dist="17961" dir="2700000" algn="ctr" rotWithShape="0">
                      <a:srgbClr val="000000"/>
                    </a:outerShdw>
                  </a:effectLst>
                  <a:latin typeface="Impact" panose="020B0806030902050204" pitchFamily="34" charset="0"/>
                </a:rPr>
                <a:t>' LOGOTYPE '</a:t>
              </a:r>
              <a:endParaRPr lang="zh-CN" altLang="en-US" kern="10">
                <a:solidFill>
                  <a:srgbClr val="FFFFFF"/>
                </a:solidFill>
                <a:effectLst>
                  <a:outerShdw dist="17961" dir="2700000" algn="ctr" rotWithShape="0">
                    <a:srgbClr val="000000"/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59545" name="WordArt 153"/>
            <p:cNvSpPr>
              <a:spLocks noChangeArrowheads="1" noChangeShapeType="1" noTextEdit="1"/>
            </p:cNvSpPr>
            <p:nvPr/>
          </p:nvSpPr>
          <p:spPr bwMode="auto">
            <a:xfrm>
              <a:off x="4742" y="4110"/>
              <a:ext cx="770" cy="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 kern="10">
                  <a:solidFill>
                    <a:srgbClr val="9696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COMPANY LOGOTYPE INSERT</a:t>
              </a:r>
              <a:endParaRPr lang="zh-CN" altLang="en-US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9548" name="Rectangle 156"/>
          <p:cNvSpPr>
            <a:spLocks noChangeArrowheads="1"/>
          </p:cNvSpPr>
          <p:nvPr/>
        </p:nvSpPr>
        <p:spPr bwMode="auto">
          <a:xfrm>
            <a:off x="4176713" y="283368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59503" name="Rectangle 111"/>
          <p:cNvSpPr>
            <a:spLocks noChangeArrowheads="1"/>
          </p:cNvSpPr>
          <p:nvPr/>
        </p:nvSpPr>
        <p:spPr bwMode="auto">
          <a:xfrm>
            <a:off x="4230688" y="3800475"/>
            <a:ext cx="630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59556" name="Text Box 164"/>
          <p:cNvSpPr txBox="1">
            <a:spLocks noChangeArrowheads="1"/>
          </p:cNvSpPr>
          <p:nvPr/>
        </p:nvSpPr>
        <p:spPr bwMode="auto">
          <a:xfrm>
            <a:off x="4064000" y="5489575"/>
            <a:ext cx="10366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400" b="1">
                <a:solidFill>
                  <a:srgbClr val="F0AC02"/>
                </a:solidFill>
                <a:latin typeface="Arial Black" panose="020B0A04020102020204" pitchFamily="34" charset="0"/>
              </a:rPr>
              <a:t>DESIGN</a:t>
            </a:r>
          </a:p>
          <a:p>
            <a:pPr algn="ctr"/>
            <a:r>
              <a:rPr lang="en-US" altLang="ko-KR" sz="1000" b="1">
                <a:solidFill>
                  <a:srgbClr val="F0AC02"/>
                </a:solidFill>
                <a:latin typeface="Arial" panose="020B0604020202020204" pitchFamily="34" charset="0"/>
              </a:rPr>
              <a:t>Inspiration</a:t>
            </a:r>
          </a:p>
        </p:txBody>
      </p:sp>
      <p:grpSp>
        <p:nvGrpSpPr>
          <p:cNvPr id="59565" name="Group 173"/>
          <p:cNvGrpSpPr>
            <a:grpSpLocks/>
          </p:cNvGrpSpPr>
          <p:nvPr/>
        </p:nvGrpSpPr>
        <p:grpSpPr bwMode="auto">
          <a:xfrm>
            <a:off x="3203575" y="5500688"/>
            <a:ext cx="396875" cy="396875"/>
            <a:chOff x="1661" y="2750"/>
            <a:chExt cx="250" cy="250"/>
          </a:xfrm>
        </p:grpSpPr>
        <p:sp>
          <p:nvSpPr>
            <p:cNvPr id="59566" name="Oval 174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567" name="Oval 175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9564" name="Line 172"/>
          <p:cNvSpPr>
            <a:spLocks noChangeShapeType="1"/>
          </p:cNvSpPr>
          <p:nvPr/>
        </p:nvSpPr>
        <p:spPr bwMode="auto">
          <a:xfrm flipH="1">
            <a:off x="3400425" y="5191125"/>
            <a:ext cx="6350" cy="51593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59568" name="Group 176"/>
          <p:cNvGrpSpPr>
            <a:grpSpLocks/>
          </p:cNvGrpSpPr>
          <p:nvPr/>
        </p:nvGrpSpPr>
        <p:grpSpPr bwMode="auto">
          <a:xfrm>
            <a:off x="5508625" y="5500688"/>
            <a:ext cx="396875" cy="396875"/>
            <a:chOff x="3470" y="3444"/>
            <a:chExt cx="250" cy="250"/>
          </a:xfrm>
        </p:grpSpPr>
        <p:sp>
          <p:nvSpPr>
            <p:cNvPr id="59569" name="Oval 177"/>
            <p:cNvSpPr>
              <a:spLocks noChangeArrowheads="1"/>
            </p:cNvSpPr>
            <p:nvPr/>
          </p:nvSpPr>
          <p:spPr bwMode="auto">
            <a:xfrm>
              <a:off x="3470" y="3444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9570" name="Oval 178"/>
            <p:cNvSpPr>
              <a:spLocks noChangeArrowheads="1"/>
            </p:cNvSpPr>
            <p:nvPr/>
          </p:nvSpPr>
          <p:spPr bwMode="auto">
            <a:xfrm>
              <a:off x="3538" y="3512"/>
              <a:ext cx="114" cy="114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9571" name="Line 179"/>
          <p:cNvSpPr>
            <a:spLocks noChangeShapeType="1"/>
          </p:cNvSpPr>
          <p:nvPr/>
        </p:nvSpPr>
        <p:spPr bwMode="auto">
          <a:xfrm flipH="1">
            <a:off x="5707063" y="5191125"/>
            <a:ext cx="6350" cy="506413"/>
          </a:xfrm>
          <a:prstGeom prst="line">
            <a:avLst/>
          </a:prstGeom>
          <a:noFill/>
          <a:ln w="19050">
            <a:solidFill>
              <a:srgbClr val="139AFF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572" name="Line 180"/>
          <p:cNvSpPr>
            <a:spLocks noChangeShapeType="1"/>
          </p:cNvSpPr>
          <p:nvPr/>
        </p:nvSpPr>
        <p:spPr bwMode="auto">
          <a:xfrm flipH="1">
            <a:off x="7435850" y="1187450"/>
            <a:ext cx="6350" cy="539750"/>
          </a:xfrm>
          <a:prstGeom prst="line">
            <a:avLst/>
          </a:prstGeom>
          <a:noFill/>
          <a:ln w="19050">
            <a:solidFill>
              <a:srgbClr val="139AFF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573" name="Rectangle 181"/>
          <p:cNvSpPr>
            <a:spLocks noChangeArrowheads="1"/>
          </p:cNvSpPr>
          <p:nvPr/>
        </p:nvSpPr>
        <p:spPr bwMode="auto">
          <a:xfrm>
            <a:off x="6704013" y="5535613"/>
            <a:ext cx="7572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4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59574" name="Rectangle 182"/>
          <p:cNvSpPr>
            <a:spLocks noChangeArrowheads="1"/>
          </p:cNvSpPr>
          <p:nvPr/>
        </p:nvSpPr>
        <p:spPr bwMode="auto">
          <a:xfrm>
            <a:off x="1763713" y="5553075"/>
            <a:ext cx="7572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400" b="1">
                <a:solidFill>
                  <a:srgbClr val="FFFF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59575" name="Line 183"/>
          <p:cNvSpPr>
            <a:spLocks noChangeShapeType="1"/>
          </p:cNvSpPr>
          <p:nvPr/>
        </p:nvSpPr>
        <p:spPr bwMode="auto">
          <a:xfrm flipV="1">
            <a:off x="5715000" y="5686425"/>
            <a:ext cx="944563" cy="3175"/>
          </a:xfrm>
          <a:prstGeom prst="line">
            <a:avLst/>
          </a:prstGeom>
          <a:noFill/>
          <a:ln w="19050">
            <a:solidFill>
              <a:srgbClr val="139AFF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9576" name="Line 184"/>
          <p:cNvSpPr>
            <a:spLocks noChangeShapeType="1"/>
          </p:cNvSpPr>
          <p:nvPr/>
        </p:nvSpPr>
        <p:spPr bwMode="auto">
          <a:xfrm flipV="1">
            <a:off x="2484438" y="5707063"/>
            <a:ext cx="908050" cy="31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68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Freeform 3"/>
          <p:cNvSpPr>
            <a:spLocks/>
          </p:cNvSpPr>
          <p:nvPr/>
        </p:nvSpPr>
        <p:spPr bwMode="auto">
          <a:xfrm>
            <a:off x="1052513" y="1700213"/>
            <a:ext cx="6975475" cy="3502025"/>
          </a:xfrm>
          <a:custGeom>
            <a:avLst/>
            <a:gdLst>
              <a:gd name="T0" fmla="*/ 4359 w 4377"/>
              <a:gd name="T1" fmla="*/ 626 h 2216"/>
              <a:gd name="T2" fmla="*/ 4376 w 4377"/>
              <a:gd name="T3" fmla="*/ 409 h 2216"/>
              <a:gd name="T4" fmla="*/ 4360 w 4377"/>
              <a:gd name="T5" fmla="*/ 264 h 2216"/>
              <a:gd name="T6" fmla="*/ 4278 w 4377"/>
              <a:gd name="T7" fmla="*/ 123 h 2216"/>
              <a:gd name="T8" fmla="*/ 4145 w 4377"/>
              <a:gd name="T9" fmla="*/ 29 h 2216"/>
              <a:gd name="T10" fmla="*/ 3997 w 4377"/>
              <a:gd name="T11" fmla="*/ 0 h 2216"/>
              <a:gd name="T12" fmla="*/ 3634 w 4377"/>
              <a:gd name="T13" fmla="*/ 1 h 2216"/>
              <a:gd name="T14" fmla="*/ 3332 w 4377"/>
              <a:gd name="T15" fmla="*/ 9 h 2216"/>
              <a:gd name="T16" fmla="*/ 3001 w 4377"/>
              <a:gd name="T17" fmla="*/ 17 h 2216"/>
              <a:gd name="T18" fmla="*/ 2803 w 4377"/>
              <a:gd name="T19" fmla="*/ 9 h 2216"/>
              <a:gd name="T20" fmla="*/ 2501 w 4377"/>
              <a:gd name="T21" fmla="*/ 1 h 2216"/>
              <a:gd name="T22" fmla="*/ 2172 w 4377"/>
              <a:gd name="T23" fmla="*/ 0 h 2216"/>
              <a:gd name="T24" fmla="*/ 1871 w 4377"/>
              <a:gd name="T25" fmla="*/ 5 h 2216"/>
              <a:gd name="T26" fmla="*/ 1568 w 4377"/>
              <a:gd name="T27" fmla="*/ 17 h 2216"/>
              <a:gd name="T28" fmla="*/ 1341 w 4377"/>
              <a:gd name="T29" fmla="*/ 17 h 2216"/>
              <a:gd name="T30" fmla="*/ 1038 w 4377"/>
              <a:gd name="T31" fmla="*/ 5 h 2216"/>
              <a:gd name="T32" fmla="*/ 738 w 4377"/>
              <a:gd name="T33" fmla="*/ 0 h 2216"/>
              <a:gd name="T34" fmla="*/ 409 w 4377"/>
              <a:gd name="T35" fmla="*/ 1 h 2216"/>
              <a:gd name="T36" fmla="*/ 249 w 4377"/>
              <a:gd name="T37" fmla="*/ 23 h 2216"/>
              <a:gd name="T38" fmla="*/ 110 w 4377"/>
              <a:gd name="T39" fmla="*/ 109 h 2216"/>
              <a:gd name="T40" fmla="*/ 22 w 4377"/>
              <a:gd name="T41" fmla="*/ 246 h 2216"/>
              <a:gd name="T42" fmla="*/ 1 w 4377"/>
              <a:gd name="T43" fmla="*/ 406 h 2216"/>
              <a:gd name="T44" fmla="*/ 0 w 4377"/>
              <a:gd name="T45" fmla="*/ 741 h 2216"/>
              <a:gd name="T46" fmla="*/ 4 w 4377"/>
              <a:gd name="T47" fmla="*/ 1047 h 2216"/>
              <a:gd name="T48" fmla="*/ 19 w 4377"/>
              <a:gd name="T49" fmla="*/ 1356 h 2216"/>
              <a:gd name="T50" fmla="*/ 19 w 4377"/>
              <a:gd name="T51" fmla="*/ 1594 h 2216"/>
              <a:gd name="T52" fmla="*/ 1 w 4377"/>
              <a:gd name="T53" fmla="*/ 1879 h 2216"/>
              <a:gd name="T54" fmla="*/ 54 w 4377"/>
              <a:gd name="T55" fmla="*/ 2036 h 2216"/>
              <a:gd name="T56" fmla="*/ 167 w 4377"/>
              <a:gd name="T57" fmla="*/ 2152 h 2216"/>
              <a:gd name="T58" fmla="*/ 322 w 4377"/>
              <a:gd name="T59" fmla="*/ 2211 h 2216"/>
              <a:gd name="T60" fmla="*/ 472 w 4377"/>
              <a:gd name="T61" fmla="*/ 2205 h 2216"/>
              <a:gd name="T62" fmla="*/ 666 w 4377"/>
              <a:gd name="T63" fmla="*/ 2207 h 2216"/>
              <a:gd name="T64" fmla="*/ 810 w 4377"/>
              <a:gd name="T65" fmla="*/ 2207 h 2216"/>
              <a:gd name="T66" fmla="*/ 1007 w 4377"/>
              <a:gd name="T67" fmla="*/ 2203 h 2216"/>
              <a:gd name="T68" fmla="*/ 1151 w 4377"/>
              <a:gd name="T69" fmla="*/ 2210 h 2216"/>
              <a:gd name="T70" fmla="*/ 1349 w 4377"/>
              <a:gd name="T71" fmla="*/ 2199 h 2216"/>
              <a:gd name="T72" fmla="*/ 1491 w 4377"/>
              <a:gd name="T73" fmla="*/ 2212 h 2216"/>
              <a:gd name="T74" fmla="*/ 1690 w 4377"/>
              <a:gd name="T75" fmla="*/ 2193 h 2216"/>
              <a:gd name="T76" fmla="*/ 1831 w 4377"/>
              <a:gd name="T77" fmla="*/ 2213 h 2216"/>
              <a:gd name="T78" fmla="*/ 2032 w 4377"/>
              <a:gd name="T79" fmla="*/ 2188 h 2216"/>
              <a:gd name="T80" fmla="*/ 2172 w 4377"/>
              <a:gd name="T81" fmla="*/ 2213 h 2216"/>
              <a:gd name="T82" fmla="*/ 2390 w 4377"/>
              <a:gd name="T83" fmla="*/ 2188 h 2216"/>
              <a:gd name="T84" fmla="*/ 2530 w 4377"/>
              <a:gd name="T85" fmla="*/ 2213 h 2216"/>
              <a:gd name="T86" fmla="*/ 2669 w 4377"/>
              <a:gd name="T87" fmla="*/ 2188 h 2216"/>
              <a:gd name="T88" fmla="*/ 2870 w 4377"/>
              <a:gd name="T89" fmla="*/ 2213 h 2216"/>
              <a:gd name="T90" fmla="*/ 3011 w 4377"/>
              <a:gd name="T91" fmla="*/ 2193 h 2216"/>
              <a:gd name="T92" fmla="*/ 3210 w 4377"/>
              <a:gd name="T93" fmla="*/ 2212 h 2216"/>
              <a:gd name="T94" fmla="*/ 3353 w 4377"/>
              <a:gd name="T95" fmla="*/ 2199 h 2216"/>
              <a:gd name="T96" fmla="*/ 3551 w 4377"/>
              <a:gd name="T97" fmla="*/ 2210 h 2216"/>
              <a:gd name="T98" fmla="*/ 3694 w 4377"/>
              <a:gd name="T99" fmla="*/ 2203 h 2216"/>
              <a:gd name="T100" fmla="*/ 3922 w 4377"/>
              <a:gd name="T101" fmla="*/ 2209 h 2216"/>
              <a:gd name="T102" fmla="*/ 4074 w 4377"/>
              <a:gd name="T103" fmla="*/ 2208 h 2216"/>
              <a:gd name="T104" fmla="*/ 4225 w 4377"/>
              <a:gd name="T105" fmla="*/ 2141 h 2216"/>
              <a:gd name="T106" fmla="*/ 4331 w 4377"/>
              <a:gd name="T107" fmla="*/ 2020 h 2216"/>
              <a:gd name="T108" fmla="*/ 4377 w 4377"/>
              <a:gd name="T109" fmla="*/ 1860 h 2216"/>
              <a:gd name="T110" fmla="*/ 4359 w 4377"/>
              <a:gd name="T111" fmla="*/ 1726 h 2216"/>
              <a:gd name="T112" fmla="*/ 4376 w 4377"/>
              <a:gd name="T113" fmla="*/ 1509 h 2216"/>
              <a:gd name="T114" fmla="*/ 4364 w 4377"/>
              <a:gd name="T115" fmla="*/ 1375 h 2216"/>
              <a:gd name="T116" fmla="*/ 4374 w 4377"/>
              <a:gd name="T117" fmla="*/ 1159 h 2216"/>
              <a:gd name="T118" fmla="*/ 4368 w 4377"/>
              <a:gd name="T119" fmla="*/ 1024 h 2216"/>
              <a:gd name="T120" fmla="*/ 4372 w 4377"/>
              <a:gd name="T121" fmla="*/ 809 h 2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4377" h="2216">
                <a:moveTo>
                  <a:pt x="4377" y="741"/>
                </a:moveTo>
                <a:lnTo>
                  <a:pt x="4377" y="741"/>
                </a:lnTo>
                <a:lnTo>
                  <a:pt x="4377" y="724"/>
                </a:lnTo>
                <a:lnTo>
                  <a:pt x="4376" y="707"/>
                </a:lnTo>
                <a:lnTo>
                  <a:pt x="4374" y="690"/>
                </a:lnTo>
                <a:lnTo>
                  <a:pt x="4372" y="674"/>
                </a:lnTo>
                <a:lnTo>
                  <a:pt x="4368" y="657"/>
                </a:lnTo>
                <a:lnTo>
                  <a:pt x="4364" y="641"/>
                </a:lnTo>
                <a:lnTo>
                  <a:pt x="4359" y="626"/>
                </a:lnTo>
                <a:lnTo>
                  <a:pt x="4354" y="610"/>
                </a:lnTo>
                <a:lnTo>
                  <a:pt x="4354" y="506"/>
                </a:lnTo>
                <a:lnTo>
                  <a:pt x="4354" y="506"/>
                </a:lnTo>
                <a:lnTo>
                  <a:pt x="4359" y="490"/>
                </a:lnTo>
                <a:lnTo>
                  <a:pt x="4364" y="475"/>
                </a:lnTo>
                <a:lnTo>
                  <a:pt x="4368" y="459"/>
                </a:lnTo>
                <a:lnTo>
                  <a:pt x="4372" y="443"/>
                </a:lnTo>
                <a:lnTo>
                  <a:pt x="4374" y="426"/>
                </a:lnTo>
                <a:lnTo>
                  <a:pt x="4376" y="409"/>
                </a:lnTo>
                <a:lnTo>
                  <a:pt x="4377" y="393"/>
                </a:lnTo>
                <a:lnTo>
                  <a:pt x="4377" y="375"/>
                </a:lnTo>
                <a:lnTo>
                  <a:pt x="4377" y="375"/>
                </a:lnTo>
                <a:lnTo>
                  <a:pt x="4377" y="356"/>
                </a:lnTo>
                <a:lnTo>
                  <a:pt x="4375" y="337"/>
                </a:lnTo>
                <a:lnTo>
                  <a:pt x="4373" y="318"/>
                </a:lnTo>
                <a:lnTo>
                  <a:pt x="4369" y="299"/>
                </a:lnTo>
                <a:lnTo>
                  <a:pt x="4366" y="281"/>
                </a:lnTo>
                <a:lnTo>
                  <a:pt x="4360" y="264"/>
                </a:lnTo>
                <a:lnTo>
                  <a:pt x="4355" y="246"/>
                </a:lnTo>
                <a:lnTo>
                  <a:pt x="4348" y="229"/>
                </a:lnTo>
                <a:lnTo>
                  <a:pt x="4340" y="213"/>
                </a:lnTo>
                <a:lnTo>
                  <a:pt x="4331" y="196"/>
                </a:lnTo>
                <a:lnTo>
                  <a:pt x="4322" y="180"/>
                </a:lnTo>
                <a:lnTo>
                  <a:pt x="4313" y="165"/>
                </a:lnTo>
                <a:lnTo>
                  <a:pt x="4302" y="150"/>
                </a:lnTo>
                <a:lnTo>
                  <a:pt x="4290" y="136"/>
                </a:lnTo>
                <a:lnTo>
                  <a:pt x="4278" y="123"/>
                </a:lnTo>
                <a:lnTo>
                  <a:pt x="4266" y="109"/>
                </a:lnTo>
                <a:lnTo>
                  <a:pt x="4253" y="97"/>
                </a:lnTo>
                <a:lnTo>
                  <a:pt x="4239" y="86"/>
                </a:lnTo>
                <a:lnTo>
                  <a:pt x="4225" y="75"/>
                </a:lnTo>
                <a:lnTo>
                  <a:pt x="4209" y="64"/>
                </a:lnTo>
                <a:lnTo>
                  <a:pt x="4195" y="55"/>
                </a:lnTo>
                <a:lnTo>
                  <a:pt x="4179" y="45"/>
                </a:lnTo>
                <a:lnTo>
                  <a:pt x="4162" y="37"/>
                </a:lnTo>
                <a:lnTo>
                  <a:pt x="4145" y="29"/>
                </a:lnTo>
                <a:lnTo>
                  <a:pt x="4128" y="23"/>
                </a:lnTo>
                <a:lnTo>
                  <a:pt x="4110" y="17"/>
                </a:lnTo>
                <a:lnTo>
                  <a:pt x="4092" y="11"/>
                </a:lnTo>
                <a:lnTo>
                  <a:pt x="4074" y="8"/>
                </a:lnTo>
                <a:lnTo>
                  <a:pt x="4055" y="5"/>
                </a:lnTo>
                <a:lnTo>
                  <a:pt x="4036" y="1"/>
                </a:lnTo>
                <a:lnTo>
                  <a:pt x="4017" y="0"/>
                </a:lnTo>
                <a:lnTo>
                  <a:pt x="3997" y="0"/>
                </a:lnTo>
                <a:lnTo>
                  <a:pt x="3997" y="0"/>
                </a:lnTo>
                <a:lnTo>
                  <a:pt x="3968" y="1"/>
                </a:lnTo>
                <a:lnTo>
                  <a:pt x="3939" y="5"/>
                </a:lnTo>
                <a:lnTo>
                  <a:pt x="3911" y="9"/>
                </a:lnTo>
                <a:lnTo>
                  <a:pt x="3884" y="17"/>
                </a:lnTo>
                <a:lnTo>
                  <a:pt x="3718" y="17"/>
                </a:lnTo>
                <a:lnTo>
                  <a:pt x="3718" y="17"/>
                </a:lnTo>
                <a:lnTo>
                  <a:pt x="3691" y="9"/>
                </a:lnTo>
                <a:lnTo>
                  <a:pt x="3663" y="5"/>
                </a:lnTo>
                <a:lnTo>
                  <a:pt x="3634" y="1"/>
                </a:lnTo>
                <a:lnTo>
                  <a:pt x="3605" y="0"/>
                </a:lnTo>
                <a:lnTo>
                  <a:pt x="3605" y="0"/>
                </a:lnTo>
                <a:lnTo>
                  <a:pt x="3576" y="1"/>
                </a:lnTo>
                <a:lnTo>
                  <a:pt x="3547" y="5"/>
                </a:lnTo>
                <a:lnTo>
                  <a:pt x="3520" y="9"/>
                </a:lnTo>
                <a:lnTo>
                  <a:pt x="3491" y="17"/>
                </a:lnTo>
                <a:lnTo>
                  <a:pt x="3359" y="17"/>
                </a:lnTo>
                <a:lnTo>
                  <a:pt x="3359" y="17"/>
                </a:lnTo>
                <a:lnTo>
                  <a:pt x="3332" y="9"/>
                </a:lnTo>
                <a:lnTo>
                  <a:pt x="3304" y="5"/>
                </a:lnTo>
                <a:lnTo>
                  <a:pt x="3276" y="1"/>
                </a:lnTo>
                <a:lnTo>
                  <a:pt x="3247" y="0"/>
                </a:lnTo>
                <a:lnTo>
                  <a:pt x="3247" y="0"/>
                </a:lnTo>
                <a:lnTo>
                  <a:pt x="3217" y="1"/>
                </a:lnTo>
                <a:lnTo>
                  <a:pt x="3188" y="5"/>
                </a:lnTo>
                <a:lnTo>
                  <a:pt x="3161" y="9"/>
                </a:lnTo>
                <a:lnTo>
                  <a:pt x="3133" y="17"/>
                </a:lnTo>
                <a:lnTo>
                  <a:pt x="3001" y="17"/>
                </a:lnTo>
                <a:lnTo>
                  <a:pt x="3001" y="17"/>
                </a:lnTo>
                <a:lnTo>
                  <a:pt x="2974" y="9"/>
                </a:lnTo>
                <a:lnTo>
                  <a:pt x="2946" y="5"/>
                </a:lnTo>
                <a:lnTo>
                  <a:pt x="2918" y="1"/>
                </a:lnTo>
                <a:lnTo>
                  <a:pt x="2888" y="0"/>
                </a:lnTo>
                <a:lnTo>
                  <a:pt x="2888" y="0"/>
                </a:lnTo>
                <a:lnTo>
                  <a:pt x="2859" y="1"/>
                </a:lnTo>
                <a:lnTo>
                  <a:pt x="2830" y="5"/>
                </a:lnTo>
                <a:lnTo>
                  <a:pt x="2803" y="9"/>
                </a:lnTo>
                <a:lnTo>
                  <a:pt x="2775" y="17"/>
                </a:lnTo>
                <a:lnTo>
                  <a:pt x="2643" y="17"/>
                </a:lnTo>
                <a:lnTo>
                  <a:pt x="2643" y="17"/>
                </a:lnTo>
                <a:lnTo>
                  <a:pt x="2616" y="9"/>
                </a:lnTo>
                <a:lnTo>
                  <a:pt x="2587" y="5"/>
                </a:lnTo>
                <a:lnTo>
                  <a:pt x="2559" y="1"/>
                </a:lnTo>
                <a:lnTo>
                  <a:pt x="2530" y="0"/>
                </a:lnTo>
                <a:lnTo>
                  <a:pt x="2530" y="0"/>
                </a:lnTo>
                <a:lnTo>
                  <a:pt x="2501" y="1"/>
                </a:lnTo>
                <a:lnTo>
                  <a:pt x="2471" y="5"/>
                </a:lnTo>
                <a:lnTo>
                  <a:pt x="2444" y="9"/>
                </a:lnTo>
                <a:lnTo>
                  <a:pt x="2416" y="17"/>
                </a:lnTo>
                <a:lnTo>
                  <a:pt x="2284" y="17"/>
                </a:lnTo>
                <a:lnTo>
                  <a:pt x="2284" y="17"/>
                </a:lnTo>
                <a:lnTo>
                  <a:pt x="2257" y="9"/>
                </a:lnTo>
                <a:lnTo>
                  <a:pt x="2229" y="5"/>
                </a:lnTo>
                <a:lnTo>
                  <a:pt x="2201" y="1"/>
                </a:lnTo>
                <a:lnTo>
                  <a:pt x="2172" y="0"/>
                </a:lnTo>
                <a:lnTo>
                  <a:pt x="2172" y="0"/>
                </a:lnTo>
                <a:lnTo>
                  <a:pt x="2142" y="1"/>
                </a:lnTo>
                <a:lnTo>
                  <a:pt x="2113" y="5"/>
                </a:lnTo>
                <a:lnTo>
                  <a:pt x="2086" y="9"/>
                </a:lnTo>
                <a:lnTo>
                  <a:pt x="2058" y="17"/>
                </a:lnTo>
                <a:lnTo>
                  <a:pt x="1926" y="17"/>
                </a:lnTo>
                <a:lnTo>
                  <a:pt x="1926" y="17"/>
                </a:lnTo>
                <a:lnTo>
                  <a:pt x="1899" y="9"/>
                </a:lnTo>
                <a:lnTo>
                  <a:pt x="1871" y="5"/>
                </a:lnTo>
                <a:lnTo>
                  <a:pt x="1843" y="1"/>
                </a:lnTo>
                <a:lnTo>
                  <a:pt x="1813" y="0"/>
                </a:lnTo>
                <a:lnTo>
                  <a:pt x="1813" y="0"/>
                </a:lnTo>
                <a:lnTo>
                  <a:pt x="1784" y="1"/>
                </a:lnTo>
                <a:lnTo>
                  <a:pt x="1755" y="5"/>
                </a:lnTo>
                <a:lnTo>
                  <a:pt x="1728" y="9"/>
                </a:lnTo>
                <a:lnTo>
                  <a:pt x="1699" y="17"/>
                </a:lnTo>
                <a:lnTo>
                  <a:pt x="1568" y="17"/>
                </a:lnTo>
                <a:lnTo>
                  <a:pt x="1568" y="17"/>
                </a:lnTo>
                <a:lnTo>
                  <a:pt x="1540" y="9"/>
                </a:lnTo>
                <a:lnTo>
                  <a:pt x="1512" y="5"/>
                </a:lnTo>
                <a:lnTo>
                  <a:pt x="1484" y="1"/>
                </a:lnTo>
                <a:lnTo>
                  <a:pt x="1455" y="0"/>
                </a:lnTo>
                <a:lnTo>
                  <a:pt x="1455" y="0"/>
                </a:lnTo>
                <a:lnTo>
                  <a:pt x="1426" y="1"/>
                </a:lnTo>
                <a:lnTo>
                  <a:pt x="1396" y="5"/>
                </a:lnTo>
                <a:lnTo>
                  <a:pt x="1369" y="9"/>
                </a:lnTo>
                <a:lnTo>
                  <a:pt x="1341" y="17"/>
                </a:lnTo>
                <a:lnTo>
                  <a:pt x="1209" y="17"/>
                </a:lnTo>
                <a:lnTo>
                  <a:pt x="1209" y="17"/>
                </a:lnTo>
                <a:lnTo>
                  <a:pt x="1182" y="9"/>
                </a:lnTo>
                <a:lnTo>
                  <a:pt x="1154" y="5"/>
                </a:lnTo>
                <a:lnTo>
                  <a:pt x="1126" y="1"/>
                </a:lnTo>
                <a:lnTo>
                  <a:pt x="1096" y="0"/>
                </a:lnTo>
                <a:lnTo>
                  <a:pt x="1096" y="0"/>
                </a:lnTo>
                <a:lnTo>
                  <a:pt x="1067" y="1"/>
                </a:lnTo>
                <a:lnTo>
                  <a:pt x="1038" y="5"/>
                </a:lnTo>
                <a:lnTo>
                  <a:pt x="1011" y="9"/>
                </a:lnTo>
                <a:lnTo>
                  <a:pt x="983" y="17"/>
                </a:lnTo>
                <a:lnTo>
                  <a:pt x="851" y="17"/>
                </a:lnTo>
                <a:lnTo>
                  <a:pt x="851" y="17"/>
                </a:lnTo>
                <a:lnTo>
                  <a:pt x="824" y="9"/>
                </a:lnTo>
                <a:lnTo>
                  <a:pt x="795" y="5"/>
                </a:lnTo>
                <a:lnTo>
                  <a:pt x="767" y="1"/>
                </a:lnTo>
                <a:lnTo>
                  <a:pt x="738" y="0"/>
                </a:lnTo>
                <a:lnTo>
                  <a:pt x="738" y="0"/>
                </a:lnTo>
                <a:lnTo>
                  <a:pt x="709" y="1"/>
                </a:lnTo>
                <a:lnTo>
                  <a:pt x="679" y="5"/>
                </a:lnTo>
                <a:lnTo>
                  <a:pt x="652" y="9"/>
                </a:lnTo>
                <a:lnTo>
                  <a:pt x="624" y="17"/>
                </a:lnTo>
                <a:lnTo>
                  <a:pt x="492" y="17"/>
                </a:lnTo>
                <a:lnTo>
                  <a:pt x="492" y="17"/>
                </a:lnTo>
                <a:lnTo>
                  <a:pt x="465" y="9"/>
                </a:lnTo>
                <a:lnTo>
                  <a:pt x="437" y="5"/>
                </a:lnTo>
                <a:lnTo>
                  <a:pt x="409" y="1"/>
                </a:lnTo>
                <a:lnTo>
                  <a:pt x="380" y="0"/>
                </a:lnTo>
                <a:lnTo>
                  <a:pt x="380" y="0"/>
                </a:lnTo>
                <a:lnTo>
                  <a:pt x="360" y="0"/>
                </a:lnTo>
                <a:lnTo>
                  <a:pt x="340" y="1"/>
                </a:lnTo>
                <a:lnTo>
                  <a:pt x="322" y="5"/>
                </a:lnTo>
                <a:lnTo>
                  <a:pt x="303" y="8"/>
                </a:lnTo>
                <a:lnTo>
                  <a:pt x="285" y="11"/>
                </a:lnTo>
                <a:lnTo>
                  <a:pt x="267" y="17"/>
                </a:lnTo>
                <a:lnTo>
                  <a:pt x="249" y="23"/>
                </a:lnTo>
                <a:lnTo>
                  <a:pt x="232" y="29"/>
                </a:lnTo>
                <a:lnTo>
                  <a:pt x="215" y="37"/>
                </a:lnTo>
                <a:lnTo>
                  <a:pt x="198" y="45"/>
                </a:lnTo>
                <a:lnTo>
                  <a:pt x="182" y="55"/>
                </a:lnTo>
                <a:lnTo>
                  <a:pt x="167" y="64"/>
                </a:lnTo>
                <a:lnTo>
                  <a:pt x="152" y="75"/>
                </a:lnTo>
                <a:lnTo>
                  <a:pt x="137" y="86"/>
                </a:lnTo>
                <a:lnTo>
                  <a:pt x="124" y="97"/>
                </a:lnTo>
                <a:lnTo>
                  <a:pt x="110" y="109"/>
                </a:lnTo>
                <a:lnTo>
                  <a:pt x="98" y="123"/>
                </a:lnTo>
                <a:lnTo>
                  <a:pt x="87" y="136"/>
                </a:lnTo>
                <a:lnTo>
                  <a:pt x="75" y="150"/>
                </a:lnTo>
                <a:lnTo>
                  <a:pt x="64" y="165"/>
                </a:lnTo>
                <a:lnTo>
                  <a:pt x="54" y="180"/>
                </a:lnTo>
                <a:lnTo>
                  <a:pt x="45" y="196"/>
                </a:lnTo>
                <a:lnTo>
                  <a:pt x="37" y="213"/>
                </a:lnTo>
                <a:lnTo>
                  <a:pt x="29" y="229"/>
                </a:lnTo>
                <a:lnTo>
                  <a:pt x="22" y="246"/>
                </a:lnTo>
                <a:lnTo>
                  <a:pt x="17" y="264"/>
                </a:lnTo>
                <a:lnTo>
                  <a:pt x="11" y="281"/>
                </a:lnTo>
                <a:lnTo>
                  <a:pt x="7" y="299"/>
                </a:lnTo>
                <a:lnTo>
                  <a:pt x="4" y="318"/>
                </a:lnTo>
                <a:lnTo>
                  <a:pt x="1" y="337"/>
                </a:lnTo>
                <a:lnTo>
                  <a:pt x="0" y="356"/>
                </a:lnTo>
                <a:lnTo>
                  <a:pt x="0" y="375"/>
                </a:lnTo>
                <a:lnTo>
                  <a:pt x="0" y="375"/>
                </a:lnTo>
                <a:lnTo>
                  <a:pt x="1" y="406"/>
                </a:lnTo>
                <a:lnTo>
                  <a:pt x="4" y="436"/>
                </a:lnTo>
                <a:lnTo>
                  <a:pt x="11" y="465"/>
                </a:lnTo>
                <a:lnTo>
                  <a:pt x="19" y="494"/>
                </a:lnTo>
                <a:lnTo>
                  <a:pt x="19" y="622"/>
                </a:lnTo>
                <a:lnTo>
                  <a:pt x="19" y="622"/>
                </a:lnTo>
                <a:lnTo>
                  <a:pt x="11" y="651"/>
                </a:lnTo>
                <a:lnTo>
                  <a:pt x="4" y="680"/>
                </a:lnTo>
                <a:lnTo>
                  <a:pt x="1" y="710"/>
                </a:lnTo>
                <a:lnTo>
                  <a:pt x="0" y="741"/>
                </a:lnTo>
                <a:lnTo>
                  <a:pt x="0" y="741"/>
                </a:lnTo>
                <a:lnTo>
                  <a:pt x="1" y="772"/>
                </a:lnTo>
                <a:lnTo>
                  <a:pt x="4" y="802"/>
                </a:lnTo>
                <a:lnTo>
                  <a:pt x="11" y="831"/>
                </a:lnTo>
                <a:lnTo>
                  <a:pt x="19" y="860"/>
                </a:lnTo>
                <a:lnTo>
                  <a:pt x="19" y="989"/>
                </a:lnTo>
                <a:lnTo>
                  <a:pt x="19" y="989"/>
                </a:lnTo>
                <a:lnTo>
                  <a:pt x="11" y="1018"/>
                </a:lnTo>
                <a:lnTo>
                  <a:pt x="4" y="1047"/>
                </a:lnTo>
                <a:lnTo>
                  <a:pt x="1" y="1077"/>
                </a:lnTo>
                <a:lnTo>
                  <a:pt x="0" y="1108"/>
                </a:lnTo>
                <a:lnTo>
                  <a:pt x="0" y="1108"/>
                </a:lnTo>
                <a:lnTo>
                  <a:pt x="1" y="1139"/>
                </a:lnTo>
                <a:lnTo>
                  <a:pt x="4" y="1169"/>
                </a:lnTo>
                <a:lnTo>
                  <a:pt x="11" y="1198"/>
                </a:lnTo>
                <a:lnTo>
                  <a:pt x="19" y="1227"/>
                </a:lnTo>
                <a:lnTo>
                  <a:pt x="19" y="1356"/>
                </a:lnTo>
                <a:lnTo>
                  <a:pt x="19" y="1356"/>
                </a:lnTo>
                <a:lnTo>
                  <a:pt x="11" y="1385"/>
                </a:lnTo>
                <a:lnTo>
                  <a:pt x="4" y="1414"/>
                </a:lnTo>
                <a:lnTo>
                  <a:pt x="1" y="1444"/>
                </a:lnTo>
                <a:lnTo>
                  <a:pt x="0" y="1475"/>
                </a:lnTo>
                <a:lnTo>
                  <a:pt x="0" y="1475"/>
                </a:lnTo>
                <a:lnTo>
                  <a:pt x="1" y="1506"/>
                </a:lnTo>
                <a:lnTo>
                  <a:pt x="4" y="1536"/>
                </a:lnTo>
                <a:lnTo>
                  <a:pt x="11" y="1565"/>
                </a:lnTo>
                <a:lnTo>
                  <a:pt x="19" y="1594"/>
                </a:lnTo>
                <a:lnTo>
                  <a:pt x="19" y="1722"/>
                </a:lnTo>
                <a:lnTo>
                  <a:pt x="19" y="1722"/>
                </a:lnTo>
                <a:lnTo>
                  <a:pt x="11" y="1751"/>
                </a:lnTo>
                <a:lnTo>
                  <a:pt x="4" y="1780"/>
                </a:lnTo>
                <a:lnTo>
                  <a:pt x="1" y="1810"/>
                </a:lnTo>
                <a:lnTo>
                  <a:pt x="0" y="1841"/>
                </a:lnTo>
                <a:lnTo>
                  <a:pt x="0" y="1841"/>
                </a:lnTo>
                <a:lnTo>
                  <a:pt x="0" y="1860"/>
                </a:lnTo>
                <a:lnTo>
                  <a:pt x="1" y="1879"/>
                </a:lnTo>
                <a:lnTo>
                  <a:pt x="4" y="1898"/>
                </a:lnTo>
                <a:lnTo>
                  <a:pt x="7" y="1917"/>
                </a:lnTo>
                <a:lnTo>
                  <a:pt x="11" y="1935"/>
                </a:lnTo>
                <a:lnTo>
                  <a:pt x="17" y="1952"/>
                </a:lnTo>
                <a:lnTo>
                  <a:pt x="22" y="1970"/>
                </a:lnTo>
                <a:lnTo>
                  <a:pt x="29" y="1987"/>
                </a:lnTo>
                <a:lnTo>
                  <a:pt x="37" y="2003"/>
                </a:lnTo>
                <a:lnTo>
                  <a:pt x="45" y="2020"/>
                </a:lnTo>
                <a:lnTo>
                  <a:pt x="54" y="2036"/>
                </a:lnTo>
                <a:lnTo>
                  <a:pt x="64" y="2051"/>
                </a:lnTo>
                <a:lnTo>
                  <a:pt x="75" y="2066"/>
                </a:lnTo>
                <a:lnTo>
                  <a:pt x="87" y="2080"/>
                </a:lnTo>
                <a:lnTo>
                  <a:pt x="98" y="2093"/>
                </a:lnTo>
                <a:lnTo>
                  <a:pt x="110" y="2106"/>
                </a:lnTo>
                <a:lnTo>
                  <a:pt x="124" y="2119"/>
                </a:lnTo>
                <a:lnTo>
                  <a:pt x="137" y="2130"/>
                </a:lnTo>
                <a:lnTo>
                  <a:pt x="152" y="2141"/>
                </a:lnTo>
                <a:lnTo>
                  <a:pt x="167" y="2152"/>
                </a:lnTo>
                <a:lnTo>
                  <a:pt x="182" y="2161"/>
                </a:lnTo>
                <a:lnTo>
                  <a:pt x="198" y="2171"/>
                </a:lnTo>
                <a:lnTo>
                  <a:pt x="215" y="2179"/>
                </a:lnTo>
                <a:lnTo>
                  <a:pt x="232" y="2187"/>
                </a:lnTo>
                <a:lnTo>
                  <a:pt x="249" y="2193"/>
                </a:lnTo>
                <a:lnTo>
                  <a:pt x="267" y="2199"/>
                </a:lnTo>
                <a:lnTo>
                  <a:pt x="285" y="2205"/>
                </a:lnTo>
                <a:lnTo>
                  <a:pt x="303" y="2208"/>
                </a:lnTo>
                <a:lnTo>
                  <a:pt x="322" y="2211"/>
                </a:lnTo>
                <a:lnTo>
                  <a:pt x="340" y="2215"/>
                </a:lnTo>
                <a:lnTo>
                  <a:pt x="360" y="2216"/>
                </a:lnTo>
                <a:lnTo>
                  <a:pt x="380" y="2216"/>
                </a:lnTo>
                <a:lnTo>
                  <a:pt x="380" y="2216"/>
                </a:lnTo>
                <a:lnTo>
                  <a:pt x="399" y="2216"/>
                </a:lnTo>
                <a:lnTo>
                  <a:pt x="418" y="2215"/>
                </a:lnTo>
                <a:lnTo>
                  <a:pt x="436" y="2212"/>
                </a:lnTo>
                <a:lnTo>
                  <a:pt x="454" y="2209"/>
                </a:lnTo>
                <a:lnTo>
                  <a:pt x="472" y="2205"/>
                </a:lnTo>
                <a:lnTo>
                  <a:pt x="490" y="2200"/>
                </a:lnTo>
                <a:lnTo>
                  <a:pt x="508" y="2195"/>
                </a:lnTo>
                <a:lnTo>
                  <a:pt x="525" y="2188"/>
                </a:lnTo>
                <a:lnTo>
                  <a:pt x="598" y="2188"/>
                </a:lnTo>
                <a:lnTo>
                  <a:pt x="598" y="2188"/>
                </a:lnTo>
                <a:lnTo>
                  <a:pt x="615" y="2193"/>
                </a:lnTo>
                <a:lnTo>
                  <a:pt x="632" y="2199"/>
                </a:lnTo>
                <a:lnTo>
                  <a:pt x="649" y="2203"/>
                </a:lnTo>
                <a:lnTo>
                  <a:pt x="666" y="2207"/>
                </a:lnTo>
                <a:lnTo>
                  <a:pt x="684" y="2210"/>
                </a:lnTo>
                <a:lnTo>
                  <a:pt x="702" y="2212"/>
                </a:lnTo>
                <a:lnTo>
                  <a:pt x="720" y="2213"/>
                </a:lnTo>
                <a:lnTo>
                  <a:pt x="738" y="2213"/>
                </a:lnTo>
                <a:lnTo>
                  <a:pt x="738" y="2213"/>
                </a:lnTo>
                <a:lnTo>
                  <a:pt x="756" y="2213"/>
                </a:lnTo>
                <a:lnTo>
                  <a:pt x="774" y="2212"/>
                </a:lnTo>
                <a:lnTo>
                  <a:pt x="792" y="2210"/>
                </a:lnTo>
                <a:lnTo>
                  <a:pt x="810" y="2207"/>
                </a:lnTo>
                <a:lnTo>
                  <a:pt x="827" y="2203"/>
                </a:lnTo>
                <a:lnTo>
                  <a:pt x="844" y="2199"/>
                </a:lnTo>
                <a:lnTo>
                  <a:pt x="861" y="2193"/>
                </a:lnTo>
                <a:lnTo>
                  <a:pt x="878" y="2188"/>
                </a:lnTo>
                <a:lnTo>
                  <a:pt x="957" y="2188"/>
                </a:lnTo>
                <a:lnTo>
                  <a:pt x="957" y="2188"/>
                </a:lnTo>
                <a:lnTo>
                  <a:pt x="974" y="2193"/>
                </a:lnTo>
                <a:lnTo>
                  <a:pt x="990" y="2199"/>
                </a:lnTo>
                <a:lnTo>
                  <a:pt x="1007" y="2203"/>
                </a:lnTo>
                <a:lnTo>
                  <a:pt x="1024" y="2207"/>
                </a:lnTo>
                <a:lnTo>
                  <a:pt x="1042" y="2210"/>
                </a:lnTo>
                <a:lnTo>
                  <a:pt x="1060" y="2212"/>
                </a:lnTo>
                <a:lnTo>
                  <a:pt x="1078" y="2213"/>
                </a:lnTo>
                <a:lnTo>
                  <a:pt x="1096" y="2213"/>
                </a:lnTo>
                <a:lnTo>
                  <a:pt x="1096" y="2213"/>
                </a:lnTo>
                <a:lnTo>
                  <a:pt x="1114" y="2213"/>
                </a:lnTo>
                <a:lnTo>
                  <a:pt x="1132" y="2212"/>
                </a:lnTo>
                <a:lnTo>
                  <a:pt x="1151" y="2210"/>
                </a:lnTo>
                <a:lnTo>
                  <a:pt x="1169" y="2207"/>
                </a:lnTo>
                <a:lnTo>
                  <a:pt x="1185" y="2203"/>
                </a:lnTo>
                <a:lnTo>
                  <a:pt x="1202" y="2199"/>
                </a:lnTo>
                <a:lnTo>
                  <a:pt x="1219" y="2193"/>
                </a:lnTo>
                <a:lnTo>
                  <a:pt x="1236" y="2188"/>
                </a:lnTo>
                <a:lnTo>
                  <a:pt x="1315" y="2188"/>
                </a:lnTo>
                <a:lnTo>
                  <a:pt x="1315" y="2188"/>
                </a:lnTo>
                <a:lnTo>
                  <a:pt x="1332" y="2193"/>
                </a:lnTo>
                <a:lnTo>
                  <a:pt x="1349" y="2199"/>
                </a:lnTo>
                <a:lnTo>
                  <a:pt x="1366" y="2203"/>
                </a:lnTo>
                <a:lnTo>
                  <a:pt x="1383" y="2207"/>
                </a:lnTo>
                <a:lnTo>
                  <a:pt x="1401" y="2210"/>
                </a:lnTo>
                <a:lnTo>
                  <a:pt x="1419" y="2212"/>
                </a:lnTo>
                <a:lnTo>
                  <a:pt x="1437" y="2213"/>
                </a:lnTo>
                <a:lnTo>
                  <a:pt x="1455" y="2213"/>
                </a:lnTo>
                <a:lnTo>
                  <a:pt x="1455" y="2213"/>
                </a:lnTo>
                <a:lnTo>
                  <a:pt x="1473" y="2213"/>
                </a:lnTo>
                <a:lnTo>
                  <a:pt x="1491" y="2212"/>
                </a:lnTo>
                <a:lnTo>
                  <a:pt x="1509" y="2210"/>
                </a:lnTo>
                <a:lnTo>
                  <a:pt x="1527" y="2207"/>
                </a:lnTo>
                <a:lnTo>
                  <a:pt x="1544" y="2203"/>
                </a:lnTo>
                <a:lnTo>
                  <a:pt x="1561" y="2199"/>
                </a:lnTo>
                <a:lnTo>
                  <a:pt x="1578" y="2193"/>
                </a:lnTo>
                <a:lnTo>
                  <a:pt x="1595" y="2188"/>
                </a:lnTo>
                <a:lnTo>
                  <a:pt x="1673" y="2188"/>
                </a:lnTo>
                <a:lnTo>
                  <a:pt x="1673" y="2188"/>
                </a:lnTo>
                <a:lnTo>
                  <a:pt x="1690" y="2193"/>
                </a:lnTo>
                <a:lnTo>
                  <a:pt x="1707" y="2199"/>
                </a:lnTo>
                <a:lnTo>
                  <a:pt x="1724" y="2203"/>
                </a:lnTo>
                <a:lnTo>
                  <a:pt x="1741" y="2207"/>
                </a:lnTo>
                <a:lnTo>
                  <a:pt x="1759" y="2210"/>
                </a:lnTo>
                <a:lnTo>
                  <a:pt x="1777" y="2212"/>
                </a:lnTo>
                <a:lnTo>
                  <a:pt x="1795" y="2213"/>
                </a:lnTo>
                <a:lnTo>
                  <a:pt x="1813" y="2213"/>
                </a:lnTo>
                <a:lnTo>
                  <a:pt x="1813" y="2213"/>
                </a:lnTo>
                <a:lnTo>
                  <a:pt x="1831" y="2213"/>
                </a:lnTo>
                <a:lnTo>
                  <a:pt x="1849" y="2212"/>
                </a:lnTo>
                <a:lnTo>
                  <a:pt x="1867" y="2210"/>
                </a:lnTo>
                <a:lnTo>
                  <a:pt x="1885" y="2207"/>
                </a:lnTo>
                <a:lnTo>
                  <a:pt x="1902" y="2203"/>
                </a:lnTo>
                <a:lnTo>
                  <a:pt x="1919" y="2199"/>
                </a:lnTo>
                <a:lnTo>
                  <a:pt x="1936" y="2193"/>
                </a:lnTo>
                <a:lnTo>
                  <a:pt x="1952" y="2188"/>
                </a:lnTo>
                <a:lnTo>
                  <a:pt x="2032" y="2188"/>
                </a:lnTo>
                <a:lnTo>
                  <a:pt x="2032" y="2188"/>
                </a:lnTo>
                <a:lnTo>
                  <a:pt x="2049" y="2193"/>
                </a:lnTo>
                <a:lnTo>
                  <a:pt x="2066" y="2199"/>
                </a:lnTo>
                <a:lnTo>
                  <a:pt x="2083" y="2203"/>
                </a:lnTo>
                <a:lnTo>
                  <a:pt x="2099" y="2207"/>
                </a:lnTo>
                <a:lnTo>
                  <a:pt x="2117" y="2210"/>
                </a:lnTo>
                <a:lnTo>
                  <a:pt x="2136" y="2212"/>
                </a:lnTo>
                <a:lnTo>
                  <a:pt x="2154" y="2213"/>
                </a:lnTo>
                <a:lnTo>
                  <a:pt x="2172" y="2213"/>
                </a:lnTo>
                <a:lnTo>
                  <a:pt x="2172" y="2213"/>
                </a:lnTo>
                <a:lnTo>
                  <a:pt x="2190" y="2213"/>
                </a:lnTo>
                <a:lnTo>
                  <a:pt x="2208" y="2212"/>
                </a:lnTo>
                <a:lnTo>
                  <a:pt x="2226" y="2210"/>
                </a:lnTo>
                <a:lnTo>
                  <a:pt x="2244" y="2207"/>
                </a:lnTo>
                <a:lnTo>
                  <a:pt x="2261" y="2203"/>
                </a:lnTo>
                <a:lnTo>
                  <a:pt x="2278" y="2199"/>
                </a:lnTo>
                <a:lnTo>
                  <a:pt x="2294" y="2193"/>
                </a:lnTo>
                <a:lnTo>
                  <a:pt x="2310" y="2188"/>
                </a:lnTo>
                <a:lnTo>
                  <a:pt x="2390" y="2188"/>
                </a:lnTo>
                <a:lnTo>
                  <a:pt x="2390" y="2188"/>
                </a:lnTo>
                <a:lnTo>
                  <a:pt x="2407" y="2193"/>
                </a:lnTo>
                <a:lnTo>
                  <a:pt x="2424" y="2199"/>
                </a:lnTo>
                <a:lnTo>
                  <a:pt x="2441" y="2203"/>
                </a:lnTo>
                <a:lnTo>
                  <a:pt x="2458" y="2207"/>
                </a:lnTo>
                <a:lnTo>
                  <a:pt x="2476" y="2210"/>
                </a:lnTo>
                <a:lnTo>
                  <a:pt x="2494" y="2212"/>
                </a:lnTo>
                <a:lnTo>
                  <a:pt x="2512" y="2213"/>
                </a:lnTo>
                <a:lnTo>
                  <a:pt x="2530" y="2213"/>
                </a:lnTo>
                <a:lnTo>
                  <a:pt x="2530" y="2213"/>
                </a:lnTo>
                <a:lnTo>
                  <a:pt x="2548" y="2213"/>
                </a:lnTo>
                <a:lnTo>
                  <a:pt x="2566" y="2212"/>
                </a:lnTo>
                <a:lnTo>
                  <a:pt x="2584" y="2210"/>
                </a:lnTo>
                <a:lnTo>
                  <a:pt x="2602" y="2207"/>
                </a:lnTo>
                <a:lnTo>
                  <a:pt x="2619" y="2203"/>
                </a:lnTo>
                <a:lnTo>
                  <a:pt x="2636" y="2199"/>
                </a:lnTo>
                <a:lnTo>
                  <a:pt x="2653" y="2193"/>
                </a:lnTo>
                <a:lnTo>
                  <a:pt x="2669" y="2188"/>
                </a:lnTo>
                <a:lnTo>
                  <a:pt x="2749" y="2188"/>
                </a:lnTo>
                <a:lnTo>
                  <a:pt x="2749" y="2188"/>
                </a:lnTo>
                <a:lnTo>
                  <a:pt x="2766" y="2193"/>
                </a:lnTo>
                <a:lnTo>
                  <a:pt x="2782" y="2199"/>
                </a:lnTo>
                <a:lnTo>
                  <a:pt x="2799" y="2203"/>
                </a:lnTo>
                <a:lnTo>
                  <a:pt x="2816" y="2207"/>
                </a:lnTo>
                <a:lnTo>
                  <a:pt x="2834" y="2210"/>
                </a:lnTo>
                <a:lnTo>
                  <a:pt x="2852" y="2212"/>
                </a:lnTo>
                <a:lnTo>
                  <a:pt x="2870" y="2213"/>
                </a:lnTo>
                <a:lnTo>
                  <a:pt x="2888" y="2213"/>
                </a:lnTo>
                <a:lnTo>
                  <a:pt x="2888" y="2213"/>
                </a:lnTo>
                <a:lnTo>
                  <a:pt x="2906" y="2213"/>
                </a:lnTo>
                <a:lnTo>
                  <a:pt x="2924" y="2212"/>
                </a:lnTo>
                <a:lnTo>
                  <a:pt x="2942" y="2210"/>
                </a:lnTo>
                <a:lnTo>
                  <a:pt x="2961" y="2207"/>
                </a:lnTo>
                <a:lnTo>
                  <a:pt x="2977" y="2203"/>
                </a:lnTo>
                <a:lnTo>
                  <a:pt x="2994" y="2199"/>
                </a:lnTo>
                <a:lnTo>
                  <a:pt x="3011" y="2193"/>
                </a:lnTo>
                <a:lnTo>
                  <a:pt x="3027" y="2188"/>
                </a:lnTo>
                <a:lnTo>
                  <a:pt x="3107" y="2188"/>
                </a:lnTo>
                <a:lnTo>
                  <a:pt x="3107" y="2188"/>
                </a:lnTo>
                <a:lnTo>
                  <a:pt x="3124" y="2193"/>
                </a:lnTo>
                <a:lnTo>
                  <a:pt x="3141" y="2199"/>
                </a:lnTo>
                <a:lnTo>
                  <a:pt x="3158" y="2203"/>
                </a:lnTo>
                <a:lnTo>
                  <a:pt x="3175" y="2207"/>
                </a:lnTo>
                <a:lnTo>
                  <a:pt x="3193" y="2210"/>
                </a:lnTo>
                <a:lnTo>
                  <a:pt x="3210" y="2212"/>
                </a:lnTo>
                <a:lnTo>
                  <a:pt x="3229" y="2213"/>
                </a:lnTo>
                <a:lnTo>
                  <a:pt x="3247" y="2213"/>
                </a:lnTo>
                <a:lnTo>
                  <a:pt x="3247" y="2213"/>
                </a:lnTo>
                <a:lnTo>
                  <a:pt x="3265" y="2213"/>
                </a:lnTo>
                <a:lnTo>
                  <a:pt x="3283" y="2212"/>
                </a:lnTo>
                <a:lnTo>
                  <a:pt x="3301" y="2210"/>
                </a:lnTo>
                <a:lnTo>
                  <a:pt x="3319" y="2207"/>
                </a:lnTo>
                <a:lnTo>
                  <a:pt x="3336" y="2203"/>
                </a:lnTo>
                <a:lnTo>
                  <a:pt x="3353" y="2199"/>
                </a:lnTo>
                <a:lnTo>
                  <a:pt x="3370" y="2193"/>
                </a:lnTo>
                <a:lnTo>
                  <a:pt x="3385" y="2188"/>
                </a:lnTo>
                <a:lnTo>
                  <a:pt x="3465" y="2188"/>
                </a:lnTo>
                <a:lnTo>
                  <a:pt x="3465" y="2188"/>
                </a:lnTo>
                <a:lnTo>
                  <a:pt x="3482" y="2193"/>
                </a:lnTo>
                <a:lnTo>
                  <a:pt x="3499" y="2199"/>
                </a:lnTo>
                <a:lnTo>
                  <a:pt x="3516" y="2203"/>
                </a:lnTo>
                <a:lnTo>
                  <a:pt x="3533" y="2207"/>
                </a:lnTo>
                <a:lnTo>
                  <a:pt x="3551" y="2210"/>
                </a:lnTo>
                <a:lnTo>
                  <a:pt x="3568" y="2212"/>
                </a:lnTo>
                <a:lnTo>
                  <a:pt x="3587" y="2213"/>
                </a:lnTo>
                <a:lnTo>
                  <a:pt x="3605" y="2213"/>
                </a:lnTo>
                <a:lnTo>
                  <a:pt x="3605" y="2213"/>
                </a:lnTo>
                <a:lnTo>
                  <a:pt x="3623" y="2213"/>
                </a:lnTo>
                <a:lnTo>
                  <a:pt x="3641" y="2212"/>
                </a:lnTo>
                <a:lnTo>
                  <a:pt x="3659" y="2210"/>
                </a:lnTo>
                <a:lnTo>
                  <a:pt x="3677" y="2207"/>
                </a:lnTo>
                <a:lnTo>
                  <a:pt x="3694" y="2203"/>
                </a:lnTo>
                <a:lnTo>
                  <a:pt x="3711" y="2199"/>
                </a:lnTo>
                <a:lnTo>
                  <a:pt x="3728" y="2193"/>
                </a:lnTo>
                <a:lnTo>
                  <a:pt x="3744" y="2188"/>
                </a:lnTo>
                <a:lnTo>
                  <a:pt x="3852" y="2188"/>
                </a:lnTo>
                <a:lnTo>
                  <a:pt x="3852" y="2188"/>
                </a:lnTo>
                <a:lnTo>
                  <a:pt x="3869" y="2195"/>
                </a:lnTo>
                <a:lnTo>
                  <a:pt x="3887" y="2200"/>
                </a:lnTo>
                <a:lnTo>
                  <a:pt x="3904" y="2205"/>
                </a:lnTo>
                <a:lnTo>
                  <a:pt x="3922" y="2209"/>
                </a:lnTo>
                <a:lnTo>
                  <a:pt x="3941" y="2212"/>
                </a:lnTo>
                <a:lnTo>
                  <a:pt x="3959" y="2215"/>
                </a:lnTo>
                <a:lnTo>
                  <a:pt x="3978" y="2216"/>
                </a:lnTo>
                <a:lnTo>
                  <a:pt x="3997" y="2216"/>
                </a:lnTo>
                <a:lnTo>
                  <a:pt x="3997" y="2216"/>
                </a:lnTo>
                <a:lnTo>
                  <a:pt x="4017" y="2216"/>
                </a:lnTo>
                <a:lnTo>
                  <a:pt x="4036" y="2215"/>
                </a:lnTo>
                <a:lnTo>
                  <a:pt x="4055" y="2211"/>
                </a:lnTo>
                <a:lnTo>
                  <a:pt x="4074" y="2208"/>
                </a:lnTo>
                <a:lnTo>
                  <a:pt x="4092" y="2205"/>
                </a:lnTo>
                <a:lnTo>
                  <a:pt x="4110" y="2199"/>
                </a:lnTo>
                <a:lnTo>
                  <a:pt x="4128" y="2193"/>
                </a:lnTo>
                <a:lnTo>
                  <a:pt x="4145" y="2187"/>
                </a:lnTo>
                <a:lnTo>
                  <a:pt x="4162" y="2179"/>
                </a:lnTo>
                <a:lnTo>
                  <a:pt x="4179" y="2171"/>
                </a:lnTo>
                <a:lnTo>
                  <a:pt x="4195" y="2161"/>
                </a:lnTo>
                <a:lnTo>
                  <a:pt x="4209" y="2152"/>
                </a:lnTo>
                <a:lnTo>
                  <a:pt x="4225" y="2141"/>
                </a:lnTo>
                <a:lnTo>
                  <a:pt x="4239" y="2130"/>
                </a:lnTo>
                <a:lnTo>
                  <a:pt x="4253" y="2119"/>
                </a:lnTo>
                <a:lnTo>
                  <a:pt x="4266" y="2106"/>
                </a:lnTo>
                <a:lnTo>
                  <a:pt x="4278" y="2093"/>
                </a:lnTo>
                <a:lnTo>
                  <a:pt x="4290" y="2080"/>
                </a:lnTo>
                <a:lnTo>
                  <a:pt x="4302" y="2066"/>
                </a:lnTo>
                <a:lnTo>
                  <a:pt x="4313" y="2051"/>
                </a:lnTo>
                <a:lnTo>
                  <a:pt x="4322" y="2036"/>
                </a:lnTo>
                <a:lnTo>
                  <a:pt x="4331" y="2020"/>
                </a:lnTo>
                <a:lnTo>
                  <a:pt x="4340" y="2003"/>
                </a:lnTo>
                <a:lnTo>
                  <a:pt x="4348" y="1987"/>
                </a:lnTo>
                <a:lnTo>
                  <a:pt x="4355" y="1970"/>
                </a:lnTo>
                <a:lnTo>
                  <a:pt x="4360" y="1952"/>
                </a:lnTo>
                <a:lnTo>
                  <a:pt x="4366" y="1935"/>
                </a:lnTo>
                <a:lnTo>
                  <a:pt x="4369" y="1917"/>
                </a:lnTo>
                <a:lnTo>
                  <a:pt x="4373" y="1898"/>
                </a:lnTo>
                <a:lnTo>
                  <a:pt x="4375" y="1879"/>
                </a:lnTo>
                <a:lnTo>
                  <a:pt x="4377" y="1860"/>
                </a:lnTo>
                <a:lnTo>
                  <a:pt x="4377" y="1841"/>
                </a:lnTo>
                <a:lnTo>
                  <a:pt x="4377" y="1841"/>
                </a:lnTo>
                <a:lnTo>
                  <a:pt x="4377" y="1823"/>
                </a:lnTo>
                <a:lnTo>
                  <a:pt x="4376" y="1807"/>
                </a:lnTo>
                <a:lnTo>
                  <a:pt x="4374" y="1790"/>
                </a:lnTo>
                <a:lnTo>
                  <a:pt x="4372" y="1773"/>
                </a:lnTo>
                <a:lnTo>
                  <a:pt x="4368" y="1757"/>
                </a:lnTo>
                <a:lnTo>
                  <a:pt x="4364" y="1741"/>
                </a:lnTo>
                <a:lnTo>
                  <a:pt x="4359" y="1726"/>
                </a:lnTo>
                <a:lnTo>
                  <a:pt x="4354" y="1710"/>
                </a:lnTo>
                <a:lnTo>
                  <a:pt x="4354" y="1606"/>
                </a:lnTo>
                <a:lnTo>
                  <a:pt x="4354" y="1606"/>
                </a:lnTo>
                <a:lnTo>
                  <a:pt x="4359" y="1590"/>
                </a:lnTo>
                <a:lnTo>
                  <a:pt x="4364" y="1575"/>
                </a:lnTo>
                <a:lnTo>
                  <a:pt x="4368" y="1559"/>
                </a:lnTo>
                <a:lnTo>
                  <a:pt x="4372" y="1542"/>
                </a:lnTo>
                <a:lnTo>
                  <a:pt x="4374" y="1526"/>
                </a:lnTo>
                <a:lnTo>
                  <a:pt x="4376" y="1509"/>
                </a:lnTo>
                <a:lnTo>
                  <a:pt x="4377" y="1491"/>
                </a:lnTo>
                <a:lnTo>
                  <a:pt x="4377" y="1475"/>
                </a:lnTo>
                <a:lnTo>
                  <a:pt x="4377" y="1475"/>
                </a:lnTo>
                <a:lnTo>
                  <a:pt x="4377" y="1457"/>
                </a:lnTo>
                <a:lnTo>
                  <a:pt x="4376" y="1440"/>
                </a:lnTo>
                <a:lnTo>
                  <a:pt x="4374" y="1424"/>
                </a:lnTo>
                <a:lnTo>
                  <a:pt x="4372" y="1407"/>
                </a:lnTo>
                <a:lnTo>
                  <a:pt x="4368" y="1390"/>
                </a:lnTo>
                <a:lnTo>
                  <a:pt x="4364" y="1375"/>
                </a:lnTo>
                <a:lnTo>
                  <a:pt x="4359" y="1359"/>
                </a:lnTo>
                <a:lnTo>
                  <a:pt x="4354" y="1344"/>
                </a:lnTo>
                <a:lnTo>
                  <a:pt x="4354" y="1239"/>
                </a:lnTo>
                <a:lnTo>
                  <a:pt x="4354" y="1239"/>
                </a:lnTo>
                <a:lnTo>
                  <a:pt x="4359" y="1224"/>
                </a:lnTo>
                <a:lnTo>
                  <a:pt x="4364" y="1208"/>
                </a:lnTo>
                <a:lnTo>
                  <a:pt x="4368" y="1192"/>
                </a:lnTo>
                <a:lnTo>
                  <a:pt x="4372" y="1176"/>
                </a:lnTo>
                <a:lnTo>
                  <a:pt x="4374" y="1159"/>
                </a:lnTo>
                <a:lnTo>
                  <a:pt x="4376" y="1142"/>
                </a:lnTo>
                <a:lnTo>
                  <a:pt x="4377" y="1125"/>
                </a:lnTo>
                <a:lnTo>
                  <a:pt x="4377" y="1108"/>
                </a:lnTo>
                <a:lnTo>
                  <a:pt x="4377" y="1108"/>
                </a:lnTo>
                <a:lnTo>
                  <a:pt x="4377" y="1090"/>
                </a:lnTo>
                <a:lnTo>
                  <a:pt x="4376" y="1074"/>
                </a:lnTo>
                <a:lnTo>
                  <a:pt x="4374" y="1057"/>
                </a:lnTo>
                <a:lnTo>
                  <a:pt x="4372" y="1040"/>
                </a:lnTo>
                <a:lnTo>
                  <a:pt x="4368" y="1024"/>
                </a:lnTo>
                <a:lnTo>
                  <a:pt x="4364" y="1008"/>
                </a:lnTo>
                <a:lnTo>
                  <a:pt x="4359" y="992"/>
                </a:lnTo>
                <a:lnTo>
                  <a:pt x="4354" y="977"/>
                </a:lnTo>
                <a:lnTo>
                  <a:pt x="4354" y="872"/>
                </a:lnTo>
                <a:lnTo>
                  <a:pt x="4354" y="872"/>
                </a:lnTo>
                <a:lnTo>
                  <a:pt x="4359" y="857"/>
                </a:lnTo>
                <a:lnTo>
                  <a:pt x="4364" y="841"/>
                </a:lnTo>
                <a:lnTo>
                  <a:pt x="4368" y="826"/>
                </a:lnTo>
                <a:lnTo>
                  <a:pt x="4372" y="809"/>
                </a:lnTo>
                <a:lnTo>
                  <a:pt x="4374" y="792"/>
                </a:lnTo>
                <a:lnTo>
                  <a:pt x="4376" y="776"/>
                </a:lnTo>
                <a:lnTo>
                  <a:pt x="4377" y="759"/>
                </a:lnTo>
                <a:lnTo>
                  <a:pt x="4377" y="741"/>
                </a:lnTo>
                <a:lnTo>
                  <a:pt x="4377" y="74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5541" name="Freeform 5"/>
          <p:cNvSpPr>
            <a:spLocks/>
          </p:cNvSpPr>
          <p:nvPr/>
        </p:nvSpPr>
        <p:spPr bwMode="auto">
          <a:xfrm>
            <a:off x="5076825" y="1687513"/>
            <a:ext cx="2901950" cy="3470275"/>
          </a:xfrm>
          <a:custGeom>
            <a:avLst/>
            <a:gdLst>
              <a:gd name="T0" fmla="*/ 1819 w 1828"/>
              <a:gd name="T1" fmla="*/ 655 h 2160"/>
              <a:gd name="T2" fmla="*/ 1823 w 1828"/>
              <a:gd name="T3" fmla="*/ 426 h 2160"/>
              <a:gd name="T4" fmla="*/ 1825 w 1828"/>
              <a:gd name="T5" fmla="*/ 336 h 2160"/>
              <a:gd name="T6" fmla="*/ 1804 w 1828"/>
              <a:gd name="T7" fmla="*/ 245 h 2160"/>
              <a:gd name="T8" fmla="*/ 1763 w 1828"/>
              <a:gd name="T9" fmla="*/ 166 h 2160"/>
              <a:gd name="T10" fmla="*/ 1705 w 1828"/>
              <a:gd name="T11" fmla="*/ 98 h 2160"/>
              <a:gd name="T12" fmla="*/ 1631 w 1828"/>
              <a:gd name="T13" fmla="*/ 46 h 2160"/>
              <a:gd name="T14" fmla="*/ 1547 w 1828"/>
              <a:gd name="T15" fmla="*/ 12 h 2160"/>
              <a:gd name="T16" fmla="*/ 1453 w 1828"/>
              <a:gd name="T17" fmla="*/ 0 h 2160"/>
              <a:gd name="T18" fmla="*/ 1346 w 1828"/>
              <a:gd name="T19" fmla="*/ 16 h 2160"/>
              <a:gd name="T20" fmla="*/ 1121 w 1828"/>
              <a:gd name="T21" fmla="*/ 1 h 2160"/>
              <a:gd name="T22" fmla="*/ 1012 w 1828"/>
              <a:gd name="T23" fmla="*/ 9 h 2160"/>
              <a:gd name="T24" fmla="*/ 796 w 1828"/>
              <a:gd name="T25" fmla="*/ 5 h 2160"/>
              <a:gd name="T26" fmla="*/ 686 w 1828"/>
              <a:gd name="T27" fmla="*/ 5 h 2160"/>
              <a:gd name="T28" fmla="*/ 455 w 1828"/>
              <a:gd name="T29" fmla="*/ 9 h 2160"/>
              <a:gd name="T30" fmla="*/ 355 w 1828"/>
              <a:gd name="T31" fmla="*/ 0 h 2160"/>
              <a:gd name="T32" fmla="*/ 263 w 1828"/>
              <a:gd name="T33" fmla="*/ 17 h 2160"/>
              <a:gd name="T34" fmla="*/ 180 w 1828"/>
              <a:gd name="T35" fmla="*/ 55 h 2160"/>
              <a:gd name="T36" fmla="*/ 110 w 1828"/>
              <a:gd name="T37" fmla="*/ 110 h 2160"/>
              <a:gd name="T38" fmla="*/ 55 w 1828"/>
              <a:gd name="T39" fmla="*/ 180 h 2160"/>
              <a:gd name="T40" fmla="*/ 17 w 1828"/>
              <a:gd name="T41" fmla="*/ 263 h 2160"/>
              <a:gd name="T42" fmla="*/ 0 w 1828"/>
              <a:gd name="T43" fmla="*/ 355 h 2160"/>
              <a:gd name="T44" fmla="*/ 9 w 1828"/>
              <a:gd name="T45" fmla="*/ 455 h 2160"/>
              <a:gd name="T46" fmla="*/ 5 w 1828"/>
              <a:gd name="T47" fmla="*/ 672 h 2160"/>
              <a:gd name="T48" fmla="*/ 5 w 1828"/>
              <a:gd name="T49" fmla="*/ 782 h 2160"/>
              <a:gd name="T50" fmla="*/ 9 w 1828"/>
              <a:gd name="T51" fmla="*/ 998 h 2160"/>
              <a:gd name="T52" fmla="*/ 1 w 1828"/>
              <a:gd name="T53" fmla="*/ 1107 h 2160"/>
              <a:gd name="T54" fmla="*/ 16 w 1828"/>
              <a:gd name="T55" fmla="*/ 1332 h 2160"/>
              <a:gd name="T56" fmla="*/ 0 w 1828"/>
              <a:gd name="T57" fmla="*/ 1439 h 2160"/>
              <a:gd name="T58" fmla="*/ 16 w 1828"/>
              <a:gd name="T59" fmla="*/ 1678 h 2160"/>
              <a:gd name="T60" fmla="*/ 0 w 1828"/>
              <a:gd name="T61" fmla="*/ 1785 h 2160"/>
              <a:gd name="T62" fmla="*/ 8 w 1828"/>
              <a:gd name="T63" fmla="*/ 1860 h 2160"/>
              <a:gd name="T64" fmla="*/ 37 w 1828"/>
              <a:gd name="T65" fmla="*/ 1948 h 2160"/>
              <a:gd name="T66" fmla="*/ 86 w 1828"/>
              <a:gd name="T67" fmla="*/ 2023 h 2160"/>
              <a:gd name="T68" fmla="*/ 150 w 1828"/>
              <a:gd name="T69" fmla="*/ 2085 h 2160"/>
              <a:gd name="T70" fmla="*/ 229 w 1828"/>
              <a:gd name="T71" fmla="*/ 2130 h 2160"/>
              <a:gd name="T72" fmla="*/ 318 w 1828"/>
              <a:gd name="T73" fmla="*/ 2155 h 2160"/>
              <a:gd name="T74" fmla="*/ 405 w 1828"/>
              <a:gd name="T75" fmla="*/ 2159 h 2160"/>
              <a:gd name="T76" fmla="*/ 611 w 1828"/>
              <a:gd name="T77" fmla="*/ 2141 h 2160"/>
              <a:gd name="T78" fmla="*/ 727 w 1828"/>
              <a:gd name="T79" fmla="*/ 2160 h 2160"/>
              <a:gd name="T80" fmla="*/ 977 w 1828"/>
              <a:gd name="T81" fmla="*/ 2141 h 2160"/>
              <a:gd name="T82" fmla="*/ 1093 w 1828"/>
              <a:gd name="T83" fmla="*/ 2160 h 2160"/>
              <a:gd name="T84" fmla="*/ 1211 w 1828"/>
              <a:gd name="T85" fmla="*/ 2141 h 2160"/>
              <a:gd name="T86" fmla="*/ 1423 w 1828"/>
              <a:gd name="T87" fmla="*/ 2159 h 2160"/>
              <a:gd name="T88" fmla="*/ 1510 w 1828"/>
              <a:gd name="T89" fmla="*/ 2155 h 2160"/>
              <a:gd name="T90" fmla="*/ 1599 w 1828"/>
              <a:gd name="T91" fmla="*/ 2130 h 2160"/>
              <a:gd name="T92" fmla="*/ 1677 w 1828"/>
              <a:gd name="T93" fmla="*/ 2085 h 2160"/>
              <a:gd name="T94" fmla="*/ 1742 w 1828"/>
              <a:gd name="T95" fmla="*/ 2023 h 2160"/>
              <a:gd name="T96" fmla="*/ 1790 w 1828"/>
              <a:gd name="T97" fmla="*/ 1948 h 2160"/>
              <a:gd name="T98" fmla="*/ 1820 w 1828"/>
              <a:gd name="T99" fmla="*/ 1860 h 2160"/>
              <a:gd name="T100" fmla="*/ 1828 w 1828"/>
              <a:gd name="T101" fmla="*/ 1785 h 2160"/>
              <a:gd name="T102" fmla="*/ 1813 w 1828"/>
              <a:gd name="T103" fmla="*/ 1534 h 2160"/>
              <a:gd name="T104" fmla="*/ 1828 w 1828"/>
              <a:gd name="T105" fmla="*/ 1432 h 2160"/>
              <a:gd name="T106" fmla="*/ 1813 w 1828"/>
              <a:gd name="T107" fmla="*/ 1331 h 2160"/>
              <a:gd name="T108" fmla="*/ 1827 w 1828"/>
              <a:gd name="T109" fmla="*/ 1106 h 2160"/>
              <a:gd name="T110" fmla="*/ 1819 w 1828"/>
              <a:gd name="T111" fmla="*/ 1003 h 2160"/>
              <a:gd name="T112" fmla="*/ 1823 w 1828"/>
              <a:gd name="T113" fmla="*/ 783 h 2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28" h="2160">
                <a:moveTo>
                  <a:pt x="1828" y="731"/>
                </a:moveTo>
                <a:lnTo>
                  <a:pt x="1828" y="731"/>
                </a:lnTo>
                <a:lnTo>
                  <a:pt x="1827" y="706"/>
                </a:lnTo>
                <a:lnTo>
                  <a:pt x="1823" y="680"/>
                </a:lnTo>
                <a:lnTo>
                  <a:pt x="1819" y="655"/>
                </a:lnTo>
                <a:lnTo>
                  <a:pt x="1813" y="630"/>
                </a:lnTo>
                <a:lnTo>
                  <a:pt x="1813" y="476"/>
                </a:lnTo>
                <a:lnTo>
                  <a:pt x="1813" y="476"/>
                </a:lnTo>
                <a:lnTo>
                  <a:pt x="1819" y="452"/>
                </a:lnTo>
                <a:lnTo>
                  <a:pt x="1823" y="426"/>
                </a:lnTo>
                <a:lnTo>
                  <a:pt x="1827" y="401"/>
                </a:lnTo>
                <a:lnTo>
                  <a:pt x="1828" y="374"/>
                </a:lnTo>
                <a:lnTo>
                  <a:pt x="1828" y="374"/>
                </a:lnTo>
                <a:lnTo>
                  <a:pt x="1827" y="355"/>
                </a:lnTo>
                <a:lnTo>
                  <a:pt x="1825" y="336"/>
                </a:lnTo>
                <a:lnTo>
                  <a:pt x="1823" y="317"/>
                </a:lnTo>
                <a:lnTo>
                  <a:pt x="1820" y="299"/>
                </a:lnTo>
                <a:lnTo>
                  <a:pt x="1816" y="281"/>
                </a:lnTo>
                <a:lnTo>
                  <a:pt x="1810" y="263"/>
                </a:lnTo>
                <a:lnTo>
                  <a:pt x="1804" y="245"/>
                </a:lnTo>
                <a:lnTo>
                  <a:pt x="1798" y="229"/>
                </a:lnTo>
                <a:lnTo>
                  <a:pt x="1790" y="212"/>
                </a:lnTo>
                <a:lnTo>
                  <a:pt x="1782" y="197"/>
                </a:lnTo>
                <a:lnTo>
                  <a:pt x="1773" y="180"/>
                </a:lnTo>
                <a:lnTo>
                  <a:pt x="1763" y="166"/>
                </a:lnTo>
                <a:lnTo>
                  <a:pt x="1753" y="151"/>
                </a:lnTo>
                <a:lnTo>
                  <a:pt x="1742" y="137"/>
                </a:lnTo>
                <a:lnTo>
                  <a:pt x="1730" y="123"/>
                </a:lnTo>
                <a:lnTo>
                  <a:pt x="1718" y="110"/>
                </a:lnTo>
                <a:lnTo>
                  <a:pt x="1705" y="98"/>
                </a:lnTo>
                <a:lnTo>
                  <a:pt x="1691" y="86"/>
                </a:lnTo>
                <a:lnTo>
                  <a:pt x="1677" y="75"/>
                </a:lnTo>
                <a:lnTo>
                  <a:pt x="1662" y="65"/>
                </a:lnTo>
                <a:lnTo>
                  <a:pt x="1647" y="55"/>
                </a:lnTo>
                <a:lnTo>
                  <a:pt x="1631" y="46"/>
                </a:lnTo>
                <a:lnTo>
                  <a:pt x="1616" y="37"/>
                </a:lnTo>
                <a:lnTo>
                  <a:pt x="1599" y="30"/>
                </a:lnTo>
                <a:lnTo>
                  <a:pt x="1581" y="22"/>
                </a:lnTo>
                <a:lnTo>
                  <a:pt x="1565" y="17"/>
                </a:lnTo>
                <a:lnTo>
                  <a:pt x="1547" y="12"/>
                </a:lnTo>
                <a:lnTo>
                  <a:pt x="1528" y="8"/>
                </a:lnTo>
                <a:lnTo>
                  <a:pt x="1510" y="5"/>
                </a:lnTo>
                <a:lnTo>
                  <a:pt x="1492" y="2"/>
                </a:lnTo>
                <a:lnTo>
                  <a:pt x="1473" y="0"/>
                </a:lnTo>
                <a:lnTo>
                  <a:pt x="1453" y="0"/>
                </a:lnTo>
                <a:lnTo>
                  <a:pt x="1453" y="0"/>
                </a:lnTo>
                <a:lnTo>
                  <a:pt x="1425" y="1"/>
                </a:lnTo>
                <a:lnTo>
                  <a:pt x="1398" y="5"/>
                </a:lnTo>
                <a:lnTo>
                  <a:pt x="1372" y="9"/>
                </a:lnTo>
                <a:lnTo>
                  <a:pt x="1346" y="16"/>
                </a:lnTo>
                <a:lnTo>
                  <a:pt x="1201" y="16"/>
                </a:lnTo>
                <a:lnTo>
                  <a:pt x="1201" y="16"/>
                </a:lnTo>
                <a:lnTo>
                  <a:pt x="1174" y="9"/>
                </a:lnTo>
                <a:lnTo>
                  <a:pt x="1149" y="5"/>
                </a:lnTo>
                <a:lnTo>
                  <a:pt x="1121" y="1"/>
                </a:lnTo>
                <a:lnTo>
                  <a:pt x="1093" y="0"/>
                </a:lnTo>
                <a:lnTo>
                  <a:pt x="1093" y="0"/>
                </a:lnTo>
                <a:lnTo>
                  <a:pt x="1065" y="1"/>
                </a:lnTo>
                <a:lnTo>
                  <a:pt x="1039" y="5"/>
                </a:lnTo>
                <a:lnTo>
                  <a:pt x="1012" y="9"/>
                </a:lnTo>
                <a:lnTo>
                  <a:pt x="987" y="16"/>
                </a:lnTo>
                <a:lnTo>
                  <a:pt x="848" y="16"/>
                </a:lnTo>
                <a:lnTo>
                  <a:pt x="848" y="16"/>
                </a:lnTo>
                <a:lnTo>
                  <a:pt x="821" y="9"/>
                </a:lnTo>
                <a:lnTo>
                  <a:pt x="796" y="5"/>
                </a:lnTo>
                <a:lnTo>
                  <a:pt x="768" y="1"/>
                </a:lnTo>
                <a:lnTo>
                  <a:pt x="740" y="0"/>
                </a:lnTo>
                <a:lnTo>
                  <a:pt x="740" y="0"/>
                </a:lnTo>
                <a:lnTo>
                  <a:pt x="713" y="1"/>
                </a:lnTo>
                <a:lnTo>
                  <a:pt x="686" y="5"/>
                </a:lnTo>
                <a:lnTo>
                  <a:pt x="659" y="9"/>
                </a:lnTo>
                <a:lnTo>
                  <a:pt x="634" y="16"/>
                </a:lnTo>
                <a:lnTo>
                  <a:pt x="482" y="16"/>
                </a:lnTo>
                <a:lnTo>
                  <a:pt x="482" y="16"/>
                </a:lnTo>
                <a:lnTo>
                  <a:pt x="455" y="9"/>
                </a:lnTo>
                <a:lnTo>
                  <a:pt x="430" y="5"/>
                </a:lnTo>
                <a:lnTo>
                  <a:pt x="402" y="1"/>
                </a:lnTo>
                <a:lnTo>
                  <a:pt x="374" y="0"/>
                </a:lnTo>
                <a:lnTo>
                  <a:pt x="374" y="0"/>
                </a:lnTo>
                <a:lnTo>
                  <a:pt x="355" y="0"/>
                </a:lnTo>
                <a:lnTo>
                  <a:pt x="336" y="2"/>
                </a:lnTo>
                <a:lnTo>
                  <a:pt x="318" y="5"/>
                </a:lnTo>
                <a:lnTo>
                  <a:pt x="299" y="8"/>
                </a:lnTo>
                <a:lnTo>
                  <a:pt x="281" y="12"/>
                </a:lnTo>
                <a:lnTo>
                  <a:pt x="263" y="17"/>
                </a:lnTo>
                <a:lnTo>
                  <a:pt x="245" y="22"/>
                </a:lnTo>
                <a:lnTo>
                  <a:pt x="229" y="30"/>
                </a:lnTo>
                <a:lnTo>
                  <a:pt x="212" y="37"/>
                </a:lnTo>
                <a:lnTo>
                  <a:pt x="197" y="46"/>
                </a:lnTo>
                <a:lnTo>
                  <a:pt x="180" y="55"/>
                </a:lnTo>
                <a:lnTo>
                  <a:pt x="166" y="65"/>
                </a:lnTo>
                <a:lnTo>
                  <a:pt x="150" y="75"/>
                </a:lnTo>
                <a:lnTo>
                  <a:pt x="137" y="86"/>
                </a:lnTo>
                <a:lnTo>
                  <a:pt x="123" y="98"/>
                </a:lnTo>
                <a:lnTo>
                  <a:pt x="110" y="110"/>
                </a:lnTo>
                <a:lnTo>
                  <a:pt x="98" y="123"/>
                </a:lnTo>
                <a:lnTo>
                  <a:pt x="86" y="137"/>
                </a:lnTo>
                <a:lnTo>
                  <a:pt x="75" y="151"/>
                </a:lnTo>
                <a:lnTo>
                  <a:pt x="65" y="166"/>
                </a:lnTo>
                <a:lnTo>
                  <a:pt x="55" y="180"/>
                </a:lnTo>
                <a:lnTo>
                  <a:pt x="46" y="197"/>
                </a:lnTo>
                <a:lnTo>
                  <a:pt x="37" y="212"/>
                </a:lnTo>
                <a:lnTo>
                  <a:pt x="30" y="229"/>
                </a:lnTo>
                <a:lnTo>
                  <a:pt x="22" y="245"/>
                </a:lnTo>
                <a:lnTo>
                  <a:pt x="17" y="263"/>
                </a:lnTo>
                <a:lnTo>
                  <a:pt x="12" y="281"/>
                </a:lnTo>
                <a:lnTo>
                  <a:pt x="8" y="299"/>
                </a:lnTo>
                <a:lnTo>
                  <a:pt x="5" y="317"/>
                </a:lnTo>
                <a:lnTo>
                  <a:pt x="3" y="336"/>
                </a:lnTo>
                <a:lnTo>
                  <a:pt x="0" y="355"/>
                </a:lnTo>
                <a:lnTo>
                  <a:pt x="0" y="374"/>
                </a:lnTo>
                <a:lnTo>
                  <a:pt x="0" y="374"/>
                </a:lnTo>
                <a:lnTo>
                  <a:pt x="1" y="402"/>
                </a:lnTo>
                <a:lnTo>
                  <a:pt x="5" y="430"/>
                </a:lnTo>
                <a:lnTo>
                  <a:pt x="9" y="455"/>
                </a:lnTo>
                <a:lnTo>
                  <a:pt x="16" y="482"/>
                </a:lnTo>
                <a:lnTo>
                  <a:pt x="16" y="620"/>
                </a:lnTo>
                <a:lnTo>
                  <a:pt x="16" y="620"/>
                </a:lnTo>
                <a:lnTo>
                  <a:pt x="9" y="646"/>
                </a:lnTo>
                <a:lnTo>
                  <a:pt x="5" y="672"/>
                </a:lnTo>
                <a:lnTo>
                  <a:pt x="1" y="700"/>
                </a:lnTo>
                <a:lnTo>
                  <a:pt x="0" y="727"/>
                </a:lnTo>
                <a:lnTo>
                  <a:pt x="0" y="727"/>
                </a:lnTo>
                <a:lnTo>
                  <a:pt x="1" y="754"/>
                </a:lnTo>
                <a:lnTo>
                  <a:pt x="5" y="782"/>
                </a:lnTo>
                <a:lnTo>
                  <a:pt x="9" y="808"/>
                </a:lnTo>
                <a:lnTo>
                  <a:pt x="16" y="833"/>
                </a:lnTo>
                <a:lnTo>
                  <a:pt x="16" y="973"/>
                </a:lnTo>
                <a:lnTo>
                  <a:pt x="16" y="973"/>
                </a:lnTo>
                <a:lnTo>
                  <a:pt x="9" y="998"/>
                </a:lnTo>
                <a:lnTo>
                  <a:pt x="5" y="1025"/>
                </a:lnTo>
                <a:lnTo>
                  <a:pt x="1" y="1052"/>
                </a:lnTo>
                <a:lnTo>
                  <a:pt x="0" y="1079"/>
                </a:lnTo>
                <a:lnTo>
                  <a:pt x="0" y="1079"/>
                </a:lnTo>
                <a:lnTo>
                  <a:pt x="1" y="1107"/>
                </a:lnTo>
                <a:lnTo>
                  <a:pt x="5" y="1135"/>
                </a:lnTo>
                <a:lnTo>
                  <a:pt x="9" y="1160"/>
                </a:lnTo>
                <a:lnTo>
                  <a:pt x="16" y="1186"/>
                </a:lnTo>
                <a:lnTo>
                  <a:pt x="16" y="1332"/>
                </a:lnTo>
                <a:lnTo>
                  <a:pt x="16" y="1332"/>
                </a:lnTo>
                <a:lnTo>
                  <a:pt x="9" y="1358"/>
                </a:lnTo>
                <a:lnTo>
                  <a:pt x="5" y="1384"/>
                </a:lnTo>
                <a:lnTo>
                  <a:pt x="1" y="1411"/>
                </a:lnTo>
                <a:lnTo>
                  <a:pt x="0" y="1439"/>
                </a:lnTo>
                <a:lnTo>
                  <a:pt x="0" y="1439"/>
                </a:lnTo>
                <a:lnTo>
                  <a:pt x="1" y="1467"/>
                </a:lnTo>
                <a:lnTo>
                  <a:pt x="5" y="1493"/>
                </a:lnTo>
                <a:lnTo>
                  <a:pt x="9" y="1520"/>
                </a:lnTo>
                <a:lnTo>
                  <a:pt x="16" y="1545"/>
                </a:lnTo>
                <a:lnTo>
                  <a:pt x="16" y="1678"/>
                </a:lnTo>
                <a:lnTo>
                  <a:pt x="16" y="1678"/>
                </a:lnTo>
                <a:lnTo>
                  <a:pt x="9" y="1704"/>
                </a:lnTo>
                <a:lnTo>
                  <a:pt x="5" y="1730"/>
                </a:lnTo>
                <a:lnTo>
                  <a:pt x="1" y="1757"/>
                </a:lnTo>
                <a:lnTo>
                  <a:pt x="0" y="1785"/>
                </a:lnTo>
                <a:lnTo>
                  <a:pt x="0" y="1785"/>
                </a:lnTo>
                <a:lnTo>
                  <a:pt x="0" y="1805"/>
                </a:lnTo>
                <a:lnTo>
                  <a:pt x="3" y="1824"/>
                </a:lnTo>
                <a:lnTo>
                  <a:pt x="5" y="1843"/>
                </a:lnTo>
                <a:lnTo>
                  <a:pt x="8" y="1860"/>
                </a:lnTo>
                <a:lnTo>
                  <a:pt x="12" y="1879"/>
                </a:lnTo>
                <a:lnTo>
                  <a:pt x="17" y="1897"/>
                </a:lnTo>
                <a:lnTo>
                  <a:pt x="22" y="1914"/>
                </a:lnTo>
                <a:lnTo>
                  <a:pt x="30" y="1931"/>
                </a:lnTo>
                <a:lnTo>
                  <a:pt x="37" y="1948"/>
                </a:lnTo>
                <a:lnTo>
                  <a:pt x="46" y="1963"/>
                </a:lnTo>
                <a:lnTo>
                  <a:pt x="55" y="1979"/>
                </a:lnTo>
                <a:lnTo>
                  <a:pt x="65" y="1994"/>
                </a:lnTo>
                <a:lnTo>
                  <a:pt x="75" y="2009"/>
                </a:lnTo>
                <a:lnTo>
                  <a:pt x="86" y="2023"/>
                </a:lnTo>
                <a:lnTo>
                  <a:pt x="98" y="2037"/>
                </a:lnTo>
                <a:lnTo>
                  <a:pt x="110" y="2050"/>
                </a:lnTo>
                <a:lnTo>
                  <a:pt x="123" y="2062"/>
                </a:lnTo>
                <a:lnTo>
                  <a:pt x="137" y="2074"/>
                </a:lnTo>
                <a:lnTo>
                  <a:pt x="150" y="2085"/>
                </a:lnTo>
                <a:lnTo>
                  <a:pt x="166" y="2095"/>
                </a:lnTo>
                <a:lnTo>
                  <a:pt x="180" y="2105"/>
                </a:lnTo>
                <a:lnTo>
                  <a:pt x="197" y="2114"/>
                </a:lnTo>
                <a:lnTo>
                  <a:pt x="212" y="2122"/>
                </a:lnTo>
                <a:lnTo>
                  <a:pt x="229" y="2130"/>
                </a:lnTo>
                <a:lnTo>
                  <a:pt x="245" y="2136"/>
                </a:lnTo>
                <a:lnTo>
                  <a:pt x="263" y="2142"/>
                </a:lnTo>
                <a:lnTo>
                  <a:pt x="281" y="2148"/>
                </a:lnTo>
                <a:lnTo>
                  <a:pt x="299" y="2152"/>
                </a:lnTo>
                <a:lnTo>
                  <a:pt x="318" y="2155"/>
                </a:lnTo>
                <a:lnTo>
                  <a:pt x="336" y="2158"/>
                </a:lnTo>
                <a:lnTo>
                  <a:pt x="355" y="2159"/>
                </a:lnTo>
                <a:lnTo>
                  <a:pt x="374" y="2160"/>
                </a:lnTo>
                <a:lnTo>
                  <a:pt x="374" y="2160"/>
                </a:lnTo>
                <a:lnTo>
                  <a:pt x="405" y="2159"/>
                </a:lnTo>
                <a:lnTo>
                  <a:pt x="434" y="2154"/>
                </a:lnTo>
                <a:lnTo>
                  <a:pt x="463" y="2149"/>
                </a:lnTo>
                <a:lnTo>
                  <a:pt x="492" y="2141"/>
                </a:lnTo>
                <a:lnTo>
                  <a:pt x="611" y="2141"/>
                </a:lnTo>
                <a:lnTo>
                  <a:pt x="611" y="2141"/>
                </a:lnTo>
                <a:lnTo>
                  <a:pt x="638" y="2149"/>
                </a:lnTo>
                <a:lnTo>
                  <a:pt x="667" y="2154"/>
                </a:lnTo>
                <a:lnTo>
                  <a:pt x="697" y="2159"/>
                </a:lnTo>
                <a:lnTo>
                  <a:pt x="727" y="2160"/>
                </a:lnTo>
                <a:lnTo>
                  <a:pt x="727" y="2160"/>
                </a:lnTo>
                <a:lnTo>
                  <a:pt x="758" y="2159"/>
                </a:lnTo>
                <a:lnTo>
                  <a:pt x="787" y="2154"/>
                </a:lnTo>
                <a:lnTo>
                  <a:pt x="816" y="2149"/>
                </a:lnTo>
                <a:lnTo>
                  <a:pt x="845" y="2141"/>
                </a:lnTo>
                <a:lnTo>
                  <a:pt x="977" y="2141"/>
                </a:lnTo>
                <a:lnTo>
                  <a:pt x="977" y="2141"/>
                </a:lnTo>
                <a:lnTo>
                  <a:pt x="1004" y="2149"/>
                </a:lnTo>
                <a:lnTo>
                  <a:pt x="1033" y="2154"/>
                </a:lnTo>
                <a:lnTo>
                  <a:pt x="1063" y="2159"/>
                </a:lnTo>
                <a:lnTo>
                  <a:pt x="1093" y="2160"/>
                </a:lnTo>
                <a:lnTo>
                  <a:pt x="1093" y="2160"/>
                </a:lnTo>
                <a:lnTo>
                  <a:pt x="1124" y="2159"/>
                </a:lnTo>
                <a:lnTo>
                  <a:pt x="1153" y="2154"/>
                </a:lnTo>
                <a:lnTo>
                  <a:pt x="1182" y="2149"/>
                </a:lnTo>
                <a:lnTo>
                  <a:pt x="1211" y="2141"/>
                </a:lnTo>
                <a:lnTo>
                  <a:pt x="1336" y="2141"/>
                </a:lnTo>
                <a:lnTo>
                  <a:pt x="1336" y="2141"/>
                </a:lnTo>
                <a:lnTo>
                  <a:pt x="1364" y="2149"/>
                </a:lnTo>
                <a:lnTo>
                  <a:pt x="1393" y="2154"/>
                </a:lnTo>
                <a:lnTo>
                  <a:pt x="1423" y="2159"/>
                </a:lnTo>
                <a:lnTo>
                  <a:pt x="1453" y="2160"/>
                </a:lnTo>
                <a:lnTo>
                  <a:pt x="1453" y="2160"/>
                </a:lnTo>
                <a:lnTo>
                  <a:pt x="1473" y="2159"/>
                </a:lnTo>
                <a:lnTo>
                  <a:pt x="1492" y="2158"/>
                </a:lnTo>
                <a:lnTo>
                  <a:pt x="1510" y="2155"/>
                </a:lnTo>
                <a:lnTo>
                  <a:pt x="1528" y="2152"/>
                </a:lnTo>
                <a:lnTo>
                  <a:pt x="1547" y="2148"/>
                </a:lnTo>
                <a:lnTo>
                  <a:pt x="1565" y="2142"/>
                </a:lnTo>
                <a:lnTo>
                  <a:pt x="1581" y="2136"/>
                </a:lnTo>
                <a:lnTo>
                  <a:pt x="1599" y="2130"/>
                </a:lnTo>
                <a:lnTo>
                  <a:pt x="1616" y="2122"/>
                </a:lnTo>
                <a:lnTo>
                  <a:pt x="1631" y="2114"/>
                </a:lnTo>
                <a:lnTo>
                  <a:pt x="1647" y="2105"/>
                </a:lnTo>
                <a:lnTo>
                  <a:pt x="1662" y="2095"/>
                </a:lnTo>
                <a:lnTo>
                  <a:pt x="1677" y="2085"/>
                </a:lnTo>
                <a:lnTo>
                  <a:pt x="1691" y="2074"/>
                </a:lnTo>
                <a:lnTo>
                  <a:pt x="1705" y="2062"/>
                </a:lnTo>
                <a:lnTo>
                  <a:pt x="1718" y="2050"/>
                </a:lnTo>
                <a:lnTo>
                  <a:pt x="1730" y="2037"/>
                </a:lnTo>
                <a:lnTo>
                  <a:pt x="1742" y="2023"/>
                </a:lnTo>
                <a:lnTo>
                  <a:pt x="1753" y="2009"/>
                </a:lnTo>
                <a:lnTo>
                  <a:pt x="1763" y="1994"/>
                </a:lnTo>
                <a:lnTo>
                  <a:pt x="1773" y="1979"/>
                </a:lnTo>
                <a:lnTo>
                  <a:pt x="1782" y="1963"/>
                </a:lnTo>
                <a:lnTo>
                  <a:pt x="1790" y="1948"/>
                </a:lnTo>
                <a:lnTo>
                  <a:pt x="1798" y="1931"/>
                </a:lnTo>
                <a:lnTo>
                  <a:pt x="1804" y="1914"/>
                </a:lnTo>
                <a:lnTo>
                  <a:pt x="1810" y="1897"/>
                </a:lnTo>
                <a:lnTo>
                  <a:pt x="1816" y="1879"/>
                </a:lnTo>
                <a:lnTo>
                  <a:pt x="1820" y="1860"/>
                </a:lnTo>
                <a:lnTo>
                  <a:pt x="1823" y="1843"/>
                </a:lnTo>
                <a:lnTo>
                  <a:pt x="1825" y="1824"/>
                </a:lnTo>
                <a:lnTo>
                  <a:pt x="1827" y="1805"/>
                </a:lnTo>
                <a:lnTo>
                  <a:pt x="1828" y="1785"/>
                </a:lnTo>
                <a:lnTo>
                  <a:pt x="1828" y="1785"/>
                </a:lnTo>
                <a:lnTo>
                  <a:pt x="1827" y="1759"/>
                </a:lnTo>
                <a:lnTo>
                  <a:pt x="1823" y="1733"/>
                </a:lnTo>
                <a:lnTo>
                  <a:pt x="1819" y="1708"/>
                </a:lnTo>
                <a:lnTo>
                  <a:pt x="1813" y="1684"/>
                </a:lnTo>
                <a:lnTo>
                  <a:pt x="1813" y="1534"/>
                </a:lnTo>
                <a:lnTo>
                  <a:pt x="1813" y="1534"/>
                </a:lnTo>
                <a:lnTo>
                  <a:pt x="1819" y="1510"/>
                </a:lnTo>
                <a:lnTo>
                  <a:pt x="1823" y="1484"/>
                </a:lnTo>
                <a:lnTo>
                  <a:pt x="1827" y="1459"/>
                </a:lnTo>
                <a:lnTo>
                  <a:pt x="1828" y="1432"/>
                </a:lnTo>
                <a:lnTo>
                  <a:pt x="1828" y="1432"/>
                </a:lnTo>
                <a:lnTo>
                  <a:pt x="1827" y="1407"/>
                </a:lnTo>
                <a:lnTo>
                  <a:pt x="1823" y="1381"/>
                </a:lnTo>
                <a:lnTo>
                  <a:pt x="1819" y="1356"/>
                </a:lnTo>
                <a:lnTo>
                  <a:pt x="1813" y="1331"/>
                </a:lnTo>
                <a:lnTo>
                  <a:pt x="1813" y="1181"/>
                </a:lnTo>
                <a:lnTo>
                  <a:pt x="1813" y="1181"/>
                </a:lnTo>
                <a:lnTo>
                  <a:pt x="1819" y="1157"/>
                </a:lnTo>
                <a:lnTo>
                  <a:pt x="1823" y="1132"/>
                </a:lnTo>
                <a:lnTo>
                  <a:pt x="1827" y="1106"/>
                </a:lnTo>
                <a:lnTo>
                  <a:pt x="1828" y="1079"/>
                </a:lnTo>
                <a:lnTo>
                  <a:pt x="1828" y="1079"/>
                </a:lnTo>
                <a:lnTo>
                  <a:pt x="1827" y="1054"/>
                </a:lnTo>
                <a:lnTo>
                  <a:pt x="1823" y="1028"/>
                </a:lnTo>
                <a:lnTo>
                  <a:pt x="1819" y="1003"/>
                </a:lnTo>
                <a:lnTo>
                  <a:pt x="1813" y="979"/>
                </a:lnTo>
                <a:lnTo>
                  <a:pt x="1813" y="833"/>
                </a:lnTo>
                <a:lnTo>
                  <a:pt x="1813" y="833"/>
                </a:lnTo>
                <a:lnTo>
                  <a:pt x="1819" y="809"/>
                </a:lnTo>
                <a:lnTo>
                  <a:pt x="1823" y="783"/>
                </a:lnTo>
                <a:lnTo>
                  <a:pt x="1827" y="758"/>
                </a:lnTo>
                <a:lnTo>
                  <a:pt x="1828" y="731"/>
                </a:lnTo>
                <a:lnTo>
                  <a:pt x="1828" y="731"/>
                </a:lnTo>
                <a:close/>
              </a:path>
            </a:pathLst>
          </a:custGeom>
          <a:solidFill>
            <a:srgbClr val="139AFF">
              <a:alpha val="30000"/>
            </a:srgbClr>
          </a:solidFill>
          <a:ln w="114300" cap="flat" cmpd="sng">
            <a:solidFill>
              <a:srgbClr val="139AFF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5549" name="Freeform 13"/>
          <p:cNvSpPr>
            <a:spLocks/>
          </p:cNvSpPr>
          <p:nvPr/>
        </p:nvSpPr>
        <p:spPr bwMode="auto">
          <a:xfrm>
            <a:off x="1098550" y="1697038"/>
            <a:ext cx="2901950" cy="3470275"/>
          </a:xfrm>
          <a:custGeom>
            <a:avLst/>
            <a:gdLst>
              <a:gd name="T0" fmla="*/ 1819 w 1828"/>
              <a:gd name="T1" fmla="*/ 655 h 2160"/>
              <a:gd name="T2" fmla="*/ 1823 w 1828"/>
              <a:gd name="T3" fmla="*/ 426 h 2160"/>
              <a:gd name="T4" fmla="*/ 1825 w 1828"/>
              <a:gd name="T5" fmla="*/ 336 h 2160"/>
              <a:gd name="T6" fmla="*/ 1804 w 1828"/>
              <a:gd name="T7" fmla="*/ 245 h 2160"/>
              <a:gd name="T8" fmla="*/ 1763 w 1828"/>
              <a:gd name="T9" fmla="*/ 166 h 2160"/>
              <a:gd name="T10" fmla="*/ 1705 w 1828"/>
              <a:gd name="T11" fmla="*/ 98 h 2160"/>
              <a:gd name="T12" fmla="*/ 1631 w 1828"/>
              <a:gd name="T13" fmla="*/ 46 h 2160"/>
              <a:gd name="T14" fmla="*/ 1547 w 1828"/>
              <a:gd name="T15" fmla="*/ 12 h 2160"/>
              <a:gd name="T16" fmla="*/ 1453 w 1828"/>
              <a:gd name="T17" fmla="*/ 0 h 2160"/>
              <a:gd name="T18" fmla="*/ 1346 w 1828"/>
              <a:gd name="T19" fmla="*/ 16 h 2160"/>
              <a:gd name="T20" fmla="*/ 1121 w 1828"/>
              <a:gd name="T21" fmla="*/ 1 h 2160"/>
              <a:gd name="T22" fmla="*/ 1012 w 1828"/>
              <a:gd name="T23" fmla="*/ 9 h 2160"/>
              <a:gd name="T24" fmla="*/ 796 w 1828"/>
              <a:gd name="T25" fmla="*/ 5 h 2160"/>
              <a:gd name="T26" fmla="*/ 686 w 1828"/>
              <a:gd name="T27" fmla="*/ 5 h 2160"/>
              <a:gd name="T28" fmla="*/ 455 w 1828"/>
              <a:gd name="T29" fmla="*/ 9 h 2160"/>
              <a:gd name="T30" fmla="*/ 355 w 1828"/>
              <a:gd name="T31" fmla="*/ 0 h 2160"/>
              <a:gd name="T32" fmla="*/ 263 w 1828"/>
              <a:gd name="T33" fmla="*/ 17 h 2160"/>
              <a:gd name="T34" fmla="*/ 180 w 1828"/>
              <a:gd name="T35" fmla="*/ 55 h 2160"/>
              <a:gd name="T36" fmla="*/ 110 w 1828"/>
              <a:gd name="T37" fmla="*/ 110 h 2160"/>
              <a:gd name="T38" fmla="*/ 55 w 1828"/>
              <a:gd name="T39" fmla="*/ 180 h 2160"/>
              <a:gd name="T40" fmla="*/ 17 w 1828"/>
              <a:gd name="T41" fmla="*/ 263 h 2160"/>
              <a:gd name="T42" fmla="*/ 0 w 1828"/>
              <a:gd name="T43" fmla="*/ 355 h 2160"/>
              <a:gd name="T44" fmla="*/ 9 w 1828"/>
              <a:gd name="T45" fmla="*/ 455 h 2160"/>
              <a:gd name="T46" fmla="*/ 5 w 1828"/>
              <a:gd name="T47" fmla="*/ 672 h 2160"/>
              <a:gd name="T48" fmla="*/ 5 w 1828"/>
              <a:gd name="T49" fmla="*/ 782 h 2160"/>
              <a:gd name="T50" fmla="*/ 9 w 1828"/>
              <a:gd name="T51" fmla="*/ 998 h 2160"/>
              <a:gd name="T52" fmla="*/ 1 w 1828"/>
              <a:gd name="T53" fmla="*/ 1107 h 2160"/>
              <a:gd name="T54" fmla="*/ 16 w 1828"/>
              <a:gd name="T55" fmla="*/ 1332 h 2160"/>
              <a:gd name="T56" fmla="*/ 0 w 1828"/>
              <a:gd name="T57" fmla="*/ 1439 h 2160"/>
              <a:gd name="T58" fmla="*/ 16 w 1828"/>
              <a:gd name="T59" fmla="*/ 1678 h 2160"/>
              <a:gd name="T60" fmla="*/ 0 w 1828"/>
              <a:gd name="T61" fmla="*/ 1785 h 2160"/>
              <a:gd name="T62" fmla="*/ 8 w 1828"/>
              <a:gd name="T63" fmla="*/ 1860 h 2160"/>
              <a:gd name="T64" fmla="*/ 37 w 1828"/>
              <a:gd name="T65" fmla="*/ 1948 h 2160"/>
              <a:gd name="T66" fmla="*/ 86 w 1828"/>
              <a:gd name="T67" fmla="*/ 2023 h 2160"/>
              <a:gd name="T68" fmla="*/ 150 w 1828"/>
              <a:gd name="T69" fmla="*/ 2085 h 2160"/>
              <a:gd name="T70" fmla="*/ 229 w 1828"/>
              <a:gd name="T71" fmla="*/ 2130 h 2160"/>
              <a:gd name="T72" fmla="*/ 318 w 1828"/>
              <a:gd name="T73" fmla="*/ 2155 h 2160"/>
              <a:gd name="T74" fmla="*/ 405 w 1828"/>
              <a:gd name="T75" fmla="*/ 2159 h 2160"/>
              <a:gd name="T76" fmla="*/ 611 w 1828"/>
              <a:gd name="T77" fmla="*/ 2141 h 2160"/>
              <a:gd name="T78" fmla="*/ 727 w 1828"/>
              <a:gd name="T79" fmla="*/ 2160 h 2160"/>
              <a:gd name="T80" fmla="*/ 977 w 1828"/>
              <a:gd name="T81" fmla="*/ 2141 h 2160"/>
              <a:gd name="T82" fmla="*/ 1093 w 1828"/>
              <a:gd name="T83" fmla="*/ 2160 h 2160"/>
              <a:gd name="T84" fmla="*/ 1211 w 1828"/>
              <a:gd name="T85" fmla="*/ 2141 h 2160"/>
              <a:gd name="T86" fmla="*/ 1423 w 1828"/>
              <a:gd name="T87" fmla="*/ 2159 h 2160"/>
              <a:gd name="T88" fmla="*/ 1510 w 1828"/>
              <a:gd name="T89" fmla="*/ 2155 h 2160"/>
              <a:gd name="T90" fmla="*/ 1599 w 1828"/>
              <a:gd name="T91" fmla="*/ 2130 h 2160"/>
              <a:gd name="T92" fmla="*/ 1677 w 1828"/>
              <a:gd name="T93" fmla="*/ 2085 h 2160"/>
              <a:gd name="T94" fmla="*/ 1742 w 1828"/>
              <a:gd name="T95" fmla="*/ 2023 h 2160"/>
              <a:gd name="T96" fmla="*/ 1790 w 1828"/>
              <a:gd name="T97" fmla="*/ 1948 h 2160"/>
              <a:gd name="T98" fmla="*/ 1820 w 1828"/>
              <a:gd name="T99" fmla="*/ 1860 h 2160"/>
              <a:gd name="T100" fmla="*/ 1828 w 1828"/>
              <a:gd name="T101" fmla="*/ 1785 h 2160"/>
              <a:gd name="T102" fmla="*/ 1813 w 1828"/>
              <a:gd name="T103" fmla="*/ 1534 h 2160"/>
              <a:gd name="T104" fmla="*/ 1828 w 1828"/>
              <a:gd name="T105" fmla="*/ 1432 h 2160"/>
              <a:gd name="T106" fmla="*/ 1813 w 1828"/>
              <a:gd name="T107" fmla="*/ 1331 h 2160"/>
              <a:gd name="T108" fmla="*/ 1827 w 1828"/>
              <a:gd name="T109" fmla="*/ 1106 h 2160"/>
              <a:gd name="T110" fmla="*/ 1819 w 1828"/>
              <a:gd name="T111" fmla="*/ 1003 h 2160"/>
              <a:gd name="T112" fmla="*/ 1823 w 1828"/>
              <a:gd name="T113" fmla="*/ 783 h 2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828" h="2160">
                <a:moveTo>
                  <a:pt x="1828" y="731"/>
                </a:moveTo>
                <a:lnTo>
                  <a:pt x="1828" y="731"/>
                </a:lnTo>
                <a:lnTo>
                  <a:pt x="1827" y="706"/>
                </a:lnTo>
                <a:lnTo>
                  <a:pt x="1823" y="680"/>
                </a:lnTo>
                <a:lnTo>
                  <a:pt x="1819" y="655"/>
                </a:lnTo>
                <a:lnTo>
                  <a:pt x="1813" y="630"/>
                </a:lnTo>
                <a:lnTo>
                  <a:pt x="1813" y="476"/>
                </a:lnTo>
                <a:lnTo>
                  <a:pt x="1813" y="476"/>
                </a:lnTo>
                <a:lnTo>
                  <a:pt x="1819" y="452"/>
                </a:lnTo>
                <a:lnTo>
                  <a:pt x="1823" y="426"/>
                </a:lnTo>
                <a:lnTo>
                  <a:pt x="1827" y="401"/>
                </a:lnTo>
                <a:lnTo>
                  <a:pt x="1828" y="374"/>
                </a:lnTo>
                <a:lnTo>
                  <a:pt x="1828" y="374"/>
                </a:lnTo>
                <a:lnTo>
                  <a:pt x="1827" y="355"/>
                </a:lnTo>
                <a:lnTo>
                  <a:pt x="1825" y="336"/>
                </a:lnTo>
                <a:lnTo>
                  <a:pt x="1823" y="317"/>
                </a:lnTo>
                <a:lnTo>
                  <a:pt x="1820" y="299"/>
                </a:lnTo>
                <a:lnTo>
                  <a:pt x="1816" y="281"/>
                </a:lnTo>
                <a:lnTo>
                  <a:pt x="1810" y="263"/>
                </a:lnTo>
                <a:lnTo>
                  <a:pt x="1804" y="245"/>
                </a:lnTo>
                <a:lnTo>
                  <a:pt x="1798" y="229"/>
                </a:lnTo>
                <a:lnTo>
                  <a:pt x="1790" y="212"/>
                </a:lnTo>
                <a:lnTo>
                  <a:pt x="1782" y="197"/>
                </a:lnTo>
                <a:lnTo>
                  <a:pt x="1773" y="180"/>
                </a:lnTo>
                <a:lnTo>
                  <a:pt x="1763" y="166"/>
                </a:lnTo>
                <a:lnTo>
                  <a:pt x="1753" y="151"/>
                </a:lnTo>
                <a:lnTo>
                  <a:pt x="1742" y="137"/>
                </a:lnTo>
                <a:lnTo>
                  <a:pt x="1730" y="123"/>
                </a:lnTo>
                <a:lnTo>
                  <a:pt x="1718" y="110"/>
                </a:lnTo>
                <a:lnTo>
                  <a:pt x="1705" y="98"/>
                </a:lnTo>
                <a:lnTo>
                  <a:pt x="1691" y="86"/>
                </a:lnTo>
                <a:lnTo>
                  <a:pt x="1677" y="75"/>
                </a:lnTo>
                <a:lnTo>
                  <a:pt x="1662" y="65"/>
                </a:lnTo>
                <a:lnTo>
                  <a:pt x="1647" y="55"/>
                </a:lnTo>
                <a:lnTo>
                  <a:pt x="1631" y="46"/>
                </a:lnTo>
                <a:lnTo>
                  <a:pt x="1616" y="37"/>
                </a:lnTo>
                <a:lnTo>
                  <a:pt x="1599" y="30"/>
                </a:lnTo>
                <a:lnTo>
                  <a:pt x="1581" y="22"/>
                </a:lnTo>
                <a:lnTo>
                  <a:pt x="1565" y="17"/>
                </a:lnTo>
                <a:lnTo>
                  <a:pt x="1547" y="12"/>
                </a:lnTo>
                <a:lnTo>
                  <a:pt x="1528" y="8"/>
                </a:lnTo>
                <a:lnTo>
                  <a:pt x="1510" y="5"/>
                </a:lnTo>
                <a:lnTo>
                  <a:pt x="1492" y="2"/>
                </a:lnTo>
                <a:lnTo>
                  <a:pt x="1473" y="0"/>
                </a:lnTo>
                <a:lnTo>
                  <a:pt x="1453" y="0"/>
                </a:lnTo>
                <a:lnTo>
                  <a:pt x="1453" y="0"/>
                </a:lnTo>
                <a:lnTo>
                  <a:pt x="1425" y="1"/>
                </a:lnTo>
                <a:lnTo>
                  <a:pt x="1398" y="5"/>
                </a:lnTo>
                <a:lnTo>
                  <a:pt x="1372" y="9"/>
                </a:lnTo>
                <a:lnTo>
                  <a:pt x="1346" y="16"/>
                </a:lnTo>
                <a:lnTo>
                  <a:pt x="1201" y="16"/>
                </a:lnTo>
                <a:lnTo>
                  <a:pt x="1201" y="16"/>
                </a:lnTo>
                <a:lnTo>
                  <a:pt x="1174" y="9"/>
                </a:lnTo>
                <a:lnTo>
                  <a:pt x="1149" y="5"/>
                </a:lnTo>
                <a:lnTo>
                  <a:pt x="1121" y="1"/>
                </a:lnTo>
                <a:lnTo>
                  <a:pt x="1093" y="0"/>
                </a:lnTo>
                <a:lnTo>
                  <a:pt x="1093" y="0"/>
                </a:lnTo>
                <a:lnTo>
                  <a:pt x="1065" y="1"/>
                </a:lnTo>
                <a:lnTo>
                  <a:pt x="1039" y="5"/>
                </a:lnTo>
                <a:lnTo>
                  <a:pt x="1012" y="9"/>
                </a:lnTo>
                <a:lnTo>
                  <a:pt x="987" y="16"/>
                </a:lnTo>
                <a:lnTo>
                  <a:pt x="848" y="16"/>
                </a:lnTo>
                <a:lnTo>
                  <a:pt x="848" y="16"/>
                </a:lnTo>
                <a:lnTo>
                  <a:pt x="821" y="9"/>
                </a:lnTo>
                <a:lnTo>
                  <a:pt x="796" y="5"/>
                </a:lnTo>
                <a:lnTo>
                  <a:pt x="768" y="1"/>
                </a:lnTo>
                <a:lnTo>
                  <a:pt x="740" y="0"/>
                </a:lnTo>
                <a:lnTo>
                  <a:pt x="740" y="0"/>
                </a:lnTo>
                <a:lnTo>
                  <a:pt x="713" y="1"/>
                </a:lnTo>
                <a:lnTo>
                  <a:pt x="686" y="5"/>
                </a:lnTo>
                <a:lnTo>
                  <a:pt x="659" y="9"/>
                </a:lnTo>
                <a:lnTo>
                  <a:pt x="634" y="16"/>
                </a:lnTo>
                <a:lnTo>
                  <a:pt x="482" y="16"/>
                </a:lnTo>
                <a:lnTo>
                  <a:pt x="482" y="16"/>
                </a:lnTo>
                <a:lnTo>
                  <a:pt x="455" y="9"/>
                </a:lnTo>
                <a:lnTo>
                  <a:pt x="430" y="5"/>
                </a:lnTo>
                <a:lnTo>
                  <a:pt x="402" y="1"/>
                </a:lnTo>
                <a:lnTo>
                  <a:pt x="374" y="0"/>
                </a:lnTo>
                <a:lnTo>
                  <a:pt x="374" y="0"/>
                </a:lnTo>
                <a:lnTo>
                  <a:pt x="355" y="0"/>
                </a:lnTo>
                <a:lnTo>
                  <a:pt x="336" y="2"/>
                </a:lnTo>
                <a:lnTo>
                  <a:pt x="318" y="5"/>
                </a:lnTo>
                <a:lnTo>
                  <a:pt x="299" y="8"/>
                </a:lnTo>
                <a:lnTo>
                  <a:pt x="281" y="12"/>
                </a:lnTo>
                <a:lnTo>
                  <a:pt x="263" y="17"/>
                </a:lnTo>
                <a:lnTo>
                  <a:pt x="245" y="22"/>
                </a:lnTo>
                <a:lnTo>
                  <a:pt x="229" y="30"/>
                </a:lnTo>
                <a:lnTo>
                  <a:pt x="212" y="37"/>
                </a:lnTo>
                <a:lnTo>
                  <a:pt x="197" y="46"/>
                </a:lnTo>
                <a:lnTo>
                  <a:pt x="180" y="55"/>
                </a:lnTo>
                <a:lnTo>
                  <a:pt x="166" y="65"/>
                </a:lnTo>
                <a:lnTo>
                  <a:pt x="150" y="75"/>
                </a:lnTo>
                <a:lnTo>
                  <a:pt x="137" y="86"/>
                </a:lnTo>
                <a:lnTo>
                  <a:pt x="123" y="98"/>
                </a:lnTo>
                <a:lnTo>
                  <a:pt x="110" y="110"/>
                </a:lnTo>
                <a:lnTo>
                  <a:pt x="98" y="123"/>
                </a:lnTo>
                <a:lnTo>
                  <a:pt x="86" y="137"/>
                </a:lnTo>
                <a:lnTo>
                  <a:pt x="75" y="151"/>
                </a:lnTo>
                <a:lnTo>
                  <a:pt x="65" y="166"/>
                </a:lnTo>
                <a:lnTo>
                  <a:pt x="55" y="180"/>
                </a:lnTo>
                <a:lnTo>
                  <a:pt x="46" y="197"/>
                </a:lnTo>
                <a:lnTo>
                  <a:pt x="37" y="212"/>
                </a:lnTo>
                <a:lnTo>
                  <a:pt x="30" y="229"/>
                </a:lnTo>
                <a:lnTo>
                  <a:pt x="22" y="245"/>
                </a:lnTo>
                <a:lnTo>
                  <a:pt x="17" y="263"/>
                </a:lnTo>
                <a:lnTo>
                  <a:pt x="12" y="281"/>
                </a:lnTo>
                <a:lnTo>
                  <a:pt x="8" y="299"/>
                </a:lnTo>
                <a:lnTo>
                  <a:pt x="5" y="317"/>
                </a:lnTo>
                <a:lnTo>
                  <a:pt x="3" y="336"/>
                </a:lnTo>
                <a:lnTo>
                  <a:pt x="0" y="355"/>
                </a:lnTo>
                <a:lnTo>
                  <a:pt x="0" y="374"/>
                </a:lnTo>
                <a:lnTo>
                  <a:pt x="0" y="374"/>
                </a:lnTo>
                <a:lnTo>
                  <a:pt x="1" y="402"/>
                </a:lnTo>
                <a:lnTo>
                  <a:pt x="5" y="430"/>
                </a:lnTo>
                <a:lnTo>
                  <a:pt x="9" y="455"/>
                </a:lnTo>
                <a:lnTo>
                  <a:pt x="16" y="482"/>
                </a:lnTo>
                <a:lnTo>
                  <a:pt x="16" y="620"/>
                </a:lnTo>
                <a:lnTo>
                  <a:pt x="16" y="620"/>
                </a:lnTo>
                <a:lnTo>
                  <a:pt x="9" y="646"/>
                </a:lnTo>
                <a:lnTo>
                  <a:pt x="5" y="672"/>
                </a:lnTo>
                <a:lnTo>
                  <a:pt x="1" y="700"/>
                </a:lnTo>
                <a:lnTo>
                  <a:pt x="0" y="727"/>
                </a:lnTo>
                <a:lnTo>
                  <a:pt x="0" y="727"/>
                </a:lnTo>
                <a:lnTo>
                  <a:pt x="1" y="754"/>
                </a:lnTo>
                <a:lnTo>
                  <a:pt x="5" y="782"/>
                </a:lnTo>
                <a:lnTo>
                  <a:pt x="9" y="808"/>
                </a:lnTo>
                <a:lnTo>
                  <a:pt x="16" y="833"/>
                </a:lnTo>
                <a:lnTo>
                  <a:pt x="16" y="973"/>
                </a:lnTo>
                <a:lnTo>
                  <a:pt x="16" y="973"/>
                </a:lnTo>
                <a:lnTo>
                  <a:pt x="9" y="998"/>
                </a:lnTo>
                <a:lnTo>
                  <a:pt x="5" y="1025"/>
                </a:lnTo>
                <a:lnTo>
                  <a:pt x="1" y="1052"/>
                </a:lnTo>
                <a:lnTo>
                  <a:pt x="0" y="1079"/>
                </a:lnTo>
                <a:lnTo>
                  <a:pt x="0" y="1079"/>
                </a:lnTo>
                <a:lnTo>
                  <a:pt x="1" y="1107"/>
                </a:lnTo>
                <a:lnTo>
                  <a:pt x="5" y="1135"/>
                </a:lnTo>
                <a:lnTo>
                  <a:pt x="9" y="1160"/>
                </a:lnTo>
                <a:lnTo>
                  <a:pt x="16" y="1186"/>
                </a:lnTo>
                <a:lnTo>
                  <a:pt x="16" y="1332"/>
                </a:lnTo>
                <a:lnTo>
                  <a:pt x="16" y="1332"/>
                </a:lnTo>
                <a:lnTo>
                  <a:pt x="9" y="1358"/>
                </a:lnTo>
                <a:lnTo>
                  <a:pt x="5" y="1384"/>
                </a:lnTo>
                <a:lnTo>
                  <a:pt x="1" y="1411"/>
                </a:lnTo>
                <a:lnTo>
                  <a:pt x="0" y="1439"/>
                </a:lnTo>
                <a:lnTo>
                  <a:pt x="0" y="1439"/>
                </a:lnTo>
                <a:lnTo>
                  <a:pt x="1" y="1467"/>
                </a:lnTo>
                <a:lnTo>
                  <a:pt x="5" y="1493"/>
                </a:lnTo>
                <a:lnTo>
                  <a:pt x="9" y="1520"/>
                </a:lnTo>
                <a:lnTo>
                  <a:pt x="16" y="1545"/>
                </a:lnTo>
                <a:lnTo>
                  <a:pt x="16" y="1678"/>
                </a:lnTo>
                <a:lnTo>
                  <a:pt x="16" y="1678"/>
                </a:lnTo>
                <a:lnTo>
                  <a:pt x="9" y="1704"/>
                </a:lnTo>
                <a:lnTo>
                  <a:pt x="5" y="1730"/>
                </a:lnTo>
                <a:lnTo>
                  <a:pt x="1" y="1757"/>
                </a:lnTo>
                <a:lnTo>
                  <a:pt x="0" y="1785"/>
                </a:lnTo>
                <a:lnTo>
                  <a:pt x="0" y="1785"/>
                </a:lnTo>
                <a:lnTo>
                  <a:pt x="0" y="1805"/>
                </a:lnTo>
                <a:lnTo>
                  <a:pt x="3" y="1824"/>
                </a:lnTo>
                <a:lnTo>
                  <a:pt x="5" y="1843"/>
                </a:lnTo>
                <a:lnTo>
                  <a:pt x="8" y="1860"/>
                </a:lnTo>
                <a:lnTo>
                  <a:pt x="12" y="1879"/>
                </a:lnTo>
                <a:lnTo>
                  <a:pt x="17" y="1897"/>
                </a:lnTo>
                <a:lnTo>
                  <a:pt x="22" y="1914"/>
                </a:lnTo>
                <a:lnTo>
                  <a:pt x="30" y="1931"/>
                </a:lnTo>
                <a:lnTo>
                  <a:pt x="37" y="1948"/>
                </a:lnTo>
                <a:lnTo>
                  <a:pt x="46" y="1963"/>
                </a:lnTo>
                <a:lnTo>
                  <a:pt x="55" y="1979"/>
                </a:lnTo>
                <a:lnTo>
                  <a:pt x="65" y="1994"/>
                </a:lnTo>
                <a:lnTo>
                  <a:pt x="75" y="2009"/>
                </a:lnTo>
                <a:lnTo>
                  <a:pt x="86" y="2023"/>
                </a:lnTo>
                <a:lnTo>
                  <a:pt x="98" y="2037"/>
                </a:lnTo>
                <a:lnTo>
                  <a:pt x="110" y="2050"/>
                </a:lnTo>
                <a:lnTo>
                  <a:pt x="123" y="2062"/>
                </a:lnTo>
                <a:lnTo>
                  <a:pt x="137" y="2074"/>
                </a:lnTo>
                <a:lnTo>
                  <a:pt x="150" y="2085"/>
                </a:lnTo>
                <a:lnTo>
                  <a:pt x="166" y="2095"/>
                </a:lnTo>
                <a:lnTo>
                  <a:pt x="180" y="2105"/>
                </a:lnTo>
                <a:lnTo>
                  <a:pt x="197" y="2114"/>
                </a:lnTo>
                <a:lnTo>
                  <a:pt x="212" y="2122"/>
                </a:lnTo>
                <a:lnTo>
                  <a:pt x="229" y="2130"/>
                </a:lnTo>
                <a:lnTo>
                  <a:pt x="245" y="2136"/>
                </a:lnTo>
                <a:lnTo>
                  <a:pt x="263" y="2142"/>
                </a:lnTo>
                <a:lnTo>
                  <a:pt x="281" y="2148"/>
                </a:lnTo>
                <a:lnTo>
                  <a:pt x="299" y="2152"/>
                </a:lnTo>
                <a:lnTo>
                  <a:pt x="318" y="2155"/>
                </a:lnTo>
                <a:lnTo>
                  <a:pt x="336" y="2158"/>
                </a:lnTo>
                <a:lnTo>
                  <a:pt x="355" y="2159"/>
                </a:lnTo>
                <a:lnTo>
                  <a:pt x="374" y="2160"/>
                </a:lnTo>
                <a:lnTo>
                  <a:pt x="374" y="2160"/>
                </a:lnTo>
                <a:lnTo>
                  <a:pt x="405" y="2159"/>
                </a:lnTo>
                <a:lnTo>
                  <a:pt x="434" y="2154"/>
                </a:lnTo>
                <a:lnTo>
                  <a:pt x="463" y="2149"/>
                </a:lnTo>
                <a:lnTo>
                  <a:pt x="492" y="2141"/>
                </a:lnTo>
                <a:lnTo>
                  <a:pt x="611" y="2141"/>
                </a:lnTo>
                <a:lnTo>
                  <a:pt x="611" y="2141"/>
                </a:lnTo>
                <a:lnTo>
                  <a:pt x="638" y="2149"/>
                </a:lnTo>
                <a:lnTo>
                  <a:pt x="667" y="2154"/>
                </a:lnTo>
                <a:lnTo>
                  <a:pt x="697" y="2159"/>
                </a:lnTo>
                <a:lnTo>
                  <a:pt x="727" y="2160"/>
                </a:lnTo>
                <a:lnTo>
                  <a:pt x="727" y="2160"/>
                </a:lnTo>
                <a:lnTo>
                  <a:pt x="758" y="2159"/>
                </a:lnTo>
                <a:lnTo>
                  <a:pt x="787" y="2154"/>
                </a:lnTo>
                <a:lnTo>
                  <a:pt x="816" y="2149"/>
                </a:lnTo>
                <a:lnTo>
                  <a:pt x="845" y="2141"/>
                </a:lnTo>
                <a:lnTo>
                  <a:pt x="977" y="2141"/>
                </a:lnTo>
                <a:lnTo>
                  <a:pt x="977" y="2141"/>
                </a:lnTo>
                <a:lnTo>
                  <a:pt x="1004" y="2149"/>
                </a:lnTo>
                <a:lnTo>
                  <a:pt x="1033" y="2154"/>
                </a:lnTo>
                <a:lnTo>
                  <a:pt x="1063" y="2159"/>
                </a:lnTo>
                <a:lnTo>
                  <a:pt x="1093" y="2160"/>
                </a:lnTo>
                <a:lnTo>
                  <a:pt x="1093" y="2160"/>
                </a:lnTo>
                <a:lnTo>
                  <a:pt x="1124" y="2159"/>
                </a:lnTo>
                <a:lnTo>
                  <a:pt x="1153" y="2154"/>
                </a:lnTo>
                <a:lnTo>
                  <a:pt x="1182" y="2149"/>
                </a:lnTo>
                <a:lnTo>
                  <a:pt x="1211" y="2141"/>
                </a:lnTo>
                <a:lnTo>
                  <a:pt x="1336" y="2141"/>
                </a:lnTo>
                <a:lnTo>
                  <a:pt x="1336" y="2141"/>
                </a:lnTo>
                <a:lnTo>
                  <a:pt x="1364" y="2149"/>
                </a:lnTo>
                <a:lnTo>
                  <a:pt x="1393" y="2154"/>
                </a:lnTo>
                <a:lnTo>
                  <a:pt x="1423" y="2159"/>
                </a:lnTo>
                <a:lnTo>
                  <a:pt x="1453" y="2160"/>
                </a:lnTo>
                <a:lnTo>
                  <a:pt x="1453" y="2160"/>
                </a:lnTo>
                <a:lnTo>
                  <a:pt x="1473" y="2159"/>
                </a:lnTo>
                <a:lnTo>
                  <a:pt x="1492" y="2158"/>
                </a:lnTo>
                <a:lnTo>
                  <a:pt x="1510" y="2155"/>
                </a:lnTo>
                <a:lnTo>
                  <a:pt x="1528" y="2152"/>
                </a:lnTo>
                <a:lnTo>
                  <a:pt x="1547" y="2148"/>
                </a:lnTo>
                <a:lnTo>
                  <a:pt x="1565" y="2142"/>
                </a:lnTo>
                <a:lnTo>
                  <a:pt x="1581" y="2136"/>
                </a:lnTo>
                <a:lnTo>
                  <a:pt x="1599" y="2130"/>
                </a:lnTo>
                <a:lnTo>
                  <a:pt x="1616" y="2122"/>
                </a:lnTo>
                <a:lnTo>
                  <a:pt x="1631" y="2114"/>
                </a:lnTo>
                <a:lnTo>
                  <a:pt x="1647" y="2105"/>
                </a:lnTo>
                <a:lnTo>
                  <a:pt x="1662" y="2095"/>
                </a:lnTo>
                <a:lnTo>
                  <a:pt x="1677" y="2085"/>
                </a:lnTo>
                <a:lnTo>
                  <a:pt x="1691" y="2074"/>
                </a:lnTo>
                <a:lnTo>
                  <a:pt x="1705" y="2062"/>
                </a:lnTo>
                <a:lnTo>
                  <a:pt x="1718" y="2050"/>
                </a:lnTo>
                <a:lnTo>
                  <a:pt x="1730" y="2037"/>
                </a:lnTo>
                <a:lnTo>
                  <a:pt x="1742" y="2023"/>
                </a:lnTo>
                <a:lnTo>
                  <a:pt x="1753" y="2009"/>
                </a:lnTo>
                <a:lnTo>
                  <a:pt x="1763" y="1994"/>
                </a:lnTo>
                <a:lnTo>
                  <a:pt x="1773" y="1979"/>
                </a:lnTo>
                <a:lnTo>
                  <a:pt x="1782" y="1963"/>
                </a:lnTo>
                <a:lnTo>
                  <a:pt x="1790" y="1948"/>
                </a:lnTo>
                <a:lnTo>
                  <a:pt x="1798" y="1931"/>
                </a:lnTo>
                <a:lnTo>
                  <a:pt x="1804" y="1914"/>
                </a:lnTo>
                <a:lnTo>
                  <a:pt x="1810" y="1897"/>
                </a:lnTo>
                <a:lnTo>
                  <a:pt x="1816" y="1879"/>
                </a:lnTo>
                <a:lnTo>
                  <a:pt x="1820" y="1860"/>
                </a:lnTo>
                <a:lnTo>
                  <a:pt x="1823" y="1843"/>
                </a:lnTo>
                <a:lnTo>
                  <a:pt x="1825" y="1824"/>
                </a:lnTo>
                <a:lnTo>
                  <a:pt x="1827" y="1805"/>
                </a:lnTo>
                <a:lnTo>
                  <a:pt x="1828" y="1785"/>
                </a:lnTo>
                <a:lnTo>
                  <a:pt x="1828" y="1785"/>
                </a:lnTo>
                <a:lnTo>
                  <a:pt x="1827" y="1759"/>
                </a:lnTo>
                <a:lnTo>
                  <a:pt x="1823" y="1733"/>
                </a:lnTo>
                <a:lnTo>
                  <a:pt x="1819" y="1708"/>
                </a:lnTo>
                <a:lnTo>
                  <a:pt x="1813" y="1684"/>
                </a:lnTo>
                <a:lnTo>
                  <a:pt x="1813" y="1534"/>
                </a:lnTo>
                <a:lnTo>
                  <a:pt x="1813" y="1534"/>
                </a:lnTo>
                <a:lnTo>
                  <a:pt x="1819" y="1510"/>
                </a:lnTo>
                <a:lnTo>
                  <a:pt x="1823" y="1484"/>
                </a:lnTo>
                <a:lnTo>
                  <a:pt x="1827" y="1459"/>
                </a:lnTo>
                <a:lnTo>
                  <a:pt x="1828" y="1432"/>
                </a:lnTo>
                <a:lnTo>
                  <a:pt x="1828" y="1432"/>
                </a:lnTo>
                <a:lnTo>
                  <a:pt x="1827" y="1407"/>
                </a:lnTo>
                <a:lnTo>
                  <a:pt x="1823" y="1381"/>
                </a:lnTo>
                <a:lnTo>
                  <a:pt x="1819" y="1356"/>
                </a:lnTo>
                <a:lnTo>
                  <a:pt x="1813" y="1331"/>
                </a:lnTo>
                <a:lnTo>
                  <a:pt x="1813" y="1181"/>
                </a:lnTo>
                <a:lnTo>
                  <a:pt x="1813" y="1181"/>
                </a:lnTo>
                <a:lnTo>
                  <a:pt x="1819" y="1157"/>
                </a:lnTo>
                <a:lnTo>
                  <a:pt x="1823" y="1132"/>
                </a:lnTo>
                <a:lnTo>
                  <a:pt x="1827" y="1106"/>
                </a:lnTo>
                <a:lnTo>
                  <a:pt x="1828" y="1079"/>
                </a:lnTo>
                <a:lnTo>
                  <a:pt x="1828" y="1079"/>
                </a:lnTo>
                <a:lnTo>
                  <a:pt x="1827" y="1054"/>
                </a:lnTo>
                <a:lnTo>
                  <a:pt x="1823" y="1028"/>
                </a:lnTo>
                <a:lnTo>
                  <a:pt x="1819" y="1003"/>
                </a:lnTo>
                <a:lnTo>
                  <a:pt x="1813" y="979"/>
                </a:lnTo>
                <a:lnTo>
                  <a:pt x="1813" y="833"/>
                </a:lnTo>
                <a:lnTo>
                  <a:pt x="1813" y="833"/>
                </a:lnTo>
                <a:lnTo>
                  <a:pt x="1819" y="809"/>
                </a:lnTo>
                <a:lnTo>
                  <a:pt x="1823" y="783"/>
                </a:lnTo>
                <a:lnTo>
                  <a:pt x="1827" y="758"/>
                </a:lnTo>
                <a:lnTo>
                  <a:pt x="1828" y="731"/>
                </a:lnTo>
                <a:lnTo>
                  <a:pt x="1828" y="731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 w="1016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5630" name="AutoShape 94"/>
          <p:cNvSpPr>
            <a:spLocks noChangeArrowheads="1"/>
          </p:cNvSpPr>
          <p:nvPr/>
        </p:nvSpPr>
        <p:spPr bwMode="auto">
          <a:xfrm>
            <a:off x="3146425" y="5418138"/>
            <a:ext cx="2811463" cy="509587"/>
          </a:xfrm>
          <a:prstGeom prst="roundRect">
            <a:avLst>
              <a:gd name="adj" fmla="val 50000"/>
            </a:avLst>
          </a:prstGeom>
          <a:solidFill>
            <a:schemeClr val="bg1">
              <a:alpha val="95000"/>
            </a:scheme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5542" name="Freeform 6"/>
          <p:cNvSpPr>
            <a:spLocks/>
          </p:cNvSpPr>
          <p:nvPr/>
        </p:nvSpPr>
        <p:spPr bwMode="auto">
          <a:xfrm>
            <a:off x="5140325" y="3405188"/>
            <a:ext cx="2790825" cy="1144587"/>
          </a:xfrm>
          <a:custGeom>
            <a:avLst/>
            <a:gdLst>
              <a:gd name="T0" fmla="*/ 1423 w 1860"/>
              <a:gd name="T1" fmla="*/ 4 h 762"/>
              <a:gd name="T2" fmla="*/ 1222 w 1860"/>
              <a:gd name="T3" fmla="*/ 16 h 762"/>
              <a:gd name="T4" fmla="*/ 1112 w 1860"/>
              <a:gd name="T5" fmla="*/ 0 h 762"/>
              <a:gd name="T6" fmla="*/ 1030 w 1860"/>
              <a:gd name="T7" fmla="*/ 9 h 762"/>
              <a:gd name="T8" fmla="*/ 822 w 1860"/>
              <a:gd name="T9" fmla="*/ 9 h 762"/>
              <a:gd name="T10" fmla="*/ 740 w 1860"/>
              <a:gd name="T11" fmla="*/ 0 h 762"/>
              <a:gd name="T12" fmla="*/ 631 w 1860"/>
              <a:gd name="T13" fmla="*/ 16 h 762"/>
              <a:gd name="T14" fmla="*/ 437 w 1860"/>
              <a:gd name="T15" fmla="*/ 4 h 762"/>
              <a:gd name="T16" fmla="*/ 361 w 1860"/>
              <a:gd name="T17" fmla="*/ 0 h 762"/>
              <a:gd name="T18" fmla="*/ 286 w 1860"/>
              <a:gd name="T19" fmla="*/ 12 h 762"/>
              <a:gd name="T20" fmla="*/ 216 w 1860"/>
              <a:gd name="T21" fmla="*/ 37 h 762"/>
              <a:gd name="T22" fmla="*/ 152 w 1860"/>
              <a:gd name="T23" fmla="*/ 76 h 762"/>
              <a:gd name="T24" fmla="*/ 99 w 1860"/>
              <a:gd name="T25" fmla="*/ 124 h 762"/>
              <a:gd name="T26" fmla="*/ 55 w 1860"/>
              <a:gd name="T27" fmla="*/ 183 h 762"/>
              <a:gd name="T28" fmla="*/ 22 w 1860"/>
              <a:gd name="T29" fmla="*/ 249 h 762"/>
              <a:gd name="T30" fmla="*/ 4 w 1860"/>
              <a:gd name="T31" fmla="*/ 323 h 762"/>
              <a:gd name="T32" fmla="*/ 0 w 1860"/>
              <a:gd name="T33" fmla="*/ 380 h 762"/>
              <a:gd name="T34" fmla="*/ 8 w 1860"/>
              <a:gd name="T35" fmla="*/ 457 h 762"/>
              <a:gd name="T36" fmla="*/ 29 w 1860"/>
              <a:gd name="T37" fmla="*/ 529 h 762"/>
              <a:gd name="T38" fmla="*/ 65 w 1860"/>
              <a:gd name="T39" fmla="*/ 594 h 762"/>
              <a:gd name="T40" fmla="*/ 112 w 1860"/>
              <a:gd name="T41" fmla="*/ 650 h 762"/>
              <a:gd name="T42" fmla="*/ 168 w 1860"/>
              <a:gd name="T43" fmla="*/ 697 h 762"/>
              <a:gd name="T44" fmla="*/ 233 w 1860"/>
              <a:gd name="T45" fmla="*/ 732 h 762"/>
              <a:gd name="T46" fmla="*/ 304 w 1860"/>
              <a:gd name="T47" fmla="*/ 754 h 762"/>
              <a:gd name="T48" fmla="*/ 381 w 1860"/>
              <a:gd name="T49" fmla="*/ 762 h 762"/>
              <a:gd name="T50" fmla="*/ 460 w 1860"/>
              <a:gd name="T51" fmla="*/ 753 h 762"/>
              <a:gd name="T52" fmla="*/ 661 w 1860"/>
              <a:gd name="T53" fmla="*/ 753 h 762"/>
              <a:gd name="T54" fmla="*/ 740 w 1860"/>
              <a:gd name="T55" fmla="*/ 762 h 762"/>
              <a:gd name="T56" fmla="*/ 844 w 1860"/>
              <a:gd name="T57" fmla="*/ 747 h 762"/>
              <a:gd name="T58" fmla="*/ 1059 w 1860"/>
              <a:gd name="T59" fmla="*/ 758 h 762"/>
              <a:gd name="T60" fmla="*/ 1140 w 1860"/>
              <a:gd name="T61" fmla="*/ 761 h 762"/>
              <a:gd name="T62" fmla="*/ 1374 w 1860"/>
              <a:gd name="T63" fmla="*/ 747 h 762"/>
              <a:gd name="T64" fmla="*/ 1451 w 1860"/>
              <a:gd name="T65" fmla="*/ 761 h 762"/>
              <a:gd name="T66" fmla="*/ 1518 w 1860"/>
              <a:gd name="T67" fmla="*/ 760 h 762"/>
              <a:gd name="T68" fmla="*/ 1592 w 1860"/>
              <a:gd name="T69" fmla="*/ 744 h 762"/>
              <a:gd name="T70" fmla="*/ 1660 w 1860"/>
              <a:gd name="T71" fmla="*/ 716 h 762"/>
              <a:gd name="T72" fmla="*/ 1721 w 1860"/>
              <a:gd name="T73" fmla="*/ 675 h 762"/>
              <a:gd name="T74" fmla="*/ 1773 w 1860"/>
              <a:gd name="T75" fmla="*/ 623 h 762"/>
              <a:gd name="T76" fmla="*/ 1814 w 1860"/>
              <a:gd name="T77" fmla="*/ 562 h 762"/>
              <a:gd name="T78" fmla="*/ 1842 w 1860"/>
              <a:gd name="T79" fmla="*/ 494 h 762"/>
              <a:gd name="T80" fmla="*/ 1858 w 1860"/>
              <a:gd name="T81" fmla="*/ 420 h 762"/>
              <a:gd name="T82" fmla="*/ 1859 w 1860"/>
              <a:gd name="T83" fmla="*/ 361 h 762"/>
              <a:gd name="T84" fmla="*/ 1848 w 1860"/>
              <a:gd name="T85" fmla="*/ 286 h 762"/>
              <a:gd name="T86" fmla="*/ 1822 w 1860"/>
              <a:gd name="T87" fmla="*/ 216 h 762"/>
              <a:gd name="T88" fmla="*/ 1784 w 1860"/>
              <a:gd name="T89" fmla="*/ 152 h 762"/>
              <a:gd name="T90" fmla="*/ 1735 w 1860"/>
              <a:gd name="T91" fmla="*/ 99 h 762"/>
              <a:gd name="T92" fmla="*/ 1676 w 1860"/>
              <a:gd name="T93" fmla="*/ 55 h 762"/>
              <a:gd name="T94" fmla="*/ 1609 w 1860"/>
              <a:gd name="T95" fmla="*/ 22 h 762"/>
              <a:gd name="T96" fmla="*/ 1537 w 1860"/>
              <a:gd name="T97" fmla="*/ 4 h 762"/>
              <a:gd name="T98" fmla="*/ 1478 w 1860"/>
              <a:gd name="T99" fmla="*/ 0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60" h="762">
                <a:moveTo>
                  <a:pt x="1478" y="0"/>
                </a:moveTo>
                <a:lnTo>
                  <a:pt x="1478" y="0"/>
                </a:lnTo>
                <a:lnTo>
                  <a:pt x="1450" y="1"/>
                </a:lnTo>
                <a:lnTo>
                  <a:pt x="1423" y="4"/>
                </a:lnTo>
                <a:lnTo>
                  <a:pt x="1396" y="9"/>
                </a:lnTo>
                <a:lnTo>
                  <a:pt x="1370" y="16"/>
                </a:lnTo>
                <a:lnTo>
                  <a:pt x="1222" y="16"/>
                </a:lnTo>
                <a:lnTo>
                  <a:pt x="1222" y="16"/>
                </a:lnTo>
                <a:lnTo>
                  <a:pt x="1195" y="9"/>
                </a:lnTo>
                <a:lnTo>
                  <a:pt x="1169" y="4"/>
                </a:lnTo>
                <a:lnTo>
                  <a:pt x="1141" y="1"/>
                </a:lnTo>
                <a:lnTo>
                  <a:pt x="1112" y="0"/>
                </a:lnTo>
                <a:lnTo>
                  <a:pt x="1112" y="0"/>
                </a:lnTo>
                <a:lnTo>
                  <a:pt x="1084" y="1"/>
                </a:lnTo>
                <a:lnTo>
                  <a:pt x="1057" y="4"/>
                </a:lnTo>
                <a:lnTo>
                  <a:pt x="1030" y="9"/>
                </a:lnTo>
                <a:lnTo>
                  <a:pt x="1004" y="16"/>
                </a:lnTo>
                <a:lnTo>
                  <a:pt x="849" y="16"/>
                </a:lnTo>
                <a:lnTo>
                  <a:pt x="849" y="16"/>
                </a:lnTo>
                <a:lnTo>
                  <a:pt x="822" y="9"/>
                </a:lnTo>
                <a:lnTo>
                  <a:pt x="796" y="4"/>
                </a:lnTo>
                <a:lnTo>
                  <a:pt x="768" y="1"/>
                </a:lnTo>
                <a:lnTo>
                  <a:pt x="740" y="0"/>
                </a:lnTo>
                <a:lnTo>
                  <a:pt x="740" y="0"/>
                </a:lnTo>
                <a:lnTo>
                  <a:pt x="711" y="1"/>
                </a:lnTo>
                <a:lnTo>
                  <a:pt x="684" y="4"/>
                </a:lnTo>
                <a:lnTo>
                  <a:pt x="657" y="9"/>
                </a:lnTo>
                <a:lnTo>
                  <a:pt x="631" y="16"/>
                </a:lnTo>
                <a:lnTo>
                  <a:pt x="490" y="16"/>
                </a:lnTo>
                <a:lnTo>
                  <a:pt x="490" y="16"/>
                </a:lnTo>
                <a:lnTo>
                  <a:pt x="463" y="9"/>
                </a:lnTo>
                <a:lnTo>
                  <a:pt x="437" y="4"/>
                </a:lnTo>
                <a:lnTo>
                  <a:pt x="409" y="1"/>
                </a:lnTo>
                <a:lnTo>
                  <a:pt x="381" y="0"/>
                </a:lnTo>
                <a:lnTo>
                  <a:pt x="381" y="0"/>
                </a:lnTo>
                <a:lnTo>
                  <a:pt x="361" y="0"/>
                </a:lnTo>
                <a:lnTo>
                  <a:pt x="342" y="2"/>
                </a:lnTo>
                <a:lnTo>
                  <a:pt x="323" y="4"/>
                </a:lnTo>
                <a:lnTo>
                  <a:pt x="304" y="8"/>
                </a:lnTo>
                <a:lnTo>
                  <a:pt x="286" y="12"/>
                </a:lnTo>
                <a:lnTo>
                  <a:pt x="268" y="17"/>
                </a:lnTo>
                <a:lnTo>
                  <a:pt x="249" y="22"/>
                </a:lnTo>
                <a:lnTo>
                  <a:pt x="233" y="29"/>
                </a:lnTo>
                <a:lnTo>
                  <a:pt x="216" y="37"/>
                </a:lnTo>
                <a:lnTo>
                  <a:pt x="200" y="46"/>
                </a:lnTo>
                <a:lnTo>
                  <a:pt x="183" y="55"/>
                </a:lnTo>
                <a:lnTo>
                  <a:pt x="168" y="65"/>
                </a:lnTo>
                <a:lnTo>
                  <a:pt x="152" y="76"/>
                </a:lnTo>
                <a:lnTo>
                  <a:pt x="139" y="87"/>
                </a:lnTo>
                <a:lnTo>
                  <a:pt x="124" y="99"/>
                </a:lnTo>
                <a:lnTo>
                  <a:pt x="112" y="112"/>
                </a:lnTo>
                <a:lnTo>
                  <a:pt x="99" y="124"/>
                </a:lnTo>
                <a:lnTo>
                  <a:pt x="87" y="139"/>
                </a:lnTo>
                <a:lnTo>
                  <a:pt x="76" y="152"/>
                </a:lnTo>
                <a:lnTo>
                  <a:pt x="65" y="168"/>
                </a:lnTo>
                <a:lnTo>
                  <a:pt x="55" y="183"/>
                </a:lnTo>
                <a:lnTo>
                  <a:pt x="46" y="200"/>
                </a:lnTo>
                <a:lnTo>
                  <a:pt x="37" y="216"/>
                </a:lnTo>
                <a:lnTo>
                  <a:pt x="29" y="233"/>
                </a:lnTo>
                <a:lnTo>
                  <a:pt x="22" y="249"/>
                </a:lnTo>
                <a:lnTo>
                  <a:pt x="17" y="268"/>
                </a:lnTo>
                <a:lnTo>
                  <a:pt x="12" y="286"/>
                </a:lnTo>
                <a:lnTo>
                  <a:pt x="8" y="304"/>
                </a:lnTo>
                <a:lnTo>
                  <a:pt x="4" y="323"/>
                </a:lnTo>
                <a:lnTo>
                  <a:pt x="2" y="342"/>
                </a:lnTo>
                <a:lnTo>
                  <a:pt x="0" y="361"/>
                </a:lnTo>
                <a:lnTo>
                  <a:pt x="0" y="380"/>
                </a:lnTo>
                <a:lnTo>
                  <a:pt x="0" y="380"/>
                </a:lnTo>
                <a:lnTo>
                  <a:pt x="0" y="401"/>
                </a:lnTo>
                <a:lnTo>
                  <a:pt x="2" y="420"/>
                </a:lnTo>
                <a:lnTo>
                  <a:pt x="4" y="439"/>
                </a:lnTo>
                <a:lnTo>
                  <a:pt x="8" y="457"/>
                </a:lnTo>
                <a:lnTo>
                  <a:pt x="12" y="476"/>
                </a:lnTo>
                <a:lnTo>
                  <a:pt x="17" y="494"/>
                </a:lnTo>
                <a:lnTo>
                  <a:pt x="22" y="511"/>
                </a:lnTo>
                <a:lnTo>
                  <a:pt x="29" y="529"/>
                </a:lnTo>
                <a:lnTo>
                  <a:pt x="37" y="546"/>
                </a:lnTo>
                <a:lnTo>
                  <a:pt x="46" y="562"/>
                </a:lnTo>
                <a:lnTo>
                  <a:pt x="55" y="578"/>
                </a:lnTo>
                <a:lnTo>
                  <a:pt x="65" y="594"/>
                </a:lnTo>
                <a:lnTo>
                  <a:pt x="76" y="609"/>
                </a:lnTo>
                <a:lnTo>
                  <a:pt x="87" y="623"/>
                </a:lnTo>
                <a:lnTo>
                  <a:pt x="99" y="637"/>
                </a:lnTo>
                <a:lnTo>
                  <a:pt x="112" y="650"/>
                </a:lnTo>
                <a:lnTo>
                  <a:pt x="124" y="663"/>
                </a:lnTo>
                <a:lnTo>
                  <a:pt x="139" y="675"/>
                </a:lnTo>
                <a:lnTo>
                  <a:pt x="152" y="686"/>
                </a:lnTo>
                <a:lnTo>
                  <a:pt x="168" y="697"/>
                </a:lnTo>
                <a:lnTo>
                  <a:pt x="183" y="707"/>
                </a:lnTo>
                <a:lnTo>
                  <a:pt x="200" y="716"/>
                </a:lnTo>
                <a:lnTo>
                  <a:pt x="216" y="724"/>
                </a:lnTo>
                <a:lnTo>
                  <a:pt x="233" y="732"/>
                </a:lnTo>
                <a:lnTo>
                  <a:pt x="249" y="738"/>
                </a:lnTo>
                <a:lnTo>
                  <a:pt x="268" y="744"/>
                </a:lnTo>
                <a:lnTo>
                  <a:pt x="286" y="750"/>
                </a:lnTo>
                <a:lnTo>
                  <a:pt x="304" y="754"/>
                </a:lnTo>
                <a:lnTo>
                  <a:pt x="323" y="758"/>
                </a:lnTo>
                <a:lnTo>
                  <a:pt x="342" y="760"/>
                </a:lnTo>
                <a:lnTo>
                  <a:pt x="361" y="761"/>
                </a:lnTo>
                <a:lnTo>
                  <a:pt x="381" y="762"/>
                </a:lnTo>
                <a:lnTo>
                  <a:pt x="381" y="762"/>
                </a:lnTo>
                <a:lnTo>
                  <a:pt x="408" y="761"/>
                </a:lnTo>
                <a:lnTo>
                  <a:pt x="434" y="758"/>
                </a:lnTo>
                <a:lnTo>
                  <a:pt x="460" y="753"/>
                </a:lnTo>
                <a:lnTo>
                  <a:pt x="484" y="747"/>
                </a:lnTo>
                <a:lnTo>
                  <a:pt x="636" y="747"/>
                </a:lnTo>
                <a:lnTo>
                  <a:pt x="636" y="747"/>
                </a:lnTo>
                <a:lnTo>
                  <a:pt x="661" y="753"/>
                </a:lnTo>
                <a:lnTo>
                  <a:pt x="687" y="758"/>
                </a:lnTo>
                <a:lnTo>
                  <a:pt x="714" y="761"/>
                </a:lnTo>
                <a:lnTo>
                  <a:pt x="740" y="762"/>
                </a:lnTo>
                <a:lnTo>
                  <a:pt x="740" y="762"/>
                </a:lnTo>
                <a:lnTo>
                  <a:pt x="767" y="761"/>
                </a:lnTo>
                <a:lnTo>
                  <a:pt x="793" y="758"/>
                </a:lnTo>
                <a:lnTo>
                  <a:pt x="819" y="753"/>
                </a:lnTo>
                <a:lnTo>
                  <a:pt x="844" y="747"/>
                </a:lnTo>
                <a:lnTo>
                  <a:pt x="1008" y="747"/>
                </a:lnTo>
                <a:lnTo>
                  <a:pt x="1008" y="747"/>
                </a:lnTo>
                <a:lnTo>
                  <a:pt x="1033" y="753"/>
                </a:lnTo>
                <a:lnTo>
                  <a:pt x="1059" y="758"/>
                </a:lnTo>
                <a:lnTo>
                  <a:pt x="1086" y="761"/>
                </a:lnTo>
                <a:lnTo>
                  <a:pt x="1112" y="762"/>
                </a:lnTo>
                <a:lnTo>
                  <a:pt x="1112" y="762"/>
                </a:lnTo>
                <a:lnTo>
                  <a:pt x="1140" y="761"/>
                </a:lnTo>
                <a:lnTo>
                  <a:pt x="1165" y="758"/>
                </a:lnTo>
                <a:lnTo>
                  <a:pt x="1191" y="753"/>
                </a:lnTo>
                <a:lnTo>
                  <a:pt x="1216" y="747"/>
                </a:lnTo>
                <a:lnTo>
                  <a:pt x="1374" y="747"/>
                </a:lnTo>
                <a:lnTo>
                  <a:pt x="1374" y="747"/>
                </a:lnTo>
                <a:lnTo>
                  <a:pt x="1399" y="753"/>
                </a:lnTo>
                <a:lnTo>
                  <a:pt x="1425" y="758"/>
                </a:lnTo>
                <a:lnTo>
                  <a:pt x="1451" y="761"/>
                </a:lnTo>
                <a:lnTo>
                  <a:pt x="1478" y="762"/>
                </a:lnTo>
                <a:lnTo>
                  <a:pt x="1478" y="762"/>
                </a:lnTo>
                <a:lnTo>
                  <a:pt x="1499" y="761"/>
                </a:lnTo>
                <a:lnTo>
                  <a:pt x="1518" y="760"/>
                </a:lnTo>
                <a:lnTo>
                  <a:pt x="1537" y="758"/>
                </a:lnTo>
                <a:lnTo>
                  <a:pt x="1555" y="754"/>
                </a:lnTo>
                <a:lnTo>
                  <a:pt x="1574" y="750"/>
                </a:lnTo>
                <a:lnTo>
                  <a:pt x="1592" y="744"/>
                </a:lnTo>
                <a:lnTo>
                  <a:pt x="1609" y="738"/>
                </a:lnTo>
                <a:lnTo>
                  <a:pt x="1627" y="732"/>
                </a:lnTo>
                <a:lnTo>
                  <a:pt x="1643" y="724"/>
                </a:lnTo>
                <a:lnTo>
                  <a:pt x="1660" y="716"/>
                </a:lnTo>
                <a:lnTo>
                  <a:pt x="1676" y="707"/>
                </a:lnTo>
                <a:lnTo>
                  <a:pt x="1692" y="697"/>
                </a:lnTo>
                <a:lnTo>
                  <a:pt x="1707" y="686"/>
                </a:lnTo>
                <a:lnTo>
                  <a:pt x="1721" y="675"/>
                </a:lnTo>
                <a:lnTo>
                  <a:pt x="1735" y="663"/>
                </a:lnTo>
                <a:lnTo>
                  <a:pt x="1748" y="650"/>
                </a:lnTo>
                <a:lnTo>
                  <a:pt x="1761" y="637"/>
                </a:lnTo>
                <a:lnTo>
                  <a:pt x="1773" y="623"/>
                </a:lnTo>
                <a:lnTo>
                  <a:pt x="1784" y="609"/>
                </a:lnTo>
                <a:lnTo>
                  <a:pt x="1795" y="594"/>
                </a:lnTo>
                <a:lnTo>
                  <a:pt x="1805" y="578"/>
                </a:lnTo>
                <a:lnTo>
                  <a:pt x="1814" y="562"/>
                </a:lnTo>
                <a:lnTo>
                  <a:pt x="1822" y="546"/>
                </a:lnTo>
                <a:lnTo>
                  <a:pt x="1830" y="529"/>
                </a:lnTo>
                <a:lnTo>
                  <a:pt x="1836" y="511"/>
                </a:lnTo>
                <a:lnTo>
                  <a:pt x="1842" y="494"/>
                </a:lnTo>
                <a:lnTo>
                  <a:pt x="1848" y="476"/>
                </a:lnTo>
                <a:lnTo>
                  <a:pt x="1852" y="457"/>
                </a:lnTo>
                <a:lnTo>
                  <a:pt x="1856" y="439"/>
                </a:lnTo>
                <a:lnTo>
                  <a:pt x="1858" y="420"/>
                </a:lnTo>
                <a:lnTo>
                  <a:pt x="1859" y="401"/>
                </a:lnTo>
                <a:lnTo>
                  <a:pt x="1860" y="380"/>
                </a:lnTo>
                <a:lnTo>
                  <a:pt x="1860" y="380"/>
                </a:lnTo>
                <a:lnTo>
                  <a:pt x="1859" y="361"/>
                </a:lnTo>
                <a:lnTo>
                  <a:pt x="1858" y="342"/>
                </a:lnTo>
                <a:lnTo>
                  <a:pt x="1856" y="323"/>
                </a:lnTo>
                <a:lnTo>
                  <a:pt x="1852" y="304"/>
                </a:lnTo>
                <a:lnTo>
                  <a:pt x="1848" y="286"/>
                </a:lnTo>
                <a:lnTo>
                  <a:pt x="1842" y="268"/>
                </a:lnTo>
                <a:lnTo>
                  <a:pt x="1836" y="249"/>
                </a:lnTo>
                <a:lnTo>
                  <a:pt x="1830" y="233"/>
                </a:lnTo>
                <a:lnTo>
                  <a:pt x="1822" y="216"/>
                </a:lnTo>
                <a:lnTo>
                  <a:pt x="1814" y="200"/>
                </a:lnTo>
                <a:lnTo>
                  <a:pt x="1805" y="183"/>
                </a:lnTo>
                <a:lnTo>
                  <a:pt x="1795" y="168"/>
                </a:lnTo>
                <a:lnTo>
                  <a:pt x="1784" y="152"/>
                </a:lnTo>
                <a:lnTo>
                  <a:pt x="1773" y="139"/>
                </a:lnTo>
                <a:lnTo>
                  <a:pt x="1761" y="124"/>
                </a:lnTo>
                <a:lnTo>
                  <a:pt x="1748" y="112"/>
                </a:lnTo>
                <a:lnTo>
                  <a:pt x="1735" y="99"/>
                </a:lnTo>
                <a:lnTo>
                  <a:pt x="1721" y="87"/>
                </a:lnTo>
                <a:lnTo>
                  <a:pt x="1707" y="76"/>
                </a:lnTo>
                <a:lnTo>
                  <a:pt x="1692" y="65"/>
                </a:lnTo>
                <a:lnTo>
                  <a:pt x="1676" y="55"/>
                </a:lnTo>
                <a:lnTo>
                  <a:pt x="1660" y="46"/>
                </a:lnTo>
                <a:lnTo>
                  <a:pt x="1643" y="37"/>
                </a:lnTo>
                <a:lnTo>
                  <a:pt x="1627" y="29"/>
                </a:lnTo>
                <a:lnTo>
                  <a:pt x="1609" y="22"/>
                </a:lnTo>
                <a:lnTo>
                  <a:pt x="1592" y="17"/>
                </a:lnTo>
                <a:lnTo>
                  <a:pt x="1574" y="12"/>
                </a:lnTo>
                <a:lnTo>
                  <a:pt x="1555" y="8"/>
                </a:lnTo>
                <a:lnTo>
                  <a:pt x="1537" y="4"/>
                </a:lnTo>
                <a:lnTo>
                  <a:pt x="1518" y="2"/>
                </a:lnTo>
                <a:lnTo>
                  <a:pt x="1499" y="0"/>
                </a:lnTo>
                <a:lnTo>
                  <a:pt x="1478" y="0"/>
                </a:lnTo>
                <a:lnTo>
                  <a:pt x="1478" y="0"/>
                </a:lnTo>
                <a:close/>
              </a:path>
            </a:pathLst>
          </a:custGeom>
          <a:solidFill>
            <a:schemeClr val="bg2">
              <a:alpha val="25000"/>
            </a:scheme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5543" name="Rectangle 7"/>
          <p:cNvSpPr>
            <a:spLocks noChangeArrowheads="1"/>
          </p:cNvSpPr>
          <p:nvPr/>
        </p:nvSpPr>
        <p:spPr bwMode="auto">
          <a:xfrm>
            <a:off x="5338763" y="3619500"/>
            <a:ext cx="23828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rgbClr val="111111"/>
                </a:solidFill>
                <a:latin typeface="Arial" panose="020B0604020202020204" pitchFamily="34" charset="0"/>
              </a:rPr>
              <a:t>Trendy Design in contemporary colors</a:t>
            </a:r>
          </a:p>
          <a:p>
            <a:r>
              <a:rPr lang="en-US" altLang="ko-KR" sz="1000">
                <a:solidFill>
                  <a:srgbClr val="111111"/>
                </a:solidFill>
                <a:latin typeface="Arial" panose="020B0604020202020204" pitchFamily="34" charset="0"/>
              </a:rPr>
              <a:t>And styles - PowerPoint Templates &amp; Backgrounds, PowerPoint Diagrams &amp; </a:t>
            </a:r>
          </a:p>
          <a:p>
            <a:r>
              <a:rPr lang="en-US" altLang="ko-KR" sz="1000">
                <a:solidFill>
                  <a:srgbClr val="111111"/>
                </a:solidFill>
                <a:latin typeface="Arial" panose="020B0604020202020204" pitchFamily="34" charset="0"/>
              </a:rPr>
              <a:t>Charts for your Presentation</a:t>
            </a:r>
          </a:p>
        </p:txBody>
      </p:sp>
      <p:sp>
        <p:nvSpPr>
          <p:cNvPr id="65544" name="Rectangle 8"/>
          <p:cNvSpPr>
            <a:spLocks noChangeArrowheads="1"/>
          </p:cNvSpPr>
          <p:nvPr/>
        </p:nvSpPr>
        <p:spPr bwMode="auto">
          <a:xfrm>
            <a:off x="5318125" y="2054225"/>
            <a:ext cx="219551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400" b="1">
                <a:solidFill>
                  <a:srgbClr val="139AFF"/>
                </a:solidFill>
                <a:latin typeface="Arial Black" panose="020B0A04020102020204" pitchFamily="34" charset="0"/>
              </a:rPr>
              <a:t>Visual Appealing</a:t>
            </a:r>
          </a:p>
        </p:txBody>
      </p:sp>
      <p:sp>
        <p:nvSpPr>
          <p:cNvPr id="65545" name="Rectangle 9"/>
          <p:cNvSpPr>
            <a:spLocks noChangeArrowheads="1"/>
          </p:cNvSpPr>
          <p:nvPr/>
        </p:nvSpPr>
        <p:spPr bwMode="auto">
          <a:xfrm>
            <a:off x="5314950" y="2351088"/>
            <a:ext cx="26050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Captivate your viewing audience - </a:t>
            </a:r>
          </a:p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PowerPoint Templates &amp; Backgrounds, Sleek Diagram &amp; Charts For Your Presentation</a:t>
            </a:r>
          </a:p>
        </p:txBody>
      </p:sp>
      <p:sp>
        <p:nvSpPr>
          <p:cNvPr id="65550" name="Freeform 14"/>
          <p:cNvSpPr>
            <a:spLocks/>
          </p:cNvSpPr>
          <p:nvPr/>
        </p:nvSpPr>
        <p:spPr bwMode="auto">
          <a:xfrm>
            <a:off x="1162050" y="3424238"/>
            <a:ext cx="2790825" cy="1144587"/>
          </a:xfrm>
          <a:custGeom>
            <a:avLst/>
            <a:gdLst>
              <a:gd name="T0" fmla="*/ 1423 w 1860"/>
              <a:gd name="T1" fmla="*/ 4 h 762"/>
              <a:gd name="T2" fmla="*/ 1222 w 1860"/>
              <a:gd name="T3" fmla="*/ 16 h 762"/>
              <a:gd name="T4" fmla="*/ 1112 w 1860"/>
              <a:gd name="T5" fmla="*/ 0 h 762"/>
              <a:gd name="T6" fmla="*/ 1030 w 1860"/>
              <a:gd name="T7" fmla="*/ 9 h 762"/>
              <a:gd name="T8" fmla="*/ 822 w 1860"/>
              <a:gd name="T9" fmla="*/ 9 h 762"/>
              <a:gd name="T10" fmla="*/ 740 w 1860"/>
              <a:gd name="T11" fmla="*/ 0 h 762"/>
              <a:gd name="T12" fmla="*/ 631 w 1860"/>
              <a:gd name="T13" fmla="*/ 16 h 762"/>
              <a:gd name="T14" fmla="*/ 437 w 1860"/>
              <a:gd name="T15" fmla="*/ 4 h 762"/>
              <a:gd name="T16" fmla="*/ 361 w 1860"/>
              <a:gd name="T17" fmla="*/ 0 h 762"/>
              <a:gd name="T18" fmla="*/ 286 w 1860"/>
              <a:gd name="T19" fmla="*/ 12 h 762"/>
              <a:gd name="T20" fmla="*/ 216 w 1860"/>
              <a:gd name="T21" fmla="*/ 37 h 762"/>
              <a:gd name="T22" fmla="*/ 152 w 1860"/>
              <a:gd name="T23" fmla="*/ 76 h 762"/>
              <a:gd name="T24" fmla="*/ 99 w 1860"/>
              <a:gd name="T25" fmla="*/ 124 h 762"/>
              <a:gd name="T26" fmla="*/ 55 w 1860"/>
              <a:gd name="T27" fmla="*/ 183 h 762"/>
              <a:gd name="T28" fmla="*/ 22 w 1860"/>
              <a:gd name="T29" fmla="*/ 249 h 762"/>
              <a:gd name="T30" fmla="*/ 4 w 1860"/>
              <a:gd name="T31" fmla="*/ 323 h 762"/>
              <a:gd name="T32" fmla="*/ 0 w 1860"/>
              <a:gd name="T33" fmla="*/ 380 h 762"/>
              <a:gd name="T34" fmla="*/ 8 w 1860"/>
              <a:gd name="T35" fmla="*/ 457 h 762"/>
              <a:gd name="T36" fmla="*/ 29 w 1860"/>
              <a:gd name="T37" fmla="*/ 529 h 762"/>
              <a:gd name="T38" fmla="*/ 65 w 1860"/>
              <a:gd name="T39" fmla="*/ 594 h 762"/>
              <a:gd name="T40" fmla="*/ 112 w 1860"/>
              <a:gd name="T41" fmla="*/ 650 h 762"/>
              <a:gd name="T42" fmla="*/ 168 w 1860"/>
              <a:gd name="T43" fmla="*/ 697 h 762"/>
              <a:gd name="T44" fmla="*/ 233 w 1860"/>
              <a:gd name="T45" fmla="*/ 732 h 762"/>
              <a:gd name="T46" fmla="*/ 304 w 1860"/>
              <a:gd name="T47" fmla="*/ 754 h 762"/>
              <a:gd name="T48" fmla="*/ 381 w 1860"/>
              <a:gd name="T49" fmla="*/ 762 h 762"/>
              <a:gd name="T50" fmla="*/ 460 w 1860"/>
              <a:gd name="T51" fmla="*/ 753 h 762"/>
              <a:gd name="T52" fmla="*/ 661 w 1860"/>
              <a:gd name="T53" fmla="*/ 753 h 762"/>
              <a:gd name="T54" fmla="*/ 740 w 1860"/>
              <a:gd name="T55" fmla="*/ 762 h 762"/>
              <a:gd name="T56" fmla="*/ 844 w 1860"/>
              <a:gd name="T57" fmla="*/ 747 h 762"/>
              <a:gd name="T58" fmla="*/ 1059 w 1860"/>
              <a:gd name="T59" fmla="*/ 758 h 762"/>
              <a:gd name="T60" fmla="*/ 1140 w 1860"/>
              <a:gd name="T61" fmla="*/ 761 h 762"/>
              <a:gd name="T62" fmla="*/ 1374 w 1860"/>
              <a:gd name="T63" fmla="*/ 747 h 762"/>
              <a:gd name="T64" fmla="*/ 1451 w 1860"/>
              <a:gd name="T65" fmla="*/ 761 h 762"/>
              <a:gd name="T66" fmla="*/ 1518 w 1860"/>
              <a:gd name="T67" fmla="*/ 760 h 762"/>
              <a:gd name="T68" fmla="*/ 1592 w 1860"/>
              <a:gd name="T69" fmla="*/ 744 h 762"/>
              <a:gd name="T70" fmla="*/ 1660 w 1860"/>
              <a:gd name="T71" fmla="*/ 716 h 762"/>
              <a:gd name="T72" fmla="*/ 1721 w 1860"/>
              <a:gd name="T73" fmla="*/ 675 h 762"/>
              <a:gd name="T74" fmla="*/ 1773 w 1860"/>
              <a:gd name="T75" fmla="*/ 623 h 762"/>
              <a:gd name="T76" fmla="*/ 1814 w 1860"/>
              <a:gd name="T77" fmla="*/ 562 h 762"/>
              <a:gd name="T78" fmla="*/ 1842 w 1860"/>
              <a:gd name="T79" fmla="*/ 494 h 762"/>
              <a:gd name="T80" fmla="*/ 1858 w 1860"/>
              <a:gd name="T81" fmla="*/ 420 h 762"/>
              <a:gd name="T82" fmla="*/ 1859 w 1860"/>
              <a:gd name="T83" fmla="*/ 361 h 762"/>
              <a:gd name="T84" fmla="*/ 1848 w 1860"/>
              <a:gd name="T85" fmla="*/ 286 h 762"/>
              <a:gd name="T86" fmla="*/ 1822 w 1860"/>
              <a:gd name="T87" fmla="*/ 216 h 762"/>
              <a:gd name="T88" fmla="*/ 1784 w 1860"/>
              <a:gd name="T89" fmla="*/ 152 h 762"/>
              <a:gd name="T90" fmla="*/ 1735 w 1860"/>
              <a:gd name="T91" fmla="*/ 99 h 762"/>
              <a:gd name="T92" fmla="*/ 1676 w 1860"/>
              <a:gd name="T93" fmla="*/ 55 h 762"/>
              <a:gd name="T94" fmla="*/ 1609 w 1860"/>
              <a:gd name="T95" fmla="*/ 22 h 762"/>
              <a:gd name="T96" fmla="*/ 1537 w 1860"/>
              <a:gd name="T97" fmla="*/ 4 h 762"/>
              <a:gd name="T98" fmla="*/ 1478 w 1860"/>
              <a:gd name="T99" fmla="*/ 0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60" h="762">
                <a:moveTo>
                  <a:pt x="1478" y="0"/>
                </a:moveTo>
                <a:lnTo>
                  <a:pt x="1478" y="0"/>
                </a:lnTo>
                <a:lnTo>
                  <a:pt x="1450" y="1"/>
                </a:lnTo>
                <a:lnTo>
                  <a:pt x="1423" y="4"/>
                </a:lnTo>
                <a:lnTo>
                  <a:pt x="1396" y="9"/>
                </a:lnTo>
                <a:lnTo>
                  <a:pt x="1370" y="16"/>
                </a:lnTo>
                <a:lnTo>
                  <a:pt x="1222" y="16"/>
                </a:lnTo>
                <a:lnTo>
                  <a:pt x="1222" y="16"/>
                </a:lnTo>
                <a:lnTo>
                  <a:pt x="1195" y="9"/>
                </a:lnTo>
                <a:lnTo>
                  <a:pt x="1169" y="4"/>
                </a:lnTo>
                <a:lnTo>
                  <a:pt x="1141" y="1"/>
                </a:lnTo>
                <a:lnTo>
                  <a:pt x="1112" y="0"/>
                </a:lnTo>
                <a:lnTo>
                  <a:pt x="1112" y="0"/>
                </a:lnTo>
                <a:lnTo>
                  <a:pt x="1084" y="1"/>
                </a:lnTo>
                <a:lnTo>
                  <a:pt x="1057" y="4"/>
                </a:lnTo>
                <a:lnTo>
                  <a:pt x="1030" y="9"/>
                </a:lnTo>
                <a:lnTo>
                  <a:pt x="1004" y="16"/>
                </a:lnTo>
                <a:lnTo>
                  <a:pt x="849" y="16"/>
                </a:lnTo>
                <a:lnTo>
                  <a:pt x="849" y="16"/>
                </a:lnTo>
                <a:lnTo>
                  <a:pt x="822" y="9"/>
                </a:lnTo>
                <a:lnTo>
                  <a:pt x="796" y="4"/>
                </a:lnTo>
                <a:lnTo>
                  <a:pt x="768" y="1"/>
                </a:lnTo>
                <a:lnTo>
                  <a:pt x="740" y="0"/>
                </a:lnTo>
                <a:lnTo>
                  <a:pt x="740" y="0"/>
                </a:lnTo>
                <a:lnTo>
                  <a:pt x="711" y="1"/>
                </a:lnTo>
                <a:lnTo>
                  <a:pt x="684" y="4"/>
                </a:lnTo>
                <a:lnTo>
                  <a:pt x="657" y="9"/>
                </a:lnTo>
                <a:lnTo>
                  <a:pt x="631" y="16"/>
                </a:lnTo>
                <a:lnTo>
                  <a:pt x="490" y="16"/>
                </a:lnTo>
                <a:lnTo>
                  <a:pt x="490" y="16"/>
                </a:lnTo>
                <a:lnTo>
                  <a:pt x="463" y="9"/>
                </a:lnTo>
                <a:lnTo>
                  <a:pt x="437" y="4"/>
                </a:lnTo>
                <a:lnTo>
                  <a:pt x="409" y="1"/>
                </a:lnTo>
                <a:lnTo>
                  <a:pt x="381" y="0"/>
                </a:lnTo>
                <a:lnTo>
                  <a:pt x="381" y="0"/>
                </a:lnTo>
                <a:lnTo>
                  <a:pt x="361" y="0"/>
                </a:lnTo>
                <a:lnTo>
                  <a:pt x="342" y="2"/>
                </a:lnTo>
                <a:lnTo>
                  <a:pt x="323" y="4"/>
                </a:lnTo>
                <a:lnTo>
                  <a:pt x="304" y="8"/>
                </a:lnTo>
                <a:lnTo>
                  <a:pt x="286" y="12"/>
                </a:lnTo>
                <a:lnTo>
                  <a:pt x="268" y="17"/>
                </a:lnTo>
                <a:lnTo>
                  <a:pt x="249" y="22"/>
                </a:lnTo>
                <a:lnTo>
                  <a:pt x="233" y="29"/>
                </a:lnTo>
                <a:lnTo>
                  <a:pt x="216" y="37"/>
                </a:lnTo>
                <a:lnTo>
                  <a:pt x="200" y="46"/>
                </a:lnTo>
                <a:lnTo>
                  <a:pt x="183" y="55"/>
                </a:lnTo>
                <a:lnTo>
                  <a:pt x="168" y="65"/>
                </a:lnTo>
                <a:lnTo>
                  <a:pt x="152" y="76"/>
                </a:lnTo>
                <a:lnTo>
                  <a:pt x="139" y="87"/>
                </a:lnTo>
                <a:lnTo>
                  <a:pt x="124" y="99"/>
                </a:lnTo>
                <a:lnTo>
                  <a:pt x="112" y="112"/>
                </a:lnTo>
                <a:lnTo>
                  <a:pt x="99" y="124"/>
                </a:lnTo>
                <a:lnTo>
                  <a:pt x="87" y="139"/>
                </a:lnTo>
                <a:lnTo>
                  <a:pt x="76" y="152"/>
                </a:lnTo>
                <a:lnTo>
                  <a:pt x="65" y="168"/>
                </a:lnTo>
                <a:lnTo>
                  <a:pt x="55" y="183"/>
                </a:lnTo>
                <a:lnTo>
                  <a:pt x="46" y="200"/>
                </a:lnTo>
                <a:lnTo>
                  <a:pt x="37" y="216"/>
                </a:lnTo>
                <a:lnTo>
                  <a:pt x="29" y="233"/>
                </a:lnTo>
                <a:lnTo>
                  <a:pt x="22" y="249"/>
                </a:lnTo>
                <a:lnTo>
                  <a:pt x="17" y="268"/>
                </a:lnTo>
                <a:lnTo>
                  <a:pt x="12" y="286"/>
                </a:lnTo>
                <a:lnTo>
                  <a:pt x="8" y="304"/>
                </a:lnTo>
                <a:lnTo>
                  <a:pt x="4" y="323"/>
                </a:lnTo>
                <a:lnTo>
                  <a:pt x="2" y="342"/>
                </a:lnTo>
                <a:lnTo>
                  <a:pt x="0" y="361"/>
                </a:lnTo>
                <a:lnTo>
                  <a:pt x="0" y="380"/>
                </a:lnTo>
                <a:lnTo>
                  <a:pt x="0" y="380"/>
                </a:lnTo>
                <a:lnTo>
                  <a:pt x="0" y="401"/>
                </a:lnTo>
                <a:lnTo>
                  <a:pt x="2" y="420"/>
                </a:lnTo>
                <a:lnTo>
                  <a:pt x="4" y="439"/>
                </a:lnTo>
                <a:lnTo>
                  <a:pt x="8" y="457"/>
                </a:lnTo>
                <a:lnTo>
                  <a:pt x="12" y="476"/>
                </a:lnTo>
                <a:lnTo>
                  <a:pt x="17" y="494"/>
                </a:lnTo>
                <a:lnTo>
                  <a:pt x="22" y="511"/>
                </a:lnTo>
                <a:lnTo>
                  <a:pt x="29" y="529"/>
                </a:lnTo>
                <a:lnTo>
                  <a:pt x="37" y="546"/>
                </a:lnTo>
                <a:lnTo>
                  <a:pt x="46" y="562"/>
                </a:lnTo>
                <a:lnTo>
                  <a:pt x="55" y="578"/>
                </a:lnTo>
                <a:lnTo>
                  <a:pt x="65" y="594"/>
                </a:lnTo>
                <a:lnTo>
                  <a:pt x="76" y="609"/>
                </a:lnTo>
                <a:lnTo>
                  <a:pt x="87" y="623"/>
                </a:lnTo>
                <a:lnTo>
                  <a:pt x="99" y="637"/>
                </a:lnTo>
                <a:lnTo>
                  <a:pt x="112" y="650"/>
                </a:lnTo>
                <a:lnTo>
                  <a:pt x="124" y="663"/>
                </a:lnTo>
                <a:lnTo>
                  <a:pt x="139" y="675"/>
                </a:lnTo>
                <a:lnTo>
                  <a:pt x="152" y="686"/>
                </a:lnTo>
                <a:lnTo>
                  <a:pt x="168" y="697"/>
                </a:lnTo>
                <a:lnTo>
                  <a:pt x="183" y="707"/>
                </a:lnTo>
                <a:lnTo>
                  <a:pt x="200" y="716"/>
                </a:lnTo>
                <a:lnTo>
                  <a:pt x="216" y="724"/>
                </a:lnTo>
                <a:lnTo>
                  <a:pt x="233" y="732"/>
                </a:lnTo>
                <a:lnTo>
                  <a:pt x="249" y="738"/>
                </a:lnTo>
                <a:lnTo>
                  <a:pt x="268" y="744"/>
                </a:lnTo>
                <a:lnTo>
                  <a:pt x="286" y="750"/>
                </a:lnTo>
                <a:lnTo>
                  <a:pt x="304" y="754"/>
                </a:lnTo>
                <a:lnTo>
                  <a:pt x="323" y="758"/>
                </a:lnTo>
                <a:lnTo>
                  <a:pt x="342" y="760"/>
                </a:lnTo>
                <a:lnTo>
                  <a:pt x="361" y="761"/>
                </a:lnTo>
                <a:lnTo>
                  <a:pt x="381" y="762"/>
                </a:lnTo>
                <a:lnTo>
                  <a:pt x="381" y="762"/>
                </a:lnTo>
                <a:lnTo>
                  <a:pt x="408" y="761"/>
                </a:lnTo>
                <a:lnTo>
                  <a:pt x="434" y="758"/>
                </a:lnTo>
                <a:lnTo>
                  <a:pt x="460" y="753"/>
                </a:lnTo>
                <a:lnTo>
                  <a:pt x="484" y="747"/>
                </a:lnTo>
                <a:lnTo>
                  <a:pt x="636" y="747"/>
                </a:lnTo>
                <a:lnTo>
                  <a:pt x="636" y="747"/>
                </a:lnTo>
                <a:lnTo>
                  <a:pt x="661" y="753"/>
                </a:lnTo>
                <a:lnTo>
                  <a:pt x="687" y="758"/>
                </a:lnTo>
                <a:lnTo>
                  <a:pt x="714" y="761"/>
                </a:lnTo>
                <a:lnTo>
                  <a:pt x="740" y="762"/>
                </a:lnTo>
                <a:lnTo>
                  <a:pt x="740" y="762"/>
                </a:lnTo>
                <a:lnTo>
                  <a:pt x="767" y="761"/>
                </a:lnTo>
                <a:lnTo>
                  <a:pt x="793" y="758"/>
                </a:lnTo>
                <a:lnTo>
                  <a:pt x="819" y="753"/>
                </a:lnTo>
                <a:lnTo>
                  <a:pt x="844" y="747"/>
                </a:lnTo>
                <a:lnTo>
                  <a:pt x="1008" y="747"/>
                </a:lnTo>
                <a:lnTo>
                  <a:pt x="1008" y="747"/>
                </a:lnTo>
                <a:lnTo>
                  <a:pt x="1033" y="753"/>
                </a:lnTo>
                <a:lnTo>
                  <a:pt x="1059" y="758"/>
                </a:lnTo>
                <a:lnTo>
                  <a:pt x="1086" y="761"/>
                </a:lnTo>
                <a:lnTo>
                  <a:pt x="1112" y="762"/>
                </a:lnTo>
                <a:lnTo>
                  <a:pt x="1112" y="762"/>
                </a:lnTo>
                <a:lnTo>
                  <a:pt x="1140" y="761"/>
                </a:lnTo>
                <a:lnTo>
                  <a:pt x="1165" y="758"/>
                </a:lnTo>
                <a:lnTo>
                  <a:pt x="1191" y="753"/>
                </a:lnTo>
                <a:lnTo>
                  <a:pt x="1216" y="747"/>
                </a:lnTo>
                <a:lnTo>
                  <a:pt x="1374" y="747"/>
                </a:lnTo>
                <a:lnTo>
                  <a:pt x="1374" y="747"/>
                </a:lnTo>
                <a:lnTo>
                  <a:pt x="1399" y="753"/>
                </a:lnTo>
                <a:lnTo>
                  <a:pt x="1425" y="758"/>
                </a:lnTo>
                <a:lnTo>
                  <a:pt x="1451" y="761"/>
                </a:lnTo>
                <a:lnTo>
                  <a:pt x="1478" y="762"/>
                </a:lnTo>
                <a:lnTo>
                  <a:pt x="1478" y="762"/>
                </a:lnTo>
                <a:lnTo>
                  <a:pt x="1499" y="761"/>
                </a:lnTo>
                <a:lnTo>
                  <a:pt x="1518" y="760"/>
                </a:lnTo>
                <a:lnTo>
                  <a:pt x="1537" y="758"/>
                </a:lnTo>
                <a:lnTo>
                  <a:pt x="1555" y="754"/>
                </a:lnTo>
                <a:lnTo>
                  <a:pt x="1574" y="750"/>
                </a:lnTo>
                <a:lnTo>
                  <a:pt x="1592" y="744"/>
                </a:lnTo>
                <a:lnTo>
                  <a:pt x="1609" y="738"/>
                </a:lnTo>
                <a:lnTo>
                  <a:pt x="1627" y="732"/>
                </a:lnTo>
                <a:lnTo>
                  <a:pt x="1643" y="724"/>
                </a:lnTo>
                <a:lnTo>
                  <a:pt x="1660" y="716"/>
                </a:lnTo>
                <a:lnTo>
                  <a:pt x="1676" y="707"/>
                </a:lnTo>
                <a:lnTo>
                  <a:pt x="1692" y="697"/>
                </a:lnTo>
                <a:lnTo>
                  <a:pt x="1707" y="686"/>
                </a:lnTo>
                <a:lnTo>
                  <a:pt x="1721" y="675"/>
                </a:lnTo>
                <a:lnTo>
                  <a:pt x="1735" y="663"/>
                </a:lnTo>
                <a:lnTo>
                  <a:pt x="1748" y="650"/>
                </a:lnTo>
                <a:lnTo>
                  <a:pt x="1761" y="637"/>
                </a:lnTo>
                <a:lnTo>
                  <a:pt x="1773" y="623"/>
                </a:lnTo>
                <a:lnTo>
                  <a:pt x="1784" y="609"/>
                </a:lnTo>
                <a:lnTo>
                  <a:pt x="1795" y="594"/>
                </a:lnTo>
                <a:lnTo>
                  <a:pt x="1805" y="578"/>
                </a:lnTo>
                <a:lnTo>
                  <a:pt x="1814" y="562"/>
                </a:lnTo>
                <a:lnTo>
                  <a:pt x="1822" y="546"/>
                </a:lnTo>
                <a:lnTo>
                  <a:pt x="1830" y="529"/>
                </a:lnTo>
                <a:lnTo>
                  <a:pt x="1836" y="511"/>
                </a:lnTo>
                <a:lnTo>
                  <a:pt x="1842" y="494"/>
                </a:lnTo>
                <a:lnTo>
                  <a:pt x="1848" y="476"/>
                </a:lnTo>
                <a:lnTo>
                  <a:pt x="1852" y="457"/>
                </a:lnTo>
                <a:lnTo>
                  <a:pt x="1856" y="439"/>
                </a:lnTo>
                <a:lnTo>
                  <a:pt x="1858" y="420"/>
                </a:lnTo>
                <a:lnTo>
                  <a:pt x="1859" y="401"/>
                </a:lnTo>
                <a:lnTo>
                  <a:pt x="1860" y="380"/>
                </a:lnTo>
                <a:lnTo>
                  <a:pt x="1860" y="380"/>
                </a:lnTo>
                <a:lnTo>
                  <a:pt x="1859" y="361"/>
                </a:lnTo>
                <a:lnTo>
                  <a:pt x="1858" y="342"/>
                </a:lnTo>
                <a:lnTo>
                  <a:pt x="1856" y="323"/>
                </a:lnTo>
                <a:lnTo>
                  <a:pt x="1852" y="304"/>
                </a:lnTo>
                <a:lnTo>
                  <a:pt x="1848" y="286"/>
                </a:lnTo>
                <a:lnTo>
                  <a:pt x="1842" y="268"/>
                </a:lnTo>
                <a:lnTo>
                  <a:pt x="1836" y="249"/>
                </a:lnTo>
                <a:lnTo>
                  <a:pt x="1830" y="233"/>
                </a:lnTo>
                <a:lnTo>
                  <a:pt x="1822" y="216"/>
                </a:lnTo>
                <a:lnTo>
                  <a:pt x="1814" y="200"/>
                </a:lnTo>
                <a:lnTo>
                  <a:pt x="1805" y="183"/>
                </a:lnTo>
                <a:lnTo>
                  <a:pt x="1795" y="168"/>
                </a:lnTo>
                <a:lnTo>
                  <a:pt x="1784" y="152"/>
                </a:lnTo>
                <a:lnTo>
                  <a:pt x="1773" y="139"/>
                </a:lnTo>
                <a:lnTo>
                  <a:pt x="1761" y="124"/>
                </a:lnTo>
                <a:lnTo>
                  <a:pt x="1748" y="112"/>
                </a:lnTo>
                <a:lnTo>
                  <a:pt x="1735" y="99"/>
                </a:lnTo>
                <a:lnTo>
                  <a:pt x="1721" y="87"/>
                </a:lnTo>
                <a:lnTo>
                  <a:pt x="1707" y="76"/>
                </a:lnTo>
                <a:lnTo>
                  <a:pt x="1692" y="65"/>
                </a:lnTo>
                <a:lnTo>
                  <a:pt x="1676" y="55"/>
                </a:lnTo>
                <a:lnTo>
                  <a:pt x="1660" y="46"/>
                </a:lnTo>
                <a:lnTo>
                  <a:pt x="1643" y="37"/>
                </a:lnTo>
                <a:lnTo>
                  <a:pt x="1627" y="29"/>
                </a:lnTo>
                <a:lnTo>
                  <a:pt x="1609" y="22"/>
                </a:lnTo>
                <a:lnTo>
                  <a:pt x="1592" y="17"/>
                </a:lnTo>
                <a:lnTo>
                  <a:pt x="1574" y="12"/>
                </a:lnTo>
                <a:lnTo>
                  <a:pt x="1555" y="8"/>
                </a:lnTo>
                <a:lnTo>
                  <a:pt x="1537" y="4"/>
                </a:lnTo>
                <a:lnTo>
                  <a:pt x="1518" y="2"/>
                </a:lnTo>
                <a:lnTo>
                  <a:pt x="1499" y="0"/>
                </a:lnTo>
                <a:lnTo>
                  <a:pt x="1478" y="0"/>
                </a:lnTo>
                <a:lnTo>
                  <a:pt x="1478" y="0"/>
                </a:lnTo>
                <a:close/>
              </a:path>
            </a:pathLst>
          </a:custGeom>
          <a:solidFill>
            <a:schemeClr val="bg2">
              <a:alpha val="25000"/>
            </a:schemeClr>
          </a:solidFill>
          <a:ln w="19050" cap="rnd" cmpd="sng">
            <a:solidFill>
              <a:srgbClr val="9E9E9E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5552" name="Rectangle 16"/>
          <p:cNvSpPr>
            <a:spLocks noChangeArrowheads="1"/>
          </p:cNvSpPr>
          <p:nvPr/>
        </p:nvSpPr>
        <p:spPr bwMode="auto">
          <a:xfrm>
            <a:off x="1292225" y="3714750"/>
            <a:ext cx="287337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Captivate your viewing audience – Power</a:t>
            </a:r>
          </a:p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Point Templates &amp; Backgrounds, Sleek Diagram &amp; Charts For Your Presentation</a:t>
            </a:r>
          </a:p>
        </p:txBody>
      </p:sp>
      <p:sp>
        <p:nvSpPr>
          <p:cNvPr id="65553" name="Rectangle 17"/>
          <p:cNvSpPr>
            <a:spLocks noChangeArrowheads="1"/>
          </p:cNvSpPr>
          <p:nvPr/>
        </p:nvSpPr>
        <p:spPr bwMode="auto">
          <a:xfrm>
            <a:off x="1320800" y="2085975"/>
            <a:ext cx="237648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400" b="1">
                <a:solidFill>
                  <a:srgbClr val="000000"/>
                </a:solidFill>
                <a:latin typeface="Arial Black" panose="020B0A04020102020204" pitchFamily="34" charset="0"/>
              </a:rPr>
              <a:t>Subtle Touch</a:t>
            </a:r>
          </a:p>
        </p:txBody>
      </p:sp>
      <p:sp>
        <p:nvSpPr>
          <p:cNvPr id="65554" name="Rectangle 18"/>
          <p:cNvSpPr>
            <a:spLocks noChangeArrowheads="1"/>
          </p:cNvSpPr>
          <p:nvPr/>
        </p:nvSpPr>
        <p:spPr bwMode="auto">
          <a:xfrm>
            <a:off x="1330325" y="2373313"/>
            <a:ext cx="24018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Trendy Design in contemporary colors </a:t>
            </a:r>
          </a:p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And styles - PowerPoint Templates &amp; Backgrounds, PowerPoint Diagrams </a:t>
            </a:r>
          </a:p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&amp; Charts for your Presentation</a:t>
            </a:r>
          </a:p>
        </p:txBody>
      </p:sp>
      <p:grpSp>
        <p:nvGrpSpPr>
          <p:cNvPr id="65571" name="Group 35"/>
          <p:cNvGrpSpPr>
            <a:grpSpLocks/>
          </p:cNvGrpSpPr>
          <p:nvPr/>
        </p:nvGrpSpPr>
        <p:grpSpPr bwMode="auto">
          <a:xfrm>
            <a:off x="3203575" y="5478463"/>
            <a:ext cx="396875" cy="396875"/>
            <a:chOff x="946" y="947"/>
            <a:chExt cx="250" cy="250"/>
          </a:xfrm>
        </p:grpSpPr>
        <p:sp>
          <p:nvSpPr>
            <p:cNvPr id="65572" name="Oval 36"/>
            <p:cNvSpPr>
              <a:spLocks noChangeArrowheads="1"/>
            </p:cNvSpPr>
            <p:nvPr/>
          </p:nvSpPr>
          <p:spPr bwMode="auto">
            <a:xfrm>
              <a:off x="946" y="947"/>
              <a:ext cx="250" cy="2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573" name="Oval 37"/>
            <p:cNvSpPr>
              <a:spLocks noChangeArrowheads="1"/>
            </p:cNvSpPr>
            <p:nvPr/>
          </p:nvSpPr>
          <p:spPr bwMode="auto">
            <a:xfrm>
              <a:off x="1014" y="1015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5578" name="Group 42"/>
          <p:cNvGrpSpPr>
            <a:grpSpLocks/>
          </p:cNvGrpSpPr>
          <p:nvPr/>
        </p:nvGrpSpPr>
        <p:grpSpPr bwMode="auto">
          <a:xfrm>
            <a:off x="5508625" y="5480050"/>
            <a:ext cx="396875" cy="396875"/>
            <a:chOff x="3823" y="953"/>
            <a:chExt cx="250" cy="250"/>
          </a:xfrm>
        </p:grpSpPr>
        <p:sp>
          <p:nvSpPr>
            <p:cNvPr id="65579" name="Oval 43"/>
            <p:cNvSpPr>
              <a:spLocks noChangeArrowheads="1"/>
            </p:cNvSpPr>
            <p:nvPr/>
          </p:nvSpPr>
          <p:spPr bwMode="auto">
            <a:xfrm>
              <a:off x="3823" y="953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580" name="Oval 44"/>
            <p:cNvSpPr>
              <a:spLocks noChangeArrowheads="1"/>
            </p:cNvSpPr>
            <p:nvPr/>
          </p:nvSpPr>
          <p:spPr bwMode="auto">
            <a:xfrm>
              <a:off x="3891" y="1021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5585" name="Group 49"/>
          <p:cNvGrpSpPr>
            <a:grpSpLocks/>
          </p:cNvGrpSpPr>
          <p:nvPr/>
        </p:nvGrpSpPr>
        <p:grpSpPr bwMode="auto">
          <a:xfrm>
            <a:off x="1476375" y="1533525"/>
            <a:ext cx="396875" cy="396875"/>
            <a:chOff x="946" y="947"/>
            <a:chExt cx="250" cy="250"/>
          </a:xfrm>
        </p:grpSpPr>
        <p:sp>
          <p:nvSpPr>
            <p:cNvPr id="65586" name="Oval 50"/>
            <p:cNvSpPr>
              <a:spLocks noChangeArrowheads="1"/>
            </p:cNvSpPr>
            <p:nvPr/>
          </p:nvSpPr>
          <p:spPr bwMode="auto">
            <a:xfrm>
              <a:off x="946" y="947"/>
              <a:ext cx="250" cy="2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587" name="Oval 51"/>
            <p:cNvSpPr>
              <a:spLocks noChangeArrowheads="1"/>
            </p:cNvSpPr>
            <p:nvPr/>
          </p:nvSpPr>
          <p:spPr bwMode="auto">
            <a:xfrm>
              <a:off x="1014" y="1015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5592" name="Group 56"/>
          <p:cNvGrpSpPr>
            <a:grpSpLocks/>
          </p:cNvGrpSpPr>
          <p:nvPr/>
        </p:nvGrpSpPr>
        <p:grpSpPr bwMode="auto">
          <a:xfrm>
            <a:off x="7200900" y="1519238"/>
            <a:ext cx="396875" cy="396875"/>
            <a:chOff x="3823" y="953"/>
            <a:chExt cx="250" cy="250"/>
          </a:xfrm>
        </p:grpSpPr>
        <p:sp>
          <p:nvSpPr>
            <p:cNvPr id="65593" name="Oval 57"/>
            <p:cNvSpPr>
              <a:spLocks noChangeArrowheads="1"/>
            </p:cNvSpPr>
            <p:nvPr/>
          </p:nvSpPr>
          <p:spPr bwMode="auto">
            <a:xfrm>
              <a:off x="3823" y="953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594" name="Oval 58"/>
            <p:cNvSpPr>
              <a:spLocks noChangeArrowheads="1"/>
            </p:cNvSpPr>
            <p:nvPr/>
          </p:nvSpPr>
          <p:spPr bwMode="auto">
            <a:xfrm>
              <a:off x="3891" y="1021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5600" name="Group 64"/>
          <p:cNvGrpSpPr>
            <a:grpSpLocks/>
          </p:cNvGrpSpPr>
          <p:nvPr/>
        </p:nvGrpSpPr>
        <p:grpSpPr bwMode="auto">
          <a:xfrm>
            <a:off x="3851275" y="6273800"/>
            <a:ext cx="1441450" cy="360363"/>
            <a:chOff x="4694" y="3952"/>
            <a:chExt cx="908" cy="227"/>
          </a:xfrm>
        </p:grpSpPr>
        <p:sp>
          <p:nvSpPr>
            <p:cNvPr id="65601" name="WordArt 65"/>
            <p:cNvSpPr>
              <a:spLocks noChangeArrowheads="1" noChangeShapeType="1" noTextEdit="1"/>
            </p:cNvSpPr>
            <p:nvPr/>
          </p:nvSpPr>
          <p:spPr bwMode="auto">
            <a:xfrm>
              <a:off x="4694" y="3952"/>
              <a:ext cx="9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>
                  <a:solidFill>
                    <a:srgbClr val="FFFFFF">
                      <a:alpha val="10001"/>
                    </a:srgbClr>
                  </a:solidFill>
                  <a:effectLst>
                    <a:outerShdw dist="17961" dir="2700000" algn="ctr" rotWithShape="0">
                      <a:srgbClr val="000000"/>
                    </a:outerShdw>
                  </a:effectLst>
                  <a:latin typeface="Impact" panose="020B0806030902050204" pitchFamily="34" charset="0"/>
                </a:rPr>
                <a:t>' LOGOTYPE '</a:t>
              </a:r>
              <a:endParaRPr lang="zh-CN" altLang="en-US" kern="10">
                <a:solidFill>
                  <a:srgbClr val="FFFFFF">
                    <a:alpha val="10001"/>
                  </a:srgbClr>
                </a:solidFill>
                <a:effectLst>
                  <a:outerShdw dist="17961" dir="2700000" algn="ctr" rotWithShape="0">
                    <a:srgbClr val="000000"/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65602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4764" y="4133"/>
              <a:ext cx="770" cy="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 kern="10">
                  <a:solidFill>
                    <a:srgbClr val="9696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COMPANY LOGOTYPE INSERT</a:t>
              </a:r>
              <a:endParaRPr lang="zh-CN" altLang="en-US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65603" name="WordArt 67"/>
          <p:cNvSpPr>
            <a:spLocks noChangeArrowheads="1" noChangeShapeType="1" noTextEdit="1"/>
          </p:cNvSpPr>
          <p:nvPr/>
        </p:nvSpPr>
        <p:spPr bwMode="auto">
          <a:xfrm>
            <a:off x="1908175" y="368300"/>
            <a:ext cx="5327650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>
                <a:solidFill>
                  <a:srgbClr val="000000"/>
                </a:solidFill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>
              <a:solidFill>
                <a:srgbClr val="000000"/>
              </a:solidFill>
              <a:effectLst>
                <a:outerShdw dist="17961" dir="2700000" algn="ctr" rotWithShape="0">
                  <a:srgbClr val="FFFFFF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621" name="Line 85"/>
          <p:cNvSpPr>
            <a:spLocks noChangeShapeType="1"/>
          </p:cNvSpPr>
          <p:nvPr/>
        </p:nvSpPr>
        <p:spPr bwMode="auto">
          <a:xfrm>
            <a:off x="3995738" y="3300413"/>
            <a:ext cx="693737" cy="0"/>
          </a:xfrm>
          <a:prstGeom prst="line">
            <a:avLst/>
          </a:prstGeom>
          <a:noFill/>
          <a:ln w="1143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5622" name="Line 86"/>
          <p:cNvSpPr>
            <a:spLocks noChangeShapeType="1"/>
          </p:cNvSpPr>
          <p:nvPr/>
        </p:nvSpPr>
        <p:spPr bwMode="auto">
          <a:xfrm flipH="1">
            <a:off x="4329113" y="3552825"/>
            <a:ext cx="782637" cy="0"/>
          </a:xfrm>
          <a:prstGeom prst="line">
            <a:avLst/>
          </a:prstGeom>
          <a:noFill/>
          <a:ln w="114300">
            <a:solidFill>
              <a:srgbClr val="139A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5623" name="Rectangle 87"/>
          <p:cNvSpPr>
            <a:spLocks noChangeArrowheads="1"/>
          </p:cNvSpPr>
          <p:nvPr/>
        </p:nvSpPr>
        <p:spPr bwMode="auto">
          <a:xfrm>
            <a:off x="4176713" y="280035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65624" name="Rectangle 88"/>
          <p:cNvSpPr>
            <a:spLocks noChangeArrowheads="1"/>
          </p:cNvSpPr>
          <p:nvPr/>
        </p:nvSpPr>
        <p:spPr bwMode="auto">
          <a:xfrm>
            <a:off x="4230688" y="3805238"/>
            <a:ext cx="630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65631" name="Text Box 95"/>
          <p:cNvSpPr txBox="1">
            <a:spLocks noChangeArrowheads="1"/>
          </p:cNvSpPr>
          <p:nvPr/>
        </p:nvSpPr>
        <p:spPr bwMode="auto">
          <a:xfrm>
            <a:off x="3959225" y="5461000"/>
            <a:ext cx="12636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400" b="1">
                <a:solidFill>
                  <a:srgbClr val="F0AC02"/>
                </a:solidFill>
                <a:latin typeface="Arial Black" panose="020B0A04020102020204" pitchFamily="34" charset="0"/>
              </a:rPr>
              <a:t>DESIGN</a:t>
            </a:r>
          </a:p>
          <a:p>
            <a:pPr algn="ctr"/>
            <a:r>
              <a:rPr lang="en-US" altLang="ko-KR" sz="1000" b="1">
                <a:solidFill>
                  <a:srgbClr val="F0AC02"/>
                </a:solidFill>
                <a:latin typeface="Arial" panose="020B0604020202020204" pitchFamily="34" charset="0"/>
              </a:rPr>
              <a:t>Inspiration</a:t>
            </a:r>
          </a:p>
        </p:txBody>
      </p:sp>
      <p:sp>
        <p:nvSpPr>
          <p:cNvPr id="65632" name="AutoShape 96"/>
          <p:cNvSpPr>
            <a:spLocks noChangeArrowheads="1"/>
          </p:cNvSpPr>
          <p:nvPr/>
        </p:nvSpPr>
        <p:spPr bwMode="auto">
          <a:xfrm>
            <a:off x="1420813" y="925513"/>
            <a:ext cx="6245225" cy="509587"/>
          </a:xfrm>
          <a:prstGeom prst="roundRect">
            <a:avLst>
              <a:gd name="adj" fmla="val 50000"/>
            </a:avLst>
          </a:prstGeom>
          <a:solidFill>
            <a:schemeClr val="bg1">
              <a:alpha val="50000"/>
            </a:scheme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5633" name="Rectangle 97"/>
          <p:cNvSpPr>
            <a:spLocks noChangeArrowheads="1"/>
          </p:cNvSpPr>
          <p:nvPr/>
        </p:nvSpPr>
        <p:spPr bwMode="auto">
          <a:xfrm>
            <a:off x="3055938" y="1033463"/>
            <a:ext cx="3048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400" b="1">
                <a:solidFill>
                  <a:srgbClr val="000000"/>
                </a:solidFill>
                <a:latin typeface="Arial Black" panose="020B0A04020102020204" pitchFamily="34" charset="0"/>
              </a:rPr>
              <a:t>Heading Goes Here</a:t>
            </a:r>
          </a:p>
        </p:txBody>
      </p:sp>
      <p:grpSp>
        <p:nvGrpSpPr>
          <p:cNvPr id="65642" name="Group 106"/>
          <p:cNvGrpSpPr>
            <a:grpSpLocks/>
          </p:cNvGrpSpPr>
          <p:nvPr/>
        </p:nvGrpSpPr>
        <p:grpSpPr bwMode="auto">
          <a:xfrm>
            <a:off x="1476375" y="981075"/>
            <a:ext cx="396875" cy="396875"/>
            <a:chOff x="946" y="947"/>
            <a:chExt cx="250" cy="250"/>
          </a:xfrm>
        </p:grpSpPr>
        <p:sp>
          <p:nvSpPr>
            <p:cNvPr id="65643" name="Oval 107"/>
            <p:cNvSpPr>
              <a:spLocks noChangeArrowheads="1"/>
            </p:cNvSpPr>
            <p:nvPr/>
          </p:nvSpPr>
          <p:spPr bwMode="auto">
            <a:xfrm>
              <a:off x="946" y="947"/>
              <a:ext cx="250" cy="2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644" name="Oval 108"/>
            <p:cNvSpPr>
              <a:spLocks noChangeArrowheads="1"/>
            </p:cNvSpPr>
            <p:nvPr/>
          </p:nvSpPr>
          <p:spPr bwMode="auto">
            <a:xfrm>
              <a:off x="1014" y="1015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5645" name="Group 109"/>
          <p:cNvGrpSpPr>
            <a:grpSpLocks/>
          </p:cNvGrpSpPr>
          <p:nvPr/>
        </p:nvGrpSpPr>
        <p:grpSpPr bwMode="auto">
          <a:xfrm>
            <a:off x="7200900" y="971550"/>
            <a:ext cx="396875" cy="396875"/>
            <a:chOff x="3823" y="953"/>
            <a:chExt cx="250" cy="250"/>
          </a:xfrm>
        </p:grpSpPr>
        <p:sp>
          <p:nvSpPr>
            <p:cNvPr id="65646" name="Oval 110"/>
            <p:cNvSpPr>
              <a:spLocks noChangeArrowheads="1"/>
            </p:cNvSpPr>
            <p:nvPr/>
          </p:nvSpPr>
          <p:spPr bwMode="auto">
            <a:xfrm>
              <a:off x="3823" y="953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647" name="Oval 111"/>
            <p:cNvSpPr>
              <a:spLocks noChangeArrowheads="1"/>
            </p:cNvSpPr>
            <p:nvPr/>
          </p:nvSpPr>
          <p:spPr bwMode="auto">
            <a:xfrm>
              <a:off x="3891" y="1021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65637" name="Line 101"/>
          <p:cNvSpPr>
            <a:spLocks noChangeShapeType="1"/>
          </p:cNvSpPr>
          <p:nvPr/>
        </p:nvSpPr>
        <p:spPr bwMode="auto">
          <a:xfrm flipH="1">
            <a:off x="1674813" y="1187450"/>
            <a:ext cx="6350" cy="5397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5641" name="Line 105"/>
          <p:cNvSpPr>
            <a:spLocks noChangeShapeType="1"/>
          </p:cNvSpPr>
          <p:nvPr/>
        </p:nvSpPr>
        <p:spPr bwMode="auto">
          <a:xfrm flipH="1">
            <a:off x="7397750" y="1177925"/>
            <a:ext cx="6350" cy="539750"/>
          </a:xfrm>
          <a:prstGeom prst="line">
            <a:avLst/>
          </a:prstGeom>
          <a:noFill/>
          <a:ln w="19050">
            <a:solidFill>
              <a:srgbClr val="139AFF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65648" name="Group 112"/>
          <p:cNvGrpSpPr>
            <a:grpSpLocks/>
          </p:cNvGrpSpPr>
          <p:nvPr/>
        </p:nvGrpSpPr>
        <p:grpSpPr bwMode="auto">
          <a:xfrm>
            <a:off x="3203575" y="4941888"/>
            <a:ext cx="396875" cy="396875"/>
            <a:chOff x="946" y="947"/>
            <a:chExt cx="250" cy="250"/>
          </a:xfrm>
        </p:grpSpPr>
        <p:sp>
          <p:nvSpPr>
            <p:cNvPr id="65649" name="Oval 113"/>
            <p:cNvSpPr>
              <a:spLocks noChangeArrowheads="1"/>
            </p:cNvSpPr>
            <p:nvPr/>
          </p:nvSpPr>
          <p:spPr bwMode="auto">
            <a:xfrm>
              <a:off x="946" y="947"/>
              <a:ext cx="250" cy="2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650" name="Oval 114"/>
            <p:cNvSpPr>
              <a:spLocks noChangeArrowheads="1"/>
            </p:cNvSpPr>
            <p:nvPr/>
          </p:nvSpPr>
          <p:spPr bwMode="auto">
            <a:xfrm>
              <a:off x="1014" y="1015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65654" name="Group 118"/>
          <p:cNvGrpSpPr>
            <a:grpSpLocks/>
          </p:cNvGrpSpPr>
          <p:nvPr/>
        </p:nvGrpSpPr>
        <p:grpSpPr bwMode="auto">
          <a:xfrm>
            <a:off x="5518150" y="4951413"/>
            <a:ext cx="396875" cy="396875"/>
            <a:chOff x="3823" y="953"/>
            <a:chExt cx="250" cy="250"/>
          </a:xfrm>
        </p:grpSpPr>
        <p:sp>
          <p:nvSpPr>
            <p:cNvPr id="65655" name="Oval 119"/>
            <p:cNvSpPr>
              <a:spLocks noChangeArrowheads="1"/>
            </p:cNvSpPr>
            <p:nvPr/>
          </p:nvSpPr>
          <p:spPr bwMode="auto">
            <a:xfrm>
              <a:off x="3823" y="953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 algn="ctr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5656" name="Oval 120"/>
            <p:cNvSpPr>
              <a:spLocks noChangeArrowheads="1"/>
            </p:cNvSpPr>
            <p:nvPr/>
          </p:nvSpPr>
          <p:spPr bwMode="auto">
            <a:xfrm>
              <a:off x="3891" y="1021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65657" name="Line 121"/>
          <p:cNvSpPr>
            <a:spLocks noChangeShapeType="1"/>
          </p:cNvSpPr>
          <p:nvPr/>
        </p:nvSpPr>
        <p:spPr bwMode="auto">
          <a:xfrm flipH="1">
            <a:off x="3403600" y="5138738"/>
            <a:ext cx="6350" cy="5397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5658" name="Line 122"/>
          <p:cNvSpPr>
            <a:spLocks noChangeShapeType="1"/>
          </p:cNvSpPr>
          <p:nvPr/>
        </p:nvSpPr>
        <p:spPr bwMode="auto">
          <a:xfrm flipH="1">
            <a:off x="5707063" y="5149850"/>
            <a:ext cx="6350" cy="538163"/>
          </a:xfrm>
          <a:prstGeom prst="line">
            <a:avLst/>
          </a:prstGeom>
          <a:noFill/>
          <a:ln w="19050">
            <a:solidFill>
              <a:srgbClr val="139AFF"/>
            </a:solidFill>
            <a:round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5662" name="Rectangle 126"/>
          <p:cNvSpPr>
            <a:spLocks noChangeArrowheads="1"/>
          </p:cNvSpPr>
          <p:nvPr/>
        </p:nvSpPr>
        <p:spPr bwMode="auto">
          <a:xfrm>
            <a:off x="6765925" y="5526088"/>
            <a:ext cx="7572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4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65663" name="Rectangle 127"/>
          <p:cNvSpPr>
            <a:spLocks noChangeArrowheads="1"/>
          </p:cNvSpPr>
          <p:nvPr/>
        </p:nvSpPr>
        <p:spPr bwMode="auto">
          <a:xfrm>
            <a:off x="1763713" y="5534025"/>
            <a:ext cx="75723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400" b="1">
                <a:solidFill>
                  <a:srgbClr val="0000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65664" name="Line 128"/>
          <p:cNvSpPr>
            <a:spLocks noChangeShapeType="1"/>
          </p:cNvSpPr>
          <p:nvPr/>
        </p:nvSpPr>
        <p:spPr bwMode="auto">
          <a:xfrm flipV="1">
            <a:off x="5715000" y="5686425"/>
            <a:ext cx="944563" cy="3175"/>
          </a:xfrm>
          <a:prstGeom prst="line">
            <a:avLst/>
          </a:prstGeom>
          <a:noFill/>
          <a:ln w="19050">
            <a:solidFill>
              <a:srgbClr val="139AFF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65665" name="Line 129"/>
          <p:cNvSpPr>
            <a:spLocks noChangeShapeType="1"/>
          </p:cNvSpPr>
          <p:nvPr/>
        </p:nvSpPr>
        <p:spPr bwMode="auto">
          <a:xfrm flipV="1">
            <a:off x="2484438" y="5688013"/>
            <a:ext cx="908050" cy="317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850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0" name="Freeform 122"/>
          <p:cNvSpPr>
            <a:spLocks/>
          </p:cNvSpPr>
          <p:nvPr/>
        </p:nvSpPr>
        <p:spPr bwMode="auto">
          <a:xfrm>
            <a:off x="1604963" y="3959225"/>
            <a:ext cx="5875337" cy="1225550"/>
          </a:xfrm>
          <a:custGeom>
            <a:avLst/>
            <a:gdLst>
              <a:gd name="T0" fmla="*/ 3247 w 3701"/>
              <a:gd name="T1" fmla="*/ 6 h 772"/>
              <a:gd name="T2" fmla="*/ 3080 w 3701"/>
              <a:gd name="T3" fmla="*/ 23 h 772"/>
              <a:gd name="T4" fmla="*/ 2983 w 3701"/>
              <a:gd name="T5" fmla="*/ 1 h 772"/>
              <a:gd name="T6" fmla="*/ 2897 w 3701"/>
              <a:gd name="T7" fmla="*/ 4 h 772"/>
              <a:gd name="T8" fmla="*/ 2714 w 3701"/>
              <a:gd name="T9" fmla="*/ 23 h 772"/>
              <a:gd name="T10" fmla="*/ 2634 w 3701"/>
              <a:gd name="T11" fmla="*/ 4 h 772"/>
              <a:gd name="T12" fmla="*/ 2548 w 3701"/>
              <a:gd name="T13" fmla="*/ 1 h 772"/>
              <a:gd name="T14" fmla="*/ 2452 w 3701"/>
              <a:gd name="T15" fmla="*/ 23 h 772"/>
              <a:gd name="T16" fmla="*/ 2284 w 3701"/>
              <a:gd name="T17" fmla="*/ 6 h 772"/>
              <a:gd name="T18" fmla="*/ 2200 w 3701"/>
              <a:gd name="T19" fmla="*/ 0 h 772"/>
              <a:gd name="T20" fmla="*/ 2101 w 3701"/>
              <a:gd name="T21" fmla="*/ 17 h 772"/>
              <a:gd name="T22" fmla="*/ 1934 w 3701"/>
              <a:gd name="T23" fmla="*/ 9 h 772"/>
              <a:gd name="T24" fmla="*/ 1851 w 3701"/>
              <a:gd name="T25" fmla="*/ 0 h 772"/>
              <a:gd name="T26" fmla="*/ 1751 w 3701"/>
              <a:gd name="T27" fmla="*/ 13 h 772"/>
              <a:gd name="T28" fmla="*/ 1584 w 3701"/>
              <a:gd name="T29" fmla="*/ 13 h 772"/>
              <a:gd name="T30" fmla="*/ 1484 w 3701"/>
              <a:gd name="T31" fmla="*/ 0 h 772"/>
              <a:gd name="T32" fmla="*/ 1400 w 3701"/>
              <a:gd name="T33" fmla="*/ 9 h 772"/>
              <a:gd name="T34" fmla="*/ 1234 w 3701"/>
              <a:gd name="T35" fmla="*/ 17 h 772"/>
              <a:gd name="T36" fmla="*/ 1136 w 3701"/>
              <a:gd name="T37" fmla="*/ 0 h 772"/>
              <a:gd name="T38" fmla="*/ 1051 w 3701"/>
              <a:gd name="T39" fmla="*/ 6 h 772"/>
              <a:gd name="T40" fmla="*/ 883 w 3701"/>
              <a:gd name="T41" fmla="*/ 23 h 772"/>
              <a:gd name="T42" fmla="*/ 787 w 3701"/>
              <a:gd name="T43" fmla="*/ 1 h 772"/>
              <a:gd name="T44" fmla="*/ 701 w 3701"/>
              <a:gd name="T45" fmla="*/ 4 h 772"/>
              <a:gd name="T46" fmla="*/ 518 w 3701"/>
              <a:gd name="T47" fmla="*/ 23 h 772"/>
              <a:gd name="T48" fmla="*/ 437 w 3701"/>
              <a:gd name="T49" fmla="*/ 4 h 772"/>
              <a:gd name="T50" fmla="*/ 347 w 3701"/>
              <a:gd name="T51" fmla="*/ 2 h 772"/>
              <a:gd name="T52" fmla="*/ 236 w 3701"/>
              <a:gd name="T53" fmla="*/ 30 h 772"/>
              <a:gd name="T54" fmla="*/ 141 w 3701"/>
              <a:gd name="T55" fmla="*/ 88 h 772"/>
              <a:gd name="T56" fmla="*/ 65 w 3701"/>
              <a:gd name="T57" fmla="*/ 171 h 772"/>
              <a:gd name="T58" fmla="*/ 17 w 3701"/>
              <a:gd name="T59" fmla="*/ 271 h 772"/>
              <a:gd name="T60" fmla="*/ 0 w 3701"/>
              <a:gd name="T61" fmla="*/ 386 h 772"/>
              <a:gd name="T62" fmla="*/ 12 w 3701"/>
              <a:gd name="T63" fmla="*/ 482 h 772"/>
              <a:gd name="T64" fmla="*/ 56 w 3701"/>
              <a:gd name="T65" fmla="*/ 586 h 772"/>
              <a:gd name="T66" fmla="*/ 126 w 3701"/>
              <a:gd name="T67" fmla="*/ 672 h 772"/>
              <a:gd name="T68" fmla="*/ 219 w 3701"/>
              <a:gd name="T69" fmla="*/ 734 h 772"/>
              <a:gd name="T70" fmla="*/ 328 w 3701"/>
              <a:gd name="T71" fmla="*/ 768 h 772"/>
              <a:gd name="T72" fmla="*/ 444 w 3701"/>
              <a:gd name="T73" fmla="*/ 768 h 772"/>
              <a:gd name="T74" fmla="*/ 694 w 3701"/>
              <a:gd name="T75" fmla="*/ 768 h 772"/>
              <a:gd name="T76" fmla="*/ 839 w 3701"/>
              <a:gd name="T77" fmla="*/ 763 h 772"/>
              <a:gd name="T78" fmla="*/ 1089 w 3701"/>
              <a:gd name="T79" fmla="*/ 771 h 772"/>
              <a:gd name="T80" fmla="*/ 1233 w 3701"/>
              <a:gd name="T81" fmla="*/ 755 h 772"/>
              <a:gd name="T82" fmla="*/ 1484 w 3701"/>
              <a:gd name="T83" fmla="*/ 772 h 772"/>
              <a:gd name="T84" fmla="*/ 1736 w 3701"/>
              <a:gd name="T85" fmla="*/ 755 h 772"/>
              <a:gd name="T86" fmla="*/ 1851 w 3701"/>
              <a:gd name="T87" fmla="*/ 772 h 772"/>
              <a:gd name="T88" fmla="*/ 2101 w 3701"/>
              <a:gd name="T89" fmla="*/ 755 h 772"/>
              <a:gd name="T90" fmla="*/ 2247 w 3701"/>
              <a:gd name="T91" fmla="*/ 771 h 772"/>
              <a:gd name="T92" fmla="*/ 2495 w 3701"/>
              <a:gd name="T93" fmla="*/ 763 h 772"/>
              <a:gd name="T94" fmla="*/ 2642 w 3701"/>
              <a:gd name="T95" fmla="*/ 768 h 772"/>
              <a:gd name="T96" fmla="*/ 2890 w 3701"/>
              <a:gd name="T97" fmla="*/ 768 h 772"/>
              <a:gd name="T98" fmla="*/ 3036 w 3701"/>
              <a:gd name="T99" fmla="*/ 763 h 772"/>
              <a:gd name="T100" fmla="*/ 3285 w 3701"/>
              <a:gd name="T101" fmla="*/ 771 h 772"/>
              <a:gd name="T102" fmla="*/ 3393 w 3701"/>
              <a:gd name="T103" fmla="*/ 765 h 772"/>
              <a:gd name="T104" fmla="*/ 3498 w 3701"/>
              <a:gd name="T105" fmla="*/ 726 h 772"/>
              <a:gd name="T106" fmla="*/ 3588 w 3701"/>
              <a:gd name="T107" fmla="*/ 660 h 772"/>
              <a:gd name="T108" fmla="*/ 3654 w 3701"/>
              <a:gd name="T109" fmla="*/ 570 h 772"/>
              <a:gd name="T110" fmla="*/ 3693 w 3701"/>
              <a:gd name="T111" fmla="*/ 464 h 772"/>
              <a:gd name="T112" fmla="*/ 3701 w 3701"/>
              <a:gd name="T113" fmla="*/ 367 h 772"/>
              <a:gd name="T114" fmla="*/ 3677 w 3701"/>
              <a:gd name="T115" fmla="*/ 253 h 772"/>
              <a:gd name="T116" fmla="*/ 3624 w 3701"/>
              <a:gd name="T117" fmla="*/ 155 h 772"/>
              <a:gd name="T118" fmla="*/ 3545 w 3701"/>
              <a:gd name="T119" fmla="*/ 77 h 772"/>
              <a:gd name="T120" fmla="*/ 3448 w 3701"/>
              <a:gd name="T121" fmla="*/ 23 h 772"/>
              <a:gd name="T122" fmla="*/ 3335 w 3701"/>
              <a:gd name="T123" fmla="*/ 0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lnTo>
                  <a:pt x="3315" y="0"/>
                </a:lnTo>
                <a:close/>
              </a:path>
            </a:pathLst>
          </a:custGeom>
          <a:solidFill>
            <a:schemeClr val="bg1">
              <a:alpha val="10001"/>
            </a:schemeClr>
          </a:solidFill>
          <a:ln w="1016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endParaRPr lang="zh-CN" altLang="en-US" baseline="-25000">
              <a:solidFill>
                <a:srgbClr val="000000"/>
              </a:solidFill>
            </a:endParaRPr>
          </a:p>
        </p:txBody>
      </p:sp>
      <p:sp>
        <p:nvSpPr>
          <p:cNvPr id="12402" name="Oval 114"/>
          <p:cNvSpPr>
            <a:spLocks noChangeArrowheads="1"/>
          </p:cNvSpPr>
          <p:nvPr/>
        </p:nvSpPr>
        <p:spPr bwMode="auto">
          <a:xfrm>
            <a:off x="522288" y="2816225"/>
            <a:ext cx="1228725" cy="1228725"/>
          </a:xfrm>
          <a:prstGeom prst="ellipse">
            <a:avLst/>
          </a:prstGeom>
          <a:solidFill>
            <a:schemeClr val="bg1">
              <a:alpha val="20000"/>
            </a:schemeClr>
          </a:solidFill>
          <a:ln w="1016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 baseline="-25000">
              <a:solidFill>
                <a:srgbClr val="000000"/>
              </a:solidFill>
            </a:endParaRPr>
          </a:p>
        </p:txBody>
      </p:sp>
      <p:sp>
        <p:nvSpPr>
          <p:cNvPr id="12302" name="WordArt 14"/>
          <p:cNvSpPr>
            <a:spLocks noChangeArrowheads="1" noChangeShapeType="1" noTextEdit="1"/>
          </p:cNvSpPr>
          <p:nvPr/>
        </p:nvSpPr>
        <p:spPr bwMode="auto">
          <a:xfrm>
            <a:off x="1908175" y="441325"/>
            <a:ext cx="5327650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 baseline="-25000">
                <a:solidFill>
                  <a:srgbClr val="FFFFFF"/>
                </a:solidFill>
                <a:effectLst>
                  <a:outerShdw dist="28398" dir="3806097" algn="ctr" rotWithShape="0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 baseline="-25000">
              <a:solidFill>
                <a:srgbClr val="FFFFFF"/>
              </a:solidFill>
              <a:effectLst>
                <a:outerShdw dist="28398" dir="3806097" algn="ctr" rotWithShape="0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394" name="Freeform 106"/>
          <p:cNvSpPr>
            <a:spLocks/>
          </p:cNvSpPr>
          <p:nvPr/>
        </p:nvSpPr>
        <p:spPr bwMode="auto">
          <a:xfrm>
            <a:off x="1614488" y="1671638"/>
            <a:ext cx="5875337" cy="1225550"/>
          </a:xfrm>
          <a:custGeom>
            <a:avLst/>
            <a:gdLst>
              <a:gd name="T0" fmla="*/ 3247 w 3701"/>
              <a:gd name="T1" fmla="*/ 6 h 772"/>
              <a:gd name="T2" fmla="*/ 3080 w 3701"/>
              <a:gd name="T3" fmla="*/ 23 h 772"/>
              <a:gd name="T4" fmla="*/ 2983 w 3701"/>
              <a:gd name="T5" fmla="*/ 1 h 772"/>
              <a:gd name="T6" fmla="*/ 2897 w 3701"/>
              <a:gd name="T7" fmla="*/ 4 h 772"/>
              <a:gd name="T8" fmla="*/ 2714 w 3701"/>
              <a:gd name="T9" fmla="*/ 23 h 772"/>
              <a:gd name="T10" fmla="*/ 2634 w 3701"/>
              <a:gd name="T11" fmla="*/ 4 h 772"/>
              <a:gd name="T12" fmla="*/ 2548 w 3701"/>
              <a:gd name="T13" fmla="*/ 1 h 772"/>
              <a:gd name="T14" fmla="*/ 2452 w 3701"/>
              <a:gd name="T15" fmla="*/ 23 h 772"/>
              <a:gd name="T16" fmla="*/ 2284 w 3701"/>
              <a:gd name="T17" fmla="*/ 6 h 772"/>
              <a:gd name="T18" fmla="*/ 2200 w 3701"/>
              <a:gd name="T19" fmla="*/ 0 h 772"/>
              <a:gd name="T20" fmla="*/ 2101 w 3701"/>
              <a:gd name="T21" fmla="*/ 17 h 772"/>
              <a:gd name="T22" fmla="*/ 1934 w 3701"/>
              <a:gd name="T23" fmla="*/ 9 h 772"/>
              <a:gd name="T24" fmla="*/ 1851 w 3701"/>
              <a:gd name="T25" fmla="*/ 0 h 772"/>
              <a:gd name="T26" fmla="*/ 1751 w 3701"/>
              <a:gd name="T27" fmla="*/ 13 h 772"/>
              <a:gd name="T28" fmla="*/ 1584 w 3701"/>
              <a:gd name="T29" fmla="*/ 13 h 772"/>
              <a:gd name="T30" fmla="*/ 1484 w 3701"/>
              <a:gd name="T31" fmla="*/ 0 h 772"/>
              <a:gd name="T32" fmla="*/ 1400 w 3701"/>
              <a:gd name="T33" fmla="*/ 9 h 772"/>
              <a:gd name="T34" fmla="*/ 1234 w 3701"/>
              <a:gd name="T35" fmla="*/ 17 h 772"/>
              <a:gd name="T36" fmla="*/ 1136 w 3701"/>
              <a:gd name="T37" fmla="*/ 0 h 772"/>
              <a:gd name="T38" fmla="*/ 1051 w 3701"/>
              <a:gd name="T39" fmla="*/ 6 h 772"/>
              <a:gd name="T40" fmla="*/ 883 w 3701"/>
              <a:gd name="T41" fmla="*/ 23 h 772"/>
              <a:gd name="T42" fmla="*/ 787 w 3701"/>
              <a:gd name="T43" fmla="*/ 1 h 772"/>
              <a:gd name="T44" fmla="*/ 701 w 3701"/>
              <a:gd name="T45" fmla="*/ 4 h 772"/>
              <a:gd name="T46" fmla="*/ 518 w 3701"/>
              <a:gd name="T47" fmla="*/ 23 h 772"/>
              <a:gd name="T48" fmla="*/ 437 w 3701"/>
              <a:gd name="T49" fmla="*/ 4 h 772"/>
              <a:gd name="T50" fmla="*/ 347 w 3701"/>
              <a:gd name="T51" fmla="*/ 2 h 772"/>
              <a:gd name="T52" fmla="*/ 236 w 3701"/>
              <a:gd name="T53" fmla="*/ 30 h 772"/>
              <a:gd name="T54" fmla="*/ 141 w 3701"/>
              <a:gd name="T55" fmla="*/ 88 h 772"/>
              <a:gd name="T56" fmla="*/ 65 w 3701"/>
              <a:gd name="T57" fmla="*/ 171 h 772"/>
              <a:gd name="T58" fmla="*/ 17 w 3701"/>
              <a:gd name="T59" fmla="*/ 271 h 772"/>
              <a:gd name="T60" fmla="*/ 0 w 3701"/>
              <a:gd name="T61" fmla="*/ 386 h 772"/>
              <a:gd name="T62" fmla="*/ 12 w 3701"/>
              <a:gd name="T63" fmla="*/ 482 h 772"/>
              <a:gd name="T64" fmla="*/ 56 w 3701"/>
              <a:gd name="T65" fmla="*/ 586 h 772"/>
              <a:gd name="T66" fmla="*/ 126 w 3701"/>
              <a:gd name="T67" fmla="*/ 672 h 772"/>
              <a:gd name="T68" fmla="*/ 219 w 3701"/>
              <a:gd name="T69" fmla="*/ 734 h 772"/>
              <a:gd name="T70" fmla="*/ 328 w 3701"/>
              <a:gd name="T71" fmla="*/ 768 h 772"/>
              <a:gd name="T72" fmla="*/ 444 w 3701"/>
              <a:gd name="T73" fmla="*/ 768 h 772"/>
              <a:gd name="T74" fmla="*/ 694 w 3701"/>
              <a:gd name="T75" fmla="*/ 768 h 772"/>
              <a:gd name="T76" fmla="*/ 839 w 3701"/>
              <a:gd name="T77" fmla="*/ 763 h 772"/>
              <a:gd name="T78" fmla="*/ 1089 w 3701"/>
              <a:gd name="T79" fmla="*/ 771 h 772"/>
              <a:gd name="T80" fmla="*/ 1233 w 3701"/>
              <a:gd name="T81" fmla="*/ 755 h 772"/>
              <a:gd name="T82" fmla="*/ 1484 w 3701"/>
              <a:gd name="T83" fmla="*/ 772 h 772"/>
              <a:gd name="T84" fmla="*/ 1736 w 3701"/>
              <a:gd name="T85" fmla="*/ 755 h 772"/>
              <a:gd name="T86" fmla="*/ 1851 w 3701"/>
              <a:gd name="T87" fmla="*/ 772 h 772"/>
              <a:gd name="T88" fmla="*/ 2101 w 3701"/>
              <a:gd name="T89" fmla="*/ 755 h 772"/>
              <a:gd name="T90" fmla="*/ 2247 w 3701"/>
              <a:gd name="T91" fmla="*/ 771 h 772"/>
              <a:gd name="T92" fmla="*/ 2495 w 3701"/>
              <a:gd name="T93" fmla="*/ 763 h 772"/>
              <a:gd name="T94" fmla="*/ 2642 w 3701"/>
              <a:gd name="T95" fmla="*/ 768 h 772"/>
              <a:gd name="T96" fmla="*/ 2890 w 3701"/>
              <a:gd name="T97" fmla="*/ 768 h 772"/>
              <a:gd name="T98" fmla="*/ 3036 w 3701"/>
              <a:gd name="T99" fmla="*/ 763 h 772"/>
              <a:gd name="T100" fmla="*/ 3285 w 3701"/>
              <a:gd name="T101" fmla="*/ 771 h 772"/>
              <a:gd name="T102" fmla="*/ 3393 w 3701"/>
              <a:gd name="T103" fmla="*/ 765 h 772"/>
              <a:gd name="T104" fmla="*/ 3498 w 3701"/>
              <a:gd name="T105" fmla="*/ 726 h 772"/>
              <a:gd name="T106" fmla="*/ 3588 w 3701"/>
              <a:gd name="T107" fmla="*/ 660 h 772"/>
              <a:gd name="T108" fmla="*/ 3654 w 3701"/>
              <a:gd name="T109" fmla="*/ 570 h 772"/>
              <a:gd name="T110" fmla="*/ 3693 w 3701"/>
              <a:gd name="T111" fmla="*/ 464 h 772"/>
              <a:gd name="T112" fmla="*/ 3701 w 3701"/>
              <a:gd name="T113" fmla="*/ 367 h 772"/>
              <a:gd name="T114" fmla="*/ 3677 w 3701"/>
              <a:gd name="T115" fmla="*/ 253 h 772"/>
              <a:gd name="T116" fmla="*/ 3624 w 3701"/>
              <a:gd name="T117" fmla="*/ 155 h 772"/>
              <a:gd name="T118" fmla="*/ 3545 w 3701"/>
              <a:gd name="T119" fmla="*/ 77 h 772"/>
              <a:gd name="T120" fmla="*/ 3448 w 3701"/>
              <a:gd name="T121" fmla="*/ 23 h 772"/>
              <a:gd name="T122" fmla="*/ 3335 w 3701"/>
              <a:gd name="T123" fmla="*/ 0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lnTo>
                  <a:pt x="3315" y="0"/>
                </a:lnTo>
                <a:close/>
              </a:path>
            </a:pathLst>
          </a:custGeom>
          <a:solidFill>
            <a:schemeClr val="bg1">
              <a:alpha val="10001"/>
            </a:schemeClr>
          </a:solidFill>
          <a:ln w="1016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endParaRPr lang="zh-CN" altLang="en-US" baseline="-25000">
              <a:solidFill>
                <a:srgbClr val="000000"/>
              </a:solidFill>
            </a:endParaRPr>
          </a:p>
        </p:txBody>
      </p:sp>
      <p:grpSp>
        <p:nvGrpSpPr>
          <p:cNvPr id="12353" name="Group 65"/>
          <p:cNvGrpSpPr>
            <a:grpSpLocks/>
          </p:cNvGrpSpPr>
          <p:nvPr/>
        </p:nvGrpSpPr>
        <p:grpSpPr bwMode="auto">
          <a:xfrm>
            <a:off x="1511300" y="2673350"/>
            <a:ext cx="396875" cy="396875"/>
            <a:chOff x="1661" y="2750"/>
            <a:chExt cx="250" cy="250"/>
          </a:xfrm>
        </p:grpSpPr>
        <p:sp>
          <p:nvSpPr>
            <p:cNvPr id="12324" name="Oval 36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330" name="Oval 42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2398" name="Freeform 110"/>
          <p:cNvSpPr>
            <a:spLocks/>
          </p:cNvSpPr>
          <p:nvPr/>
        </p:nvSpPr>
        <p:spPr bwMode="auto">
          <a:xfrm rot="13500000">
            <a:off x="6076951" y="2085975"/>
            <a:ext cx="2413000" cy="1247775"/>
          </a:xfrm>
          <a:custGeom>
            <a:avLst/>
            <a:gdLst>
              <a:gd name="T0" fmla="*/ 1400 w 1928"/>
              <a:gd name="T1" fmla="*/ 12 h 997"/>
              <a:gd name="T2" fmla="*/ 1288 w 1928"/>
              <a:gd name="T3" fmla="*/ 34 h 997"/>
              <a:gd name="T4" fmla="*/ 1089 w 1928"/>
              <a:gd name="T5" fmla="*/ 20 h 997"/>
              <a:gd name="T6" fmla="*/ 972 w 1928"/>
              <a:gd name="T7" fmla="*/ 6 h 997"/>
              <a:gd name="T8" fmla="*/ 893 w 1928"/>
              <a:gd name="T9" fmla="*/ 12 h 997"/>
              <a:gd name="T10" fmla="*/ 652 w 1928"/>
              <a:gd name="T11" fmla="*/ 26 h 997"/>
              <a:gd name="T12" fmla="*/ 577 w 1928"/>
              <a:gd name="T13" fmla="*/ 7 h 997"/>
              <a:gd name="T14" fmla="*/ 498 w 1928"/>
              <a:gd name="T15" fmla="*/ 0 h 997"/>
              <a:gd name="T16" fmla="*/ 424 w 1928"/>
              <a:gd name="T17" fmla="*/ 6 h 997"/>
              <a:gd name="T18" fmla="*/ 352 w 1928"/>
              <a:gd name="T19" fmla="*/ 20 h 997"/>
              <a:gd name="T20" fmla="*/ 285 w 1928"/>
              <a:gd name="T21" fmla="*/ 47 h 997"/>
              <a:gd name="T22" fmla="*/ 222 w 1928"/>
              <a:gd name="T23" fmla="*/ 82 h 997"/>
              <a:gd name="T24" fmla="*/ 165 w 1928"/>
              <a:gd name="T25" fmla="*/ 124 h 997"/>
              <a:gd name="T26" fmla="*/ 115 w 1928"/>
              <a:gd name="T27" fmla="*/ 175 h 997"/>
              <a:gd name="T28" fmla="*/ 74 w 1928"/>
              <a:gd name="T29" fmla="*/ 232 h 997"/>
              <a:gd name="T30" fmla="*/ 41 w 1928"/>
              <a:gd name="T31" fmla="*/ 297 h 997"/>
              <a:gd name="T32" fmla="*/ 17 w 1928"/>
              <a:gd name="T33" fmla="*/ 364 h 997"/>
              <a:gd name="T34" fmla="*/ 3 w 1928"/>
              <a:gd name="T35" fmla="*/ 437 h 997"/>
              <a:gd name="T36" fmla="*/ 0 w 1928"/>
              <a:gd name="T37" fmla="*/ 488 h 997"/>
              <a:gd name="T38" fmla="*/ 4 w 1928"/>
              <a:gd name="T39" fmla="*/ 563 h 997"/>
              <a:gd name="T40" fmla="*/ 20 w 1928"/>
              <a:gd name="T41" fmla="*/ 634 h 997"/>
              <a:gd name="T42" fmla="*/ 47 w 1928"/>
              <a:gd name="T43" fmla="*/ 702 h 997"/>
              <a:gd name="T44" fmla="*/ 80 w 1928"/>
              <a:gd name="T45" fmla="*/ 765 h 997"/>
              <a:gd name="T46" fmla="*/ 124 w 1928"/>
              <a:gd name="T47" fmla="*/ 820 h 997"/>
              <a:gd name="T48" fmla="*/ 175 w 1928"/>
              <a:gd name="T49" fmla="*/ 870 h 997"/>
              <a:gd name="T50" fmla="*/ 232 w 1928"/>
              <a:gd name="T51" fmla="*/ 912 h 997"/>
              <a:gd name="T52" fmla="*/ 295 w 1928"/>
              <a:gd name="T53" fmla="*/ 946 h 997"/>
              <a:gd name="T54" fmla="*/ 364 w 1928"/>
              <a:gd name="T55" fmla="*/ 969 h 997"/>
              <a:gd name="T56" fmla="*/ 437 w 1928"/>
              <a:gd name="T57" fmla="*/ 984 h 997"/>
              <a:gd name="T58" fmla="*/ 487 w 1928"/>
              <a:gd name="T59" fmla="*/ 987 h 997"/>
              <a:gd name="T60" fmla="*/ 551 w 1928"/>
              <a:gd name="T61" fmla="*/ 984 h 997"/>
              <a:gd name="T62" fmla="*/ 612 w 1928"/>
              <a:gd name="T63" fmla="*/ 972 h 997"/>
              <a:gd name="T64" fmla="*/ 797 w 1928"/>
              <a:gd name="T65" fmla="*/ 962 h 997"/>
              <a:gd name="T66" fmla="*/ 877 w 1928"/>
              <a:gd name="T67" fmla="*/ 984 h 997"/>
              <a:gd name="T68" fmla="*/ 940 w 1928"/>
              <a:gd name="T69" fmla="*/ 991 h 997"/>
              <a:gd name="T70" fmla="*/ 982 w 1928"/>
              <a:gd name="T71" fmla="*/ 991 h 997"/>
              <a:gd name="T72" fmla="*/ 1045 w 1928"/>
              <a:gd name="T73" fmla="*/ 985 h 997"/>
              <a:gd name="T74" fmla="*/ 1126 w 1928"/>
              <a:gd name="T75" fmla="*/ 966 h 997"/>
              <a:gd name="T76" fmla="*/ 1304 w 1928"/>
              <a:gd name="T77" fmla="*/ 980 h 997"/>
              <a:gd name="T78" fmla="*/ 1365 w 1928"/>
              <a:gd name="T79" fmla="*/ 993 h 997"/>
              <a:gd name="T80" fmla="*/ 1430 w 1928"/>
              <a:gd name="T81" fmla="*/ 997 h 997"/>
              <a:gd name="T82" fmla="*/ 1479 w 1928"/>
              <a:gd name="T83" fmla="*/ 996 h 997"/>
              <a:gd name="T84" fmla="*/ 1552 w 1928"/>
              <a:gd name="T85" fmla="*/ 984 h 997"/>
              <a:gd name="T86" fmla="*/ 1621 w 1928"/>
              <a:gd name="T87" fmla="*/ 961 h 997"/>
              <a:gd name="T88" fmla="*/ 1685 w 1928"/>
              <a:gd name="T89" fmla="*/ 928 h 997"/>
              <a:gd name="T90" fmla="*/ 1744 w 1928"/>
              <a:gd name="T91" fmla="*/ 889 h 997"/>
              <a:gd name="T92" fmla="*/ 1797 w 1928"/>
              <a:gd name="T93" fmla="*/ 841 h 997"/>
              <a:gd name="T94" fmla="*/ 1840 w 1928"/>
              <a:gd name="T95" fmla="*/ 785 h 997"/>
              <a:gd name="T96" fmla="*/ 1877 w 1928"/>
              <a:gd name="T97" fmla="*/ 724 h 997"/>
              <a:gd name="T98" fmla="*/ 1905 w 1928"/>
              <a:gd name="T99" fmla="*/ 656 h 997"/>
              <a:gd name="T100" fmla="*/ 1921 w 1928"/>
              <a:gd name="T101" fmla="*/ 585 h 997"/>
              <a:gd name="T102" fmla="*/ 1928 w 1928"/>
              <a:gd name="T103" fmla="*/ 510 h 997"/>
              <a:gd name="T104" fmla="*/ 1927 w 1928"/>
              <a:gd name="T105" fmla="*/ 459 h 997"/>
              <a:gd name="T106" fmla="*/ 1913 w 1928"/>
              <a:gd name="T107" fmla="*/ 386 h 997"/>
              <a:gd name="T108" fmla="*/ 1892 w 1928"/>
              <a:gd name="T109" fmla="*/ 317 h 997"/>
              <a:gd name="T110" fmla="*/ 1859 w 1928"/>
              <a:gd name="T111" fmla="*/ 253 h 997"/>
              <a:gd name="T112" fmla="*/ 1818 w 1928"/>
              <a:gd name="T113" fmla="*/ 194 h 997"/>
              <a:gd name="T114" fmla="*/ 1770 w 1928"/>
              <a:gd name="T115" fmla="*/ 143 h 997"/>
              <a:gd name="T116" fmla="*/ 1715 w 1928"/>
              <a:gd name="T117" fmla="*/ 98 h 997"/>
              <a:gd name="T118" fmla="*/ 1653 w 1928"/>
              <a:gd name="T119" fmla="*/ 63 h 997"/>
              <a:gd name="T120" fmla="*/ 1587 w 1928"/>
              <a:gd name="T121" fmla="*/ 35 h 997"/>
              <a:gd name="T122" fmla="*/ 1516 w 1928"/>
              <a:gd name="T123" fmla="*/ 17 h 997"/>
              <a:gd name="T124" fmla="*/ 1441 w 1928"/>
              <a:gd name="T125" fmla="*/ 12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8" h="997">
                <a:moveTo>
                  <a:pt x="1441" y="12"/>
                </a:moveTo>
                <a:lnTo>
                  <a:pt x="1441" y="12"/>
                </a:lnTo>
                <a:lnTo>
                  <a:pt x="1400" y="12"/>
                </a:lnTo>
                <a:lnTo>
                  <a:pt x="1362" y="16"/>
                </a:lnTo>
                <a:lnTo>
                  <a:pt x="1324" y="23"/>
                </a:lnTo>
                <a:lnTo>
                  <a:pt x="1288" y="34"/>
                </a:lnTo>
                <a:lnTo>
                  <a:pt x="1126" y="32"/>
                </a:lnTo>
                <a:lnTo>
                  <a:pt x="1126" y="32"/>
                </a:lnTo>
                <a:lnTo>
                  <a:pt x="1089" y="20"/>
                </a:lnTo>
                <a:lnTo>
                  <a:pt x="1051" y="13"/>
                </a:lnTo>
                <a:lnTo>
                  <a:pt x="1012" y="7"/>
                </a:lnTo>
                <a:lnTo>
                  <a:pt x="972" y="6"/>
                </a:lnTo>
                <a:lnTo>
                  <a:pt x="972" y="6"/>
                </a:lnTo>
                <a:lnTo>
                  <a:pt x="933" y="7"/>
                </a:lnTo>
                <a:lnTo>
                  <a:pt x="893" y="12"/>
                </a:lnTo>
                <a:lnTo>
                  <a:pt x="857" y="19"/>
                </a:lnTo>
                <a:lnTo>
                  <a:pt x="819" y="28"/>
                </a:lnTo>
                <a:lnTo>
                  <a:pt x="652" y="26"/>
                </a:lnTo>
                <a:lnTo>
                  <a:pt x="652" y="26"/>
                </a:lnTo>
                <a:lnTo>
                  <a:pt x="615" y="16"/>
                </a:lnTo>
                <a:lnTo>
                  <a:pt x="577" y="7"/>
                </a:lnTo>
                <a:lnTo>
                  <a:pt x="538" y="3"/>
                </a:lnTo>
                <a:lnTo>
                  <a:pt x="498" y="0"/>
                </a:lnTo>
                <a:lnTo>
                  <a:pt x="498" y="0"/>
                </a:lnTo>
                <a:lnTo>
                  <a:pt x="474" y="0"/>
                </a:lnTo>
                <a:lnTo>
                  <a:pt x="449" y="3"/>
                </a:lnTo>
                <a:lnTo>
                  <a:pt x="424" y="6"/>
                </a:lnTo>
                <a:lnTo>
                  <a:pt x="399" y="9"/>
                </a:lnTo>
                <a:lnTo>
                  <a:pt x="376" y="15"/>
                </a:lnTo>
                <a:lnTo>
                  <a:pt x="352" y="20"/>
                </a:lnTo>
                <a:lnTo>
                  <a:pt x="329" y="28"/>
                </a:lnTo>
                <a:lnTo>
                  <a:pt x="307" y="36"/>
                </a:lnTo>
                <a:lnTo>
                  <a:pt x="285" y="47"/>
                </a:lnTo>
                <a:lnTo>
                  <a:pt x="263" y="57"/>
                </a:lnTo>
                <a:lnTo>
                  <a:pt x="243" y="69"/>
                </a:lnTo>
                <a:lnTo>
                  <a:pt x="222" y="82"/>
                </a:lnTo>
                <a:lnTo>
                  <a:pt x="203" y="95"/>
                </a:lnTo>
                <a:lnTo>
                  <a:pt x="184" y="110"/>
                </a:lnTo>
                <a:lnTo>
                  <a:pt x="165" y="124"/>
                </a:lnTo>
                <a:lnTo>
                  <a:pt x="149" y="140"/>
                </a:lnTo>
                <a:lnTo>
                  <a:pt x="131" y="158"/>
                </a:lnTo>
                <a:lnTo>
                  <a:pt x="115" y="175"/>
                </a:lnTo>
                <a:lnTo>
                  <a:pt x="101" y="194"/>
                </a:lnTo>
                <a:lnTo>
                  <a:pt x="88" y="213"/>
                </a:lnTo>
                <a:lnTo>
                  <a:pt x="74" y="232"/>
                </a:lnTo>
                <a:lnTo>
                  <a:pt x="63" y="253"/>
                </a:lnTo>
                <a:lnTo>
                  <a:pt x="51" y="275"/>
                </a:lnTo>
                <a:lnTo>
                  <a:pt x="41" y="297"/>
                </a:lnTo>
                <a:lnTo>
                  <a:pt x="32" y="319"/>
                </a:lnTo>
                <a:lnTo>
                  <a:pt x="23" y="342"/>
                </a:lnTo>
                <a:lnTo>
                  <a:pt x="17" y="364"/>
                </a:lnTo>
                <a:lnTo>
                  <a:pt x="12" y="389"/>
                </a:lnTo>
                <a:lnTo>
                  <a:pt x="6" y="412"/>
                </a:lnTo>
                <a:lnTo>
                  <a:pt x="3" y="437"/>
                </a:lnTo>
                <a:lnTo>
                  <a:pt x="1" y="462"/>
                </a:lnTo>
                <a:lnTo>
                  <a:pt x="0" y="488"/>
                </a:lnTo>
                <a:lnTo>
                  <a:pt x="0" y="488"/>
                </a:lnTo>
                <a:lnTo>
                  <a:pt x="0" y="513"/>
                </a:lnTo>
                <a:lnTo>
                  <a:pt x="1" y="538"/>
                </a:lnTo>
                <a:lnTo>
                  <a:pt x="4" y="563"/>
                </a:lnTo>
                <a:lnTo>
                  <a:pt x="9" y="588"/>
                </a:lnTo>
                <a:lnTo>
                  <a:pt x="15" y="611"/>
                </a:lnTo>
                <a:lnTo>
                  <a:pt x="20" y="634"/>
                </a:lnTo>
                <a:lnTo>
                  <a:pt x="28" y="658"/>
                </a:lnTo>
                <a:lnTo>
                  <a:pt x="36" y="680"/>
                </a:lnTo>
                <a:lnTo>
                  <a:pt x="47" y="702"/>
                </a:lnTo>
                <a:lnTo>
                  <a:pt x="57" y="724"/>
                </a:lnTo>
                <a:lnTo>
                  <a:pt x="69" y="744"/>
                </a:lnTo>
                <a:lnTo>
                  <a:pt x="80" y="765"/>
                </a:lnTo>
                <a:lnTo>
                  <a:pt x="95" y="784"/>
                </a:lnTo>
                <a:lnTo>
                  <a:pt x="110" y="803"/>
                </a:lnTo>
                <a:lnTo>
                  <a:pt x="124" y="820"/>
                </a:lnTo>
                <a:lnTo>
                  <a:pt x="140" y="838"/>
                </a:lnTo>
                <a:lnTo>
                  <a:pt x="158" y="855"/>
                </a:lnTo>
                <a:lnTo>
                  <a:pt x="175" y="870"/>
                </a:lnTo>
                <a:lnTo>
                  <a:pt x="193" y="886"/>
                </a:lnTo>
                <a:lnTo>
                  <a:pt x="212" y="899"/>
                </a:lnTo>
                <a:lnTo>
                  <a:pt x="232" y="912"/>
                </a:lnTo>
                <a:lnTo>
                  <a:pt x="253" y="924"/>
                </a:lnTo>
                <a:lnTo>
                  <a:pt x="275" y="936"/>
                </a:lnTo>
                <a:lnTo>
                  <a:pt x="295" y="946"/>
                </a:lnTo>
                <a:lnTo>
                  <a:pt x="319" y="955"/>
                </a:lnTo>
                <a:lnTo>
                  <a:pt x="341" y="963"/>
                </a:lnTo>
                <a:lnTo>
                  <a:pt x="364" y="969"/>
                </a:lnTo>
                <a:lnTo>
                  <a:pt x="387" y="975"/>
                </a:lnTo>
                <a:lnTo>
                  <a:pt x="412" y="980"/>
                </a:lnTo>
                <a:lnTo>
                  <a:pt x="437" y="984"/>
                </a:lnTo>
                <a:lnTo>
                  <a:pt x="462" y="985"/>
                </a:lnTo>
                <a:lnTo>
                  <a:pt x="487" y="987"/>
                </a:lnTo>
                <a:lnTo>
                  <a:pt x="487" y="987"/>
                </a:lnTo>
                <a:lnTo>
                  <a:pt x="509" y="987"/>
                </a:lnTo>
                <a:lnTo>
                  <a:pt x="531" y="985"/>
                </a:lnTo>
                <a:lnTo>
                  <a:pt x="551" y="984"/>
                </a:lnTo>
                <a:lnTo>
                  <a:pt x="572" y="981"/>
                </a:lnTo>
                <a:lnTo>
                  <a:pt x="592" y="977"/>
                </a:lnTo>
                <a:lnTo>
                  <a:pt x="612" y="972"/>
                </a:lnTo>
                <a:lnTo>
                  <a:pt x="652" y="961"/>
                </a:lnTo>
                <a:lnTo>
                  <a:pt x="797" y="962"/>
                </a:lnTo>
                <a:lnTo>
                  <a:pt x="797" y="962"/>
                </a:lnTo>
                <a:lnTo>
                  <a:pt x="836" y="975"/>
                </a:lnTo>
                <a:lnTo>
                  <a:pt x="857" y="980"/>
                </a:lnTo>
                <a:lnTo>
                  <a:pt x="877" y="984"/>
                </a:lnTo>
                <a:lnTo>
                  <a:pt x="897" y="987"/>
                </a:lnTo>
                <a:lnTo>
                  <a:pt x="918" y="990"/>
                </a:lnTo>
                <a:lnTo>
                  <a:pt x="940" y="991"/>
                </a:lnTo>
                <a:lnTo>
                  <a:pt x="960" y="993"/>
                </a:lnTo>
                <a:lnTo>
                  <a:pt x="960" y="993"/>
                </a:lnTo>
                <a:lnTo>
                  <a:pt x="982" y="991"/>
                </a:lnTo>
                <a:lnTo>
                  <a:pt x="1004" y="991"/>
                </a:lnTo>
                <a:lnTo>
                  <a:pt x="1025" y="988"/>
                </a:lnTo>
                <a:lnTo>
                  <a:pt x="1045" y="985"/>
                </a:lnTo>
                <a:lnTo>
                  <a:pt x="1066" y="982"/>
                </a:lnTo>
                <a:lnTo>
                  <a:pt x="1086" y="978"/>
                </a:lnTo>
                <a:lnTo>
                  <a:pt x="1126" y="966"/>
                </a:lnTo>
                <a:lnTo>
                  <a:pt x="1266" y="968"/>
                </a:lnTo>
                <a:lnTo>
                  <a:pt x="1266" y="968"/>
                </a:lnTo>
                <a:lnTo>
                  <a:pt x="1304" y="980"/>
                </a:lnTo>
                <a:lnTo>
                  <a:pt x="1324" y="985"/>
                </a:lnTo>
                <a:lnTo>
                  <a:pt x="1345" y="990"/>
                </a:lnTo>
                <a:lnTo>
                  <a:pt x="1365" y="993"/>
                </a:lnTo>
                <a:lnTo>
                  <a:pt x="1387" y="996"/>
                </a:lnTo>
                <a:lnTo>
                  <a:pt x="1408" y="997"/>
                </a:lnTo>
                <a:lnTo>
                  <a:pt x="1430" y="997"/>
                </a:lnTo>
                <a:lnTo>
                  <a:pt x="1430" y="997"/>
                </a:lnTo>
                <a:lnTo>
                  <a:pt x="1454" y="997"/>
                </a:lnTo>
                <a:lnTo>
                  <a:pt x="1479" y="996"/>
                </a:lnTo>
                <a:lnTo>
                  <a:pt x="1504" y="993"/>
                </a:lnTo>
                <a:lnTo>
                  <a:pt x="1529" y="988"/>
                </a:lnTo>
                <a:lnTo>
                  <a:pt x="1552" y="984"/>
                </a:lnTo>
                <a:lnTo>
                  <a:pt x="1576" y="977"/>
                </a:lnTo>
                <a:lnTo>
                  <a:pt x="1599" y="969"/>
                </a:lnTo>
                <a:lnTo>
                  <a:pt x="1621" y="961"/>
                </a:lnTo>
                <a:lnTo>
                  <a:pt x="1643" y="952"/>
                </a:lnTo>
                <a:lnTo>
                  <a:pt x="1665" y="940"/>
                </a:lnTo>
                <a:lnTo>
                  <a:pt x="1685" y="928"/>
                </a:lnTo>
                <a:lnTo>
                  <a:pt x="1706" y="917"/>
                </a:lnTo>
                <a:lnTo>
                  <a:pt x="1725" y="903"/>
                </a:lnTo>
                <a:lnTo>
                  <a:pt x="1744" y="889"/>
                </a:lnTo>
                <a:lnTo>
                  <a:pt x="1763" y="873"/>
                </a:lnTo>
                <a:lnTo>
                  <a:pt x="1779" y="857"/>
                </a:lnTo>
                <a:lnTo>
                  <a:pt x="1797" y="841"/>
                </a:lnTo>
                <a:lnTo>
                  <a:pt x="1811" y="823"/>
                </a:lnTo>
                <a:lnTo>
                  <a:pt x="1827" y="804"/>
                </a:lnTo>
                <a:lnTo>
                  <a:pt x="1840" y="785"/>
                </a:lnTo>
                <a:lnTo>
                  <a:pt x="1854" y="765"/>
                </a:lnTo>
                <a:lnTo>
                  <a:pt x="1865" y="744"/>
                </a:lnTo>
                <a:lnTo>
                  <a:pt x="1877" y="724"/>
                </a:lnTo>
                <a:lnTo>
                  <a:pt x="1887" y="702"/>
                </a:lnTo>
                <a:lnTo>
                  <a:pt x="1896" y="680"/>
                </a:lnTo>
                <a:lnTo>
                  <a:pt x="1905" y="656"/>
                </a:lnTo>
                <a:lnTo>
                  <a:pt x="1911" y="633"/>
                </a:lnTo>
                <a:lnTo>
                  <a:pt x="1916" y="610"/>
                </a:lnTo>
                <a:lnTo>
                  <a:pt x="1921" y="585"/>
                </a:lnTo>
                <a:lnTo>
                  <a:pt x="1925" y="560"/>
                </a:lnTo>
                <a:lnTo>
                  <a:pt x="1927" y="535"/>
                </a:lnTo>
                <a:lnTo>
                  <a:pt x="1928" y="510"/>
                </a:lnTo>
                <a:lnTo>
                  <a:pt x="1928" y="510"/>
                </a:lnTo>
                <a:lnTo>
                  <a:pt x="1928" y="485"/>
                </a:lnTo>
                <a:lnTo>
                  <a:pt x="1927" y="459"/>
                </a:lnTo>
                <a:lnTo>
                  <a:pt x="1924" y="434"/>
                </a:lnTo>
                <a:lnTo>
                  <a:pt x="1919" y="411"/>
                </a:lnTo>
                <a:lnTo>
                  <a:pt x="1913" y="386"/>
                </a:lnTo>
                <a:lnTo>
                  <a:pt x="1908" y="363"/>
                </a:lnTo>
                <a:lnTo>
                  <a:pt x="1900" y="341"/>
                </a:lnTo>
                <a:lnTo>
                  <a:pt x="1892" y="317"/>
                </a:lnTo>
                <a:lnTo>
                  <a:pt x="1881" y="295"/>
                </a:lnTo>
                <a:lnTo>
                  <a:pt x="1871" y="275"/>
                </a:lnTo>
                <a:lnTo>
                  <a:pt x="1859" y="253"/>
                </a:lnTo>
                <a:lnTo>
                  <a:pt x="1848" y="234"/>
                </a:lnTo>
                <a:lnTo>
                  <a:pt x="1833" y="213"/>
                </a:lnTo>
                <a:lnTo>
                  <a:pt x="1818" y="194"/>
                </a:lnTo>
                <a:lnTo>
                  <a:pt x="1804" y="177"/>
                </a:lnTo>
                <a:lnTo>
                  <a:pt x="1788" y="159"/>
                </a:lnTo>
                <a:lnTo>
                  <a:pt x="1770" y="143"/>
                </a:lnTo>
                <a:lnTo>
                  <a:pt x="1753" y="127"/>
                </a:lnTo>
                <a:lnTo>
                  <a:pt x="1735" y="113"/>
                </a:lnTo>
                <a:lnTo>
                  <a:pt x="1715" y="98"/>
                </a:lnTo>
                <a:lnTo>
                  <a:pt x="1696" y="86"/>
                </a:lnTo>
                <a:lnTo>
                  <a:pt x="1675" y="73"/>
                </a:lnTo>
                <a:lnTo>
                  <a:pt x="1653" y="63"/>
                </a:lnTo>
                <a:lnTo>
                  <a:pt x="1633" y="53"/>
                </a:lnTo>
                <a:lnTo>
                  <a:pt x="1609" y="42"/>
                </a:lnTo>
                <a:lnTo>
                  <a:pt x="1587" y="35"/>
                </a:lnTo>
                <a:lnTo>
                  <a:pt x="1564" y="28"/>
                </a:lnTo>
                <a:lnTo>
                  <a:pt x="1539" y="22"/>
                </a:lnTo>
                <a:lnTo>
                  <a:pt x="1516" y="17"/>
                </a:lnTo>
                <a:lnTo>
                  <a:pt x="1491" y="15"/>
                </a:lnTo>
                <a:lnTo>
                  <a:pt x="1466" y="12"/>
                </a:lnTo>
                <a:lnTo>
                  <a:pt x="1441" y="12"/>
                </a:lnTo>
                <a:lnTo>
                  <a:pt x="1441" y="12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101600">
            <a:solidFill>
              <a:srgbClr val="F7B60D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r"/>
            <a:endParaRPr lang="zh-CN" altLang="en-US" baseline="-25000">
              <a:solidFill>
                <a:srgbClr val="000000"/>
              </a:solidFill>
            </a:endParaRPr>
          </a:p>
        </p:txBody>
      </p:sp>
      <p:grpSp>
        <p:nvGrpSpPr>
          <p:cNvPr id="12352" name="Group 64"/>
          <p:cNvGrpSpPr>
            <a:grpSpLocks/>
          </p:cNvGrpSpPr>
          <p:nvPr/>
        </p:nvGrpSpPr>
        <p:grpSpPr bwMode="auto">
          <a:xfrm>
            <a:off x="6067425" y="2654300"/>
            <a:ext cx="396875" cy="396875"/>
            <a:chOff x="1661" y="1310"/>
            <a:chExt cx="250" cy="250"/>
          </a:xfrm>
        </p:grpSpPr>
        <p:sp>
          <p:nvSpPr>
            <p:cNvPr id="12322" name="Oval 34"/>
            <p:cNvSpPr>
              <a:spLocks noChangeArrowheads="1"/>
            </p:cNvSpPr>
            <p:nvPr/>
          </p:nvSpPr>
          <p:spPr bwMode="auto">
            <a:xfrm>
              <a:off x="1661" y="1310"/>
              <a:ext cx="250" cy="250"/>
            </a:xfrm>
            <a:prstGeom prst="ellipse">
              <a:avLst/>
            </a:prstGeom>
            <a:solidFill>
              <a:srgbClr val="FDB6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328" name="Oval 40"/>
            <p:cNvSpPr>
              <a:spLocks noChangeArrowheads="1"/>
            </p:cNvSpPr>
            <p:nvPr/>
          </p:nvSpPr>
          <p:spPr bwMode="auto">
            <a:xfrm>
              <a:off x="1729" y="1378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2399" name="Group 111"/>
          <p:cNvGrpSpPr>
            <a:grpSpLocks/>
          </p:cNvGrpSpPr>
          <p:nvPr/>
        </p:nvGrpSpPr>
        <p:grpSpPr bwMode="auto">
          <a:xfrm>
            <a:off x="1485900" y="3760788"/>
            <a:ext cx="396875" cy="396875"/>
            <a:chOff x="1661" y="2750"/>
            <a:chExt cx="250" cy="250"/>
          </a:xfrm>
        </p:grpSpPr>
        <p:sp>
          <p:nvSpPr>
            <p:cNvPr id="12400" name="Oval 112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401" name="Oval 113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2403" name="Freeform 115"/>
          <p:cNvSpPr>
            <a:spLocks/>
          </p:cNvSpPr>
          <p:nvPr/>
        </p:nvSpPr>
        <p:spPr bwMode="auto">
          <a:xfrm rot="13500000">
            <a:off x="6070601" y="4371975"/>
            <a:ext cx="2413000" cy="1247775"/>
          </a:xfrm>
          <a:custGeom>
            <a:avLst/>
            <a:gdLst>
              <a:gd name="T0" fmla="*/ 1400 w 1928"/>
              <a:gd name="T1" fmla="*/ 12 h 997"/>
              <a:gd name="T2" fmla="*/ 1288 w 1928"/>
              <a:gd name="T3" fmla="*/ 34 h 997"/>
              <a:gd name="T4" fmla="*/ 1089 w 1928"/>
              <a:gd name="T5" fmla="*/ 20 h 997"/>
              <a:gd name="T6" fmla="*/ 972 w 1928"/>
              <a:gd name="T7" fmla="*/ 6 h 997"/>
              <a:gd name="T8" fmla="*/ 893 w 1928"/>
              <a:gd name="T9" fmla="*/ 12 h 997"/>
              <a:gd name="T10" fmla="*/ 652 w 1928"/>
              <a:gd name="T11" fmla="*/ 26 h 997"/>
              <a:gd name="T12" fmla="*/ 577 w 1928"/>
              <a:gd name="T13" fmla="*/ 7 h 997"/>
              <a:gd name="T14" fmla="*/ 498 w 1928"/>
              <a:gd name="T15" fmla="*/ 0 h 997"/>
              <a:gd name="T16" fmla="*/ 424 w 1928"/>
              <a:gd name="T17" fmla="*/ 6 h 997"/>
              <a:gd name="T18" fmla="*/ 352 w 1928"/>
              <a:gd name="T19" fmla="*/ 20 h 997"/>
              <a:gd name="T20" fmla="*/ 285 w 1928"/>
              <a:gd name="T21" fmla="*/ 47 h 997"/>
              <a:gd name="T22" fmla="*/ 222 w 1928"/>
              <a:gd name="T23" fmla="*/ 82 h 997"/>
              <a:gd name="T24" fmla="*/ 165 w 1928"/>
              <a:gd name="T25" fmla="*/ 124 h 997"/>
              <a:gd name="T26" fmla="*/ 115 w 1928"/>
              <a:gd name="T27" fmla="*/ 175 h 997"/>
              <a:gd name="T28" fmla="*/ 74 w 1928"/>
              <a:gd name="T29" fmla="*/ 232 h 997"/>
              <a:gd name="T30" fmla="*/ 41 w 1928"/>
              <a:gd name="T31" fmla="*/ 297 h 997"/>
              <a:gd name="T32" fmla="*/ 17 w 1928"/>
              <a:gd name="T33" fmla="*/ 364 h 997"/>
              <a:gd name="T34" fmla="*/ 3 w 1928"/>
              <a:gd name="T35" fmla="*/ 437 h 997"/>
              <a:gd name="T36" fmla="*/ 0 w 1928"/>
              <a:gd name="T37" fmla="*/ 488 h 997"/>
              <a:gd name="T38" fmla="*/ 4 w 1928"/>
              <a:gd name="T39" fmla="*/ 563 h 997"/>
              <a:gd name="T40" fmla="*/ 20 w 1928"/>
              <a:gd name="T41" fmla="*/ 634 h 997"/>
              <a:gd name="T42" fmla="*/ 47 w 1928"/>
              <a:gd name="T43" fmla="*/ 702 h 997"/>
              <a:gd name="T44" fmla="*/ 80 w 1928"/>
              <a:gd name="T45" fmla="*/ 765 h 997"/>
              <a:gd name="T46" fmla="*/ 124 w 1928"/>
              <a:gd name="T47" fmla="*/ 820 h 997"/>
              <a:gd name="T48" fmla="*/ 175 w 1928"/>
              <a:gd name="T49" fmla="*/ 870 h 997"/>
              <a:gd name="T50" fmla="*/ 232 w 1928"/>
              <a:gd name="T51" fmla="*/ 912 h 997"/>
              <a:gd name="T52" fmla="*/ 295 w 1928"/>
              <a:gd name="T53" fmla="*/ 946 h 997"/>
              <a:gd name="T54" fmla="*/ 364 w 1928"/>
              <a:gd name="T55" fmla="*/ 969 h 997"/>
              <a:gd name="T56" fmla="*/ 437 w 1928"/>
              <a:gd name="T57" fmla="*/ 984 h 997"/>
              <a:gd name="T58" fmla="*/ 487 w 1928"/>
              <a:gd name="T59" fmla="*/ 987 h 997"/>
              <a:gd name="T60" fmla="*/ 551 w 1928"/>
              <a:gd name="T61" fmla="*/ 984 h 997"/>
              <a:gd name="T62" fmla="*/ 612 w 1928"/>
              <a:gd name="T63" fmla="*/ 972 h 997"/>
              <a:gd name="T64" fmla="*/ 797 w 1928"/>
              <a:gd name="T65" fmla="*/ 962 h 997"/>
              <a:gd name="T66" fmla="*/ 877 w 1928"/>
              <a:gd name="T67" fmla="*/ 984 h 997"/>
              <a:gd name="T68" fmla="*/ 940 w 1928"/>
              <a:gd name="T69" fmla="*/ 991 h 997"/>
              <a:gd name="T70" fmla="*/ 982 w 1928"/>
              <a:gd name="T71" fmla="*/ 991 h 997"/>
              <a:gd name="T72" fmla="*/ 1045 w 1928"/>
              <a:gd name="T73" fmla="*/ 985 h 997"/>
              <a:gd name="T74" fmla="*/ 1126 w 1928"/>
              <a:gd name="T75" fmla="*/ 966 h 997"/>
              <a:gd name="T76" fmla="*/ 1304 w 1928"/>
              <a:gd name="T77" fmla="*/ 980 h 997"/>
              <a:gd name="T78" fmla="*/ 1365 w 1928"/>
              <a:gd name="T79" fmla="*/ 993 h 997"/>
              <a:gd name="T80" fmla="*/ 1430 w 1928"/>
              <a:gd name="T81" fmla="*/ 997 h 997"/>
              <a:gd name="T82" fmla="*/ 1479 w 1928"/>
              <a:gd name="T83" fmla="*/ 996 h 997"/>
              <a:gd name="T84" fmla="*/ 1552 w 1928"/>
              <a:gd name="T85" fmla="*/ 984 h 997"/>
              <a:gd name="T86" fmla="*/ 1621 w 1928"/>
              <a:gd name="T87" fmla="*/ 961 h 997"/>
              <a:gd name="T88" fmla="*/ 1685 w 1928"/>
              <a:gd name="T89" fmla="*/ 928 h 997"/>
              <a:gd name="T90" fmla="*/ 1744 w 1928"/>
              <a:gd name="T91" fmla="*/ 889 h 997"/>
              <a:gd name="T92" fmla="*/ 1797 w 1928"/>
              <a:gd name="T93" fmla="*/ 841 h 997"/>
              <a:gd name="T94" fmla="*/ 1840 w 1928"/>
              <a:gd name="T95" fmla="*/ 785 h 997"/>
              <a:gd name="T96" fmla="*/ 1877 w 1928"/>
              <a:gd name="T97" fmla="*/ 724 h 997"/>
              <a:gd name="T98" fmla="*/ 1905 w 1928"/>
              <a:gd name="T99" fmla="*/ 656 h 997"/>
              <a:gd name="T100" fmla="*/ 1921 w 1928"/>
              <a:gd name="T101" fmla="*/ 585 h 997"/>
              <a:gd name="T102" fmla="*/ 1928 w 1928"/>
              <a:gd name="T103" fmla="*/ 510 h 997"/>
              <a:gd name="T104" fmla="*/ 1927 w 1928"/>
              <a:gd name="T105" fmla="*/ 459 h 997"/>
              <a:gd name="T106" fmla="*/ 1913 w 1928"/>
              <a:gd name="T107" fmla="*/ 386 h 997"/>
              <a:gd name="T108" fmla="*/ 1892 w 1928"/>
              <a:gd name="T109" fmla="*/ 317 h 997"/>
              <a:gd name="T110" fmla="*/ 1859 w 1928"/>
              <a:gd name="T111" fmla="*/ 253 h 997"/>
              <a:gd name="T112" fmla="*/ 1818 w 1928"/>
              <a:gd name="T113" fmla="*/ 194 h 997"/>
              <a:gd name="T114" fmla="*/ 1770 w 1928"/>
              <a:gd name="T115" fmla="*/ 143 h 997"/>
              <a:gd name="T116" fmla="*/ 1715 w 1928"/>
              <a:gd name="T117" fmla="*/ 98 h 997"/>
              <a:gd name="T118" fmla="*/ 1653 w 1928"/>
              <a:gd name="T119" fmla="*/ 63 h 997"/>
              <a:gd name="T120" fmla="*/ 1587 w 1928"/>
              <a:gd name="T121" fmla="*/ 35 h 997"/>
              <a:gd name="T122" fmla="*/ 1516 w 1928"/>
              <a:gd name="T123" fmla="*/ 17 h 997"/>
              <a:gd name="T124" fmla="*/ 1441 w 1928"/>
              <a:gd name="T125" fmla="*/ 12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8" h="997">
                <a:moveTo>
                  <a:pt x="1441" y="12"/>
                </a:moveTo>
                <a:lnTo>
                  <a:pt x="1441" y="12"/>
                </a:lnTo>
                <a:lnTo>
                  <a:pt x="1400" y="12"/>
                </a:lnTo>
                <a:lnTo>
                  <a:pt x="1362" y="16"/>
                </a:lnTo>
                <a:lnTo>
                  <a:pt x="1324" y="23"/>
                </a:lnTo>
                <a:lnTo>
                  <a:pt x="1288" y="34"/>
                </a:lnTo>
                <a:lnTo>
                  <a:pt x="1126" y="32"/>
                </a:lnTo>
                <a:lnTo>
                  <a:pt x="1126" y="32"/>
                </a:lnTo>
                <a:lnTo>
                  <a:pt x="1089" y="20"/>
                </a:lnTo>
                <a:lnTo>
                  <a:pt x="1051" y="13"/>
                </a:lnTo>
                <a:lnTo>
                  <a:pt x="1012" y="7"/>
                </a:lnTo>
                <a:lnTo>
                  <a:pt x="972" y="6"/>
                </a:lnTo>
                <a:lnTo>
                  <a:pt x="972" y="6"/>
                </a:lnTo>
                <a:lnTo>
                  <a:pt x="933" y="7"/>
                </a:lnTo>
                <a:lnTo>
                  <a:pt x="893" y="12"/>
                </a:lnTo>
                <a:lnTo>
                  <a:pt x="857" y="19"/>
                </a:lnTo>
                <a:lnTo>
                  <a:pt x="819" y="28"/>
                </a:lnTo>
                <a:lnTo>
                  <a:pt x="652" y="26"/>
                </a:lnTo>
                <a:lnTo>
                  <a:pt x="652" y="26"/>
                </a:lnTo>
                <a:lnTo>
                  <a:pt x="615" y="16"/>
                </a:lnTo>
                <a:lnTo>
                  <a:pt x="577" y="7"/>
                </a:lnTo>
                <a:lnTo>
                  <a:pt x="538" y="3"/>
                </a:lnTo>
                <a:lnTo>
                  <a:pt x="498" y="0"/>
                </a:lnTo>
                <a:lnTo>
                  <a:pt x="498" y="0"/>
                </a:lnTo>
                <a:lnTo>
                  <a:pt x="474" y="0"/>
                </a:lnTo>
                <a:lnTo>
                  <a:pt x="449" y="3"/>
                </a:lnTo>
                <a:lnTo>
                  <a:pt x="424" y="6"/>
                </a:lnTo>
                <a:lnTo>
                  <a:pt x="399" y="9"/>
                </a:lnTo>
                <a:lnTo>
                  <a:pt x="376" y="15"/>
                </a:lnTo>
                <a:lnTo>
                  <a:pt x="352" y="20"/>
                </a:lnTo>
                <a:lnTo>
                  <a:pt x="329" y="28"/>
                </a:lnTo>
                <a:lnTo>
                  <a:pt x="307" y="36"/>
                </a:lnTo>
                <a:lnTo>
                  <a:pt x="285" y="47"/>
                </a:lnTo>
                <a:lnTo>
                  <a:pt x="263" y="57"/>
                </a:lnTo>
                <a:lnTo>
                  <a:pt x="243" y="69"/>
                </a:lnTo>
                <a:lnTo>
                  <a:pt x="222" y="82"/>
                </a:lnTo>
                <a:lnTo>
                  <a:pt x="203" y="95"/>
                </a:lnTo>
                <a:lnTo>
                  <a:pt x="184" y="110"/>
                </a:lnTo>
                <a:lnTo>
                  <a:pt x="165" y="124"/>
                </a:lnTo>
                <a:lnTo>
                  <a:pt x="149" y="140"/>
                </a:lnTo>
                <a:lnTo>
                  <a:pt x="131" y="158"/>
                </a:lnTo>
                <a:lnTo>
                  <a:pt x="115" y="175"/>
                </a:lnTo>
                <a:lnTo>
                  <a:pt x="101" y="194"/>
                </a:lnTo>
                <a:lnTo>
                  <a:pt x="88" y="213"/>
                </a:lnTo>
                <a:lnTo>
                  <a:pt x="74" y="232"/>
                </a:lnTo>
                <a:lnTo>
                  <a:pt x="63" y="253"/>
                </a:lnTo>
                <a:lnTo>
                  <a:pt x="51" y="275"/>
                </a:lnTo>
                <a:lnTo>
                  <a:pt x="41" y="297"/>
                </a:lnTo>
                <a:lnTo>
                  <a:pt x="32" y="319"/>
                </a:lnTo>
                <a:lnTo>
                  <a:pt x="23" y="342"/>
                </a:lnTo>
                <a:lnTo>
                  <a:pt x="17" y="364"/>
                </a:lnTo>
                <a:lnTo>
                  <a:pt x="12" y="389"/>
                </a:lnTo>
                <a:lnTo>
                  <a:pt x="6" y="412"/>
                </a:lnTo>
                <a:lnTo>
                  <a:pt x="3" y="437"/>
                </a:lnTo>
                <a:lnTo>
                  <a:pt x="1" y="462"/>
                </a:lnTo>
                <a:lnTo>
                  <a:pt x="0" y="488"/>
                </a:lnTo>
                <a:lnTo>
                  <a:pt x="0" y="488"/>
                </a:lnTo>
                <a:lnTo>
                  <a:pt x="0" y="513"/>
                </a:lnTo>
                <a:lnTo>
                  <a:pt x="1" y="538"/>
                </a:lnTo>
                <a:lnTo>
                  <a:pt x="4" y="563"/>
                </a:lnTo>
                <a:lnTo>
                  <a:pt x="9" y="588"/>
                </a:lnTo>
                <a:lnTo>
                  <a:pt x="15" y="611"/>
                </a:lnTo>
                <a:lnTo>
                  <a:pt x="20" y="634"/>
                </a:lnTo>
                <a:lnTo>
                  <a:pt x="28" y="658"/>
                </a:lnTo>
                <a:lnTo>
                  <a:pt x="36" y="680"/>
                </a:lnTo>
                <a:lnTo>
                  <a:pt x="47" y="702"/>
                </a:lnTo>
                <a:lnTo>
                  <a:pt x="57" y="724"/>
                </a:lnTo>
                <a:lnTo>
                  <a:pt x="69" y="744"/>
                </a:lnTo>
                <a:lnTo>
                  <a:pt x="80" y="765"/>
                </a:lnTo>
                <a:lnTo>
                  <a:pt x="95" y="784"/>
                </a:lnTo>
                <a:lnTo>
                  <a:pt x="110" y="803"/>
                </a:lnTo>
                <a:lnTo>
                  <a:pt x="124" y="820"/>
                </a:lnTo>
                <a:lnTo>
                  <a:pt x="140" y="838"/>
                </a:lnTo>
                <a:lnTo>
                  <a:pt x="158" y="855"/>
                </a:lnTo>
                <a:lnTo>
                  <a:pt x="175" y="870"/>
                </a:lnTo>
                <a:lnTo>
                  <a:pt x="193" y="886"/>
                </a:lnTo>
                <a:lnTo>
                  <a:pt x="212" y="899"/>
                </a:lnTo>
                <a:lnTo>
                  <a:pt x="232" y="912"/>
                </a:lnTo>
                <a:lnTo>
                  <a:pt x="253" y="924"/>
                </a:lnTo>
                <a:lnTo>
                  <a:pt x="275" y="936"/>
                </a:lnTo>
                <a:lnTo>
                  <a:pt x="295" y="946"/>
                </a:lnTo>
                <a:lnTo>
                  <a:pt x="319" y="955"/>
                </a:lnTo>
                <a:lnTo>
                  <a:pt x="341" y="963"/>
                </a:lnTo>
                <a:lnTo>
                  <a:pt x="364" y="969"/>
                </a:lnTo>
                <a:lnTo>
                  <a:pt x="387" y="975"/>
                </a:lnTo>
                <a:lnTo>
                  <a:pt x="412" y="980"/>
                </a:lnTo>
                <a:lnTo>
                  <a:pt x="437" y="984"/>
                </a:lnTo>
                <a:lnTo>
                  <a:pt x="462" y="985"/>
                </a:lnTo>
                <a:lnTo>
                  <a:pt x="487" y="987"/>
                </a:lnTo>
                <a:lnTo>
                  <a:pt x="487" y="987"/>
                </a:lnTo>
                <a:lnTo>
                  <a:pt x="509" y="987"/>
                </a:lnTo>
                <a:lnTo>
                  <a:pt x="531" y="985"/>
                </a:lnTo>
                <a:lnTo>
                  <a:pt x="551" y="984"/>
                </a:lnTo>
                <a:lnTo>
                  <a:pt x="572" y="981"/>
                </a:lnTo>
                <a:lnTo>
                  <a:pt x="592" y="977"/>
                </a:lnTo>
                <a:lnTo>
                  <a:pt x="612" y="972"/>
                </a:lnTo>
                <a:lnTo>
                  <a:pt x="652" y="961"/>
                </a:lnTo>
                <a:lnTo>
                  <a:pt x="797" y="962"/>
                </a:lnTo>
                <a:lnTo>
                  <a:pt x="797" y="962"/>
                </a:lnTo>
                <a:lnTo>
                  <a:pt x="836" y="975"/>
                </a:lnTo>
                <a:lnTo>
                  <a:pt x="857" y="980"/>
                </a:lnTo>
                <a:lnTo>
                  <a:pt x="877" y="984"/>
                </a:lnTo>
                <a:lnTo>
                  <a:pt x="897" y="987"/>
                </a:lnTo>
                <a:lnTo>
                  <a:pt x="918" y="990"/>
                </a:lnTo>
                <a:lnTo>
                  <a:pt x="940" y="991"/>
                </a:lnTo>
                <a:lnTo>
                  <a:pt x="960" y="993"/>
                </a:lnTo>
                <a:lnTo>
                  <a:pt x="960" y="993"/>
                </a:lnTo>
                <a:lnTo>
                  <a:pt x="982" y="991"/>
                </a:lnTo>
                <a:lnTo>
                  <a:pt x="1004" y="991"/>
                </a:lnTo>
                <a:lnTo>
                  <a:pt x="1025" y="988"/>
                </a:lnTo>
                <a:lnTo>
                  <a:pt x="1045" y="985"/>
                </a:lnTo>
                <a:lnTo>
                  <a:pt x="1066" y="982"/>
                </a:lnTo>
                <a:lnTo>
                  <a:pt x="1086" y="978"/>
                </a:lnTo>
                <a:lnTo>
                  <a:pt x="1126" y="966"/>
                </a:lnTo>
                <a:lnTo>
                  <a:pt x="1266" y="968"/>
                </a:lnTo>
                <a:lnTo>
                  <a:pt x="1266" y="968"/>
                </a:lnTo>
                <a:lnTo>
                  <a:pt x="1304" y="980"/>
                </a:lnTo>
                <a:lnTo>
                  <a:pt x="1324" y="985"/>
                </a:lnTo>
                <a:lnTo>
                  <a:pt x="1345" y="990"/>
                </a:lnTo>
                <a:lnTo>
                  <a:pt x="1365" y="993"/>
                </a:lnTo>
                <a:lnTo>
                  <a:pt x="1387" y="996"/>
                </a:lnTo>
                <a:lnTo>
                  <a:pt x="1408" y="997"/>
                </a:lnTo>
                <a:lnTo>
                  <a:pt x="1430" y="997"/>
                </a:lnTo>
                <a:lnTo>
                  <a:pt x="1430" y="997"/>
                </a:lnTo>
                <a:lnTo>
                  <a:pt x="1454" y="997"/>
                </a:lnTo>
                <a:lnTo>
                  <a:pt x="1479" y="996"/>
                </a:lnTo>
                <a:lnTo>
                  <a:pt x="1504" y="993"/>
                </a:lnTo>
                <a:lnTo>
                  <a:pt x="1529" y="988"/>
                </a:lnTo>
                <a:lnTo>
                  <a:pt x="1552" y="984"/>
                </a:lnTo>
                <a:lnTo>
                  <a:pt x="1576" y="977"/>
                </a:lnTo>
                <a:lnTo>
                  <a:pt x="1599" y="969"/>
                </a:lnTo>
                <a:lnTo>
                  <a:pt x="1621" y="961"/>
                </a:lnTo>
                <a:lnTo>
                  <a:pt x="1643" y="952"/>
                </a:lnTo>
                <a:lnTo>
                  <a:pt x="1665" y="940"/>
                </a:lnTo>
                <a:lnTo>
                  <a:pt x="1685" y="928"/>
                </a:lnTo>
                <a:lnTo>
                  <a:pt x="1706" y="917"/>
                </a:lnTo>
                <a:lnTo>
                  <a:pt x="1725" y="903"/>
                </a:lnTo>
                <a:lnTo>
                  <a:pt x="1744" y="889"/>
                </a:lnTo>
                <a:lnTo>
                  <a:pt x="1763" y="873"/>
                </a:lnTo>
                <a:lnTo>
                  <a:pt x="1779" y="857"/>
                </a:lnTo>
                <a:lnTo>
                  <a:pt x="1797" y="841"/>
                </a:lnTo>
                <a:lnTo>
                  <a:pt x="1811" y="823"/>
                </a:lnTo>
                <a:lnTo>
                  <a:pt x="1827" y="804"/>
                </a:lnTo>
                <a:lnTo>
                  <a:pt x="1840" y="785"/>
                </a:lnTo>
                <a:lnTo>
                  <a:pt x="1854" y="765"/>
                </a:lnTo>
                <a:lnTo>
                  <a:pt x="1865" y="744"/>
                </a:lnTo>
                <a:lnTo>
                  <a:pt x="1877" y="724"/>
                </a:lnTo>
                <a:lnTo>
                  <a:pt x="1887" y="702"/>
                </a:lnTo>
                <a:lnTo>
                  <a:pt x="1896" y="680"/>
                </a:lnTo>
                <a:lnTo>
                  <a:pt x="1905" y="656"/>
                </a:lnTo>
                <a:lnTo>
                  <a:pt x="1911" y="633"/>
                </a:lnTo>
                <a:lnTo>
                  <a:pt x="1916" y="610"/>
                </a:lnTo>
                <a:lnTo>
                  <a:pt x="1921" y="585"/>
                </a:lnTo>
                <a:lnTo>
                  <a:pt x="1925" y="560"/>
                </a:lnTo>
                <a:lnTo>
                  <a:pt x="1927" y="535"/>
                </a:lnTo>
                <a:lnTo>
                  <a:pt x="1928" y="510"/>
                </a:lnTo>
                <a:lnTo>
                  <a:pt x="1928" y="510"/>
                </a:lnTo>
                <a:lnTo>
                  <a:pt x="1928" y="485"/>
                </a:lnTo>
                <a:lnTo>
                  <a:pt x="1927" y="459"/>
                </a:lnTo>
                <a:lnTo>
                  <a:pt x="1924" y="434"/>
                </a:lnTo>
                <a:lnTo>
                  <a:pt x="1919" y="411"/>
                </a:lnTo>
                <a:lnTo>
                  <a:pt x="1913" y="386"/>
                </a:lnTo>
                <a:lnTo>
                  <a:pt x="1908" y="363"/>
                </a:lnTo>
                <a:lnTo>
                  <a:pt x="1900" y="341"/>
                </a:lnTo>
                <a:lnTo>
                  <a:pt x="1892" y="317"/>
                </a:lnTo>
                <a:lnTo>
                  <a:pt x="1881" y="295"/>
                </a:lnTo>
                <a:lnTo>
                  <a:pt x="1871" y="275"/>
                </a:lnTo>
                <a:lnTo>
                  <a:pt x="1859" y="253"/>
                </a:lnTo>
                <a:lnTo>
                  <a:pt x="1848" y="234"/>
                </a:lnTo>
                <a:lnTo>
                  <a:pt x="1833" y="213"/>
                </a:lnTo>
                <a:lnTo>
                  <a:pt x="1818" y="194"/>
                </a:lnTo>
                <a:lnTo>
                  <a:pt x="1804" y="177"/>
                </a:lnTo>
                <a:lnTo>
                  <a:pt x="1788" y="159"/>
                </a:lnTo>
                <a:lnTo>
                  <a:pt x="1770" y="143"/>
                </a:lnTo>
                <a:lnTo>
                  <a:pt x="1753" y="127"/>
                </a:lnTo>
                <a:lnTo>
                  <a:pt x="1735" y="113"/>
                </a:lnTo>
                <a:lnTo>
                  <a:pt x="1715" y="98"/>
                </a:lnTo>
                <a:lnTo>
                  <a:pt x="1696" y="86"/>
                </a:lnTo>
                <a:lnTo>
                  <a:pt x="1675" y="73"/>
                </a:lnTo>
                <a:lnTo>
                  <a:pt x="1653" y="63"/>
                </a:lnTo>
                <a:lnTo>
                  <a:pt x="1633" y="53"/>
                </a:lnTo>
                <a:lnTo>
                  <a:pt x="1609" y="42"/>
                </a:lnTo>
                <a:lnTo>
                  <a:pt x="1587" y="35"/>
                </a:lnTo>
                <a:lnTo>
                  <a:pt x="1564" y="28"/>
                </a:lnTo>
                <a:lnTo>
                  <a:pt x="1539" y="22"/>
                </a:lnTo>
                <a:lnTo>
                  <a:pt x="1516" y="17"/>
                </a:lnTo>
                <a:lnTo>
                  <a:pt x="1491" y="15"/>
                </a:lnTo>
                <a:lnTo>
                  <a:pt x="1466" y="12"/>
                </a:lnTo>
                <a:lnTo>
                  <a:pt x="1441" y="12"/>
                </a:lnTo>
                <a:lnTo>
                  <a:pt x="1441" y="12"/>
                </a:lnTo>
                <a:close/>
              </a:path>
            </a:pathLst>
          </a:custGeom>
          <a:solidFill>
            <a:srgbClr val="139AFF">
              <a:alpha val="30000"/>
            </a:srgbClr>
          </a:solidFill>
          <a:ln w="101600" cap="flat" cmpd="sng">
            <a:solidFill>
              <a:srgbClr val="139A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endParaRPr lang="zh-CN" altLang="en-US" baseline="-25000">
              <a:solidFill>
                <a:srgbClr val="000000"/>
              </a:solidFill>
            </a:endParaRPr>
          </a:p>
        </p:txBody>
      </p:sp>
      <p:grpSp>
        <p:nvGrpSpPr>
          <p:cNvPr id="12351" name="Group 63"/>
          <p:cNvGrpSpPr>
            <a:grpSpLocks/>
          </p:cNvGrpSpPr>
          <p:nvPr/>
        </p:nvGrpSpPr>
        <p:grpSpPr bwMode="auto">
          <a:xfrm>
            <a:off x="6048375" y="4941888"/>
            <a:ext cx="396875" cy="396875"/>
            <a:chOff x="1661" y="2034"/>
            <a:chExt cx="250" cy="250"/>
          </a:xfrm>
        </p:grpSpPr>
        <p:sp>
          <p:nvSpPr>
            <p:cNvPr id="12323" name="Oval 35"/>
            <p:cNvSpPr>
              <a:spLocks noChangeArrowheads="1"/>
            </p:cNvSpPr>
            <p:nvPr/>
          </p:nvSpPr>
          <p:spPr bwMode="auto">
            <a:xfrm>
              <a:off x="1661" y="2034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2329" name="Oval 41"/>
            <p:cNvSpPr>
              <a:spLocks noChangeArrowheads="1"/>
            </p:cNvSpPr>
            <p:nvPr/>
          </p:nvSpPr>
          <p:spPr bwMode="auto">
            <a:xfrm>
              <a:off x="1729" y="2104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2404" name="Text Box 116"/>
          <p:cNvSpPr txBox="1">
            <a:spLocks noChangeArrowheads="1"/>
          </p:cNvSpPr>
          <p:nvPr/>
        </p:nvSpPr>
        <p:spPr bwMode="auto">
          <a:xfrm>
            <a:off x="0" y="874713"/>
            <a:ext cx="914400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6400"/>
                    </a:gs>
                    <a:gs pos="100000">
                      <a:srgbClr val="FFC800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PowerPoint can tailor your presentation so that all slides will look a certain way or fit a specific template.</a:t>
            </a:r>
          </a:p>
          <a:p>
            <a:pPr algn="ctr">
              <a:lnSpc>
                <a:spcPct val="90000"/>
              </a:lnSpc>
            </a:pPr>
            <a:r>
              <a:rPr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If you need to create a presentation for a specific company or have a logo or design that you would like to include on every page,</a:t>
            </a:r>
          </a:p>
          <a:p>
            <a:pPr algn="ctr">
              <a:lnSpc>
                <a:spcPct val="90000"/>
              </a:lnSpc>
            </a:pPr>
            <a:r>
              <a:rPr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then you will need to custom tailor your presentation.</a:t>
            </a:r>
          </a:p>
        </p:txBody>
      </p:sp>
      <p:sp>
        <p:nvSpPr>
          <p:cNvPr id="12405" name="Text Box 117"/>
          <p:cNvSpPr txBox="1">
            <a:spLocks noChangeArrowheads="1"/>
          </p:cNvSpPr>
          <p:nvPr/>
        </p:nvSpPr>
        <p:spPr bwMode="auto">
          <a:xfrm>
            <a:off x="633413" y="3175000"/>
            <a:ext cx="1035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>
                <a:solidFill>
                  <a:srgbClr val="FFFFFF"/>
                </a:solidFill>
                <a:latin typeface="Arial Black" panose="020B0A04020102020204" pitchFamily="34" charset="0"/>
              </a:rPr>
              <a:t>Design</a:t>
            </a:r>
          </a:p>
          <a:p>
            <a:pPr algn="ctr"/>
            <a:r>
              <a:rPr lang="en-US" altLang="ko-KR" sz="1000">
                <a:solidFill>
                  <a:srgbClr val="FFFFFF"/>
                </a:solidFill>
                <a:latin typeface="Arial Black" panose="020B0A04020102020204" pitchFamily="34" charset="0"/>
              </a:rPr>
              <a:t>Inspiration</a:t>
            </a:r>
          </a:p>
        </p:txBody>
      </p:sp>
      <p:sp>
        <p:nvSpPr>
          <p:cNvPr id="12408" name="Rectangle 120"/>
          <p:cNvSpPr>
            <a:spLocks noChangeArrowheads="1"/>
          </p:cNvSpPr>
          <p:nvPr/>
        </p:nvSpPr>
        <p:spPr bwMode="auto">
          <a:xfrm>
            <a:off x="4094163" y="5367338"/>
            <a:ext cx="226695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1500">
                <a:solidFill>
                  <a:srgbClr val="139AFF"/>
                </a:solidFill>
                <a:latin typeface="Arial Black" panose="020B0A04020102020204" pitchFamily="34" charset="0"/>
              </a:rPr>
              <a:t>Eye-Catching Visual</a:t>
            </a:r>
          </a:p>
        </p:txBody>
      </p:sp>
      <p:sp>
        <p:nvSpPr>
          <p:cNvPr id="12409" name="Rectangle 121"/>
          <p:cNvSpPr>
            <a:spLocks noChangeArrowheads="1"/>
          </p:cNvSpPr>
          <p:nvPr/>
        </p:nvSpPr>
        <p:spPr bwMode="auto">
          <a:xfrm>
            <a:off x="3736975" y="3076575"/>
            <a:ext cx="2627313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1500">
                <a:solidFill>
                  <a:srgbClr val="FDB602"/>
                </a:solidFill>
                <a:latin typeface="Arial Black" panose="020B0A04020102020204" pitchFamily="34" charset="0"/>
              </a:rPr>
              <a:t>Immense Visual Appeal</a:t>
            </a:r>
          </a:p>
        </p:txBody>
      </p:sp>
      <p:sp>
        <p:nvSpPr>
          <p:cNvPr id="12411" name="Rectangle 123"/>
          <p:cNvSpPr>
            <a:spLocks noChangeArrowheads="1"/>
          </p:cNvSpPr>
          <p:nvPr/>
        </p:nvSpPr>
        <p:spPr bwMode="auto">
          <a:xfrm>
            <a:off x="1822450" y="1852613"/>
            <a:ext cx="1547813" cy="79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FFB400"/>
                </a:solidFill>
                <a:latin typeface="Arial" panose="020B0604020202020204" pitchFamily="34" charset="0"/>
              </a:rPr>
              <a:t>Visual Appealing</a:t>
            </a:r>
          </a:p>
          <a:p>
            <a:pPr>
              <a:lnSpc>
                <a:spcPct val="120000"/>
              </a:lnSpc>
            </a:pPr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Captivate your viewing </a:t>
            </a:r>
          </a:p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audience - PowerPoint </a:t>
            </a:r>
          </a:p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Templates</a:t>
            </a:r>
          </a:p>
        </p:txBody>
      </p:sp>
      <p:sp>
        <p:nvSpPr>
          <p:cNvPr id="12412" name="Line 124"/>
          <p:cNvSpPr>
            <a:spLocks noChangeShapeType="1"/>
          </p:cNvSpPr>
          <p:nvPr/>
        </p:nvSpPr>
        <p:spPr bwMode="auto">
          <a:xfrm>
            <a:off x="3298825" y="1897063"/>
            <a:ext cx="0" cy="757237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endParaRPr lang="zh-CN" altLang="en-US" baseline="-25000">
              <a:solidFill>
                <a:srgbClr val="000000"/>
              </a:solidFill>
            </a:endParaRPr>
          </a:p>
        </p:txBody>
      </p:sp>
      <p:sp>
        <p:nvSpPr>
          <p:cNvPr id="12413" name="Rectangle 125"/>
          <p:cNvSpPr>
            <a:spLocks noChangeArrowheads="1"/>
          </p:cNvSpPr>
          <p:nvPr/>
        </p:nvSpPr>
        <p:spPr bwMode="auto">
          <a:xfrm>
            <a:off x="3332163" y="1852613"/>
            <a:ext cx="14319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FFB400"/>
                </a:solidFill>
                <a:latin typeface="Arial" panose="020B0604020202020204" pitchFamily="34" charset="0"/>
              </a:rPr>
              <a:t>Subtle Touch</a:t>
            </a:r>
          </a:p>
          <a:p>
            <a:pPr>
              <a:lnSpc>
                <a:spcPct val="120000"/>
              </a:lnSpc>
            </a:pPr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Backgrounds, PowerPoint Diagrams</a:t>
            </a:r>
          </a:p>
        </p:txBody>
      </p:sp>
      <p:sp>
        <p:nvSpPr>
          <p:cNvPr id="12415" name="Line 127"/>
          <p:cNvSpPr>
            <a:spLocks noChangeShapeType="1"/>
          </p:cNvSpPr>
          <p:nvPr/>
        </p:nvSpPr>
        <p:spPr bwMode="auto">
          <a:xfrm>
            <a:off x="4783138" y="1897063"/>
            <a:ext cx="0" cy="757237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endParaRPr lang="zh-CN" altLang="en-US" baseline="-25000">
              <a:solidFill>
                <a:srgbClr val="000000"/>
              </a:solidFill>
            </a:endParaRPr>
          </a:p>
        </p:txBody>
      </p:sp>
      <p:sp>
        <p:nvSpPr>
          <p:cNvPr id="12416" name="Rectangle 128"/>
          <p:cNvSpPr>
            <a:spLocks noChangeArrowheads="1"/>
          </p:cNvSpPr>
          <p:nvPr/>
        </p:nvSpPr>
        <p:spPr bwMode="auto">
          <a:xfrm>
            <a:off x="4821238" y="1852613"/>
            <a:ext cx="14319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FFB400"/>
                </a:solidFill>
                <a:latin typeface="Arial" panose="020B0604020202020204" pitchFamily="34" charset="0"/>
              </a:rPr>
              <a:t>Animation PT</a:t>
            </a:r>
          </a:p>
          <a:p>
            <a:pPr>
              <a:lnSpc>
                <a:spcPct val="120000"/>
              </a:lnSpc>
            </a:pPr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Dynamic look to your</a:t>
            </a:r>
          </a:p>
          <a:p>
            <a:pPr>
              <a:lnSpc>
                <a:spcPct val="120000"/>
              </a:lnSpc>
            </a:pPr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presentation</a:t>
            </a:r>
          </a:p>
        </p:txBody>
      </p:sp>
      <p:sp>
        <p:nvSpPr>
          <p:cNvPr id="12417" name="Rectangle 129"/>
          <p:cNvSpPr>
            <a:spLocks noChangeArrowheads="1"/>
          </p:cNvSpPr>
          <p:nvPr/>
        </p:nvSpPr>
        <p:spPr bwMode="auto">
          <a:xfrm>
            <a:off x="1822450" y="4127500"/>
            <a:ext cx="1547813" cy="85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Ready to Use</a:t>
            </a:r>
          </a:p>
          <a:p>
            <a:pPr>
              <a:lnSpc>
                <a:spcPct val="120000"/>
              </a:lnSpc>
            </a:pPr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Immense visual appeal - Premade PowerPoint Templates</a:t>
            </a:r>
          </a:p>
        </p:txBody>
      </p:sp>
      <p:sp>
        <p:nvSpPr>
          <p:cNvPr id="12418" name="Line 130"/>
          <p:cNvSpPr>
            <a:spLocks noChangeShapeType="1"/>
          </p:cNvSpPr>
          <p:nvPr/>
        </p:nvSpPr>
        <p:spPr bwMode="auto">
          <a:xfrm>
            <a:off x="3298825" y="4171950"/>
            <a:ext cx="0" cy="75723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endParaRPr lang="zh-CN" altLang="en-US" baseline="-25000">
              <a:solidFill>
                <a:srgbClr val="000000"/>
              </a:solidFill>
            </a:endParaRPr>
          </a:p>
        </p:txBody>
      </p:sp>
      <p:sp>
        <p:nvSpPr>
          <p:cNvPr id="12419" name="Rectangle 131"/>
          <p:cNvSpPr>
            <a:spLocks noChangeArrowheads="1"/>
          </p:cNvSpPr>
          <p:nvPr/>
        </p:nvSpPr>
        <p:spPr bwMode="auto">
          <a:xfrm>
            <a:off x="3332163" y="4127500"/>
            <a:ext cx="1431925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Diversity of Culture</a:t>
            </a:r>
          </a:p>
          <a:p>
            <a:pPr>
              <a:lnSpc>
                <a:spcPct val="120000"/>
              </a:lnSpc>
            </a:pPr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Backgrounds, PowerPoint Diagrams</a:t>
            </a:r>
          </a:p>
        </p:txBody>
      </p:sp>
      <p:sp>
        <p:nvSpPr>
          <p:cNvPr id="12420" name="Line 132"/>
          <p:cNvSpPr>
            <a:spLocks noChangeShapeType="1"/>
          </p:cNvSpPr>
          <p:nvPr/>
        </p:nvSpPr>
        <p:spPr bwMode="auto">
          <a:xfrm>
            <a:off x="4783138" y="4171950"/>
            <a:ext cx="0" cy="75723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endParaRPr lang="zh-CN" altLang="en-US" baseline="-25000">
              <a:solidFill>
                <a:srgbClr val="000000"/>
              </a:solidFill>
            </a:endParaRPr>
          </a:p>
        </p:txBody>
      </p:sp>
      <p:sp>
        <p:nvSpPr>
          <p:cNvPr id="12421" name="Rectangle 133"/>
          <p:cNvSpPr>
            <a:spLocks noChangeArrowheads="1"/>
          </p:cNvSpPr>
          <p:nvPr/>
        </p:nvSpPr>
        <p:spPr bwMode="auto">
          <a:xfrm>
            <a:off x="4821238" y="4127500"/>
            <a:ext cx="14319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Easy Search</a:t>
            </a:r>
            <a:r>
              <a:rPr lang="en-US" altLang="ko-KR" sz="1200" b="1">
                <a:solidFill>
                  <a:srgbClr val="FFB400"/>
                </a:solidFill>
                <a:latin typeface="Arial" panose="020B0604020202020204" pitchFamily="34" charset="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Dynamic look to your</a:t>
            </a:r>
          </a:p>
          <a:p>
            <a:pPr>
              <a:lnSpc>
                <a:spcPct val="120000"/>
              </a:lnSpc>
            </a:pPr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</a:rPr>
              <a:t>presentation</a:t>
            </a:r>
          </a:p>
        </p:txBody>
      </p:sp>
      <p:sp>
        <p:nvSpPr>
          <p:cNvPr id="12424" name="Oval 136"/>
          <p:cNvSpPr>
            <a:spLocks noChangeArrowheads="1"/>
          </p:cNvSpPr>
          <p:nvPr/>
        </p:nvSpPr>
        <p:spPr bwMode="auto">
          <a:xfrm>
            <a:off x="6254750" y="3952875"/>
            <a:ext cx="1228725" cy="1228725"/>
          </a:xfrm>
          <a:prstGeom prst="ellipse">
            <a:avLst/>
          </a:prstGeom>
          <a:solidFill>
            <a:srgbClr val="139AFF">
              <a:alpha val="30000"/>
            </a:srgbClr>
          </a:solidFill>
          <a:ln w="101600" algn="ctr">
            <a:solidFill>
              <a:srgbClr val="139A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endParaRPr lang="zh-CN" altLang="en-US" baseline="-25000">
              <a:solidFill>
                <a:srgbClr val="000000"/>
              </a:solidFill>
            </a:endParaRPr>
          </a:p>
        </p:txBody>
      </p:sp>
      <p:sp>
        <p:nvSpPr>
          <p:cNvPr id="12423" name="Rectangle 135"/>
          <p:cNvSpPr>
            <a:spLocks noChangeArrowheads="1"/>
          </p:cNvSpPr>
          <p:nvPr/>
        </p:nvSpPr>
        <p:spPr bwMode="auto">
          <a:xfrm>
            <a:off x="6291263" y="4311650"/>
            <a:ext cx="1206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Heading</a:t>
            </a:r>
          </a:p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Goes Here</a:t>
            </a:r>
          </a:p>
        </p:txBody>
      </p:sp>
      <p:sp>
        <p:nvSpPr>
          <p:cNvPr id="12425" name="Oval 137"/>
          <p:cNvSpPr>
            <a:spLocks noChangeArrowheads="1"/>
          </p:cNvSpPr>
          <p:nvPr/>
        </p:nvSpPr>
        <p:spPr bwMode="auto">
          <a:xfrm>
            <a:off x="6254750" y="1674813"/>
            <a:ext cx="1228725" cy="1228725"/>
          </a:xfrm>
          <a:prstGeom prst="ellipse">
            <a:avLst/>
          </a:prstGeom>
          <a:solidFill>
            <a:srgbClr val="FDB602">
              <a:alpha val="30000"/>
            </a:srgbClr>
          </a:solidFill>
          <a:ln w="101600" algn="ctr">
            <a:solidFill>
              <a:srgbClr val="F7B60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endParaRPr lang="zh-CN" altLang="en-US" baseline="-25000">
              <a:solidFill>
                <a:srgbClr val="000000"/>
              </a:solidFill>
            </a:endParaRPr>
          </a:p>
        </p:txBody>
      </p:sp>
      <p:sp>
        <p:nvSpPr>
          <p:cNvPr id="12422" name="Rectangle 134"/>
          <p:cNvSpPr>
            <a:spLocks noChangeArrowheads="1"/>
          </p:cNvSpPr>
          <p:nvPr/>
        </p:nvSpPr>
        <p:spPr bwMode="auto">
          <a:xfrm>
            <a:off x="6281738" y="2033588"/>
            <a:ext cx="1206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Heading</a:t>
            </a:r>
          </a:p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Goes Here</a:t>
            </a:r>
          </a:p>
        </p:txBody>
      </p:sp>
      <p:sp>
        <p:nvSpPr>
          <p:cNvPr id="12426" name="Rectangle 138"/>
          <p:cNvSpPr>
            <a:spLocks noChangeArrowheads="1"/>
          </p:cNvSpPr>
          <p:nvPr/>
        </p:nvSpPr>
        <p:spPr bwMode="auto">
          <a:xfrm>
            <a:off x="7092950" y="2997200"/>
            <a:ext cx="12065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12427" name="Rectangle 139"/>
          <p:cNvSpPr>
            <a:spLocks noChangeArrowheads="1"/>
          </p:cNvSpPr>
          <p:nvPr/>
        </p:nvSpPr>
        <p:spPr bwMode="auto">
          <a:xfrm>
            <a:off x="7092950" y="5287963"/>
            <a:ext cx="12065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12428" name="WordArt 140"/>
          <p:cNvSpPr>
            <a:spLocks noChangeArrowheads="1" noChangeShapeType="1" noTextEdit="1"/>
          </p:cNvSpPr>
          <p:nvPr/>
        </p:nvSpPr>
        <p:spPr bwMode="auto">
          <a:xfrm>
            <a:off x="3816350" y="6308725"/>
            <a:ext cx="1441450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baseline="-25000">
                <a:solidFill>
                  <a:srgbClr val="FFFFFF"/>
                </a:solidFill>
                <a:effectLst>
                  <a:outerShdw dist="17961" dir="2700000" algn="ctr" rotWithShape="0">
                    <a:srgbClr val="000000"/>
                  </a:outerShdw>
                </a:effectLst>
                <a:latin typeface="Impact" panose="020B0806030902050204" pitchFamily="34" charset="0"/>
              </a:rPr>
              <a:t>' LOGOTYPE '</a:t>
            </a:r>
            <a:endParaRPr lang="zh-CN" altLang="en-US" kern="10" baseline="-25000">
              <a:solidFill>
                <a:srgbClr val="FFFFFF"/>
              </a:solidFill>
              <a:effectLst>
                <a:outerShdw dist="17961" dir="2700000" algn="ctr" rotWithShape="0">
                  <a:srgbClr val="00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2429" name="WordArt 141"/>
          <p:cNvSpPr>
            <a:spLocks noChangeArrowheads="1" noChangeShapeType="1" noTextEdit="1"/>
          </p:cNvSpPr>
          <p:nvPr/>
        </p:nvSpPr>
        <p:spPr bwMode="auto">
          <a:xfrm>
            <a:off x="3927475" y="6596063"/>
            <a:ext cx="1222375" cy="73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800" b="1" kern="10" baseline="-2500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LOGOTYPE INSERT</a:t>
            </a:r>
            <a:endParaRPr lang="zh-CN" altLang="en-US" sz="800" b="1" kern="10" baseline="-25000">
              <a:solidFill>
                <a:srgbClr val="9696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72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0" y="874713"/>
            <a:ext cx="9144000" cy="50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FF6400"/>
                    </a:gs>
                    <a:gs pos="100000">
                      <a:srgbClr val="FFC800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646464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PowerPoint can tailor your presentation so that all slides will look a certain way or fit a specific template.</a:t>
            </a:r>
          </a:p>
          <a:p>
            <a:pPr algn="ctr">
              <a:lnSpc>
                <a:spcPct val="90000"/>
              </a:lnSpc>
            </a:pPr>
            <a:r>
              <a:rPr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If you need to create a presentation for a specific company or have a logo or design that you would like to include on every page,</a:t>
            </a:r>
          </a:p>
          <a:p>
            <a:pPr algn="ctr">
              <a:lnSpc>
                <a:spcPct val="90000"/>
              </a:lnSpc>
            </a:pPr>
            <a:r>
              <a:rPr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then you will need to custom tailor your presentation.</a:t>
            </a:r>
          </a:p>
        </p:txBody>
      </p:sp>
      <p:sp>
        <p:nvSpPr>
          <p:cNvPr id="14344" name="WordArt 8"/>
          <p:cNvSpPr>
            <a:spLocks noChangeArrowheads="1" noChangeShapeType="1" noTextEdit="1"/>
          </p:cNvSpPr>
          <p:nvPr/>
        </p:nvSpPr>
        <p:spPr bwMode="auto">
          <a:xfrm>
            <a:off x="1908175" y="441325"/>
            <a:ext cx="5327650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 baseline="-25000">
                <a:solidFill>
                  <a:srgbClr val="000000"/>
                </a:solidFill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 baseline="-25000">
              <a:solidFill>
                <a:srgbClr val="000000"/>
              </a:solidFill>
              <a:effectLst>
                <a:outerShdw dist="17961" dir="2700000" algn="ctr" rotWithShape="0">
                  <a:srgbClr val="FFFFFF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5" name="WordArt 9"/>
          <p:cNvSpPr>
            <a:spLocks noChangeArrowheads="1" noChangeShapeType="1" noTextEdit="1"/>
          </p:cNvSpPr>
          <p:nvPr/>
        </p:nvSpPr>
        <p:spPr bwMode="auto">
          <a:xfrm>
            <a:off x="3851275" y="6273800"/>
            <a:ext cx="1441450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kern="10" baseline="-25000">
                <a:solidFill>
                  <a:srgbClr val="FFFFFF">
                    <a:alpha val="10001"/>
                  </a:srgbClr>
                </a:solidFill>
                <a:effectLst>
                  <a:outerShdw dist="17961" dir="2700000" algn="ctr" rotWithShape="0">
                    <a:srgbClr val="000000"/>
                  </a:outerShdw>
                </a:effectLst>
                <a:latin typeface="Impact" panose="020B0806030902050204" pitchFamily="34" charset="0"/>
              </a:rPr>
              <a:t>' LOGOTYPE '</a:t>
            </a:r>
            <a:endParaRPr lang="zh-CN" altLang="en-US" kern="10" baseline="-25000">
              <a:solidFill>
                <a:srgbClr val="FFFFFF">
                  <a:alpha val="10001"/>
                </a:srgbClr>
              </a:solidFill>
              <a:effectLst>
                <a:outerShdw dist="17961" dir="2700000" algn="ctr" rotWithShape="0">
                  <a:srgbClr val="000000"/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4346" name="WordArt 10"/>
          <p:cNvSpPr>
            <a:spLocks noChangeArrowheads="1" noChangeShapeType="1" noTextEdit="1"/>
          </p:cNvSpPr>
          <p:nvPr/>
        </p:nvSpPr>
        <p:spPr bwMode="auto">
          <a:xfrm>
            <a:off x="3962400" y="6561138"/>
            <a:ext cx="1222375" cy="73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800" b="1" kern="10" baseline="-2500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COMPANY LOGOTYPE INSERT</a:t>
            </a:r>
            <a:endParaRPr lang="zh-CN" altLang="en-US" sz="800" b="1" kern="10" baseline="-25000">
              <a:solidFill>
                <a:srgbClr val="96969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88" name="Freeform 52"/>
          <p:cNvSpPr>
            <a:spLocks/>
          </p:cNvSpPr>
          <p:nvPr/>
        </p:nvSpPr>
        <p:spPr bwMode="auto">
          <a:xfrm>
            <a:off x="1604963" y="3959225"/>
            <a:ext cx="5875337" cy="1225550"/>
          </a:xfrm>
          <a:custGeom>
            <a:avLst/>
            <a:gdLst>
              <a:gd name="T0" fmla="*/ 3247 w 3701"/>
              <a:gd name="T1" fmla="*/ 6 h 772"/>
              <a:gd name="T2" fmla="*/ 3080 w 3701"/>
              <a:gd name="T3" fmla="*/ 23 h 772"/>
              <a:gd name="T4" fmla="*/ 2983 w 3701"/>
              <a:gd name="T5" fmla="*/ 1 h 772"/>
              <a:gd name="T6" fmla="*/ 2897 w 3701"/>
              <a:gd name="T7" fmla="*/ 4 h 772"/>
              <a:gd name="T8" fmla="*/ 2714 w 3701"/>
              <a:gd name="T9" fmla="*/ 23 h 772"/>
              <a:gd name="T10" fmla="*/ 2634 w 3701"/>
              <a:gd name="T11" fmla="*/ 4 h 772"/>
              <a:gd name="T12" fmla="*/ 2548 w 3701"/>
              <a:gd name="T13" fmla="*/ 1 h 772"/>
              <a:gd name="T14" fmla="*/ 2452 w 3701"/>
              <a:gd name="T15" fmla="*/ 23 h 772"/>
              <a:gd name="T16" fmla="*/ 2284 w 3701"/>
              <a:gd name="T17" fmla="*/ 6 h 772"/>
              <a:gd name="T18" fmla="*/ 2200 w 3701"/>
              <a:gd name="T19" fmla="*/ 0 h 772"/>
              <a:gd name="T20" fmla="*/ 2101 w 3701"/>
              <a:gd name="T21" fmla="*/ 17 h 772"/>
              <a:gd name="T22" fmla="*/ 1934 w 3701"/>
              <a:gd name="T23" fmla="*/ 9 h 772"/>
              <a:gd name="T24" fmla="*/ 1851 w 3701"/>
              <a:gd name="T25" fmla="*/ 0 h 772"/>
              <a:gd name="T26" fmla="*/ 1751 w 3701"/>
              <a:gd name="T27" fmla="*/ 13 h 772"/>
              <a:gd name="T28" fmla="*/ 1584 w 3701"/>
              <a:gd name="T29" fmla="*/ 13 h 772"/>
              <a:gd name="T30" fmla="*/ 1484 w 3701"/>
              <a:gd name="T31" fmla="*/ 0 h 772"/>
              <a:gd name="T32" fmla="*/ 1400 w 3701"/>
              <a:gd name="T33" fmla="*/ 9 h 772"/>
              <a:gd name="T34" fmla="*/ 1234 w 3701"/>
              <a:gd name="T35" fmla="*/ 17 h 772"/>
              <a:gd name="T36" fmla="*/ 1136 w 3701"/>
              <a:gd name="T37" fmla="*/ 0 h 772"/>
              <a:gd name="T38" fmla="*/ 1051 w 3701"/>
              <a:gd name="T39" fmla="*/ 6 h 772"/>
              <a:gd name="T40" fmla="*/ 883 w 3701"/>
              <a:gd name="T41" fmla="*/ 23 h 772"/>
              <a:gd name="T42" fmla="*/ 787 w 3701"/>
              <a:gd name="T43" fmla="*/ 1 h 772"/>
              <a:gd name="T44" fmla="*/ 701 w 3701"/>
              <a:gd name="T45" fmla="*/ 4 h 772"/>
              <a:gd name="T46" fmla="*/ 518 w 3701"/>
              <a:gd name="T47" fmla="*/ 23 h 772"/>
              <a:gd name="T48" fmla="*/ 437 w 3701"/>
              <a:gd name="T49" fmla="*/ 4 h 772"/>
              <a:gd name="T50" fmla="*/ 347 w 3701"/>
              <a:gd name="T51" fmla="*/ 2 h 772"/>
              <a:gd name="T52" fmla="*/ 236 w 3701"/>
              <a:gd name="T53" fmla="*/ 30 h 772"/>
              <a:gd name="T54" fmla="*/ 141 w 3701"/>
              <a:gd name="T55" fmla="*/ 88 h 772"/>
              <a:gd name="T56" fmla="*/ 65 w 3701"/>
              <a:gd name="T57" fmla="*/ 171 h 772"/>
              <a:gd name="T58" fmla="*/ 17 w 3701"/>
              <a:gd name="T59" fmla="*/ 271 h 772"/>
              <a:gd name="T60" fmla="*/ 0 w 3701"/>
              <a:gd name="T61" fmla="*/ 386 h 772"/>
              <a:gd name="T62" fmla="*/ 12 w 3701"/>
              <a:gd name="T63" fmla="*/ 482 h 772"/>
              <a:gd name="T64" fmla="*/ 56 w 3701"/>
              <a:gd name="T65" fmla="*/ 586 h 772"/>
              <a:gd name="T66" fmla="*/ 126 w 3701"/>
              <a:gd name="T67" fmla="*/ 672 h 772"/>
              <a:gd name="T68" fmla="*/ 219 w 3701"/>
              <a:gd name="T69" fmla="*/ 734 h 772"/>
              <a:gd name="T70" fmla="*/ 328 w 3701"/>
              <a:gd name="T71" fmla="*/ 768 h 772"/>
              <a:gd name="T72" fmla="*/ 444 w 3701"/>
              <a:gd name="T73" fmla="*/ 768 h 772"/>
              <a:gd name="T74" fmla="*/ 694 w 3701"/>
              <a:gd name="T75" fmla="*/ 768 h 772"/>
              <a:gd name="T76" fmla="*/ 839 w 3701"/>
              <a:gd name="T77" fmla="*/ 763 h 772"/>
              <a:gd name="T78" fmla="*/ 1089 w 3701"/>
              <a:gd name="T79" fmla="*/ 771 h 772"/>
              <a:gd name="T80" fmla="*/ 1233 w 3701"/>
              <a:gd name="T81" fmla="*/ 755 h 772"/>
              <a:gd name="T82" fmla="*/ 1484 w 3701"/>
              <a:gd name="T83" fmla="*/ 772 h 772"/>
              <a:gd name="T84" fmla="*/ 1736 w 3701"/>
              <a:gd name="T85" fmla="*/ 755 h 772"/>
              <a:gd name="T86" fmla="*/ 1851 w 3701"/>
              <a:gd name="T87" fmla="*/ 772 h 772"/>
              <a:gd name="T88" fmla="*/ 2101 w 3701"/>
              <a:gd name="T89" fmla="*/ 755 h 772"/>
              <a:gd name="T90" fmla="*/ 2247 w 3701"/>
              <a:gd name="T91" fmla="*/ 771 h 772"/>
              <a:gd name="T92" fmla="*/ 2495 w 3701"/>
              <a:gd name="T93" fmla="*/ 763 h 772"/>
              <a:gd name="T94" fmla="*/ 2642 w 3701"/>
              <a:gd name="T95" fmla="*/ 768 h 772"/>
              <a:gd name="T96" fmla="*/ 2890 w 3701"/>
              <a:gd name="T97" fmla="*/ 768 h 772"/>
              <a:gd name="T98" fmla="*/ 3036 w 3701"/>
              <a:gd name="T99" fmla="*/ 763 h 772"/>
              <a:gd name="T100" fmla="*/ 3285 w 3701"/>
              <a:gd name="T101" fmla="*/ 771 h 772"/>
              <a:gd name="T102" fmla="*/ 3393 w 3701"/>
              <a:gd name="T103" fmla="*/ 765 h 772"/>
              <a:gd name="T104" fmla="*/ 3498 w 3701"/>
              <a:gd name="T105" fmla="*/ 726 h 772"/>
              <a:gd name="T106" fmla="*/ 3588 w 3701"/>
              <a:gd name="T107" fmla="*/ 660 h 772"/>
              <a:gd name="T108" fmla="*/ 3654 w 3701"/>
              <a:gd name="T109" fmla="*/ 570 h 772"/>
              <a:gd name="T110" fmla="*/ 3693 w 3701"/>
              <a:gd name="T111" fmla="*/ 464 h 772"/>
              <a:gd name="T112" fmla="*/ 3701 w 3701"/>
              <a:gd name="T113" fmla="*/ 367 h 772"/>
              <a:gd name="T114" fmla="*/ 3677 w 3701"/>
              <a:gd name="T115" fmla="*/ 253 h 772"/>
              <a:gd name="T116" fmla="*/ 3624 w 3701"/>
              <a:gd name="T117" fmla="*/ 155 h 772"/>
              <a:gd name="T118" fmla="*/ 3545 w 3701"/>
              <a:gd name="T119" fmla="*/ 77 h 772"/>
              <a:gd name="T120" fmla="*/ 3448 w 3701"/>
              <a:gd name="T121" fmla="*/ 23 h 772"/>
              <a:gd name="T122" fmla="*/ 3335 w 3701"/>
              <a:gd name="T123" fmla="*/ 0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lnTo>
                  <a:pt x="3315" y="0"/>
                </a:lnTo>
                <a:close/>
              </a:path>
            </a:pathLst>
          </a:custGeom>
          <a:solidFill>
            <a:schemeClr val="bg1">
              <a:alpha val="10001"/>
            </a:schemeClr>
          </a:solidFill>
          <a:ln w="1016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endParaRPr lang="zh-CN" altLang="en-US" baseline="-25000">
              <a:solidFill>
                <a:srgbClr val="000000"/>
              </a:solidFill>
            </a:endParaRPr>
          </a:p>
        </p:txBody>
      </p:sp>
      <p:sp>
        <p:nvSpPr>
          <p:cNvPr id="14389" name="Oval 53"/>
          <p:cNvSpPr>
            <a:spLocks noChangeArrowheads="1"/>
          </p:cNvSpPr>
          <p:nvPr/>
        </p:nvSpPr>
        <p:spPr bwMode="auto">
          <a:xfrm>
            <a:off x="522288" y="2816225"/>
            <a:ext cx="1228725" cy="1228725"/>
          </a:xfrm>
          <a:prstGeom prst="ellipse">
            <a:avLst/>
          </a:prstGeom>
          <a:solidFill>
            <a:schemeClr val="bg1">
              <a:alpha val="20000"/>
            </a:schemeClr>
          </a:solidFill>
          <a:ln w="1016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r"/>
            <a:endParaRPr lang="zh-CN" altLang="en-US" baseline="-25000">
              <a:solidFill>
                <a:srgbClr val="000000"/>
              </a:solidFill>
            </a:endParaRPr>
          </a:p>
        </p:txBody>
      </p:sp>
      <p:sp>
        <p:nvSpPr>
          <p:cNvPr id="14390" name="Freeform 54"/>
          <p:cNvSpPr>
            <a:spLocks/>
          </p:cNvSpPr>
          <p:nvPr/>
        </p:nvSpPr>
        <p:spPr bwMode="auto">
          <a:xfrm>
            <a:off x="1614488" y="1671638"/>
            <a:ext cx="5875337" cy="1225550"/>
          </a:xfrm>
          <a:custGeom>
            <a:avLst/>
            <a:gdLst>
              <a:gd name="T0" fmla="*/ 3247 w 3701"/>
              <a:gd name="T1" fmla="*/ 6 h 772"/>
              <a:gd name="T2" fmla="*/ 3080 w 3701"/>
              <a:gd name="T3" fmla="*/ 23 h 772"/>
              <a:gd name="T4" fmla="*/ 2983 w 3701"/>
              <a:gd name="T5" fmla="*/ 1 h 772"/>
              <a:gd name="T6" fmla="*/ 2897 w 3701"/>
              <a:gd name="T7" fmla="*/ 4 h 772"/>
              <a:gd name="T8" fmla="*/ 2714 w 3701"/>
              <a:gd name="T9" fmla="*/ 23 h 772"/>
              <a:gd name="T10" fmla="*/ 2634 w 3701"/>
              <a:gd name="T11" fmla="*/ 4 h 772"/>
              <a:gd name="T12" fmla="*/ 2548 w 3701"/>
              <a:gd name="T13" fmla="*/ 1 h 772"/>
              <a:gd name="T14" fmla="*/ 2452 w 3701"/>
              <a:gd name="T15" fmla="*/ 23 h 772"/>
              <a:gd name="T16" fmla="*/ 2284 w 3701"/>
              <a:gd name="T17" fmla="*/ 6 h 772"/>
              <a:gd name="T18" fmla="*/ 2200 w 3701"/>
              <a:gd name="T19" fmla="*/ 0 h 772"/>
              <a:gd name="T20" fmla="*/ 2101 w 3701"/>
              <a:gd name="T21" fmla="*/ 17 h 772"/>
              <a:gd name="T22" fmla="*/ 1934 w 3701"/>
              <a:gd name="T23" fmla="*/ 9 h 772"/>
              <a:gd name="T24" fmla="*/ 1851 w 3701"/>
              <a:gd name="T25" fmla="*/ 0 h 772"/>
              <a:gd name="T26" fmla="*/ 1751 w 3701"/>
              <a:gd name="T27" fmla="*/ 13 h 772"/>
              <a:gd name="T28" fmla="*/ 1584 w 3701"/>
              <a:gd name="T29" fmla="*/ 13 h 772"/>
              <a:gd name="T30" fmla="*/ 1484 w 3701"/>
              <a:gd name="T31" fmla="*/ 0 h 772"/>
              <a:gd name="T32" fmla="*/ 1400 w 3701"/>
              <a:gd name="T33" fmla="*/ 9 h 772"/>
              <a:gd name="T34" fmla="*/ 1234 w 3701"/>
              <a:gd name="T35" fmla="*/ 17 h 772"/>
              <a:gd name="T36" fmla="*/ 1136 w 3701"/>
              <a:gd name="T37" fmla="*/ 0 h 772"/>
              <a:gd name="T38" fmla="*/ 1051 w 3701"/>
              <a:gd name="T39" fmla="*/ 6 h 772"/>
              <a:gd name="T40" fmla="*/ 883 w 3701"/>
              <a:gd name="T41" fmla="*/ 23 h 772"/>
              <a:gd name="T42" fmla="*/ 787 w 3701"/>
              <a:gd name="T43" fmla="*/ 1 h 772"/>
              <a:gd name="T44" fmla="*/ 701 w 3701"/>
              <a:gd name="T45" fmla="*/ 4 h 772"/>
              <a:gd name="T46" fmla="*/ 518 w 3701"/>
              <a:gd name="T47" fmla="*/ 23 h 772"/>
              <a:gd name="T48" fmla="*/ 437 w 3701"/>
              <a:gd name="T49" fmla="*/ 4 h 772"/>
              <a:gd name="T50" fmla="*/ 347 w 3701"/>
              <a:gd name="T51" fmla="*/ 2 h 772"/>
              <a:gd name="T52" fmla="*/ 236 w 3701"/>
              <a:gd name="T53" fmla="*/ 30 h 772"/>
              <a:gd name="T54" fmla="*/ 141 w 3701"/>
              <a:gd name="T55" fmla="*/ 88 h 772"/>
              <a:gd name="T56" fmla="*/ 65 w 3701"/>
              <a:gd name="T57" fmla="*/ 171 h 772"/>
              <a:gd name="T58" fmla="*/ 17 w 3701"/>
              <a:gd name="T59" fmla="*/ 271 h 772"/>
              <a:gd name="T60" fmla="*/ 0 w 3701"/>
              <a:gd name="T61" fmla="*/ 386 h 772"/>
              <a:gd name="T62" fmla="*/ 12 w 3701"/>
              <a:gd name="T63" fmla="*/ 482 h 772"/>
              <a:gd name="T64" fmla="*/ 56 w 3701"/>
              <a:gd name="T65" fmla="*/ 586 h 772"/>
              <a:gd name="T66" fmla="*/ 126 w 3701"/>
              <a:gd name="T67" fmla="*/ 672 h 772"/>
              <a:gd name="T68" fmla="*/ 219 w 3701"/>
              <a:gd name="T69" fmla="*/ 734 h 772"/>
              <a:gd name="T70" fmla="*/ 328 w 3701"/>
              <a:gd name="T71" fmla="*/ 768 h 772"/>
              <a:gd name="T72" fmla="*/ 444 w 3701"/>
              <a:gd name="T73" fmla="*/ 768 h 772"/>
              <a:gd name="T74" fmla="*/ 694 w 3701"/>
              <a:gd name="T75" fmla="*/ 768 h 772"/>
              <a:gd name="T76" fmla="*/ 839 w 3701"/>
              <a:gd name="T77" fmla="*/ 763 h 772"/>
              <a:gd name="T78" fmla="*/ 1089 w 3701"/>
              <a:gd name="T79" fmla="*/ 771 h 772"/>
              <a:gd name="T80" fmla="*/ 1233 w 3701"/>
              <a:gd name="T81" fmla="*/ 755 h 772"/>
              <a:gd name="T82" fmla="*/ 1484 w 3701"/>
              <a:gd name="T83" fmla="*/ 772 h 772"/>
              <a:gd name="T84" fmla="*/ 1736 w 3701"/>
              <a:gd name="T85" fmla="*/ 755 h 772"/>
              <a:gd name="T86" fmla="*/ 1851 w 3701"/>
              <a:gd name="T87" fmla="*/ 772 h 772"/>
              <a:gd name="T88" fmla="*/ 2101 w 3701"/>
              <a:gd name="T89" fmla="*/ 755 h 772"/>
              <a:gd name="T90" fmla="*/ 2247 w 3701"/>
              <a:gd name="T91" fmla="*/ 771 h 772"/>
              <a:gd name="T92" fmla="*/ 2495 w 3701"/>
              <a:gd name="T93" fmla="*/ 763 h 772"/>
              <a:gd name="T94" fmla="*/ 2642 w 3701"/>
              <a:gd name="T95" fmla="*/ 768 h 772"/>
              <a:gd name="T96" fmla="*/ 2890 w 3701"/>
              <a:gd name="T97" fmla="*/ 768 h 772"/>
              <a:gd name="T98" fmla="*/ 3036 w 3701"/>
              <a:gd name="T99" fmla="*/ 763 h 772"/>
              <a:gd name="T100" fmla="*/ 3285 w 3701"/>
              <a:gd name="T101" fmla="*/ 771 h 772"/>
              <a:gd name="T102" fmla="*/ 3393 w 3701"/>
              <a:gd name="T103" fmla="*/ 765 h 772"/>
              <a:gd name="T104" fmla="*/ 3498 w 3701"/>
              <a:gd name="T105" fmla="*/ 726 h 772"/>
              <a:gd name="T106" fmla="*/ 3588 w 3701"/>
              <a:gd name="T107" fmla="*/ 660 h 772"/>
              <a:gd name="T108" fmla="*/ 3654 w 3701"/>
              <a:gd name="T109" fmla="*/ 570 h 772"/>
              <a:gd name="T110" fmla="*/ 3693 w 3701"/>
              <a:gd name="T111" fmla="*/ 464 h 772"/>
              <a:gd name="T112" fmla="*/ 3701 w 3701"/>
              <a:gd name="T113" fmla="*/ 367 h 772"/>
              <a:gd name="T114" fmla="*/ 3677 w 3701"/>
              <a:gd name="T115" fmla="*/ 253 h 772"/>
              <a:gd name="T116" fmla="*/ 3624 w 3701"/>
              <a:gd name="T117" fmla="*/ 155 h 772"/>
              <a:gd name="T118" fmla="*/ 3545 w 3701"/>
              <a:gd name="T119" fmla="*/ 77 h 772"/>
              <a:gd name="T120" fmla="*/ 3448 w 3701"/>
              <a:gd name="T121" fmla="*/ 23 h 772"/>
              <a:gd name="T122" fmla="*/ 3335 w 3701"/>
              <a:gd name="T123" fmla="*/ 0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lnTo>
                  <a:pt x="3315" y="0"/>
                </a:lnTo>
                <a:close/>
              </a:path>
            </a:pathLst>
          </a:custGeom>
          <a:solidFill>
            <a:schemeClr val="bg1">
              <a:alpha val="10001"/>
            </a:schemeClr>
          </a:solidFill>
          <a:ln w="1016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endParaRPr lang="zh-CN" altLang="en-US" baseline="-25000">
              <a:solidFill>
                <a:srgbClr val="000000"/>
              </a:solidFill>
            </a:endParaRPr>
          </a:p>
        </p:txBody>
      </p:sp>
      <p:grpSp>
        <p:nvGrpSpPr>
          <p:cNvPr id="14425" name="Group 89"/>
          <p:cNvGrpSpPr>
            <a:grpSpLocks/>
          </p:cNvGrpSpPr>
          <p:nvPr/>
        </p:nvGrpSpPr>
        <p:grpSpPr bwMode="auto">
          <a:xfrm>
            <a:off x="1511300" y="2673350"/>
            <a:ext cx="396875" cy="396875"/>
            <a:chOff x="952" y="1684"/>
            <a:chExt cx="250" cy="250"/>
          </a:xfrm>
        </p:grpSpPr>
        <p:sp>
          <p:nvSpPr>
            <p:cNvPr id="14392" name="Oval 56"/>
            <p:cNvSpPr>
              <a:spLocks noChangeArrowheads="1"/>
            </p:cNvSpPr>
            <p:nvPr/>
          </p:nvSpPr>
          <p:spPr bwMode="auto">
            <a:xfrm>
              <a:off x="952" y="1684"/>
              <a:ext cx="250" cy="2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393" name="Oval 57"/>
            <p:cNvSpPr>
              <a:spLocks noChangeArrowheads="1"/>
            </p:cNvSpPr>
            <p:nvPr/>
          </p:nvSpPr>
          <p:spPr bwMode="auto">
            <a:xfrm>
              <a:off x="1020" y="1752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4394" name="Freeform 58"/>
          <p:cNvSpPr>
            <a:spLocks/>
          </p:cNvSpPr>
          <p:nvPr/>
        </p:nvSpPr>
        <p:spPr bwMode="auto">
          <a:xfrm rot="13500000">
            <a:off x="6086476" y="2085975"/>
            <a:ext cx="2413000" cy="1247775"/>
          </a:xfrm>
          <a:custGeom>
            <a:avLst/>
            <a:gdLst>
              <a:gd name="T0" fmla="*/ 1400 w 1928"/>
              <a:gd name="T1" fmla="*/ 12 h 997"/>
              <a:gd name="T2" fmla="*/ 1288 w 1928"/>
              <a:gd name="T3" fmla="*/ 34 h 997"/>
              <a:gd name="T4" fmla="*/ 1089 w 1928"/>
              <a:gd name="T5" fmla="*/ 20 h 997"/>
              <a:gd name="T6" fmla="*/ 972 w 1928"/>
              <a:gd name="T7" fmla="*/ 6 h 997"/>
              <a:gd name="T8" fmla="*/ 893 w 1928"/>
              <a:gd name="T9" fmla="*/ 12 h 997"/>
              <a:gd name="T10" fmla="*/ 652 w 1928"/>
              <a:gd name="T11" fmla="*/ 26 h 997"/>
              <a:gd name="T12" fmla="*/ 577 w 1928"/>
              <a:gd name="T13" fmla="*/ 7 h 997"/>
              <a:gd name="T14" fmla="*/ 498 w 1928"/>
              <a:gd name="T15" fmla="*/ 0 h 997"/>
              <a:gd name="T16" fmla="*/ 424 w 1928"/>
              <a:gd name="T17" fmla="*/ 6 h 997"/>
              <a:gd name="T18" fmla="*/ 352 w 1928"/>
              <a:gd name="T19" fmla="*/ 20 h 997"/>
              <a:gd name="T20" fmla="*/ 285 w 1928"/>
              <a:gd name="T21" fmla="*/ 47 h 997"/>
              <a:gd name="T22" fmla="*/ 222 w 1928"/>
              <a:gd name="T23" fmla="*/ 82 h 997"/>
              <a:gd name="T24" fmla="*/ 165 w 1928"/>
              <a:gd name="T25" fmla="*/ 124 h 997"/>
              <a:gd name="T26" fmla="*/ 115 w 1928"/>
              <a:gd name="T27" fmla="*/ 175 h 997"/>
              <a:gd name="T28" fmla="*/ 74 w 1928"/>
              <a:gd name="T29" fmla="*/ 232 h 997"/>
              <a:gd name="T30" fmla="*/ 41 w 1928"/>
              <a:gd name="T31" fmla="*/ 297 h 997"/>
              <a:gd name="T32" fmla="*/ 17 w 1928"/>
              <a:gd name="T33" fmla="*/ 364 h 997"/>
              <a:gd name="T34" fmla="*/ 3 w 1928"/>
              <a:gd name="T35" fmla="*/ 437 h 997"/>
              <a:gd name="T36" fmla="*/ 0 w 1928"/>
              <a:gd name="T37" fmla="*/ 488 h 997"/>
              <a:gd name="T38" fmla="*/ 4 w 1928"/>
              <a:gd name="T39" fmla="*/ 563 h 997"/>
              <a:gd name="T40" fmla="*/ 20 w 1928"/>
              <a:gd name="T41" fmla="*/ 634 h 997"/>
              <a:gd name="T42" fmla="*/ 47 w 1928"/>
              <a:gd name="T43" fmla="*/ 702 h 997"/>
              <a:gd name="T44" fmla="*/ 80 w 1928"/>
              <a:gd name="T45" fmla="*/ 765 h 997"/>
              <a:gd name="T46" fmla="*/ 124 w 1928"/>
              <a:gd name="T47" fmla="*/ 820 h 997"/>
              <a:gd name="T48" fmla="*/ 175 w 1928"/>
              <a:gd name="T49" fmla="*/ 870 h 997"/>
              <a:gd name="T50" fmla="*/ 232 w 1928"/>
              <a:gd name="T51" fmla="*/ 912 h 997"/>
              <a:gd name="T52" fmla="*/ 295 w 1928"/>
              <a:gd name="T53" fmla="*/ 946 h 997"/>
              <a:gd name="T54" fmla="*/ 364 w 1928"/>
              <a:gd name="T55" fmla="*/ 969 h 997"/>
              <a:gd name="T56" fmla="*/ 437 w 1928"/>
              <a:gd name="T57" fmla="*/ 984 h 997"/>
              <a:gd name="T58" fmla="*/ 487 w 1928"/>
              <a:gd name="T59" fmla="*/ 987 h 997"/>
              <a:gd name="T60" fmla="*/ 551 w 1928"/>
              <a:gd name="T61" fmla="*/ 984 h 997"/>
              <a:gd name="T62" fmla="*/ 612 w 1928"/>
              <a:gd name="T63" fmla="*/ 972 h 997"/>
              <a:gd name="T64" fmla="*/ 797 w 1928"/>
              <a:gd name="T65" fmla="*/ 962 h 997"/>
              <a:gd name="T66" fmla="*/ 877 w 1928"/>
              <a:gd name="T67" fmla="*/ 984 h 997"/>
              <a:gd name="T68" fmla="*/ 940 w 1928"/>
              <a:gd name="T69" fmla="*/ 991 h 997"/>
              <a:gd name="T70" fmla="*/ 982 w 1928"/>
              <a:gd name="T71" fmla="*/ 991 h 997"/>
              <a:gd name="T72" fmla="*/ 1045 w 1928"/>
              <a:gd name="T73" fmla="*/ 985 h 997"/>
              <a:gd name="T74" fmla="*/ 1126 w 1928"/>
              <a:gd name="T75" fmla="*/ 966 h 997"/>
              <a:gd name="T76" fmla="*/ 1304 w 1928"/>
              <a:gd name="T77" fmla="*/ 980 h 997"/>
              <a:gd name="T78" fmla="*/ 1365 w 1928"/>
              <a:gd name="T79" fmla="*/ 993 h 997"/>
              <a:gd name="T80" fmla="*/ 1430 w 1928"/>
              <a:gd name="T81" fmla="*/ 997 h 997"/>
              <a:gd name="T82" fmla="*/ 1479 w 1928"/>
              <a:gd name="T83" fmla="*/ 996 h 997"/>
              <a:gd name="T84" fmla="*/ 1552 w 1928"/>
              <a:gd name="T85" fmla="*/ 984 h 997"/>
              <a:gd name="T86" fmla="*/ 1621 w 1928"/>
              <a:gd name="T87" fmla="*/ 961 h 997"/>
              <a:gd name="T88" fmla="*/ 1685 w 1928"/>
              <a:gd name="T89" fmla="*/ 928 h 997"/>
              <a:gd name="T90" fmla="*/ 1744 w 1928"/>
              <a:gd name="T91" fmla="*/ 889 h 997"/>
              <a:gd name="T92" fmla="*/ 1797 w 1928"/>
              <a:gd name="T93" fmla="*/ 841 h 997"/>
              <a:gd name="T94" fmla="*/ 1840 w 1928"/>
              <a:gd name="T95" fmla="*/ 785 h 997"/>
              <a:gd name="T96" fmla="*/ 1877 w 1928"/>
              <a:gd name="T97" fmla="*/ 724 h 997"/>
              <a:gd name="T98" fmla="*/ 1905 w 1928"/>
              <a:gd name="T99" fmla="*/ 656 h 997"/>
              <a:gd name="T100" fmla="*/ 1921 w 1928"/>
              <a:gd name="T101" fmla="*/ 585 h 997"/>
              <a:gd name="T102" fmla="*/ 1928 w 1928"/>
              <a:gd name="T103" fmla="*/ 510 h 997"/>
              <a:gd name="T104" fmla="*/ 1927 w 1928"/>
              <a:gd name="T105" fmla="*/ 459 h 997"/>
              <a:gd name="T106" fmla="*/ 1913 w 1928"/>
              <a:gd name="T107" fmla="*/ 386 h 997"/>
              <a:gd name="T108" fmla="*/ 1892 w 1928"/>
              <a:gd name="T109" fmla="*/ 317 h 997"/>
              <a:gd name="T110" fmla="*/ 1859 w 1928"/>
              <a:gd name="T111" fmla="*/ 253 h 997"/>
              <a:gd name="T112" fmla="*/ 1818 w 1928"/>
              <a:gd name="T113" fmla="*/ 194 h 997"/>
              <a:gd name="T114" fmla="*/ 1770 w 1928"/>
              <a:gd name="T115" fmla="*/ 143 h 997"/>
              <a:gd name="T116" fmla="*/ 1715 w 1928"/>
              <a:gd name="T117" fmla="*/ 98 h 997"/>
              <a:gd name="T118" fmla="*/ 1653 w 1928"/>
              <a:gd name="T119" fmla="*/ 63 h 997"/>
              <a:gd name="T120" fmla="*/ 1587 w 1928"/>
              <a:gd name="T121" fmla="*/ 35 h 997"/>
              <a:gd name="T122" fmla="*/ 1516 w 1928"/>
              <a:gd name="T123" fmla="*/ 17 h 997"/>
              <a:gd name="T124" fmla="*/ 1441 w 1928"/>
              <a:gd name="T125" fmla="*/ 12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8" h="997">
                <a:moveTo>
                  <a:pt x="1441" y="12"/>
                </a:moveTo>
                <a:lnTo>
                  <a:pt x="1441" y="12"/>
                </a:lnTo>
                <a:lnTo>
                  <a:pt x="1400" y="12"/>
                </a:lnTo>
                <a:lnTo>
                  <a:pt x="1362" y="16"/>
                </a:lnTo>
                <a:lnTo>
                  <a:pt x="1324" y="23"/>
                </a:lnTo>
                <a:lnTo>
                  <a:pt x="1288" y="34"/>
                </a:lnTo>
                <a:lnTo>
                  <a:pt x="1126" y="32"/>
                </a:lnTo>
                <a:lnTo>
                  <a:pt x="1126" y="32"/>
                </a:lnTo>
                <a:lnTo>
                  <a:pt x="1089" y="20"/>
                </a:lnTo>
                <a:lnTo>
                  <a:pt x="1051" y="13"/>
                </a:lnTo>
                <a:lnTo>
                  <a:pt x="1012" y="7"/>
                </a:lnTo>
                <a:lnTo>
                  <a:pt x="972" y="6"/>
                </a:lnTo>
                <a:lnTo>
                  <a:pt x="972" y="6"/>
                </a:lnTo>
                <a:lnTo>
                  <a:pt x="933" y="7"/>
                </a:lnTo>
                <a:lnTo>
                  <a:pt x="893" y="12"/>
                </a:lnTo>
                <a:lnTo>
                  <a:pt x="857" y="19"/>
                </a:lnTo>
                <a:lnTo>
                  <a:pt x="819" y="28"/>
                </a:lnTo>
                <a:lnTo>
                  <a:pt x="652" y="26"/>
                </a:lnTo>
                <a:lnTo>
                  <a:pt x="652" y="26"/>
                </a:lnTo>
                <a:lnTo>
                  <a:pt x="615" y="16"/>
                </a:lnTo>
                <a:lnTo>
                  <a:pt x="577" y="7"/>
                </a:lnTo>
                <a:lnTo>
                  <a:pt x="538" y="3"/>
                </a:lnTo>
                <a:lnTo>
                  <a:pt x="498" y="0"/>
                </a:lnTo>
                <a:lnTo>
                  <a:pt x="498" y="0"/>
                </a:lnTo>
                <a:lnTo>
                  <a:pt x="474" y="0"/>
                </a:lnTo>
                <a:lnTo>
                  <a:pt x="449" y="3"/>
                </a:lnTo>
                <a:lnTo>
                  <a:pt x="424" y="6"/>
                </a:lnTo>
                <a:lnTo>
                  <a:pt x="399" y="9"/>
                </a:lnTo>
                <a:lnTo>
                  <a:pt x="376" y="15"/>
                </a:lnTo>
                <a:lnTo>
                  <a:pt x="352" y="20"/>
                </a:lnTo>
                <a:lnTo>
                  <a:pt x="329" y="28"/>
                </a:lnTo>
                <a:lnTo>
                  <a:pt x="307" y="36"/>
                </a:lnTo>
                <a:lnTo>
                  <a:pt x="285" y="47"/>
                </a:lnTo>
                <a:lnTo>
                  <a:pt x="263" y="57"/>
                </a:lnTo>
                <a:lnTo>
                  <a:pt x="243" y="69"/>
                </a:lnTo>
                <a:lnTo>
                  <a:pt x="222" y="82"/>
                </a:lnTo>
                <a:lnTo>
                  <a:pt x="203" y="95"/>
                </a:lnTo>
                <a:lnTo>
                  <a:pt x="184" y="110"/>
                </a:lnTo>
                <a:lnTo>
                  <a:pt x="165" y="124"/>
                </a:lnTo>
                <a:lnTo>
                  <a:pt x="149" y="140"/>
                </a:lnTo>
                <a:lnTo>
                  <a:pt x="131" y="158"/>
                </a:lnTo>
                <a:lnTo>
                  <a:pt x="115" y="175"/>
                </a:lnTo>
                <a:lnTo>
                  <a:pt x="101" y="194"/>
                </a:lnTo>
                <a:lnTo>
                  <a:pt x="88" y="213"/>
                </a:lnTo>
                <a:lnTo>
                  <a:pt x="74" y="232"/>
                </a:lnTo>
                <a:lnTo>
                  <a:pt x="63" y="253"/>
                </a:lnTo>
                <a:lnTo>
                  <a:pt x="51" y="275"/>
                </a:lnTo>
                <a:lnTo>
                  <a:pt x="41" y="297"/>
                </a:lnTo>
                <a:lnTo>
                  <a:pt x="32" y="319"/>
                </a:lnTo>
                <a:lnTo>
                  <a:pt x="23" y="342"/>
                </a:lnTo>
                <a:lnTo>
                  <a:pt x="17" y="364"/>
                </a:lnTo>
                <a:lnTo>
                  <a:pt x="12" y="389"/>
                </a:lnTo>
                <a:lnTo>
                  <a:pt x="6" y="412"/>
                </a:lnTo>
                <a:lnTo>
                  <a:pt x="3" y="437"/>
                </a:lnTo>
                <a:lnTo>
                  <a:pt x="1" y="462"/>
                </a:lnTo>
                <a:lnTo>
                  <a:pt x="0" y="488"/>
                </a:lnTo>
                <a:lnTo>
                  <a:pt x="0" y="488"/>
                </a:lnTo>
                <a:lnTo>
                  <a:pt x="0" y="513"/>
                </a:lnTo>
                <a:lnTo>
                  <a:pt x="1" y="538"/>
                </a:lnTo>
                <a:lnTo>
                  <a:pt x="4" y="563"/>
                </a:lnTo>
                <a:lnTo>
                  <a:pt x="9" y="588"/>
                </a:lnTo>
                <a:lnTo>
                  <a:pt x="15" y="611"/>
                </a:lnTo>
                <a:lnTo>
                  <a:pt x="20" y="634"/>
                </a:lnTo>
                <a:lnTo>
                  <a:pt x="28" y="658"/>
                </a:lnTo>
                <a:lnTo>
                  <a:pt x="36" y="680"/>
                </a:lnTo>
                <a:lnTo>
                  <a:pt x="47" y="702"/>
                </a:lnTo>
                <a:lnTo>
                  <a:pt x="57" y="724"/>
                </a:lnTo>
                <a:lnTo>
                  <a:pt x="69" y="744"/>
                </a:lnTo>
                <a:lnTo>
                  <a:pt x="80" y="765"/>
                </a:lnTo>
                <a:lnTo>
                  <a:pt x="95" y="784"/>
                </a:lnTo>
                <a:lnTo>
                  <a:pt x="110" y="803"/>
                </a:lnTo>
                <a:lnTo>
                  <a:pt x="124" y="820"/>
                </a:lnTo>
                <a:lnTo>
                  <a:pt x="140" y="838"/>
                </a:lnTo>
                <a:lnTo>
                  <a:pt x="158" y="855"/>
                </a:lnTo>
                <a:lnTo>
                  <a:pt x="175" y="870"/>
                </a:lnTo>
                <a:lnTo>
                  <a:pt x="193" y="886"/>
                </a:lnTo>
                <a:lnTo>
                  <a:pt x="212" y="899"/>
                </a:lnTo>
                <a:lnTo>
                  <a:pt x="232" y="912"/>
                </a:lnTo>
                <a:lnTo>
                  <a:pt x="253" y="924"/>
                </a:lnTo>
                <a:lnTo>
                  <a:pt x="275" y="936"/>
                </a:lnTo>
                <a:lnTo>
                  <a:pt x="295" y="946"/>
                </a:lnTo>
                <a:lnTo>
                  <a:pt x="319" y="955"/>
                </a:lnTo>
                <a:lnTo>
                  <a:pt x="341" y="963"/>
                </a:lnTo>
                <a:lnTo>
                  <a:pt x="364" y="969"/>
                </a:lnTo>
                <a:lnTo>
                  <a:pt x="387" y="975"/>
                </a:lnTo>
                <a:lnTo>
                  <a:pt x="412" y="980"/>
                </a:lnTo>
                <a:lnTo>
                  <a:pt x="437" y="984"/>
                </a:lnTo>
                <a:lnTo>
                  <a:pt x="462" y="985"/>
                </a:lnTo>
                <a:lnTo>
                  <a:pt x="487" y="987"/>
                </a:lnTo>
                <a:lnTo>
                  <a:pt x="487" y="987"/>
                </a:lnTo>
                <a:lnTo>
                  <a:pt x="509" y="987"/>
                </a:lnTo>
                <a:lnTo>
                  <a:pt x="531" y="985"/>
                </a:lnTo>
                <a:lnTo>
                  <a:pt x="551" y="984"/>
                </a:lnTo>
                <a:lnTo>
                  <a:pt x="572" y="981"/>
                </a:lnTo>
                <a:lnTo>
                  <a:pt x="592" y="977"/>
                </a:lnTo>
                <a:lnTo>
                  <a:pt x="612" y="972"/>
                </a:lnTo>
                <a:lnTo>
                  <a:pt x="652" y="961"/>
                </a:lnTo>
                <a:lnTo>
                  <a:pt x="797" y="962"/>
                </a:lnTo>
                <a:lnTo>
                  <a:pt x="797" y="962"/>
                </a:lnTo>
                <a:lnTo>
                  <a:pt x="836" y="975"/>
                </a:lnTo>
                <a:lnTo>
                  <a:pt x="857" y="980"/>
                </a:lnTo>
                <a:lnTo>
                  <a:pt x="877" y="984"/>
                </a:lnTo>
                <a:lnTo>
                  <a:pt x="897" y="987"/>
                </a:lnTo>
                <a:lnTo>
                  <a:pt x="918" y="990"/>
                </a:lnTo>
                <a:lnTo>
                  <a:pt x="940" y="991"/>
                </a:lnTo>
                <a:lnTo>
                  <a:pt x="960" y="993"/>
                </a:lnTo>
                <a:lnTo>
                  <a:pt x="960" y="993"/>
                </a:lnTo>
                <a:lnTo>
                  <a:pt x="982" y="991"/>
                </a:lnTo>
                <a:lnTo>
                  <a:pt x="1004" y="991"/>
                </a:lnTo>
                <a:lnTo>
                  <a:pt x="1025" y="988"/>
                </a:lnTo>
                <a:lnTo>
                  <a:pt x="1045" y="985"/>
                </a:lnTo>
                <a:lnTo>
                  <a:pt x="1066" y="982"/>
                </a:lnTo>
                <a:lnTo>
                  <a:pt x="1086" y="978"/>
                </a:lnTo>
                <a:lnTo>
                  <a:pt x="1126" y="966"/>
                </a:lnTo>
                <a:lnTo>
                  <a:pt x="1266" y="968"/>
                </a:lnTo>
                <a:lnTo>
                  <a:pt x="1266" y="968"/>
                </a:lnTo>
                <a:lnTo>
                  <a:pt x="1304" y="980"/>
                </a:lnTo>
                <a:lnTo>
                  <a:pt x="1324" y="985"/>
                </a:lnTo>
                <a:lnTo>
                  <a:pt x="1345" y="990"/>
                </a:lnTo>
                <a:lnTo>
                  <a:pt x="1365" y="993"/>
                </a:lnTo>
                <a:lnTo>
                  <a:pt x="1387" y="996"/>
                </a:lnTo>
                <a:lnTo>
                  <a:pt x="1408" y="997"/>
                </a:lnTo>
                <a:lnTo>
                  <a:pt x="1430" y="997"/>
                </a:lnTo>
                <a:lnTo>
                  <a:pt x="1430" y="997"/>
                </a:lnTo>
                <a:lnTo>
                  <a:pt x="1454" y="997"/>
                </a:lnTo>
                <a:lnTo>
                  <a:pt x="1479" y="996"/>
                </a:lnTo>
                <a:lnTo>
                  <a:pt x="1504" y="993"/>
                </a:lnTo>
                <a:lnTo>
                  <a:pt x="1529" y="988"/>
                </a:lnTo>
                <a:lnTo>
                  <a:pt x="1552" y="984"/>
                </a:lnTo>
                <a:lnTo>
                  <a:pt x="1576" y="977"/>
                </a:lnTo>
                <a:lnTo>
                  <a:pt x="1599" y="969"/>
                </a:lnTo>
                <a:lnTo>
                  <a:pt x="1621" y="961"/>
                </a:lnTo>
                <a:lnTo>
                  <a:pt x="1643" y="952"/>
                </a:lnTo>
                <a:lnTo>
                  <a:pt x="1665" y="940"/>
                </a:lnTo>
                <a:lnTo>
                  <a:pt x="1685" y="928"/>
                </a:lnTo>
                <a:lnTo>
                  <a:pt x="1706" y="917"/>
                </a:lnTo>
                <a:lnTo>
                  <a:pt x="1725" y="903"/>
                </a:lnTo>
                <a:lnTo>
                  <a:pt x="1744" y="889"/>
                </a:lnTo>
                <a:lnTo>
                  <a:pt x="1763" y="873"/>
                </a:lnTo>
                <a:lnTo>
                  <a:pt x="1779" y="857"/>
                </a:lnTo>
                <a:lnTo>
                  <a:pt x="1797" y="841"/>
                </a:lnTo>
                <a:lnTo>
                  <a:pt x="1811" y="823"/>
                </a:lnTo>
                <a:lnTo>
                  <a:pt x="1827" y="804"/>
                </a:lnTo>
                <a:lnTo>
                  <a:pt x="1840" y="785"/>
                </a:lnTo>
                <a:lnTo>
                  <a:pt x="1854" y="765"/>
                </a:lnTo>
                <a:lnTo>
                  <a:pt x="1865" y="744"/>
                </a:lnTo>
                <a:lnTo>
                  <a:pt x="1877" y="724"/>
                </a:lnTo>
                <a:lnTo>
                  <a:pt x="1887" y="702"/>
                </a:lnTo>
                <a:lnTo>
                  <a:pt x="1896" y="680"/>
                </a:lnTo>
                <a:lnTo>
                  <a:pt x="1905" y="656"/>
                </a:lnTo>
                <a:lnTo>
                  <a:pt x="1911" y="633"/>
                </a:lnTo>
                <a:lnTo>
                  <a:pt x="1916" y="610"/>
                </a:lnTo>
                <a:lnTo>
                  <a:pt x="1921" y="585"/>
                </a:lnTo>
                <a:lnTo>
                  <a:pt x="1925" y="560"/>
                </a:lnTo>
                <a:lnTo>
                  <a:pt x="1927" y="535"/>
                </a:lnTo>
                <a:lnTo>
                  <a:pt x="1928" y="510"/>
                </a:lnTo>
                <a:lnTo>
                  <a:pt x="1928" y="510"/>
                </a:lnTo>
                <a:lnTo>
                  <a:pt x="1928" y="485"/>
                </a:lnTo>
                <a:lnTo>
                  <a:pt x="1927" y="459"/>
                </a:lnTo>
                <a:lnTo>
                  <a:pt x="1924" y="434"/>
                </a:lnTo>
                <a:lnTo>
                  <a:pt x="1919" y="411"/>
                </a:lnTo>
                <a:lnTo>
                  <a:pt x="1913" y="386"/>
                </a:lnTo>
                <a:lnTo>
                  <a:pt x="1908" y="363"/>
                </a:lnTo>
                <a:lnTo>
                  <a:pt x="1900" y="341"/>
                </a:lnTo>
                <a:lnTo>
                  <a:pt x="1892" y="317"/>
                </a:lnTo>
                <a:lnTo>
                  <a:pt x="1881" y="295"/>
                </a:lnTo>
                <a:lnTo>
                  <a:pt x="1871" y="275"/>
                </a:lnTo>
                <a:lnTo>
                  <a:pt x="1859" y="253"/>
                </a:lnTo>
                <a:lnTo>
                  <a:pt x="1848" y="234"/>
                </a:lnTo>
                <a:lnTo>
                  <a:pt x="1833" y="213"/>
                </a:lnTo>
                <a:lnTo>
                  <a:pt x="1818" y="194"/>
                </a:lnTo>
                <a:lnTo>
                  <a:pt x="1804" y="177"/>
                </a:lnTo>
                <a:lnTo>
                  <a:pt x="1788" y="159"/>
                </a:lnTo>
                <a:lnTo>
                  <a:pt x="1770" y="143"/>
                </a:lnTo>
                <a:lnTo>
                  <a:pt x="1753" y="127"/>
                </a:lnTo>
                <a:lnTo>
                  <a:pt x="1735" y="113"/>
                </a:lnTo>
                <a:lnTo>
                  <a:pt x="1715" y="98"/>
                </a:lnTo>
                <a:lnTo>
                  <a:pt x="1696" y="86"/>
                </a:lnTo>
                <a:lnTo>
                  <a:pt x="1675" y="73"/>
                </a:lnTo>
                <a:lnTo>
                  <a:pt x="1653" y="63"/>
                </a:lnTo>
                <a:lnTo>
                  <a:pt x="1633" y="53"/>
                </a:lnTo>
                <a:lnTo>
                  <a:pt x="1609" y="42"/>
                </a:lnTo>
                <a:lnTo>
                  <a:pt x="1587" y="35"/>
                </a:lnTo>
                <a:lnTo>
                  <a:pt x="1564" y="28"/>
                </a:lnTo>
                <a:lnTo>
                  <a:pt x="1539" y="22"/>
                </a:lnTo>
                <a:lnTo>
                  <a:pt x="1516" y="17"/>
                </a:lnTo>
                <a:lnTo>
                  <a:pt x="1491" y="15"/>
                </a:lnTo>
                <a:lnTo>
                  <a:pt x="1466" y="12"/>
                </a:lnTo>
                <a:lnTo>
                  <a:pt x="1441" y="12"/>
                </a:lnTo>
                <a:lnTo>
                  <a:pt x="1441" y="12"/>
                </a:lnTo>
                <a:close/>
              </a:path>
            </a:pathLst>
          </a:custGeom>
          <a:solidFill>
            <a:srgbClr val="FDB602">
              <a:alpha val="50000"/>
            </a:srgbClr>
          </a:solidFill>
          <a:ln w="101600">
            <a:solidFill>
              <a:srgbClr val="F7B60D"/>
            </a:solidFill>
            <a:prstDash val="solid"/>
            <a:round/>
            <a:headEnd/>
            <a:tailEnd/>
          </a:ln>
        </p:spPr>
        <p:txBody>
          <a:bodyPr/>
          <a:lstStyle/>
          <a:p>
            <a:pPr algn="r"/>
            <a:endParaRPr lang="zh-CN" altLang="en-US" baseline="-25000">
              <a:solidFill>
                <a:srgbClr val="000000"/>
              </a:solidFill>
            </a:endParaRPr>
          </a:p>
        </p:txBody>
      </p:sp>
      <p:grpSp>
        <p:nvGrpSpPr>
          <p:cNvPr id="14427" name="Group 91"/>
          <p:cNvGrpSpPr>
            <a:grpSpLocks/>
          </p:cNvGrpSpPr>
          <p:nvPr/>
        </p:nvGrpSpPr>
        <p:grpSpPr bwMode="auto">
          <a:xfrm>
            <a:off x="6067425" y="2654300"/>
            <a:ext cx="396875" cy="396875"/>
            <a:chOff x="3822" y="1672"/>
            <a:chExt cx="250" cy="250"/>
          </a:xfrm>
        </p:grpSpPr>
        <p:sp>
          <p:nvSpPr>
            <p:cNvPr id="14396" name="Oval 60"/>
            <p:cNvSpPr>
              <a:spLocks noChangeArrowheads="1"/>
            </p:cNvSpPr>
            <p:nvPr/>
          </p:nvSpPr>
          <p:spPr bwMode="auto">
            <a:xfrm>
              <a:off x="3822" y="1672"/>
              <a:ext cx="250" cy="250"/>
            </a:xfrm>
            <a:prstGeom prst="ellipse">
              <a:avLst/>
            </a:prstGeom>
            <a:solidFill>
              <a:srgbClr val="FDB6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397" name="Oval 61"/>
            <p:cNvSpPr>
              <a:spLocks noChangeArrowheads="1"/>
            </p:cNvSpPr>
            <p:nvPr/>
          </p:nvSpPr>
          <p:spPr bwMode="auto">
            <a:xfrm>
              <a:off x="3890" y="1740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14424" name="Group 88"/>
          <p:cNvGrpSpPr>
            <a:grpSpLocks/>
          </p:cNvGrpSpPr>
          <p:nvPr/>
        </p:nvGrpSpPr>
        <p:grpSpPr bwMode="auto">
          <a:xfrm>
            <a:off x="1485900" y="3760788"/>
            <a:ext cx="396875" cy="396875"/>
            <a:chOff x="936" y="2369"/>
            <a:chExt cx="250" cy="250"/>
          </a:xfrm>
        </p:grpSpPr>
        <p:sp>
          <p:nvSpPr>
            <p:cNvPr id="14399" name="Oval 63"/>
            <p:cNvSpPr>
              <a:spLocks noChangeArrowheads="1"/>
            </p:cNvSpPr>
            <p:nvPr/>
          </p:nvSpPr>
          <p:spPr bwMode="auto">
            <a:xfrm>
              <a:off x="936" y="2369"/>
              <a:ext cx="250" cy="2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400" name="Oval 64"/>
            <p:cNvSpPr>
              <a:spLocks noChangeArrowheads="1"/>
            </p:cNvSpPr>
            <p:nvPr/>
          </p:nvSpPr>
          <p:spPr bwMode="auto">
            <a:xfrm>
              <a:off x="1004" y="2437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4401" name="Freeform 65"/>
          <p:cNvSpPr>
            <a:spLocks/>
          </p:cNvSpPr>
          <p:nvPr/>
        </p:nvSpPr>
        <p:spPr bwMode="auto">
          <a:xfrm rot="13500000">
            <a:off x="6070601" y="4371975"/>
            <a:ext cx="2413000" cy="1247775"/>
          </a:xfrm>
          <a:custGeom>
            <a:avLst/>
            <a:gdLst>
              <a:gd name="T0" fmla="*/ 1400 w 1928"/>
              <a:gd name="T1" fmla="*/ 12 h 997"/>
              <a:gd name="T2" fmla="*/ 1288 w 1928"/>
              <a:gd name="T3" fmla="*/ 34 h 997"/>
              <a:gd name="T4" fmla="*/ 1089 w 1928"/>
              <a:gd name="T5" fmla="*/ 20 h 997"/>
              <a:gd name="T6" fmla="*/ 972 w 1928"/>
              <a:gd name="T7" fmla="*/ 6 h 997"/>
              <a:gd name="T8" fmla="*/ 893 w 1928"/>
              <a:gd name="T9" fmla="*/ 12 h 997"/>
              <a:gd name="T10" fmla="*/ 652 w 1928"/>
              <a:gd name="T11" fmla="*/ 26 h 997"/>
              <a:gd name="T12" fmla="*/ 577 w 1928"/>
              <a:gd name="T13" fmla="*/ 7 h 997"/>
              <a:gd name="T14" fmla="*/ 498 w 1928"/>
              <a:gd name="T15" fmla="*/ 0 h 997"/>
              <a:gd name="T16" fmla="*/ 424 w 1928"/>
              <a:gd name="T17" fmla="*/ 6 h 997"/>
              <a:gd name="T18" fmla="*/ 352 w 1928"/>
              <a:gd name="T19" fmla="*/ 20 h 997"/>
              <a:gd name="T20" fmla="*/ 285 w 1928"/>
              <a:gd name="T21" fmla="*/ 47 h 997"/>
              <a:gd name="T22" fmla="*/ 222 w 1928"/>
              <a:gd name="T23" fmla="*/ 82 h 997"/>
              <a:gd name="T24" fmla="*/ 165 w 1928"/>
              <a:gd name="T25" fmla="*/ 124 h 997"/>
              <a:gd name="T26" fmla="*/ 115 w 1928"/>
              <a:gd name="T27" fmla="*/ 175 h 997"/>
              <a:gd name="T28" fmla="*/ 74 w 1928"/>
              <a:gd name="T29" fmla="*/ 232 h 997"/>
              <a:gd name="T30" fmla="*/ 41 w 1928"/>
              <a:gd name="T31" fmla="*/ 297 h 997"/>
              <a:gd name="T32" fmla="*/ 17 w 1928"/>
              <a:gd name="T33" fmla="*/ 364 h 997"/>
              <a:gd name="T34" fmla="*/ 3 w 1928"/>
              <a:gd name="T35" fmla="*/ 437 h 997"/>
              <a:gd name="T36" fmla="*/ 0 w 1928"/>
              <a:gd name="T37" fmla="*/ 488 h 997"/>
              <a:gd name="T38" fmla="*/ 4 w 1928"/>
              <a:gd name="T39" fmla="*/ 563 h 997"/>
              <a:gd name="T40" fmla="*/ 20 w 1928"/>
              <a:gd name="T41" fmla="*/ 634 h 997"/>
              <a:gd name="T42" fmla="*/ 47 w 1928"/>
              <a:gd name="T43" fmla="*/ 702 h 997"/>
              <a:gd name="T44" fmla="*/ 80 w 1928"/>
              <a:gd name="T45" fmla="*/ 765 h 997"/>
              <a:gd name="T46" fmla="*/ 124 w 1928"/>
              <a:gd name="T47" fmla="*/ 820 h 997"/>
              <a:gd name="T48" fmla="*/ 175 w 1928"/>
              <a:gd name="T49" fmla="*/ 870 h 997"/>
              <a:gd name="T50" fmla="*/ 232 w 1928"/>
              <a:gd name="T51" fmla="*/ 912 h 997"/>
              <a:gd name="T52" fmla="*/ 295 w 1928"/>
              <a:gd name="T53" fmla="*/ 946 h 997"/>
              <a:gd name="T54" fmla="*/ 364 w 1928"/>
              <a:gd name="T55" fmla="*/ 969 h 997"/>
              <a:gd name="T56" fmla="*/ 437 w 1928"/>
              <a:gd name="T57" fmla="*/ 984 h 997"/>
              <a:gd name="T58" fmla="*/ 487 w 1928"/>
              <a:gd name="T59" fmla="*/ 987 h 997"/>
              <a:gd name="T60" fmla="*/ 551 w 1928"/>
              <a:gd name="T61" fmla="*/ 984 h 997"/>
              <a:gd name="T62" fmla="*/ 612 w 1928"/>
              <a:gd name="T63" fmla="*/ 972 h 997"/>
              <a:gd name="T64" fmla="*/ 797 w 1928"/>
              <a:gd name="T65" fmla="*/ 962 h 997"/>
              <a:gd name="T66" fmla="*/ 877 w 1928"/>
              <a:gd name="T67" fmla="*/ 984 h 997"/>
              <a:gd name="T68" fmla="*/ 940 w 1928"/>
              <a:gd name="T69" fmla="*/ 991 h 997"/>
              <a:gd name="T70" fmla="*/ 982 w 1928"/>
              <a:gd name="T71" fmla="*/ 991 h 997"/>
              <a:gd name="T72" fmla="*/ 1045 w 1928"/>
              <a:gd name="T73" fmla="*/ 985 h 997"/>
              <a:gd name="T74" fmla="*/ 1126 w 1928"/>
              <a:gd name="T75" fmla="*/ 966 h 997"/>
              <a:gd name="T76" fmla="*/ 1304 w 1928"/>
              <a:gd name="T77" fmla="*/ 980 h 997"/>
              <a:gd name="T78" fmla="*/ 1365 w 1928"/>
              <a:gd name="T79" fmla="*/ 993 h 997"/>
              <a:gd name="T80" fmla="*/ 1430 w 1928"/>
              <a:gd name="T81" fmla="*/ 997 h 997"/>
              <a:gd name="T82" fmla="*/ 1479 w 1928"/>
              <a:gd name="T83" fmla="*/ 996 h 997"/>
              <a:gd name="T84" fmla="*/ 1552 w 1928"/>
              <a:gd name="T85" fmla="*/ 984 h 997"/>
              <a:gd name="T86" fmla="*/ 1621 w 1928"/>
              <a:gd name="T87" fmla="*/ 961 h 997"/>
              <a:gd name="T88" fmla="*/ 1685 w 1928"/>
              <a:gd name="T89" fmla="*/ 928 h 997"/>
              <a:gd name="T90" fmla="*/ 1744 w 1928"/>
              <a:gd name="T91" fmla="*/ 889 h 997"/>
              <a:gd name="T92" fmla="*/ 1797 w 1928"/>
              <a:gd name="T93" fmla="*/ 841 h 997"/>
              <a:gd name="T94" fmla="*/ 1840 w 1928"/>
              <a:gd name="T95" fmla="*/ 785 h 997"/>
              <a:gd name="T96" fmla="*/ 1877 w 1928"/>
              <a:gd name="T97" fmla="*/ 724 h 997"/>
              <a:gd name="T98" fmla="*/ 1905 w 1928"/>
              <a:gd name="T99" fmla="*/ 656 h 997"/>
              <a:gd name="T100" fmla="*/ 1921 w 1928"/>
              <a:gd name="T101" fmla="*/ 585 h 997"/>
              <a:gd name="T102" fmla="*/ 1928 w 1928"/>
              <a:gd name="T103" fmla="*/ 510 h 997"/>
              <a:gd name="T104" fmla="*/ 1927 w 1928"/>
              <a:gd name="T105" fmla="*/ 459 h 997"/>
              <a:gd name="T106" fmla="*/ 1913 w 1928"/>
              <a:gd name="T107" fmla="*/ 386 h 997"/>
              <a:gd name="T108" fmla="*/ 1892 w 1928"/>
              <a:gd name="T109" fmla="*/ 317 h 997"/>
              <a:gd name="T110" fmla="*/ 1859 w 1928"/>
              <a:gd name="T111" fmla="*/ 253 h 997"/>
              <a:gd name="T112" fmla="*/ 1818 w 1928"/>
              <a:gd name="T113" fmla="*/ 194 h 997"/>
              <a:gd name="T114" fmla="*/ 1770 w 1928"/>
              <a:gd name="T115" fmla="*/ 143 h 997"/>
              <a:gd name="T116" fmla="*/ 1715 w 1928"/>
              <a:gd name="T117" fmla="*/ 98 h 997"/>
              <a:gd name="T118" fmla="*/ 1653 w 1928"/>
              <a:gd name="T119" fmla="*/ 63 h 997"/>
              <a:gd name="T120" fmla="*/ 1587 w 1928"/>
              <a:gd name="T121" fmla="*/ 35 h 997"/>
              <a:gd name="T122" fmla="*/ 1516 w 1928"/>
              <a:gd name="T123" fmla="*/ 17 h 997"/>
              <a:gd name="T124" fmla="*/ 1441 w 1928"/>
              <a:gd name="T125" fmla="*/ 12 h 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928" h="997">
                <a:moveTo>
                  <a:pt x="1441" y="12"/>
                </a:moveTo>
                <a:lnTo>
                  <a:pt x="1441" y="12"/>
                </a:lnTo>
                <a:lnTo>
                  <a:pt x="1400" y="12"/>
                </a:lnTo>
                <a:lnTo>
                  <a:pt x="1362" y="16"/>
                </a:lnTo>
                <a:lnTo>
                  <a:pt x="1324" y="23"/>
                </a:lnTo>
                <a:lnTo>
                  <a:pt x="1288" y="34"/>
                </a:lnTo>
                <a:lnTo>
                  <a:pt x="1126" y="32"/>
                </a:lnTo>
                <a:lnTo>
                  <a:pt x="1126" y="32"/>
                </a:lnTo>
                <a:lnTo>
                  <a:pt x="1089" y="20"/>
                </a:lnTo>
                <a:lnTo>
                  <a:pt x="1051" y="13"/>
                </a:lnTo>
                <a:lnTo>
                  <a:pt x="1012" y="7"/>
                </a:lnTo>
                <a:lnTo>
                  <a:pt x="972" y="6"/>
                </a:lnTo>
                <a:lnTo>
                  <a:pt x="972" y="6"/>
                </a:lnTo>
                <a:lnTo>
                  <a:pt x="933" y="7"/>
                </a:lnTo>
                <a:lnTo>
                  <a:pt x="893" y="12"/>
                </a:lnTo>
                <a:lnTo>
                  <a:pt x="857" y="19"/>
                </a:lnTo>
                <a:lnTo>
                  <a:pt x="819" y="28"/>
                </a:lnTo>
                <a:lnTo>
                  <a:pt x="652" y="26"/>
                </a:lnTo>
                <a:lnTo>
                  <a:pt x="652" y="26"/>
                </a:lnTo>
                <a:lnTo>
                  <a:pt x="615" y="16"/>
                </a:lnTo>
                <a:lnTo>
                  <a:pt x="577" y="7"/>
                </a:lnTo>
                <a:lnTo>
                  <a:pt x="538" y="3"/>
                </a:lnTo>
                <a:lnTo>
                  <a:pt x="498" y="0"/>
                </a:lnTo>
                <a:lnTo>
                  <a:pt x="498" y="0"/>
                </a:lnTo>
                <a:lnTo>
                  <a:pt x="474" y="0"/>
                </a:lnTo>
                <a:lnTo>
                  <a:pt x="449" y="3"/>
                </a:lnTo>
                <a:lnTo>
                  <a:pt x="424" y="6"/>
                </a:lnTo>
                <a:lnTo>
                  <a:pt x="399" y="9"/>
                </a:lnTo>
                <a:lnTo>
                  <a:pt x="376" y="15"/>
                </a:lnTo>
                <a:lnTo>
                  <a:pt x="352" y="20"/>
                </a:lnTo>
                <a:lnTo>
                  <a:pt x="329" y="28"/>
                </a:lnTo>
                <a:lnTo>
                  <a:pt x="307" y="36"/>
                </a:lnTo>
                <a:lnTo>
                  <a:pt x="285" y="47"/>
                </a:lnTo>
                <a:lnTo>
                  <a:pt x="263" y="57"/>
                </a:lnTo>
                <a:lnTo>
                  <a:pt x="243" y="69"/>
                </a:lnTo>
                <a:lnTo>
                  <a:pt x="222" y="82"/>
                </a:lnTo>
                <a:lnTo>
                  <a:pt x="203" y="95"/>
                </a:lnTo>
                <a:lnTo>
                  <a:pt x="184" y="110"/>
                </a:lnTo>
                <a:lnTo>
                  <a:pt x="165" y="124"/>
                </a:lnTo>
                <a:lnTo>
                  <a:pt x="149" y="140"/>
                </a:lnTo>
                <a:lnTo>
                  <a:pt x="131" y="158"/>
                </a:lnTo>
                <a:lnTo>
                  <a:pt x="115" y="175"/>
                </a:lnTo>
                <a:lnTo>
                  <a:pt x="101" y="194"/>
                </a:lnTo>
                <a:lnTo>
                  <a:pt x="88" y="213"/>
                </a:lnTo>
                <a:lnTo>
                  <a:pt x="74" y="232"/>
                </a:lnTo>
                <a:lnTo>
                  <a:pt x="63" y="253"/>
                </a:lnTo>
                <a:lnTo>
                  <a:pt x="51" y="275"/>
                </a:lnTo>
                <a:lnTo>
                  <a:pt x="41" y="297"/>
                </a:lnTo>
                <a:lnTo>
                  <a:pt x="32" y="319"/>
                </a:lnTo>
                <a:lnTo>
                  <a:pt x="23" y="342"/>
                </a:lnTo>
                <a:lnTo>
                  <a:pt x="17" y="364"/>
                </a:lnTo>
                <a:lnTo>
                  <a:pt x="12" y="389"/>
                </a:lnTo>
                <a:lnTo>
                  <a:pt x="6" y="412"/>
                </a:lnTo>
                <a:lnTo>
                  <a:pt x="3" y="437"/>
                </a:lnTo>
                <a:lnTo>
                  <a:pt x="1" y="462"/>
                </a:lnTo>
                <a:lnTo>
                  <a:pt x="0" y="488"/>
                </a:lnTo>
                <a:lnTo>
                  <a:pt x="0" y="488"/>
                </a:lnTo>
                <a:lnTo>
                  <a:pt x="0" y="513"/>
                </a:lnTo>
                <a:lnTo>
                  <a:pt x="1" y="538"/>
                </a:lnTo>
                <a:lnTo>
                  <a:pt x="4" y="563"/>
                </a:lnTo>
                <a:lnTo>
                  <a:pt x="9" y="588"/>
                </a:lnTo>
                <a:lnTo>
                  <a:pt x="15" y="611"/>
                </a:lnTo>
                <a:lnTo>
                  <a:pt x="20" y="634"/>
                </a:lnTo>
                <a:lnTo>
                  <a:pt x="28" y="658"/>
                </a:lnTo>
                <a:lnTo>
                  <a:pt x="36" y="680"/>
                </a:lnTo>
                <a:lnTo>
                  <a:pt x="47" y="702"/>
                </a:lnTo>
                <a:lnTo>
                  <a:pt x="57" y="724"/>
                </a:lnTo>
                <a:lnTo>
                  <a:pt x="69" y="744"/>
                </a:lnTo>
                <a:lnTo>
                  <a:pt x="80" y="765"/>
                </a:lnTo>
                <a:lnTo>
                  <a:pt x="95" y="784"/>
                </a:lnTo>
                <a:lnTo>
                  <a:pt x="110" y="803"/>
                </a:lnTo>
                <a:lnTo>
                  <a:pt x="124" y="820"/>
                </a:lnTo>
                <a:lnTo>
                  <a:pt x="140" y="838"/>
                </a:lnTo>
                <a:lnTo>
                  <a:pt x="158" y="855"/>
                </a:lnTo>
                <a:lnTo>
                  <a:pt x="175" y="870"/>
                </a:lnTo>
                <a:lnTo>
                  <a:pt x="193" y="886"/>
                </a:lnTo>
                <a:lnTo>
                  <a:pt x="212" y="899"/>
                </a:lnTo>
                <a:lnTo>
                  <a:pt x="232" y="912"/>
                </a:lnTo>
                <a:lnTo>
                  <a:pt x="253" y="924"/>
                </a:lnTo>
                <a:lnTo>
                  <a:pt x="275" y="936"/>
                </a:lnTo>
                <a:lnTo>
                  <a:pt x="295" y="946"/>
                </a:lnTo>
                <a:lnTo>
                  <a:pt x="319" y="955"/>
                </a:lnTo>
                <a:lnTo>
                  <a:pt x="341" y="963"/>
                </a:lnTo>
                <a:lnTo>
                  <a:pt x="364" y="969"/>
                </a:lnTo>
                <a:lnTo>
                  <a:pt x="387" y="975"/>
                </a:lnTo>
                <a:lnTo>
                  <a:pt x="412" y="980"/>
                </a:lnTo>
                <a:lnTo>
                  <a:pt x="437" y="984"/>
                </a:lnTo>
                <a:lnTo>
                  <a:pt x="462" y="985"/>
                </a:lnTo>
                <a:lnTo>
                  <a:pt x="487" y="987"/>
                </a:lnTo>
                <a:lnTo>
                  <a:pt x="487" y="987"/>
                </a:lnTo>
                <a:lnTo>
                  <a:pt x="509" y="987"/>
                </a:lnTo>
                <a:lnTo>
                  <a:pt x="531" y="985"/>
                </a:lnTo>
                <a:lnTo>
                  <a:pt x="551" y="984"/>
                </a:lnTo>
                <a:lnTo>
                  <a:pt x="572" y="981"/>
                </a:lnTo>
                <a:lnTo>
                  <a:pt x="592" y="977"/>
                </a:lnTo>
                <a:lnTo>
                  <a:pt x="612" y="972"/>
                </a:lnTo>
                <a:lnTo>
                  <a:pt x="652" y="961"/>
                </a:lnTo>
                <a:lnTo>
                  <a:pt x="797" y="962"/>
                </a:lnTo>
                <a:lnTo>
                  <a:pt x="797" y="962"/>
                </a:lnTo>
                <a:lnTo>
                  <a:pt x="836" y="975"/>
                </a:lnTo>
                <a:lnTo>
                  <a:pt x="857" y="980"/>
                </a:lnTo>
                <a:lnTo>
                  <a:pt x="877" y="984"/>
                </a:lnTo>
                <a:lnTo>
                  <a:pt x="897" y="987"/>
                </a:lnTo>
                <a:lnTo>
                  <a:pt x="918" y="990"/>
                </a:lnTo>
                <a:lnTo>
                  <a:pt x="940" y="991"/>
                </a:lnTo>
                <a:lnTo>
                  <a:pt x="960" y="993"/>
                </a:lnTo>
                <a:lnTo>
                  <a:pt x="960" y="993"/>
                </a:lnTo>
                <a:lnTo>
                  <a:pt x="982" y="991"/>
                </a:lnTo>
                <a:lnTo>
                  <a:pt x="1004" y="991"/>
                </a:lnTo>
                <a:lnTo>
                  <a:pt x="1025" y="988"/>
                </a:lnTo>
                <a:lnTo>
                  <a:pt x="1045" y="985"/>
                </a:lnTo>
                <a:lnTo>
                  <a:pt x="1066" y="982"/>
                </a:lnTo>
                <a:lnTo>
                  <a:pt x="1086" y="978"/>
                </a:lnTo>
                <a:lnTo>
                  <a:pt x="1126" y="966"/>
                </a:lnTo>
                <a:lnTo>
                  <a:pt x="1266" y="968"/>
                </a:lnTo>
                <a:lnTo>
                  <a:pt x="1266" y="968"/>
                </a:lnTo>
                <a:lnTo>
                  <a:pt x="1304" y="980"/>
                </a:lnTo>
                <a:lnTo>
                  <a:pt x="1324" y="985"/>
                </a:lnTo>
                <a:lnTo>
                  <a:pt x="1345" y="990"/>
                </a:lnTo>
                <a:lnTo>
                  <a:pt x="1365" y="993"/>
                </a:lnTo>
                <a:lnTo>
                  <a:pt x="1387" y="996"/>
                </a:lnTo>
                <a:lnTo>
                  <a:pt x="1408" y="997"/>
                </a:lnTo>
                <a:lnTo>
                  <a:pt x="1430" y="997"/>
                </a:lnTo>
                <a:lnTo>
                  <a:pt x="1430" y="997"/>
                </a:lnTo>
                <a:lnTo>
                  <a:pt x="1454" y="997"/>
                </a:lnTo>
                <a:lnTo>
                  <a:pt x="1479" y="996"/>
                </a:lnTo>
                <a:lnTo>
                  <a:pt x="1504" y="993"/>
                </a:lnTo>
                <a:lnTo>
                  <a:pt x="1529" y="988"/>
                </a:lnTo>
                <a:lnTo>
                  <a:pt x="1552" y="984"/>
                </a:lnTo>
                <a:lnTo>
                  <a:pt x="1576" y="977"/>
                </a:lnTo>
                <a:lnTo>
                  <a:pt x="1599" y="969"/>
                </a:lnTo>
                <a:lnTo>
                  <a:pt x="1621" y="961"/>
                </a:lnTo>
                <a:lnTo>
                  <a:pt x="1643" y="952"/>
                </a:lnTo>
                <a:lnTo>
                  <a:pt x="1665" y="940"/>
                </a:lnTo>
                <a:lnTo>
                  <a:pt x="1685" y="928"/>
                </a:lnTo>
                <a:lnTo>
                  <a:pt x="1706" y="917"/>
                </a:lnTo>
                <a:lnTo>
                  <a:pt x="1725" y="903"/>
                </a:lnTo>
                <a:lnTo>
                  <a:pt x="1744" y="889"/>
                </a:lnTo>
                <a:lnTo>
                  <a:pt x="1763" y="873"/>
                </a:lnTo>
                <a:lnTo>
                  <a:pt x="1779" y="857"/>
                </a:lnTo>
                <a:lnTo>
                  <a:pt x="1797" y="841"/>
                </a:lnTo>
                <a:lnTo>
                  <a:pt x="1811" y="823"/>
                </a:lnTo>
                <a:lnTo>
                  <a:pt x="1827" y="804"/>
                </a:lnTo>
                <a:lnTo>
                  <a:pt x="1840" y="785"/>
                </a:lnTo>
                <a:lnTo>
                  <a:pt x="1854" y="765"/>
                </a:lnTo>
                <a:lnTo>
                  <a:pt x="1865" y="744"/>
                </a:lnTo>
                <a:lnTo>
                  <a:pt x="1877" y="724"/>
                </a:lnTo>
                <a:lnTo>
                  <a:pt x="1887" y="702"/>
                </a:lnTo>
                <a:lnTo>
                  <a:pt x="1896" y="680"/>
                </a:lnTo>
                <a:lnTo>
                  <a:pt x="1905" y="656"/>
                </a:lnTo>
                <a:lnTo>
                  <a:pt x="1911" y="633"/>
                </a:lnTo>
                <a:lnTo>
                  <a:pt x="1916" y="610"/>
                </a:lnTo>
                <a:lnTo>
                  <a:pt x="1921" y="585"/>
                </a:lnTo>
                <a:lnTo>
                  <a:pt x="1925" y="560"/>
                </a:lnTo>
                <a:lnTo>
                  <a:pt x="1927" y="535"/>
                </a:lnTo>
                <a:lnTo>
                  <a:pt x="1928" y="510"/>
                </a:lnTo>
                <a:lnTo>
                  <a:pt x="1928" y="510"/>
                </a:lnTo>
                <a:lnTo>
                  <a:pt x="1928" y="485"/>
                </a:lnTo>
                <a:lnTo>
                  <a:pt x="1927" y="459"/>
                </a:lnTo>
                <a:lnTo>
                  <a:pt x="1924" y="434"/>
                </a:lnTo>
                <a:lnTo>
                  <a:pt x="1919" y="411"/>
                </a:lnTo>
                <a:lnTo>
                  <a:pt x="1913" y="386"/>
                </a:lnTo>
                <a:lnTo>
                  <a:pt x="1908" y="363"/>
                </a:lnTo>
                <a:lnTo>
                  <a:pt x="1900" y="341"/>
                </a:lnTo>
                <a:lnTo>
                  <a:pt x="1892" y="317"/>
                </a:lnTo>
                <a:lnTo>
                  <a:pt x="1881" y="295"/>
                </a:lnTo>
                <a:lnTo>
                  <a:pt x="1871" y="275"/>
                </a:lnTo>
                <a:lnTo>
                  <a:pt x="1859" y="253"/>
                </a:lnTo>
                <a:lnTo>
                  <a:pt x="1848" y="234"/>
                </a:lnTo>
                <a:lnTo>
                  <a:pt x="1833" y="213"/>
                </a:lnTo>
                <a:lnTo>
                  <a:pt x="1818" y="194"/>
                </a:lnTo>
                <a:lnTo>
                  <a:pt x="1804" y="177"/>
                </a:lnTo>
                <a:lnTo>
                  <a:pt x="1788" y="159"/>
                </a:lnTo>
                <a:lnTo>
                  <a:pt x="1770" y="143"/>
                </a:lnTo>
                <a:lnTo>
                  <a:pt x="1753" y="127"/>
                </a:lnTo>
                <a:lnTo>
                  <a:pt x="1735" y="113"/>
                </a:lnTo>
                <a:lnTo>
                  <a:pt x="1715" y="98"/>
                </a:lnTo>
                <a:lnTo>
                  <a:pt x="1696" y="86"/>
                </a:lnTo>
                <a:lnTo>
                  <a:pt x="1675" y="73"/>
                </a:lnTo>
                <a:lnTo>
                  <a:pt x="1653" y="63"/>
                </a:lnTo>
                <a:lnTo>
                  <a:pt x="1633" y="53"/>
                </a:lnTo>
                <a:lnTo>
                  <a:pt x="1609" y="42"/>
                </a:lnTo>
                <a:lnTo>
                  <a:pt x="1587" y="35"/>
                </a:lnTo>
                <a:lnTo>
                  <a:pt x="1564" y="28"/>
                </a:lnTo>
                <a:lnTo>
                  <a:pt x="1539" y="22"/>
                </a:lnTo>
                <a:lnTo>
                  <a:pt x="1516" y="17"/>
                </a:lnTo>
                <a:lnTo>
                  <a:pt x="1491" y="15"/>
                </a:lnTo>
                <a:lnTo>
                  <a:pt x="1466" y="12"/>
                </a:lnTo>
                <a:lnTo>
                  <a:pt x="1441" y="12"/>
                </a:lnTo>
                <a:lnTo>
                  <a:pt x="1441" y="12"/>
                </a:lnTo>
                <a:close/>
              </a:path>
            </a:pathLst>
          </a:custGeom>
          <a:solidFill>
            <a:srgbClr val="139AFF">
              <a:alpha val="50000"/>
            </a:srgbClr>
          </a:solidFill>
          <a:ln w="101600" cap="flat" cmpd="sng">
            <a:solidFill>
              <a:srgbClr val="139A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endParaRPr lang="zh-CN" altLang="en-US" baseline="-25000">
              <a:solidFill>
                <a:srgbClr val="000000"/>
              </a:solidFill>
            </a:endParaRPr>
          </a:p>
        </p:txBody>
      </p:sp>
      <p:grpSp>
        <p:nvGrpSpPr>
          <p:cNvPr id="14426" name="Group 90"/>
          <p:cNvGrpSpPr>
            <a:grpSpLocks/>
          </p:cNvGrpSpPr>
          <p:nvPr/>
        </p:nvGrpSpPr>
        <p:grpSpPr bwMode="auto">
          <a:xfrm>
            <a:off x="6048375" y="4941888"/>
            <a:ext cx="396875" cy="396875"/>
            <a:chOff x="3810" y="3113"/>
            <a:chExt cx="250" cy="250"/>
          </a:xfrm>
        </p:grpSpPr>
        <p:sp>
          <p:nvSpPr>
            <p:cNvPr id="14403" name="Oval 67"/>
            <p:cNvSpPr>
              <a:spLocks noChangeArrowheads="1"/>
            </p:cNvSpPr>
            <p:nvPr/>
          </p:nvSpPr>
          <p:spPr bwMode="auto">
            <a:xfrm>
              <a:off x="3810" y="3113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4404" name="Oval 68"/>
            <p:cNvSpPr>
              <a:spLocks noChangeArrowheads="1"/>
            </p:cNvSpPr>
            <p:nvPr/>
          </p:nvSpPr>
          <p:spPr bwMode="auto">
            <a:xfrm>
              <a:off x="3878" y="3183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14405" name="Text Box 69"/>
          <p:cNvSpPr txBox="1">
            <a:spLocks noChangeArrowheads="1"/>
          </p:cNvSpPr>
          <p:nvPr/>
        </p:nvSpPr>
        <p:spPr bwMode="auto">
          <a:xfrm>
            <a:off x="633413" y="3175000"/>
            <a:ext cx="1035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>
                <a:solidFill>
                  <a:srgbClr val="000000"/>
                </a:solidFill>
                <a:latin typeface="Arial Black" panose="020B0A04020102020204" pitchFamily="34" charset="0"/>
              </a:rPr>
              <a:t>Design</a:t>
            </a:r>
          </a:p>
          <a:p>
            <a:pPr algn="ctr"/>
            <a:r>
              <a:rPr lang="en-US" altLang="ko-KR" sz="1000">
                <a:solidFill>
                  <a:srgbClr val="000000"/>
                </a:solidFill>
                <a:latin typeface="Arial Black" panose="020B0A04020102020204" pitchFamily="34" charset="0"/>
              </a:rPr>
              <a:t>Inspiration</a:t>
            </a:r>
          </a:p>
        </p:txBody>
      </p:sp>
      <p:sp>
        <p:nvSpPr>
          <p:cNvPr id="14406" name="Rectangle 70"/>
          <p:cNvSpPr>
            <a:spLocks noChangeArrowheads="1"/>
          </p:cNvSpPr>
          <p:nvPr/>
        </p:nvSpPr>
        <p:spPr bwMode="auto">
          <a:xfrm>
            <a:off x="4094163" y="5367338"/>
            <a:ext cx="226695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1500">
                <a:solidFill>
                  <a:srgbClr val="139AFF"/>
                </a:solidFill>
                <a:latin typeface="Arial Black" panose="020B0A04020102020204" pitchFamily="34" charset="0"/>
              </a:rPr>
              <a:t>Eye-Catching Visual</a:t>
            </a:r>
          </a:p>
        </p:txBody>
      </p:sp>
      <p:sp>
        <p:nvSpPr>
          <p:cNvPr id="14407" name="Rectangle 71"/>
          <p:cNvSpPr>
            <a:spLocks noChangeArrowheads="1"/>
          </p:cNvSpPr>
          <p:nvPr/>
        </p:nvSpPr>
        <p:spPr bwMode="auto">
          <a:xfrm>
            <a:off x="3736975" y="3076575"/>
            <a:ext cx="2627313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ko-KR" sz="1500">
                <a:solidFill>
                  <a:srgbClr val="FDB602"/>
                </a:solidFill>
                <a:latin typeface="Arial Black" panose="020B0A04020102020204" pitchFamily="34" charset="0"/>
              </a:rPr>
              <a:t>Immense Visual Appeal</a:t>
            </a:r>
          </a:p>
        </p:txBody>
      </p:sp>
      <p:sp>
        <p:nvSpPr>
          <p:cNvPr id="14408" name="Rectangle 72"/>
          <p:cNvSpPr>
            <a:spLocks noChangeArrowheads="1"/>
          </p:cNvSpPr>
          <p:nvPr/>
        </p:nvSpPr>
        <p:spPr bwMode="auto">
          <a:xfrm>
            <a:off x="1822450" y="1852613"/>
            <a:ext cx="1547813" cy="79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FFB400"/>
                </a:solidFill>
                <a:latin typeface="Arial" panose="020B0604020202020204" pitchFamily="34" charset="0"/>
              </a:rPr>
              <a:t>Visual Appealing</a:t>
            </a:r>
          </a:p>
          <a:p>
            <a:pPr>
              <a:lnSpc>
                <a:spcPct val="120000"/>
              </a:lnSpc>
            </a:pPr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Captivate your viewing </a:t>
            </a:r>
          </a:p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audience - PowerPoint </a:t>
            </a:r>
          </a:p>
          <a:p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Templates</a:t>
            </a:r>
          </a:p>
        </p:txBody>
      </p:sp>
      <p:sp>
        <p:nvSpPr>
          <p:cNvPr id="14409" name="Line 73"/>
          <p:cNvSpPr>
            <a:spLocks noChangeShapeType="1"/>
          </p:cNvSpPr>
          <p:nvPr/>
        </p:nvSpPr>
        <p:spPr bwMode="auto">
          <a:xfrm>
            <a:off x="3298825" y="1897063"/>
            <a:ext cx="0" cy="7572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endParaRPr lang="zh-CN" altLang="en-US" baseline="-25000">
              <a:solidFill>
                <a:srgbClr val="000000"/>
              </a:solidFill>
            </a:endParaRPr>
          </a:p>
        </p:txBody>
      </p:sp>
      <p:sp>
        <p:nvSpPr>
          <p:cNvPr id="14410" name="Rectangle 74"/>
          <p:cNvSpPr>
            <a:spLocks noChangeArrowheads="1"/>
          </p:cNvSpPr>
          <p:nvPr/>
        </p:nvSpPr>
        <p:spPr bwMode="auto">
          <a:xfrm>
            <a:off x="3332163" y="1852613"/>
            <a:ext cx="14319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FFB400"/>
                </a:solidFill>
                <a:latin typeface="Arial" panose="020B0604020202020204" pitchFamily="34" charset="0"/>
              </a:rPr>
              <a:t>Subtle Touch</a:t>
            </a:r>
          </a:p>
          <a:p>
            <a:pPr>
              <a:lnSpc>
                <a:spcPct val="120000"/>
              </a:lnSpc>
            </a:pPr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Backgrounds, PowerPoint Diagrams</a:t>
            </a:r>
          </a:p>
        </p:txBody>
      </p:sp>
      <p:sp>
        <p:nvSpPr>
          <p:cNvPr id="14411" name="Line 75"/>
          <p:cNvSpPr>
            <a:spLocks noChangeShapeType="1"/>
          </p:cNvSpPr>
          <p:nvPr/>
        </p:nvSpPr>
        <p:spPr bwMode="auto">
          <a:xfrm>
            <a:off x="4783138" y="1897063"/>
            <a:ext cx="0" cy="7572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endParaRPr lang="zh-CN" altLang="en-US" baseline="-25000">
              <a:solidFill>
                <a:srgbClr val="000000"/>
              </a:solidFill>
            </a:endParaRPr>
          </a:p>
        </p:txBody>
      </p:sp>
      <p:sp>
        <p:nvSpPr>
          <p:cNvPr id="14412" name="Rectangle 76"/>
          <p:cNvSpPr>
            <a:spLocks noChangeArrowheads="1"/>
          </p:cNvSpPr>
          <p:nvPr/>
        </p:nvSpPr>
        <p:spPr bwMode="auto">
          <a:xfrm>
            <a:off x="4821238" y="1852613"/>
            <a:ext cx="14319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FFB400"/>
                </a:solidFill>
                <a:latin typeface="Arial" panose="020B0604020202020204" pitchFamily="34" charset="0"/>
              </a:rPr>
              <a:t>Animation PT</a:t>
            </a:r>
          </a:p>
          <a:p>
            <a:pPr>
              <a:lnSpc>
                <a:spcPct val="120000"/>
              </a:lnSpc>
            </a:pPr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Dynamic look to your</a:t>
            </a:r>
          </a:p>
          <a:p>
            <a:pPr>
              <a:lnSpc>
                <a:spcPct val="120000"/>
              </a:lnSpc>
            </a:pPr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presentation</a:t>
            </a:r>
          </a:p>
        </p:txBody>
      </p:sp>
      <p:sp>
        <p:nvSpPr>
          <p:cNvPr id="14413" name="Rectangle 77"/>
          <p:cNvSpPr>
            <a:spLocks noChangeArrowheads="1"/>
          </p:cNvSpPr>
          <p:nvPr/>
        </p:nvSpPr>
        <p:spPr bwMode="auto">
          <a:xfrm>
            <a:off x="1822450" y="4127500"/>
            <a:ext cx="1547813" cy="85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Ready to Use</a:t>
            </a:r>
          </a:p>
          <a:p>
            <a:pPr>
              <a:lnSpc>
                <a:spcPct val="120000"/>
              </a:lnSpc>
            </a:pPr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Immense visual appeal - Premade PowerPoint Templates</a:t>
            </a:r>
          </a:p>
        </p:txBody>
      </p:sp>
      <p:sp>
        <p:nvSpPr>
          <p:cNvPr id="14414" name="Line 78"/>
          <p:cNvSpPr>
            <a:spLocks noChangeShapeType="1"/>
          </p:cNvSpPr>
          <p:nvPr/>
        </p:nvSpPr>
        <p:spPr bwMode="auto">
          <a:xfrm>
            <a:off x="3298825" y="4171950"/>
            <a:ext cx="0" cy="7572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endParaRPr lang="zh-CN" altLang="en-US" baseline="-25000">
              <a:solidFill>
                <a:srgbClr val="000000"/>
              </a:solidFill>
            </a:endParaRPr>
          </a:p>
        </p:txBody>
      </p:sp>
      <p:sp>
        <p:nvSpPr>
          <p:cNvPr id="14415" name="Rectangle 79"/>
          <p:cNvSpPr>
            <a:spLocks noChangeArrowheads="1"/>
          </p:cNvSpPr>
          <p:nvPr/>
        </p:nvSpPr>
        <p:spPr bwMode="auto">
          <a:xfrm>
            <a:off x="3332163" y="4127500"/>
            <a:ext cx="1431925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Diversity of Culture</a:t>
            </a:r>
          </a:p>
          <a:p>
            <a:pPr>
              <a:lnSpc>
                <a:spcPct val="120000"/>
              </a:lnSpc>
            </a:pPr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Backgrounds, PowerPoint Diagrams</a:t>
            </a:r>
          </a:p>
        </p:txBody>
      </p:sp>
      <p:sp>
        <p:nvSpPr>
          <p:cNvPr id="14416" name="Line 80"/>
          <p:cNvSpPr>
            <a:spLocks noChangeShapeType="1"/>
          </p:cNvSpPr>
          <p:nvPr/>
        </p:nvSpPr>
        <p:spPr bwMode="auto">
          <a:xfrm>
            <a:off x="4783138" y="4171950"/>
            <a:ext cx="0" cy="7572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endParaRPr lang="zh-CN" altLang="en-US" baseline="-25000">
              <a:solidFill>
                <a:srgbClr val="000000"/>
              </a:solidFill>
            </a:endParaRPr>
          </a:p>
        </p:txBody>
      </p:sp>
      <p:sp>
        <p:nvSpPr>
          <p:cNvPr id="14417" name="Rectangle 81"/>
          <p:cNvSpPr>
            <a:spLocks noChangeArrowheads="1"/>
          </p:cNvSpPr>
          <p:nvPr/>
        </p:nvSpPr>
        <p:spPr bwMode="auto">
          <a:xfrm>
            <a:off x="4821238" y="4127500"/>
            <a:ext cx="14319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Easy Search</a:t>
            </a:r>
            <a:r>
              <a:rPr lang="en-US" altLang="ko-KR" sz="1200" b="1">
                <a:solidFill>
                  <a:srgbClr val="FFB400"/>
                </a:solidFill>
                <a:latin typeface="Arial" panose="020B0604020202020204" pitchFamily="34" charset="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Dynamic look to your</a:t>
            </a:r>
          </a:p>
          <a:p>
            <a:pPr>
              <a:lnSpc>
                <a:spcPct val="120000"/>
              </a:lnSpc>
            </a:pPr>
            <a:r>
              <a:rPr lang="en-US" altLang="ko-KR" sz="1000">
                <a:solidFill>
                  <a:srgbClr val="000000"/>
                </a:solidFill>
                <a:latin typeface="Arial" panose="020B0604020202020204" pitchFamily="34" charset="0"/>
              </a:rPr>
              <a:t>presentation</a:t>
            </a:r>
          </a:p>
        </p:txBody>
      </p:sp>
      <p:sp>
        <p:nvSpPr>
          <p:cNvPr id="14418" name="Oval 82"/>
          <p:cNvSpPr>
            <a:spLocks noChangeArrowheads="1"/>
          </p:cNvSpPr>
          <p:nvPr/>
        </p:nvSpPr>
        <p:spPr bwMode="auto">
          <a:xfrm>
            <a:off x="6254750" y="3952875"/>
            <a:ext cx="1228725" cy="1228725"/>
          </a:xfrm>
          <a:prstGeom prst="ellipse">
            <a:avLst/>
          </a:prstGeom>
          <a:solidFill>
            <a:srgbClr val="139AFF">
              <a:alpha val="30000"/>
            </a:srgbClr>
          </a:solidFill>
          <a:ln w="101600" algn="ctr">
            <a:solidFill>
              <a:srgbClr val="139A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endParaRPr lang="zh-CN" altLang="en-US" baseline="-25000">
              <a:solidFill>
                <a:srgbClr val="000000"/>
              </a:solidFill>
            </a:endParaRPr>
          </a:p>
        </p:txBody>
      </p:sp>
      <p:sp>
        <p:nvSpPr>
          <p:cNvPr id="14419" name="Rectangle 83"/>
          <p:cNvSpPr>
            <a:spLocks noChangeArrowheads="1"/>
          </p:cNvSpPr>
          <p:nvPr/>
        </p:nvSpPr>
        <p:spPr bwMode="auto">
          <a:xfrm>
            <a:off x="6262688" y="4311650"/>
            <a:ext cx="1206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Heading</a:t>
            </a:r>
          </a:p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Goes Here</a:t>
            </a:r>
          </a:p>
        </p:txBody>
      </p:sp>
      <p:sp>
        <p:nvSpPr>
          <p:cNvPr id="14420" name="Oval 84"/>
          <p:cNvSpPr>
            <a:spLocks noChangeArrowheads="1"/>
          </p:cNvSpPr>
          <p:nvPr/>
        </p:nvSpPr>
        <p:spPr bwMode="auto">
          <a:xfrm>
            <a:off x="6264275" y="1665288"/>
            <a:ext cx="1228725" cy="1228725"/>
          </a:xfrm>
          <a:prstGeom prst="ellipse">
            <a:avLst/>
          </a:prstGeom>
          <a:solidFill>
            <a:srgbClr val="FDB602">
              <a:alpha val="30000"/>
            </a:srgbClr>
          </a:solidFill>
          <a:ln w="101600" algn="ctr">
            <a:solidFill>
              <a:srgbClr val="F7B60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endParaRPr lang="zh-CN" altLang="en-US" baseline="-25000">
              <a:solidFill>
                <a:srgbClr val="000000"/>
              </a:solidFill>
            </a:endParaRPr>
          </a:p>
        </p:txBody>
      </p:sp>
      <p:sp>
        <p:nvSpPr>
          <p:cNvPr id="14421" name="Rectangle 85"/>
          <p:cNvSpPr>
            <a:spLocks noChangeArrowheads="1"/>
          </p:cNvSpPr>
          <p:nvPr/>
        </p:nvSpPr>
        <p:spPr bwMode="auto">
          <a:xfrm>
            <a:off x="6262688" y="2033588"/>
            <a:ext cx="1206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Heading</a:t>
            </a:r>
          </a:p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Goes Here</a:t>
            </a:r>
          </a:p>
        </p:txBody>
      </p:sp>
      <p:sp>
        <p:nvSpPr>
          <p:cNvPr id="14422" name="Rectangle 86"/>
          <p:cNvSpPr>
            <a:spLocks noChangeArrowheads="1"/>
          </p:cNvSpPr>
          <p:nvPr/>
        </p:nvSpPr>
        <p:spPr bwMode="auto">
          <a:xfrm>
            <a:off x="7092950" y="2997200"/>
            <a:ext cx="12065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14423" name="Rectangle 87"/>
          <p:cNvSpPr>
            <a:spLocks noChangeArrowheads="1"/>
          </p:cNvSpPr>
          <p:nvPr/>
        </p:nvSpPr>
        <p:spPr bwMode="auto">
          <a:xfrm>
            <a:off x="7092950" y="5287963"/>
            <a:ext cx="12065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76229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kumimoji="0"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kumimoji="0"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kumimoji="0"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kumimoji="0"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kumimoji="0"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kumimoji="0"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kumimoji="0"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kumimoji="0"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kumimoji="0"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 latinLnBrk="0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 latinLnBrk="0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kumimoji="0"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kumimoji="0"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kumimoji="0"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kumimoji="0"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kumimoji="0"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 latinLnBrk="0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kumimoji="0"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kumimoji="0"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kumimoji="0"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kumimoji="0"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 latinLnBrk="0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kumimoji="0"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kumimoji="0"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0"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kumimoji="0"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kumimoji="0"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kumimoji="0"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kumimoji="0"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kumimoji="0"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1146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Freeform 2"/>
          <p:cNvSpPr>
            <a:spLocks/>
          </p:cNvSpPr>
          <p:nvPr/>
        </p:nvSpPr>
        <p:spPr bwMode="auto">
          <a:xfrm>
            <a:off x="1568450" y="1817688"/>
            <a:ext cx="3302000" cy="1222375"/>
          </a:xfrm>
          <a:custGeom>
            <a:avLst/>
            <a:gdLst>
              <a:gd name="T0" fmla="*/ 0 w 2604"/>
              <a:gd name="T1" fmla="*/ 0 h 964"/>
              <a:gd name="T2" fmla="*/ 0 w 2604"/>
              <a:gd name="T3" fmla="*/ 826 h 964"/>
              <a:gd name="T4" fmla="*/ 0 w 2604"/>
              <a:gd name="T5" fmla="*/ 826 h 964"/>
              <a:gd name="T6" fmla="*/ 132 w 2604"/>
              <a:gd name="T7" fmla="*/ 858 h 964"/>
              <a:gd name="T8" fmla="*/ 274 w 2604"/>
              <a:gd name="T9" fmla="*/ 886 h 964"/>
              <a:gd name="T10" fmla="*/ 348 w 2604"/>
              <a:gd name="T11" fmla="*/ 900 h 964"/>
              <a:gd name="T12" fmla="*/ 426 w 2604"/>
              <a:gd name="T13" fmla="*/ 914 h 964"/>
              <a:gd name="T14" fmla="*/ 504 w 2604"/>
              <a:gd name="T15" fmla="*/ 926 h 964"/>
              <a:gd name="T16" fmla="*/ 582 w 2604"/>
              <a:gd name="T17" fmla="*/ 936 h 964"/>
              <a:gd name="T18" fmla="*/ 662 w 2604"/>
              <a:gd name="T19" fmla="*/ 944 h 964"/>
              <a:gd name="T20" fmla="*/ 744 w 2604"/>
              <a:gd name="T21" fmla="*/ 952 h 964"/>
              <a:gd name="T22" fmla="*/ 828 w 2604"/>
              <a:gd name="T23" fmla="*/ 958 h 964"/>
              <a:gd name="T24" fmla="*/ 910 w 2604"/>
              <a:gd name="T25" fmla="*/ 962 h 964"/>
              <a:gd name="T26" fmla="*/ 994 w 2604"/>
              <a:gd name="T27" fmla="*/ 964 h 964"/>
              <a:gd name="T28" fmla="*/ 1078 w 2604"/>
              <a:gd name="T29" fmla="*/ 962 h 964"/>
              <a:gd name="T30" fmla="*/ 1162 w 2604"/>
              <a:gd name="T31" fmla="*/ 960 h 964"/>
              <a:gd name="T32" fmla="*/ 1246 w 2604"/>
              <a:gd name="T33" fmla="*/ 954 h 964"/>
              <a:gd name="T34" fmla="*/ 1246 w 2604"/>
              <a:gd name="T35" fmla="*/ 954 h 964"/>
              <a:gd name="T36" fmla="*/ 1324 w 2604"/>
              <a:gd name="T37" fmla="*/ 946 h 964"/>
              <a:gd name="T38" fmla="*/ 1404 w 2604"/>
              <a:gd name="T39" fmla="*/ 936 h 964"/>
              <a:gd name="T40" fmla="*/ 1482 w 2604"/>
              <a:gd name="T41" fmla="*/ 922 h 964"/>
              <a:gd name="T42" fmla="*/ 1558 w 2604"/>
              <a:gd name="T43" fmla="*/ 906 h 964"/>
              <a:gd name="T44" fmla="*/ 1634 w 2604"/>
              <a:gd name="T45" fmla="*/ 886 h 964"/>
              <a:gd name="T46" fmla="*/ 1710 w 2604"/>
              <a:gd name="T47" fmla="*/ 864 h 964"/>
              <a:gd name="T48" fmla="*/ 1784 w 2604"/>
              <a:gd name="T49" fmla="*/ 838 h 964"/>
              <a:gd name="T50" fmla="*/ 1856 w 2604"/>
              <a:gd name="T51" fmla="*/ 810 h 964"/>
              <a:gd name="T52" fmla="*/ 1926 w 2604"/>
              <a:gd name="T53" fmla="*/ 778 h 964"/>
              <a:gd name="T54" fmla="*/ 1996 w 2604"/>
              <a:gd name="T55" fmla="*/ 740 h 964"/>
              <a:gd name="T56" fmla="*/ 2062 w 2604"/>
              <a:gd name="T57" fmla="*/ 700 h 964"/>
              <a:gd name="T58" fmla="*/ 2126 w 2604"/>
              <a:gd name="T59" fmla="*/ 656 h 964"/>
              <a:gd name="T60" fmla="*/ 2158 w 2604"/>
              <a:gd name="T61" fmla="*/ 632 h 964"/>
              <a:gd name="T62" fmla="*/ 2190 w 2604"/>
              <a:gd name="T63" fmla="*/ 608 h 964"/>
              <a:gd name="T64" fmla="*/ 2220 w 2604"/>
              <a:gd name="T65" fmla="*/ 582 h 964"/>
              <a:gd name="T66" fmla="*/ 2248 w 2604"/>
              <a:gd name="T67" fmla="*/ 554 h 964"/>
              <a:gd name="T68" fmla="*/ 2278 w 2604"/>
              <a:gd name="T69" fmla="*/ 526 h 964"/>
              <a:gd name="T70" fmla="*/ 2306 w 2604"/>
              <a:gd name="T71" fmla="*/ 498 h 964"/>
              <a:gd name="T72" fmla="*/ 2334 w 2604"/>
              <a:gd name="T73" fmla="*/ 468 h 964"/>
              <a:gd name="T74" fmla="*/ 2360 w 2604"/>
              <a:gd name="T75" fmla="*/ 436 h 964"/>
              <a:gd name="T76" fmla="*/ 2360 w 2604"/>
              <a:gd name="T77" fmla="*/ 436 h 964"/>
              <a:gd name="T78" fmla="*/ 2396 w 2604"/>
              <a:gd name="T79" fmla="*/ 390 h 964"/>
              <a:gd name="T80" fmla="*/ 2432 w 2604"/>
              <a:gd name="T81" fmla="*/ 342 h 964"/>
              <a:gd name="T82" fmla="*/ 2464 w 2604"/>
              <a:gd name="T83" fmla="*/ 290 h 964"/>
              <a:gd name="T84" fmla="*/ 2496 w 2604"/>
              <a:gd name="T85" fmla="*/ 238 h 964"/>
              <a:gd name="T86" fmla="*/ 2526 w 2604"/>
              <a:gd name="T87" fmla="*/ 182 h 964"/>
              <a:gd name="T88" fmla="*/ 2554 w 2604"/>
              <a:gd name="T89" fmla="*/ 124 h 964"/>
              <a:gd name="T90" fmla="*/ 2580 w 2604"/>
              <a:gd name="T91" fmla="*/ 62 h 964"/>
              <a:gd name="T92" fmla="*/ 2604 w 2604"/>
              <a:gd name="T93" fmla="*/ 0 h 964"/>
              <a:gd name="T94" fmla="*/ 0 w 2604"/>
              <a:gd name="T95" fmla="*/ 0 h 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604" h="964">
                <a:moveTo>
                  <a:pt x="0" y="0"/>
                </a:moveTo>
                <a:lnTo>
                  <a:pt x="0" y="826"/>
                </a:lnTo>
                <a:lnTo>
                  <a:pt x="0" y="826"/>
                </a:lnTo>
                <a:lnTo>
                  <a:pt x="132" y="858"/>
                </a:lnTo>
                <a:lnTo>
                  <a:pt x="274" y="886"/>
                </a:lnTo>
                <a:lnTo>
                  <a:pt x="348" y="900"/>
                </a:lnTo>
                <a:lnTo>
                  <a:pt x="426" y="914"/>
                </a:lnTo>
                <a:lnTo>
                  <a:pt x="504" y="926"/>
                </a:lnTo>
                <a:lnTo>
                  <a:pt x="582" y="936"/>
                </a:lnTo>
                <a:lnTo>
                  <a:pt x="662" y="944"/>
                </a:lnTo>
                <a:lnTo>
                  <a:pt x="744" y="952"/>
                </a:lnTo>
                <a:lnTo>
                  <a:pt x="828" y="958"/>
                </a:lnTo>
                <a:lnTo>
                  <a:pt x="910" y="962"/>
                </a:lnTo>
                <a:lnTo>
                  <a:pt x="994" y="964"/>
                </a:lnTo>
                <a:lnTo>
                  <a:pt x="1078" y="962"/>
                </a:lnTo>
                <a:lnTo>
                  <a:pt x="1162" y="960"/>
                </a:lnTo>
                <a:lnTo>
                  <a:pt x="1246" y="954"/>
                </a:lnTo>
                <a:lnTo>
                  <a:pt x="1246" y="954"/>
                </a:lnTo>
                <a:lnTo>
                  <a:pt x="1324" y="946"/>
                </a:lnTo>
                <a:lnTo>
                  <a:pt x="1404" y="936"/>
                </a:lnTo>
                <a:lnTo>
                  <a:pt x="1482" y="922"/>
                </a:lnTo>
                <a:lnTo>
                  <a:pt x="1558" y="906"/>
                </a:lnTo>
                <a:lnTo>
                  <a:pt x="1634" y="886"/>
                </a:lnTo>
                <a:lnTo>
                  <a:pt x="1710" y="864"/>
                </a:lnTo>
                <a:lnTo>
                  <a:pt x="1784" y="838"/>
                </a:lnTo>
                <a:lnTo>
                  <a:pt x="1856" y="810"/>
                </a:lnTo>
                <a:lnTo>
                  <a:pt x="1926" y="778"/>
                </a:lnTo>
                <a:lnTo>
                  <a:pt x="1996" y="740"/>
                </a:lnTo>
                <a:lnTo>
                  <a:pt x="2062" y="700"/>
                </a:lnTo>
                <a:lnTo>
                  <a:pt x="2126" y="656"/>
                </a:lnTo>
                <a:lnTo>
                  <a:pt x="2158" y="632"/>
                </a:lnTo>
                <a:lnTo>
                  <a:pt x="2190" y="608"/>
                </a:lnTo>
                <a:lnTo>
                  <a:pt x="2220" y="582"/>
                </a:lnTo>
                <a:lnTo>
                  <a:pt x="2248" y="554"/>
                </a:lnTo>
                <a:lnTo>
                  <a:pt x="2278" y="526"/>
                </a:lnTo>
                <a:lnTo>
                  <a:pt x="2306" y="498"/>
                </a:lnTo>
                <a:lnTo>
                  <a:pt x="2334" y="468"/>
                </a:lnTo>
                <a:lnTo>
                  <a:pt x="2360" y="436"/>
                </a:lnTo>
                <a:lnTo>
                  <a:pt x="2360" y="436"/>
                </a:lnTo>
                <a:lnTo>
                  <a:pt x="2396" y="390"/>
                </a:lnTo>
                <a:lnTo>
                  <a:pt x="2432" y="342"/>
                </a:lnTo>
                <a:lnTo>
                  <a:pt x="2464" y="290"/>
                </a:lnTo>
                <a:lnTo>
                  <a:pt x="2496" y="238"/>
                </a:lnTo>
                <a:lnTo>
                  <a:pt x="2526" y="182"/>
                </a:lnTo>
                <a:lnTo>
                  <a:pt x="2554" y="124"/>
                </a:lnTo>
                <a:lnTo>
                  <a:pt x="2580" y="62"/>
                </a:lnTo>
                <a:lnTo>
                  <a:pt x="260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099" name="Freeform 3"/>
          <p:cNvSpPr>
            <a:spLocks/>
          </p:cNvSpPr>
          <p:nvPr/>
        </p:nvSpPr>
        <p:spPr bwMode="auto">
          <a:xfrm>
            <a:off x="1568450" y="4087813"/>
            <a:ext cx="4087813" cy="1562100"/>
          </a:xfrm>
          <a:custGeom>
            <a:avLst/>
            <a:gdLst>
              <a:gd name="T0" fmla="*/ 2944 w 3224"/>
              <a:gd name="T1" fmla="*/ 802 h 1232"/>
              <a:gd name="T2" fmla="*/ 2944 w 3224"/>
              <a:gd name="T3" fmla="*/ 802 h 1232"/>
              <a:gd name="T4" fmla="*/ 2888 w 3224"/>
              <a:gd name="T5" fmla="*/ 742 h 1232"/>
              <a:gd name="T6" fmla="*/ 2830 w 3224"/>
              <a:gd name="T7" fmla="*/ 686 h 1232"/>
              <a:gd name="T8" fmla="*/ 2768 w 3224"/>
              <a:gd name="T9" fmla="*/ 630 h 1232"/>
              <a:gd name="T10" fmla="*/ 2706 w 3224"/>
              <a:gd name="T11" fmla="*/ 580 h 1232"/>
              <a:gd name="T12" fmla="*/ 2640 w 3224"/>
              <a:gd name="T13" fmla="*/ 530 h 1232"/>
              <a:gd name="T14" fmla="*/ 2572 w 3224"/>
              <a:gd name="T15" fmla="*/ 484 h 1232"/>
              <a:gd name="T16" fmla="*/ 2502 w 3224"/>
              <a:gd name="T17" fmla="*/ 440 h 1232"/>
              <a:gd name="T18" fmla="*/ 2432 w 3224"/>
              <a:gd name="T19" fmla="*/ 400 h 1232"/>
              <a:gd name="T20" fmla="*/ 2360 w 3224"/>
              <a:gd name="T21" fmla="*/ 362 h 1232"/>
              <a:gd name="T22" fmla="*/ 2286 w 3224"/>
              <a:gd name="T23" fmla="*/ 326 h 1232"/>
              <a:gd name="T24" fmla="*/ 2210 w 3224"/>
              <a:gd name="T25" fmla="*/ 292 h 1232"/>
              <a:gd name="T26" fmla="*/ 2134 w 3224"/>
              <a:gd name="T27" fmla="*/ 260 h 1232"/>
              <a:gd name="T28" fmla="*/ 2056 w 3224"/>
              <a:gd name="T29" fmla="*/ 230 h 1232"/>
              <a:gd name="T30" fmla="*/ 1978 w 3224"/>
              <a:gd name="T31" fmla="*/ 204 h 1232"/>
              <a:gd name="T32" fmla="*/ 1900 w 3224"/>
              <a:gd name="T33" fmla="*/ 178 h 1232"/>
              <a:gd name="T34" fmla="*/ 1820 w 3224"/>
              <a:gd name="T35" fmla="*/ 156 h 1232"/>
              <a:gd name="T36" fmla="*/ 1820 w 3224"/>
              <a:gd name="T37" fmla="*/ 156 h 1232"/>
              <a:gd name="T38" fmla="*/ 1756 w 3224"/>
              <a:gd name="T39" fmla="*/ 138 h 1232"/>
              <a:gd name="T40" fmla="*/ 1692 w 3224"/>
              <a:gd name="T41" fmla="*/ 122 h 1232"/>
              <a:gd name="T42" fmla="*/ 1564 w 3224"/>
              <a:gd name="T43" fmla="*/ 94 h 1232"/>
              <a:gd name="T44" fmla="*/ 1436 w 3224"/>
              <a:gd name="T45" fmla="*/ 70 h 1232"/>
              <a:gd name="T46" fmla="*/ 1308 w 3224"/>
              <a:gd name="T47" fmla="*/ 50 h 1232"/>
              <a:gd name="T48" fmla="*/ 1180 w 3224"/>
              <a:gd name="T49" fmla="*/ 34 h 1232"/>
              <a:gd name="T50" fmla="*/ 1054 w 3224"/>
              <a:gd name="T51" fmla="*/ 22 h 1232"/>
              <a:gd name="T52" fmla="*/ 930 w 3224"/>
              <a:gd name="T53" fmla="*/ 12 h 1232"/>
              <a:gd name="T54" fmla="*/ 810 w 3224"/>
              <a:gd name="T55" fmla="*/ 6 h 1232"/>
              <a:gd name="T56" fmla="*/ 692 w 3224"/>
              <a:gd name="T57" fmla="*/ 2 h 1232"/>
              <a:gd name="T58" fmla="*/ 578 w 3224"/>
              <a:gd name="T59" fmla="*/ 0 h 1232"/>
              <a:gd name="T60" fmla="*/ 468 w 3224"/>
              <a:gd name="T61" fmla="*/ 0 h 1232"/>
              <a:gd name="T62" fmla="*/ 362 w 3224"/>
              <a:gd name="T63" fmla="*/ 2 h 1232"/>
              <a:gd name="T64" fmla="*/ 262 w 3224"/>
              <a:gd name="T65" fmla="*/ 4 h 1232"/>
              <a:gd name="T66" fmla="*/ 168 w 3224"/>
              <a:gd name="T67" fmla="*/ 10 h 1232"/>
              <a:gd name="T68" fmla="*/ 0 w 3224"/>
              <a:gd name="T69" fmla="*/ 22 h 1232"/>
              <a:gd name="T70" fmla="*/ 0 w 3224"/>
              <a:gd name="T71" fmla="*/ 1232 h 1232"/>
              <a:gd name="T72" fmla="*/ 3224 w 3224"/>
              <a:gd name="T73" fmla="*/ 1232 h 1232"/>
              <a:gd name="T74" fmla="*/ 3224 w 3224"/>
              <a:gd name="T75" fmla="*/ 1232 h 1232"/>
              <a:gd name="T76" fmla="*/ 3194 w 3224"/>
              <a:gd name="T77" fmla="*/ 1172 h 1232"/>
              <a:gd name="T78" fmla="*/ 3164 w 3224"/>
              <a:gd name="T79" fmla="*/ 1114 h 1232"/>
              <a:gd name="T80" fmla="*/ 3132 w 3224"/>
              <a:gd name="T81" fmla="*/ 1058 h 1232"/>
              <a:gd name="T82" fmla="*/ 3098 w 3224"/>
              <a:gd name="T83" fmla="*/ 1002 h 1232"/>
              <a:gd name="T84" fmla="*/ 3062 w 3224"/>
              <a:gd name="T85" fmla="*/ 950 h 1232"/>
              <a:gd name="T86" fmla="*/ 3024 w 3224"/>
              <a:gd name="T87" fmla="*/ 900 h 1232"/>
              <a:gd name="T88" fmla="*/ 2986 w 3224"/>
              <a:gd name="T89" fmla="*/ 850 h 1232"/>
              <a:gd name="T90" fmla="*/ 2944 w 3224"/>
              <a:gd name="T91" fmla="*/ 802 h 1232"/>
              <a:gd name="T92" fmla="*/ 2944 w 3224"/>
              <a:gd name="T93" fmla="*/ 802 h 1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24" h="1232">
                <a:moveTo>
                  <a:pt x="2944" y="802"/>
                </a:moveTo>
                <a:lnTo>
                  <a:pt x="2944" y="802"/>
                </a:lnTo>
                <a:lnTo>
                  <a:pt x="2888" y="742"/>
                </a:lnTo>
                <a:lnTo>
                  <a:pt x="2830" y="686"/>
                </a:lnTo>
                <a:lnTo>
                  <a:pt x="2768" y="630"/>
                </a:lnTo>
                <a:lnTo>
                  <a:pt x="2706" y="580"/>
                </a:lnTo>
                <a:lnTo>
                  <a:pt x="2640" y="530"/>
                </a:lnTo>
                <a:lnTo>
                  <a:pt x="2572" y="484"/>
                </a:lnTo>
                <a:lnTo>
                  <a:pt x="2502" y="440"/>
                </a:lnTo>
                <a:lnTo>
                  <a:pt x="2432" y="400"/>
                </a:lnTo>
                <a:lnTo>
                  <a:pt x="2360" y="362"/>
                </a:lnTo>
                <a:lnTo>
                  <a:pt x="2286" y="326"/>
                </a:lnTo>
                <a:lnTo>
                  <a:pt x="2210" y="292"/>
                </a:lnTo>
                <a:lnTo>
                  <a:pt x="2134" y="260"/>
                </a:lnTo>
                <a:lnTo>
                  <a:pt x="2056" y="230"/>
                </a:lnTo>
                <a:lnTo>
                  <a:pt x="1978" y="204"/>
                </a:lnTo>
                <a:lnTo>
                  <a:pt x="1900" y="178"/>
                </a:lnTo>
                <a:lnTo>
                  <a:pt x="1820" y="156"/>
                </a:lnTo>
                <a:lnTo>
                  <a:pt x="1820" y="156"/>
                </a:lnTo>
                <a:lnTo>
                  <a:pt x="1756" y="138"/>
                </a:lnTo>
                <a:lnTo>
                  <a:pt x="1692" y="122"/>
                </a:lnTo>
                <a:lnTo>
                  <a:pt x="1564" y="94"/>
                </a:lnTo>
                <a:lnTo>
                  <a:pt x="1436" y="70"/>
                </a:lnTo>
                <a:lnTo>
                  <a:pt x="1308" y="50"/>
                </a:lnTo>
                <a:lnTo>
                  <a:pt x="1180" y="34"/>
                </a:lnTo>
                <a:lnTo>
                  <a:pt x="1054" y="22"/>
                </a:lnTo>
                <a:lnTo>
                  <a:pt x="930" y="12"/>
                </a:lnTo>
                <a:lnTo>
                  <a:pt x="810" y="6"/>
                </a:lnTo>
                <a:lnTo>
                  <a:pt x="692" y="2"/>
                </a:lnTo>
                <a:lnTo>
                  <a:pt x="578" y="0"/>
                </a:lnTo>
                <a:lnTo>
                  <a:pt x="468" y="0"/>
                </a:lnTo>
                <a:lnTo>
                  <a:pt x="362" y="2"/>
                </a:lnTo>
                <a:lnTo>
                  <a:pt x="262" y="4"/>
                </a:lnTo>
                <a:lnTo>
                  <a:pt x="168" y="10"/>
                </a:lnTo>
                <a:lnTo>
                  <a:pt x="0" y="22"/>
                </a:lnTo>
                <a:lnTo>
                  <a:pt x="0" y="1232"/>
                </a:lnTo>
                <a:lnTo>
                  <a:pt x="3224" y="1232"/>
                </a:lnTo>
                <a:lnTo>
                  <a:pt x="3224" y="1232"/>
                </a:lnTo>
                <a:lnTo>
                  <a:pt x="3194" y="1172"/>
                </a:lnTo>
                <a:lnTo>
                  <a:pt x="3164" y="1114"/>
                </a:lnTo>
                <a:lnTo>
                  <a:pt x="3132" y="1058"/>
                </a:lnTo>
                <a:lnTo>
                  <a:pt x="3098" y="1002"/>
                </a:lnTo>
                <a:lnTo>
                  <a:pt x="3062" y="950"/>
                </a:lnTo>
                <a:lnTo>
                  <a:pt x="3024" y="900"/>
                </a:lnTo>
                <a:lnTo>
                  <a:pt x="2986" y="850"/>
                </a:lnTo>
                <a:lnTo>
                  <a:pt x="2944" y="802"/>
                </a:lnTo>
                <a:lnTo>
                  <a:pt x="2944" y="802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100" name="TextBox 57"/>
          <p:cNvSpPr txBox="1">
            <a:spLocks noChangeArrowheads="1"/>
          </p:cNvSpPr>
          <p:nvPr/>
        </p:nvSpPr>
        <p:spPr bwMode="auto">
          <a:xfrm>
            <a:off x="1908175" y="4662488"/>
            <a:ext cx="25908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500" b="1">
                <a:solidFill>
                  <a:srgbClr val="FFFFFF"/>
                </a:solidFill>
                <a:latin typeface="Arial Black" panose="020B0A04020102020204" pitchFamily="34" charset="0"/>
              </a:rPr>
              <a:t>Change to</a:t>
            </a:r>
          </a:p>
          <a:p>
            <a:pPr algn="ctr"/>
            <a:r>
              <a:rPr kumimoji="0" lang="en-US" altLang="ko-KR" sz="1500" b="1">
                <a:solidFill>
                  <a:srgbClr val="FFFFFF"/>
                </a:solidFill>
                <a:latin typeface="Arial Black" panose="020B0A04020102020204" pitchFamily="34" charset="0"/>
              </a:rPr>
              <a:t>Augmented Product</a:t>
            </a:r>
          </a:p>
        </p:txBody>
      </p:sp>
      <p:sp>
        <p:nvSpPr>
          <p:cNvPr id="132101" name="TextBox 57"/>
          <p:cNvSpPr txBox="1">
            <a:spLocks noChangeArrowheads="1"/>
          </p:cNvSpPr>
          <p:nvPr/>
        </p:nvSpPr>
        <p:spPr bwMode="auto">
          <a:xfrm>
            <a:off x="2051050" y="2058988"/>
            <a:ext cx="1655763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500" b="1">
                <a:solidFill>
                  <a:srgbClr val="FFFFFF"/>
                </a:solidFill>
                <a:latin typeface="Arial Black" panose="020B0A04020102020204" pitchFamily="34" charset="0"/>
              </a:rPr>
              <a:t>New Product</a:t>
            </a:r>
          </a:p>
          <a:p>
            <a:pPr algn="ctr"/>
            <a:r>
              <a:rPr kumimoji="0" lang="en-US" altLang="ko-KR" sz="1500" b="1">
                <a:solidFill>
                  <a:srgbClr val="FFFFFF"/>
                </a:solidFill>
                <a:latin typeface="Arial Black" panose="020B0A04020102020204" pitchFamily="34" charset="0"/>
              </a:rPr>
              <a:t>Lines</a:t>
            </a:r>
          </a:p>
        </p:txBody>
      </p:sp>
      <p:sp>
        <p:nvSpPr>
          <p:cNvPr id="132102" name="Freeform 6"/>
          <p:cNvSpPr>
            <a:spLocks/>
          </p:cNvSpPr>
          <p:nvPr/>
        </p:nvSpPr>
        <p:spPr bwMode="auto">
          <a:xfrm>
            <a:off x="1568450" y="2865438"/>
            <a:ext cx="2308225" cy="1419225"/>
          </a:xfrm>
          <a:custGeom>
            <a:avLst/>
            <a:gdLst>
              <a:gd name="T0" fmla="*/ 0 w 1820"/>
              <a:gd name="T1" fmla="*/ 0 h 1120"/>
              <a:gd name="T2" fmla="*/ 0 w 1820"/>
              <a:gd name="T3" fmla="*/ 986 h 1120"/>
              <a:gd name="T4" fmla="*/ 0 w 1820"/>
              <a:gd name="T5" fmla="*/ 986 h 1120"/>
              <a:gd name="T6" fmla="*/ 168 w 1820"/>
              <a:gd name="T7" fmla="*/ 974 h 1120"/>
              <a:gd name="T8" fmla="*/ 262 w 1820"/>
              <a:gd name="T9" fmla="*/ 968 h 1120"/>
              <a:gd name="T10" fmla="*/ 362 w 1820"/>
              <a:gd name="T11" fmla="*/ 966 h 1120"/>
              <a:gd name="T12" fmla="*/ 468 w 1820"/>
              <a:gd name="T13" fmla="*/ 964 h 1120"/>
              <a:gd name="T14" fmla="*/ 578 w 1820"/>
              <a:gd name="T15" fmla="*/ 964 h 1120"/>
              <a:gd name="T16" fmla="*/ 692 w 1820"/>
              <a:gd name="T17" fmla="*/ 966 h 1120"/>
              <a:gd name="T18" fmla="*/ 810 w 1820"/>
              <a:gd name="T19" fmla="*/ 970 h 1120"/>
              <a:gd name="T20" fmla="*/ 930 w 1820"/>
              <a:gd name="T21" fmla="*/ 976 h 1120"/>
              <a:gd name="T22" fmla="*/ 1054 w 1820"/>
              <a:gd name="T23" fmla="*/ 986 h 1120"/>
              <a:gd name="T24" fmla="*/ 1180 w 1820"/>
              <a:gd name="T25" fmla="*/ 998 h 1120"/>
              <a:gd name="T26" fmla="*/ 1308 w 1820"/>
              <a:gd name="T27" fmla="*/ 1014 h 1120"/>
              <a:gd name="T28" fmla="*/ 1436 w 1820"/>
              <a:gd name="T29" fmla="*/ 1034 h 1120"/>
              <a:gd name="T30" fmla="*/ 1564 w 1820"/>
              <a:gd name="T31" fmla="*/ 1058 h 1120"/>
              <a:gd name="T32" fmla="*/ 1692 w 1820"/>
              <a:gd name="T33" fmla="*/ 1086 h 1120"/>
              <a:gd name="T34" fmla="*/ 1756 w 1820"/>
              <a:gd name="T35" fmla="*/ 1102 h 1120"/>
              <a:gd name="T36" fmla="*/ 1820 w 1820"/>
              <a:gd name="T37" fmla="*/ 1120 h 1120"/>
              <a:gd name="T38" fmla="*/ 1820 w 1820"/>
              <a:gd name="T39" fmla="*/ 1120 h 1120"/>
              <a:gd name="T40" fmla="*/ 1800 w 1820"/>
              <a:gd name="T41" fmla="*/ 1054 h 1120"/>
              <a:gd name="T42" fmla="*/ 1776 w 1820"/>
              <a:gd name="T43" fmla="*/ 990 h 1120"/>
              <a:gd name="T44" fmla="*/ 1750 w 1820"/>
              <a:gd name="T45" fmla="*/ 924 h 1120"/>
              <a:gd name="T46" fmla="*/ 1720 w 1820"/>
              <a:gd name="T47" fmla="*/ 856 h 1120"/>
              <a:gd name="T48" fmla="*/ 1686 w 1820"/>
              <a:gd name="T49" fmla="*/ 790 h 1120"/>
              <a:gd name="T50" fmla="*/ 1652 w 1820"/>
              <a:gd name="T51" fmla="*/ 724 h 1120"/>
              <a:gd name="T52" fmla="*/ 1614 w 1820"/>
              <a:gd name="T53" fmla="*/ 658 h 1120"/>
              <a:gd name="T54" fmla="*/ 1574 w 1820"/>
              <a:gd name="T55" fmla="*/ 592 h 1120"/>
              <a:gd name="T56" fmla="*/ 1534 w 1820"/>
              <a:gd name="T57" fmla="*/ 528 h 1120"/>
              <a:gd name="T58" fmla="*/ 1492 w 1820"/>
              <a:gd name="T59" fmla="*/ 464 h 1120"/>
              <a:gd name="T60" fmla="*/ 1450 w 1820"/>
              <a:gd name="T61" fmla="*/ 404 h 1120"/>
              <a:gd name="T62" fmla="*/ 1408 w 1820"/>
              <a:gd name="T63" fmla="*/ 344 h 1120"/>
              <a:gd name="T64" fmla="*/ 1326 w 1820"/>
              <a:gd name="T65" fmla="*/ 230 h 1120"/>
              <a:gd name="T66" fmla="*/ 1246 w 1820"/>
              <a:gd name="T67" fmla="*/ 128 h 1120"/>
              <a:gd name="T68" fmla="*/ 1246 w 1820"/>
              <a:gd name="T69" fmla="*/ 128 h 1120"/>
              <a:gd name="T70" fmla="*/ 1162 w 1820"/>
              <a:gd name="T71" fmla="*/ 134 h 1120"/>
              <a:gd name="T72" fmla="*/ 1078 w 1820"/>
              <a:gd name="T73" fmla="*/ 136 h 1120"/>
              <a:gd name="T74" fmla="*/ 994 w 1820"/>
              <a:gd name="T75" fmla="*/ 138 h 1120"/>
              <a:gd name="T76" fmla="*/ 910 w 1820"/>
              <a:gd name="T77" fmla="*/ 136 h 1120"/>
              <a:gd name="T78" fmla="*/ 828 w 1820"/>
              <a:gd name="T79" fmla="*/ 132 h 1120"/>
              <a:gd name="T80" fmla="*/ 744 w 1820"/>
              <a:gd name="T81" fmla="*/ 126 h 1120"/>
              <a:gd name="T82" fmla="*/ 662 w 1820"/>
              <a:gd name="T83" fmla="*/ 118 h 1120"/>
              <a:gd name="T84" fmla="*/ 582 w 1820"/>
              <a:gd name="T85" fmla="*/ 110 h 1120"/>
              <a:gd name="T86" fmla="*/ 504 w 1820"/>
              <a:gd name="T87" fmla="*/ 100 h 1120"/>
              <a:gd name="T88" fmla="*/ 426 w 1820"/>
              <a:gd name="T89" fmla="*/ 88 h 1120"/>
              <a:gd name="T90" fmla="*/ 348 w 1820"/>
              <a:gd name="T91" fmla="*/ 74 h 1120"/>
              <a:gd name="T92" fmla="*/ 274 w 1820"/>
              <a:gd name="T93" fmla="*/ 60 h 1120"/>
              <a:gd name="T94" fmla="*/ 132 w 1820"/>
              <a:gd name="T95" fmla="*/ 32 h 1120"/>
              <a:gd name="T96" fmla="*/ 0 w 1820"/>
              <a:gd name="T97" fmla="*/ 0 h 1120"/>
              <a:gd name="T98" fmla="*/ 0 w 1820"/>
              <a:gd name="T99" fmla="*/ 0 h 1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20" h="1120">
                <a:moveTo>
                  <a:pt x="0" y="0"/>
                </a:moveTo>
                <a:lnTo>
                  <a:pt x="0" y="986"/>
                </a:lnTo>
                <a:lnTo>
                  <a:pt x="0" y="986"/>
                </a:lnTo>
                <a:lnTo>
                  <a:pt x="168" y="974"/>
                </a:lnTo>
                <a:lnTo>
                  <a:pt x="262" y="968"/>
                </a:lnTo>
                <a:lnTo>
                  <a:pt x="362" y="966"/>
                </a:lnTo>
                <a:lnTo>
                  <a:pt x="468" y="964"/>
                </a:lnTo>
                <a:lnTo>
                  <a:pt x="578" y="964"/>
                </a:lnTo>
                <a:lnTo>
                  <a:pt x="692" y="966"/>
                </a:lnTo>
                <a:lnTo>
                  <a:pt x="810" y="970"/>
                </a:lnTo>
                <a:lnTo>
                  <a:pt x="930" y="976"/>
                </a:lnTo>
                <a:lnTo>
                  <a:pt x="1054" y="986"/>
                </a:lnTo>
                <a:lnTo>
                  <a:pt x="1180" y="998"/>
                </a:lnTo>
                <a:lnTo>
                  <a:pt x="1308" y="1014"/>
                </a:lnTo>
                <a:lnTo>
                  <a:pt x="1436" y="1034"/>
                </a:lnTo>
                <a:lnTo>
                  <a:pt x="1564" y="1058"/>
                </a:lnTo>
                <a:lnTo>
                  <a:pt x="1692" y="1086"/>
                </a:lnTo>
                <a:lnTo>
                  <a:pt x="1756" y="1102"/>
                </a:lnTo>
                <a:lnTo>
                  <a:pt x="1820" y="1120"/>
                </a:lnTo>
                <a:lnTo>
                  <a:pt x="1820" y="1120"/>
                </a:lnTo>
                <a:lnTo>
                  <a:pt x="1800" y="1054"/>
                </a:lnTo>
                <a:lnTo>
                  <a:pt x="1776" y="990"/>
                </a:lnTo>
                <a:lnTo>
                  <a:pt x="1750" y="924"/>
                </a:lnTo>
                <a:lnTo>
                  <a:pt x="1720" y="856"/>
                </a:lnTo>
                <a:lnTo>
                  <a:pt x="1686" y="790"/>
                </a:lnTo>
                <a:lnTo>
                  <a:pt x="1652" y="724"/>
                </a:lnTo>
                <a:lnTo>
                  <a:pt x="1614" y="658"/>
                </a:lnTo>
                <a:lnTo>
                  <a:pt x="1574" y="592"/>
                </a:lnTo>
                <a:lnTo>
                  <a:pt x="1534" y="528"/>
                </a:lnTo>
                <a:lnTo>
                  <a:pt x="1492" y="464"/>
                </a:lnTo>
                <a:lnTo>
                  <a:pt x="1450" y="404"/>
                </a:lnTo>
                <a:lnTo>
                  <a:pt x="1408" y="344"/>
                </a:lnTo>
                <a:lnTo>
                  <a:pt x="1326" y="230"/>
                </a:lnTo>
                <a:lnTo>
                  <a:pt x="1246" y="128"/>
                </a:lnTo>
                <a:lnTo>
                  <a:pt x="1246" y="128"/>
                </a:lnTo>
                <a:lnTo>
                  <a:pt x="1162" y="134"/>
                </a:lnTo>
                <a:lnTo>
                  <a:pt x="1078" y="136"/>
                </a:lnTo>
                <a:lnTo>
                  <a:pt x="994" y="138"/>
                </a:lnTo>
                <a:lnTo>
                  <a:pt x="910" y="136"/>
                </a:lnTo>
                <a:lnTo>
                  <a:pt x="828" y="132"/>
                </a:lnTo>
                <a:lnTo>
                  <a:pt x="744" y="126"/>
                </a:lnTo>
                <a:lnTo>
                  <a:pt x="662" y="118"/>
                </a:lnTo>
                <a:lnTo>
                  <a:pt x="582" y="110"/>
                </a:lnTo>
                <a:lnTo>
                  <a:pt x="504" y="100"/>
                </a:lnTo>
                <a:lnTo>
                  <a:pt x="426" y="88"/>
                </a:lnTo>
                <a:lnTo>
                  <a:pt x="348" y="74"/>
                </a:lnTo>
                <a:lnTo>
                  <a:pt x="274" y="60"/>
                </a:lnTo>
                <a:lnTo>
                  <a:pt x="132" y="3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103" name="TextBox 57"/>
          <p:cNvSpPr txBox="1">
            <a:spLocks noChangeArrowheads="1"/>
          </p:cNvSpPr>
          <p:nvPr/>
        </p:nvSpPr>
        <p:spPr bwMode="auto">
          <a:xfrm>
            <a:off x="1665288" y="3149600"/>
            <a:ext cx="1655762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500" b="1">
                <a:solidFill>
                  <a:srgbClr val="FFFFFF"/>
                </a:solidFill>
                <a:latin typeface="Arial Black" panose="020B0A04020102020204" pitchFamily="34" charset="0"/>
              </a:rPr>
              <a:t>Core</a:t>
            </a:r>
          </a:p>
          <a:p>
            <a:pPr algn="ctr"/>
            <a:r>
              <a:rPr kumimoji="0" lang="en-US" altLang="ko-KR" sz="1500" b="1">
                <a:solidFill>
                  <a:srgbClr val="FFFFFF"/>
                </a:solidFill>
                <a:latin typeface="Arial Black" panose="020B0A04020102020204" pitchFamily="34" charset="0"/>
              </a:rPr>
              <a:t>Product</a:t>
            </a:r>
          </a:p>
          <a:p>
            <a:pPr algn="ctr"/>
            <a:r>
              <a:rPr kumimoji="0" lang="en-US" altLang="ko-KR" sz="1500" b="1">
                <a:solidFill>
                  <a:srgbClr val="FFFFFF"/>
                </a:solidFill>
                <a:latin typeface="Arial Black" panose="020B0A04020102020204" pitchFamily="34" charset="0"/>
              </a:rPr>
              <a:t>Revisions</a:t>
            </a:r>
          </a:p>
        </p:txBody>
      </p:sp>
      <p:sp>
        <p:nvSpPr>
          <p:cNvPr id="132104" name="Freeform 8"/>
          <p:cNvSpPr>
            <a:spLocks/>
          </p:cNvSpPr>
          <p:nvPr/>
        </p:nvSpPr>
        <p:spPr bwMode="auto">
          <a:xfrm>
            <a:off x="5302250" y="2763838"/>
            <a:ext cx="2220913" cy="2886075"/>
          </a:xfrm>
          <a:custGeom>
            <a:avLst/>
            <a:gdLst>
              <a:gd name="T0" fmla="*/ 764 w 1752"/>
              <a:gd name="T1" fmla="*/ 618 h 2276"/>
              <a:gd name="T2" fmla="*/ 764 w 1752"/>
              <a:gd name="T3" fmla="*/ 618 h 2276"/>
              <a:gd name="T4" fmla="*/ 680 w 1752"/>
              <a:gd name="T5" fmla="*/ 696 h 2276"/>
              <a:gd name="T6" fmla="*/ 602 w 1752"/>
              <a:gd name="T7" fmla="*/ 776 h 2276"/>
              <a:gd name="T8" fmla="*/ 530 w 1752"/>
              <a:gd name="T9" fmla="*/ 854 h 2276"/>
              <a:gd name="T10" fmla="*/ 464 w 1752"/>
              <a:gd name="T11" fmla="*/ 934 h 2276"/>
              <a:gd name="T12" fmla="*/ 402 w 1752"/>
              <a:gd name="T13" fmla="*/ 1014 h 2276"/>
              <a:gd name="T14" fmla="*/ 344 w 1752"/>
              <a:gd name="T15" fmla="*/ 1094 h 2276"/>
              <a:gd name="T16" fmla="*/ 292 w 1752"/>
              <a:gd name="T17" fmla="*/ 1174 h 2276"/>
              <a:gd name="T18" fmla="*/ 244 w 1752"/>
              <a:gd name="T19" fmla="*/ 1252 h 2276"/>
              <a:gd name="T20" fmla="*/ 200 w 1752"/>
              <a:gd name="T21" fmla="*/ 1330 h 2276"/>
              <a:gd name="T22" fmla="*/ 162 w 1752"/>
              <a:gd name="T23" fmla="*/ 1408 h 2276"/>
              <a:gd name="T24" fmla="*/ 126 w 1752"/>
              <a:gd name="T25" fmla="*/ 1484 h 2276"/>
              <a:gd name="T26" fmla="*/ 94 w 1752"/>
              <a:gd name="T27" fmla="*/ 1560 h 2276"/>
              <a:gd name="T28" fmla="*/ 66 w 1752"/>
              <a:gd name="T29" fmla="*/ 1634 h 2276"/>
              <a:gd name="T30" fmla="*/ 42 w 1752"/>
              <a:gd name="T31" fmla="*/ 1706 h 2276"/>
              <a:gd name="T32" fmla="*/ 20 w 1752"/>
              <a:gd name="T33" fmla="*/ 1778 h 2276"/>
              <a:gd name="T34" fmla="*/ 0 w 1752"/>
              <a:gd name="T35" fmla="*/ 1846 h 2276"/>
              <a:gd name="T36" fmla="*/ 0 w 1752"/>
              <a:gd name="T37" fmla="*/ 1846 h 2276"/>
              <a:gd name="T38" fmla="*/ 42 w 1752"/>
              <a:gd name="T39" fmla="*/ 1894 h 2276"/>
              <a:gd name="T40" fmla="*/ 80 w 1752"/>
              <a:gd name="T41" fmla="*/ 1944 h 2276"/>
              <a:gd name="T42" fmla="*/ 118 w 1752"/>
              <a:gd name="T43" fmla="*/ 1994 h 2276"/>
              <a:gd name="T44" fmla="*/ 154 w 1752"/>
              <a:gd name="T45" fmla="*/ 2046 h 2276"/>
              <a:gd name="T46" fmla="*/ 188 w 1752"/>
              <a:gd name="T47" fmla="*/ 2102 h 2276"/>
              <a:gd name="T48" fmla="*/ 220 w 1752"/>
              <a:gd name="T49" fmla="*/ 2158 h 2276"/>
              <a:gd name="T50" fmla="*/ 250 w 1752"/>
              <a:gd name="T51" fmla="*/ 2216 h 2276"/>
              <a:gd name="T52" fmla="*/ 280 w 1752"/>
              <a:gd name="T53" fmla="*/ 2276 h 2276"/>
              <a:gd name="T54" fmla="*/ 1752 w 1752"/>
              <a:gd name="T55" fmla="*/ 2276 h 2276"/>
              <a:gd name="T56" fmla="*/ 1752 w 1752"/>
              <a:gd name="T57" fmla="*/ 0 h 2276"/>
              <a:gd name="T58" fmla="*/ 1752 w 1752"/>
              <a:gd name="T59" fmla="*/ 0 h 2276"/>
              <a:gd name="T60" fmla="*/ 1686 w 1752"/>
              <a:gd name="T61" fmla="*/ 78 h 2276"/>
              <a:gd name="T62" fmla="*/ 1622 w 1752"/>
              <a:gd name="T63" fmla="*/ 148 h 2276"/>
              <a:gd name="T64" fmla="*/ 1558 w 1752"/>
              <a:gd name="T65" fmla="*/ 214 h 2276"/>
              <a:gd name="T66" fmla="*/ 1494 w 1752"/>
              <a:gd name="T67" fmla="*/ 274 h 2276"/>
              <a:gd name="T68" fmla="*/ 1430 w 1752"/>
              <a:gd name="T69" fmla="*/ 330 h 2276"/>
              <a:gd name="T70" fmla="*/ 1366 w 1752"/>
              <a:gd name="T71" fmla="*/ 380 h 2276"/>
              <a:gd name="T72" fmla="*/ 1304 w 1752"/>
              <a:gd name="T73" fmla="*/ 424 h 2276"/>
              <a:gd name="T74" fmla="*/ 1242 w 1752"/>
              <a:gd name="T75" fmla="*/ 464 h 2276"/>
              <a:gd name="T76" fmla="*/ 1180 w 1752"/>
              <a:gd name="T77" fmla="*/ 498 h 2276"/>
              <a:gd name="T78" fmla="*/ 1118 w 1752"/>
              <a:gd name="T79" fmla="*/ 528 h 2276"/>
              <a:gd name="T80" fmla="*/ 1058 w 1752"/>
              <a:gd name="T81" fmla="*/ 554 h 2276"/>
              <a:gd name="T82" fmla="*/ 998 w 1752"/>
              <a:gd name="T83" fmla="*/ 574 h 2276"/>
              <a:gd name="T84" fmla="*/ 938 w 1752"/>
              <a:gd name="T85" fmla="*/ 592 h 2276"/>
              <a:gd name="T86" fmla="*/ 880 w 1752"/>
              <a:gd name="T87" fmla="*/ 604 h 2276"/>
              <a:gd name="T88" fmla="*/ 822 w 1752"/>
              <a:gd name="T89" fmla="*/ 614 h 2276"/>
              <a:gd name="T90" fmla="*/ 764 w 1752"/>
              <a:gd name="T91" fmla="*/ 618 h 2276"/>
              <a:gd name="T92" fmla="*/ 764 w 1752"/>
              <a:gd name="T93" fmla="*/ 618 h 2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52" h="2276">
                <a:moveTo>
                  <a:pt x="764" y="618"/>
                </a:moveTo>
                <a:lnTo>
                  <a:pt x="764" y="618"/>
                </a:lnTo>
                <a:lnTo>
                  <a:pt x="680" y="696"/>
                </a:lnTo>
                <a:lnTo>
                  <a:pt x="602" y="776"/>
                </a:lnTo>
                <a:lnTo>
                  <a:pt x="530" y="854"/>
                </a:lnTo>
                <a:lnTo>
                  <a:pt x="464" y="934"/>
                </a:lnTo>
                <a:lnTo>
                  <a:pt x="402" y="1014"/>
                </a:lnTo>
                <a:lnTo>
                  <a:pt x="344" y="1094"/>
                </a:lnTo>
                <a:lnTo>
                  <a:pt x="292" y="1174"/>
                </a:lnTo>
                <a:lnTo>
                  <a:pt x="244" y="1252"/>
                </a:lnTo>
                <a:lnTo>
                  <a:pt x="200" y="1330"/>
                </a:lnTo>
                <a:lnTo>
                  <a:pt x="162" y="1408"/>
                </a:lnTo>
                <a:lnTo>
                  <a:pt x="126" y="1484"/>
                </a:lnTo>
                <a:lnTo>
                  <a:pt x="94" y="1560"/>
                </a:lnTo>
                <a:lnTo>
                  <a:pt x="66" y="1634"/>
                </a:lnTo>
                <a:lnTo>
                  <a:pt x="42" y="1706"/>
                </a:lnTo>
                <a:lnTo>
                  <a:pt x="20" y="1778"/>
                </a:lnTo>
                <a:lnTo>
                  <a:pt x="0" y="1846"/>
                </a:lnTo>
                <a:lnTo>
                  <a:pt x="0" y="1846"/>
                </a:lnTo>
                <a:lnTo>
                  <a:pt x="42" y="1894"/>
                </a:lnTo>
                <a:lnTo>
                  <a:pt x="80" y="1944"/>
                </a:lnTo>
                <a:lnTo>
                  <a:pt x="118" y="1994"/>
                </a:lnTo>
                <a:lnTo>
                  <a:pt x="154" y="2046"/>
                </a:lnTo>
                <a:lnTo>
                  <a:pt x="188" y="2102"/>
                </a:lnTo>
                <a:lnTo>
                  <a:pt x="220" y="2158"/>
                </a:lnTo>
                <a:lnTo>
                  <a:pt x="250" y="2216"/>
                </a:lnTo>
                <a:lnTo>
                  <a:pt x="280" y="2276"/>
                </a:lnTo>
                <a:lnTo>
                  <a:pt x="1752" y="2276"/>
                </a:lnTo>
                <a:lnTo>
                  <a:pt x="1752" y="0"/>
                </a:lnTo>
                <a:lnTo>
                  <a:pt x="1752" y="0"/>
                </a:lnTo>
                <a:lnTo>
                  <a:pt x="1686" y="78"/>
                </a:lnTo>
                <a:lnTo>
                  <a:pt x="1622" y="148"/>
                </a:lnTo>
                <a:lnTo>
                  <a:pt x="1558" y="214"/>
                </a:lnTo>
                <a:lnTo>
                  <a:pt x="1494" y="274"/>
                </a:lnTo>
                <a:lnTo>
                  <a:pt x="1430" y="330"/>
                </a:lnTo>
                <a:lnTo>
                  <a:pt x="1366" y="380"/>
                </a:lnTo>
                <a:lnTo>
                  <a:pt x="1304" y="424"/>
                </a:lnTo>
                <a:lnTo>
                  <a:pt x="1242" y="464"/>
                </a:lnTo>
                <a:lnTo>
                  <a:pt x="1180" y="498"/>
                </a:lnTo>
                <a:lnTo>
                  <a:pt x="1118" y="528"/>
                </a:lnTo>
                <a:lnTo>
                  <a:pt x="1058" y="554"/>
                </a:lnTo>
                <a:lnTo>
                  <a:pt x="998" y="574"/>
                </a:lnTo>
                <a:lnTo>
                  <a:pt x="938" y="592"/>
                </a:lnTo>
                <a:lnTo>
                  <a:pt x="880" y="604"/>
                </a:lnTo>
                <a:lnTo>
                  <a:pt x="822" y="614"/>
                </a:lnTo>
                <a:lnTo>
                  <a:pt x="764" y="618"/>
                </a:lnTo>
                <a:lnTo>
                  <a:pt x="764" y="618"/>
                </a:lnTo>
                <a:close/>
              </a:path>
            </a:pathLst>
          </a:custGeom>
          <a:solidFill>
            <a:srgbClr val="FFFFFF">
              <a:alpha val="10001"/>
            </a:srgbClr>
          </a:solidFill>
          <a:ln w="1905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105" name="Rectangle 9"/>
          <p:cNvSpPr>
            <a:spLocks noChangeArrowheads="1"/>
          </p:cNvSpPr>
          <p:nvPr/>
        </p:nvSpPr>
        <p:spPr bwMode="auto">
          <a:xfrm>
            <a:off x="7529513" y="5776913"/>
            <a:ext cx="6842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High</a:t>
            </a:r>
            <a:endParaRPr lang="ko-KR" altLang="en-US" sz="1200" b="1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2106" name="Freeform 10"/>
          <p:cNvSpPr>
            <a:spLocks/>
          </p:cNvSpPr>
          <p:nvPr/>
        </p:nvSpPr>
        <p:spPr bwMode="auto">
          <a:xfrm>
            <a:off x="4560888" y="1817688"/>
            <a:ext cx="2962275" cy="1731962"/>
          </a:xfrm>
          <a:custGeom>
            <a:avLst/>
            <a:gdLst>
              <a:gd name="T0" fmla="*/ 244 w 2336"/>
              <a:gd name="T1" fmla="*/ 0 h 1366"/>
              <a:gd name="T2" fmla="*/ 244 w 2336"/>
              <a:gd name="T3" fmla="*/ 0 h 1366"/>
              <a:gd name="T4" fmla="*/ 220 w 2336"/>
              <a:gd name="T5" fmla="*/ 62 h 1366"/>
              <a:gd name="T6" fmla="*/ 194 w 2336"/>
              <a:gd name="T7" fmla="*/ 124 h 1366"/>
              <a:gd name="T8" fmla="*/ 166 w 2336"/>
              <a:gd name="T9" fmla="*/ 182 h 1366"/>
              <a:gd name="T10" fmla="*/ 136 w 2336"/>
              <a:gd name="T11" fmla="*/ 238 h 1366"/>
              <a:gd name="T12" fmla="*/ 104 w 2336"/>
              <a:gd name="T13" fmla="*/ 290 h 1366"/>
              <a:gd name="T14" fmla="*/ 72 w 2336"/>
              <a:gd name="T15" fmla="*/ 342 h 1366"/>
              <a:gd name="T16" fmla="*/ 36 w 2336"/>
              <a:gd name="T17" fmla="*/ 390 h 1366"/>
              <a:gd name="T18" fmla="*/ 0 w 2336"/>
              <a:gd name="T19" fmla="*/ 436 h 1366"/>
              <a:gd name="T20" fmla="*/ 0 w 2336"/>
              <a:gd name="T21" fmla="*/ 436 h 1366"/>
              <a:gd name="T22" fmla="*/ 54 w 2336"/>
              <a:gd name="T23" fmla="*/ 512 h 1366"/>
              <a:gd name="T24" fmla="*/ 110 w 2336"/>
              <a:gd name="T25" fmla="*/ 592 h 1366"/>
              <a:gd name="T26" fmla="*/ 174 w 2336"/>
              <a:gd name="T27" fmla="*/ 674 h 1366"/>
              <a:gd name="T28" fmla="*/ 240 w 2336"/>
              <a:gd name="T29" fmla="*/ 754 h 1366"/>
              <a:gd name="T30" fmla="*/ 312 w 2336"/>
              <a:gd name="T31" fmla="*/ 836 h 1366"/>
              <a:gd name="T32" fmla="*/ 388 w 2336"/>
              <a:gd name="T33" fmla="*/ 914 h 1366"/>
              <a:gd name="T34" fmla="*/ 428 w 2336"/>
              <a:gd name="T35" fmla="*/ 954 h 1366"/>
              <a:gd name="T36" fmla="*/ 468 w 2336"/>
              <a:gd name="T37" fmla="*/ 990 h 1366"/>
              <a:gd name="T38" fmla="*/ 510 w 2336"/>
              <a:gd name="T39" fmla="*/ 1028 h 1366"/>
              <a:gd name="T40" fmla="*/ 552 w 2336"/>
              <a:gd name="T41" fmla="*/ 1064 h 1366"/>
              <a:gd name="T42" fmla="*/ 596 w 2336"/>
              <a:gd name="T43" fmla="*/ 1098 h 1366"/>
              <a:gd name="T44" fmla="*/ 640 w 2336"/>
              <a:gd name="T45" fmla="*/ 1130 h 1366"/>
              <a:gd name="T46" fmla="*/ 684 w 2336"/>
              <a:gd name="T47" fmla="*/ 1162 h 1366"/>
              <a:gd name="T48" fmla="*/ 730 w 2336"/>
              <a:gd name="T49" fmla="*/ 1190 h 1366"/>
              <a:gd name="T50" fmla="*/ 778 w 2336"/>
              <a:gd name="T51" fmla="*/ 1218 h 1366"/>
              <a:gd name="T52" fmla="*/ 826 w 2336"/>
              <a:gd name="T53" fmla="*/ 1244 h 1366"/>
              <a:gd name="T54" fmla="*/ 874 w 2336"/>
              <a:gd name="T55" fmla="*/ 1268 h 1366"/>
              <a:gd name="T56" fmla="*/ 924 w 2336"/>
              <a:gd name="T57" fmla="*/ 1290 h 1366"/>
              <a:gd name="T58" fmla="*/ 974 w 2336"/>
              <a:gd name="T59" fmla="*/ 1308 h 1366"/>
              <a:gd name="T60" fmla="*/ 1026 w 2336"/>
              <a:gd name="T61" fmla="*/ 1326 h 1366"/>
              <a:gd name="T62" fmla="*/ 1078 w 2336"/>
              <a:gd name="T63" fmla="*/ 1340 h 1366"/>
              <a:gd name="T64" fmla="*/ 1130 w 2336"/>
              <a:gd name="T65" fmla="*/ 1350 h 1366"/>
              <a:gd name="T66" fmla="*/ 1184 w 2336"/>
              <a:gd name="T67" fmla="*/ 1358 h 1366"/>
              <a:gd name="T68" fmla="*/ 1238 w 2336"/>
              <a:gd name="T69" fmla="*/ 1364 h 1366"/>
              <a:gd name="T70" fmla="*/ 1292 w 2336"/>
              <a:gd name="T71" fmla="*/ 1366 h 1366"/>
              <a:gd name="T72" fmla="*/ 1348 w 2336"/>
              <a:gd name="T73" fmla="*/ 1364 h 1366"/>
              <a:gd name="T74" fmla="*/ 1348 w 2336"/>
              <a:gd name="T75" fmla="*/ 1364 h 1366"/>
              <a:gd name="T76" fmla="*/ 1406 w 2336"/>
              <a:gd name="T77" fmla="*/ 1360 h 1366"/>
              <a:gd name="T78" fmla="*/ 1464 w 2336"/>
              <a:gd name="T79" fmla="*/ 1350 h 1366"/>
              <a:gd name="T80" fmla="*/ 1522 w 2336"/>
              <a:gd name="T81" fmla="*/ 1338 h 1366"/>
              <a:gd name="T82" fmla="*/ 1582 w 2336"/>
              <a:gd name="T83" fmla="*/ 1320 h 1366"/>
              <a:gd name="T84" fmla="*/ 1642 w 2336"/>
              <a:gd name="T85" fmla="*/ 1300 h 1366"/>
              <a:gd name="T86" fmla="*/ 1702 w 2336"/>
              <a:gd name="T87" fmla="*/ 1274 h 1366"/>
              <a:gd name="T88" fmla="*/ 1764 w 2336"/>
              <a:gd name="T89" fmla="*/ 1244 h 1366"/>
              <a:gd name="T90" fmla="*/ 1826 w 2336"/>
              <a:gd name="T91" fmla="*/ 1210 h 1366"/>
              <a:gd name="T92" fmla="*/ 1888 w 2336"/>
              <a:gd name="T93" fmla="*/ 1170 h 1366"/>
              <a:gd name="T94" fmla="*/ 1950 w 2336"/>
              <a:gd name="T95" fmla="*/ 1126 h 1366"/>
              <a:gd name="T96" fmla="*/ 2014 w 2336"/>
              <a:gd name="T97" fmla="*/ 1076 h 1366"/>
              <a:gd name="T98" fmla="*/ 2078 w 2336"/>
              <a:gd name="T99" fmla="*/ 1020 h 1366"/>
              <a:gd name="T100" fmla="*/ 2142 w 2336"/>
              <a:gd name="T101" fmla="*/ 960 h 1366"/>
              <a:gd name="T102" fmla="*/ 2206 w 2336"/>
              <a:gd name="T103" fmla="*/ 894 h 1366"/>
              <a:gd name="T104" fmla="*/ 2270 w 2336"/>
              <a:gd name="T105" fmla="*/ 824 h 1366"/>
              <a:gd name="T106" fmla="*/ 2336 w 2336"/>
              <a:gd name="T107" fmla="*/ 746 h 1366"/>
              <a:gd name="T108" fmla="*/ 2336 w 2336"/>
              <a:gd name="T109" fmla="*/ 0 h 1366"/>
              <a:gd name="T110" fmla="*/ 244 w 2336"/>
              <a:gd name="T111" fmla="*/ 0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366">
                <a:moveTo>
                  <a:pt x="244" y="0"/>
                </a:moveTo>
                <a:lnTo>
                  <a:pt x="244" y="0"/>
                </a:lnTo>
                <a:lnTo>
                  <a:pt x="220" y="62"/>
                </a:lnTo>
                <a:lnTo>
                  <a:pt x="194" y="124"/>
                </a:lnTo>
                <a:lnTo>
                  <a:pt x="166" y="182"/>
                </a:lnTo>
                <a:lnTo>
                  <a:pt x="136" y="238"/>
                </a:lnTo>
                <a:lnTo>
                  <a:pt x="104" y="290"/>
                </a:lnTo>
                <a:lnTo>
                  <a:pt x="72" y="342"/>
                </a:lnTo>
                <a:lnTo>
                  <a:pt x="36" y="390"/>
                </a:lnTo>
                <a:lnTo>
                  <a:pt x="0" y="436"/>
                </a:lnTo>
                <a:lnTo>
                  <a:pt x="0" y="436"/>
                </a:lnTo>
                <a:lnTo>
                  <a:pt x="54" y="512"/>
                </a:lnTo>
                <a:lnTo>
                  <a:pt x="110" y="592"/>
                </a:lnTo>
                <a:lnTo>
                  <a:pt x="174" y="674"/>
                </a:lnTo>
                <a:lnTo>
                  <a:pt x="240" y="754"/>
                </a:lnTo>
                <a:lnTo>
                  <a:pt x="312" y="836"/>
                </a:lnTo>
                <a:lnTo>
                  <a:pt x="388" y="914"/>
                </a:lnTo>
                <a:lnTo>
                  <a:pt x="428" y="954"/>
                </a:lnTo>
                <a:lnTo>
                  <a:pt x="468" y="990"/>
                </a:lnTo>
                <a:lnTo>
                  <a:pt x="510" y="1028"/>
                </a:lnTo>
                <a:lnTo>
                  <a:pt x="552" y="1064"/>
                </a:lnTo>
                <a:lnTo>
                  <a:pt x="596" y="1098"/>
                </a:lnTo>
                <a:lnTo>
                  <a:pt x="640" y="1130"/>
                </a:lnTo>
                <a:lnTo>
                  <a:pt x="684" y="1162"/>
                </a:lnTo>
                <a:lnTo>
                  <a:pt x="730" y="1190"/>
                </a:lnTo>
                <a:lnTo>
                  <a:pt x="778" y="1218"/>
                </a:lnTo>
                <a:lnTo>
                  <a:pt x="826" y="1244"/>
                </a:lnTo>
                <a:lnTo>
                  <a:pt x="874" y="1268"/>
                </a:lnTo>
                <a:lnTo>
                  <a:pt x="924" y="1290"/>
                </a:lnTo>
                <a:lnTo>
                  <a:pt x="974" y="1308"/>
                </a:lnTo>
                <a:lnTo>
                  <a:pt x="1026" y="1326"/>
                </a:lnTo>
                <a:lnTo>
                  <a:pt x="1078" y="1340"/>
                </a:lnTo>
                <a:lnTo>
                  <a:pt x="1130" y="1350"/>
                </a:lnTo>
                <a:lnTo>
                  <a:pt x="1184" y="1358"/>
                </a:lnTo>
                <a:lnTo>
                  <a:pt x="1238" y="1364"/>
                </a:lnTo>
                <a:lnTo>
                  <a:pt x="1292" y="1366"/>
                </a:lnTo>
                <a:lnTo>
                  <a:pt x="1348" y="1364"/>
                </a:lnTo>
                <a:lnTo>
                  <a:pt x="1348" y="1364"/>
                </a:lnTo>
                <a:lnTo>
                  <a:pt x="1406" y="1360"/>
                </a:lnTo>
                <a:lnTo>
                  <a:pt x="1464" y="1350"/>
                </a:lnTo>
                <a:lnTo>
                  <a:pt x="1522" y="1338"/>
                </a:lnTo>
                <a:lnTo>
                  <a:pt x="1582" y="1320"/>
                </a:lnTo>
                <a:lnTo>
                  <a:pt x="1642" y="1300"/>
                </a:lnTo>
                <a:lnTo>
                  <a:pt x="1702" y="1274"/>
                </a:lnTo>
                <a:lnTo>
                  <a:pt x="1764" y="1244"/>
                </a:lnTo>
                <a:lnTo>
                  <a:pt x="1826" y="1210"/>
                </a:lnTo>
                <a:lnTo>
                  <a:pt x="1888" y="1170"/>
                </a:lnTo>
                <a:lnTo>
                  <a:pt x="1950" y="1126"/>
                </a:lnTo>
                <a:lnTo>
                  <a:pt x="2014" y="1076"/>
                </a:lnTo>
                <a:lnTo>
                  <a:pt x="2078" y="1020"/>
                </a:lnTo>
                <a:lnTo>
                  <a:pt x="2142" y="960"/>
                </a:lnTo>
                <a:lnTo>
                  <a:pt x="2206" y="894"/>
                </a:lnTo>
                <a:lnTo>
                  <a:pt x="2270" y="824"/>
                </a:lnTo>
                <a:lnTo>
                  <a:pt x="2336" y="746"/>
                </a:lnTo>
                <a:lnTo>
                  <a:pt x="2336" y="0"/>
                </a:lnTo>
                <a:lnTo>
                  <a:pt x="244" y="0"/>
                </a:lnTo>
                <a:close/>
              </a:path>
            </a:pathLst>
          </a:custGeom>
          <a:solidFill>
            <a:srgbClr val="139AFF"/>
          </a:solidFill>
          <a:ln w="19050" cap="flat" cmpd="sng">
            <a:solidFill>
              <a:srgbClr val="139A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107" name="Freeform 11"/>
          <p:cNvSpPr>
            <a:spLocks/>
          </p:cNvSpPr>
          <p:nvPr/>
        </p:nvSpPr>
        <p:spPr bwMode="auto">
          <a:xfrm>
            <a:off x="3148013" y="2370138"/>
            <a:ext cx="3122612" cy="2735262"/>
          </a:xfrm>
          <a:custGeom>
            <a:avLst/>
            <a:gdLst>
              <a:gd name="T0" fmla="*/ 0 w 2462"/>
              <a:gd name="T1" fmla="*/ 518 h 2156"/>
              <a:gd name="T2" fmla="*/ 162 w 2462"/>
              <a:gd name="T3" fmla="*/ 734 h 2156"/>
              <a:gd name="T4" fmla="*/ 246 w 2462"/>
              <a:gd name="T5" fmla="*/ 854 h 2156"/>
              <a:gd name="T6" fmla="*/ 328 w 2462"/>
              <a:gd name="T7" fmla="*/ 982 h 2156"/>
              <a:gd name="T8" fmla="*/ 406 w 2462"/>
              <a:gd name="T9" fmla="*/ 1114 h 2156"/>
              <a:gd name="T10" fmla="*/ 474 w 2462"/>
              <a:gd name="T11" fmla="*/ 1246 h 2156"/>
              <a:gd name="T12" fmla="*/ 530 w 2462"/>
              <a:gd name="T13" fmla="*/ 1380 h 2156"/>
              <a:gd name="T14" fmla="*/ 574 w 2462"/>
              <a:gd name="T15" fmla="*/ 1510 h 2156"/>
              <a:gd name="T16" fmla="*/ 654 w 2462"/>
              <a:gd name="T17" fmla="*/ 1532 h 2156"/>
              <a:gd name="T18" fmla="*/ 810 w 2462"/>
              <a:gd name="T19" fmla="*/ 1584 h 2156"/>
              <a:gd name="T20" fmla="*/ 964 w 2462"/>
              <a:gd name="T21" fmla="*/ 1646 h 2156"/>
              <a:gd name="T22" fmla="*/ 1114 w 2462"/>
              <a:gd name="T23" fmla="*/ 1716 h 2156"/>
              <a:gd name="T24" fmla="*/ 1256 w 2462"/>
              <a:gd name="T25" fmla="*/ 1794 h 2156"/>
              <a:gd name="T26" fmla="*/ 1394 w 2462"/>
              <a:gd name="T27" fmla="*/ 1884 h 2156"/>
              <a:gd name="T28" fmla="*/ 1522 w 2462"/>
              <a:gd name="T29" fmla="*/ 1984 h 2156"/>
              <a:gd name="T30" fmla="*/ 1642 w 2462"/>
              <a:gd name="T31" fmla="*/ 2096 h 2156"/>
              <a:gd name="T32" fmla="*/ 1698 w 2462"/>
              <a:gd name="T33" fmla="*/ 2156 h 2156"/>
              <a:gd name="T34" fmla="*/ 1740 w 2462"/>
              <a:gd name="T35" fmla="*/ 2016 h 2156"/>
              <a:gd name="T36" fmla="*/ 1792 w 2462"/>
              <a:gd name="T37" fmla="*/ 1870 h 2156"/>
              <a:gd name="T38" fmla="*/ 1860 w 2462"/>
              <a:gd name="T39" fmla="*/ 1718 h 2156"/>
              <a:gd name="T40" fmla="*/ 1942 w 2462"/>
              <a:gd name="T41" fmla="*/ 1562 h 2156"/>
              <a:gd name="T42" fmla="*/ 2042 w 2462"/>
              <a:gd name="T43" fmla="*/ 1404 h 2156"/>
              <a:gd name="T44" fmla="*/ 2162 w 2462"/>
              <a:gd name="T45" fmla="*/ 1244 h 2156"/>
              <a:gd name="T46" fmla="*/ 2300 w 2462"/>
              <a:gd name="T47" fmla="*/ 1086 h 2156"/>
              <a:gd name="T48" fmla="*/ 2462 w 2462"/>
              <a:gd name="T49" fmla="*/ 928 h 2156"/>
              <a:gd name="T50" fmla="*/ 2406 w 2462"/>
              <a:gd name="T51" fmla="*/ 930 h 2156"/>
              <a:gd name="T52" fmla="*/ 2298 w 2462"/>
              <a:gd name="T53" fmla="*/ 922 h 2156"/>
              <a:gd name="T54" fmla="*/ 2192 w 2462"/>
              <a:gd name="T55" fmla="*/ 904 h 2156"/>
              <a:gd name="T56" fmla="*/ 2088 w 2462"/>
              <a:gd name="T57" fmla="*/ 872 h 2156"/>
              <a:gd name="T58" fmla="*/ 1988 w 2462"/>
              <a:gd name="T59" fmla="*/ 832 h 2156"/>
              <a:gd name="T60" fmla="*/ 1892 w 2462"/>
              <a:gd name="T61" fmla="*/ 782 h 2156"/>
              <a:gd name="T62" fmla="*/ 1798 w 2462"/>
              <a:gd name="T63" fmla="*/ 726 h 2156"/>
              <a:gd name="T64" fmla="*/ 1710 w 2462"/>
              <a:gd name="T65" fmla="*/ 662 h 2156"/>
              <a:gd name="T66" fmla="*/ 1624 w 2462"/>
              <a:gd name="T67" fmla="*/ 592 h 2156"/>
              <a:gd name="T68" fmla="*/ 1542 w 2462"/>
              <a:gd name="T69" fmla="*/ 518 h 2156"/>
              <a:gd name="T70" fmla="*/ 1426 w 2462"/>
              <a:gd name="T71" fmla="*/ 400 h 2156"/>
              <a:gd name="T72" fmla="*/ 1288 w 2462"/>
              <a:gd name="T73" fmla="*/ 238 h 2156"/>
              <a:gd name="T74" fmla="*/ 1168 w 2462"/>
              <a:gd name="T75" fmla="*/ 76 h 2156"/>
              <a:gd name="T76" fmla="*/ 1114 w 2462"/>
              <a:gd name="T77" fmla="*/ 0 h 2156"/>
              <a:gd name="T78" fmla="*/ 1060 w 2462"/>
              <a:gd name="T79" fmla="*/ 62 h 2156"/>
              <a:gd name="T80" fmla="*/ 1002 w 2462"/>
              <a:gd name="T81" fmla="*/ 118 h 2156"/>
              <a:gd name="T82" fmla="*/ 944 w 2462"/>
              <a:gd name="T83" fmla="*/ 172 h 2156"/>
              <a:gd name="T84" fmla="*/ 880 w 2462"/>
              <a:gd name="T85" fmla="*/ 220 h 2156"/>
              <a:gd name="T86" fmla="*/ 750 w 2462"/>
              <a:gd name="T87" fmla="*/ 304 h 2156"/>
              <a:gd name="T88" fmla="*/ 610 w 2462"/>
              <a:gd name="T89" fmla="*/ 374 h 2156"/>
              <a:gd name="T90" fmla="*/ 464 w 2462"/>
              <a:gd name="T91" fmla="*/ 428 h 2156"/>
              <a:gd name="T92" fmla="*/ 312 w 2462"/>
              <a:gd name="T93" fmla="*/ 470 h 2156"/>
              <a:gd name="T94" fmla="*/ 158 w 2462"/>
              <a:gd name="T95" fmla="*/ 500 h 2156"/>
              <a:gd name="T96" fmla="*/ 0 w 2462"/>
              <a:gd name="T97" fmla="*/ 518 h 2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62" h="2156">
                <a:moveTo>
                  <a:pt x="0" y="518"/>
                </a:moveTo>
                <a:lnTo>
                  <a:pt x="0" y="518"/>
                </a:lnTo>
                <a:lnTo>
                  <a:pt x="80" y="620"/>
                </a:lnTo>
                <a:lnTo>
                  <a:pt x="162" y="734"/>
                </a:lnTo>
                <a:lnTo>
                  <a:pt x="204" y="794"/>
                </a:lnTo>
                <a:lnTo>
                  <a:pt x="246" y="854"/>
                </a:lnTo>
                <a:lnTo>
                  <a:pt x="288" y="918"/>
                </a:lnTo>
                <a:lnTo>
                  <a:pt x="328" y="982"/>
                </a:lnTo>
                <a:lnTo>
                  <a:pt x="368" y="1048"/>
                </a:lnTo>
                <a:lnTo>
                  <a:pt x="406" y="1114"/>
                </a:lnTo>
                <a:lnTo>
                  <a:pt x="440" y="1180"/>
                </a:lnTo>
                <a:lnTo>
                  <a:pt x="474" y="1246"/>
                </a:lnTo>
                <a:lnTo>
                  <a:pt x="504" y="1314"/>
                </a:lnTo>
                <a:lnTo>
                  <a:pt x="530" y="1380"/>
                </a:lnTo>
                <a:lnTo>
                  <a:pt x="554" y="1444"/>
                </a:lnTo>
                <a:lnTo>
                  <a:pt x="574" y="1510"/>
                </a:lnTo>
                <a:lnTo>
                  <a:pt x="574" y="1510"/>
                </a:lnTo>
                <a:lnTo>
                  <a:pt x="654" y="1532"/>
                </a:lnTo>
                <a:lnTo>
                  <a:pt x="732" y="1558"/>
                </a:lnTo>
                <a:lnTo>
                  <a:pt x="810" y="1584"/>
                </a:lnTo>
                <a:lnTo>
                  <a:pt x="888" y="1614"/>
                </a:lnTo>
                <a:lnTo>
                  <a:pt x="964" y="1646"/>
                </a:lnTo>
                <a:lnTo>
                  <a:pt x="1040" y="1680"/>
                </a:lnTo>
                <a:lnTo>
                  <a:pt x="1114" y="1716"/>
                </a:lnTo>
                <a:lnTo>
                  <a:pt x="1186" y="1754"/>
                </a:lnTo>
                <a:lnTo>
                  <a:pt x="1256" y="1794"/>
                </a:lnTo>
                <a:lnTo>
                  <a:pt x="1326" y="1838"/>
                </a:lnTo>
                <a:lnTo>
                  <a:pt x="1394" y="1884"/>
                </a:lnTo>
                <a:lnTo>
                  <a:pt x="1460" y="1934"/>
                </a:lnTo>
                <a:lnTo>
                  <a:pt x="1522" y="1984"/>
                </a:lnTo>
                <a:lnTo>
                  <a:pt x="1584" y="2040"/>
                </a:lnTo>
                <a:lnTo>
                  <a:pt x="1642" y="2096"/>
                </a:lnTo>
                <a:lnTo>
                  <a:pt x="1698" y="2156"/>
                </a:lnTo>
                <a:lnTo>
                  <a:pt x="1698" y="2156"/>
                </a:lnTo>
                <a:lnTo>
                  <a:pt x="1718" y="2088"/>
                </a:lnTo>
                <a:lnTo>
                  <a:pt x="1740" y="2016"/>
                </a:lnTo>
                <a:lnTo>
                  <a:pt x="1764" y="1944"/>
                </a:lnTo>
                <a:lnTo>
                  <a:pt x="1792" y="1870"/>
                </a:lnTo>
                <a:lnTo>
                  <a:pt x="1824" y="1794"/>
                </a:lnTo>
                <a:lnTo>
                  <a:pt x="1860" y="1718"/>
                </a:lnTo>
                <a:lnTo>
                  <a:pt x="1898" y="1640"/>
                </a:lnTo>
                <a:lnTo>
                  <a:pt x="1942" y="1562"/>
                </a:lnTo>
                <a:lnTo>
                  <a:pt x="1990" y="1484"/>
                </a:lnTo>
                <a:lnTo>
                  <a:pt x="2042" y="1404"/>
                </a:lnTo>
                <a:lnTo>
                  <a:pt x="2100" y="1324"/>
                </a:lnTo>
                <a:lnTo>
                  <a:pt x="2162" y="1244"/>
                </a:lnTo>
                <a:lnTo>
                  <a:pt x="2228" y="1164"/>
                </a:lnTo>
                <a:lnTo>
                  <a:pt x="2300" y="1086"/>
                </a:lnTo>
                <a:lnTo>
                  <a:pt x="2378" y="1006"/>
                </a:lnTo>
                <a:lnTo>
                  <a:pt x="2462" y="928"/>
                </a:lnTo>
                <a:lnTo>
                  <a:pt x="2462" y="928"/>
                </a:lnTo>
                <a:lnTo>
                  <a:pt x="2406" y="930"/>
                </a:lnTo>
                <a:lnTo>
                  <a:pt x="2352" y="928"/>
                </a:lnTo>
                <a:lnTo>
                  <a:pt x="2298" y="922"/>
                </a:lnTo>
                <a:lnTo>
                  <a:pt x="2244" y="914"/>
                </a:lnTo>
                <a:lnTo>
                  <a:pt x="2192" y="904"/>
                </a:lnTo>
                <a:lnTo>
                  <a:pt x="2140" y="890"/>
                </a:lnTo>
                <a:lnTo>
                  <a:pt x="2088" y="872"/>
                </a:lnTo>
                <a:lnTo>
                  <a:pt x="2038" y="854"/>
                </a:lnTo>
                <a:lnTo>
                  <a:pt x="1988" y="832"/>
                </a:lnTo>
                <a:lnTo>
                  <a:pt x="1940" y="808"/>
                </a:lnTo>
                <a:lnTo>
                  <a:pt x="1892" y="782"/>
                </a:lnTo>
                <a:lnTo>
                  <a:pt x="1844" y="754"/>
                </a:lnTo>
                <a:lnTo>
                  <a:pt x="1798" y="726"/>
                </a:lnTo>
                <a:lnTo>
                  <a:pt x="1754" y="694"/>
                </a:lnTo>
                <a:lnTo>
                  <a:pt x="1710" y="662"/>
                </a:lnTo>
                <a:lnTo>
                  <a:pt x="1666" y="628"/>
                </a:lnTo>
                <a:lnTo>
                  <a:pt x="1624" y="592"/>
                </a:lnTo>
                <a:lnTo>
                  <a:pt x="1582" y="554"/>
                </a:lnTo>
                <a:lnTo>
                  <a:pt x="1542" y="518"/>
                </a:lnTo>
                <a:lnTo>
                  <a:pt x="1502" y="478"/>
                </a:lnTo>
                <a:lnTo>
                  <a:pt x="1426" y="400"/>
                </a:lnTo>
                <a:lnTo>
                  <a:pt x="1354" y="318"/>
                </a:lnTo>
                <a:lnTo>
                  <a:pt x="1288" y="238"/>
                </a:lnTo>
                <a:lnTo>
                  <a:pt x="1224" y="156"/>
                </a:lnTo>
                <a:lnTo>
                  <a:pt x="1168" y="76"/>
                </a:lnTo>
                <a:lnTo>
                  <a:pt x="1114" y="0"/>
                </a:lnTo>
                <a:lnTo>
                  <a:pt x="1114" y="0"/>
                </a:lnTo>
                <a:lnTo>
                  <a:pt x="1088" y="32"/>
                </a:lnTo>
                <a:lnTo>
                  <a:pt x="1060" y="62"/>
                </a:lnTo>
                <a:lnTo>
                  <a:pt x="1032" y="90"/>
                </a:lnTo>
                <a:lnTo>
                  <a:pt x="1002" y="118"/>
                </a:lnTo>
                <a:lnTo>
                  <a:pt x="974" y="146"/>
                </a:lnTo>
                <a:lnTo>
                  <a:pt x="944" y="172"/>
                </a:lnTo>
                <a:lnTo>
                  <a:pt x="912" y="196"/>
                </a:lnTo>
                <a:lnTo>
                  <a:pt x="880" y="220"/>
                </a:lnTo>
                <a:lnTo>
                  <a:pt x="816" y="264"/>
                </a:lnTo>
                <a:lnTo>
                  <a:pt x="750" y="304"/>
                </a:lnTo>
                <a:lnTo>
                  <a:pt x="680" y="342"/>
                </a:lnTo>
                <a:lnTo>
                  <a:pt x="610" y="374"/>
                </a:lnTo>
                <a:lnTo>
                  <a:pt x="538" y="402"/>
                </a:lnTo>
                <a:lnTo>
                  <a:pt x="464" y="428"/>
                </a:lnTo>
                <a:lnTo>
                  <a:pt x="388" y="450"/>
                </a:lnTo>
                <a:lnTo>
                  <a:pt x="312" y="470"/>
                </a:lnTo>
                <a:lnTo>
                  <a:pt x="236" y="486"/>
                </a:lnTo>
                <a:lnTo>
                  <a:pt x="158" y="500"/>
                </a:lnTo>
                <a:lnTo>
                  <a:pt x="78" y="510"/>
                </a:lnTo>
                <a:lnTo>
                  <a:pt x="0" y="518"/>
                </a:lnTo>
                <a:lnTo>
                  <a:pt x="0" y="518"/>
                </a:lnTo>
                <a:close/>
              </a:path>
            </a:pathLst>
          </a:custGeom>
          <a:solidFill>
            <a:srgbClr val="FDB602"/>
          </a:solidFill>
          <a:ln w="19050" cap="flat" cmpd="sng">
            <a:solidFill>
              <a:srgbClr val="F7B60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108" name="TextBox 57"/>
          <p:cNvSpPr txBox="1">
            <a:spLocks noChangeArrowheads="1"/>
          </p:cNvSpPr>
          <p:nvPr/>
        </p:nvSpPr>
        <p:spPr bwMode="auto">
          <a:xfrm>
            <a:off x="3836988" y="3343275"/>
            <a:ext cx="1655762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500" b="1">
                <a:solidFill>
                  <a:srgbClr val="FFFFFF"/>
                </a:solidFill>
                <a:latin typeface="Arial Black" panose="020B0A04020102020204" pitchFamily="34" charset="0"/>
              </a:rPr>
              <a:t>Line</a:t>
            </a:r>
          </a:p>
          <a:p>
            <a:pPr algn="ctr"/>
            <a:r>
              <a:rPr kumimoji="0" lang="en-US" altLang="ko-KR" sz="1500" b="1">
                <a:solidFill>
                  <a:srgbClr val="FFFFFF"/>
                </a:solidFill>
                <a:latin typeface="Arial Black" panose="020B0A04020102020204" pitchFamily="34" charset="0"/>
              </a:rPr>
              <a:t>Extensions</a:t>
            </a:r>
          </a:p>
        </p:txBody>
      </p:sp>
      <p:sp>
        <p:nvSpPr>
          <p:cNvPr id="132109" name="TextBox 57"/>
          <p:cNvSpPr txBox="1">
            <a:spLocks noChangeArrowheads="1"/>
          </p:cNvSpPr>
          <p:nvPr/>
        </p:nvSpPr>
        <p:spPr bwMode="auto">
          <a:xfrm>
            <a:off x="5291138" y="2259013"/>
            <a:ext cx="1655762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500" b="1">
                <a:solidFill>
                  <a:srgbClr val="FFFFFF"/>
                </a:solidFill>
                <a:latin typeface="Arial Black" panose="020B0A04020102020204" pitchFamily="34" charset="0"/>
              </a:rPr>
              <a:t>Completely</a:t>
            </a:r>
          </a:p>
          <a:p>
            <a:pPr algn="ctr"/>
            <a:r>
              <a:rPr kumimoji="0" lang="en-US" altLang="ko-KR" sz="1500" b="1">
                <a:solidFill>
                  <a:srgbClr val="FFFFFF"/>
                </a:solidFill>
                <a:latin typeface="Arial Black" panose="020B0A04020102020204" pitchFamily="34" charset="0"/>
              </a:rPr>
              <a:t>New</a:t>
            </a:r>
          </a:p>
        </p:txBody>
      </p:sp>
      <p:sp>
        <p:nvSpPr>
          <p:cNvPr id="132110" name="TextBox 57"/>
          <p:cNvSpPr txBox="1">
            <a:spLocks noChangeArrowheads="1"/>
          </p:cNvSpPr>
          <p:nvPr/>
        </p:nvSpPr>
        <p:spPr bwMode="auto">
          <a:xfrm>
            <a:off x="5745163" y="4491038"/>
            <a:ext cx="1655762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500" b="1">
                <a:solidFill>
                  <a:srgbClr val="FFFFFF"/>
                </a:solidFill>
                <a:latin typeface="Arial Black" panose="020B0A04020102020204" pitchFamily="34" charset="0"/>
              </a:rPr>
              <a:t>Repositionings</a:t>
            </a:r>
          </a:p>
        </p:txBody>
      </p:sp>
      <p:sp>
        <p:nvSpPr>
          <p:cNvPr id="132111" name="Rectangle 15"/>
          <p:cNvSpPr>
            <a:spLocks noChangeArrowheads="1"/>
          </p:cNvSpPr>
          <p:nvPr/>
        </p:nvSpPr>
        <p:spPr bwMode="auto">
          <a:xfrm>
            <a:off x="971550" y="5767388"/>
            <a:ext cx="5397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Low</a:t>
            </a:r>
            <a:endParaRPr lang="ko-KR" altLang="en-US" sz="1200" b="1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2112" name="Rectangle 16"/>
          <p:cNvSpPr>
            <a:spLocks noChangeArrowheads="1"/>
          </p:cNvSpPr>
          <p:nvPr/>
        </p:nvSpPr>
        <p:spPr bwMode="auto">
          <a:xfrm>
            <a:off x="901700" y="1450975"/>
            <a:ext cx="68421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High</a:t>
            </a:r>
            <a:endParaRPr lang="ko-KR" altLang="en-US" sz="1200" b="1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2113" name="TextBox 57"/>
          <p:cNvSpPr txBox="1">
            <a:spLocks noChangeArrowheads="1"/>
          </p:cNvSpPr>
          <p:nvPr/>
        </p:nvSpPr>
        <p:spPr bwMode="auto">
          <a:xfrm>
            <a:off x="3181350" y="5789613"/>
            <a:ext cx="2830513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500" b="1">
                <a:solidFill>
                  <a:srgbClr val="FFFFFF"/>
                </a:solidFill>
                <a:latin typeface="Arial Black" panose="020B0A04020102020204" pitchFamily="34" charset="0"/>
              </a:rPr>
              <a:t>Newness to Market</a:t>
            </a:r>
          </a:p>
        </p:txBody>
      </p:sp>
      <p:sp>
        <p:nvSpPr>
          <p:cNvPr id="132114" name="TextBox 57"/>
          <p:cNvSpPr txBox="1">
            <a:spLocks noChangeArrowheads="1"/>
          </p:cNvSpPr>
          <p:nvPr/>
        </p:nvSpPr>
        <p:spPr bwMode="auto">
          <a:xfrm rot="16200000">
            <a:off x="-161131" y="3588544"/>
            <a:ext cx="2830513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500" b="1">
                <a:solidFill>
                  <a:srgbClr val="FFFFFF"/>
                </a:solidFill>
                <a:latin typeface="Arial Black" panose="020B0A04020102020204" pitchFamily="34" charset="0"/>
              </a:rPr>
              <a:t>Newness to Company</a:t>
            </a:r>
          </a:p>
        </p:txBody>
      </p:sp>
      <p:sp>
        <p:nvSpPr>
          <p:cNvPr id="132115" name="Line 19"/>
          <p:cNvSpPr>
            <a:spLocks noChangeShapeType="1"/>
          </p:cNvSpPr>
          <p:nvPr/>
        </p:nvSpPr>
        <p:spPr bwMode="auto">
          <a:xfrm flipV="1">
            <a:off x="1268413" y="5013325"/>
            <a:ext cx="0" cy="431800"/>
          </a:xfrm>
          <a:prstGeom prst="line">
            <a:avLst/>
          </a:prstGeom>
          <a:noFill/>
          <a:ln w="19050">
            <a:solidFill>
              <a:srgbClr val="00CCFF"/>
            </a:solidFill>
            <a:round/>
            <a:headEnd type="triangle" w="med" len="med"/>
            <a:tailEnd type="none" w="med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116" name="Line 20"/>
          <p:cNvSpPr>
            <a:spLocks noChangeShapeType="1"/>
          </p:cNvSpPr>
          <p:nvPr/>
        </p:nvSpPr>
        <p:spPr bwMode="auto">
          <a:xfrm flipV="1">
            <a:off x="1268413" y="1989138"/>
            <a:ext cx="0" cy="422275"/>
          </a:xfrm>
          <a:prstGeom prst="line">
            <a:avLst/>
          </a:prstGeom>
          <a:noFill/>
          <a:ln w="19050">
            <a:solidFill>
              <a:srgbClr val="FB6A43"/>
            </a:solidFill>
            <a:round/>
            <a:headEnd type="none" w="med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117" name="Line 21"/>
          <p:cNvSpPr>
            <a:spLocks noChangeShapeType="1"/>
          </p:cNvSpPr>
          <p:nvPr/>
        </p:nvSpPr>
        <p:spPr bwMode="auto">
          <a:xfrm flipH="1">
            <a:off x="1719263" y="5922963"/>
            <a:ext cx="433387" cy="0"/>
          </a:xfrm>
          <a:prstGeom prst="line">
            <a:avLst/>
          </a:prstGeom>
          <a:noFill/>
          <a:ln w="19050">
            <a:solidFill>
              <a:srgbClr val="00CC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118" name="Line 22"/>
          <p:cNvSpPr>
            <a:spLocks noChangeShapeType="1"/>
          </p:cNvSpPr>
          <p:nvPr/>
        </p:nvSpPr>
        <p:spPr bwMode="auto">
          <a:xfrm flipH="1">
            <a:off x="6877050" y="5945188"/>
            <a:ext cx="433388" cy="0"/>
          </a:xfrm>
          <a:prstGeom prst="line">
            <a:avLst/>
          </a:prstGeom>
          <a:noFill/>
          <a:ln w="19050">
            <a:solidFill>
              <a:srgbClr val="FB6A43"/>
            </a:solidFill>
            <a:round/>
            <a:headEnd type="triangle" w="med" len="med"/>
            <a:tailEnd type="none" w="med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119" name="TextBox 57"/>
          <p:cNvSpPr txBox="1">
            <a:spLocks noChangeArrowheads="1"/>
          </p:cNvSpPr>
          <p:nvPr/>
        </p:nvSpPr>
        <p:spPr bwMode="auto">
          <a:xfrm rot="27000000">
            <a:off x="6446044" y="3566319"/>
            <a:ext cx="2830513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500" b="1">
                <a:solidFill>
                  <a:srgbClr val="FFFFFF"/>
                </a:solidFill>
                <a:latin typeface="Arial Black" panose="020B0A04020102020204" pitchFamily="34" charset="0"/>
              </a:rPr>
              <a:t>Newness to House</a:t>
            </a:r>
          </a:p>
        </p:txBody>
      </p:sp>
      <p:sp>
        <p:nvSpPr>
          <p:cNvPr id="132120" name="Rectangle 24"/>
          <p:cNvSpPr>
            <a:spLocks noChangeArrowheads="1"/>
          </p:cNvSpPr>
          <p:nvPr/>
        </p:nvSpPr>
        <p:spPr bwMode="auto">
          <a:xfrm>
            <a:off x="1547813" y="1827213"/>
            <a:ext cx="5976937" cy="3816350"/>
          </a:xfrm>
          <a:prstGeom prst="rect">
            <a:avLst/>
          </a:prstGeom>
          <a:noFill/>
          <a:ln w="10160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32121" name="Group 25"/>
          <p:cNvGrpSpPr>
            <a:grpSpLocks/>
          </p:cNvGrpSpPr>
          <p:nvPr/>
        </p:nvGrpSpPr>
        <p:grpSpPr bwMode="auto">
          <a:xfrm>
            <a:off x="1119188" y="5527675"/>
            <a:ext cx="542925" cy="547688"/>
            <a:chOff x="1020" y="3628"/>
            <a:chExt cx="342" cy="345"/>
          </a:xfrm>
        </p:grpSpPr>
        <p:sp>
          <p:nvSpPr>
            <p:cNvPr id="132122" name="Line 26"/>
            <p:cNvSpPr>
              <a:spLocks noChangeShapeType="1"/>
            </p:cNvSpPr>
            <p:nvPr/>
          </p:nvSpPr>
          <p:spPr bwMode="auto">
            <a:xfrm rot="5400000" flipH="1">
              <a:off x="1152" y="3570"/>
              <a:ext cx="1" cy="26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ysDot"/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32123" name="Group 27"/>
            <p:cNvGrpSpPr>
              <a:grpSpLocks/>
            </p:cNvGrpSpPr>
            <p:nvPr/>
          </p:nvGrpSpPr>
          <p:grpSpPr bwMode="auto">
            <a:xfrm>
              <a:off x="1208" y="3628"/>
              <a:ext cx="154" cy="345"/>
              <a:chOff x="1208" y="3628"/>
              <a:chExt cx="154" cy="345"/>
            </a:xfrm>
          </p:grpSpPr>
          <p:sp>
            <p:nvSpPr>
              <p:cNvPr id="132124" name="Line 28"/>
              <p:cNvSpPr>
                <a:spLocks noChangeShapeType="1"/>
              </p:cNvSpPr>
              <p:nvPr/>
            </p:nvSpPr>
            <p:spPr bwMode="auto">
              <a:xfrm flipH="1">
                <a:off x="1282" y="3707"/>
                <a:ext cx="1" cy="266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32125" name="Group 138"/>
              <p:cNvGrpSpPr>
                <a:grpSpLocks/>
              </p:cNvGrpSpPr>
              <p:nvPr/>
            </p:nvGrpSpPr>
            <p:grpSpPr bwMode="auto">
              <a:xfrm>
                <a:off x="1208" y="3628"/>
                <a:ext cx="154" cy="154"/>
                <a:chOff x="1661" y="2750"/>
                <a:chExt cx="250" cy="250"/>
              </a:xfrm>
            </p:grpSpPr>
            <p:sp>
              <p:nvSpPr>
                <p:cNvPr id="132126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5pPr>
                  <a:lvl6pPr marL="25146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6pPr>
                  <a:lvl7pPr marL="29718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7pPr>
                  <a:lvl8pPr marL="34290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8pPr>
                  <a:lvl9pPr marL="38862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9pPr>
                </a:lstStyle>
                <a:p>
                  <a:pPr algn="ctr"/>
                  <a:endParaRPr kumimoji="0" lang="ko-KR" altLang="ko-K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32127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rgbClr val="2F2F2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5pPr>
                  <a:lvl6pPr marL="25146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6pPr>
                  <a:lvl7pPr marL="29718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7pPr>
                  <a:lvl8pPr marL="34290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8pPr>
                  <a:lvl9pPr marL="38862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9pPr>
                </a:lstStyle>
                <a:p>
                  <a:pPr algn="ctr"/>
                  <a:endParaRPr kumimoji="0" lang="ko-KR" altLang="ko-KR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132128" name="Group 32"/>
          <p:cNvGrpSpPr>
            <a:grpSpLocks/>
          </p:cNvGrpSpPr>
          <p:nvPr/>
        </p:nvGrpSpPr>
        <p:grpSpPr bwMode="auto">
          <a:xfrm>
            <a:off x="7410450" y="5527675"/>
            <a:ext cx="554038" cy="547688"/>
            <a:chOff x="4621" y="3499"/>
            <a:chExt cx="349" cy="345"/>
          </a:xfrm>
        </p:grpSpPr>
        <p:sp>
          <p:nvSpPr>
            <p:cNvPr id="132129" name="Line 33"/>
            <p:cNvSpPr>
              <a:spLocks noChangeShapeType="1"/>
            </p:cNvSpPr>
            <p:nvPr/>
          </p:nvSpPr>
          <p:spPr bwMode="auto">
            <a:xfrm rot="16200000" flipH="1">
              <a:off x="4835" y="3441"/>
              <a:ext cx="1" cy="269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ysDot"/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32130" name="Group 34"/>
            <p:cNvGrpSpPr>
              <a:grpSpLocks/>
            </p:cNvGrpSpPr>
            <p:nvPr/>
          </p:nvGrpSpPr>
          <p:grpSpPr bwMode="auto">
            <a:xfrm>
              <a:off x="4621" y="3499"/>
              <a:ext cx="154" cy="345"/>
              <a:chOff x="2892" y="3369"/>
              <a:chExt cx="154" cy="345"/>
            </a:xfrm>
          </p:grpSpPr>
          <p:sp>
            <p:nvSpPr>
              <p:cNvPr id="132131" name="Line 35"/>
              <p:cNvSpPr>
                <a:spLocks noChangeShapeType="1"/>
              </p:cNvSpPr>
              <p:nvPr/>
            </p:nvSpPr>
            <p:spPr bwMode="auto">
              <a:xfrm flipH="1">
                <a:off x="2966" y="3448"/>
                <a:ext cx="1" cy="266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32132" name="Group 138"/>
              <p:cNvGrpSpPr>
                <a:grpSpLocks/>
              </p:cNvGrpSpPr>
              <p:nvPr/>
            </p:nvGrpSpPr>
            <p:grpSpPr bwMode="auto">
              <a:xfrm>
                <a:off x="2892" y="3369"/>
                <a:ext cx="154" cy="154"/>
                <a:chOff x="1661" y="2750"/>
                <a:chExt cx="250" cy="250"/>
              </a:xfrm>
            </p:grpSpPr>
            <p:sp>
              <p:nvSpPr>
                <p:cNvPr id="132133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5pPr>
                  <a:lvl6pPr marL="25146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6pPr>
                  <a:lvl7pPr marL="29718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7pPr>
                  <a:lvl8pPr marL="34290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8pPr>
                  <a:lvl9pPr marL="38862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9pPr>
                </a:lstStyle>
                <a:p>
                  <a:pPr algn="ctr"/>
                  <a:endParaRPr kumimoji="0" lang="ko-KR" altLang="ko-K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32134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rgbClr val="2F2F2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5pPr>
                  <a:lvl6pPr marL="25146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6pPr>
                  <a:lvl7pPr marL="29718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7pPr>
                  <a:lvl8pPr marL="34290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8pPr>
                  <a:lvl9pPr marL="38862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9pPr>
                </a:lstStyle>
                <a:p>
                  <a:pPr algn="ctr"/>
                  <a:endParaRPr kumimoji="0" lang="ko-KR" altLang="ko-KR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sp>
        <p:nvSpPr>
          <p:cNvPr id="132135" name="Line 39"/>
          <p:cNvSpPr>
            <a:spLocks noChangeShapeType="1"/>
          </p:cNvSpPr>
          <p:nvPr/>
        </p:nvSpPr>
        <p:spPr bwMode="auto">
          <a:xfrm>
            <a:off x="7834313" y="1989138"/>
            <a:ext cx="0" cy="431800"/>
          </a:xfrm>
          <a:prstGeom prst="line">
            <a:avLst/>
          </a:prstGeom>
          <a:noFill/>
          <a:ln w="19050">
            <a:solidFill>
              <a:srgbClr val="00CCFF"/>
            </a:solidFill>
            <a:round/>
            <a:headEnd type="triangle" w="med" len="med"/>
            <a:tailEnd type="none" w="med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136" name="Line 40"/>
          <p:cNvSpPr>
            <a:spLocks noChangeShapeType="1"/>
          </p:cNvSpPr>
          <p:nvPr/>
        </p:nvSpPr>
        <p:spPr bwMode="auto">
          <a:xfrm>
            <a:off x="7832725" y="5013325"/>
            <a:ext cx="0" cy="460375"/>
          </a:xfrm>
          <a:prstGeom prst="line">
            <a:avLst/>
          </a:prstGeom>
          <a:noFill/>
          <a:ln w="19050">
            <a:solidFill>
              <a:srgbClr val="FB6A43"/>
            </a:solidFill>
            <a:round/>
            <a:headEnd type="none" w="med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137" name="Rectangle 41"/>
          <p:cNvSpPr>
            <a:spLocks noChangeArrowheads="1"/>
          </p:cNvSpPr>
          <p:nvPr/>
        </p:nvSpPr>
        <p:spPr bwMode="auto">
          <a:xfrm>
            <a:off x="3127375" y="1374775"/>
            <a:ext cx="2735263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500" b="1">
                <a:solidFill>
                  <a:srgbClr val="FFFFFF"/>
                </a:solidFill>
                <a:latin typeface="Arial Black" panose="020B0A04020102020204" pitchFamily="34" charset="0"/>
              </a:rPr>
              <a:t>Newness to Buidling</a:t>
            </a:r>
            <a:endParaRPr kumimoji="0" lang="ko-KR" altLang="en-US" sz="1500" b="1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132138" name="Group 42"/>
          <p:cNvGrpSpPr>
            <a:grpSpLocks/>
          </p:cNvGrpSpPr>
          <p:nvPr/>
        </p:nvGrpSpPr>
        <p:grpSpPr bwMode="auto">
          <a:xfrm rot="5400000">
            <a:off x="1118394" y="1416844"/>
            <a:ext cx="542925" cy="547687"/>
            <a:chOff x="1020" y="3628"/>
            <a:chExt cx="342" cy="345"/>
          </a:xfrm>
        </p:grpSpPr>
        <p:sp>
          <p:nvSpPr>
            <p:cNvPr id="132139" name="Line 43"/>
            <p:cNvSpPr>
              <a:spLocks noChangeShapeType="1"/>
            </p:cNvSpPr>
            <p:nvPr/>
          </p:nvSpPr>
          <p:spPr bwMode="auto">
            <a:xfrm rot="5400000" flipH="1">
              <a:off x="1152" y="3570"/>
              <a:ext cx="1" cy="26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ysDot"/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32140" name="Group 44"/>
            <p:cNvGrpSpPr>
              <a:grpSpLocks/>
            </p:cNvGrpSpPr>
            <p:nvPr/>
          </p:nvGrpSpPr>
          <p:grpSpPr bwMode="auto">
            <a:xfrm>
              <a:off x="1208" y="3628"/>
              <a:ext cx="154" cy="345"/>
              <a:chOff x="1208" y="3628"/>
              <a:chExt cx="154" cy="345"/>
            </a:xfrm>
          </p:grpSpPr>
          <p:sp>
            <p:nvSpPr>
              <p:cNvPr id="132141" name="Line 45"/>
              <p:cNvSpPr>
                <a:spLocks noChangeShapeType="1"/>
              </p:cNvSpPr>
              <p:nvPr/>
            </p:nvSpPr>
            <p:spPr bwMode="auto">
              <a:xfrm flipH="1">
                <a:off x="1282" y="3707"/>
                <a:ext cx="1" cy="266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32142" name="Group 138"/>
              <p:cNvGrpSpPr>
                <a:grpSpLocks/>
              </p:cNvGrpSpPr>
              <p:nvPr/>
            </p:nvGrpSpPr>
            <p:grpSpPr bwMode="auto">
              <a:xfrm>
                <a:off x="1208" y="3628"/>
                <a:ext cx="154" cy="154"/>
                <a:chOff x="1661" y="2750"/>
                <a:chExt cx="250" cy="250"/>
              </a:xfrm>
            </p:grpSpPr>
            <p:sp>
              <p:nvSpPr>
                <p:cNvPr id="132143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5pPr>
                  <a:lvl6pPr marL="25146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6pPr>
                  <a:lvl7pPr marL="29718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7pPr>
                  <a:lvl8pPr marL="34290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8pPr>
                  <a:lvl9pPr marL="38862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9pPr>
                </a:lstStyle>
                <a:p>
                  <a:pPr algn="ctr"/>
                  <a:endParaRPr kumimoji="0" lang="ko-KR" altLang="ko-K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32144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rgbClr val="2F2F2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5pPr>
                  <a:lvl6pPr marL="25146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6pPr>
                  <a:lvl7pPr marL="29718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7pPr>
                  <a:lvl8pPr marL="34290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8pPr>
                  <a:lvl9pPr marL="38862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9pPr>
                </a:lstStyle>
                <a:p>
                  <a:pPr algn="ctr"/>
                  <a:endParaRPr kumimoji="0" lang="ko-KR" altLang="ko-KR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grpSp>
        <p:nvGrpSpPr>
          <p:cNvPr id="132145" name="Group 49"/>
          <p:cNvGrpSpPr>
            <a:grpSpLocks/>
          </p:cNvGrpSpPr>
          <p:nvPr/>
        </p:nvGrpSpPr>
        <p:grpSpPr bwMode="auto">
          <a:xfrm rot="10800000">
            <a:off x="7402513" y="1416050"/>
            <a:ext cx="542925" cy="547688"/>
            <a:chOff x="1020" y="3628"/>
            <a:chExt cx="342" cy="345"/>
          </a:xfrm>
        </p:grpSpPr>
        <p:sp>
          <p:nvSpPr>
            <p:cNvPr id="132146" name="Line 50"/>
            <p:cNvSpPr>
              <a:spLocks noChangeShapeType="1"/>
            </p:cNvSpPr>
            <p:nvPr/>
          </p:nvSpPr>
          <p:spPr bwMode="auto">
            <a:xfrm rot="5400000" flipH="1">
              <a:off x="1152" y="3570"/>
              <a:ext cx="1" cy="26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ysDot"/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132147" name="Group 51"/>
            <p:cNvGrpSpPr>
              <a:grpSpLocks/>
            </p:cNvGrpSpPr>
            <p:nvPr/>
          </p:nvGrpSpPr>
          <p:grpSpPr bwMode="auto">
            <a:xfrm>
              <a:off x="1208" y="3628"/>
              <a:ext cx="154" cy="345"/>
              <a:chOff x="1208" y="3628"/>
              <a:chExt cx="154" cy="345"/>
            </a:xfrm>
          </p:grpSpPr>
          <p:sp>
            <p:nvSpPr>
              <p:cNvPr id="132148" name="Line 52"/>
              <p:cNvSpPr>
                <a:spLocks noChangeShapeType="1"/>
              </p:cNvSpPr>
              <p:nvPr/>
            </p:nvSpPr>
            <p:spPr bwMode="auto">
              <a:xfrm flipH="1">
                <a:off x="1282" y="3707"/>
                <a:ext cx="1" cy="266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32149" name="Group 138"/>
              <p:cNvGrpSpPr>
                <a:grpSpLocks/>
              </p:cNvGrpSpPr>
              <p:nvPr/>
            </p:nvGrpSpPr>
            <p:grpSpPr bwMode="auto">
              <a:xfrm>
                <a:off x="1208" y="3628"/>
                <a:ext cx="154" cy="154"/>
                <a:chOff x="1661" y="2750"/>
                <a:chExt cx="250" cy="250"/>
              </a:xfrm>
            </p:grpSpPr>
            <p:sp>
              <p:nvSpPr>
                <p:cNvPr id="132150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5pPr>
                  <a:lvl6pPr marL="25146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6pPr>
                  <a:lvl7pPr marL="29718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7pPr>
                  <a:lvl8pPr marL="34290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8pPr>
                  <a:lvl9pPr marL="38862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9pPr>
                </a:lstStyle>
                <a:p>
                  <a:pPr algn="ctr"/>
                  <a:endParaRPr kumimoji="0" lang="ko-KR" altLang="ko-KR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32151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rgbClr val="2F2F2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5pPr>
                  <a:lvl6pPr marL="25146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6pPr>
                  <a:lvl7pPr marL="29718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7pPr>
                  <a:lvl8pPr marL="34290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8pPr>
                  <a:lvl9pPr marL="38862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9pPr>
                </a:lstStyle>
                <a:p>
                  <a:pPr algn="ctr"/>
                  <a:endParaRPr kumimoji="0" lang="ko-KR" altLang="ko-KR">
                    <a:solidFill>
                      <a:srgbClr val="000000"/>
                    </a:solidFill>
                  </a:endParaRPr>
                </a:p>
              </p:txBody>
            </p:sp>
          </p:grpSp>
        </p:grpSp>
      </p:grpSp>
      <p:sp>
        <p:nvSpPr>
          <p:cNvPr id="132152" name="Line 56"/>
          <p:cNvSpPr>
            <a:spLocks noChangeShapeType="1"/>
          </p:cNvSpPr>
          <p:nvPr/>
        </p:nvSpPr>
        <p:spPr bwMode="auto">
          <a:xfrm>
            <a:off x="1730375" y="1552575"/>
            <a:ext cx="442913" cy="0"/>
          </a:xfrm>
          <a:prstGeom prst="line">
            <a:avLst/>
          </a:prstGeom>
          <a:noFill/>
          <a:ln w="19050">
            <a:solidFill>
              <a:srgbClr val="FB6A43"/>
            </a:solidFill>
            <a:round/>
            <a:headEnd type="triangle" w="med" len="med"/>
            <a:tailEnd type="none" w="med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153" name="Rectangle 57"/>
          <p:cNvSpPr>
            <a:spLocks noChangeArrowheads="1"/>
          </p:cNvSpPr>
          <p:nvPr/>
        </p:nvSpPr>
        <p:spPr bwMode="auto">
          <a:xfrm>
            <a:off x="7591425" y="1419225"/>
            <a:ext cx="54927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Low</a:t>
            </a:r>
            <a:endParaRPr lang="ko-KR" altLang="en-US" sz="1200" b="1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132154" name="Line 58"/>
          <p:cNvSpPr>
            <a:spLocks noChangeShapeType="1"/>
          </p:cNvSpPr>
          <p:nvPr/>
        </p:nvSpPr>
        <p:spPr bwMode="auto">
          <a:xfrm>
            <a:off x="6843713" y="1563688"/>
            <a:ext cx="465137" cy="0"/>
          </a:xfrm>
          <a:prstGeom prst="line">
            <a:avLst/>
          </a:prstGeom>
          <a:noFill/>
          <a:ln w="19050">
            <a:solidFill>
              <a:srgbClr val="00CC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32155" name="Group 59"/>
          <p:cNvGrpSpPr>
            <a:grpSpLocks/>
          </p:cNvGrpSpPr>
          <p:nvPr/>
        </p:nvGrpSpPr>
        <p:grpSpPr bwMode="auto">
          <a:xfrm>
            <a:off x="7532688" y="6354763"/>
            <a:ext cx="1441450" cy="360362"/>
            <a:chOff x="4745" y="4003"/>
            <a:chExt cx="908" cy="227"/>
          </a:xfrm>
        </p:grpSpPr>
        <p:sp>
          <p:nvSpPr>
            <p:cNvPr id="132156" name="WordArt 3"/>
            <p:cNvSpPr>
              <a:spLocks noChangeArrowheads="1" noChangeShapeType="1" noTextEdit="1"/>
            </p:cNvSpPr>
            <p:nvPr/>
          </p:nvSpPr>
          <p:spPr bwMode="auto">
            <a:xfrm>
              <a:off x="4745" y="4003"/>
              <a:ext cx="9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>
                  <a:solidFill>
                    <a:srgbClr val="FFFFFF"/>
                  </a:solidFill>
                  <a:latin typeface="Impact" panose="020B0806030902050204" pitchFamily="34" charset="0"/>
                </a:rPr>
                <a:t>' LOGOTYPE '</a:t>
              </a:r>
              <a:endParaRPr lang="zh-CN" altLang="en-US" kern="1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2157" name="WordArt 4"/>
            <p:cNvSpPr>
              <a:spLocks noChangeArrowheads="1" noChangeShapeType="1" noTextEdit="1"/>
            </p:cNvSpPr>
            <p:nvPr/>
          </p:nvSpPr>
          <p:spPr bwMode="auto">
            <a:xfrm>
              <a:off x="4815" y="4184"/>
              <a:ext cx="770" cy="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 kern="10">
                  <a:solidFill>
                    <a:srgbClr val="9696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COMPANY LOGOTYPE INSERT</a:t>
              </a:r>
              <a:endParaRPr lang="zh-CN" altLang="en-US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2158" name="WordArt 2"/>
          <p:cNvSpPr>
            <a:spLocks noChangeArrowheads="1" noChangeShapeType="1" noTextEdit="1"/>
          </p:cNvSpPr>
          <p:nvPr/>
        </p:nvSpPr>
        <p:spPr bwMode="auto">
          <a:xfrm>
            <a:off x="1908175" y="215900"/>
            <a:ext cx="5327650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2159" name="Text Box 44"/>
          <p:cNvSpPr txBox="1">
            <a:spLocks noChangeArrowheads="1"/>
          </p:cNvSpPr>
          <p:nvPr/>
        </p:nvSpPr>
        <p:spPr bwMode="auto">
          <a:xfrm>
            <a:off x="0" y="544513"/>
            <a:ext cx="91440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>
              <a:lnSpc>
                <a:spcPct val="90000"/>
              </a:lnSpc>
            </a:pPr>
            <a:r>
              <a:rPr kumimoji="0"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PowerPoint can tailor your presentation so that all slides will look a certain way or fit a specific template.</a:t>
            </a:r>
          </a:p>
          <a:p>
            <a:pPr algn="ctr">
              <a:lnSpc>
                <a:spcPct val="90000"/>
              </a:lnSpc>
            </a:pPr>
            <a:r>
              <a:rPr kumimoji="0"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If you need to create a presentation for a specific company or have a logo or design that you would like to include on every page,</a:t>
            </a:r>
          </a:p>
          <a:p>
            <a:pPr algn="ctr">
              <a:lnSpc>
                <a:spcPct val="90000"/>
              </a:lnSpc>
            </a:pPr>
            <a:r>
              <a:rPr kumimoji="0"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then you will need to custom tailor your presentation.</a:t>
            </a:r>
          </a:p>
        </p:txBody>
      </p:sp>
    </p:spTree>
    <p:extLst>
      <p:ext uri="{BB962C8B-B14F-4D97-AF65-F5344CB8AC3E}">
        <p14:creationId xmlns:p14="http://schemas.microsoft.com/office/powerpoint/2010/main" val="151770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Freeform 2"/>
          <p:cNvSpPr>
            <a:spLocks/>
          </p:cNvSpPr>
          <p:nvPr/>
        </p:nvSpPr>
        <p:spPr bwMode="auto">
          <a:xfrm>
            <a:off x="5302250" y="2763838"/>
            <a:ext cx="2220913" cy="2886075"/>
          </a:xfrm>
          <a:custGeom>
            <a:avLst/>
            <a:gdLst>
              <a:gd name="T0" fmla="*/ 764 w 1752"/>
              <a:gd name="T1" fmla="*/ 618 h 2276"/>
              <a:gd name="T2" fmla="*/ 764 w 1752"/>
              <a:gd name="T3" fmla="*/ 618 h 2276"/>
              <a:gd name="T4" fmla="*/ 680 w 1752"/>
              <a:gd name="T5" fmla="*/ 696 h 2276"/>
              <a:gd name="T6" fmla="*/ 602 w 1752"/>
              <a:gd name="T7" fmla="*/ 776 h 2276"/>
              <a:gd name="T8" fmla="*/ 530 w 1752"/>
              <a:gd name="T9" fmla="*/ 854 h 2276"/>
              <a:gd name="T10" fmla="*/ 464 w 1752"/>
              <a:gd name="T11" fmla="*/ 934 h 2276"/>
              <a:gd name="T12" fmla="*/ 402 w 1752"/>
              <a:gd name="T13" fmla="*/ 1014 h 2276"/>
              <a:gd name="T14" fmla="*/ 344 w 1752"/>
              <a:gd name="T15" fmla="*/ 1094 h 2276"/>
              <a:gd name="T16" fmla="*/ 292 w 1752"/>
              <a:gd name="T17" fmla="*/ 1174 h 2276"/>
              <a:gd name="T18" fmla="*/ 244 w 1752"/>
              <a:gd name="T19" fmla="*/ 1252 h 2276"/>
              <a:gd name="T20" fmla="*/ 200 w 1752"/>
              <a:gd name="T21" fmla="*/ 1330 h 2276"/>
              <a:gd name="T22" fmla="*/ 162 w 1752"/>
              <a:gd name="T23" fmla="*/ 1408 h 2276"/>
              <a:gd name="T24" fmla="*/ 126 w 1752"/>
              <a:gd name="T25" fmla="*/ 1484 h 2276"/>
              <a:gd name="T26" fmla="*/ 94 w 1752"/>
              <a:gd name="T27" fmla="*/ 1560 h 2276"/>
              <a:gd name="T28" fmla="*/ 66 w 1752"/>
              <a:gd name="T29" fmla="*/ 1634 h 2276"/>
              <a:gd name="T30" fmla="*/ 42 w 1752"/>
              <a:gd name="T31" fmla="*/ 1706 h 2276"/>
              <a:gd name="T32" fmla="*/ 20 w 1752"/>
              <a:gd name="T33" fmla="*/ 1778 h 2276"/>
              <a:gd name="T34" fmla="*/ 0 w 1752"/>
              <a:gd name="T35" fmla="*/ 1846 h 2276"/>
              <a:gd name="T36" fmla="*/ 0 w 1752"/>
              <a:gd name="T37" fmla="*/ 1846 h 2276"/>
              <a:gd name="T38" fmla="*/ 42 w 1752"/>
              <a:gd name="T39" fmla="*/ 1894 h 2276"/>
              <a:gd name="T40" fmla="*/ 80 w 1752"/>
              <a:gd name="T41" fmla="*/ 1944 h 2276"/>
              <a:gd name="T42" fmla="*/ 118 w 1752"/>
              <a:gd name="T43" fmla="*/ 1994 h 2276"/>
              <a:gd name="T44" fmla="*/ 154 w 1752"/>
              <a:gd name="T45" fmla="*/ 2046 h 2276"/>
              <a:gd name="T46" fmla="*/ 188 w 1752"/>
              <a:gd name="T47" fmla="*/ 2102 h 2276"/>
              <a:gd name="T48" fmla="*/ 220 w 1752"/>
              <a:gd name="T49" fmla="*/ 2158 h 2276"/>
              <a:gd name="T50" fmla="*/ 250 w 1752"/>
              <a:gd name="T51" fmla="*/ 2216 h 2276"/>
              <a:gd name="T52" fmla="*/ 280 w 1752"/>
              <a:gd name="T53" fmla="*/ 2276 h 2276"/>
              <a:gd name="T54" fmla="*/ 1752 w 1752"/>
              <a:gd name="T55" fmla="*/ 2276 h 2276"/>
              <a:gd name="T56" fmla="*/ 1752 w 1752"/>
              <a:gd name="T57" fmla="*/ 0 h 2276"/>
              <a:gd name="T58" fmla="*/ 1752 w 1752"/>
              <a:gd name="T59" fmla="*/ 0 h 2276"/>
              <a:gd name="T60" fmla="*/ 1686 w 1752"/>
              <a:gd name="T61" fmla="*/ 78 h 2276"/>
              <a:gd name="T62" fmla="*/ 1622 w 1752"/>
              <a:gd name="T63" fmla="*/ 148 h 2276"/>
              <a:gd name="T64" fmla="*/ 1558 w 1752"/>
              <a:gd name="T65" fmla="*/ 214 h 2276"/>
              <a:gd name="T66" fmla="*/ 1494 w 1752"/>
              <a:gd name="T67" fmla="*/ 274 h 2276"/>
              <a:gd name="T68" fmla="*/ 1430 w 1752"/>
              <a:gd name="T69" fmla="*/ 330 h 2276"/>
              <a:gd name="T70" fmla="*/ 1366 w 1752"/>
              <a:gd name="T71" fmla="*/ 380 h 2276"/>
              <a:gd name="T72" fmla="*/ 1304 w 1752"/>
              <a:gd name="T73" fmla="*/ 424 h 2276"/>
              <a:gd name="T74" fmla="*/ 1242 w 1752"/>
              <a:gd name="T75" fmla="*/ 464 h 2276"/>
              <a:gd name="T76" fmla="*/ 1180 w 1752"/>
              <a:gd name="T77" fmla="*/ 498 h 2276"/>
              <a:gd name="T78" fmla="*/ 1118 w 1752"/>
              <a:gd name="T79" fmla="*/ 528 h 2276"/>
              <a:gd name="T80" fmla="*/ 1058 w 1752"/>
              <a:gd name="T81" fmla="*/ 554 h 2276"/>
              <a:gd name="T82" fmla="*/ 998 w 1752"/>
              <a:gd name="T83" fmla="*/ 574 h 2276"/>
              <a:gd name="T84" fmla="*/ 938 w 1752"/>
              <a:gd name="T85" fmla="*/ 592 h 2276"/>
              <a:gd name="T86" fmla="*/ 880 w 1752"/>
              <a:gd name="T87" fmla="*/ 604 h 2276"/>
              <a:gd name="T88" fmla="*/ 822 w 1752"/>
              <a:gd name="T89" fmla="*/ 614 h 2276"/>
              <a:gd name="T90" fmla="*/ 764 w 1752"/>
              <a:gd name="T91" fmla="*/ 618 h 2276"/>
              <a:gd name="T92" fmla="*/ 764 w 1752"/>
              <a:gd name="T93" fmla="*/ 618 h 2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752" h="2276">
                <a:moveTo>
                  <a:pt x="764" y="618"/>
                </a:moveTo>
                <a:lnTo>
                  <a:pt x="764" y="618"/>
                </a:lnTo>
                <a:lnTo>
                  <a:pt x="680" y="696"/>
                </a:lnTo>
                <a:lnTo>
                  <a:pt x="602" y="776"/>
                </a:lnTo>
                <a:lnTo>
                  <a:pt x="530" y="854"/>
                </a:lnTo>
                <a:lnTo>
                  <a:pt x="464" y="934"/>
                </a:lnTo>
                <a:lnTo>
                  <a:pt x="402" y="1014"/>
                </a:lnTo>
                <a:lnTo>
                  <a:pt x="344" y="1094"/>
                </a:lnTo>
                <a:lnTo>
                  <a:pt x="292" y="1174"/>
                </a:lnTo>
                <a:lnTo>
                  <a:pt x="244" y="1252"/>
                </a:lnTo>
                <a:lnTo>
                  <a:pt x="200" y="1330"/>
                </a:lnTo>
                <a:lnTo>
                  <a:pt x="162" y="1408"/>
                </a:lnTo>
                <a:lnTo>
                  <a:pt x="126" y="1484"/>
                </a:lnTo>
                <a:lnTo>
                  <a:pt x="94" y="1560"/>
                </a:lnTo>
                <a:lnTo>
                  <a:pt x="66" y="1634"/>
                </a:lnTo>
                <a:lnTo>
                  <a:pt x="42" y="1706"/>
                </a:lnTo>
                <a:lnTo>
                  <a:pt x="20" y="1778"/>
                </a:lnTo>
                <a:lnTo>
                  <a:pt x="0" y="1846"/>
                </a:lnTo>
                <a:lnTo>
                  <a:pt x="0" y="1846"/>
                </a:lnTo>
                <a:lnTo>
                  <a:pt x="42" y="1894"/>
                </a:lnTo>
                <a:lnTo>
                  <a:pt x="80" y="1944"/>
                </a:lnTo>
                <a:lnTo>
                  <a:pt x="118" y="1994"/>
                </a:lnTo>
                <a:lnTo>
                  <a:pt x="154" y="2046"/>
                </a:lnTo>
                <a:lnTo>
                  <a:pt x="188" y="2102"/>
                </a:lnTo>
                <a:lnTo>
                  <a:pt x="220" y="2158"/>
                </a:lnTo>
                <a:lnTo>
                  <a:pt x="250" y="2216"/>
                </a:lnTo>
                <a:lnTo>
                  <a:pt x="280" y="2276"/>
                </a:lnTo>
                <a:lnTo>
                  <a:pt x="1752" y="2276"/>
                </a:lnTo>
                <a:lnTo>
                  <a:pt x="1752" y="0"/>
                </a:lnTo>
                <a:lnTo>
                  <a:pt x="1752" y="0"/>
                </a:lnTo>
                <a:lnTo>
                  <a:pt x="1686" y="78"/>
                </a:lnTo>
                <a:lnTo>
                  <a:pt x="1622" y="148"/>
                </a:lnTo>
                <a:lnTo>
                  <a:pt x="1558" y="214"/>
                </a:lnTo>
                <a:lnTo>
                  <a:pt x="1494" y="274"/>
                </a:lnTo>
                <a:lnTo>
                  <a:pt x="1430" y="330"/>
                </a:lnTo>
                <a:lnTo>
                  <a:pt x="1366" y="380"/>
                </a:lnTo>
                <a:lnTo>
                  <a:pt x="1304" y="424"/>
                </a:lnTo>
                <a:lnTo>
                  <a:pt x="1242" y="464"/>
                </a:lnTo>
                <a:lnTo>
                  <a:pt x="1180" y="498"/>
                </a:lnTo>
                <a:lnTo>
                  <a:pt x="1118" y="528"/>
                </a:lnTo>
                <a:lnTo>
                  <a:pt x="1058" y="554"/>
                </a:lnTo>
                <a:lnTo>
                  <a:pt x="998" y="574"/>
                </a:lnTo>
                <a:lnTo>
                  <a:pt x="938" y="592"/>
                </a:lnTo>
                <a:lnTo>
                  <a:pt x="880" y="604"/>
                </a:lnTo>
                <a:lnTo>
                  <a:pt x="822" y="614"/>
                </a:lnTo>
                <a:lnTo>
                  <a:pt x="764" y="618"/>
                </a:lnTo>
                <a:lnTo>
                  <a:pt x="764" y="618"/>
                </a:lnTo>
                <a:close/>
              </a:path>
            </a:pathLst>
          </a:custGeom>
          <a:solidFill>
            <a:schemeClr val="tx1">
              <a:alpha val="10001"/>
            </a:schemeClr>
          </a:solidFill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123" name="Freeform 3"/>
          <p:cNvSpPr>
            <a:spLocks/>
          </p:cNvSpPr>
          <p:nvPr/>
        </p:nvSpPr>
        <p:spPr bwMode="auto">
          <a:xfrm>
            <a:off x="1568450" y="1817688"/>
            <a:ext cx="3302000" cy="1222375"/>
          </a:xfrm>
          <a:custGeom>
            <a:avLst/>
            <a:gdLst>
              <a:gd name="T0" fmla="*/ 0 w 2604"/>
              <a:gd name="T1" fmla="*/ 0 h 964"/>
              <a:gd name="T2" fmla="*/ 0 w 2604"/>
              <a:gd name="T3" fmla="*/ 826 h 964"/>
              <a:gd name="T4" fmla="*/ 0 w 2604"/>
              <a:gd name="T5" fmla="*/ 826 h 964"/>
              <a:gd name="T6" fmla="*/ 132 w 2604"/>
              <a:gd name="T7" fmla="*/ 858 h 964"/>
              <a:gd name="T8" fmla="*/ 274 w 2604"/>
              <a:gd name="T9" fmla="*/ 886 h 964"/>
              <a:gd name="T10" fmla="*/ 348 w 2604"/>
              <a:gd name="T11" fmla="*/ 900 h 964"/>
              <a:gd name="T12" fmla="*/ 426 w 2604"/>
              <a:gd name="T13" fmla="*/ 914 h 964"/>
              <a:gd name="T14" fmla="*/ 504 w 2604"/>
              <a:gd name="T15" fmla="*/ 926 h 964"/>
              <a:gd name="T16" fmla="*/ 582 w 2604"/>
              <a:gd name="T17" fmla="*/ 936 h 964"/>
              <a:gd name="T18" fmla="*/ 662 w 2604"/>
              <a:gd name="T19" fmla="*/ 944 h 964"/>
              <a:gd name="T20" fmla="*/ 744 w 2604"/>
              <a:gd name="T21" fmla="*/ 952 h 964"/>
              <a:gd name="T22" fmla="*/ 828 w 2604"/>
              <a:gd name="T23" fmla="*/ 958 h 964"/>
              <a:gd name="T24" fmla="*/ 910 w 2604"/>
              <a:gd name="T25" fmla="*/ 962 h 964"/>
              <a:gd name="T26" fmla="*/ 994 w 2604"/>
              <a:gd name="T27" fmla="*/ 964 h 964"/>
              <a:gd name="T28" fmla="*/ 1078 w 2604"/>
              <a:gd name="T29" fmla="*/ 962 h 964"/>
              <a:gd name="T30" fmla="*/ 1162 w 2604"/>
              <a:gd name="T31" fmla="*/ 960 h 964"/>
              <a:gd name="T32" fmla="*/ 1246 w 2604"/>
              <a:gd name="T33" fmla="*/ 954 h 964"/>
              <a:gd name="T34" fmla="*/ 1246 w 2604"/>
              <a:gd name="T35" fmla="*/ 954 h 964"/>
              <a:gd name="T36" fmla="*/ 1324 w 2604"/>
              <a:gd name="T37" fmla="*/ 946 h 964"/>
              <a:gd name="T38" fmla="*/ 1404 w 2604"/>
              <a:gd name="T39" fmla="*/ 936 h 964"/>
              <a:gd name="T40" fmla="*/ 1482 w 2604"/>
              <a:gd name="T41" fmla="*/ 922 h 964"/>
              <a:gd name="T42" fmla="*/ 1558 w 2604"/>
              <a:gd name="T43" fmla="*/ 906 h 964"/>
              <a:gd name="T44" fmla="*/ 1634 w 2604"/>
              <a:gd name="T45" fmla="*/ 886 h 964"/>
              <a:gd name="T46" fmla="*/ 1710 w 2604"/>
              <a:gd name="T47" fmla="*/ 864 h 964"/>
              <a:gd name="T48" fmla="*/ 1784 w 2604"/>
              <a:gd name="T49" fmla="*/ 838 h 964"/>
              <a:gd name="T50" fmla="*/ 1856 w 2604"/>
              <a:gd name="T51" fmla="*/ 810 h 964"/>
              <a:gd name="T52" fmla="*/ 1926 w 2604"/>
              <a:gd name="T53" fmla="*/ 778 h 964"/>
              <a:gd name="T54" fmla="*/ 1996 w 2604"/>
              <a:gd name="T55" fmla="*/ 740 h 964"/>
              <a:gd name="T56" fmla="*/ 2062 w 2604"/>
              <a:gd name="T57" fmla="*/ 700 h 964"/>
              <a:gd name="T58" fmla="*/ 2126 w 2604"/>
              <a:gd name="T59" fmla="*/ 656 h 964"/>
              <a:gd name="T60" fmla="*/ 2158 w 2604"/>
              <a:gd name="T61" fmla="*/ 632 h 964"/>
              <a:gd name="T62" fmla="*/ 2190 w 2604"/>
              <a:gd name="T63" fmla="*/ 608 h 964"/>
              <a:gd name="T64" fmla="*/ 2220 w 2604"/>
              <a:gd name="T65" fmla="*/ 582 h 964"/>
              <a:gd name="T66" fmla="*/ 2248 w 2604"/>
              <a:gd name="T67" fmla="*/ 554 h 964"/>
              <a:gd name="T68" fmla="*/ 2278 w 2604"/>
              <a:gd name="T69" fmla="*/ 526 h 964"/>
              <a:gd name="T70" fmla="*/ 2306 w 2604"/>
              <a:gd name="T71" fmla="*/ 498 h 964"/>
              <a:gd name="T72" fmla="*/ 2334 w 2604"/>
              <a:gd name="T73" fmla="*/ 468 h 964"/>
              <a:gd name="T74" fmla="*/ 2360 w 2604"/>
              <a:gd name="T75" fmla="*/ 436 h 964"/>
              <a:gd name="T76" fmla="*/ 2360 w 2604"/>
              <a:gd name="T77" fmla="*/ 436 h 964"/>
              <a:gd name="T78" fmla="*/ 2396 w 2604"/>
              <a:gd name="T79" fmla="*/ 390 h 964"/>
              <a:gd name="T80" fmla="*/ 2432 w 2604"/>
              <a:gd name="T81" fmla="*/ 342 h 964"/>
              <a:gd name="T82" fmla="*/ 2464 w 2604"/>
              <a:gd name="T83" fmla="*/ 290 h 964"/>
              <a:gd name="T84" fmla="*/ 2496 w 2604"/>
              <a:gd name="T85" fmla="*/ 238 h 964"/>
              <a:gd name="T86" fmla="*/ 2526 w 2604"/>
              <a:gd name="T87" fmla="*/ 182 h 964"/>
              <a:gd name="T88" fmla="*/ 2554 w 2604"/>
              <a:gd name="T89" fmla="*/ 124 h 964"/>
              <a:gd name="T90" fmla="*/ 2580 w 2604"/>
              <a:gd name="T91" fmla="*/ 62 h 964"/>
              <a:gd name="T92" fmla="*/ 2604 w 2604"/>
              <a:gd name="T93" fmla="*/ 0 h 964"/>
              <a:gd name="T94" fmla="*/ 0 w 2604"/>
              <a:gd name="T95" fmla="*/ 0 h 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604" h="964">
                <a:moveTo>
                  <a:pt x="0" y="0"/>
                </a:moveTo>
                <a:lnTo>
                  <a:pt x="0" y="826"/>
                </a:lnTo>
                <a:lnTo>
                  <a:pt x="0" y="826"/>
                </a:lnTo>
                <a:lnTo>
                  <a:pt x="132" y="858"/>
                </a:lnTo>
                <a:lnTo>
                  <a:pt x="274" y="886"/>
                </a:lnTo>
                <a:lnTo>
                  <a:pt x="348" y="900"/>
                </a:lnTo>
                <a:lnTo>
                  <a:pt x="426" y="914"/>
                </a:lnTo>
                <a:lnTo>
                  <a:pt x="504" y="926"/>
                </a:lnTo>
                <a:lnTo>
                  <a:pt x="582" y="936"/>
                </a:lnTo>
                <a:lnTo>
                  <a:pt x="662" y="944"/>
                </a:lnTo>
                <a:lnTo>
                  <a:pt x="744" y="952"/>
                </a:lnTo>
                <a:lnTo>
                  <a:pt x="828" y="958"/>
                </a:lnTo>
                <a:lnTo>
                  <a:pt x="910" y="962"/>
                </a:lnTo>
                <a:lnTo>
                  <a:pt x="994" y="964"/>
                </a:lnTo>
                <a:lnTo>
                  <a:pt x="1078" y="962"/>
                </a:lnTo>
                <a:lnTo>
                  <a:pt x="1162" y="960"/>
                </a:lnTo>
                <a:lnTo>
                  <a:pt x="1246" y="954"/>
                </a:lnTo>
                <a:lnTo>
                  <a:pt x="1246" y="954"/>
                </a:lnTo>
                <a:lnTo>
                  <a:pt x="1324" y="946"/>
                </a:lnTo>
                <a:lnTo>
                  <a:pt x="1404" y="936"/>
                </a:lnTo>
                <a:lnTo>
                  <a:pt x="1482" y="922"/>
                </a:lnTo>
                <a:lnTo>
                  <a:pt x="1558" y="906"/>
                </a:lnTo>
                <a:lnTo>
                  <a:pt x="1634" y="886"/>
                </a:lnTo>
                <a:lnTo>
                  <a:pt x="1710" y="864"/>
                </a:lnTo>
                <a:lnTo>
                  <a:pt x="1784" y="838"/>
                </a:lnTo>
                <a:lnTo>
                  <a:pt x="1856" y="810"/>
                </a:lnTo>
                <a:lnTo>
                  <a:pt x="1926" y="778"/>
                </a:lnTo>
                <a:lnTo>
                  <a:pt x="1996" y="740"/>
                </a:lnTo>
                <a:lnTo>
                  <a:pt x="2062" y="700"/>
                </a:lnTo>
                <a:lnTo>
                  <a:pt x="2126" y="656"/>
                </a:lnTo>
                <a:lnTo>
                  <a:pt x="2158" y="632"/>
                </a:lnTo>
                <a:lnTo>
                  <a:pt x="2190" y="608"/>
                </a:lnTo>
                <a:lnTo>
                  <a:pt x="2220" y="582"/>
                </a:lnTo>
                <a:lnTo>
                  <a:pt x="2248" y="554"/>
                </a:lnTo>
                <a:lnTo>
                  <a:pt x="2278" y="526"/>
                </a:lnTo>
                <a:lnTo>
                  <a:pt x="2306" y="498"/>
                </a:lnTo>
                <a:lnTo>
                  <a:pt x="2334" y="468"/>
                </a:lnTo>
                <a:lnTo>
                  <a:pt x="2360" y="436"/>
                </a:lnTo>
                <a:lnTo>
                  <a:pt x="2360" y="436"/>
                </a:lnTo>
                <a:lnTo>
                  <a:pt x="2396" y="390"/>
                </a:lnTo>
                <a:lnTo>
                  <a:pt x="2432" y="342"/>
                </a:lnTo>
                <a:lnTo>
                  <a:pt x="2464" y="290"/>
                </a:lnTo>
                <a:lnTo>
                  <a:pt x="2496" y="238"/>
                </a:lnTo>
                <a:lnTo>
                  <a:pt x="2526" y="182"/>
                </a:lnTo>
                <a:lnTo>
                  <a:pt x="2554" y="124"/>
                </a:lnTo>
                <a:lnTo>
                  <a:pt x="2580" y="62"/>
                </a:lnTo>
                <a:lnTo>
                  <a:pt x="2604" y="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10001"/>
            </a:schemeClr>
          </a:solidFill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124" name="Freeform 4"/>
          <p:cNvSpPr>
            <a:spLocks/>
          </p:cNvSpPr>
          <p:nvPr/>
        </p:nvSpPr>
        <p:spPr bwMode="auto">
          <a:xfrm>
            <a:off x="1568450" y="4087813"/>
            <a:ext cx="4087813" cy="1562100"/>
          </a:xfrm>
          <a:custGeom>
            <a:avLst/>
            <a:gdLst>
              <a:gd name="T0" fmla="*/ 2944 w 3224"/>
              <a:gd name="T1" fmla="*/ 802 h 1232"/>
              <a:gd name="T2" fmla="*/ 2944 w 3224"/>
              <a:gd name="T3" fmla="*/ 802 h 1232"/>
              <a:gd name="T4" fmla="*/ 2888 w 3224"/>
              <a:gd name="T5" fmla="*/ 742 h 1232"/>
              <a:gd name="T6" fmla="*/ 2830 w 3224"/>
              <a:gd name="T7" fmla="*/ 686 h 1232"/>
              <a:gd name="T8" fmla="*/ 2768 w 3224"/>
              <a:gd name="T9" fmla="*/ 630 h 1232"/>
              <a:gd name="T10" fmla="*/ 2706 w 3224"/>
              <a:gd name="T11" fmla="*/ 580 h 1232"/>
              <a:gd name="T12" fmla="*/ 2640 w 3224"/>
              <a:gd name="T13" fmla="*/ 530 h 1232"/>
              <a:gd name="T14" fmla="*/ 2572 w 3224"/>
              <a:gd name="T15" fmla="*/ 484 h 1232"/>
              <a:gd name="T16" fmla="*/ 2502 w 3224"/>
              <a:gd name="T17" fmla="*/ 440 h 1232"/>
              <a:gd name="T18" fmla="*/ 2432 w 3224"/>
              <a:gd name="T19" fmla="*/ 400 h 1232"/>
              <a:gd name="T20" fmla="*/ 2360 w 3224"/>
              <a:gd name="T21" fmla="*/ 362 h 1232"/>
              <a:gd name="T22" fmla="*/ 2286 w 3224"/>
              <a:gd name="T23" fmla="*/ 326 h 1232"/>
              <a:gd name="T24" fmla="*/ 2210 w 3224"/>
              <a:gd name="T25" fmla="*/ 292 h 1232"/>
              <a:gd name="T26" fmla="*/ 2134 w 3224"/>
              <a:gd name="T27" fmla="*/ 260 h 1232"/>
              <a:gd name="T28" fmla="*/ 2056 w 3224"/>
              <a:gd name="T29" fmla="*/ 230 h 1232"/>
              <a:gd name="T30" fmla="*/ 1978 w 3224"/>
              <a:gd name="T31" fmla="*/ 204 h 1232"/>
              <a:gd name="T32" fmla="*/ 1900 w 3224"/>
              <a:gd name="T33" fmla="*/ 178 h 1232"/>
              <a:gd name="T34" fmla="*/ 1820 w 3224"/>
              <a:gd name="T35" fmla="*/ 156 h 1232"/>
              <a:gd name="T36" fmla="*/ 1820 w 3224"/>
              <a:gd name="T37" fmla="*/ 156 h 1232"/>
              <a:gd name="T38" fmla="*/ 1756 w 3224"/>
              <a:gd name="T39" fmla="*/ 138 h 1232"/>
              <a:gd name="T40" fmla="*/ 1692 w 3224"/>
              <a:gd name="T41" fmla="*/ 122 h 1232"/>
              <a:gd name="T42" fmla="*/ 1564 w 3224"/>
              <a:gd name="T43" fmla="*/ 94 h 1232"/>
              <a:gd name="T44" fmla="*/ 1436 w 3224"/>
              <a:gd name="T45" fmla="*/ 70 h 1232"/>
              <a:gd name="T46" fmla="*/ 1308 w 3224"/>
              <a:gd name="T47" fmla="*/ 50 h 1232"/>
              <a:gd name="T48" fmla="*/ 1180 w 3224"/>
              <a:gd name="T49" fmla="*/ 34 h 1232"/>
              <a:gd name="T50" fmla="*/ 1054 w 3224"/>
              <a:gd name="T51" fmla="*/ 22 h 1232"/>
              <a:gd name="T52" fmla="*/ 930 w 3224"/>
              <a:gd name="T53" fmla="*/ 12 h 1232"/>
              <a:gd name="T54" fmla="*/ 810 w 3224"/>
              <a:gd name="T55" fmla="*/ 6 h 1232"/>
              <a:gd name="T56" fmla="*/ 692 w 3224"/>
              <a:gd name="T57" fmla="*/ 2 h 1232"/>
              <a:gd name="T58" fmla="*/ 578 w 3224"/>
              <a:gd name="T59" fmla="*/ 0 h 1232"/>
              <a:gd name="T60" fmla="*/ 468 w 3224"/>
              <a:gd name="T61" fmla="*/ 0 h 1232"/>
              <a:gd name="T62" fmla="*/ 362 w 3224"/>
              <a:gd name="T63" fmla="*/ 2 h 1232"/>
              <a:gd name="T64" fmla="*/ 262 w 3224"/>
              <a:gd name="T65" fmla="*/ 4 h 1232"/>
              <a:gd name="T66" fmla="*/ 168 w 3224"/>
              <a:gd name="T67" fmla="*/ 10 h 1232"/>
              <a:gd name="T68" fmla="*/ 0 w 3224"/>
              <a:gd name="T69" fmla="*/ 22 h 1232"/>
              <a:gd name="T70" fmla="*/ 0 w 3224"/>
              <a:gd name="T71" fmla="*/ 1232 h 1232"/>
              <a:gd name="T72" fmla="*/ 3224 w 3224"/>
              <a:gd name="T73" fmla="*/ 1232 h 1232"/>
              <a:gd name="T74" fmla="*/ 3224 w 3224"/>
              <a:gd name="T75" fmla="*/ 1232 h 1232"/>
              <a:gd name="T76" fmla="*/ 3194 w 3224"/>
              <a:gd name="T77" fmla="*/ 1172 h 1232"/>
              <a:gd name="T78" fmla="*/ 3164 w 3224"/>
              <a:gd name="T79" fmla="*/ 1114 h 1232"/>
              <a:gd name="T80" fmla="*/ 3132 w 3224"/>
              <a:gd name="T81" fmla="*/ 1058 h 1232"/>
              <a:gd name="T82" fmla="*/ 3098 w 3224"/>
              <a:gd name="T83" fmla="*/ 1002 h 1232"/>
              <a:gd name="T84" fmla="*/ 3062 w 3224"/>
              <a:gd name="T85" fmla="*/ 950 h 1232"/>
              <a:gd name="T86" fmla="*/ 3024 w 3224"/>
              <a:gd name="T87" fmla="*/ 900 h 1232"/>
              <a:gd name="T88" fmla="*/ 2986 w 3224"/>
              <a:gd name="T89" fmla="*/ 850 h 1232"/>
              <a:gd name="T90" fmla="*/ 2944 w 3224"/>
              <a:gd name="T91" fmla="*/ 802 h 1232"/>
              <a:gd name="T92" fmla="*/ 2944 w 3224"/>
              <a:gd name="T93" fmla="*/ 802 h 1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224" h="1232">
                <a:moveTo>
                  <a:pt x="2944" y="802"/>
                </a:moveTo>
                <a:lnTo>
                  <a:pt x="2944" y="802"/>
                </a:lnTo>
                <a:lnTo>
                  <a:pt x="2888" y="742"/>
                </a:lnTo>
                <a:lnTo>
                  <a:pt x="2830" y="686"/>
                </a:lnTo>
                <a:lnTo>
                  <a:pt x="2768" y="630"/>
                </a:lnTo>
                <a:lnTo>
                  <a:pt x="2706" y="580"/>
                </a:lnTo>
                <a:lnTo>
                  <a:pt x="2640" y="530"/>
                </a:lnTo>
                <a:lnTo>
                  <a:pt x="2572" y="484"/>
                </a:lnTo>
                <a:lnTo>
                  <a:pt x="2502" y="440"/>
                </a:lnTo>
                <a:lnTo>
                  <a:pt x="2432" y="400"/>
                </a:lnTo>
                <a:lnTo>
                  <a:pt x="2360" y="362"/>
                </a:lnTo>
                <a:lnTo>
                  <a:pt x="2286" y="326"/>
                </a:lnTo>
                <a:lnTo>
                  <a:pt x="2210" y="292"/>
                </a:lnTo>
                <a:lnTo>
                  <a:pt x="2134" y="260"/>
                </a:lnTo>
                <a:lnTo>
                  <a:pt x="2056" y="230"/>
                </a:lnTo>
                <a:lnTo>
                  <a:pt x="1978" y="204"/>
                </a:lnTo>
                <a:lnTo>
                  <a:pt x="1900" y="178"/>
                </a:lnTo>
                <a:lnTo>
                  <a:pt x="1820" y="156"/>
                </a:lnTo>
                <a:lnTo>
                  <a:pt x="1820" y="156"/>
                </a:lnTo>
                <a:lnTo>
                  <a:pt x="1756" y="138"/>
                </a:lnTo>
                <a:lnTo>
                  <a:pt x="1692" y="122"/>
                </a:lnTo>
                <a:lnTo>
                  <a:pt x="1564" y="94"/>
                </a:lnTo>
                <a:lnTo>
                  <a:pt x="1436" y="70"/>
                </a:lnTo>
                <a:lnTo>
                  <a:pt x="1308" y="50"/>
                </a:lnTo>
                <a:lnTo>
                  <a:pt x="1180" y="34"/>
                </a:lnTo>
                <a:lnTo>
                  <a:pt x="1054" y="22"/>
                </a:lnTo>
                <a:lnTo>
                  <a:pt x="930" y="12"/>
                </a:lnTo>
                <a:lnTo>
                  <a:pt x="810" y="6"/>
                </a:lnTo>
                <a:lnTo>
                  <a:pt x="692" y="2"/>
                </a:lnTo>
                <a:lnTo>
                  <a:pt x="578" y="0"/>
                </a:lnTo>
                <a:lnTo>
                  <a:pt x="468" y="0"/>
                </a:lnTo>
                <a:lnTo>
                  <a:pt x="362" y="2"/>
                </a:lnTo>
                <a:lnTo>
                  <a:pt x="262" y="4"/>
                </a:lnTo>
                <a:lnTo>
                  <a:pt x="168" y="10"/>
                </a:lnTo>
                <a:lnTo>
                  <a:pt x="0" y="22"/>
                </a:lnTo>
                <a:lnTo>
                  <a:pt x="0" y="1232"/>
                </a:lnTo>
                <a:lnTo>
                  <a:pt x="3224" y="1232"/>
                </a:lnTo>
                <a:lnTo>
                  <a:pt x="3224" y="1232"/>
                </a:lnTo>
                <a:lnTo>
                  <a:pt x="3194" y="1172"/>
                </a:lnTo>
                <a:lnTo>
                  <a:pt x="3164" y="1114"/>
                </a:lnTo>
                <a:lnTo>
                  <a:pt x="3132" y="1058"/>
                </a:lnTo>
                <a:lnTo>
                  <a:pt x="3098" y="1002"/>
                </a:lnTo>
                <a:lnTo>
                  <a:pt x="3062" y="950"/>
                </a:lnTo>
                <a:lnTo>
                  <a:pt x="3024" y="900"/>
                </a:lnTo>
                <a:lnTo>
                  <a:pt x="2986" y="850"/>
                </a:lnTo>
                <a:lnTo>
                  <a:pt x="2944" y="802"/>
                </a:lnTo>
                <a:lnTo>
                  <a:pt x="2944" y="802"/>
                </a:lnTo>
                <a:close/>
              </a:path>
            </a:pathLst>
          </a:custGeom>
          <a:solidFill>
            <a:schemeClr val="tx1">
              <a:alpha val="10001"/>
            </a:schemeClr>
          </a:solidFill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125" name="Freeform 5"/>
          <p:cNvSpPr>
            <a:spLocks/>
          </p:cNvSpPr>
          <p:nvPr/>
        </p:nvSpPr>
        <p:spPr bwMode="auto">
          <a:xfrm>
            <a:off x="1568450" y="2865438"/>
            <a:ext cx="2308225" cy="1419225"/>
          </a:xfrm>
          <a:custGeom>
            <a:avLst/>
            <a:gdLst>
              <a:gd name="T0" fmla="*/ 0 w 1820"/>
              <a:gd name="T1" fmla="*/ 0 h 1120"/>
              <a:gd name="T2" fmla="*/ 0 w 1820"/>
              <a:gd name="T3" fmla="*/ 986 h 1120"/>
              <a:gd name="T4" fmla="*/ 0 w 1820"/>
              <a:gd name="T5" fmla="*/ 986 h 1120"/>
              <a:gd name="T6" fmla="*/ 168 w 1820"/>
              <a:gd name="T7" fmla="*/ 974 h 1120"/>
              <a:gd name="T8" fmla="*/ 262 w 1820"/>
              <a:gd name="T9" fmla="*/ 968 h 1120"/>
              <a:gd name="T10" fmla="*/ 362 w 1820"/>
              <a:gd name="T11" fmla="*/ 966 h 1120"/>
              <a:gd name="T12" fmla="*/ 468 w 1820"/>
              <a:gd name="T13" fmla="*/ 964 h 1120"/>
              <a:gd name="T14" fmla="*/ 578 w 1820"/>
              <a:gd name="T15" fmla="*/ 964 h 1120"/>
              <a:gd name="T16" fmla="*/ 692 w 1820"/>
              <a:gd name="T17" fmla="*/ 966 h 1120"/>
              <a:gd name="T18" fmla="*/ 810 w 1820"/>
              <a:gd name="T19" fmla="*/ 970 h 1120"/>
              <a:gd name="T20" fmla="*/ 930 w 1820"/>
              <a:gd name="T21" fmla="*/ 976 h 1120"/>
              <a:gd name="T22" fmla="*/ 1054 w 1820"/>
              <a:gd name="T23" fmla="*/ 986 h 1120"/>
              <a:gd name="T24" fmla="*/ 1180 w 1820"/>
              <a:gd name="T25" fmla="*/ 998 h 1120"/>
              <a:gd name="T26" fmla="*/ 1308 w 1820"/>
              <a:gd name="T27" fmla="*/ 1014 h 1120"/>
              <a:gd name="T28" fmla="*/ 1436 w 1820"/>
              <a:gd name="T29" fmla="*/ 1034 h 1120"/>
              <a:gd name="T30" fmla="*/ 1564 w 1820"/>
              <a:gd name="T31" fmla="*/ 1058 h 1120"/>
              <a:gd name="T32" fmla="*/ 1692 w 1820"/>
              <a:gd name="T33" fmla="*/ 1086 h 1120"/>
              <a:gd name="T34" fmla="*/ 1756 w 1820"/>
              <a:gd name="T35" fmla="*/ 1102 h 1120"/>
              <a:gd name="T36" fmla="*/ 1820 w 1820"/>
              <a:gd name="T37" fmla="*/ 1120 h 1120"/>
              <a:gd name="T38" fmla="*/ 1820 w 1820"/>
              <a:gd name="T39" fmla="*/ 1120 h 1120"/>
              <a:gd name="T40" fmla="*/ 1800 w 1820"/>
              <a:gd name="T41" fmla="*/ 1054 h 1120"/>
              <a:gd name="T42" fmla="*/ 1776 w 1820"/>
              <a:gd name="T43" fmla="*/ 990 h 1120"/>
              <a:gd name="T44" fmla="*/ 1750 w 1820"/>
              <a:gd name="T45" fmla="*/ 924 h 1120"/>
              <a:gd name="T46" fmla="*/ 1720 w 1820"/>
              <a:gd name="T47" fmla="*/ 856 h 1120"/>
              <a:gd name="T48" fmla="*/ 1686 w 1820"/>
              <a:gd name="T49" fmla="*/ 790 h 1120"/>
              <a:gd name="T50" fmla="*/ 1652 w 1820"/>
              <a:gd name="T51" fmla="*/ 724 h 1120"/>
              <a:gd name="T52" fmla="*/ 1614 w 1820"/>
              <a:gd name="T53" fmla="*/ 658 h 1120"/>
              <a:gd name="T54" fmla="*/ 1574 w 1820"/>
              <a:gd name="T55" fmla="*/ 592 h 1120"/>
              <a:gd name="T56" fmla="*/ 1534 w 1820"/>
              <a:gd name="T57" fmla="*/ 528 h 1120"/>
              <a:gd name="T58" fmla="*/ 1492 w 1820"/>
              <a:gd name="T59" fmla="*/ 464 h 1120"/>
              <a:gd name="T60" fmla="*/ 1450 w 1820"/>
              <a:gd name="T61" fmla="*/ 404 h 1120"/>
              <a:gd name="T62" fmla="*/ 1408 w 1820"/>
              <a:gd name="T63" fmla="*/ 344 h 1120"/>
              <a:gd name="T64" fmla="*/ 1326 w 1820"/>
              <a:gd name="T65" fmla="*/ 230 h 1120"/>
              <a:gd name="T66" fmla="*/ 1246 w 1820"/>
              <a:gd name="T67" fmla="*/ 128 h 1120"/>
              <a:gd name="T68" fmla="*/ 1246 w 1820"/>
              <a:gd name="T69" fmla="*/ 128 h 1120"/>
              <a:gd name="T70" fmla="*/ 1162 w 1820"/>
              <a:gd name="T71" fmla="*/ 134 h 1120"/>
              <a:gd name="T72" fmla="*/ 1078 w 1820"/>
              <a:gd name="T73" fmla="*/ 136 h 1120"/>
              <a:gd name="T74" fmla="*/ 994 w 1820"/>
              <a:gd name="T75" fmla="*/ 138 h 1120"/>
              <a:gd name="T76" fmla="*/ 910 w 1820"/>
              <a:gd name="T77" fmla="*/ 136 h 1120"/>
              <a:gd name="T78" fmla="*/ 828 w 1820"/>
              <a:gd name="T79" fmla="*/ 132 h 1120"/>
              <a:gd name="T80" fmla="*/ 744 w 1820"/>
              <a:gd name="T81" fmla="*/ 126 h 1120"/>
              <a:gd name="T82" fmla="*/ 662 w 1820"/>
              <a:gd name="T83" fmla="*/ 118 h 1120"/>
              <a:gd name="T84" fmla="*/ 582 w 1820"/>
              <a:gd name="T85" fmla="*/ 110 h 1120"/>
              <a:gd name="T86" fmla="*/ 504 w 1820"/>
              <a:gd name="T87" fmla="*/ 100 h 1120"/>
              <a:gd name="T88" fmla="*/ 426 w 1820"/>
              <a:gd name="T89" fmla="*/ 88 h 1120"/>
              <a:gd name="T90" fmla="*/ 348 w 1820"/>
              <a:gd name="T91" fmla="*/ 74 h 1120"/>
              <a:gd name="T92" fmla="*/ 274 w 1820"/>
              <a:gd name="T93" fmla="*/ 60 h 1120"/>
              <a:gd name="T94" fmla="*/ 132 w 1820"/>
              <a:gd name="T95" fmla="*/ 32 h 1120"/>
              <a:gd name="T96" fmla="*/ 0 w 1820"/>
              <a:gd name="T97" fmla="*/ 0 h 1120"/>
              <a:gd name="T98" fmla="*/ 0 w 1820"/>
              <a:gd name="T99" fmla="*/ 0 h 1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20" h="1120">
                <a:moveTo>
                  <a:pt x="0" y="0"/>
                </a:moveTo>
                <a:lnTo>
                  <a:pt x="0" y="986"/>
                </a:lnTo>
                <a:lnTo>
                  <a:pt x="0" y="986"/>
                </a:lnTo>
                <a:lnTo>
                  <a:pt x="168" y="974"/>
                </a:lnTo>
                <a:lnTo>
                  <a:pt x="262" y="968"/>
                </a:lnTo>
                <a:lnTo>
                  <a:pt x="362" y="966"/>
                </a:lnTo>
                <a:lnTo>
                  <a:pt x="468" y="964"/>
                </a:lnTo>
                <a:lnTo>
                  <a:pt x="578" y="964"/>
                </a:lnTo>
                <a:lnTo>
                  <a:pt x="692" y="966"/>
                </a:lnTo>
                <a:lnTo>
                  <a:pt x="810" y="970"/>
                </a:lnTo>
                <a:lnTo>
                  <a:pt x="930" y="976"/>
                </a:lnTo>
                <a:lnTo>
                  <a:pt x="1054" y="986"/>
                </a:lnTo>
                <a:lnTo>
                  <a:pt x="1180" y="998"/>
                </a:lnTo>
                <a:lnTo>
                  <a:pt x="1308" y="1014"/>
                </a:lnTo>
                <a:lnTo>
                  <a:pt x="1436" y="1034"/>
                </a:lnTo>
                <a:lnTo>
                  <a:pt x="1564" y="1058"/>
                </a:lnTo>
                <a:lnTo>
                  <a:pt x="1692" y="1086"/>
                </a:lnTo>
                <a:lnTo>
                  <a:pt x="1756" y="1102"/>
                </a:lnTo>
                <a:lnTo>
                  <a:pt x="1820" y="1120"/>
                </a:lnTo>
                <a:lnTo>
                  <a:pt x="1820" y="1120"/>
                </a:lnTo>
                <a:lnTo>
                  <a:pt x="1800" y="1054"/>
                </a:lnTo>
                <a:lnTo>
                  <a:pt x="1776" y="990"/>
                </a:lnTo>
                <a:lnTo>
                  <a:pt x="1750" y="924"/>
                </a:lnTo>
                <a:lnTo>
                  <a:pt x="1720" y="856"/>
                </a:lnTo>
                <a:lnTo>
                  <a:pt x="1686" y="790"/>
                </a:lnTo>
                <a:lnTo>
                  <a:pt x="1652" y="724"/>
                </a:lnTo>
                <a:lnTo>
                  <a:pt x="1614" y="658"/>
                </a:lnTo>
                <a:lnTo>
                  <a:pt x="1574" y="592"/>
                </a:lnTo>
                <a:lnTo>
                  <a:pt x="1534" y="528"/>
                </a:lnTo>
                <a:lnTo>
                  <a:pt x="1492" y="464"/>
                </a:lnTo>
                <a:lnTo>
                  <a:pt x="1450" y="404"/>
                </a:lnTo>
                <a:lnTo>
                  <a:pt x="1408" y="344"/>
                </a:lnTo>
                <a:lnTo>
                  <a:pt x="1326" y="230"/>
                </a:lnTo>
                <a:lnTo>
                  <a:pt x="1246" y="128"/>
                </a:lnTo>
                <a:lnTo>
                  <a:pt x="1246" y="128"/>
                </a:lnTo>
                <a:lnTo>
                  <a:pt x="1162" y="134"/>
                </a:lnTo>
                <a:lnTo>
                  <a:pt x="1078" y="136"/>
                </a:lnTo>
                <a:lnTo>
                  <a:pt x="994" y="138"/>
                </a:lnTo>
                <a:lnTo>
                  <a:pt x="910" y="136"/>
                </a:lnTo>
                <a:lnTo>
                  <a:pt x="828" y="132"/>
                </a:lnTo>
                <a:lnTo>
                  <a:pt x="744" y="126"/>
                </a:lnTo>
                <a:lnTo>
                  <a:pt x="662" y="118"/>
                </a:lnTo>
                <a:lnTo>
                  <a:pt x="582" y="110"/>
                </a:lnTo>
                <a:lnTo>
                  <a:pt x="504" y="100"/>
                </a:lnTo>
                <a:lnTo>
                  <a:pt x="426" y="88"/>
                </a:lnTo>
                <a:lnTo>
                  <a:pt x="348" y="74"/>
                </a:lnTo>
                <a:lnTo>
                  <a:pt x="274" y="60"/>
                </a:lnTo>
                <a:lnTo>
                  <a:pt x="132" y="3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126" name="TextBox 57"/>
          <p:cNvSpPr txBox="1">
            <a:spLocks noChangeArrowheads="1"/>
          </p:cNvSpPr>
          <p:nvPr/>
        </p:nvSpPr>
        <p:spPr bwMode="auto">
          <a:xfrm>
            <a:off x="1908175" y="4662488"/>
            <a:ext cx="25908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500" b="1">
                <a:solidFill>
                  <a:prstClr val="black"/>
                </a:solidFill>
                <a:latin typeface="Arial Black" panose="020B0A04020102020204" pitchFamily="34" charset="0"/>
              </a:rPr>
              <a:t>Change to</a:t>
            </a:r>
          </a:p>
          <a:p>
            <a:pPr algn="ctr"/>
            <a:r>
              <a:rPr kumimoji="0" lang="en-US" altLang="ko-KR" sz="1500" b="1">
                <a:solidFill>
                  <a:prstClr val="black"/>
                </a:solidFill>
                <a:latin typeface="Arial Black" panose="020B0A04020102020204" pitchFamily="34" charset="0"/>
              </a:rPr>
              <a:t>Augmented Product</a:t>
            </a:r>
          </a:p>
        </p:txBody>
      </p:sp>
      <p:sp>
        <p:nvSpPr>
          <p:cNvPr id="133127" name="TextBox 57"/>
          <p:cNvSpPr txBox="1">
            <a:spLocks noChangeArrowheads="1"/>
          </p:cNvSpPr>
          <p:nvPr/>
        </p:nvSpPr>
        <p:spPr bwMode="auto">
          <a:xfrm>
            <a:off x="1665288" y="3149600"/>
            <a:ext cx="1655762" cy="7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500" b="1">
                <a:solidFill>
                  <a:prstClr val="white"/>
                </a:solidFill>
                <a:latin typeface="Arial Black" panose="020B0A04020102020204" pitchFamily="34" charset="0"/>
              </a:rPr>
              <a:t>Core</a:t>
            </a:r>
          </a:p>
          <a:p>
            <a:pPr algn="ctr"/>
            <a:r>
              <a:rPr kumimoji="0" lang="en-US" altLang="ko-KR" sz="1500" b="1">
                <a:solidFill>
                  <a:prstClr val="white"/>
                </a:solidFill>
                <a:latin typeface="Arial Black" panose="020B0A04020102020204" pitchFamily="34" charset="0"/>
              </a:rPr>
              <a:t>Product</a:t>
            </a:r>
          </a:p>
          <a:p>
            <a:pPr algn="ctr"/>
            <a:r>
              <a:rPr kumimoji="0" lang="en-US" altLang="ko-KR" sz="1500" b="1">
                <a:solidFill>
                  <a:prstClr val="white"/>
                </a:solidFill>
                <a:latin typeface="Arial Black" panose="020B0A04020102020204" pitchFamily="34" charset="0"/>
              </a:rPr>
              <a:t>Revisions</a:t>
            </a:r>
          </a:p>
        </p:txBody>
      </p:sp>
      <p:sp>
        <p:nvSpPr>
          <p:cNvPr id="133128" name="Freeform 8"/>
          <p:cNvSpPr>
            <a:spLocks/>
          </p:cNvSpPr>
          <p:nvPr/>
        </p:nvSpPr>
        <p:spPr bwMode="auto">
          <a:xfrm>
            <a:off x="4560888" y="1817688"/>
            <a:ext cx="2962275" cy="1731962"/>
          </a:xfrm>
          <a:custGeom>
            <a:avLst/>
            <a:gdLst>
              <a:gd name="T0" fmla="*/ 244 w 2336"/>
              <a:gd name="T1" fmla="*/ 0 h 1366"/>
              <a:gd name="T2" fmla="*/ 244 w 2336"/>
              <a:gd name="T3" fmla="*/ 0 h 1366"/>
              <a:gd name="T4" fmla="*/ 220 w 2336"/>
              <a:gd name="T5" fmla="*/ 62 h 1366"/>
              <a:gd name="T6" fmla="*/ 194 w 2336"/>
              <a:gd name="T7" fmla="*/ 124 h 1366"/>
              <a:gd name="T8" fmla="*/ 166 w 2336"/>
              <a:gd name="T9" fmla="*/ 182 h 1366"/>
              <a:gd name="T10" fmla="*/ 136 w 2336"/>
              <a:gd name="T11" fmla="*/ 238 h 1366"/>
              <a:gd name="T12" fmla="*/ 104 w 2336"/>
              <a:gd name="T13" fmla="*/ 290 h 1366"/>
              <a:gd name="T14" fmla="*/ 72 w 2336"/>
              <a:gd name="T15" fmla="*/ 342 h 1366"/>
              <a:gd name="T16" fmla="*/ 36 w 2336"/>
              <a:gd name="T17" fmla="*/ 390 h 1366"/>
              <a:gd name="T18" fmla="*/ 0 w 2336"/>
              <a:gd name="T19" fmla="*/ 436 h 1366"/>
              <a:gd name="T20" fmla="*/ 0 w 2336"/>
              <a:gd name="T21" fmla="*/ 436 h 1366"/>
              <a:gd name="T22" fmla="*/ 54 w 2336"/>
              <a:gd name="T23" fmla="*/ 512 h 1366"/>
              <a:gd name="T24" fmla="*/ 110 w 2336"/>
              <a:gd name="T25" fmla="*/ 592 h 1366"/>
              <a:gd name="T26" fmla="*/ 174 w 2336"/>
              <a:gd name="T27" fmla="*/ 674 h 1366"/>
              <a:gd name="T28" fmla="*/ 240 w 2336"/>
              <a:gd name="T29" fmla="*/ 754 h 1366"/>
              <a:gd name="T30" fmla="*/ 312 w 2336"/>
              <a:gd name="T31" fmla="*/ 836 h 1366"/>
              <a:gd name="T32" fmla="*/ 388 w 2336"/>
              <a:gd name="T33" fmla="*/ 914 h 1366"/>
              <a:gd name="T34" fmla="*/ 428 w 2336"/>
              <a:gd name="T35" fmla="*/ 954 h 1366"/>
              <a:gd name="T36" fmla="*/ 468 w 2336"/>
              <a:gd name="T37" fmla="*/ 990 h 1366"/>
              <a:gd name="T38" fmla="*/ 510 w 2336"/>
              <a:gd name="T39" fmla="*/ 1028 h 1366"/>
              <a:gd name="T40" fmla="*/ 552 w 2336"/>
              <a:gd name="T41" fmla="*/ 1064 h 1366"/>
              <a:gd name="T42" fmla="*/ 596 w 2336"/>
              <a:gd name="T43" fmla="*/ 1098 h 1366"/>
              <a:gd name="T44" fmla="*/ 640 w 2336"/>
              <a:gd name="T45" fmla="*/ 1130 h 1366"/>
              <a:gd name="T46" fmla="*/ 684 w 2336"/>
              <a:gd name="T47" fmla="*/ 1162 h 1366"/>
              <a:gd name="T48" fmla="*/ 730 w 2336"/>
              <a:gd name="T49" fmla="*/ 1190 h 1366"/>
              <a:gd name="T50" fmla="*/ 778 w 2336"/>
              <a:gd name="T51" fmla="*/ 1218 h 1366"/>
              <a:gd name="T52" fmla="*/ 826 w 2336"/>
              <a:gd name="T53" fmla="*/ 1244 h 1366"/>
              <a:gd name="T54" fmla="*/ 874 w 2336"/>
              <a:gd name="T55" fmla="*/ 1268 h 1366"/>
              <a:gd name="T56" fmla="*/ 924 w 2336"/>
              <a:gd name="T57" fmla="*/ 1290 h 1366"/>
              <a:gd name="T58" fmla="*/ 974 w 2336"/>
              <a:gd name="T59" fmla="*/ 1308 h 1366"/>
              <a:gd name="T60" fmla="*/ 1026 w 2336"/>
              <a:gd name="T61" fmla="*/ 1326 h 1366"/>
              <a:gd name="T62" fmla="*/ 1078 w 2336"/>
              <a:gd name="T63" fmla="*/ 1340 h 1366"/>
              <a:gd name="T64" fmla="*/ 1130 w 2336"/>
              <a:gd name="T65" fmla="*/ 1350 h 1366"/>
              <a:gd name="T66" fmla="*/ 1184 w 2336"/>
              <a:gd name="T67" fmla="*/ 1358 h 1366"/>
              <a:gd name="T68" fmla="*/ 1238 w 2336"/>
              <a:gd name="T69" fmla="*/ 1364 h 1366"/>
              <a:gd name="T70" fmla="*/ 1292 w 2336"/>
              <a:gd name="T71" fmla="*/ 1366 h 1366"/>
              <a:gd name="T72" fmla="*/ 1348 w 2336"/>
              <a:gd name="T73" fmla="*/ 1364 h 1366"/>
              <a:gd name="T74" fmla="*/ 1348 w 2336"/>
              <a:gd name="T75" fmla="*/ 1364 h 1366"/>
              <a:gd name="T76" fmla="*/ 1406 w 2336"/>
              <a:gd name="T77" fmla="*/ 1360 h 1366"/>
              <a:gd name="T78" fmla="*/ 1464 w 2336"/>
              <a:gd name="T79" fmla="*/ 1350 h 1366"/>
              <a:gd name="T80" fmla="*/ 1522 w 2336"/>
              <a:gd name="T81" fmla="*/ 1338 h 1366"/>
              <a:gd name="T82" fmla="*/ 1582 w 2336"/>
              <a:gd name="T83" fmla="*/ 1320 h 1366"/>
              <a:gd name="T84" fmla="*/ 1642 w 2336"/>
              <a:gd name="T85" fmla="*/ 1300 h 1366"/>
              <a:gd name="T86" fmla="*/ 1702 w 2336"/>
              <a:gd name="T87" fmla="*/ 1274 h 1366"/>
              <a:gd name="T88" fmla="*/ 1764 w 2336"/>
              <a:gd name="T89" fmla="*/ 1244 h 1366"/>
              <a:gd name="T90" fmla="*/ 1826 w 2336"/>
              <a:gd name="T91" fmla="*/ 1210 h 1366"/>
              <a:gd name="T92" fmla="*/ 1888 w 2336"/>
              <a:gd name="T93" fmla="*/ 1170 h 1366"/>
              <a:gd name="T94" fmla="*/ 1950 w 2336"/>
              <a:gd name="T95" fmla="*/ 1126 h 1366"/>
              <a:gd name="T96" fmla="*/ 2014 w 2336"/>
              <a:gd name="T97" fmla="*/ 1076 h 1366"/>
              <a:gd name="T98" fmla="*/ 2078 w 2336"/>
              <a:gd name="T99" fmla="*/ 1020 h 1366"/>
              <a:gd name="T100" fmla="*/ 2142 w 2336"/>
              <a:gd name="T101" fmla="*/ 960 h 1366"/>
              <a:gd name="T102" fmla="*/ 2206 w 2336"/>
              <a:gd name="T103" fmla="*/ 894 h 1366"/>
              <a:gd name="T104" fmla="*/ 2270 w 2336"/>
              <a:gd name="T105" fmla="*/ 824 h 1366"/>
              <a:gd name="T106" fmla="*/ 2336 w 2336"/>
              <a:gd name="T107" fmla="*/ 746 h 1366"/>
              <a:gd name="T108" fmla="*/ 2336 w 2336"/>
              <a:gd name="T109" fmla="*/ 0 h 1366"/>
              <a:gd name="T110" fmla="*/ 244 w 2336"/>
              <a:gd name="T111" fmla="*/ 0 h 1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336" h="1366">
                <a:moveTo>
                  <a:pt x="244" y="0"/>
                </a:moveTo>
                <a:lnTo>
                  <a:pt x="244" y="0"/>
                </a:lnTo>
                <a:lnTo>
                  <a:pt x="220" y="62"/>
                </a:lnTo>
                <a:lnTo>
                  <a:pt x="194" y="124"/>
                </a:lnTo>
                <a:lnTo>
                  <a:pt x="166" y="182"/>
                </a:lnTo>
                <a:lnTo>
                  <a:pt x="136" y="238"/>
                </a:lnTo>
                <a:lnTo>
                  <a:pt x="104" y="290"/>
                </a:lnTo>
                <a:lnTo>
                  <a:pt x="72" y="342"/>
                </a:lnTo>
                <a:lnTo>
                  <a:pt x="36" y="390"/>
                </a:lnTo>
                <a:lnTo>
                  <a:pt x="0" y="436"/>
                </a:lnTo>
                <a:lnTo>
                  <a:pt x="0" y="436"/>
                </a:lnTo>
                <a:lnTo>
                  <a:pt x="54" y="512"/>
                </a:lnTo>
                <a:lnTo>
                  <a:pt x="110" y="592"/>
                </a:lnTo>
                <a:lnTo>
                  <a:pt x="174" y="674"/>
                </a:lnTo>
                <a:lnTo>
                  <a:pt x="240" y="754"/>
                </a:lnTo>
                <a:lnTo>
                  <a:pt x="312" y="836"/>
                </a:lnTo>
                <a:lnTo>
                  <a:pt x="388" y="914"/>
                </a:lnTo>
                <a:lnTo>
                  <a:pt x="428" y="954"/>
                </a:lnTo>
                <a:lnTo>
                  <a:pt x="468" y="990"/>
                </a:lnTo>
                <a:lnTo>
                  <a:pt x="510" y="1028"/>
                </a:lnTo>
                <a:lnTo>
                  <a:pt x="552" y="1064"/>
                </a:lnTo>
                <a:lnTo>
                  <a:pt x="596" y="1098"/>
                </a:lnTo>
                <a:lnTo>
                  <a:pt x="640" y="1130"/>
                </a:lnTo>
                <a:lnTo>
                  <a:pt x="684" y="1162"/>
                </a:lnTo>
                <a:lnTo>
                  <a:pt x="730" y="1190"/>
                </a:lnTo>
                <a:lnTo>
                  <a:pt x="778" y="1218"/>
                </a:lnTo>
                <a:lnTo>
                  <a:pt x="826" y="1244"/>
                </a:lnTo>
                <a:lnTo>
                  <a:pt x="874" y="1268"/>
                </a:lnTo>
                <a:lnTo>
                  <a:pt x="924" y="1290"/>
                </a:lnTo>
                <a:lnTo>
                  <a:pt x="974" y="1308"/>
                </a:lnTo>
                <a:lnTo>
                  <a:pt x="1026" y="1326"/>
                </a:lnTo>
                <a:lnTo>
                  <a:pt x="1078" y="1340"/>
                </a:lnTo>
                <a:lnTo>
                  <a:pt x="1130" y="1350"/>
                </a:lnTo>
                <a:lnTo>
                  <a:pt x="1184" y="1358"/>
                </a:lnTo>
                <a:lnTo>
                  <a:pt x="1238" y="1364"/>
                </a:lnTo>
                <a:lnTo>
                  <a:pt x="1292" y="1366"/>
                </a:lnTo>
                <a:lnTo>
                  <a:pt x="1348" y="1364"/>
                </a:lnTo>
                <a:lnTo>
                  <a:pt x="1348" y="1364"/>
                </a:lnTo>
                <a:lnTo>
                  <a:pt x="1406" y="1360"/>
                </a:lnTo>
                <a:lnTo>
                  <a:pt x="1464" y="1350"/>
                </a:lnTo>
                <a:lnTo>
                  <a:pt x="1522" y="1338"/>
                </a:lnTo>
                <a:lnTo>
                  <a:pt x="1582" y="1320"/>
                </a:lnTo>
                <a:lnTo>
                  <a:pt x="1642" y="1300"/>
                </a:lnTo>
                <a:lnTo>
                  <a:pt x="1702" y="1274"/>
                </a:lnTo>
                <a:lnTo>
                  <a:pt x="1764" y="1244"/>
                </a:lnTo>
                <a:lnTo>
                  <a:pt x="1826" y="1210"/>
                </a:lnTo>
                <a:lnTo>
                  <a:pt x="1888" y="1170"/>
                </a:lnTo>
                <a:lnTo>
                  <a:pt x="1950" y="1126"/>
                </a:lnTo>
                <a:lnTo>
                  <a:pt x="2014" y="1076"/>
                </a:lnTo>
                <a:lnTo>
                  <a:pt x="2078" y="1020"/>
                </a:lnTo>
                <a:lnTo>
                  <a:pt x="2142" y="960"/>
                </a:lnTo>
                <a:lnTo>
                  <a:pt x="2206" y="894"/>
                </a:lnTo>
                <a:lnTo>
                  <a:pt x="2270" y="824"/>
                </a:lnTo>
                <a:lnTo>
                  <a:pt x="2336" y="746"/>
                </a:lnTo>
                <a:lnTo>
                  <a:pt x="2336" y="0"/>
                </a:lnTo>
                <a:lnTo>
                  <a:pt x="244" y="0"/>
                </a:lnTo>
                <a:close/>
              </a:path>
            </a:pathLst>
          </a:custGeom>
          <a:solidFill>
            <a:srgbClr val="139AFF"/>
          </a:solidFill>
          <a:ln w="19050" cap="flat" cmpd="sng">
            <a:solidFill>
              <a:srgbClr val="139A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129" name="Freeform 9"/>
          <p:cNvSpPr>
            <a:spLocks/>
          </p:cNvSpPr>
          <p:nvPr/>
        </p:nvSpPr>
        <p:spPr bwMode="auto">
          <a:xfrm>
            <a:off x="3148013" y="2370138"/>
            <a:ext cx="3122612" cy="2735262"/>
          </a:xfrm>
          <a:custGeom>
            <a:avLst/>
            <a:gdLst>
              <a:gd name="T0" fmla="*/ 0 w 2462"/>
              <a:gd name="T1" fmla="*/ 518 h 2156"/>
              <a:gd name="T2" fmla="*/ 162 w 2462"/>
              <a:gd name="T3" fmla="*/ 734 h 2156"/>
              <a:gd name="T4" fmla="*/ 246 w 2462"/>
              <a:gd name="T5" fmla="*/ 854 h 2156"/>
              <a:gd name="T6" fmla="*/ 328 w 2462"/>
              <a:gd name="T7" fmla="*/ 982 h 2156"/>
              <a:gd name="T8" fmla="*/ 406 w 2462"/>
              <a:gd name="T9" fmla="*/ 1114 h 2156"/>
              <a:gd name="T10" fmla="*/ 474 w 2462"/>
              <a:gd name="T11" fmla="*/ 1246 h 2156"/>
              <a:gd name="T12" fmla="*/ 530 w 2462"/>
              <a:gd name="T13" fmla="*/ 1380 h 2156"/>
              <a:gd name="T14" fmla="*/ 574 w 2462"/>
              <a:gd name="T15" fmla="*/ 1510 h 2156"/>
              <a:gd name="T16" fmla="*/ 654 w 2462"/>
              <a:gd name="T17" fmla="*/ 1532 h 2156"/>
              <a:gd name="T18" fmla="*/ 810 w 2462"/>
              <a:gd name="T19" fmla="*/ 1584 h 2156"/>
              <a:gd name="T20" fmla="*/ 964 w 2462"/>
              <a:gd name="T21" fmla="*/ 1646 h 2156"/>
              <a:gd name="T22" fmla="*/ 1114 w 2462"/>
              <a:gd name="T23" fmla="*/ 1716 h 2156"/>
              <a:gd name="T24" fmla="*/ 1256 w 2462"/>
              <a:gd name="T25" fmla="*/ 1794 h 2156"/>
              <a:gd name="T26" fmla="*/ 1394 w 2462"/>
              <a:gd name="T27" fmla="*/ 1884 h 2156"/>
              <a:gd name="T28" fmla="*/ 1522 w 2462"/>
              <a:gd name="T29" fmla="*/ 1984 h 2156"/>
              <a:gd name="T30" fmla="*/ 1642 w 2462"/>
              <a:gd name="T31" fmla="*/ 2096 h 2156"/>
              <a:gd name="T32" fmla="*/ 1698 w 2462"/>
              <a:gd name="T33" fmla="*/ 2156 h 2156"/>
              <a:gd name="T34" fmla="*/ 1740 w 2462"/>
              <a:gd name="T35" fmla="*/ 2016 h 2156"/>
              <a:gd name="T36" fmla="*/ 1792 w 2462"/>
              <a:gd name="T37" fmla="*/ 1870 h 2156"/>
              <a:gd name="T38" fmla="*/ 1860 w 2462"/>
              <a:gd name="T39" fmla="*/ 1718 h 2156"/>
              <a:gd name="T40" fmla="*/ 1942 w 2462"/>
              <a:gd name="T41" fmla="*/ 1562 h 2156"/>
              <a:gd name="T42" fmla="*/ 2042 w 2462"/>
              <a:gd name="T43" fmla="*/ 1404 h 2156"/>
              <a:gd name="T44" fmla="*/ 2162 w 2462"/>
              <a:gd name="T45" fmla="*/ 1244 h 2156"/>
              <a:gd name="T46" fmla="*/ 2300 w 2462"/>
              <a:gd name="T47" fmla="*/ 1086 h 2156"/>
              <a:gd name="T48" fmla="*/ 2462 w 2462"/>
              <a:gd name="T49" fmla="*/ 928 h 2156"/>
              <a:gd name="T50" fmla="*/ 2406 w 2462"/>
              <a:gd name="T51" fmla="*/ 930 h 2156"/>
              <a:gd name="T52" fmla="*/ 2298 w 2462"/>
              <a:gd name="T53" fmla="*/ 922 h 2156"/>
              <a:gd name="T54" fmla="*/ 2192 w 2462"/>
              <a:gd name="T55" fmla="*/ 904 h 2156"/>
              <a:gd name="T56" fmla="*/ 2088 w 2462"/>
              <a:gd name="T57" fmla="*/ 872 h 2156"/>
              <a:gd name="T58" fmla="*/ 1988 w 2462"/>
              <a:gd name="T59" fmla="*/ 832 h 2156"/>
              <a:gd name="T60" fmla="*/ 1892 w 2462"/>
              <a:gd name="T61" fmla="*/ 782 h 2156"/>
              <a:gd name="T62" fmla="*/ 1798 w 2462"/>
              <a:gd name="T63" fmla="*/ 726 h 2156"/>
              <a:gd name="T64" fmla="*/ 1710 w 2462"/>
              <a:gd name="T65" fmla="*/ 662 h 2156"/>
              <a:gd name="T66" fmla="*/ 1624 w 2462"/>
              <a:gd name="T67" fmla="*/ 592 h 2156"/>
              <a:gd name="T68" fmla="*/ 1542 w 2462"/>
              <a:gd name="T69" fmla="*/ 518 h 2156"/>
              <a:gd name="T70" fmla="*/ 1426 w 2462"/>
              <a:gd name="T71" fmla="*/ 400 h 2156"/>
              <a:gd name="T72" fmla="*/ 1288 w 2462"/>
              <a:gd name="T73" fmla="*/ 238 h 2156"/>
              <a:gd name="T74" fmla="*/ 1168 w 2462"/>
              <a:gd name="T75" fmla="*/ 76 h 2156"/>
              <a:gd name="T76" fmla="*/ 1114 w 2462"/>
              <a:gd name="T77" fmla="*/ 0 h 2156"/>
              <a:gd name="T78" fmla="*/ 1060 w 2462"/>
              <a:gd name="T79" fmla="*/ 62 h 2156"/>
              <a:gd name="T80" fmla="*/ 1002 w 2462"/>
              <a:gd name="T81" fmla="*/ 118 h 2156"/>
              <a:gd name="T82" fmla="*/ 944 w 2462"/>
              <a:gd name="T83" fmla="*/ 172 h 2156"/>
              <a:gd name="T84" fmla="*/ 880 w 2462"/>
              <a:gd name="T85" fmla="*/ 220 h 2156"/>
              <a:gd name="T86" fmla="*/ 750 w 2462"/>
              <a:gd name="T87" fmla="*/ 304 h 2156"/>
              <a:gd name="T88" fmla="*/ 610 w 2462"/>
              <a:gd name="T89" fmla="*/ 374 h 2156"/>
              <a:gd name="T90" fmla="*/ 464 w 2462"/>
              <a:gd name="T91" fmla="*/ 428 h 2156"/>
              <a:gd name="T92" fmla="*/ 312 w 2462"/>
              <a:gd name="T93" fmla="*/ 470 h 2156"/>
              <a:gd name="T94" fmla="*/ 158 w 2462"/>
              <a:gd name="T95" fmla="*/ 500 h 2156"/>
              <a:gd name="T96" fmla="*/ 0 w 2462"/>
              <a:gd name="T97" fmla="*/ 518 h 2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462" h="2156">
                <a:moveTo>
                  <a:pt x="0" y="518"/>
                </a:moveTo>
                <a:lnTo>
                  <a:pt x="0" y="518"/>
                </a:lnTo>
                <a:lnTo>
                  <a:pt x="80" y="620"/>
                </a:lnTo>
                <a:lnTo>
                  <a:pt x="162" y="734"/>
                </a:lnTo>
                <a:lnTo>
                  <a:pt x="204" y="794"/>
                </a:lnTo>
                <a:lnTo>
                  <a:pt x="246" y="854"/>
                </a:lnTo>
                <a:lnTo>
                  <a:pt x="288" y="918"/>
                </a:lnTo>
                <a:lnTo>
                  <a:pt x="328" y="982"/>
                </a:lnTo>
                <a:lnTo>
                  <a:pt x="368" y="1048"/>
                </a:lnTo>
                <a:lnTo>
                  <a:pt x="406" y="1114"/>
                </a:lnTo>
                <a:lnTo>
                  <a:pt x="440" y="1180"/>
                </a:lnTo>
                <a:lnTo>
                  <a:pt x="474" y="1246"/>
                </a:lnTo>
                <a:lnTo>
                  <a:pt x="504" y="1314"/>
                </a:lnTo>
                <a:lnTo>
                  <a:pt x="530" y="1380"/>
                </a:lnTo>
                <a:lnTo>
                  <a:pt x="554" y="1444"/>
                </a:lnTo>
                <a:lnTo>
                  <a:pt x="574" y="1510"/>
                </a:lnTo>
                <a:lnTo>
                  <a:pt x="574" y="1510"/>
                </a:lnTo>
                <a:lnTo>
                  <a:pt x="654" y="1532"/>
                </a:lnTo>
                <a:lnTo>
                  <a:pt x="732" y="1558"/>
                </a:lnTo>
                <a:lnTo>
                  <a:pt x="810" y="1584"/>
                </a:lnTo>
                <a:lnTo>
                  <a:pt x="888" y="1614"/>
                </a:lnTo>
                <a:lnTo>
                  <a:pt x="964" y="1646"/>
                </a:lnTo>
                <a:lnTo>
                  <a:pt x="1040" y="1680"/>
                </a:lnTo>
                <a:lnTo>
                  <a:pt x="1114" y="1716"/>
                </a:lnTo>
                <a:lnTo>
                  <a:pt x="1186" y="1754"/>
                </a:lnTo>
                <a:lnTo>
                  <a:pt x="1256" y="1794"/>
                </a:lnTo>
                <a:lnTo>
                  <a:pt x="1326" y="1838"/>
                </a:lnTo>
                <a:lnTo>
                  <a:pt x="1394" y="1884"/>
                </a:lnTo>
                <a:lnTo>
                  <a:pt x="1460" y="1934"/>
                </a:lnTo>
                <a:lnTo>
                  <a:pt x="1522" y="1984"/>
                </a:lnTo>
                <a:lnTo>
                  <a:pt x="1584" y="2040"/>
                </a:lnTo>
                <a:lnTo>
                  <a:pt x="1642" y="2096"/>
                </a:lnTo>
                <a:lnTo>
                  <a:pt x="1698" y="2156"/>
                </a:lnTo>
                <a:lnTo>
                  <a:pt x="1698" y="2156"/>
                </a:lnTo>
                <a:lnTo>
                  <a:pt x="1718" y="2088"/>
                </a:lnTo>
                <a:lnTo>
                  <a:pt x="1740" y="2016"/>
                </a:lnTo>
                <a:lnTo>
                  <a:pt x="1764" y="1944"/>
                </a:lnTo>
                <a:lnTo>
                  <a:pt x="1792" y="1870"/>
                </a:lnTo>
                <a:lnTo>
                  <a:pt x="1824" y="1794"/>
                </a:lnTo>
                <a:lnTo>
                  <a:pt x="1860" y="1718"/>
                </a:lnTo>
                <a:lnTo>
                  <a:pt x="1898" y="1640"/>
                </a:lnTo>
                <a:lnTo>
                  <a:pt x="1942" y="1562"/>
                </a:lnTo>
                <a:lnTo>
                  <a:pt x="1990" y="1484"/>
                </a:lnTo>
                <a:lnTo>
                  <a:pt x="2042" y="1404"/>
                </a:lnTo>
                <a:lnTo>
                  <a:pt x="2100" y="1324"/>
                </a:lnTo>
                <a:lnTo>
                  <a:pt x="2162" y="1244"/>
                </a:lnTo>
                <a:lnTo>
                  <a:pt x="2228" y="1164"/>
                </a:lnTo>
                <a:lnTo>
                  <a:pt x="2300" y="1086"/>
                </a:lnTo>
                <a:lnTo>
                  <a:pt x="2378" y="1006"/>
                </a:lnTo>
                <a:lnTo>
                  <a:pt x="2462" y="928"/>
                </a:lnTo>
                <a:lnTo>
                  <a:pt x="2462" y="928"/>
                </a:lnTo>
                <a:lnTo>
                  <a:pt x="2406" y="930"/>
                </a:lnTo>
                <a:lnTo>
                  <a:pt x="2352" y="928"/>
                </a:lnTo>
                <a:lnTo>
                  <a:pt x="2298" y="922"/>
                </a:lnTo>
                <a:lnTo>
                  <a:pt x="2244" y="914"/>
                </a:lnTo>
                <a:lnTo>
                  <a:pt x="2192" y="904"/>
                </a:lnTo>
                <a:lnTo>
                  <a:pt x="2140" y="890"/>
                </a:lnTo>
                <a:lnTo>
                  <a:pt x="2088" y="872"/>
                </a:lnTo>
                <a:lnTo>
                  <a:pt x="2038" y="854"/>
                </a:lnTo>
                <a:lnTo>
                  <a:pt x="1988" y="832"/>
                </a:lnTo>
                <a:lnTo>
                  <a:pt x="1940" y="808"/>
                </a:lnTo>
                <a:lnTo>
                  <a:pt x="1892" y="782"/>
                </a:lnTo>
                <a:lnTo>
                  <a:pt x="1844" y="754"/>
                </a:lnTo>
                <a:lnTo>
                  <a:pt x="1798" y="726"/>
                </a:lnTo>
                <a:lnTo>
                  <a:pt x="1754" y="694"/>
                </a:lnTo>
                <a:lnTo>
                  <a:pt x="1710" y="662"/>
                </a:lnTo>
                <a:lnTo>
                  <a:pt x="1666" y="628"/>
                </a:lnTo>
                <a:lnTo>
                  <a:pt x="1624" y="592"/>
                </a:lnTo>
                <a:lnTo>
                  <a:pt x="1582" y="554"/>
                </a:lnTo>
                <a:lnTo>
                  <a:pt x="1542" y="518"/>
                </a:lnTo>
                <a:lnTo>
                  <a:pt x="1502" y="478"/>
                </a:lnTo>
                <a:lnTo>
                  <a:pt x="1426" y="400"/>
                </a:lnTo>
                <a:lnTo>
                  <a:pt x="1354" y="318"/>
                </a:lnTo>
                <a:lnTo>
                  <a:pt x="1288" y="238"/>
                </a:lnTo>
                <a:lnTo>
                  <a:pt x="1224" y="156"/>
                </a:lnTo>
                <a:lnTo>
                  <a:pt x="1168" y="76"/>
                </a:lnTo>
                <a:lnTo>
                  <a:pt x="1114" y="0"/>
                </a:lnTo>
                <a:lnTo>
                  <a:pt x="1114" y="0"/>
                </a:lnTo>
                <a:lnTo>
                  <a:pt x="1088" y="32"/>
                </a:lnTo>
                <a:lnTo>
                  <a:pt x="1060" y="62"/>
                </a:lnTo>
                <a:lnTo>
                  <a:pt x="1032" y="90"/>
                </a:lnTo>
                <a:lnTo>
                  <a:pt x="1002" y="118"/>
                </a:lnTo>
                <a:lnTo>
                  <a:pt x="974" y="146"/>
                </a:lnTo>
                <a:lnTo>
                  <a:pt x="944" y="172"/>
                </a:lnTo>
                <a:lnTo>
                  <a:pt x="912" y="196"/>
                </a:lnTo>
                <a:lnTo>
                  <a:pt x="880" y="220"/>
                </a:lnTo>
                <a:lnTo>
                  <a:pt x="816" y="264"/>
                </a:lnTo>
                <a:lnTo>
                  <a:pt x="750" y="304"/>
                </a:lnTo>
                <a:lnTo>
                  <a:pt x="680" y="342"/>
                </a:lnTo>
                <a:lnTo>
                  <a:pt x="610" y="374"/>
                </a:lnTo>
                <a:lnTo>
                  <a:pt x="538" y="402"/>
                </a:lnTo>
                <a:lnTo>
                  <a:pt x="464" y="428"/>
                </a:lnTo>
                <a:lnTo>
                  <a:pt x="388" y="450"/>
                </a:lnTo>
                <a:lnTo>
                  <a:pt x="312" y="470"/>
                </a:lnTo>
                <a:lnTo>
                  <a:pt x="236" y="486"/>
                </a:lnTo>
                <a:lnTo>
                  <a:pt x="158" y="500"/>
                </a:lnTo>
                <a:lnTo>
                  <a:pt x="78" y="510"/>
                </a:lnTo>
                <a:lnTo>
                  <a:pt x="0" y="518"/>
                </a:lnTo>
                <a:lnTo>
                  <a:pt x="0" y="518"/>
                </a:lnTo>
                <a:close/>
              </a:path>
            </a:pathLst>
          </a:custGeom>
          <a:solidFill>
            <a:srgbClr val="FDB602"/>
          </a:solidFill>
          <a:ln w="19050" cap="flat" cmpd="sng">
            <a:solidFill>
              <a:srgbClr val="F7B60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130" name="TextBox 57"/>
          <p:cNvSpPr txBox="1">
            <a:spLocks noChangeArrowheads="1"/>
          </p:cNvSpPr>
          <p:nvPr/>
        </p:nvSpPr>
        <p:spPr bwMode="auto">
          <a:xfrm>
            <a:off x="3836988" y="3343275"/>
            <a:ext cx="1655762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500" b="1" dirty="0">
                <a:solidFill>
                  <a:prstClr val="white"/>
                </a:solidFill>
                <a:latin typeface="Arial Black" panose="020B0A04020102020204" pitchFamily="34" charset="0"/>
              </a:rPr>
              <a:t>Line</a:t>
            </a:r>
          </a:p>
          <a:p>
            <a:pPr algn="ctr"/>
            <a:r>
              <a:rPr kumimoji="0" lang="en-US" altLang="ko-KR" sz="1500" b="1" dirty="0">
                <a:solidFill>
                  <a:prstClr val="white"/>
                </a:solidFill>
                <a:latin typeface="Arial Black" panose="020B0A04020102020204" pitchFamily="34" charset="0"/>
              </a:rPr>
              <a:t>Extensions</a:t>
            </a:r>
          </a:p>
        </p:txBody>
      </p:sp>
      <p:sp>
        <p:nvSpPr>
          <p:cNvPr id="133131" name="TextBox 57"/>
          <p:cNvSpPr txBox="1">
            <a:spLocks noChangeArrowheads="1"/>
          </p:cNvSpPr>
          <p:nvPr/>
        </p:nvSpPr>
        <p:spPr bwMode="auto">
          <a:xfrm>
            <a:off x="5291138" y="2259013"/>
            <a:ext cx="1655762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500" b="1">
                <a:solidFill>
                  <a:prstClr val="white"/>
                </a:solidFill>
                <a:latin typeface="Arial Black" panose="020B0A04020102020204" pitchFamily="34" charset="0"/>
              </a:rPr>
              <a:t>Completely</a:t>
            </a:r>
          </a:p>
          <a:p>
            <a:pPr algn="ctr"/>
            <a:r>
              <a:rPr kumimoji="0" lang="en-US" altLang="ko-KR" sz="1500" b="1">
                <a:solidFill>
                  <a:prstClr val="white"/>
                </a:solidFill>
                <a:latin typeface="Arial Black" panose="020B0A04020102020204" pitchFamily="34" charset="0"/>
              </a:rPr>
              <a:t>New</a:t>
            </a:r>
          </a:p>
        </p:txBody>
      </p:sp>
      <p:sp>
        <p:nvSpPr>
          <p:cNvPr id="133132" name="TextBox 57"/>
          <p:cNvSpPr txBox="1">
            <a:spLocks noChangeArrowheads="1"/>
          </p:cNvSpPr>
          <p:nvPr/>
        </p:nvSpPr>
        <p:spPr bwMode="auto">
          <a:xfrm>
            <a:off x="2051050" y="2058988"/>
            <a:ext cx="1655763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500" b="1">
                <a:solidFill>
                  <a:prstClr val="black"/>
                </a:solidFill>
                <a:latin typeface="Arial Black" panose="020B0A04020102020204" pitchFamily="34" charset="0"/>
              </a:rPr>
              <a:t>New Product</a:t>
            </a:r>
          </a:p>
          <a:p>
            <a:pPr algn="ctr"/>
            <a:r>
              <a:rPr kumimoji="0" lang="en-US" altLang="ko-KR" sz="1500" b="1">
                <a:solidFill>
                  <a:prstClr val="black"/>
                </a:solidFill>
                <a:latin typeface="Arial Black" panose="020B0A04020102020204" pitchFamily="34" charset="0"/>
              </a:rPr>
              <a:t>Lines</a:t>
            </a:r>
          </a:p>
        </p:txBody>
      </p:sp>
      <p:sp>
        <p:nvSpPr>
          <p:cNvPr id="133133" name="TextBox 57"/>
          <p:cNvSpPr txBox="1">
            <a:spLocks noChangeArrowheads="1"/>
          </p:cNvSpPr>
          <p:nvPr/>
        </p:nvSpPr>
        <p:spPr bwMode="auto">
          <a:xfrm>
            <a:off x="5745163" y="4491038"/>
            <a:ext cx="1655762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500" b="1">
                <a:solidFill>
                  <a:prstClr val="black"/>
                </a:solidFill>
                <a:latin typeface="Arial Black" panose="020B0A04020102020204" pitchFamily="34" charset="0"/>
              </a:rPr>
              <a:t>Repositionings</a:t>
            </a:r>
          </a:p>
        </p:txBody>
      </p:sp>
      <p:sp>
        <p:nvSpPr>
          <p:cNvPr id="133134" name="Rectangle 14"/>
          <p:cNvSpPr>
            <a:spLocks noChangeArrowheads="1"/>
          </p:cNvSpPr>
          <p:nvPr/>
        </p:nvSpPr>
        <p:spPr bwMode="auto">
          <a:xfrm>
            <a:off x="971550" y="5783263"/>
            <a:ext cx="53975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333333"/>
                </a:solidFill>
                <a:latin typeface="Arial" panose="020B0604020202020204" pitchFamily="34" charset="0"/>
              </a:rPr>
              <a:t>Low</a:t>
            </a:r>
            <a:endParaRPr lang="ko-KR" altLang="en-US" sz="1200" b="1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133135" name="Rectangle 15"/>
          <p:cNvSpPr>
            <a:spLocks noChangeArrowheads="1"/>
          </p:cNvSpPr>
          <p:nvPr/>
        </p:nvSpPr>
        <p:spPr bwMode="auto">
          <a:xfrm>
            <a:off x="912813" y="1446213"/>
            <a:ext cx="6842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333333"/>
                </a:solidFill>
                <a:latin typeface="Arial" panose="020B0604020202020204" pitchFamily="34" charset="0"/>
              </a:rPr>
              <a:t>High</a:t>
            </a:r>
            <a:endParaRPr lang="ko-KR" altLang="en-US" sz="1200" b="1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133136" name="TextBox 57"/>
          <p:cNvSpPr txBox="1">
            <a:spLocks noChangeArrowheads="1"/>
          </p:cNvSpPr>
          <p:nvPr/>
        </p:nvSpPr>
        <p:spPr bwMode="auto">
          <a:xfrm>
            <a:off x="3203575" y="5783263"/>
            <a:ext cx="2830513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500" b="1">
                <a:solidFill>
                  <a:prstClr val="black"/>
                </a:solidFill>
                <a:latin typeface="Arial Black" panose="020B0A04020102020204" pitchFamily="34" charset="0"/>
              </a:rPr>
              <a:t>Newness to Market</a:t>
            </a:r>
          </a:p>
        </p:txBody>
      </p:sp>
      <p:sp>
        <p:nvSpPr>
          <p:cNvPr id="133137" name="TextBox 57"/>
          <p:cNvSpPr txBox="1">
            <a:spLocks noChangeArrowheads="1"/>
          </p:cNvSpPr>
          <p:nvPr/>
        </p:nvSpPr>
        <p:spPr bwMode="auto">
          <a:xfrm rot="16200000">
            <a:off x="-437356" y="3588544"/>
            <a:ext cx="2830513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500" b="1">
                <a:solidFill>
                  <a:prstClr val="black"/>
                </a:solidFill>
                <a:latin typeface="Arial Black" panose="020B0A04020102020204" pitchFamily="34" charset="0"/>
              </a:rPr>
              <a:t>Newness to Company</a:t>
            </a:r>
          </a:p>
        </p:txBody>
      </p:sp>
      <p:sp>
        <p:nvSpPr>
          <p:cNvPr id="133138" name="Line 18"/>
          <p:cNvSpPr>
            <a:spLocks noChangeShapeType="1"/>
          </p:cNvSpPr>
          <p:nvPr/>
        </p:nvSpPr>
        <p:spPr bwMode="auto">
          <a:xfrm flipV="1">
            <a:off x="1268413" y="4941888"/>
            <a:ext cx="0" cy="431800"/>
          </a:xfrm>
          <a:prstGeom prst="line">
            <a:avLst/>
          </a:prstGeom>
          <a:noFill/>
          <a:ln w="19050">
            <a:solidFill>
              <a:srgbClr val="00CCFF"/>
            </a:solidFill>
            <a:round/>
            <a:headEnd type="triangle" w="med" len="med"/>
            <a:tailEnd type="none" w="med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139" name="Line 19"/>
          <p:cNvSpPr>
            <a:spLocks noChangeShapeType="1"/>
          </p:cNvSpPr>
          <p:nvPr/>
        </p:nvSpPr>
        <p:spPr bwMode="auto">
          <a:xfrm flipV="1">
            <a:off x="1268413" y="1989138"/>
            <a:ext cx="0" cy="422275"/>
          </a:xfrm>
          <a:prstGeom prst="line">
            <a:avLst/>
          </a:prstGeom>
          <a:noFill/>
          <a:ln w="19050">
            <a:solidFill>
              <a:srgbClr val="FB6A43"/>
            </a:solidFill>
            <a:round/>
            <a:headEnd type="none" w="med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140" name="Line 20"/>
          <p:cNvSpPr>
            <a:spLocks noChangeShapeType="1"/>
          </p:cNvSpPr>
          <p:nvPr/>
        </p:nvSpPr>
        <p:spPr bwMode="auto">
          <a:xfrm flipH="1">
            <a:off x="1763713" y="5945188"/>
            <a:ext cx="433387" cy="0"/>
          </a:xfrm>
          <a:prstGeom prst="line">
            <a:avLst/>
          </a:prstGeom>
          <a:noFill/>
          <a:ln w="19050">
            <a:solidFill>
              <a:srgbClr val="00CC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141" name="Line 21"/>
          <p:cNvSpPr>
            <a:spLocks noChangeShapeType="1"/>
          </p:cNvSpPr>
          <p:nvPr/>
        </p:nvSpPr>
        <p:spPr bwMode="auto">
          <a:xfrm flipH="1">
            <a:off x="6877050" y="5945188"/>
            <a:ext cx="433388" cy="0"/>
          </a:xfrm>
          <a:prstGeom prst="line">
            <a:avLst/>
          </a:prstGeom>
          <a:noFill/>
          <a:ln w="19050">
            <a:solidFill>
              <a:srgbClr val="FB6A43"/>
            </a:solidFill>
            <a:round/>
            <a:headEnd type="triangle" w="med" len="med"/>
            <a:tailEnd type="none" w="med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142" name="TextBox 57"/>
          <p:cNvSpPr txBox="1">
            <a:spLocks noChangeArrowheads="1"/>
          </p:cNvSpPr>
          <p:nvPr/>
        </p:nvSpPr>
        <p:spPr bwMode="auto">
          <a:xfrm rot="27000000">
            <a:off x="6790531" y="3566319"/>
            <a:ext cx="2830513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500" b="1">
                <a:solidFill>
                  <a:prstClr val="black"/>
                </a:solidFill>
                <a:latin typeface="Arial Black" panose="020B0A04020102020204" pitchFamily="34" charset="0"/>
              </a:rPr>
              <a:t>Newness to House</a:t>
            </a:r>
          </a:p>
        </p:txBody>
      </p:sp>
      <p:sp>
        <p:nvSpPr>
          <p:cNvPr id="133143" name="Rectangle 23"/>
          <p:cNvSpPr>
            <a:spLocks noChangeArrowheads="1"/>
          </p:cNvSpPr>
          <p:nvPr/>
        </p:nvSpPr>
        <p:spPr bwMode="auto">
          <a:xfrm>
            <a:off x="1547813" y="1827213"/>
            <a:ext cx="5976937" cy="3816350"/>
          </a:xfrm>
          <a:prstGeom prst="rect">
            <a:avLst/>
          </a:prstGeom>
          <a:noFill/>
          <a:ln w="1016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3144" name="Group 24"/>
          <p:cNvGrpSpPr>
            <a:grpSpLocks/>
          </p:cNvGrpSpPr>
          <p:nvPr/>
        </p:nvGrpSpPr>
        <p:grpSpPr bwMode="auto">
          <a:xfrm>
            <a:off x="1119188" y="5527675"/>
            <a:ext cx="542925" cy="547688"/>
            <a:chOff x="1020" y="3628"/>
            <a:chExt cx="342" cy="345"/>
          </a:xfrm>
        </p:grpSpPr>
        <p:sp>
          <p:nvSpPr>
            <p:cNvPr id="133145" name="Line 25"/>
            <p:cNvSpPr>
              <a:spLocks noChangeShapeType="1"/>
            </p:cNvSpPr>
            <p:nvPr/>
          </p:nvSpPr>
          <p:spPr bwMode="auto">
            <a:xfrm rot="5400000" flipH="1">
              <a:off x="1152" y="3570"/>
              <a:ext cx="1" cy="26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33146" name="Group 26"/>
            <p:cNvGrpSpPr>
              <a:grpSpLocks/>
            </p:cNvGrpSpPr>
            <p:nvPr/>
          </p:nvGrpSpPr>
          <p:grpSpPr bwMode="auto">
            <a:xfrm>
              <a:off x="1208" y="3628"/>
              <a:ext cx="154" cy="345"/>
              <a:chOff x="1208" y="3628"/>
              <a:chExt cx="154" cy="345"/>
            </a:xfrm>
          </p:grpSpPr>
          <p:sp>
            <p:nvSpPr>
              <p:cNvPr id="133147" name="Line 27"/>
              <p:cNvSpPr>
                <a:spLocks noChangeShapeType="1"/>
              </p:cNvSpPr>
              <p:nvPr/>
            </p:nvSpPr>
            <p:spPr bwMode="auto">
              <a:xfrm flipH="1">
                <a:off x="1282" y="3707"/>
                <a:ext cx="1" cy="2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33148" name="Group 138"/>
              <p:cNvGrpSpPr>
                <a:grpSpLocks/>
              </p:cNvGrpSpPr>
              <p:nvPr/>
            </p:nvGrpSpPr>
            <p:grpSpPr bwMode="auto">
              <a:xfrm>
                <a:off x="1208" y="3628"/>
                <a:ext cx="154" cy="154"/>
                <a:chOff x="1661" y="2750"/>
                <a:chExt cx="250" cy="250"/>
              </a:xfrm>
            </p:grpSpPr>
            <p:sp>
              <p:nvSpPr>
                <p:cNvPr id="133149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5pPr>
                  <a:lvl6pPr marL="25146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6pPr>
                  <a:lvl7pPr marL="29718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7pPr>
                  <a:lvl8pPr marL="34290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8pPr>
                  <a:lvl9pPr marL="38862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9pPr>
                </a:lstStyle>
                <a:p>
                  <a:pPr algn="ctr"/>
                  <a:endParaRPr kumimoji="0" lang="ko-KR" altLang="ko-KR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3150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5pPr>
                  <a:lvl6pPr marL="25146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6pPr>
                  <a:lvl7pPr marL="29718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7pPr>
                  <a:lvl8pPr marL="34290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8pPr>
                  <a:lvl9pPr marL="38862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9pPr>
                </a:lstStyle>
                <a:p>
                  <a:pPr algn="ctr"/>
                  <a:endParaRPr kumimoji="0" lang="ko-KR" altLang="ko-KR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133151" name="Group 31"/>
          <p:cNvGrpSpPr>
            <a:grpSpLocks/>
          </p:cNvGrpSpPr>
          <p:nvPr/>
        </p:nvGrpSpPr>
        <p:grpSpPr bwMode="auto">
          <a:xfrm>
            <a:off x="7410450" y="5527675"/>
            <a:ext cx="554038" cy="547688"/>
            <a:chOff x="4621" y="3499"/>
            <a:chExt cx="349" cy="345"/>
          </a:xfrm>
        </p:grpSpPr>
        <p:sp>
          <p:nvSpPr>
            <p:cNvPr id="133152" name="Line 32"/>
            <p:cNvSpPr>
              <a:spLocks noChangeShapeType="1"/>
            </p:cNvSpPr>
            <p:nvPr/>
          </p:nvSpPr>
          <p:spPr bwMode="auto">
            <a:xfrm rot="16200000" flipH="1">
              <a:off x="4835" y="3441"/>
              <a:ext cx="1" cy="26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33153" name="Group 33"/>
            <p:cNvGrpSpPr>
              <a:grpSpLocks/>
            </p:cNvGrpSpPr>
            <p:nvPr/>
          </p:nvGrpSpPr>
          <p:grpSpPr bwMode="auto">
            <a:xfrm>
              <a:off x="4621" y="3499"/>
              <a:ext cx="154" cy="345"/>
              <a:chOff x="2892" y="3369"/>
              <a:chExt cx="154" cy="345"/>
            </a:xfrm>
          </p:grpSpPr>
          <p:sp>
            <p:nvSpPr>
              <p:cNvPr id="133154" name="Line 34"/>
              <p:cNvSpPr>
                <a:spLocks noChangeShapeType="1"/>
              </p:cNvSpPr>
              <p:nvPr/>
            </p:nvSpPr>
            <p:spPr bwMode="auto">
              <a:xfrm flipH="1">
                <a:off x="2966" y="3448"/>
                <a:ext cx="1" cy="2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33155" name="Group 138"/>
              <p:cNvGrpSpPr>
                <a:grpSpLocks/>
              </p:cNvGrpSpPr>
              <p:nvPr/>
            </p:nvGrpSpPr>
            <p:grpSpPr bwMode="auto">
              <a:xfrm>
                <a:off x="2892" y="3369"/>
                <a:ext cx="154" cy="154"/>
                <a:chOff x="1661" y="2750"/>
                <a:chExt cx="250" cy="250"/>
              </a:xfrm>
            </p:grpSpPr>
            <p:sp>
              <p:nvSpPr>
                <p:cNvPr id="133156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5pPr>
                  <a:lvl6pPr marL="25146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6pPr>
                  <a:lvl7pPr marL="29718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7pPr>
                  <a:lvl8pPr marL="34290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8pPr>
                  <a:lvl9pPr marL="38862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9pPr>
                </a:lstStyle>
                <a:p>
                  <a:pPr algn="ctr"/>
                  <a:endParaRPr kumimoji="0" lang="ko-KR" altLang="ko-KR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3157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5pPr>
                  <a:lvl6pPr marL="25146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6pPr>
                  <a:lvl7pPr marL="29718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7pPr>
                  <a:lvl8pPr marL="34290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8pPr>
                  <a:lvl9pPr marL="38862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9pPr>
                </a:lstStyle>
                <a:p>
                  <a:pPr algn="ctr"/>
                  <a:endParaRPr kumimoji="0" lang="ko-KR" altLang="ko-KR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133158" name="Rectangle 38"/>
          <p:cNvSpPr>
            <a:spLocks noChangeArrowheads="1"/>
          </p:cNvSpPr>
          <p:nvPr/>
        </p:nvSpPr>
        <p:spPr bwMode="auto">
          <a:xfrm>
            <a:off x="7510463" y="5767388"/>
            <a:ext cx="68421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333333"/>
                </a:solidFill>
                <a:latin typeface="Arial" panose="020B0604020202020204" pitchFamily="34" charset="0"/>
              </a:rPr>
              <a:t>High</a:t>
            </a:r>
            <a:endParaRPr lang="ko-KR" altLang="en-US" sz="1200" b="1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133159" name="Line 39"/>
          <p:cNvSpPr>
            <a:spLocks noChangeShapeType="1"/>
          </p:cNvSpPr>
          <p:nvPr/>
        </p:nvSpPr>
        <p:spPr bwMode="auto">
          <a:xfrm>
            <a:off x="7834313" y="2071688"/>
            <a:ext cx="0" cy="431800"/>
          </a:xfrm>
          <a:prstGeom prst="line">
            <a:avLst/>
          </a:prstGeom>
          <a:noFill/>
          <a:ln w="19050">
            <a:solidFill>
              <a:srgbClr val="00CCFF"/>
            </a:solidFill>
            <a:round/>
            <a:headEnd type="triangle" w="med" len="med"/>
            <a:tailEnd type="none" w="med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160" name="Line 40"/>
          <p:cNvSpPr>
            <a:spLocks noChangeShapeType="1"/>
          </p:cNvSpPr>
          <p:nvPr/>
        </p:nvSpPr>
        <p:spPr bwMode="auto">
          <a:xfrm>
            <a:off x="7832725" y="4979988"/>
            <a:ext cx="0" cy="460375"/>
          </a:xfrm>
          <a:prstGeom prst="line">
            <a:avLst/>
          </a:prstGeom>
          <a:noFill/>
          <a:ln w="19050">
            <a:solidFill>
              <a:srgbClr val="FB6A43"/>
            </a:solidFill>
            <a:round/>
            <a:headEnd type="none" w="med" len="sm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161" name="Rectangle 41"/>
          <p:cNvSpPr>
            <a:spLocks noChangeArrowheads="1"/>
          </p:cNvSpPr>
          <p:nvPr/>
        </p:nvSpPr>
        <p:spPr bwMode="auto">
          <a:xfrm>
            <a:off x="3127375" y="1374775"/>
            <a:ext cx="2735263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/>
            <a:r>
              <a:rPr kumimoji="0" lang="en-US" altLang="ko-KR" sz="1500" b="1">
                <a:solidFill>
                  <a:prstClr val="black"/>
                </a:solidFill>
                <a:latin typeface="Arial Black" panose="020B0A04020102020204" pitchFamily="34" charset="0"/>
              </a:rPr>
              <a:t>Newness to Buidling</a:t>
            </a:r>
            <a:endParaRPr kumimoji="0" lang="ko-KR" altLang="en-US" sz="1500" b="1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133162" name="Group 42"/>
          <p:cNvGrpSpPr>
            <a:grpSpLocks/>
          </p:cNvGrpSpPr>
          <p:nvPr/>
        </p:nvGrpSpPr>
        <p:grpSpPr bwMode="auto">
          <a:xfrm rot="5400000">
            <a:off x="1118394" y="1416844"/>
            <a:ext cx="542925" cy="547687"/>
            <a:chOff x="1020" y="3628"/>
            <a:chExt cx="342" cy="345"/>
          </a:xfrm>
        </p:grpSpPr>
        <p:sp>
          <p:nvSpPr>
            <p:cNvPr id="133163" name="Line 43"/>
            <p:cNvSpPr>
              <a:spLocks noChangeShapeType="1"/>
            </p:cNvSpPr>
            <p:nvPr/>
          </p:nvSpPr>
          <p:spPr bwMode="auto">
            <a:xfrm rot="5400000" flipH="1">
              <a:off x="1152" y="3570"/>
              <a:ext cx="1" cy="26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33164" name="Group 44"/>
            <p:cNvGrpSpPr>
              <a:grpSpLocks/>
            </p:cNvGrpSpPr>
            <p:nvPr/>
          </p:nvGrpSpPr>
          <p:grpSpPr bwMode="auto">
            <a:xfrm>
              <a:off x="1208" y="3628"/>
              <a:ext cx="154" cy="345"/>
              <a:chOff x="1208" y="3628"/>
              <a:chExt cx="154" cy="345"/>
            </a:xfrm>
          </p:grpSpPr>
          <p:sp>
            <p:nvSpPr>
              <p:cNvPr id="133165" name="Line 45"/>
              <p:cNvSpPr>
                <a:spLocks noChangeShapeType="1"/>
              </p:cNvSpPr>
              <p:nvPr/>
            </p:nvSpPr>
            <p:spPr bwMode="auto">
              <a:xfrm flipH="1">
                <a:off x="1282" y="3707"/>
                <a:ext cx="1" cy="2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33166" name="Group 138"/>
              <p:cNvGrpSpPr>
                <a:grpSpLocks/>
              </p:cNvGrpSpPr>
              <p:nvPr/>
            </p:nvGrpSpPr>
            <p:grpSpPr bwMode="auto">
              <a:xfrm>
                <a:off x="1208" y="3628"/>
                <a:ext cx="154" cy="154"/>
                <a:chOff x="1661" y="2750"/>
                <a:chExt cx="250" cy="250"/>
              </a:xfrm>
            </p:grpSpPr>
            <p:sp>
              <p:nvSpPr>
                <p:cNvPr id="133167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5pPr>
                  <a:lvl6pPr marL="25146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6pPr>
                  <a:lvl7pPr marL="29718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7pPr>
                  <a:lvl8pPr marL="34290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8pPr>
                  <a:lvl9pPr marL="38862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9pPr>
                </a:lstStyle>
                <a:p>
                  <a:pPr algn="ctr"/>
                  <a:endParaRPr kumimoji="0" lang="ko-KR" altLang="ko-KR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3168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vert="eaVert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5pPr>
                  <a:lvl6pPr marL="25146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6pPr>
                  <a:lvl7pPr marL="29718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7pPr>
                  <a:lvl8pPr marL="34290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8pPr>
                  <a:lvl9pPr marL="38862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9pPr>
                </a:lstStyle>
                <a:p>
                  <a:pPr algn="ctr"/>
                  <a:endParaRPr kumimoji="0" lang="ko-KR" altLang="ko-KR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grpSp>
        <p:nvGrpSpPr>
          <p:cNvPr id="133169" name="Group 49"/>
          <p:cNvGrpSpPr>
            <a:grpSpLocks/>
          </p:cNvGrpSpPr>
          <p:nvPr/>
        </p:nvGrpSpPr>
        <p:grpSpPr bwMode="auto">
          <a:xfrm rot="10800000">
            <a:off x="7402513" y="1416050"/>
            <a:ext cx="542925" cy="547688"/>
            <a:chOff x="1020" y="3628"/>
            <a:chExt cx="342" cy="345"/>
          </a:xfrm>
        </p:grpSpPr>
        <p:sp>
          <p:nvSpPr>
            <p:cNvPr id="133170" name="Line 50"/>
            <p:cNvSpPr>
              <a:spLocks noChangeShapeType="1"/>
            </p:cNvSpPr>
            <p:nvPr/>
          </p:nvSpPr>
          <p:spPr bwMode="auto">
            <a:xfrm rot="5400000" flipH="1">
              <a:off x="1152" y="3570"/>
              <a:ext cx="1" cy="26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33171" name="Group 51"/>
            <p:cNvGrpSpPr>
              <a:grpSpLocks/>
            </p:cNvGrpSpPr>
            <p:nvPr/>
          </p:nvGrpSpPr>
          <p:grpSpPr bwMode="auto">
            <a:xfrm>
              <a:off x="1208" y="3628"/>
              <a:ext cx="154" cy="345"/>
              <a:chOff x="1208" y="3628"/>
              <a:chExt cx="154" cy="345"/>
            </a:xfrm>
          </p:grpSpPr>
          <p:sp>
            <p:nvSpPr>
              <p:cNvPr id="133172" name="Line 52"/>
              <p:cNvSpPr>
                <a:spLocks noChangeShapeType="1"/>
              </p:cNvSpPr>
              <p:nvPr/>
            </p:nvSpPr>
            <p:spPr bwMode="auto">
              <a:xfrm flipH="1">
                <a:off x="1282" y="3707"/>
                <a:ext cx="1" cy="26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sysDot"/>
                <a:round/>
                <a:headEnd type="oval" w="med" len="med"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133173" name="Group 138"/>
              <p:cNvGrpSpPr>
                <a:grpSpLocks/>
              </p:cNvGrpSpPr>
              <p:nvPr/>
            </p:nvGrpSpPr>
            <p:grpSpPr bwMode="auto">
              <a:xfrm>
                <a:off x="1208" y="3628"/>
                <a:ext cx="154" cy="154"/>
                <a:chOff x="1661" y="2750"/>
                <a:chExt cx="250" cy="250"/>
              </a:xfrm>
            </p:grpSpPr>
            <p:sp>
              <p:nvSpPr>
                <p:cNvPr id="133174" name="Oval 139"/>
                <p:cNvSpPr>
                  <a:spLocks noChangeArrowheads="1"/>
                </p:cNvSpPr>
                <p:nvPr/>
              </p:nvSpPr>
              <p:spPr bwMode="auto">
                <a:xfrm>
                  <a:off x="1661" y="2750"/>
                  <a:ext cx="250" cy="25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5pPr>
                  <a:lvl6pPr marL="25146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6pPr>
                  <a:lvl7pPr marL="29718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7pPr>
                  <a:lvl8pPr marL="34290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8pPr>
                  <a:lvl9pPr marL="38862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9pPr>
                </a:lstStyle>
                <a:p>
                  <a:pPr algn="ctr"/>
                  <a:endParaRPr kumimoji="0" lang="ko-KR" altLang="ko-KR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3175" name="Oval 140"/>
                <p:cNvSpPr>
                  <a:spLocks noChangeArrowheads="1"/>
                </p:cNvSpPr>
                <p:nvPr/>
              </p:nvSpPr>
              <p:spPr bwMode="auto">
                <a:xfrm>
                  <a:off x="1729" y="2818"/>
                  <a:ext cx="114" cy="11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0160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rot="10800000" wrap="none" anchor="ctr"/>
                <a:lstStyle>
                  <a:lvl1pPr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5pPr>
                  <a:lvl6pPr marL="25146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6pPr>
                  <a:lvl7pPr marL="29718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7pPr>
                  <a:lvl8pPr marL="34290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8pPr>
                  <a:lvl9pPr marL="3886200" indent="-228600" fontAlgn="base" latinLnBrk="1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맑은 고딕" panose="020B0503020000020004" pitchFamily="34" charset="-127"/>
                      <a:ea typeface="맑은 고딕" panose="020B0503020000020004" pitchFamily="34" charset="-127"/>
                    </a:defRPr>
                  </a:lvl9pPr>
                </a:lstStyle>
                <a:p>
                  <a:pPr algn="ctr"/>
                  <a:endParaRPr kumimoji="0" lang="ko-KR" altLang="ko-KR">
                    <a:solidFill>
                      <a:prstClr val="black"/>
                    </a:solidFill>
                  </a:endParaRPr>
                </a:p>
              </p:txBody>
            </p:sp>
          </p:grpSp>
        </p:grpSp>
      </p:grpSp>
      <p:sp>
        <p:nvSpPr>
          <p:cNvPr id="133176" name="Line 56"/>
          <p:cNvSpPr>
            <a:spLocks noChangeShapeType="1"/>
          </p:cNvSpPr>
          <p:nvPr/>
        </p:nvSpPr>
        <p:spPr bwMode="auto">
          <a:xfrm>
            <a:off x="1763713" y="1552575"/>
            <a:ext cx="442912" cy="0"/>
          </a:xfrm>
          <a:prstGeom prst="line">
            <a:avLst/>
          </a:prstGeom>
          <a:noFill/>
          <a:ln w="19050">
            <a:solidFill>
              <a:srgbClr val="FB6A43"/>
            </a:solidFill>
            <a:round/>
            <a:headEnd type="triangle" w="med" len="med"/>
            <a:tailEnd type="none" w="med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177" name="Rectangle 57"/>
          <p:cNvSpPr>
            <a:spLocks noChangeArrowheads="1"/>
          </p:cNvSpPr>
          <p:nvPr/>
        </p:nvSpPr>
        <p:spPr bwMode="auto">
          <a:xfrm>
            <a:off x="7540625" y="1452563"/>
            <a:ext cx="5492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333333"/>
                </a:solidFill>
                <a:latin typeface="Arial" panose="020B0604020202020204" pitchFamily="34" charset="0"/>
              </a:rPr>
              <a:t>Low</a:t>
            </a:r>
            <a:endParaRPr lang="ko-KR" altLang="en-US" sz="1200" b="1">
              <a:solidFill>
                <a:srgbClr val="333333"/>
              </a:solidFill>
              <a:latin typeface="Arial" panose="020B0604020202020204" pitchFamily="34" charset="0"/>
            </a:endParaRPr>
          </a:p>
        </p:txBody>
      </p:sp>
      <p:sp>
        <p:nvSpPr>
          <p:cNvPr id="133178" name="Line 58"/>
          <p:cNvSpPr>
            <a:spLocks noChangeShapeType="1"/>
          </p:cNvSpPr>
          <p:nvPr/>
        </p:nvSpPr>
        <p:spPr bwMode="auto">
          <a:xfrm>
            <a:off x="6865938" y="1563688"/>
            <a:ext cx="465137" cy="0"/>
          </a:xfrm>
          <a:prstGeom prst="line">
            <a:avLst/>
          </a:prstGeom>
          <a:noFill/>
          <a:ln w="19050">
            <a:solidFill>
              <a:srgbClr val="00CC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3179" name="Group 59"/>
          <p:cNvGrpSpPr>
            <a:grpSpLocks/>
          </p:cNvGrpSpPr>
          <p:nvPr/>
        </p:nvGrpSpPr>
        <p:grpSpPr bwMode="auto">
          <a:xfrm>
            <a:off x="0" y="215900"/>
            <a:ext cx="9144000" cy="830263"/>
            <a:chOff x="0" y="136"/>
            <a:chExt cx="5760" cy="523"/>
          </a:xfrm>
        </p:grpSpPr>
        <p:sp>
          <p:nvSpPr>
            <p:cNvPr id="133180" name="WordArt 2"/>
            <p:cNvSpPr>
              <a:spLocks noChangeArrowheads="1" noChangeShapeType="1" noTextEdit="1"/>
            </p:cNvSpPr>
            <p:nvPr/>
          </p:nvSpPr>
          <p:spPr bwMode="auto">
            <a:xfrm>
              <a:off x="1202" y="136"/>
              <a:ext cx="3356" cy="18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b="1" kern="10" spc="-90">
                  <a:solidFill>
                    <a:srgbClr val="5959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CLICK TO TYPE SLIDE TITLE</a:t>
              </a:r>
              <a:endParaRPr lang="zh-CN" altLang="en-US" b="1" kern="10" spc="-90">
                <a:solidFill>
                  <a:srgbClr val="59595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181" name="Text Box 44"/>
            <p:cNvSpPr txBox="1">
              <a:spLocks noChangeArrowheads="1"/>
            </p:cNvSpPr>
            <p:nvPr/>
          </p:nvSpPr>
          <p:spPr bwMode="auto">
            <a:xfrm>
              <a:off x="0" y="343"/>
              <a:ext cx="5760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>
                <a:lnSpc>
                  <a:spcPct val="90000"/>
                </a:lnSpc>
              </a:pPr>
              <a:r>
                <a:rPr kumimoji="0" lang="en-US" altLang="ko-KR" sz="1000">
                  <a:solidFill>
                    <a:srgbClr val="969696"/>
                  </a:solidFill>
                  <a:latin typeface="Arial" panose="020B0604020202020204" pitchFamily="34" charset="0"/>
                </a:rPr>
                <a:t>PowerPoint can tailor your presentation so that all slides will look a certain way or fit a specific template.</a:t>
              </a:r>
            </a:p>
            <a:p>
              <a:pPr algn="ctr">
                <a:lnSpc>
                  <a:spcPct val="90000"/>
                </a:lnSpc>
              </a:pPr>
              <a:r>
                <a:rPr kumimoji="0" lang="en-US" altLang="ko-KR" sz="1000">
                  <a:solidFill>
                    <a:srgbClr val="969696"/>
                  </a:solidFill>
                  <a:latin typeface="Arial" panose="020B0604020202020204" pitchFamily="34" charset="0"/>
                </a:rPr>
                <a:t>If you need to create a presentation for a specific company or have a logo or design that you would like to include on every page,</a:t>
              </a:r>
            </a:p>
            <a:p>
              <a:pPr algn="ctr">
                <a:lnSpc>
                  <a:spcPct val="90000"/>
                </a:lnSpc>
              </a:pPr>
              <a:r>
                <a:rPr kumimoji="0" lang="en-US" altLang="ko-KR" sz="1000">
                  <a:solidFill>
                    <a:srgbClr val="969696"/>
                  </a:solidFill>
                  <a:latin typeface="Arial" panose="020B0604020202020204" pitchFamily="34" charset="0"/>
                </a:rPr>
                <a:t>then you will need to custom tailor your presentation.</a:t>
              </a:r>
            </a:p>
          </p:txBody>
        </p:sp>
      </p:grpSp>
      <p:grpSp>
        <p:nvGrpSpPr>
          <p:cNvPr id="133182" name="Group 62"/>
          <p:cNvGrpSpPr>
            <a:grpSpLocks/>
          </p:cNvGrpSpPr>
          <p:nvPr/>
        </p:nvGrpSpPr>
        <p:grpSpPr bwMode="auto">
          <a:xfrm>
            <a:off x="7572375" y="6391275"/>
            <a:ext cx="1441450" cy="360363"/>
            <a:chOff x="4770" y="4026"/>
            <a:chExt cx="908" cy="227"/>
          </a:xfrm>
        </p:grpSpPr>
        <p:sp>
          <p:nvSpPr>
            <p:cNvPr id="133183" name="WordArt 3"/>
            <p:cNvSpPr>
              <a:spLocks noChangeArrowheads="1" noChangeShapeType="1" noTextEdit="1"/>
            </p:cNvSpPr>
            <p:nvPr/>
          </p:nvSpPr>
          <p:spPr bwMode="auto">
            <a:xfrm>
              <a:off x="4770" y="4026"/>
              <a:ext cx="9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>
                  <a:solidFill>
                    <a:srgbClr val="595959"/>
                  </a:solidFill>
                  <a:latin typeface="Impact" panose="020B0806030902050204" pitchFamily="34" charset="0"/>
                </a:rPr>
                <a:t>' LOGOTYPE '</a:t>
              </a:r>
              <a:endParaRPr lang="zh-CN" altLang="en-US" kern="10">
                <a:solidFill>
                  <a:srgbClr val="595959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33184" name="WordArt 4"/>
            <p:cNvSpPr>
              <a:spLocks noChangeArrowheads="1" noChangeShapeType="1" noTextEdit="1"/>
            </p:cNvSpPr>
            <p:nvPr/>
          </p:nvSpPr>
          <p:spPr bwMode="auto">
            <a:xfrm>
              <a:off x="4840" y="4207"/>
              <a:ext cx="770" cy="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 kern="10">
                  <a:solidFill>
                    <a:srgbClr val="9696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COMPANY LOGOTYPE INSERT</a:t>
              </a:r>
              <a:endParaRPr lang="zh-CN" altLang="en-US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319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Freeform 2"/>
          <p:cNvSpPr>
            <a:spLocks/>
          </p:cNvSpPr>
          <p:nvPr/>
        </p:nvSpPr>
        <p:spPr bwMode="auto">
          <a:xfrm>
            <a:off x="1125538" y="1457325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chemeClr val="bg1">
              <a:alpha val="10001"/>
            </a:schemeClr>
          </a:solidFill>
          <a:ln w="1016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1357313" y="1774825"/>
            <a:ext cx="1169987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FFFFFF"/>
                </a:solidFill>
                <a:latin typeface="Arial" panose="020B0604020202020204" pitchFamily="34" charset="0"/>
              </a:rPr>
              <a:t>Define</a:t>
            </a:r>
          </a:p>
        </p:txBody>
      </p:sp>
      <p:sp>
        <p:nvSpPr>
          <p:cNvPr id="76804" name="Freeform 4"/>
          <p:cNvSpPr>
            <a:spLocks/>
          </p:cNvSpPr>
          <p:nvPr/>
        </p:nvSpPr>
        <p:spPr bwMode="auto">
          <a:xfrm>
            <a:off x="3652838" y="1457325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chemeClr val="bg1">
              <a:alpha val="10001"/>
            </a:schemeClr>
          </a:solidFill>
          <a:ln w="1016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6805" name="Freeform 5"/>
          <p:cNvSpPr>
            <a:spLocks/>
          </p:cNvSpPr>
          <p:nvPr/>
        </p:nvSpPr>
        <p:spPr bwMode="auto">
          <a:xfrm>
            <a:off x="6129338" y="1457325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139AFF">
              <a:alpha val="30000"/>
            </a:srgbClr>
          </a:solidFill>
          <a:ln w="114300" cap="flat" cmpd="sng">
            <a:solidFill>
              <a:srgbClr val="139A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6806" name="Freeform 6"/>
          <p:cNvSpPr>
            <a:spLocks/>
          </p:cNvSpPr>
          <p:nvPr/>
        </p:nvSpPr>
        <p:spPr bwMode="auto">
          <a:xfrm>
            <a:off x="1125538" y="3946525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114300" cap="flat" cmpd="sng">
            <a:solidFill>
              <a:srgbClr val="F7B60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6807" name="Freeform 7"/>
          <p:cNvSpPr>
            <a:spLocks/>
          </p:cNvSpPr>
          <p:nvPr/>
        </p:nvSpPr>
        <p:spPr bwMode="auto">
          <a:xfrm>
            <a:off x="3652838" y="3946525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chemeClr val="bg1">
              <a:alpha val="10001"/>
            </a:schemeClr>
          </a:solidFill>
          <a:ln w="1016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76808" name="Freeform 8"/>
          <p:cNvSpPr>
            <a:spLocks/>
          </p:cNvSpPr>
          <p:nvPr/>
        </p:nvSpPr>
        <p:spPr bwMode="auto">
          <a:xfrm>
            <a:off x="6129338" y="3946525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chemeClr val="bg1">
              <a:alpha val="10001"/>
            </a:schemeClr>
          </a:solidFill>
          <a:ln w="1016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76809" name="Group 9"/>
          <p:cNvGrpSpPr>
            <a:grpSpLocks/>
          </p:cNvGrpSpPr>
          <p:nvPr/>
        </p:nvGrpSpPr>
        <p:grpSpPr bwMode="auto">
          <a:xfrm>
            <a:off x="2887663" y="2308225"/>
            <a:ext cx="576262" cy="244475"/>
            <a:chOff x="249" y="2061"/>
            <a:chExt cx="363" cy="154"/>
          </a:xfrm>
        </p:grpSpPr>
        <p:grpSp>
          <p:nvGrpSpPr>
            <p:cNvPr id="76810" name="Group 138"/>
            <p:cNvGrpSpPr>
              <a:grpSpLocks/>
            </p:cNvGrpSpPr>
            <p:nvPr/>
          </p:nvGrpSpPr>
          <p:grpSpPr bwMode="auto">
            <a:xfrm>
              <a:off x="249" y="2061"/>
              <a:ext cx="154" cy="154"/>
              <a:chOff x="1661" y="2750"/>
              <a:chExt cx="250" cy="250"/>
            </a:xfrm>
          </p:grpSpPr>
          <p:sp>
            <p:nvSpPr>
              <p:cNvPr id="76811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srgbClr val="000000"/>
                  </a:solidFill>
                </a:endParaRPr>
              </a:p>
            </p:txBody>
          </p:sp>
          <p:sp>
            <p:nvSpPr>
              <p:cNvPr id="76812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6813" name="Line 13"/>
            <p:cNvSpPr>
              <a:spLocks noChangeShapeType="1"/>
            </p:cNvSpPr>
            <p:nvPr/>
          </p:nvSpPr>
          <p:spPr bwMode="auto">
            <a:xfrm>
              <a:off x="385" y="2136"/>
              <a:ext cx="227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76814" name="Group 14"/>
          <p:cNvGrpSpPr>
            <a:grpSpLocks/>
          </p:cNvGrpSpPr>
          <p:nvPr/>
        </p:nvGrpSpPr>
        <p:grpSpPr bwMode="auto">
          <a:xfrm>
            <a:off x="5434013" y="2308225"/>
            <a:ext cx="576262" cy="244475"/>
            <a:chOff x="249" y="2061"/>
            <a:chExt cx="363" cy="154"/>
          </a:xfrm>
        </p:grpSpPr>
        <p:grpSp>
          <p:nvGrpSpPr>
            <p:cNvPr id="76815" name="Group 138"/>
            <p:cNvGrpSpPr>
              <a:grpSpLocks/>
            </p:cNvGrpSpPr>
            <p:nvPr/>
          </p:nvGrpSpPr>
          <p:grpSpPr bwMode="auto">
            <a:xfrm>
              <a:off x="249" y="2061"/>
              <a:ext cx="154" cy="154"/>
              <a:chOff x="1661" y="2750"/>
              <a:chExt cx="250" cy="250"/>
            </a:xfrm>
          </p:grpSpPr>
          <p:sp>
            <p:nvSpPr>
              <p:cNvPr id="76816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srgbClr val="000000"/>
                  </a:solidFill>
                </a:endParaRPr>
              </a:p>
            </p:txBody>
          </p:sp>
          <p:sp>
            <p:nvSpPr>
              <p:cNvPr id="76817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6818" name="Line 18"/>
            <p:cNvSpPr>
              <a:spLocks noChangeShapeType="1"/>
            </p:cNvSpPr>
            <p:nvPr/>
          </p:nvSpPr>
          <p:spPr bwMode="auto">
            <a:xfrm>
              <a:off x="385" y="2136"/>
              <a:ext cx="227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76819" name="Group 19"/>
          <p:cNvGrpSpPr>
            <a:grpSpLocks/>
          </p:cNvGrpSpPr>
          <p:nvPr/>
        </p:nvGrpSpPr>
        <p:grpSpPr bwMode="auto">
          <a:xfrm>
            <a:off x="7018338" y="3230563"/>
            <a:ext cx="244475" cy="558800"/>
            <a:chOff x="1284" y="2061"/>
            <a:chExt cx="154" cy="352"/>
          </a:xfrm>
        </p:grpSpPr>
        <p:grpSp>
          <p:nvGrpSpPr>
            <p:cNvPr id="76820" name="Group 138"/>
            <p:cNvGrpSpPr>
              <a:grpSpLocks/>
            </p:cNvGrpSpPr>
            <p:nvPr/>
          </p:nvGrpSpPr>
          <p:grpSpPr bwMode="auto">
            <a:xfrm>
              <a:off x="1284" y="2061"/>
              <a:ext cx="154" cy="154"/>
              <a:chOff x="1661" y="2750"/>
              <a:chExt cx="250" cy="250"/>
            </a:xfrm>
          </p:grpSpPr>
          <p:sp>
            <p:nvSpPr>
              <p:cNvPr id="76821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rgbClr val="139A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016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srgbClr val="000000"/>
                  </a:solidFill>
                </a:endParaRPr>
              </a:p>
            </p:txBody>
          </p:sp>
          <p:sp>
            <p:nvSpPr>
              <p:cNvPr id="76822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6823" name="Line 23"/>
            <p:cNvSpPr>
              <a:spLocks noChangeShapeType="1"/>
            </p:cNvSpPr>
            <p:nvPr/>
          </p:nvSpPr>
          <p:spPr bwMode="auto">
            <a:xfrm>
              <a:off x="1361" y="2181"/>
              <a:ext cx="0" cy="232"/>
            </a:xfrm>
            <a:prstGeom prst="line">
              <a:avLst/>
            </a:prstGeom>
            <a:noFill/>
            <a:ln w="19050" cap="rnd">
              <a:solidFill>
                <a:srgbClr val="0099FF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76824" name="Group 24"/>
          <p:cNvGrpSpPr>
            <a:grpSpLocks/>
          </p:cNvGrpSpPr>
          <p:nvPr/>
        </p:nvGrpSpPr>
        <p:grpSpPr bwMode="auto">
          <a:xfrm>
            <a:off x="5721350" y="4802188"/>
            <a:ext cx="571500" cy="244475"/>
            <a:chOff x="3651" y="3051"/>
            <a:chExt cx="360" cy="154"/>
          </a:xfrm>
        </p:grpSpPr>
        <p:grpSp>
          <p:nvGrpSpPr>
            <p:cNvPr id="76825" name="Group 138"/>
            <p:cNvGrpSpPr>
              <a:grpSpLocks/>
            </p:cNvGrpSpPr>
            <p:nvPr/>
          </p:nvGrpSpPr>
          <p:grpSpPr bwMode="auto">
            <a:xfrm>
              <a:off x="3857" y="3051"/>
              <a:ext cx="154" cy="154"/>
              <a:chOff x="1661" y="2750"/>
              <a:chExt cx="250" cy="250"/>
            </a:xfrm>
          </p:grpSpPr>
          <p:sp>
            <p:nvSpPr>
              <p:cNvPr id="76826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srgbClr val="000000"/>
                  </a:solidFill>
                </a:endParaRPr>
              </a:p>
            </p:txBody>
          </p:sp>
          <p:sp>
            <p:nvSpPr>
              <p:cNvPr id="76827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6828" name="Line 28"/>
            <p:cNvSpPr>
              <a:spLocks noChangeShapeType="1"/>
            </p:cNvSpPr>
            <p:nvPr/>
          </p:nvSpPr>
          <p:spPr bwMode="auto">
            <a:xfrm>
              <a:off x="3651" y="3121"/>
              <a:ext cx="227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76829" name="Group 29"/>
          <p:cNvGrpSpPr>
            <a:grpSpLocks/>
          </p:cNvGrpSpPr>
          <p:nvPr/>
        </p:nvGrpSpPr>
        <p:grpSpPr bwMode="auto">
          <a:xfrm>
            <a:off x="3248025" y="4802188"/>
            <a:ext cx="571500" cy="244475"/>
            <a:chOff x="3651" y="3051"/>
            <a:chExt cx="360" cy="154"/>
          </a:xfrm>
        </p:grpSpPr>
        <p:grpSp>
          <p:nvGrpSpPr>
            <p:cNvPr id="76830" name="Group 138"/>
            <p:cNvGrpSpPr>
              <a:grpSpLocks/>
            </p:cNvGrpSpPr>
            <p:nvPr/>
          </p:nvGrpSpPr>
          <p:grpSpPr bwMode="auto">
            <a:xfrm>
              <a:off x="3857" y="3051"/>
              <a:ext cx="154" cy="154"/>
              <a:chOff x="1661" y="2750"/>
              <a:chExt cx="250" cy="250"/>
            </a:xfrm>
          </p:grpSpPr>
          <p:sp>
            <p:nvSpPr>
              <p:cNvPr id="76831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srgbClr val="000000"/>
                  </a:solidFill>
                </a:endParaRPr>
              </a:p>
            </p:txBody>
          </p:sp>
          <p:sp>
            <p:nvSpPr>
              <p:cNvPr id="76832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76833" name="Line 33"/>
            <p:cNvSpPr>
              <a:spLocks noChangeShapeType="1"/>
            </p:cNvSpPr>
            <p:nvPr/>
          </p:nvSpPr>
          <p:spPr bwMode="auto">
            <a:xfrm>
              <a:off x="3651" y="3121"/>
              <a:ext cx="227" cy="0"/>
            </a:xfrm>
            <a:prstGeom prst="line">
              <a:avLst/>
            </a:prstGeom>
            <a:noFill/>
            <a:ln w="19050" cap="rnd">
              <a:solidFill>
                <a:schemeClr val="bg1"/>
              </a:solidFill>
              <a:prstDash val="sysDot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76834" name="TextBox 57"/>
          <p:cNvSpPr txBox="1">
            <a:spLocks noChangeArrowheads="1"/>
          </p:cNvSpPr>
          <p:nvPr/>
        </p:nvSpPr>
        <p:spPr bwMode="auto">
          <a:xfrm>
            <a:off x="1357313" y="2200275"/>
            <a:ext cx="13477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  <a:ea typeface="굴림" panose="020B0600000101010101" pitchFamily="34" charset="-127"/>
              </a:rPr>
              <a:t>Define project goals and customer needs. </a:t>
            </a:r>
            <a:endParaRPr lang="ko-KR" altLang="en-US" sz="1000">
              <a:solidFill>
                <a:srgbClr val="FFFFFF"/>
              </a:solidFill>
              <a:latin typeface="Arial" panose="020B0604020202020204" pitchFamily="34" charset="0"/>
              <a:ea typeface="굴림" panose="020B0600000101010101" pitchFamily="34" charset="-127"/>
            </a:endParaRPr>
          </a:p>
        </p:txBody>
      </p:sp>
      <p:sp>
        <p:nvSpPr>
          <p:cNvPr id="76835" name="TextBox 57"/>
          <p:cNvSpPr txBox="1">
            <a:spLocks noChangeArrowheads="1"/>
          </p:cNvSpPr>
          <p:nvPr/>
        </p:nvSpPr>
        <p:spPr bwMode="auto">
          <a:xfrm>
            <a:off x="3862388" y="2200275"/>
            <a:ext cx="1584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  <a:ea typeface="굴림" panose="020B0600000101010101" pitchFamily="34" charset="-127"/>
              </a:rPr>
              <a:t>Measure customer requirements, review industry and competitor benchmarks. </a:t>
            </a:r>
            <a:endParaRPr lang="ko-KR" altLang="en-US" sz="1000">
              <a:solidFill>
                <a:srgbClr val="FFFFFF"/>
              </a:solidFill>
              <a:latin typeface="Arial" panose="020B0604020202020204" pitchFamily="34" charset="0"/>
              <a:ea typeface="굴림" panose="020B0600000101010101" pitchFamily="34" charset="-127"/>
            </a:endParaRPr>
          </a:p>
        </p:txBody>
      </p:sp>
      <p:sp>
        <p:nvSpPr>
          <p:cNvPr id="76836" name="Rectangle 36"/>
          <p:cNvSpPr>
            <a:spLocks noChangeArrowheads="1"/>
          </p:cNvSpPr>
          <p:nvPr/>
        </p:nvSpPr>
        <p:spPr bwMode="auto">
          <a:xfrm>
            <a:off x="3862388" y="1774825"/>
            <a:ext cx="1169987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FFFFFF"/>
                </a:solidFill>
                <a:latin typeface="Arial" panose="020B0604020202020204" pitchFamily="34" charset="0"/>
              </a:rPr>
              <a:t>Measure</a:t>
            </a:r>
          </a:p>
        </p:txBody>
      </p:sp>
      <p:sp>
        <p:nvSpPr>
          <p:cNvPr id="76837" name="TextBox 57"/>
          <p:cNvSpPr txBox="1">
            <a:spLocks noChangeArrowheads="1"/>
          </p:cNvSpPr>
          <p:nvPr/>
        </p:nvSpPr>
        <p:spPr bwMode="auto">
          <a:xfrm>
            <a:off x="6343650" y="2200275"/>
            <a:ext cx="15843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lang="en-US" altLang="ko-KR" sz="1000">
                <a:solidFill>
                  <a:srgbClr val="89CCFF"/>
                </a:solidFill>
                <a:latin typeface="Arial" panose="020B0604020202020204" pitchFamily="34" charset="0"/>
                <a:ea typeface="굴림" panose="020B0600000101010101" pitchFamily="34" charset="-127"/>
              </a:rPr>
              <a:t>Review information, generate concepts and develop processes. </a:t>
            </a:r>
            <a:endParaRPr lang="ko-KR" altLang="en-US" sz="1000">
              <a:solidFill>
                <a:srgbClr val="89CCFF"/>
              </a:solidFill>
              <a:latin typeface="Arial" panose="020B0604020202020204" pitchFamily="34" charset="0"/>
              <a:ea typeface="굴림" panose="020B0600000101010101" pitchFamily="34" charset="-127"/>
            </a:endParaRPr>
          </a:p>
        </p:txBody>
      </p:sp>
      <p:sp>
        <p:nvSpPr>
          <p:cNvPr id="76838" name="Rectangle 38"/>
          <p:cNvSpPr>
            <a:spLocks noChangeArrowheads="1"/>
          </p:cNvSpPr>
          <p:nvPr/>
        </p:nvSpPr>
        <p:spPr bwMode="auto">
          <a:xfrm>
            <a:off x="6343650" y="1774825"/>
            <a:ext cx="1169988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139AFF"/>
                </a:solidFill>
                <a:latin typeface="Arial" panose="020B0604020202020204" pitchFamily="34" charset="0"/>
              </a:rPr>
              <a:t>Analyze</a:t>
            </a:r>
          </a:p>
        </p:txBody>
      </p:sp>
      <p:sp>
        <p:nvSpPr>
          <p:cNvPr id="76839" name="TextBox 57"/>
          <p:cNvSpPr txBox="1">
            <a:spLocks noChangeArrowheads="1"/>
          </p:cNvSpPr>
          <p:nvPr/>
        </p:nvSpPr>
        <p:spPr bwMode="auto">
          <a:xfrm>
            <a:off x="6343650" y="4683125"/>
            <a:ext cx="1584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  <a:ea typeface="굴림" panose="020B0600000101010101" pitchFamily="34" charset="-127"/>
              </a:rPr>
              <a:t>Review risks and financial, begin build of models, analyze ongoing development. </a:t>
            </a:r>
            <a:endParaRPr lang="ko-KR" altLang="en-US" sz="1000">
              <a:solidFill>
                <a:srgbClr val="FFFFFF"/>
              </a:solidFill>
              <a:latin typeface="Arial" panose="020B0604020202020204" pitchFamily="34" charset="0"/>
              <a:ea typeface="굴림" panose="020B0600000101010101" pitchFamily="34" charset="-127"/>
            </a:endParaRPr>
          </a:p>
        </p:txBody>
      </p:sp>
      <p:sp>
        <p:nvSpPr>
          <p:cNvPr id="76840" name="Rectangle 40"/>
          <p:cNvSpPr>
            <a:spLocks noChangeArrowheads="1"/>
          </p:cNvSpPr>
          <p:nvPr/>
        </p:nvSpPr>
        <p:spPr bwMode="auto">
          <a:xfrm>
            <a:off x="6343650" y="4257675"/>
            <a:ext cx="1169988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FFFFFF"/>
                </a:solidFill>
                <a:latin typeface="Arial" panose="020B0604020202020204" pitchFamily="34" charset="0"/>
              </a:rPr>
              <a:t>Design</a:t>
            </a:r>
          </a:p>
        </p:txBody>
      </p:sp>
      <p:sp>
        <p:nvSpPr>
          <p:cNvPr id="76841" name="TextBox 57"/>
          <p:cNvSpPr txBox="1">
            <a:spLocks noChangeArrowheads="1"/>
          </p:cNvSpPr>
          <p:nvPr/>
        </p:nvSpPr>
        <p:spPr bwMode="auto">
          <a:xfrm>
            <a:off x="3862388" y="4683125"/>
            <a:ext cx="15843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lang="en-US" altLang="ko-KR" sz="1000">
                <a:solidFill>
                  <a:srgbClr val="FFFFFF"/>
                </a:solidFill>
                <a:latin typeface="Arial" panose="020B0604020202020204" pitchFamily="34" charset="0"/>
                <a:ea typeface="굴림" panose="020B0600000101010101" pitchFamily="34" charset="-127"/>
              </a:rPr>
              <a:t>Review initial design, test for tolerances, optimize design </a:t>
            </a:r>
            <a:endParaRPr lang="ko-KR" altLang="en-US" sz="1000">
              <a:solidFill>
                <a:srgbClr val="FFFFFF"/>
              </a:solidFill>
              <a:latin typeface="Arial" panose="020B0604020202020204" pitchFamily="34" charset="0"/>
              <a:ea typeface="굴림" panose="020B0600000101010101" pitchFamily="34" charset="-127"/>
            </a:endParaRPr>
          </a:p>
        </p:txBody>
      </p:sp>
      <p:sp>
        <p:nvSpPr>
          <p:cNvPr id="76842" name="Rectangle 42"/>
          <p:cNvSpPr>
            <a:spLocks noChangeArrowheads="1"/>
          </p:cNvSpPr>
          <p:nvPr/>
        </p:nvSpPr>
        <p:spPr bwMode="auto">
          <a:xfrm>
            <a:off x="3862388" y="4257675"/>
            <a:ext cx="1169987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FFFFFF"/>
                </a:solidFill>
                <a:latin typeface="Arial" panose="020B0604020202020204" pitchFamily="34" charset="0"/>
              </a:rPr>
              <a:t>Optimize</a:t>
            </a:r>
          </a:p>
        </p:txBody>
      </p:sp>
      <p:sp>
        <p:nvSpPr>
          <p:cNvPr id="76843" name="TextBox 57"/>
          <p:cNvSpPr txBox="1">
            <a:spLocks noChangeArrowheads="1"/>
          </p:cNvSpPr>
          <p:nvPr/>
        </p:nvSpPr>
        <p:spPr bwMode="auto">
          <a:xfrm>
            <a:off x="1357313" y="4683125"/>
            <a:ext cx="1584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lang="en-US" altLang="ko-KR" sz="1000">
                <a:solidFill>
                  <a:srgbClr val="FBD77D"/>
                </a:solidFill>
                <a:latin typeface="Arial" panose="020B0604020202020204" pitchFamily="34" charset="0"/>
                <a:ea typeface="굴림" panose="020B0600000101010101" pitchFamily="34" charset="-127"/>
              </a:rPr>
              <a:t>Review initial design specifications and predictions against final product. </a:t>
            </a:r>
            <a:endParaRPr lang="ko-KR" altLang="en-US" sz="1000">
              <a:solidFill>
                <a:srgbClr val="FBD77D"/>
              </a:solidFill>
              <a:latin typeface="Arial" panose="020B0604020202020204" pitchFamily="34" charset="0"/>
              <a:ea typeface="굴림" panose="020B0600000101010101" pitchFamily="34" charset="-127"/>
            </a:endParaRPr>
          </a:p>
        </p:txBody>
      </p:sp>
      <p:sp>
        <p:nvSpPr>
          <p:cNvPr id="76844" name="Rectangle 44"/>
          <p:cNvSpPr>
            <a:spLocks noChangeArrowheads="1"/>
          </p:cNvSpPr>
          <p:nvPr/>
        </p:nvSpPr>
        <p:spPr bwMode="auto">
          <a:xfrm>
            <a:off x="1357313" y="4257675"/>
            <a:ext cx="1435100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F7B60D"/>
                </a:solidFill>
                <a:latin typeface="Arial" panose="020B0604020202020204" pitchFamily="34" charset="0"/>
              </a:rPr>
              <a:t>Verification</a:t>
            </a:r>
            <a:endParaRPr lang="ko-KR" altLang="en-US" sz="1600" b="1">
              <a:solidFill>
                <a:srgbClr val="F7B60D"/>
              </a:solidFill>
              <a:latin typeface="Arial" panose="020B0604020202020204" pitchFamily="34" charset="0"/>
            </a:endParaRPr>
          </a:p>
        </p:txBody>
      </p:sp>
      <p:sp>
        <p:nvSpPr>
          <p:cNvPr id="76845" name="WordArt 2"/>
          <p:cNvSpPr>
            <a:spLocks noChangeArrowheads="1" noChangeShapeType="1" noTextEdit="1"/>
          </p:cNvSpPr>
          <p:nvPr/>
        </p:nvSpPr>
        <p:spPr bwMode="auto">
          <a:xfrm>
            <a:off x="1911350" y="244475"/>
            <a:ext cx="5327650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846" name="Text Box 44"/>
          <p:cNvSpPr txBox="1">
            <a:spLocks noChangeArrowheads="1"/>
          </p:cNvSpPr>
          <p:nvPr/>
        </p:nvSpPr>
        <p:spPr bwMode="auto">
          <a:xfrm>
            <a:off x="0" y="604838"/>
            <a:ext cx="9144000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pPr algn="ctr">
              <a:lnSpc>
                <a:spcPct val="90000"/>
              </a:lnSpc>
            </a:pPr>
            <a:r>
              <a:rPr kumimoji="0"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PowerPoint can tailor your presentation so that all slides will look a certain way or fit a specific template.</a:t>
            </a:r>
          </a:p>
          <a:p>
            <a:pPr algn="ctr">
              <a:lnSpc>
                <a:spcPct val="90000"/>
              </a:lnSpc>
            </a:pPr>
            <a:r>
              <a:rPr kumimoji="0"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If you need to create a presentation for a specific company or have a logo or design that you would like to include on every page,</a:t>
            </a:r>
          </a:p>
          <a:p>
            <a:pPr algn="ctr">
              <a:lnSpc>
                <a:spcPct val="90000"/>
              </a:lnSpc>
            </a:pPr>
            <a:r>
              <a:rPr kumimoji="0" lang="en-US" altLang="ko-KR" sz="1000">
                <a:solidFill>
                  <a:srgbClr val="969696"/>
                </a:solidFill>
                <a:latin typeface="Arial" panose="020B0604020202020204" pitchFamily="34" charset="0"/>
              </a:rPr>
              <a:t>then you will need to custom tailor your presentation.</a:t>
            </a:r>
          </a:p>
        </p:txBody>
      </p:sp>
      <p:grpSp>
        <p:nvGrpSpPr>
          <p:cNvPr id="76847" name="Group 47"/>
          <p:cNvGrpSpPr>
            <a:grpSpLocks/>
          </p:cNvGrpSpPr>
          <p:nvPr/>
        </p:nvGrpSpPr>
        <p:grpSpPr bwMode="auto">
          <a:xfrm>
            <a:off x="3943350" y="6354763"/>
            <a:ext cx="1441450" cy="360362"/>
            <a:chOff x="4745" y="4003"/>
            <a:chExt cx="908" cy="227"/>
          </a:xfrm>
        </p:grpSpPr>
        <p:sp>
          <p:nvSpPr>
            <p:cNvPr id="76848" name="WordArt 3"/>
            <p:cNvSpPr>
              <a:spLocks noChangeArrowheads="1" noChangeShapeType="1" noTextEdit="1"/>
            </p:cNvSpPr>
            <p:nvPr/>
          </p:nvSpPr>
          <p:spPr bwMode="auto">
            <a:xfrm>
              <a:off x="4745" y="4003"/>
              <a:ext cx="9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>
                  <a:solidFill>
                    <a:srgbClr val="FFFFFF"/>
                  </a:solidFill>
                  <a:latin typeface="Impact" panose="020B0806030902050204" pitchFamily="34" charset="0"/>
                </a:rPr>
                <a:t>' LOGOTYPE '</a:t>
              </a:r>
              <a:endParaRPr lang="zh-CN" altLang="en-US" kern="1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6849" name="WordArt 4"/>
            <p:cNvSpPr>
              <a:spLocks noChangeArrowheads="1" noChangeShapeType="1" noTextEdit="1"/>
            </p:cNvSpPr>
            <p:nvPr/>
          </p:nvSpPr>
          <p:spPr bwMode="auto">
            <a:xfrm>
              <a:off x="4815" y="4184"/>
              <a:ext cx="770" cy="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 kern="10">
                  <a:solidFill>
                    <a:srgbClr val="9696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COMPANY LOGOTYPE INSERT</a:t>
              </a:r>
              <a:endParaRPr lang="zh-CN" altLang="en-US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114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Freeform 2"/>
          <p:cNvSpPr>
            <a:spLocks/>
          </p:cNvSpPr>
          <p:nvPr/>
        </p:nvSpPr>
        <p:spPr bwMode="auto">
          <a:xfrm>
            <a:off x="6129338" y="1457325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139AFF">
              <a:alpha val="30000"/>
            </a:srgbClr>
          </a:solidFill>
          <a:ln w="114300" cap="flat" cmpd="sng">
            <a:solidFill>
              <a:srgbClr val="139A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827" name="Freeform 3"/>
          <p:cNvSpPr>
            <a:spLocks/>
          </p:cNvSpPr>
          <p:nvPr/>
        </p:nvSpPr>
        <p:spPr bwMode="auto">
          <a:xfrm>
            <a:off x="1125538" y="3946525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FDB602">
              <a:alpha val="30000"/>
            </a:srgbClr>
          </a:solidFill>
          <a:ln w="114300" cap="flat" cmpd="sng">
            <a:solidFill>
              <a:srgbClr val="F7B60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828" name="TextBox 57"/>
          <p:cNvSpPr txBox="1">
            <a:spLocks noChangeArrowheads="1"/>
          </p:cNvSpPr>
          <p:nvPr/>
        </p:nvSpPr>
        <p:spPr bwMode="auto">
          <a:xfrm>
            <a:off x="6343650" y="2200275"/>
            <a:ext cx="15843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lang="en-US" altLang="ko-KR" sz="1000">
                <a:solidFill>
                  <a:srgbClr val="005EA4"/>
                </a:solidFill>
                <a:latin typeface="Arial" panose="020B0604020202020204" pitchFamily="34" charset="0"/>
                <a:ea typeface="굴림" panose="020B0600000101010101" pitchFamily="34" charset="-127"/>
              </a:rPr>
              <a:t>Review information, generate concepts and develop processes. </a:t>
            </a:r>
            <a:endParaRPr lang="ko-KR" altLang="en-US" sz="1000">
              <a:solidFill>
                <a:srgbClr val="005EA4"/>
              </a:solidFill>
              <a:latin typeface="Arial" panose="020B0604020202020204" pitchFamily="34" charset="0"/>
              <a:ea typeface="굴림" panose="020B0600000101010101" pitchFamily="34" charset="-127"/>
            </a:endParaRPr>
          </a:p>
        </p:txBody>
      </p:sp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6343650" y="1774825"/>
            <a:ext cx="1169988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139AFF"/>
                </a:solidFill>
                <a:latin typeface="Arial" panose="020B0604020202020204" pitchFamily="34" charset="0"/>
              </a:rPr>
              <a:t>Analyze</a:t>
            </a:r>
          </a:p>
        </p:txBody>
      </p:sp>
      <p:sp>
        <p:nvSpPr>
          <p:cNvPr id="77830" name="TextBox 57"/>
          <p:cNvSpPr txBox="1">
            <a:spLocks noChangeArrowheads="1"/>
          </p:cNvSpPr>
          <p:nvPr/>
        </p:nvSpPr>
        <p:spPr bwMode="auto">
          <a:xfrm>
            <a:off x="1357313" y="4683125"/>
            <a:ext cx="1584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lang="en-US" altLang="ko-KR" sz="1000">
                <a:solidFill>
                  <a:srgbClr val="CA9206"/>
                </a:solidFill>
                <a:latin typeface="Arial" panose="020B0604020202020204" pitchFamily="34" charset="0"/>
                <a:ea typeface="굴림" panose="020B0600000101010101" pitchFamily="34" charset="-127"/>
              </a:rPr>
              <a:t>Review initial design specifications and predictions against final product. </a:t>
            </a:r>
            <a:endParaRPr lang="ko-KR" altLang="en-US" sz="1000">
              <a:solidFill>
                <a:srgbClr val="CA9206"/>
              </a:solidFill>
              <a:latin typeface="Arial" panose="020B0604020202020204" pitchFamily="34" charset="0"/>
              <a:ea typeface="굴림" panose="020B0600000101010101" pitchFamily="34" charset="-127"/>
            </a:endParaRPr>
          </a:p>
        </p:txBody>
      </p:sp>
      <p:sp>
        <p:nvSpPr>
          <p:cNvPr id="77831" name="Rectangle 7"/>
          <p:cNvSpPr>
            <a:spLocks noChangeArrowheads="1"/>
          </p:cNvSpPr>
          <p:nvPr/>
        </p:nvSpPr>
        <p:spPr bwMode="auto">
          <a:xfrm>
            <a:off x="1357313" y="4257675"/>
            <a:ext cx="1435100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srgbClr val="F7B60D"/>
                </a:solidFill>
                <a:latin typeface="Arial" panose="020B0604020202020204" pitchFamily="34" charset="0"/>
              </a:rPr>
              <a:t>Verification</a:t>
            </a:r>
            <a:endParaRPr lang="ko-KR" altLang="en-US" sz="1600" b="1">
              <a:solidFill>
                <a:srgbClr val="F7B60D"/>
              </a:solidFill>
              <a:latin typeface="Arial" panose="020B0604020202020204" pitchFamily="34" charset="0"/>
            </a:endParaRPr>
          </a:p>
        </p:txBody>
      </p:sp>
      <p:sp>
        <p:nvSpPr>
          <p:cNvPr id="77832" name="Freeform 8"/>
          <p:cNvSpPr>
            <a:spLocks/>
          </p:cNvSpPr>
          <p:nvPr/>
        </p:nvSpPr>
        <p:spPr bwMode="auto">
          <a:xfrm>
            <a:off x="1125538" y="1457325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808080">
              <a:alpha val="10001"/>
            </a:srgbClr>
          </a:solidFill>
          <a:ln w="1016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833" name="Rectangle 9"/>
          <p:cNvSpPr>
            <a:spLocks noChangeArrowheads="1"/>
          </p:cNvSpPr>
          <p:nvPr/>
        </p:nvSpPr>
        <p:spPr bwMode="auto">
          <a:xfrm>
            <a:off x="1357313" y="1774825"/>
            <a:ext cx="1169987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prstClr val="black"/>
                </a:solidFill>
                <a:latin typeface="Arial" panose="020B0604020202020204" pitchFamily="34" charset="0"/>
              </a:rPr>
              <a:t>Define</a:t>
            </a:r>
          </a:p>
        </p:txBody>
      </p:sp>
      <p:sp>
        <p:nvSpPr>
          <p:cNvPr id="77834" name="Freeform 10"/>
          <p:cNvSpPr>
            <a:spLocks/>
          </p:cNvSpPr>
          <p:nvPr/>
        </p:nvSpPr>
        <p:spPr bwMode="auto">
          <a:xfrm>
            <a:off x="3652838" y="1457325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808080">
              <a:alpha val="10001"/>
            </a:srgbClr>
          </a:solidFill>
          <a:ln w="1016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835" name="Freeform 11"/>
          <p:cNvSpPr>
            <a:spLocks/>
          </p:cNvSpPr>
          <p:nvPr/>
        </p:nvSpPr>
        <p:spPr bwMode="auto">
          <a:xfrm>
            <a:off x="3652838" y="3946525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808080">
              <a:alpha val="10001"/>
            </a:srgbClr>
          </a:solidFill>
          <a:ln w="1016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7836" name="Freeform 12"/>
          <p:cNvSpPr>
            <a:spLocks/>
          </p:cNvSpPr>
          <p:nvPr/>
        </p:nvSpPr>
        <p:spPr bwMode="auto">
          <a:xfrm>
            <a:off x="6129338" y="3946525"/>
            <a:ext cx="1930400" cy="1930400"/>
          </a:xfrm>
          <a:custGeom>
            <a:avLst/>
            <a:gdLst>
              <a:gd name="T0" fmla="*/ 1228 w 1260"/>
              <a:gd name="T1" fmla="*/ 592 h 1260"/>
              <a:gd name="T2" fmla="*/ 1252 w 1260"/>
              <a:gd name="T3" fmla="*/ 514 h 1260"/>
              <a:gd name="T4" fmla="*/ 1260 w 1260"/>
              <a:gd name="T5" fmla="*/ 430 h 1260"/>
              <a:gd name="T6" fmla="*/ 1258 w 1260"/>
              <a:gd name="T7" fmla="*/ 386 h 1260"/>
              <a:gd name="T8" fmla="*/ 1240 w 1260"/>
              <a:gd name="T9" fmla="*/ 302 h 1260"/>
              <a:gd name="T10" fmla="*/ 1208 w 1260"/>
              <a:gd name="T11" fmla="*/ 226 h 1260"/>
              <a:gd name="T12" fmla="*/ 1162 w 1260"/>
              <a:gd name="T13" fmla="*/ 158 h 1260"/>
              <a:gd name="T14" fmla="*/ 1104 w 1260"/>
              <a:gd name="T15" fmla="*/ 98 h 1260"/>
              <a:gd name="T16" fmla="*/ 1034 w 1260"/>
              <a:gd name="T17" fmla="*/ 52 h 1260"/>
              <a:gd name="T18" fmla="*/ 958 w 1260"/>
              <a:gd name="T19" fmla="*/ 20 h 1260"/>
              <a:gd name="T20" fmla="*/ 874 w 1260"/>
              <a:gd name="T21" fmla="*/ 2 h 1260"/>
              <a:gd name="T22" fmla="*/ 830 w 1260"/>
              <a:gd name="T23" fmla="*/ 0 h 1260"/>
              <a:gd name="T24" fmla="*/ 756 w 1260"/>
              <a:gd name="T25" fmla="*/ 8 h 1260"/>
              <a:gd name="T26" fmla="*/ 684 w 1260"/>
              <a:gd name="T27" fmla="*/ 26 h 1260"/>
              <a:gd name="T28" fmla="*/ 576 w 1260"/>
              <a:gd name="T29" fmla="*/ 26 h 1260"/>
              <a:gd name="T30" fmla="*/ 504 w 1260"/>
              <a:gd name="T31" fmla="*/ 8 h 1260"/>
              <a:gd name="T32" fmla="*/ 430 w 1260"/>
              <a:gd name="T33" fmla="*/ 0 h 1260"/>
              <a:gd name="T34" fmla="*/ 386 w 1260"/>
              <a:gd name="T35" fmla="*/ 2 h 1260"/>
              <a:gd name="T36" fmla="*/ 302 w 1260"/>
              <a:gd name="T37" fmla="*/ 20 h 1260"/>
              <a:gd name="T38" fmla="*/ 226 w 1260"/>
              <a:gd name="T39" fmla="*/ 52 h 1260"/>
              <a:gd name="T40" fmla="*/ 156 w 1260"/>
              <a:gd name="T41" fmla="*/ 98 h 1260"/>
              <a:gd name="T42" fmla="*/ 98 w 1260"/>
              <a:gd name="T43" fmla="*/ 158 h 1260"/>
              <a:gd name="T44" fmla="*/ 52 w 1260"/>
              <a:gd name="T45" fmla="*/ 226 h 1260"/>
              <a:gd name="T46" fmla="*/ 20 w 1260"/>
              <a:gd name="T47" fmla="*/ 302 h 1260"/>
              <a:gd name="T48" fmla="*/ 2 w 1260"/>
              <a:gd name="T49" fmla="*/ 386 h 1260"/>
              <a:gd name="T50" fmla="*/ 0 w 1260"/>
              <a:gd name="T51" fmla="*/ 430 h 1260"/>
              <a:gd name="T52" fmla="*/ 8 w 1260"/>
              <a:gd name="T53" fmla="*/ 510 h 1260"/>
              <a:gd name="T54" fmla="*/ 28 w 1260"/>
              <a:gd name="T55" fmla="*/ 584 h 1260"/>
              <a:gd name="T56" fmla="*/ 28 w 1260"/>
              <a:gd name="T57" fmla="*/ 676 h 1260"/>
              <a:gd name="T58" fmla="*/ 8 w 1260"/>
              <a:gd name="T59" fmla="*/ 750 h 1260"/>
              <a:gd name="T60" fmla="*/ 0 w 1260"/>
              <a:gd name="T61" fmla="*/ 830 h 1260"/>
              <a:gd name="T62" fmla="*/ 2 w 1260"/>
              <a:gd name="T63" fmla="*/ 874 h 1260"/>
              <a:gd name="T64" fmla="*/ 20 w 1260"/>
              <a:gd name="T65" fmla="*/ 958 h 1260"/>
              <a:gd name="T66" fmla="*/ 52 w 1260"/>
              <a:gd name="T67" fmla="*/ 1036 h 1260"/>
              <a:gd name="T68" fmla="*/ 98 w 1260"/>
              <a:gd name="T69" fmla="*/ 1104 h 1260"/>
              <a:gd name="T70" fmla="*/ 156 w 1260"/>
              <a:gd name="T71" fmla="*/ 1162 h 1260"/>
              <a:gd name="T72" fmla="*/ 226 w 1260"/>
              <a:gd name="T73" fmla="*/ 1208 h 1260"/>
              <a:gd name="T74" fmla="*/ 302 w 1260"/>
              <a:gd name="T75" fmla="*/ 1240 h 1260"/>
              <a:gd name="T76" fmla="*/ 386 w 1260"/>
              <a:gd name="T77" fmla="*/ 1258 h 1260"/>
              <a:gd name="T78" fmla="*/ 430 w 1260"/>
              <a:gd name="T79" fmla="*/ 1260 h 1260"/>
              <a:gd name="T80" fmla="*/ 504 w 1260"/>
              <a:gd name="T81" fmla="*/ 1254 h 1260"/>
              <a:gd name="T82" fmla="*/ 576 w 1260"/>
              <a:gd name="T83" fmla="*/ 1234 h 1260"/>
              <a:gd name="T84" fmla="*/ 684 w 1260"/>
              <a:gd name="T85" fmla="*/ 1234 h 1260"/>
              <a:gd name="T86" fmla="*/ 754 w 1260"/>
              <a:gd name="T87" fmla="*/ 1254 h 1260"/>
              <a:gd name="T88" fmla="*/ 830 w 1260"/>
              <a:gd name="T89" fmla="*/ 1260 h 1260"/>
              <a:gd name="T90" fmla="*/ 874 w 1260"/>
              <a:gd name="T91" fmla="*/ 1258 h 1260"/>
              <a:gd name="T92" fmla="*/ 958 w 1260"/>
              <a:gd name="T93" fmla="*/ 1240 h 1260"/>
              <a:gd name="T94" fmla="*/ 1034 w 1260"/>
              <a:gd name="T95" fmla="*/ 1208 h 1260"/>
              <a:gd name="T96" fmla="*/ 1104 w 1260"/>
              <a:gd name="T97" fmla="*/ 1162 h 1260"/>
              <a:gd name="T98" fmla="*/ 1162 w 1260"/>
              <a:gd name="T99" fmla="*/ 1104 h 1260"/>
              <a:gd name="T100" fmla="*/ 1208 w 1260"/>
              <a:gd name="T101" fmla="*/ 1036 h 1260"/>
              <a:gd name="T102" fmla="*/ 1240 w 1260"/>
              <a:gd name="T103" fmla="*/ 958 h 1260"/>
              <a:gd name="T104" fmla="*/ 1258 w 1260"/>
              <a:gd name="T105" fmla="*/ 874 h 1260"/>
              <a:gd name="T106" fmla="*/ 1260 w 1260"/>
              <a:gd name="T107" fmla="*/ 830 h 1260"/>
              <a:gd name="T108" fmla="*/ 1252 w 1260"/>
              <a:gd name="T109" fmla="*/ 746 h 1260"/>
              <a:gd name="T110" fmla="*/ 1228 w 1260"/>
              <a:gd name="T111" fmla="*/ 668 h 1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60" h="1260">
                <a:moveTo>
                  <a:pt x="1228" y="592"/>
                </a:moveTo>
                <a:lnTo>
                  <a:pt x="1228" y="592"/>
                </a:lnTo>
                <a:lnTo>
                  <a:pt x="1242" y="554"/>
                </a:lnTo>
                <a:lnTo>
                  <a:pt x="1252" y="514"/>
                </a:lnTo>
                <a:lnTo>
                  <a:pt x="1258" y="472"/>
                </a:lnTo>
                <a:lnTo>
                  <a:pt x="1260" y="430"/>
                </a:lnTo>
                <a:lnTo>
                  <a:pt x="1260" y="430"/>
                </a:lnTo>
                <a:lnTo>
                  <a:pt x="1258" y="386"/>
                </a:lnTo>
                <a:lnTo>
                  <a:pt x="1250" y="344"/>
                </a:lnTo>
                <a:lnTo>
                  <a:pt x="1240" y="302"/>
                </a:lnTo>
                <a:lnTo>
                  <a:pt x="1226" y="264"/>
                </a:lnTo>
                <a:lnTo>
                  <a:pt x="1208" y="226"/>
                </a:lnTo>
                <a:lnTo>
                  <a:pt x="1186" y="190"/>
                </a:lnTo>
                <a:lnTo>
                  <a:pt x="1162" y="158"/>
                </a:lnTo>
                <a:lnTo>
                  <a:pt x="1134" y="126"/>
                </a:lnTo>
                <a:lnTo>
                  <a:pt x="1104" y="98"/>
                </a:lnTo>
                <a:lnTo>
                  <a:pt x="1070" y="74"/>
                </a:lnTo>
                <a:lnTo>
                  <a:pt x="1034" y="52"/>
                </a:lnTo>
                <a:lnTo>
                  <a:pt x="998" y="34"/>
                </a:lnTo>
                <a:lnTo>
                  <a:pt x="958" y="20"/>
                </a:lnTo>
                <a:lnTo>
                  <a:pt x="916" y="10"/>
                </a:lnTo>
                <a:lnTo>
                  <a:pt x="874" y="2"/>
                </a:lnTo>
                <a:lnTo>
                  <a:pt x="830" y="0"/>
                </a:lnTo>
                <a:lnTo>
                  <a:pt x="830" y="0"/>
                </a:lnTo>
                <a:lnTo>
                  <a:pt x="792" y="2"/>
                </a:lnTo>
                <a:lnTo>
                  <a:pt x="756" y="8"/>
                </a:lnTo>
                <a:lnTo>
                  <a:pt x="720" y="16"/>
                </a:lnTo>
                <a:lnTo>
                  <a:pt x="684" y="26"/>
                </a:lnTo>
                <a:lnTo>
                  <a:pt x="576" y="26"/>
                </a:lnTo>
                <a:lnTo>
                  <a:pt x="576" y="26"/>
                </a:lnTo>
                <a:lnTo>
                  <a:pt x="540" y="16"/>
                </a:lnTo>
                <a:lnTo>
                  <a:pt x="504" y="8"/>
                </a:lnTo>
                <a:lnTo>
                  <a:pt x="468" y="2"/>
                </a:lnTo>
                <a:lnTo>
                  <a:pt x="430" y="0"/>
                </a:lnTo>
                <a:lnTo>
                  <a:pt x="430" y="0"/>
                </a:lnTo>
                <a:lnTo>
                  <a:pt x="386" y="2"/>
                </a:lnTo>
                <a:lnTo>
                  <a:pt x="344" y="10"/>
                </a:lnTo>
                <a:lnTo>
                  <a:pt x="302" y="20"/>
                </a:lnTo>
                <a:lnTo>
                  <a:pt x="262" y="34"/>
                </a:lnTo>
                <a:lnTo>
                  <a:pt x="226" y="52"/>
                </a:lnTo>
                <a:lnTo>
                  <a:pt x="190" y="74"/>
                </a:lnTo>
                <a:lnTo>
                  <a:pt x="156" y="98"/>
                </a:lnTo>
                <a:lnTo>
                  <a:pt x="126" y="126"/>
                </a:lnTo>
                <a:lnTo>
                  <a:pt x="98" y="158"/>
                </a:lnTo>
                <a:lnTo>
                  <a:pt x="74" y="190"/>
                </a:lnTo>
                <a:lnTo>
                  <a:pt x="52" y="226"/>
                </a:lnTo>
                <a:lnTo>
                  <a:pt x="34" y="264"/>
                </a:lnTo>
                <a:lnTo>
                  <a:pt x="20" y="302"/>
                </a:lnTo>
                <a:lnTo>
                  <a:pt x="8" y="344"/>
                </a:lnTo>
                <a:lnTo>
                  <a:pt x="2" y="386"/>
                </a:lnTo>
                <a:lnTo>
                  <a:pt x="0" y="430"/>
                </a:lnTo>
                <a:lnTo>
                  <a:pt x="0" y="430"/>
                </a:lnTo>
                <a:lnTo>
                  <a:pt x="2" y="470"/>
                </a:lnTo>
                <a:lnTo>
                  <a:pt x="8" y="510"/>
                </a:lnTo>
                <a:lnTo>
                  <a:pt x="16" y="548"/>
                </a:lnTo>
                <a:lnTo>
                  <a:pt x="28" y="584"/>
                </a:lnTo>
                <a:lnTo>
                  <a:pt x="28" y="676"/>
                </a:lnTo>
                <a:lnTo>
                  <a:pt x="28" y="676"/>
                </a:lnTo>
                <a:lnTo>
                  <a:pt x="16" y="712"/>
                </a:lnTo>
                <a:lnTo>
                  <a:pt x="8" y="750"/>
                </a:lnTo>
                <a:lnTo>
                  <a:pt x="2" y="790"/>
                </a:lnTo>
                <a:lnTo>
                  <a:pt x="0" y="830"/>
                </a:lnTo>
                <a:lnTo>
                  <a:pt x="0" y="830"/>
                </a:lnTo>
                <a:lnTo>
                  <a:pt x="2" y="874"/>
                </a:lnTo>
                <a:lnTo>
                  <a:pt x="8" y="916"/>
                </a:lnTo>
                <a:lnTo>
                  <a:pt x="20" y="958"/>
                </a:lnTo>
                <a:lnTo>
                  <a:pt x="34" y="998"/>
                </a:lnTo>
                <a:lnTo>
                  <a:pt x="52" y="1036"/>
                </a:lnTo>
                <a:lnTo>
                  <a:pt x="74" y="1070"/>
                </a:lnTo>
                <a:lnTo>
                  <a:pt x="98" y="1104"/>
                </a:lnTo>
                <a:lnTo>
                  <a:pt x="126" y="1134"/>
                </a:lnTo>
                <a:lnTo>
                  <a:pt x="156" y="1162"/>
                </a:lnTo>
                <a:lnTo>
                  <a:pt x="190" y="1186"/>
                </a:lnTo>
                <a:lnTo>
                  <a:pt x="226" y="1208"/>
                </a:lnTo>
                <a:lnTo>
                  <a:pt x="262" y="1226"/>
                </a:lnTo>
                <a:lnTo>
                  <a:pt x="302" y="1240"/>
                </a:lnTo>
                <a:lnTo>
                  <a:pt x="344" y="1252"/>
                </a:lnTo>
                <a:lnTo>
                  <a:pt x="386" y="1258"/>
                </a:lnTo>
                <a:lnTo>
                  <a:pt x="430" y="1260"/>
                </a:lnTo>
                <a:lnTo>
                  <a:pt x="430" y="1260"/>
                </a:lnTo>
                <a:lnTo>
                  <a:pt x="468" y="1258"/>
                </a:lnTo>
                <a:lnTo>
                  <a:pt x="504" y="1254"/>
                </a:lnTo>
                <a:lnTo>
                  <a:pt x="540" y="1246"/>
                </a:lnTo>
                <a:lnTo>
                  <a:pt x="576" y="1234"/>
                </a:lnTo>
                <a:lnTo>
                  <a:pt x="684" y="1234"/>
                </a:lnTo>
                <a:lnTo>
                  <a:pt x="684" y="1234"/>
                </a:lnTo>
                <a:lnTo>
                  <a:pt x="718" y="1246"/>
                </a:lnTo>
                <a:lnTo>
                  <a:pt x="754" y="1254"/>
                </a:lnTo>
                <a:lnTo>
                  <a:pt x="792" y="1258"/>
                </a:lnTo>
                <a:lnTo>
                  <a:pt x="830" y="1260"/>
                </a:lnTo>
                <a:lnTo>
                  <a:pt x="830" y="1260"/>
                </a:lnTo>
                <a:lnTo>
                  <a:pt x="874" y="1258"/>
                </a:lnTo>
                <a:lnTo>
                  <a:pt x="916" y="1252"/>
                </a:lnTo>
                <a:lnTo>
                  <a:pt x="958" y="1240"/>
                </a:lnTo>
                <a:lnTo>
                  <a:pt x="998" y="1226"/>
                </a:lnTo>
                <a:lnTo>
                  <a:pt x="1034" y="1208"/>
                </a:lnTo>
                <a:lnTo>
                  <a:pt x="1070" y="1186"/>
                </a:lnTo>
                <a:lnTo>
                  <a:pt x="1104" y="1162"/>
                </a:lnTo>
                <a:lnTo>
                  <a:pt x="1134" y="1134"/>
                </a:lnTo>
                <a:lnTo>
                  <a:pt x="1162" y="1104"/>
                </a:lnTo>
                <a:lnTo>
                  <a:pt x="1186" y="1070"/>
                </a:lnTo>
                <a:lnTo>
                  <a:pt x="1208" y="1036"/>
                </a:lnTo>
                <a:lnTo>
                  <a:pt x="1226" y="998"/>
                </a:lnTo>
                <a:lnTo>
                  <a:pt x="1240" y="958"/>
                </a:lnTo>
                <a:lnTo>
                  <a:pt x="1250" y="916"/>
                </a:lnTo>
                <a:lnTo>
                  <a:pt x="1258" y="874"/>
                </a:lnTo>
                <a:lnTo>
                  <a:pt x="1260" y="830"/>
                </a:lnTo>
                <a:lnTo>
                  <a:pt x="1260" y="830"/>
                </a:lnTo>
                <a:lnTo>
                  <a:pt x="1258" y="788"/>
                </a:lnTo>
                <a:lnTo>
                  <a:pt x="1252" y="746"/>
                </a:lnTo>
                <a:lnTo>
                  <a:pt x="1242" y="706"/>
                </a:lnTo>
                <a:lnTo>
                  <a:pt x="1228" y="668"/>
                </a:lnTo>
                <a:lnTo>
                  <a:pt x="1228" y="592"/>
                </a:lnTo>
                <a:close/>
              </a:path>
            </a:pathLst>
          </a:custGeom>
          <a:solidFill>
            <a:srgbClr val="808080">
              <a:alpha val="10001"/>
            </a:srgbClr>
          </a:solidFill>
          <a:ln w="1016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77837" name="Group 13"/>
          <p:cNvGrpSpPr>
            <a:grpSpLocks/>
          </p:cNvGrpSpPr>
          <p:nvPr/>
        </p:nvGrpSpPr>
        <p:grpSpPr bwMode="auto">
          <a:xfrm>
            <a:off x="2887663" y="2308225"/>
            <a:ext cx="576262" cy="244475"/>
            <a:chOff x="249" y="2061"/>
            <a:chExt cx="363" cy="154"/>
          </a:xfrm>
        </p:grpSpPr>
        <p:grpSp>
          <p:nvGrpSpPr>
            <p:cNvPr id="77838" name="Group 138"/>
            <p:cNvGrpSpPr>
              <a:grpSpLocks/>
            </p:cNvGrpSpPr>
            <p:nvPr/>
          </p:nvGrpSpPr>
          <p:grpSpPr bwMode="auto">
            <a:xfrm>
              <a:off x="249" y="2061"/>
              <a:ext cx="154" cy="154"/>
              <a:chOff x="1661" y="2750"/>
              <a:chExt cx="250" cy="250"/>
            </a:xfrm>
          </p:grpSpPr>
          <p:sp>
            <p:nvSpPr>
              <p:cNvPr id="77839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prstClr val="black"/>
                  </a:solidFill>
                </a:endParaRPr>
              </a:p>
            </p:txBody>
          </p:sp>
          <p:sp>
            <p:nvSpPr>
              <p:cNvPr id="77840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7841" name="Line 17"/>
            <p:cNvSpPr>
              <a:spLocks noChangeShapeType="1"/>
            </p:cNvSpPr>
            <p:nvPr/>
          </p:nvSpPr>
          <p:spPr bwMode="auto">
            <a:xfrm>
              <a:off x="385" y="2136"/>
              <a:ext cx="227" cy="0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7842" name="Group 18"/>
          <p:cNvGrpSpPr>
            <a:grpSpLocks/>
          </p:cNvGrpSpPr>
          <p:nvPr/>
        </p:nvGrpSpPr>
        <p:grpSpPr bwMode="auto">
          <a:xfrm>
            <a:off x="7018338" y="3230563"/>
            <a:ext cx="244475" cy="558800"/>
            <a:chOff x="1284" y="2061"/>
            <a:chExt cx="154" cy="352"/>
          </a:xfrm>
        </p:grpSpPr>
        <p:grpSp>
          <p:nvGrpSpPr>
            <p:cNvPr id="77843" name="Group 138"/>
            <p:cNvGrpSpPr>
              <a:grpSpLocks/>
            </p:cNvGrpSpPr>
            <p:nvPr/>
          </p:nvGrpSpPr>
          <p:grpSpPr bwMode="auto">
            <a:xfrm>
              <a:off x="1284" y="2061"/>
              <a:ext cx="154" cy="154"/>
              <a:chOff x="1661" y="2750"/>
              <a:chExt cx="250" cy="250"/>
            </a:xfrm>
          </p:grpSpPr>
          <p:sp>
            <p:nvSpPr>
              <p:cNvPr id="77844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rgbClr val="139A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016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prstClr val="black"/>
                  </a:solidFill>
                </a:endParaRPr>
              </a:p>
            </p:txBody>
          </p:sp>
          <p:sp>
            <p:nvSpPr>
              <p:cNvPr id="77845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7846" name="Line 22"/>
            <p:cNvSpPr>
              <a:spLocks noChangeShapeType="1"/>
            </p:cNvSpPr>
            <p:nvPr/>
          </p:nvSpPr>
          <p:spPr bwMode="auto">
            <a:xfrm>
              <a:off x="1361" y="2181"/>
              <a:ext cx="0" cy="232"/>
            </a:xfrm>
            <a:prstGeom prst="line">
              <a:avLst/>
            </a:prstGeom>
            <a:noFill/>
            <a:ln w="19050" cap="rnd">
              <a:solidFill>
                <a:srgbClr val="0099FF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7847" name="Group 23"/>
          <p:cNvGrpSpPr>
            <a:grpSpLocks/>
          </p:cNvGrpSpPr>
          <p:nvPr/>
        </p:nvGrpSpPr>
        <p:grpSpPr bwMode="auto">
          <a:xfrm>
            <a:off x="5724525" y="4797425"/>
            <a:ext cx="571500" cy="244475"/>
            <a:chOff x="3651" y="3051"/>
            <a:chExt cx="360" cy="154"/>
          </a:xfrm>
        </p:grpSpPr>
        <p:grpSp>
          <p:nvGrpSpPr>
            <p:cNvPr id="77848" name="Group 138"/>
            <p:cNvGrpSpPr>
              <a:grpSpLocks/>
            </p:cNvGrpSpPr>
            <p:nvPr/>
          </p:nvGrpSpPr>
          <p:grpSpPr bwMode="auto">
            <a:xfrm>
              <a:off x="3857" y="3051"/>
              <a:ext cx="154" cy="154"/>
              <a:chOff x="1661" y="2750"/>
              <a:chExt cx="250" cy="250"/>
            </a:xfrm>
          </p:grpSpPr>
          <p:sp>
            <p:nvSpPr>
              <p:cNvPr id="77849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prstClr val="black"/>
                  </a:solidFill>
                </a:endParaRPr>
              </a:p>
            </p:txBody>
          </p:sp>
          <p:sp>
            <p:nvSpPr>
              <p:cNvPr id="77850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7851" name="Line 27"/>
            <p:cNvSpPr>
              <a:spLocks noChangeShapeType="1"/>
            </p:cNvSpPr>
            <p:nvPr/>
          </p:nvSpPr>
          <p:spPr bwMode="auto">
            <a:xfrm>
              <a:off x="3651" y="3121"/>
              <a:ext cx="227" cy="0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7852" name="Group 28"/>
          <p:cNvGrpSpPr>
            <a:grpSpLocks/>
          </p:cNvGrpSpPr>
          <p:nvPr/>
        </p:nvGrpSpPr>
        <p:grpSpPr bwMode="auto">
          <a:xfrm>
            <a:off x="3248025" y="4802188"/>
            <a:ext cx="571500" cy="244475"/>
            <a:chOff x="3651" y="3051"/>
            <a:chExt cx="360" cy="154"/>
          </a:xfrm>
        </p:grpSpPr>
        <p:grpSp>
          <p:nvGrpSpPr>
            <p:cNvPr id="77853" name="Group 138"/>
            <p:cNvGrpSpPr>
              <a:grpSpLocks/>
            </p:cNvGrpSpPr>
            <p:nvPr/>
          </p:nvGrpSpPr>
          <p:grpSpPr bwMode="auto">
            <a:xfrm>
              <a:off x="3857" y="3051"/>
              <a:ext cx="154" cy="154"/>
              <a:chOff x="1661" y="2750"/>
              <a:chExt cx="250" cy="250"/>
            </a:xfrm>
          </p:grpSpPr>
          <p:sp>
            <p:nvSpPr>
              <p:cNvPr id="77854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prstClr val="black"/>
                  </a:solidFill>
                </a:endParaRPr>
              </a:p>
            </p:txBody>
          </p:sp>
          <p:sp>
            <p:nvSpPr>
              <p:cNvPr id="77855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7856" name="Line 32"/>
            <p:cNvSpPr>
              <a:spLocks noChangeShapeType="1"/>
            </p:cNvSpPr>
            <p:nvPr/>
          </p:nvSpPr>
          <p:spPr bwMode="auto">
            <a:xfrm>
              <a:off x="3651" y="3121"/>
              <a:ext cx="227" cy="0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7857" name="TextBox 57"/>
          <p:cNvSpPr txBox="1">
            <a:spLocks noChangeArrowheads="1"/>
          </p:cNvSpPr>
          <p:nvPr/>
        </p:nvSpPr>
        <p:spPr bwMode="auto">
          <a:xfrm>
            <a:off x="1357313" y="2200275"/>
            <a:ext cx="13477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lang="en-US" altLang="ko-KR" sz="1000">
                <a:solidFill>
                  <a:prstClr val="black"/>
                </a:solidFill>
                <a:latin typeface="Arial" panose="020B0604020202020204" pitchFamily="34" charset="0"/>
                <a:ea typeface="굴림" panose="020B0600000101010101" pitchFamily="34" charset="-127"/>
              </a:rPr>
              <a:t>Define project goals and customer needs. </a:t>
            </a:r>
            <a:endParaRPr lang="ko-KR" altLang="en-US" sz="1000">
              <a:solidFill>
                <a:prstClr val="black"/>
              </a:solidFill>
              <a:latin typeface="Arial" panose="020B0604020202020204" pitchFamily="34" charset="0"/>
              <a:ea typeface="굴림" panose="020B0600000101010101" pitchFamily="34" charset="-127"/>
            </a:endParaRPr>
          </a:p>
        </p:txBody>
      </p:sp>
      <p:sp>
        <p:nvSpPr>
          <p:cNvPr id="77858" name="TextBox 57"/>
          <p:cNvSpPr txBox="1">
            <a:spLocks noChangeArrowheads="1"/>
          </p:cNvSpPr>
          <p:nvPr/>
        </p:nvSpPr>
        <p:spPr bwMode="auto">
          <a:xfrm>
            <a:off x="3862388" y="2200275"/>
            <a:ext cx="1584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lang="en-US" altLang="ko-KR" sz="1000">
                <a:solidFill>
                  <a:prstClr val="black"/>
                </a:solidFill>
                <a:latin typeface="Arial" panose="020B0604020202020204" pitchFamily="34" charset="0"/>
                <a:ea typeface="굴림" panose="020B0600000101010101" pitchFamily="34" charset="-127"/>
              </a:rPr>
              <a:t>Measure customer requirements, review industry and competitor benchmarks. </a:t>
            </a:r>
            <a:endParaRPr lang="ko-KR" altLang="en-US" sz="1000">
              <a:solidFill>
                <a:prstClr val="black"/>
              </a:solidFill>
              <a:latin typeface="Arial" panose="020B0604020202020204" pitchFamily="34" charset="0"/>
              <a:ea typeface="굴림" panose="020B0600000101010101" pitchFamily="34" charset="-127"/>
            </a:endParaRPr>
          </a:p>
        </p:txBody>
      </p:sp>
      <p:sp>
        <p:nvSpPr>
          <p:cNvPr id="77859" name="Rectangle 35"/>
          <p:cNvSpPr>
            <a:spLocks noChangeArrowheads="1"/>
          </p:cNvSpPr>
          <p:nvPr/>
        </p:nvSpPr>
        <p:spPr bwMode="auto">
          <a:xfrm>
            <a:off x="3862388" y="1774825"/>
            <a:ext cx="1169987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prstClr val="black"/>
                </a:solidFill>
                <a:latin typeface="Arial" panose="020B0604020202020204" pitchFamily="34" charset="0"/>
              </a:rPr>
              <a:t>Measure</a:t>
            </a:r>
          </a:p>
        </p:txBody>
      </p:sp>
      <p:sp>
        <p:nvSpPr>
          <p:cNvPr id="77860" name="TextBox 57"/>
          <p:cNvSpPr txBox="1">
            <a:spLocks noChangeArrowheads="1"/>
          </p:cNvSpPr>
          <p:nvPr/>
        </p:nvSpPr>
        <p:spPr bwMode="auto">
          <a:xfrm>
            <a:off x="6343650" y="4683125"/>
            <a:ext cx="15843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lang="en-US" altLang="ko-KR" sz="1000">
                <a:solidFill>
                  <a:prstClr val="black"/>
                </a:solidFill>
                <a:latin typeface="Arial" panose="020B0604020202020204" pitchFamily="34" charset="0"/>
                <a:ea typeface="굴림" panose="020B0600000101010101" pitchFamily="34" charset="-127"/>
              </a:rPr>
              <a:t>Review risks and financial, begin build of models, analyze ongoing development. </a:t>
            </a:r>
            <a:endParaRPr lang="ko-KR" altLang="en-US" sz="1000">
              <a:solidFill>
                <a:prstClr val="black"/>
              </a:solidFill>
              <a:latin typeface="Arial" panose="020B0604020202020204" pitchFamily="34" charset="0"/>
              <a:ea typeface="굴림" panose="020B0600000101010101" pitchFamily="34" charset="-127"/>
            </a:endParaRPr>
          </a:p>
        </p:txBody>
      </p:sp>
      <p:sp>
        <p:nvSpPr>
          <p:cNvPr id="77861" name="Rectangle 37"/>
          <p:cNvSpPr>
            <a:spLocks noChangeArrowheads="1"/>
          </p:cNvSpPr>
          <p:nvPr/>
        </p:nvSpPr>
        <p:spPr bwMode="auto">
          <a:xfrm>
            <a:off x="6343650" y="4257675"/>
            <a:ext cx="1169988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prstClr val="black"/>
                </a:solidFill>
                <a:latin typeface="Arial" panose="020B0604020202020204" pitchFamily="34" charset="0"/>
              </a:rPr>
              <a:t>Design</a:t>
            </a:r>
          </a:p>
        </p:txBody>
      </p:sp>
      <p:sp>
        <p:nvSpPr>
          <p:cNvPr id="77862" name="TextBox 57"/>
          <p:cNvSpPr txBox="1">
            <a:spLocks noChangeArrowheads="1"/>
          </p:cNvSpPr>
          <p:nvPr/>
        </p:nvSpPr>
        <p:spPr bwMode="auto">
          <a:xfrm>
            <a:off x="3862388" y="4683125"/>
            <a:ext cx="15843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lang="en-US" altLang="ko-KR" sz="1000">
                <a:solidFill>
                  <a:prstClr val="black"/>
                </a:solidFill>
                <a:latin typeface="Arial" panose="020B0604020202020204" pitchFamily="34" charset="0"/>
                <a:ea typeface="굴림" panose="020B0600000101010101" pitchFamily="34" charset="-127"/>
              </a:rPr>
              <a:t>Review initial design, test for tolerances, optimize design </a:t>
            </a:r>
            <a:endParaRPr lang="ko-KR" altLang="en-US" sz="1000">
              <a:solidFill>
                <a:prstClr val="black"/>
              </a:solidFill>
              <a:latin typeface="Arial" panose="020B0604020202020204" pitchFamily="34" charset="0"/>
              <a:ea typeface="굴림" panose="020B0600000101010101" pitchFamily="34" charset="-127"/>
            </a:endParaRPr>
          </a:p>
        </p:txBody>
      </p:sp>
      <p:sp>
        <p:nvSpPr>
          <p:cNvPr id="77863" name="Rectangle 39"/>
          <p:cNvSpPr>
            <a:spLocks noChangeArrowheads="1"/>
          </p:cNvSpPr>
          <p:nvPr/>
        </p:nvSpPr>
        <p:spPr bwMode="auto">
          <a:xfrm>
            <a:off x="3862388" y="4257675"/>
            <a:ext cx="1169987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ko-KR" sz="1600" b="1">
                <a:solidFill>
                  <a:prstClr val="black"/>
                </a:solidFill>
                <a:latin typeface="Arial" panose="020B0604020202020204" pitchFamily="34" charset="0"/>
              </a:rPr>
              <a:t>Optimize</a:t>
            </a:r>
          </a:p>
        </p:txBody>
      </p:sp>
      <p:grpSp>
        <p:nvGrpSpPr>
          <p:cNvPr id="77864" name="Group 40"/>
          <p:cNvGrpSpPr>
            <a:grpSpLocks/>
          </p:cNvGrpSpPr>
          <p:nvPr/>
        </p:nvGrpSpPr>
        <p:grpSpPr bwMode="auto">
          <a:xfrm>
            <a:off x="5416550" y="2308225"/>
            <a:ext cx="576263" cy="244475"/>
            <a:chOff x="249" y="2061"/>
            <a:chExt cx="363" cy="154"/>
          </a:xfrm>
        </p:grpSpPr>
        <p:grpSp>
          <p:nvGrpSpPr>
            <p:cNvPr id="77865" name="Group 138"/>
            <p:cNvGrpSpPr>
              <a:grpSpLocks/>
            </p:cNvGrpSpPr>
            <p:nvPr/>
          </p:nvGrpSpPr>
          <p:grpSpPr bwMode="auto">
            <a:xfrm>
              <a:off x="249" y="2061"/>
              <a:ext cx="154" cy="154"/>
              <a:chOff x="1661" y="2750"/>
              <a:chExt cx="250" cy="250"/>
            </a:xfrm>
          </p:grpSpPr>
          <p:sp>
            <p:nvSpPr>
              <p:cNvPr id="77866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prstClr val="black"/>
                  </a:solidFill>
                </a:endParaRPr>
              </a:p>
            </p:txBody>
          </p:sp>
          <p:sp>
            <p:nvSpPr>
              <p:cNvPr id="77867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7868" name="Line 44"/>
            <p:cNvSpPr>
              <a:spLocks noChangeShapeType="1"/>
            </p:cNvSpPr>
            <p:nvPr/>
          </p:nvSpPr>
          <p:spPr bwMode="auto">
            <a:xfrm>
              <a:off x="385" y="2136"/>
              <a:ext cx="227" cy="0"/>
            </a:xfrm>
            <a:prstGeom prst="line">
              <a:avLst/>
            </a:prstGeom>
            <a:noFill/>
            <a:ln w="1905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7869" name="Group 45"/>
          <p:cNvGrpSpPr>
            <a:grpSpLocks/>
          </p:cNvGrpSpPr>
          <p:nvPr/>
        </p:nvGrpSpPr>
        <p:grpSpPr bwMode="auto">
          <a:xfrm>
            <a:off x="3816350" y="6391275"/>
            <a:ext cx="1441450" cy="360363"/>
            <a:chOff x="2404" y="4026"/>
            <a:chExt cx="908" cy="227"/>
          </a:xfrm>
        </p:grpSpPr>
        <p:sp>
          <p:nvSpPr>
            <p:cNvPr id="77870" name="WordArt 3"/>
            <p:cNvSpPr>
              <a:spLocks noChangeArrowheads="1" noChangeShapeType="1" noTextEdit="1"/>
            </p:cNvSpPr>
            <p:nvPr/>
          </p:nvSpPr>
          <p:spPr bwMode="auto">
            <a:xfrm>
              <a:off x="2404" y="4026"/>
              <a:ext cx="9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>
                  <a:solidFill>
                    <a:srgbClr val="595959"/>
                  </a:solidFill>
                  <a:latin typeface="Impact" panose="020B0806030902050204" pitchFamily="34" charset="0"/>
                </a:rPr>
                <a:t>' LOGOTYPE '</a:t>
              </a:r>
              <a:endParaRPr lang="zh-CN" altLang="en-US" kern="10">
                <a:solidFill>
                  <a:srgbClr val="595959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7871" name="WordArt 4"/>
            <p:cNvSpPr>
              <a:spLocks noChangeArrowheads="1" noChangeShapeType="1" noTextEdit="1"/>
            </p:cNvSpPr>
            <p:nvPr/>
          </p:nvSpPr>
          <p:spPr bwMode="auto">
            <a:xfrm>
              <a:off x="2474" y="4207"/>
              <a:ext cx="770" cy="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 kern="10">
                  <a:solidFill>
                    <a:srgbClr val="9696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COMPANY LOGOTYPE INSERT</a:t>
              </a:r>
              <a:endParaRPr lang="zh-CN" altLang="en-US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7872" name="Group 48"/>
          <p:cNvGrpSpPr>
            <a:grpSpLocks/>
          </p:cNvGrpSpPr>
          <p:nvPr/>
        </p:nvGrpSpPr>
        <p:grpSpPr bwMode="auto">
          <a:xfrm>
            <a:off x="0" y="215900"/>
            <a:ext cx="9144000" cy="830263"/>
            <a:chOff x="0" y="136"/>
            <a:chExt cx="5760" cy="523"/>
          </a:xfrm>
        </p:grpSpPr>
        <p:sp>
          <p:nvSpPr>
            <p:cNvPr id="77873" name="WordArt 2"/>
            <p:cNvSpPr>
              <a:spLocks noChangeArrowheads="1" noChangeShapeType="1" noTextEdit="1"/>
            </p:cNvSpPr>
            <p:nvPr/>
          </p:nvSpPr>
          <p:spPr bwMode="auto">
            <a:xfrm>
              <a:off x="1202" y="136"/>
              <a:ext cx="3356" cy="18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b="1" kern="10" spc="-90">
                  <a:solidFill>
                    <a:srgbClr val="59595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CLICK TO TYPE SLIDE TITLE</a:t>
              </a:r>
              <a:endParaRPr lang="zh-CN" altLang="en-US" b="1" kern="10" spc="-90">
                <a:solidFill>
                  <a:srgbClr val="59595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874" name="Text Box 44"/>
            <p:cNvSpPr txBox="1">
              <a:spLocks noChangeArrowheads="1"/>
            </p:cNvSpPr>
            <p:nvPr/>
          </p:nvSpPr>
          <p:spPr bwMode="auto">
            <a:xfrm>
              <a:off x="0" y="343"/>
              <a:ext cx="5760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>
                <a:lnSpc>
                  <a:spcPct val="90000"/>
                </a:lnSpc>
              </a:pPr>
              <a:r>
                <a:rPr kumimoji="0" lang="en-US" altLang="ko-KR" sz="1000">
                  <a:solidFill>
                    <a:srgbClr val="969696"/>
                  </a:solidFill>
                  <a:latin typeface="Arial" panose="020B0604020202020204" pitchFamily="34" charset="0"/>
                </a:rPr>
                <a:t>PowerPoint can tailor your presentation so that all slides will look a certain way or fit a specific template.</a:t>
              </a:r>
            </a:p>
            <a:p>
              <a:pPr algn="ctr">
                <a:lnSpc>
                  <a:spcPct val="90000"/>
                </a:lnSpc>
              </a:pPr>
              <a:r>
                <a:rPr kumimoji="0" lang="en-US" altLang="ko-KR" sz="1000">
                  <a:solidFill>
                    <a:srgbClr val="969696"/>
                  </a:solidFill>
                  <a:latin typeface="Arial" panose="020B0604020202020204" pitchFamily="34" charset="0"/>
                </a:rPr>
                <a:t>If you need to create a presentation for a specific company or have a logo or design that you would like to include on every page,</a:t>
              </a:r>
            </a:p>
            <a:p>
              <a:pPr algn="ctr">
                <a:lnSpc>
                  <a:spcPct val="90000"/>
                </a:lnSpc>
              </a:pPr>
              <a:r>
                <a:rPr kumimoji="0" lang="en-US" altLang="ko-KR" sz="1000">
                  <a:solidFill>
                    <a:srgbClr val="969696"/>
                  </a:solidFill>
                  <a:latin typeface="Arial" panose="020B0604020202020204" pitchFamily="34" charset="0"/>
                </a:rPr>
                <a:t>then you will need to custom tailor your presentation.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1241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9" name="Arc 981"/>
          <p:cNvSpPr>
            <a:spLocks/>
          </p:cNvSpPr>
          <p:nvPr/>
        </p:nvSpPr>
        <p:spPr bwMode="auto">
          <a:xfrm rot="-4968769">
            <a:off x="3458369" y="3010694"/>
            <a:ext cx="1789112" cy="2470150"/>
          </a:xfrm>
          <a:custGeom>
            <a:avLst/>
            <a:gdLst>
              <a:gd name="G0" fmla="+- 21600 0 0"/>
              <a:gd name="G1" fmla="+- 16549 0 0"/>
              <a:gd name="G2" fmla="+- 21600 0 0"/>
              <a:gd name="T0" fmla="*/ 5197 w 21600"/>
              <a:gd name="T1" fmla="*/ 30603 h 30603"/>
              <a:gd name="T2" fmla="*/ 7718 w 21600"/>
              <a:gd name="T3" fmla="*/ 0 h 30603"/>
              <a:gd name="T4" fmla="*/ 21600 w 21600"/>
              <a:gd name="T5" fmla="*/ 16549 h 30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0603" fill="none" extrusionOk="0">
                <a:moveTo>
                  <a:pt x="5197" y="30602"/>
                </a:moveTo>
                <a:cubicBezTo>
                  <a:pt x="1843" y="26688"/>
                  <a:pt x="0" y="21703"/>
                  <a:pt x="0" y="16549"/>
                </a:cubicBezTo>
                <a:cubicBezTo>
                  <a:pt x="0" y="10163"/>
                  <a:pt x="2825" y="4104"/>
                  <a:pt x="7718" y="0"/>
                </a:cubicBezTo>
              </a:path>
              <a:path w="21600" h="30603" stroke="0" extrusionOk="0">
                <a:moveTo>
                  <a:pt x="5197" y="30602"/>
                </a:moveTo>
                <a:cubicBezTo>
                  <a:pt x="1843" y="26688"/>
                  <a:pt x="0" y="21703"/>
                  <a:pt x="0" y="16549"/>
                </a:cubicBezTo>
                <a:cubicBezTo>
                  <a:pt x="0" y="10163"/>
                  <a:pt x="2825" y="4104"/>
                  <a:pt x="7718" y="0"/>
                </a:cubicBezTo>
                <a:lnTo>
                  <a:pt x="21600" y="16549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19050" cap="rnd">
                <a:solidFill>
                  <a:schemeClr val="bg1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223" name="Arc 1191"/>
          <p:cNvSpPr>
            <a:spLocks/>
          </p:cNvSpPr>
          <p:nvPr/>
        </p:nvSpPr>
        <p:spPr bwMode="auto">
          <a:xfrm rot="11869979">
            <a:off x="3665538" y="3287713"/>
            <a:ext cx="1085850" cy="1211262"/>
          </a:xfrm>
          <a:custGeom>
            <a:avLst/>
            <a:gdLst>
              <a:gd name="G0" fmla="+- 6715 0 0"/>
              <a:gd name="G1" fmla="+- 21600 0 0"/>
              <a:gd name="G2" fmla="+- 21600 0 0"/>
              <a:gd name="T0" fmla="*/ 0 w 20236"/>
              <a:gd name="T1" fmla="*/ 1070 h 21600"/>
              <a:gd name="T2" fmla="*/ 20236 w 20236"/>
              <a:gd name="T3" fmla="*/ 4756 h 21600"/>
              <a:gd name="T4" fmla="*/ 6715 w 20236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236" h="21600" fill="none" extrusionOk="0">
                <a:moveTo>
                  <a:pt x="0" y="1070"/>
                </a:moveTo>
                <a:cubicBezTo>
                  <a:pt x="2167" y="361"/>
                  <a:pt x="4434" y="0"/>
                  <a:pt x="6715" y="0"/>
                </a:cubicBezTo>
                <a:cubicBezTo>
                  <a:pt x="11632" y="0"/>
                  <a:pt x="16401" y="1677"/>
                  <a:pt x="20236" y="4755"/>
                </a:cubicBezTo>
              </a:path>
              <a:path w="20236" h="21600" stroke="0" extrusionOk="0">
                <a:moveTo>
                  <a:pt x="0" y="1070"/>
                </a:moveTo>
                <a:cubicBezTo>
                  <a:pt x="2167" y="361"/>
                  <a:pt x="4434" y="0"/>
                  <a:pt x="6715" y="0"/>
                </a:cubicBezTo>
                <a:cubicBezTo>
                  <a:pt x="11632" y="0"/>
                  <a:pt x="16401" y="1677"/>
                  <a:pt x="20236" y="4755"/>
                </a:cubicBezTo>
                <a:lnTo>
                  <a:pt x="6715" y="2160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rnd">
                <a:solidFill>
                  <a:srgbClr val="99CC00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62" name="Arc 974"/>
          <p:cNvSpPr>
            <a:spLocks/>
          </p:cNvSpPr>
          <p:nvPr/>
        </p:nvSpPr>
        <p:spPr bwMode="auto">
          <a:xfrm rot="8727187">
            <a:off x="4270375" y="3433763"/>
            <a:ext cx="685800" cy="1239837"/>
          </a:xfrm>
          <a:custGeom>
            <a:avLst/>
            <a:gdLst>
              <a:gd name="G0" fmla="+- 0 0 0"/>
              <a:gd name="G1" fmla="+- 21596 0 0"/>
              <a:gd name="G2" fmla="+- 21600 0 0"/>
              <a:gd name="T0" fmla="*/ 424 w 12119"/>
              <a:gd name="T1" fmla="*/ 0 h 21596"/>
              <a:gd name="T2" fmla="*/ 12119 w 12119"/>
              <a:gd name="T3" fmla="*/ 3716 h 21596"/>
              <a:gd name="T4" fmla="*/ 0 w 12119"/>
              <a:gd name="T5" fmla="*/ 21596 h 2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19" h="21596" fill="none" extrusionOk="0">
                <a:moveTo>
                  <a:pt x="423" y="0"/>
                </a:moveTo>
                <a:cubicBezTo>
                  <a:pt x="4599" y="82"/>
                  <a:pt x="8661" y="1372"/>
                  <a:pt x="12118" y="3716"/>
                </a:cubicBezTo>
              </a:path>
              <a:path w="12119" h="21596" stroke="0" extrusionOk="0">
                <a:moveTo>
                  <a:pt x="423" y="0"/>
                </a:moveTo>
                <a:cubicBezTo>
                  <a:pt x="4599" y="82"/>
                  <a:pt x="8661" y="1372"/>
                  <a:pt x="12118" y="3716"/>
                </a:cubicBezTo>
                <a:lnTo>
                  <a:pt x="0" y="21596"/>
                </a:lnTo>
                <a:close/>
              </a:path>
            </a:pathLst>
          </a:cu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rnd">
                <a:solidFill>
                  <a:srgbClr val="139AFF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68" name="Arc 980"/>
          <p:cNvSpPr>
            <a:spLocks/>
          </p:cNvSpPr>
          <p:nvPr/>
        </p:nvSpPr>
        <p:spPr bwMode="auto">
          <a:xfrm rot="-4968769">
            <a:off x="2849562" y="2781301"/>
            <a:ext cx="1584325" cy="1701800"/>
          </a:xfrm>
          <a:custGeom>
            <a:avLst/>
            <a:gdLst>
              <a:gd name="G0" fmla="+- 14161 0 0"/>
              <a:gd name="G1" fmla="+- 21600 0 0"/>
              <a:gd name="G2" fmla="+- 21600 0 0"/>
              <a:gd name="T0" fmla="*/ 0 w 19616"/>
              <a:gd name="T1" fmla="*/ 5290 h 21600"/>
              <a:gd name="T2" fmla="*/ 19616 w 19616"/>
              <a:gd name="T3" fmla="*/ 700 h 21600"/>
              <a:gd name="T4" fmla="*/ 14161 w 19616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616" h="21600" fill="none" extrusionOk="0">
                <a:moveTo>
                  <a:pt x="-1" y="5289"/>
                </a:moveTo>
                <a:cubicBezTo>
                  <a:pt x="3928" y="1878"/>
                  <a:pt x="8957" y="0"/>
                  <a:pt x="14161" y="0"/>
                </a:cubicBezTo>
                <a:cubicBezTo>
                  <a:pt x="16001" y="0"/>
                  <a:pt x="17834" y="235"/>
                  <a:pt x="19615" y="700"/>
                </a:cubicBezTo>
              </a:path>
              <a:path w="19616" h="21600" stroke="0" extrusionOk="0">
                <a:moveTo>
                  <a:pt x="-1" y="5289"/>
                </a:moveTo>
                <a:cubicBezTo>
                  <a:pt x="3928" y="1878"/>
                  <a:pt x="8957" y="0"/>
                  <a:pt x="14161" y="0"/>
                </a:cubicBezTo>
                <a:cubicBezTo>
                  <a:pt x="16001" y="0"/>
                  <a:pt x="17834" y="235"/>
                  <a:pt x="19615" y="700"/>
                </a:cubicBezTo>
                <a:lnTo>
                  <a:pt x="14161" y="21600"/>
                </a:lnTo>
                <a:close/>
              </a:path>
            </a:pathLst>
          </a:custGeom>
          <a:solidFill>
            <a:schemeClr val="bg1">
              <a:alpha val="14999"/>
            </a:schemeClr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19050" cap="rnd">
                <a:solidFill>
                  <a:schemeClr val="bg1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67" name="Arc 979"/>
          <p:cNvSpPr>
            <a:spLocks/>
          </p:cNvSpPr>
          <p:nvPr/>
        </p:nvSpPr>
        <p:spPr bwMode="auto">
          <a:xfrm rot="-4968769">
            <a:off x="3827463" y="866775"/>
            <a:ext cx="1697037" cy="3370263"/>
          </a:xfrm>
          <a:custGeom>
            <a:avLst/>
            <a:gdLst>
              <a:gd name="G0" fmla="+- 0 0 0"/>
              <a:gd name="G1" fmla="+- 20939 0 0"/>
              <a:gd name="G2" fmla="+- 21600 0 0"/>
              <a:gd name="T0" fmla="*/ 5302 w 21600"/>
              <a:gd name="T1" fmla="*/ 0 h 42399"/>
              <a:gd name="T2" fmla="*/ 2456 w 21600"/>
              <a:gd name="T3" fmla="*/ 42399 h 42399"/>
              <a:gd name="T4" fmla="*/ 0 w 21600"/>
              <a:gd name="T5" fmla="*/ 20939 h 42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42399" fill="none" extrusionOk="0">
                <a:moveTo>
                  <a:pt x="5302" y="-1"/>
                </a:moveTo>
                <a:cubicBezTo>
                  <a:pt x="14886" y="2426"/>
                  <a:pt x="21600" y="11051"/>
                  <a:pt x="21600" y="20939"/>
                </a:cubicBezTo>
                <a:cubicBezTo>
                  <a:pt x="21600" y="31918"/>
                  <a:pt x="13363" y="41150"/>
                  <a:pt x="2455" y="42398"/>
                </a:cubicBezTo>
              </a:path>
              <a:path w="21600" h="42399" stroke="0" extrusionOk="0">
                <a:moveTo>
                  <a:pt x="5302" y="-1"/>
                </a:moveTo>
                <a:cubicBezTo>
                  <a:pt x="14886" y="2426"/>
                  <a:pt x="21600" y="11051"/>
                  <a:pt x="21600" y="20939"/>
                </a:cubicBezTo>
                <a:cubicBezTo>
                  <a:pt x="21600" y="31918"/>
                  <a:pt x="13363" y="41150"/>
                  <a:pt x="2455" y="42398"/>
                </a:cubicBezTo>
                <a:lnTo>
                  <a:pt x="0" y="20939"/>
                </a:lnTo>
                <a:close/>
              </a:path>
            </a:pathLst>
          </a:custGeom>
          <a:solidFill>
            <a:schemeClr val="bg1">
              <a:alpha val="5000"/>
            </a:schemeClr>
          </a:solidFill>
          <a:ln>
            <a:noFill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19050" cap="rnd">
                <a:solidFill>
                  <a:schemeClr val="bg1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64" name="Arc 976"/>
          <p:cNvSpPr>
            <a:spLocks/>
          </p:cNvSpPr>
          <p:nvPr/>
        </p:nvSpPr>
        <p:spPr bwMode="auto">
          <a:xfrm rot="-4899265">
            <a:off x="3052762" y="2562226"/>
            <a:ext cx="1928813" cy="1179512"/>
          </a:xfrm>
          <a:custGeom>
            <a:avLst/>
            <a:gdLst>
              <a:gd name="G0" fmla="+- 14391 0 0"/>
              <a:gd name="G1" fmla="+- 21600 0 0"/>
              <a:gd name="G2" fmla="+- 21600 0 0"/>
              <a:gd name="T0" fmla="*/ 0 w 35770"/>
              <a:gd name="T1" fmla="*/ 5493 h 21600"/>
              <a:gd name="T2" fmla="*/ 35770 w 35770"/>
              <a:gd name="T3" fmla="*/ 18515 h 21600"/>
              <a:gd name="T4" fmla="*/ 14391 w 3577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770" h="21600" fill="none" extrusionOk="0">
                <a:moveTo>
                  <a:pt x="-1" y="5492"/>
                </a:moveTo>
                <a:cubicBezTo>
                  <a:pt x="3958" y="1955"/>
                  <a:pt x="9081" y="0"/>
                  <a:pt x="14391" y="0"/>
                </a:cubicBezTo>
                <a:cubicBezTo>
                  <a:pt x="25128" y="0"/>
                  <a:pt x="34236" y="7887"/>
                  <a:pt x="35769" y="18515"/>
                </a:cubicBezTo>
              </a:path>
              <a:path w="35770" h="21600" stroke="0" extrusionOk="0">
                <a:moveTo>
                  <a:pt x="-1" y="5492"/>
                </a:moveTo>
                <a:cubicBezTo>
                  <a:pt x="3958" y="1955"/>
                  <a:pt x="9081" y="0"/>
                  <a:pt x="14391" y="0"/>
                </a:cubicBezTo>
                <a:cubicBezTo>
                  <a:pt x="25128" y="0"/>
                  <a:pt x="34236" y="7887"/>
                  <a:pt x="35769" y="18515"/>
                </a:cubicBezTo>
                <a:lnTo>
                  <a:pt x="14391" y="216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rnd">
                <a:solidFill>
                  <a:schemeClr val="bg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60" name="Arc 972"/>
          <p:cNvSpPr>
            <a:spLocks/>
          </p:cNvSpPr>
          <p:nvPr/>
        </p:nvSpPr>
        <p:spPr bwMode="auto">
          <a:xfrm>
            <a:off x="4554538" y="2259013"/>
            <a:ext cx="1168400" cy="1158875"/>
          </a:xfrm>
          <a:custGeom>
            <a:avLst/>
            <a:gdLst>
              <a:gd name="G0" fmla="+- 58 0 0"/>
              <a:gd name="G1" fmla="+- 21600 0 0"/>
              <a:gd name="G2" fmla="+- 21600 0 0"/>
              <a:gd name="T0" fmla="*/ 0 w 21658"/>
              <a:gd name="T1" fmla="*/ 0 h 21600"/>
              <a:gd name="T2" fmla="*/ 21658 w 21658"/>
              <a:gd name="T3" fmla="*/ 21519 h 21600"/>
              <a:gd name="T4" fmla="*/ 58 w 21658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58" h="21600" fill="none" extrusionOk="0">
                <a:moveTo>
                  <a:pt x="0" y="0"/>
                </a:moveTo>
                <a:cubicBezTo>
                  <a:pt x="19" y="0"/>
                  <a:pt x="38" y="0"/>
                  <a:pt x="58" y="0"/>
                </a:cubicBezTo>
                <a:cubicBezTo>
                  <a:pt x="11955" y="0"/>
                  <a:pt x="21613" y="9621"/>
                  <a:pt x="21657" y="21519"/>
                </a:cubicBezTo>
              </a:path>
              <a:path w="21658" h="21600" stroke="0" extrusionOk="0">
                <a:moveTo>
                  <a:pt x="0" y="0"/>
                </a:moveTo>
                <a:cubicBezTo>
                  <a:pt x="19" y="0"/>
                  <a:pt x="38" y="0"/>
                  <a:pt x="58" y="0"/>
                </a:cubicBezTo>
                <a:cubicBezTo>
                  <a:pt x="11955" y="0"/>
                  <a:pt x="21613" y="9621"/>
                  <a:pt x="21657" y="21519"/>
                </a:cubicBezTo>
                <a:lnTo>
                  <a:pt x="58" y="21600"/>
                </a:lnTo>
                <a:close/>
              </a:path>
            </a:pathLst>
          </a:custGeom>
          <a:solidFill>
            <a:srgbClr val="F0AC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rnd">
                <a:solidFill>
                  <a:srgbClr val="F0AC0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168" name="Arc 1136"/>
          <p:cNvSpPr>
            <a:spLocks/>
          </p:cNvSpPr>
          <p:nvPr/>
        </p:nvSpPr>
        <p:spPr bwMode="auto">
          <a:xfrm>
            <a:off x="3440113" y="2295525"/>
            <a:ext cx="1144587" cy="1160463"/>
          </a:xfrm>
          <a:custGeom>
            <a:avLst/>
            <a:gdLst>
              <a:gd name="G0" fmla="+- 21600 0 0"/>
              <a:gd name="G1" fmla="+- 21582 0 0"/>
              <a:gd name="G2" fmla="+- 21600 0 0"/>
              <a:gd name="T0" fmla="*/ 34 w 21600"/>
              <a:gd name="T1" fmla="*/ 22798 h 22798"/>
              <a:gd name="T2" fmla="*/ 20729 w 21600"/>
              <a:gd name="T3" fmla="*/ 0 h 22798"/>
              <a:gd name="T4" fmla="*/ 21600 w 21600"/>
              <a:gd name="T5" fmla="*/ 21582 h 22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798" fill="none" extrusionOk="0">
                <a:moveTo>
                  <a:pt x="34" y="22797"/>
                </a:moveTo>
                <a:cubicBezTo>
                  <a:pt x="11" y="22393"/>
                  <a:pt x="0" y="21987"/>
                  <a:pt x="0" y="21582"/>
                </a:cubicBezTo>
                <a:cubicBezTo>
                  <a:pt x="0" y="9991"/>
                  <a:pt x="9147" y="466"/>
                  <a:pt x="20728" y="-1"/>
                </a:cubicBezTo>
              </a:path>
              <a:path w="21600" h="22798" stroke="0" extrusionOk="0">
                <a:moveTo>
                  <a:pt x="34" y="22797"/>
                </a:moveTo>
                <a:cubicBezTo>
                  <a:pt x="11" y="22393"/>
                  <a:pt x="0" y="21987"/>
                  <a:pt x="0" y="21582"/>
                </a:cubicBezTo>
                <a:cubicBezTo>
                  <a:pt x="0" y="9991"/>
                  <a:pt x="9147" y="466"/>
                  <a:pt x="20728" y="-1"/>
                </a:cubicBezTo>
                <a:lnTo>
                  <a:pt x="21600" y="21582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9216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rnd">
                <a:solidFill>
                  <a:srgbClr val="F0AC0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301" name="AutoShape 1013"/>
          <p:cNvSpPr>
            <a:spLocks noChangeArrowheads="1"/>
          </p:cNvSpPr>
          <p:nvPr/>
        </p:nvSpPr>
        <p:spPr bwMode="auto">
          <a:xfrm>
            <a:off x="342900" y="2079625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306" name="Rectangle 1018"/>
          <p:cNvSpPr>
            <a:spLocks noChangeArrowheads="1"/>
          </p:cNvSpPr>
          <p:nvPr/>
        </p:nvSpPr>
        <p:spPr bwMode="auto">
          <a:xfrm>
            <a:off x="647700" y="2141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FFF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13216" name="Line 928"/>
          <p:cNvSpPr>
            <a:spLocks noChangeShapeType="1"/>
          </p:cNvSpPr>
          <p:nvPr/>
        </p:nvSpPr>
        <p:spPr bwMode="auto">
          <a:xfrm>
            <a:off x="1727200" y="2271713"/>
            <a:ext cx="1944688" cy="762000"/>
          </a:xfrm>
          <a:prstGeom prst="line">
            <a:avLst/>
          </a:prstGeom>
          <a:noFill/>
          <a:ln w="19050" cap="rnd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61" name="Arc 973"/>
          <p:cNvSpPr>
            <a:spLocks/>
          </p:cNvSpPr>
          <p:nvPr/>
        </p:nvSpPr>
        <p:spPr bwMode="auto">
          <a:xfrm rot="5400000">
            <a:off x="4655344" y="3309144"/>
            <a:ext cx="982662" cy="1149350"/>
          </a:xfrm>
          <a:custGeom>
            <a:avLst/>
            <a:gdLst>
              <a:gd name="G0" fmla="+- 58 0 0"/>
              <a:gd name="G1" fmla="+- 21600 0 0"/>
              <a:gd name="G2" fmla="+- 21600 0 0"/>
              <a:gd name="T0" fmla="*/ 0 w 17875"/>
              <a:gd name="T1" fmla="*/ 0 h 21600"/>
              <a:gd name="T2" fmla="*/ 17875 w 17875"/>
              <a:gd name="T3" fmla="*/ 9388 h 21600"/>
              <a:gd name="T4" fmla="*/ 58 w 17875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875" h="21600" fill="none" extrusionOk="0">
                <a:moveTo>
                  <a:pt x="0" y="0"/>
                </a:moveTo>
                <a:cubicBezTo>
                  <a:pt x="19" y="0"/>
                  <a:pt x="38" y="0"/>
                  <a:pt x="58" y="0"/>
                </a:cubicBezTo>
                <a:cubicBezTo>
                  <a:pt x="7181" y="0"/>
                  <a:pt x="13847" y="3512"/>
                  <a:pt x="17874" y="9388"/>
                </a:cubicBezTo>
              </a:path>
              <a:path w="17875" h="21600" stroke="0" extrusionOk="0">
                <a:moveTo>
                  <a:pt x="0" y="0"/>
                </a:moveTo>
                <a:cubicBezTo>
                  <a:pt x="19" y="0"/>
                  <a:pt x="38" y="0"/>
                  <a:pt x="58" y="0"/>
                </a:cubicBezTo>
                <a:cubicBezTo>
                  <a:pt x="7181" y="0"/>
                  <a:pt x="13847" y="3512"/>
                  <a:pt x="17874" y="9388"/>
                </a:cubicBezTo>
                <a:lnTo>
                  <a:pt x="58" y="2160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rnd">
                <a:solidFill>
                  <a:srgbClr val="C0C0C0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50" name="Oval 962"/>
          <p:cNvSpPr>
            <a:spLocks noChangeArrowheads="1"/>
          </p:cNvSpPr>
          <p:nvPr/>
        </p:nvSpPr>
        <p:spPr bwMode="auto">
          <a:xfrm>
            <a:off x="2828925" y="1716088"/>
            <a:ext cx="3435350" cy="3435350"/>
          </a:xfrm>
          <a:prstGeom prst="ellipse">
            <a:avLst/>
          </a:prstGeom>
          <a:noFill/>
          <a:ln w="19050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53" name="Line 965"/>
          <p:cNvSpPr>
            <a:spLocks noChangeShapeType="1"/>
          </p:cNvSpPr>
          <p:nvPr/>
        </p:nvSpPr>
        <p:spPr bwMode="auto">
          <a:xfrm>
            <a:off x="4572000" y="3429000"/>
            <a:ext cx="1289050" cy="18526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2302" name="WordArt 14"/>
          <p:cNvSpPr>
            <a:spLocks noChangeArrowheads="1" noChangeShapeType="1" noTextEdit="1"/>
          </p:cNvSpPr>
          <p:nvPr/>
        </p:nvSpPr>
        <p:spPr bwMode="auto">
          <a:xfrm>
            <a:off x="1908175" y="441325"/>
            <a:ext cx="5327650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>
                <a:solidFill>
                  <a:srgbClr val="FFFFFF"/>
                </a:solidFill>
                <a:effectLst>
                  <a:outerShdw dist="28398" dir="3806097" algn="ctr" rotWithShape="0">
                    <a:srgbClr val="000000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>
              <a:solidFill>
                <a:srgbClr val="FFFFFF"/>
              </a:solidFill>
              <a:effectLst>
                <a:outerShdw dist="28398" dir="3806097" algn="ctr" rotWithShape="0">
                  <a:srgbClr val="000000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217" name="Line 929"/>
          <p:cNvSpPr>
            <a:spLocks noChangeShapeType="1"/>
          </p:cNvSpPr>
          <p:nvPr/>
        </p:nvSpPr>
        <p:spPr bwMode="auto">
          <a:xfrm flipV="1">
            <a:off x="2651125" y="3465513"/>
            <a:ext cx="1849438" cy="120491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25" name="Line 937"/>
          <p:cNvSpPr>
            <a:spLocks noChangeShapeType="1"/>
          </p:cNvSpPr>
          <p:nvPr/>
        </p:nvSpPr>
        <p:spPr bwMode="auto">
          <a:xfrm>
            <a:off x="4549775" y="3413125"/>
            <a:ext cx="17463" cy="1716088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37" name="Line 949"/>
          <p:cNvSpPr>
            <a:spLocks noChangeShapeType="1"/>
          </p:cNvSpPr>
          <p:nvPr/>
        </p:nvSpPr>
        <p:spPr bwMode="auto">
          <a:xfrm>
            <a:off x="4572000" y="1160463"/>
            <a:ext cx="0" cy="2185987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3249" name="Oval 961"/>
          <p:cNvSpPr>
            <a:spLocks noChangeArrowheads="1"/>
          </p:cNvSpPr>
          <p:nvPr/>
        </p:nvSpPr>
        <p:spPr bwMode="auto">
          <a:xfrm>
            <a:off x="3333750" y="2197100"/>
            <a:ext cx="2447925" cy="2447925"/>
          </a:xfrm>
          <a:prstGeom prst="ellips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13271" name="Group 983"/>
          <p:cNvGrpSpPr>
            <a:grpSpLocks/>
          </p:cNvGrpSpPr>
          <p:nvPr/>
        </p:nvGrpSpPr>
        <p:grpSpPr bwMode="auto">
          <a:xfrm>
            <a:off x="1609725" y="2187575"/>
            <a:ext cx="180975" cy="180975"/>
            <a:chOff x="1014" y="1020"/>
            <a:chExt cx="114" cy="114"/>
          </a:xfrm>
        </p:grpSpPr>
        <p:sp>
          <p:nvSpPr>
            <p:cNvPr id="13212" name="Oval 924"/>
            <p:cNvSpPr>
              <a:spLocks noChangeArrowheads="1"/>
            </p:cNvSpPr>
            <p:nvPr/>
          </p:nvSpPr>
          <p:spPr bwMode="auto">
            <a:xfrm>
              <a:off x="1014" y="1020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3270" name="Oval 982"/>
            <p:cNvSpPr>
              <a:spLocks noChangeArrowheads="1"/>
            </p:cNvSpPr>
            <p:nvPr/>
          </p:nvSpPr>
          <p:spPr bwMode="auto">
            <a:xfrm>
              <a:off x="1043" y="1049"/>
              <a:ext cx="58" cy="58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45170" name="Line 1138"/>
          <p:cNvSpPr>
            <a:spLocks noChangeShapeType="1"/>
          </p:cNvSpPr>
          <p:nvPr/>
        </p:nvSpPr>
        <p:spPr bwMode="auto">
          <a:xfrm>
            <a:off x="4632325" y="3424238"/>
            <a:ext cx="220821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121" name="Oval 1089"/>
          <p:cNvSpPr>
            <a:spLocks noChangeArrowheads="1"/>
          </p:cNvSpPr>
          <p:nvPr/>
        </p:nvSpPr>
        <p:spPr bwMode="auto">
          <a:xfrm>
            <a:off x="4502150" y="3359150"/>
            <a:ext cx="120650" cy="120650"/>
          </a:xfrm>
          <a:prstGeom prst="ellipse">
            <a:avLst/>
          </a:prstGeom>
          <a:solidFill>
            <a:srgbClr val="2F2F2F"/>
          </a:solidFill>
          <a:ln w="1905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174" name="Rectangle 1142"/>
          <p:cNvSpPr>
            <a:spLocks noChangeArrowheads="1"/>
          </p:cNvSpPr>
          <p:nvPr/>
        </p:nvSpPr>
        <p:spPr bwMode="auto">
          <a:xfrm>
            <a:off x="3635375" y="299720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35%</a:t>
            </a:r>
          </a:p>
        </p:txBody>
      </p:sp>
      <p:sp>
        <p:nvSpPr>
          <p:cNvPr id="45176" name="Rectangle 1144"/>
          <p:cNvSpPr>
            <a:spLocks noChangeArrowheads="1"/>
          </p:cNvSpPr>
          <p:nvPr/>
        </p:nvSpPr>
        <p:spPr bwMode="auto">
          <a:xfrm>
            <a:off x="4859338" y="36147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 dirty="0">
                <a:solidFill>
                  <a:srgbClr val="DDDDDD"/>
                </a:solidFill>
                <a:latin typeface="Arial" panose="020B0604020202020204" pitchFamily="34" charset="0"/>
              </a:rPr>
              <a:t>15%</a:t>
            </a:r>
          </a:p>
        </p:txBody>
      </p:sp>
      <p:sp>
        <p:nvSpPr>
          <p:cNvPr id="45079" name="Line 1047"/>
          <p:cNvSpPr>
            <a:spLocks noChangeShapeType="1"/>
          </p:cNvSpPr>
          <p:nvPr/>
        </p:nvSpPr>
        <p:spPr bwMode="auto">
          <a:xfrm>
            <a:off x="5472113" y="3897313"/>
            <a:ext cx="1331912" cy="647700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190" name="Oval 1158"/>
          <p:cNvSpPr>
            <a:spLocks noChangeArrowheads="1"/>
          </p:cNvSpPr>
          <p:nvPr/>
        </p:nvSpPr>
        <p:spPr bwMode="auto">
          <a:xfrm>
            <a:off x="2281238" y="1150938"/>
            <a:ext cx="4540250" cy="4540250"/>
          </a:xfrm>
          <a:prstGeom prst="ellipse">
            <a:avLst/>
          </a:prstGeom>
          <a:noFill/>
          <a:ln w="19050">
            <a:solidFill>
              <a:srgbClr val="80808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203" name="AutoShape 1171"/>
          <p:cNvSpPr>
            <a:spLocks noChangeArrowheads="1"/>
          </p:cNvSpPr>
          <p:nvPr/>
        </p:nvSpPr>
        <p:spPr bwMode="auto">
          <a:xfrm>
            <a:off x="3095625" y="1773238"/>
            <a:ext cx="1008063" cy="396875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205" name="Rectangle 1173"/>
          <p:cNvSpPr>
            <a:spLocks noChangeArrowheads="1"/>
          </p:cNvSpPr>
          <p:nvPr/>
        </p:nvSpPr>
        <p:spPr bwMode="auto">
          <a:xfrm>
            <a:off x="3227388" y="184626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DDDDDD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5206" name="AutoShape 1174"/>
          <p:cNvSpPr>
            <a:spLocks noChangeArrowheads="1"/>
          </p:cNvSpPr>
          <p:nvPr/>
        </p:nvSpPr>
        <p:spPr bwMode="auto">
          <a:xfrm>
            <a:off x="5772150" y="2527300"/>
            <a:ext cx="1008063" cy="396875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207" name="Rectangle 1175"/>
          <p:cNvSpPr>
            <a:spLocks noChangeArrowheads="1"/>
          </p:cNvSpPr>
          <p:nvPr/>
        </p:nvSpPr>
        <p:spPr bwMode="auto">
          <a:xfrm>
            <a:off x="5903913" y="260032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DDDDDD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5208" name="AutoShape 1176"/>
          <p:cNvSpPr>
            <a:spLocks noChangeArrowheads="1"/>
          </p:cNvSpPr>
          <p:nvPr/>
        </p:nvSpPr>
        <p:spPr bwMode="auto">
          <a:xfrm>
            <a:off x="2100263" y="3319463"/>
            <a:ext cx="1008062" cy="396875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209" name="Rectangle 1177"/>
          <p:cNvSpPr>
            <a:spLocks noChangeArrowheads="1"/>
          </p:cNvSpPr>
          <p:nvPr/>
        </p:nvSpPr>
        <p:spPr bwMode="auto">
          <a:xfrm>
            <a:off x="2232025" y="339248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DDDDDD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45210" name="AutoShape 1178"/>
          <p:cNvSpPr>
            <a:spLocks noChangeArrowheads="1"/>
          </p:cNvSpPr>
          <p:nvPr/>
        </p:nvSpPr>
        <p:spPr bwMode="auto">
          <a:xfrm>
            <a:off x="3432175" y="5011738"/>
            <a:ext cx="1008063" cy="396875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 w="19050" cap="rnd" algn="ctr">
            <a:solidFill>
              <a:schemeClr val="bg1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211" name="Rectangle 1179"/>
          <p:cNvSpPr>
            <a:spLocks noChangeArrowheads="1"/>
          </p:cNvSpPr>
          <p:nvPr/>
        </p:nvSpPr>
        <p:spPr bwMode="auto">
          <a:xfrm>
            <a:off x="3563938" y="508476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DDDDDD"/>
                </a:solidFill>
                <a:latin typeface="Arial" panose="020B0604020202020204" pitchFamily="34" charset="0"/>
              </a:rPr>
              <a:t>TEXT</a:t>
            </a:r>
          </a:p>
        </p:txBody>
      </p:sp>
      <p:grpSp>
        <p:nvGrpSpPr>
          <p:cNvPr id="45212" name="Group 1180"/>
          <p:cNvGrpSpPr>
            <a:grpSpLocks/>
          </p:cNvGrpSpPr>
          <p:nvPr/>
        </p:nvGrpSpPr>
        <p:grpSpPr bwMode="auto">
          <a:xfrm>
            <a:off x="6608763" y="1492250"/>
            <a:ext cx="1552575" cy="396875"/>
            <a:chOff x="4163" y="940"/>
            <a:chExt cx="978" cy="250"/>
          </a:xfrm>
        </p:grpSpPr>
        <p:sp>
          <p:nvSpPr>
            <p:cNvPr id="45076" name="AutoShape 1044"/>
            <p:cNvSpPr>
              <a:spLocks noChangeArrowheads="1"/>
            </p:cNvSpPr>
            <p:nvPr/>
          </p:nvSpPr>
          <p:spPr bwMode="auto">
            <a:xfrm>
              <a:off x="4163" y="940"/>
              <a:ext cx="978" cy="250"/>
            </a:xfrm>
            <a:prstGeom prst="roundRect">
              <a:avLst>
                <a:gd name="adj" fmla="val 50000"/>
              </a:avLst>
            </a:prstGeom>
            <a:solidFill>
              <a:srgbClr val="F0AC02">
                <a:alpha val="20000"/>
              </a:srgbClr>
            </a:solidFill>
            <a:ln w="19050" cap="rnd" algn="ctr">
              <a:solidFill>
                <a:srgbClr val="F0AC02"/>
              </a:solidFill>
              <a:prstDash val="sysDot"/>
              <a:round/>
              <a:headEnd/>
              <a:tailEnd/>
            </a:ln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45077" name="Group 1045"/>
            <p:cNvGrpSpPr>
              <a:grpSpLocks/>
            </p:cNvGrpSpPr>
            <p:nvPr/>
          </p:nvGrpSpPr>
          <p:grpSpPr bwMode="auto">
            <a:xfrm>
              <a:off x="4237" y="1014"/>
              <a:ext cx="114" cy="114"/>
              <a:chOff x="3890" y="1014"/>
              <a:chExt cx="114" cy="114"/>
            </a:xfrm>
          </p:grpSpPr>
          <p:sp>
            <p:nvSpPr>
              <p:cNvPr id="45074" name="Oval 1042"/>
              <p:cNvSpPr>
                <a:spLocks noChangeArrowheads="1"/>
              </p:cNvSpPr>
              <p:nvPr/>
            </p:nvSpPr>
            <p:spPr bwMode="auto">
              <a:xfrm>
                <a:off x="3890" y="1014"/>
                <a:ext cx="114" cy="114"/>
              </a:xfrm>
              <a:prstGeom prst="ellipse">
                <a:avLst/>
              </a:prstGeom>
              <a:solidFill>
                <a:srgbClr val="FDB60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FDB60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45075" name="Oval 1043"/>
              <p:cNvSpPr>
                <a:spLocks noChangeArrowheads="1"/>
              </p:cNvSpPr>
              <p:nvPr/>
            </p:nvSpPr>
            <p:spPr bwMode="auto">
              <a:xfrm>
                <a:off x="3919" y="1043"/>
                <a:ext cx="58" cy="58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FDB602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endParaRPr lang="zh-CN" altLang="en-US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45078" name="Rectangle 1046"/>
            <p:cNvSpPr>
              <a:spLocks noChangeArrowheads="1"/>
            </p:cNvSpPr>
            <p:nvPr/>
          </p:nvSpPr>
          <p:spPr bwMode="auto">
            <a:xfrm>
              <a:off x="4462" y="981"/>
              <a:ext cx="477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chemeClr val="tx1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ko-KR" sz="1200" b="1">
                  <a:solidFill>
                    <a:srgbClr val="F0AC02"/>
                  </a:solidFill>
                  <a:latin typeface="Arial" panose="020B0604020202020204" pitchFamily="34" charset="0"/>
                </a:rPr>
                <a:t>TEXT</a:t>
              </a:r>
            </a:p>
          </p:txBody>
        </p:sp>
      </p:grpSp>
      <p:sp>
        <p:nvSpPr>
          <p:cNvPr id="45083" name="AutoShape 1051"/>
          <p:cNvSpPr>
            <a:spLocks noChangeArrowheads="1"/>
          </p:cNvSpPr>
          <p:nvPr/>
        </p:nvSpPr>
        <p:spPr bwMode="auto">
          <a:xfrm>
            <a:off x="6624638" y="4356100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C0C0C0">
              <a:alpha val="3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084" name="Rectangle 1052"/>
          <p:cNvSpPr>
            <a:spLocks noChangeArrowheads="1"/>
          </p:cNvSpPr>
          <p:nvPr/>
        </p:nvSpPr>
        <p:spPr bwMode="auto">
          <a:xfrm>
            <a:off x="7091363" y="4427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DDDDDD"/>
                </a:solidFill>
                <a:latin typeface="Arial" panose="020B0604020202020204" pitchFamily="34" charset="0"/>
              </a:rPr>
              <a:t>TEXT</a:t>
            </a:r>
          </a:p>
        </p:txBody>
      </p:sp>
      <p:grpSp>
        <p:nvGrpSpPr>
          <p:cNvPr id="45080" name="Group 1048"/>
          <p:cNvGrpSpPr>
            <a:grpSpLocks/>
          </p:cNvGrpSpPr>
          <p:nvPr/>
        </p:nvGrpSpPr>
        <p:grpSpPr bwMode="auto">
          <a:xfrm>
            <a:off x="6751638" y="4465638"/>
            <a:ext cx="180975" cy="180975"/>
            <a:chOff x="1014" y="1020"/>
            <a:chExt cx="114" cy="114"/>
          </a:xfrm>
        </p:grpSpPr>
        <p:sp>
          <p:nvSpPr>
            <p:cNvPr id="45081" name="Oval 1049"/>
            <p:cNvSpPr>
              <a:spLocks noChangeArrowheads="1"/>
            </p:cNvSpPr>
            <p:nvPr/>
          </p:nvSpPr>
          <p:spPr bwMode="auto">
            <a:xfrm>
              <a:off x="1014" y="1020"/>
              <a:ext cx="114" cy="114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5082" name="Oval 1050"/>
            <p:cNvSpPr>
              <a:spLocks noChangeArrowheads="1"/>
            </p:cNvSpPr>
            <p:nvPr/>
          </p:nvSpPr>
          <p:spPr bwMode="auto">
            <a:xfrm>
              <a:off x="1043" y="1049"/>
              <a:ext cx="58" cy="58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45214" name="Group 1182"/>
          <p:cNvGrpSpPr>
            <a:grpSpLocks/>
          </p:cNvGrpSpPr>
          <p:nvPr/>
        </p:nvGrpSpPr>
        <p:grpSpPr bwMode="auto">
          <a:xfrm>
            <a:off x="3816350" y="6237288"/>
            <a:ext cx="1441450" cy="360362"/>
            <a:chOff x="4672" y="3929"/>
            <a:chExt cx="908" cy="227"/>
          </a:xfrm>
        </p:grpSpPr>
        <p:sp>
          <p:nvSpPr>
            <p:cNvPr id="45215" name="WordArt 1183"/>
            <p:cNvSpPr>
              <a:spLocks noChangeArrowheads="1" noChangeShapeType="1" noTextEdit="1"/>
            </p:cNvSpPr>
            <p:nvPr/>
          </p:nvSpPr>
          <p:spPr bwMode="auto">
            <a:xfrm>
              <a:off x="4672" y="3929"/>
              <a:ext cx="9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>
                  <a:solidFill>
                    <a:srgbClr val="FFFFFF"/>
                  </a:solidFill>
                  <a:effectLst>
                    <a:outerShdw dist="17961" dir="2700000" algn="ctr" rotWithShape="0">
                      <a:srgbClr val="000000"/>
                    </a:outerShdw>
                  </a:effectLst>
                  <a:latin typeface="Impact" panose="020B0806030902050204" pitchFamily="34" charset="0"/>
                </a:rPr>
                <a:t>' LOGOTYPE '</a:t>
              </a:r>
              <a:endParaRPr lang="zh-CN" altLang="en-US" kern="10">
                <a:solidFill>
                  <a:srgbClr val="FFFFFF"/>
                </a:solidFill>
                <a:effectLst>
                  <a:outerShdw dist="17961" dir="2700000" algn="ctr" rotWithShape="0">
                    <a:srgbClr val="000000"/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45216" name="WordArt 1184"/>
            <p:cNvSpPr>
              <a:spLocks noChangeArrowheads="1" noChangeShapeType="1" noTextEdit="1"/>
            </p:cNvSpPr>
            <p:nvPr/>
          </p:nvSpPr>
          <p:spPr bwMode="auto">
            <a:xfrm>
              <a:off x="4742" y="4110"/>
              <a:ext cx="770" cy="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 kern="10">
                  <a:solidFill>
                    <a:srgbClr val="9696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COMPANY LOGOTYPE INSERT</a:t>
              </a:r>
              <a:endParaRPr lang="zh-CN" altLang="en-US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5220" name="Arc 1188"/>
          <p:cNvSpPr>
            <a:spLocks/>
          </p:cNvSpPr>
          <p:nvPr/>
        </p:nvSpPr>
        <p:spPr bwMode="auto">
          <a:xfrm>
            <a:off x="4556125" y="2289175"/>
            <a:ext cx="1109663" cy="1087438"/>
          </a:xfrm>
          <a:custGeom>
            <a:avLst/>
            <a:gdLst>
              <a:gd name="G0" fmla="+- 0 0 0"/>
              <a:gd name="G1" fmla="+- 21583 0 0"/>
              <a:gd name="G2" fmla="+- 21600 0 0"/>
              <a:gd name="T0" fmla="*/ 853 w 21575"/>
              <a:gd name="T1" fmla="*/ 0 h 21583"/>
              <a:gd name="T2" fmla="*/ 21575 w 21575"/>
              <a:gd name="T3" fmla="*/ 20546 h 21583"/>
              <a:gd name="T4" fmla="*/ 0 w 21575"/>
              <a:gd name="T5" fmla="*/ 21583 h 21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575" h="21583" fill="none" extrusionOk="0">
                <a:moveTo>
                  <a:pt x="853" y="-1"/>
                </a:moveTo>
                <a:cubicBezTo>
                  <a:pt x="12041" y="442"/>
                  <a:pt x="21037" y="9361"/>
                  <a:pt x="21575" y="20545"/>
                </a:cubicBezTo>
              </a:path>
              <a:path w="21575" h="21583" stroke="0" extrusionOk="0">
                <a:moveTo>
                  <a:pt x="853" y="-1"/>
                </a:moveTo>
                <a:cubicBezTo>
                  <a:pt x="12041" y="442"/>
                  <a:pt x="21037" y="9361"/>
                  <a:pt x="21575" y="20545"/>
                </a:cubicBezTo>
                <a:lnTo>
                  <a:pt x="0" y="21583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9216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rnd">
                <a:solidFill>
                  <a:srgbClr val="F0AC0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175" name="Rectangle 1143"/>
          <p:cNvSpPr>
            <a:spLocks noChangeArrowheads="1"/>
          </p:cNvSpPr>
          <p:nvPr/>
        </p:nvSpPr>
        <p:spPr bwMode="auto">
          <a:xfrm>
            <a:off x="4716463" y="281622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25%</a:t>
            </a:r>
          </a:p>
        </p:txBody>
      </p:sp>
      <p:sp>
        <p:nvSpPr>
          <p:cNvPr id="45072" name="Line 1040"/>
          <p:cNvSpPr>
            <a:spLocks noChangeShapeType="1"/>
          </p:cNvSpPr>
          <p:nvPr/>
        </p:nvSpPr>
        <p:spPr bwMode="auto">
          <a:xfrm flipH="1">
            <a:off x="5256213" y="1700213"/>
            <a:ext cx="1511300" cy="1008062"/>
          </a:xfrm>
          <a:prstGeom prst="line">
            <a:avLst/>
          </a:prstGeom>
          <a:noFill/>
          <a:ln w="19050" cap="rnd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221" name="Arc 1189"/>
          <p:cNvSpPr>
            <a:spLocks/>
          </p:cNvSpPr>
          <p:nvPr/>
        </p:nvSpPr>
        <p:spPr bwMode="auto">
          <a:xfrm>
            <a:off x="3649663" y="3448050"/>
            <a:ext cx="892175" cy="1098550"/>
          </a:xfrm>
          <a:custGeom>
            <a:avLst/>
            <a:gdLst>
              <a:gd name="G0" fmla="+- 17726 0 0"/>
              <a:gd name="G1" fmla="+- 0 0 0"/>
              <a:gd name="G2" fmla="+- 21600 0 0"/>
              <a:gd name="T0" fmla="*/ 17221 w 17726"/>
              <a:gd name="T1" fmla="*/ 21594 h 21594"/>
              <a:gd name="T2" fmla="*/ 0 w 17726"/>
              <a:gd name="T3" fmla="*/ 12343 h 21594"/>
              <a:gd name="T4" fmla="*/ 17726 w 17726"/>
              <a:gd name="T5" fmla="*/ 0 h 215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726" h="21594" fill="none" extrusionOk="0">
                <a:moveTo>
                  <a:pt x="17220" y="21594"/>
                </a:moveTo>
                <a:cubicBezTo>
                  <a:pt x="10333" y="21433"/>
                  <a:pt x="3936" y="17996"/>
                  <a:pt x="0" y="12342"/>
                </a:cubicBezTo>
              </a:path>
              <a:path w="17726" h="21594" stroke="0" extrusionOk="0">
                <a:moveTo>
                  <a:pt x="17220" y="21594"/>
                </a:moveTo>
                <a:cubicBezTo>
                  <a:pt x="10333" y="21433"/>
                  <a:pt x="3936" y="17996"/>
                  <a:pt x="0" y="12342"/>
                </a:cubicBezTo>
                <a:lnTo>
                  <a:pt x="17726" y="0"/>
                </a:lnTo>
                <a:close/>
              </a:path>
            </a:pathLst>
          </a:custGeom>
          <a:gradFill rotWithShape="1">
            <a:gsLst>
              <a:gs pos="0">
                <a:srgbClr val="567400">
                  <a:gamma/>
                  <a:shade val="79216"/>
                  <a:invGamma/>
                  <a:alpha val="0"/>
                </a:srgbClr>
              </a:gs>
              <a:gs pos="100000">
                <a:srgbClr val="567400">
                  <a:alpha val="5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rnd">
                <a:solidFill>
                  <a:srgbClr val="F0AC0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222" name="Arc 1190"/>
          <p:cNvSpPr>
            <a:spLocks/>
          </p:cNvSpPr>
          <p:nvPr/>
        </p:nvSpPr>
        <p:spPr bwMode="auto">
          <a:xfrm>
            <a:off x="4572000" y="3449638"/>
            <a:ext cx="603250" cy="1100137"/>
          </a:xfrm>
          <a:custGeom>
            <a:avLst/>
            <a:gdLst>
              <a:gd name="G0" fmla="+- 0 0 0"/>
              <a:gd name="G1" fmla="+- 0 0 0"/>
              <a:gd name="G2" fmla="+- 21600 0 0"/>
              <a:gd name="T0" fmla="*/ 11591 w 11591"/>
              <a:gd name="T1" fmla="*/ 18227 h 21582"/>
              <a:gd name="T2" fmla="*/ 870 w 11591"/>
              <a:gd name="T3" fmla="*/ 21582 h 21582"/>
              <a:gd name="T4" fmla="*/ 0 w 11591"/>
              <a:gd name="T5" fmla="*/ 0 h 21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591" h="21582" fill="none" extrusionOk="0">
                <a:moveTo>
                  <a:pt x="11590" y="18226"/>
                </a:moveTo>
                <a:cubicBezTo>
                  <a:pt x="8375" y="20271"/>
                  <a:pt x="4677" y="21429"/>
                  <a:pt x="870" y="21582"/>
                </a:cubicBezTo>
              </a:path>
              <a:path w="11591" h="21582" stroke="0" extrusionOk="0">
                <a:moveTo>
                  <a:pt x="11590" y="18226"/>
                </a:moveTo>
                <a:cubicBezTo>
                  <a:pt x="8375" y="20271"/>
                  <a:pt x="4677" y="21429"/>
                  <a:pt x="870" y="21582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025AAA">
                  <a:gamma/>
                  <a:shade val="79216"/>
                  <a:invGamma/>
                  <a:alpha val="0"/>
                </a:srgbClr>
              </a:gs>
              <a:gs pos="100000">
                <a:srgbClr val="025AAA">
                  <a:alpha val="5000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rnd">
                <a:solidFill>
                  <a:srgbClr val="F0AC0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177" name="Rectangle 1145"/>
          <p:cNvSpPr>
            <a:spLocks noChangeArrowheads="1"/>
          </p:cNvSpPr>
          <p:nvPr/>
        </p:nvSpPr>
        <p:spPr bwMode="auto">
          <a:xfrm>
            <a:off x="4427538" y="407670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 dirty="0">
                <a:solidFill>
                  <a:srgbClr val="000000"/>
                </a:solidFill>
                <a:latin typeface="Arial" panose="020B0604020202020204" pitchFamily="34" charset="0"/>
              </a:rPr>
              <a:t>10%</a:t>
            </a:r>
          </a:p>
        </p:txBody>
      </p:sp>
      <p:sp>
        <p:nvSpPr>
          <p:cNvPr id="45178" name="Rectangle 1146"/>
          <p:cNvSpPr>
            <a:spLocks noChangeArrowheads="1"/>
          </p:cNvSpPr>
          <p:nvPr/>
        </p:nvSpPr>
        <p:spPr bwMode="auto">
          <a:xfrm>
            <a:off x="3829050" y="391477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15%</a:t>
            </a:r>
          </a:p>
        </p:txBody>
      </p:sp>
      <p:sp>
        <p:nvSpPr>
          <p:cNvPr id="45085" name="Line 1053"/>
          <p:cNvSpPr>
            <a:spLocks noChangeShapeType="1"/>
          </p:cNvSpPr>
          <p:nvPr/>
        </p:nvSpPr>
        <p:spPr bwMode="auto">
          <a:xfrm>
            <a:off x="4859338" y="4437063"/>
            <a:ext cx="792162" cy="1260475"/>
          </a:xfrm>
          <a:prstGeom prst="line">
            <a:avLst/>
          </a:prstGeom>
          <a:noFill/>
          <a:ln w="19050" cap="rnd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56796" dir="1593903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092" name="Line 1060"/>
          <p:cNvSpPr>
            <a:spLocks noChangeShapeType="1"/>
          </p:cNvSpPr>
          <p:nvPr/>
        </p:nvSpPr>
        <p:spPr bwMode="auto">
          <a:xfrm flipH="1">
            <a:off x="2838450" y="4292600"/>
            <a:ext cx="1265238" cy="1384300"/>
          </a:xfrm>
          <a:prstGeom prst="line">
            <a:avLst/>
          </a:prstGeom>
          <a:noFill/>
          <a:ln w="19050" cap="rnd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090" name="AutoShape 1058"/>
          <p:cNvSpPr>
            <a:spLocks noChangeArrowheads="1"/>
          </p:cNvSpPr>
          <p:nvPr/>
        </p:nvSpPr>
        <p:spPr bwMode="auto">
          <a:xfrm>
            <a:off x="5492750" y="5508625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45091" name="Rectangle 1059"/>
          <p:cNvSpPr>
            <a:spLocks noChangeArrowheads="1"/>
          </p:cNvSpPr>
          <p:nvPr/>
        </p:nvSpPr>
        <p:spPr bwMode="auto">
          <a:xfrm>
            <a:off x="5995988" y="5570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13303" name="AutoShape 1015"/>
          <p:cNvSpPr>
            <a:spLocks noChangeArrowheads="1"/>
          </p:cNvSpPr>
          <p:nvPr/>
        </p:nvSpPr>
        <p:spPr bwMode="auto">
          <a:xfrm>
            <a:off x="1500188" y="5507038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45089" name="Group 1057"/>
          <p:cNvGrpSpPr>
            <a:grpSpLocks/>
          </p:cNvGrpSpPr>
          <p:nvPr/>
        </p:nvGrpSpPr>
        <p:grpSpPr bwMode="auto">
          <a:xfrm>
            <a:off x="5591175" y="5608638"/>
            <a:ext cx="180975" cy="180975"/>
            <a:chOff x="3169" y="3533"/>
            <a:chExt cx="114" cy="114"/>
          </a:xfrm>
        </p:grpSpPr>
        <p:sp>
          <p:nvSpPr>
            <p:cNvPr id="45087" name="Oval 1055"/>
            <p:cNvSpPr>
              <a:spLocks noChangeArrowheads="1"/>
            </p:cNvSpPr>
            <p:nvPr/>
          </p:nvSpPr>
          <p:spPr bwMode="auto">
            <a:xfrm>
              <a:off x="3169" y="3533"/>
              <a:ext cx="114" cy="114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5088" name="Oval 1056"/>
            <p:cNvSpPr>
              <a:spLocks noChangeArrowheads="1"/>
            </p:cNvSpPr>
            <p:nvPr/>
          </p:nvSpPr>
          <p:spPr bwMode="auto">
            <a:xfrm>
              <a:off x="3198" y="3562"/>
              <a:ext cx="58" cy="58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45096" name="Rectangle 1064"/>
          <p:cNvSpPr>
            <a:spLocks noChangeArrowheads="1"/>
          </p:cNvSpPr>
          <p:nvPr/>
        </p:nvSpPr>
        <p:spPr bwMode="auto">
          <a:xfrm>
            <a:off x="1800225" y="5570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grpSp>
        <p:nvGrpSpPr>
          <p:cNvPr id="45100" name="Group 1068"/>
          <p:cNvGrpSpPr>
            <a:grpSpLocks/>
          </p:cNvGrpSpPr>
          <p:nvPr/>
        </p:nvGrpSpPr>
        <p:grpSpPr bwMode="auto">
          <a:xfrm>
            <a:off x="2744788" y="5608638"/>
            <a:ext cx="180975" cy="180975"/>
            <a:chOff x="1729" y="3533"/>
            <a:chExt cx="114" cy="114"/>
          </a:xfrm>
        </p:grpSpPr>
        <p:sp>
          <p:nvSpPr>
            <p:cNvPr id="45098" name="Oval 1066"/>
            <p:cNvSpPr>
              <a:spLocks noChangeArrowheads="1"/>
            </p:cNvSpPr>
            <p:nvPr/>
          </p:nvSpPr>
          <p:spPr bwMode="auto">
            <a:xfrm>
              <a:off x="1729" y="3533"/>
              <a:ext cx="114" cy="114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45099" name="Oval 1067"/>
            <p:cNvSpPr>
              <a:spLocks noChangeArrowheads="1"/>
            </p:cNvSpPr>
            <p:nvPr/>
          </p:nvSpPr>
          <p:spPr bwMode="auto">
            <a:xfrm>
              <a:off x="1758" y="3562"/>
              <a:ext cx="58" cy="58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985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Arc 4"/>
          <p:cNvSpPr>
            <a:spLocks/>
          </p:cNvSpPr>
          <p:nvPr/>
        </p:nvSpPr>
        <p:spPr bwMode="auto">
          <a:xfrm rot="11869979">
            <a:off x="3665538" y="3287713"/>
            <a:ext cx="1085850" cy="1211262"/>
          </a:xfrm>
          <a:custGeom>
            <a:avLst/>
            <a:gdLst>
              <a:gd name="G0" fmla="+- 6715 0 0"/>
              <a:gd name="G1" fmla="+- 21600 0 0"/>
              <a:gd name="G2" fmla="+- 21600 0 0"/>
              <a:gd name="T0" fmla="*/ 0 w 20236"/>
              <a:gd name="T1" fmla="*/ 1070 h 21600"/>
              <a:gd name="T2" fmla="*/ 20236 w 20236"/>
              <a:gd name="T3" fmla="*/ 4756 h 21600"/>
              <a:gd name="T4" fmla="*/ 6715 w 20236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236" h="21600" fill="none" extrusionOk="0">
                <a:moveTo>
                  <a:pt x="0" y="1070"/>
                </a:moveTo>
                <a:cubicBezTo>
                  <a:pt x="2167" y="361"/>
                  <a:pt x="4434" y="0"/>
                  <a:pt x="6715" y="0"/>
                </a:cubicBezTo>
                <a:cubicBezTo>
                  <a:pt x="11632" y="0"/>
                  <a:pt x="16401" y="1677"/>
                  <a:pt x="20236" y="4755"/>
                </a:cubicBezTo>
              </a:path>
              <a:path w="20236" h="21600" stroke="0" extrusionOk="0">
                <a:moveTo>
                  <a:pt x="0" y="1070"/>
                </a:moveTo>
                <a:cubicBezTo>
                  <a:pt x="2167" y="361"/>
                  <a:pt x="4434" y="0"/>
                  <a:pt x="6715" y="0"/>
                </a:cubicBezTo>
                <a:cubicBezTo>
                  <a:pt x="11632" y="0"/>
                  <a:pt x="16401" y="1677"/>
                  <a:pt x="20236" y="4755"/>
                </a:cubicBezTo>
                <a:lnTo>
                  <a:pt x="6715" y="2160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rnd">
                <a:solidFill>
                  <a:srgbClr val="99CC00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179" name="Arc 3"/>
          <p:cNvSpPr>
            <a:spLocks/>
          </p:cNvSpPr>
          <p:nvPr/>
        </p:nvSpPr>
        <p:spPr bwMode="auto">
          <a:xfrm rot="8727187">
            <a:off x="4265613" y="3438525"/>
            <a:ext cx="681037" cy="1225550"/>
          </a:xfrm>
          <a:custGeom>
            <a:avLst/>
            <a:gdLst>
              <a:gd name="G0" fmla="+- 336 0 0"/>
              <a:gd name="G1" fmla="+- 21600 0 0"/>
              <a:gd name="G2" fmla="+- 21600 0 0"/>
              <a:gd name="T0" fmla="*/ 0 w 12415"/>
              <a:gd name="T1" fmla="*/ 3 h 21600"/>
              <a:gd name="T2" fmla="*/ 12415 w 12415"/>
              <a:gd name="T3" fmla="*/ 3693 h 21600"/>
              <a:gd name="T4" fmla="*/ 336 w 12415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415" h="21600" fill="none" extrusionOk="0">
                <a:moveTo>
                  <a:pt x="-1" y="2"/>
                </a:moveTo>
                <a:cubicBezTo>
                  <a:pt x="111" y="0"/>
                  <a:pt x="223" y="0"/>
                  <a:pt x="336" y="0"/>
                </a:cubicBezTo>
                <a:cubicBezTo>
                  <a:pt x="4640" y="0"/>
                  <a:pt x="8846" y="1286"/>
                  <a:pt x="12414" y="3693"/>
                </a:cubicBezTo>
              </a:path>
              <a:path w="12415" h="21600" stroke="0" extrusionOk="0">
                <a:moveTo>
                  <a:pt x="-1" y="2"/>
                </a:moveTo>
                <a:cubicBezTo>
                  <a:pt x="111" y="0"/>
                  <a:pt x="223" y="0"/>
                  <a:pt x="336" y="0"/>
                </a:cubicBezTo>
                <a:cubicBezTo>
                  <a:pt x="4640" y="0"/>
                  <a:pt x="8846" y="1286"/>
                  <a:pt x="12414" y="3693"/>
                </a:cubicBezTo>
                <a:lnTo>
                  <a:pt x="336" y="21600"/>
                </a:lnTo>
                <a:close/>
              </a:path>
            </a:pathLst>
          </a:custGeom>
          <a:solidFill>
            <a:srgbClr val="139A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rnd">
                <a:solidFill>
                  <a:srgbClr val="139AFF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181" name="Arc 5"/>
          <p:cNvSpPr>
            <a:spLocks/>
          </p:cNvSpPr>
          <p:nvPr/>
        </p:nvSpPr>
        <p:spPr bwMode="auto">
          <a:xfrm rot="-4968769">
            <a:off x="2850356" y="2785269"/>
            <a:ext cx="1592263" cy="1724025"/>
          </a:xfrm>
          <a:custGeom>
            <a:avLst/>
            <a:gdLst>
              <a:gd name="G0" fmla="+- 14161 0 0"/>
              <a:gd name="G1" fmla="+- 21600 0 0"/>
              <a:gd name="G2" fmla="+- 21600 0 0"/>
              <a:gd name="T0" fmla="*/ 0 w 19616"/>
              <a:gd name="T1" fmla="*/ 5290 h 21600"/>
              <a:gd name="T2" fmla="*/ 19616 w 19616"/>
              <a:gd name="T3" fmla="*/ 700 h 21600"/>
              <a:gd name="T4" fmla="*/ 14161 w 19616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616" h="21600" fill="none" extrusionOk="0">
                <a:moveTo>
                  <a:pt x="-1" y="5289"/>
                </a:moveTo>
                <a:cubicBezTo>
                  <a:pt x="3928" y="1878"/>
                  <a:pt x="8957" y="0"/>
                  <a:pt x="14161" y="0"/>
                </a:cubicBezTo>
                <a:cubicBezTo>
                  <a:pt x="16001" y="0"/>
                  <a:pt x="17834" y="235"/>
                  <a:pt x="19615" y="700"/>
                </a:cubicBezTo>
              </a:path>
              <a:path w="19616" h="21600" stroke="0" extrusionOk="0">
                <a:moveTo>
                  <a:pt x="-1" y="5289"/>
                </a:moveTo>
                <a:cubicBezTo>
                  <a:pt x="3928" y="1878"/>
                  <a:pt x="8957" y="0"/>
                  <a:pt x="14161" y="0"/>
                </a:cubicBezTo>
                <a:cubicBezTo>
                  <a:pt x="16001" y="0"/>
                  <a:pt x="17834" y="235"/>
                  <a:pt x="19615" y="700"/>
                </a:cubicBezTo>
                <a:lnTo>
                  <a:pt x="14161" y="21600"/>
                </a:lnTo>
                <a:close/>
              </a:path>
            </a:pathLst>
          </a:custGeom>
          <a:solidFill>
            <a:srgbClr val="333333">
              <a:alpha val="2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rnd">
                <a:solidFill>
                  <a:srgbClr val="99CC00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182" name="Arc 6"/>
          <p:cNvSpPr>
            <a:spLocks/>
          </p:cNvSpPr>
          <p:nvPr/>
        </p:nvSpPr>
        <p:spPr bwMode="auto">
          <a:xfrm rot="-4968769">
            <a:off x="3827463" y="866775"/>
            <a:ext cx="1697037" cy="3370263"/>
          </a:xfrm>
          <a:custGeom>
            <a:avLst/>
            <a:gdLst>
              <a:gd name="G0" fmla="+- 0 0 0"/>
              <a:gd name="G1" fmla="+- 20939 0 0"/>
              <a:gd name="G2" fmla="+- 21600 0 0"/>
              <a:gd name="T0" fmla="*/ 5302 w 21600"/>
              <a:gd name="T1" fmla="*/ 0 h 42399"/>
              <a:gd name="T2" fmla="*/ 2456 w 21600"/>
              <a:gd name="T3" fmla="*/ 42399 h 42399"/>
              <a:gd name="T4" fmla="*/ 0 w 21600"/>
              <a:gd name="T5" fmla="*/ 20939 h 423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42399" fill="none" extrusionOk="0">
                <a:moveTo>
                  <a:pt x="5302" y="-1"/>
                </a:moveTo>
                <a:cubicBezTo>
                  <a:pt x="14886" y="2426"/>
                  <a:pt x="21600" y="11051"/>
                  <a:pt x="21600" y="20939"/>
                </a:cubicBezTo>
                <a:cubicBezTo>
                  <a:pt x="21600" y="31918"/>
                  <a:pt x="13363" y="41150"/>
                  <a:pt x="2455" y="42398"/>
                </a:cubicBezTo>
              </a:path>
              <a:path w="21600" h="42399" stroke="0" extrusionOk="0">
                <a:moveTo>
                  <a:pt x="5302" y="-1"/>
                </a:moveTo>
                <a:cubicBezTo>
                  <a:pt x="14886" y="2426"/>
                  <a:pt x="21600" y="11051"/>
                  <a:pt x="21600" y="20939"/>
                </a:cubicBezTo>
                <a:cubicBezTo>
                  <a:pt x="21600" y="31918"/>
                  <a:pt x="13363" y="41150"/>
                  <a:pt x="2455" y="42398"/>
                </a:cubicBezTo>
                <a:lnTo>
                  <a:pt x="0" y="20939"/>
                </a:lnTo>
                <a:close/>
              </a:path>
            </a:pathLst>
          </a:custGeom>
          <a:solidFill>
            <a:srgbClr val="C0C0C0">
              <a:alpha val="25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rnd">
                <a:solidFill>
                  <a:srgbClr val="99CC00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183" name="Arc 7"/>
          <p:cNvSpPr>
            <a:spLocks/>
          </p:cNvSpPr>
          <p:nvPr/>
        </p:nvSpPr>
        <p:spPr bwMode="auto">
          <a:xfrm rot="-4899265">
            <a:off x="3052762" y="2562226"/>
            <a:ext cx="1928813" cy="1179512"/>
          </a:xfrm>
          <a:custGeom>
            <a:avLst/>
            <a:gdLst>
              <a:gd name="G0" fmla="+- 14391 0 0"/>
              <a:gd name="G1" fmla="+- 21600 0 0"/>
              <a:gd name="G2" fmla="+- 21600 0 0"/>
              <a:gd name="T0" fmla="*/ 0 w 35770"/>
              <a:gd name="T1" fmla="*/ 5493 h 21600"/>
              <a:gd name="T2" fmla="*/ 35770 w 35770"/>
              <a:gd name="T3" fmla="*/ 18515 h 21600"/>
              <a:gd name="T4" fmla="*/ 14391 w 3577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770" h="21600" fill="none" extrusionOk="0">
                <a:moveTo>
                  <a:pt x="-1" y="5492"/>
                </a:moveTo>
                <a:cubicBezTo>
                  <a:pt x="3958" y="1955"/>
                  <a:pt x="9081" y="0"/>
                  <a:pt x="14391" y="0"/>
                </a:cubicBezTo>
                <a:cubicBezTo>
                  <a:pt x="25128" y="0"/>
                  <a:pt x="34236" y="7887"/>
                  <a:pt x="35769" y="18515"/>
                </a:cubicBezTo>
              </a:path>
              <a:path w="35770" h="21600" stroke="0" extrusionOk="0">
                <a:moveTo>
                  <a:pt x="-1" y="5492"/>
                </a:moveTo>
                <a:cubicBezTo>
                  <a:pt x="3958" y="1955"/>
                  <a:pt x="9081" y="0"/>
                  <a:pt x="14391" y="0"/>
                </a:cubicBezTo>
                <a:cubicBezTo>
                  <a:pt x="25128" y="0"/>
                  <a:pt x="34236" y="7887"/>
                  <a:pt x="35769" y="18515"/>
                </a:cubicBezTo>
                <a:lnTo>
                  <a:pt x="14391" y="21600"/>
                </a:lnTo>
                <a:close/>
              </a:path>
            </a:pathLst>
          </a:cu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rnd">
                <a:solidFill>
                  <a:schemeClr val="bg1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184" name="Arc 8"/>
          <p:cNvSpPr>
            <a:spLocks/>
          </p:cNvSpPr>
          <p:nvPr/>
        </p:nvSpPr>
        <p:spPr bwMode="auto">
          <a:xfrm>
            <a:off x="4554538" y="2262188"/>
            <a:ext cx="1160462" cy="1155700"/>
          </a:xfrm>
          <a:custGeom>
            <a:avLst/>
            <a:gdLst>
              <a:gd name="G0" fmla="+- 58 0 0"/>
              <a:gd name="G1" fmla="+- 21600 0 0"/>
              <a:gd name="G2" fmla="+- 21600 0 0"/>
              <a:gd name="T0" fmla="*/ 0 w 21658"/>
              <a:gd name="T1" fmla="*/ 0 h 21600"/>
              <a:gd name="T2" fmla="*/ 21658 w 21658"/>
              <a:gd name="T3" fmla="*/ 21519 h 21600"/>
              <a:gd name="T4" fmla="*/ 58 w 21658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58" h="21600" fill="none" extrusionOk="0">
                <a:moveTo>
                  <a:pt x="0" y="0"/>
                </a:moveTo>
                <a:cubicBezTo>
                  <a:pt x="19" y="0"/>
                  <a:pt x="38" y="0"/>
                  <a:pt x="58" y="0"/>
                </a:cubicBezTo>
                <a:cubicBezTo>
                  <a:pt x="11955" y="0"/>
                  <a:pt x="21613" y="9621"/>
                  <a:pt x="21657" y="21519"/>
                </a:cubicBezTo>
              </a:path>
              <a:path w="21658" h="21600" stroke="0" extrusionOk="0">
                <a:moveTo>
                  <a:pt x="0" y="0"/>
                </a:moveTo>
                <a:cubicBezTo>
                  <a:pt x="19" y="0"/>
                  <a:pt x="38" y="0"/>
                  <a:pt x="58" y="0"/>
                </a:cubicBezTo>
                <a:cubicBezTo>
                  <a:pt x="11955" y="0"/>
                  <a:pt x="21613" y="9621"/>
                  <a:pt x="21657" y="21519"/>
                </a:cubicBezTo>
                <a:lnTo>
                  <a:pt x="58" y="21600"/>
                </a:lnTo>
                <a:close/>
              </a:path>
            </a:pathLst>
          </a:custGeom>
          <a:solidFill>
            <a:srgbClr val="F0AC0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rnd">
                <a:solidFill>
                  <a:srgbClr val="F0AC0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185" name="Arc 9"/>
          <p:cNvSpPr>
            <a:spLocks/>
          </p:cNvSpPr>
          <p:nvPr/>
        </p:nvSpPr>
        <p:spPr bwMode="auto">
          <a:xfrm>
            <a:off x="3440113" y="2295525"/>
            <a:ext cx="1144587" cy="1160463"/>
          </a:xfrm>
          <a:custGeom>
            <a:avLst/>
            <a:gdLst>
              <a:gd name="G0" fmla="+- 21600 0 0"/>
              <a:gd name="G1" fmla="+- 21582 0 0"/>
              <a:gd name="G2" fmla="+- 21600 0 0"/>
              <a:gd name="T0" fmla="*/ 34 w 21600"/>
              <a:gd name="T1" fmla="*/ 22798 h 22798"/>
              <a:gd name="T2" fmla="*/ 20729 w 21600"/>
              <a:gd name="T3" fmla="*/ 0 h 22798"/>
              <a:gd name="T4" fmla="*/ 21600 w 21600"/>
              <a:gd name="T5" fmla="*/ 21582 h 22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2798" fill="none" extrusionOk="0">
                <a:moveTo>
                  <a:pt x="34" y="22797"/>
                </a:moveTo>
                <a:cubicBezTo>
                  <a:pt x="11" y="22393"/>
                  <a:pt x="0" y="21987"/>
                  <a:pt x="0" y="21582"/>
                </a:cubicBezTo>
                <a:cubicBezTo>
                  <a:pt x="0" y="9991"/>
                  <a:pt x="9147" y="466"/>
                  <a:pt x="20728" y="-1"/>
                </a:cubicBezTo>
              </a:path>
              <a:path w="21600" h="22798" stroke="0" extrusionOk="0">
                <a:moveTo>
                  <a:pt x="34" y="22797"/>
                </a:moveTo>
                <a:cubicBezTo>
                  <a:pt x="11" y="22393"/>
                  <a:pt x="0" y="21987"/>
                  <a:pt x="0" y="21582"/>
                </a:cubicBezTo>
                <a:cubicBezTo>
                  <a:pt x="0" y="9991"/>
                  <a:pt x="9147" y="466"/>
                  <a:pt x="20728" y="-1"/>
                </a:cubicBezTo>
                <a:lnTo>
                  <a:pt x="21600" y="21582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9216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rnd">
                <a:solidFill>
                  <a:srgbClr val="F0AC0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189" name="AutoShape 13"/>
          <p:cNvSpPr>
            <a:spLocks noChangeArrowheads="1"/>
          </p:cNvSpPr>
          <p:nvPr/>
        </p:nvSpPr>
        <p:spPr bwMode="auto">
          <a:xfrm>
            <a:off x="342900" y="2079625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2F2F2F">
              <a:alpha val="0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DDDDDD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190" name="Rectangle 14"/>
          <p:cNvSpPr>
            <a:spLocks noChangeArrowheads="1"/>
          </p:cNvSpPr>
          <p:nvPr/>
        </p:nvSpPr>
        <p:spPr bwMode="auto">
          <a:xfrm>
            <a:off x="647700" y="215265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50191" name="Line 15"/>
          <p:cNvSpPr>
            <a:spLocks noChangeShapeType="1"/>
          </p:cNvSpPr>
          <p:nvPr/>
        </p:nvSpPr>
        <p:spPr bwMode="auto">
          <a:xfrm>
            <a:off x="1727200" y="2271713"/>
            <a:ext cx="1981200" cy="76200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>
            <a:outerShdw dist="56796" dir="3806097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192" name="Arc 16"/>
          <p:cNvSpPr>
            <a:spLocks/>
          </p:cNvSpPr>
          <p:nvPr/>
        </p:nvSpPr>
        <p:spPr bwMode="auto">
          <a:xfrm rot="5400000">
            <a:off x="4665662" y="3309938"/>
            <a:ext cx="962025" cy="1149350"/>
          </a:xfrm>
          <a:custGeom>
            <a:avLst/>
            <a:gdLst>
              <a:gd name="G0" fmla="+- 58 0 0"/>
              <a:gd name="G1" fmla="+- 21600 0 0"/>
              <a:gd name="G2" fmla="+- 21600 0 0"/>
              <a:gd name="T0" fmla="*/ 0 w 17875"/>
              <a:gd name="T1" fmla="*/ 0 h 21600"/>
              <a:gd name="T2" fmla="*/ 17875 w 17875"/>
              <a:gd name="T3" fmla="*/ 9388 h 21600"/>
              <a:gd name="T4" fmla="*/ 58 w 17875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875" h="21600" fill="none" extrusionOk="0">
                <a:moveTo>
                  <a:pt x="0" y="0"/>
                </a:moveTo>
                <a:cubicBezTo>
                  <a:pt x="19" y="0"/>
                  <a:pt x="38" y="0"/>
                  <a:pt x="58" y="0"/>
                </a:cubicBezTo>
                <a:cubicBezTo>
                  <a:pt x="7181" y="0"/>
                  <a:pt x="13847" y="3512"/>
                  <a:pt x="17874" y="9388"/>
                </a:cubicBezTo>
              </a:path>
              <a:path w="17875" h="21600" stroke="0" extrusionOk="0">
                <a:moveTo>
                  <a:pt x="0" y="0"/>
                </a:moveTo>
                <a:cubicBezTo>
                  <a:pt x="19" y="0"/>
                  <a:pt x="38" y="0"/>
                  <a:pt x="58" y="0"/>
                </a:cubicBezTo>
                <a:cubicBezTo>
                  <a:pt x="7181" y="0"/>
                  <a:pt x="13847" y="3512"/>
                  <a:pt x="17874" y="9388"/>
                </a:cubicBezTo>
                <a:lnTo>
                  <a:pt x="58" y="21600"/>
                </a:lnTo>
                <a:close/>
              </a:path>
            </a:pathLst>
          </a:custGeom>
          <a:solidFill>
            <a:srgbClr val="C0C0C0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rnd">
                <a:solidFill>
                  <a:srgbClr val="C0C0C0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DDDDDD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/>
            <a:endParaRPr lang="zh-CN" altLang="en-US">
              <a:solidFill>
                <a:srgbClr val="DDDDDD"/>
              </a:solidFill>
            </a:endParaRPr>
          </a:p>
        </p:txBody>
      </p:sp>
      <p:sp>
        <p:nvSpPr>
          <p:cNvPr id="50193" name="Oval 17"/>
          <p:cNvSpPr>
            <a:spLocks noChangeArrowheads="1"/>
          </p:cNvSpPr>
          <p:nvPr/>
        </p:nvSpPr>
        <p:spPr bwMode="auto">
          <a:xfrm>
            <a:off x="2828925" y="1716088"/>
            <a:ext cx="3435350" cy="3435350"/>
          </a:xfrm>
          <a:prstGeom prst="ellipse">
            <a:avLst/>
          </a:prstGeom>
          <a:noFill/>
          <a:ln w="19050">
            <a:solidFill>
              <a:srgbClr val="969696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194" name="Line 18"/>
          <p:cNvSpPr>
            <a:spLocks noChangeShapeType="1"/>
          </p:cNvSpPr>
          <p:nvPr/>
        </p:nvSpPr>
        <p:spPr bwMode="auto">
          <a:xfrm>
            <a:off x="4572000" y="3429000"/>
            <a:ext cx="1289050" cy="1852613"/>
          </a:xfrm>
          <a:prstGeom prst="line">
            <a:avLst/>
          </a:prstGeom>
          <a:noFill/>
          <a:ln w="19050">
            <a:solidFill>
              <a:srgbClr val="2F2F2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196" name="Line 20"/>
          <p:cNvSpPr>
            <a:spLocks noChangeShapeType="1"/>
          </p:cNvSpPr>
          <p:nvPr/>
        </p:nvSpPr>
        <p:spPr bwMode="auto">
          <a:xfrm flipV="1">
            <a:off x="2651125" y="3465513"/>
            <a:ext cx="1849438" cy="1204912"/>
          </a:xfrm>
          <a:prstGeom prst="line">
            <a:avLst/>
          </a:prstGeom>
          <a:noFill/>
          <a:ln w="19050">
            <a:solidFill>
              <a:srgbClr val="2F2F2F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197" name="Line 21"/>
          <p:cNvSpPr>
            <a:spLocks noChangeShapeType="1"/>
          </p:cNvSpPr>
          <p:nvPr/>
        </p:nvSpPr>
        <p:spPr bwMode="auto">
          <a:xfrm>
            <a:off x="4549775" y="3413125"/>
            <a:ext cx="12700" cy="1160463"/>
          </a:xfrm>
          <a:prstGeom prst="line">
            <a:avLst/>
          </a:prstGeom>
          <a:noFill/>
          <a:ln w="19050">
            <a:solidFill>
              <a:srgbClr val="2F2F2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198" name="Line 22"/>
          <p:cNvSpPr>
            <a:spLocks noChangeShapeType="1"/>
          </p:cNvSpPr>
          <p:nvPr/>
        </p:nvSpPr>
        <p:spPr bwMode="auto">
          <a:xfrm>
            <a:off x="4572000" y="1160463"/>
            <a:ext cx="0" cy="2185987"/>
          </a:xfrm>
          <a:prstGeom prst="line">
            <a:avLst/>
          </a:prstGeom>
          <a:noFill/>
          <a:ln w="19050">
            <a:solidFill>
              <a:srgbClr val="2F2F2F"/>
            </a:solidFill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199" name="Oval 23"/>
          <p:cNvSpPr>
            <a:spLocks noChangeArrowheads="1"/>
          </p:cNvSpPr>
          <p:nvPr/>
        </p:nvSpPr>
        <p:spPr bwMode="auto">
          <a:xfrm>
            <a:off x="3348038" y="2205038"/>
            <a:ext cx="2428875" cy="2428875"/>
          </a:xfrm>
          <a:prstGeom prst="ellipse">
            <a:avLst/>
          </a:prstGeom>
          <a:noFill/>
          <a:ln w="38100">
            <a:solidFill>
              <a:srgbClr val="2F2F2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50200" name="Group 24"/>
          <p:cNvGrpSpPr>
            <a:grpSpLocks/>
          </p:cNvGrpSpPr>
          <p:nvPr/>
        </p:nvGrpSpPr>
        <p:grpSpPr bwMode="auto">
          <a:xfrm>
            <a:off x="1609725" y="2187575"/>
            <a:ext cx="180975" cy="180975"/>
            <a:chOff x="1014" y="1020"/>
            <a:chExt cx="114" cy="114"/>
          </a:xfrm>
        </p:grpSpPr>
        <p:sp>
          <p:nvSpPr>
            <p:cNvPr id="50201" name="Oval 25"/>
            <p:cNvSpPr>
              <a:spLocks noChangeArrowheads="1"/>
            </p:cNvSpPr>
            <p:nvPr/>
          </p:nvSpPr>
          <p:spPr bwMode="auto">
            <a:xfrm>
              <a:off x="1014" y="1020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02" name="Oval 26"/>
            <p:cNvSpPr>
              <a:spLocks noChangeArrowheads="1"/>
            </p:cNvSpPr>
            <p:nvPr/>
          </p:nvSpPr>
          <p:spPr bwMode="auto">
            <a:xfrm>
              <a:off x="1043" y="1049"/>
              <a:ext cx="58" cy="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0213" name="Line 37"/>
          <p:cNvSpPr>
            <a:spLocks noChangeShapeType="1"/>
          </p:cNvSpPr>
          <p:nvPr/>
        </p:nvSpPr>
        <p:spPr bwMode="auto">
          <a:xfrm flipH="1">
            <a:off x="5256213" y="1700213"/>
            <a:ext cx="1511300" cy="1008062"/>
          </a:xfrm>
          <a:prstGeom prst="line">
            <a:avLst/>
          </a:prstGeom>
          <a:noFill/>
          <a:ln w="19050" cap="rnd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214" name="Line 38"/>
          <p:cNvSpPr>
            <a:spLocks noChangeShapeType="1"/>
          </p:cNvSpPr>
          <p:nvPr/>
        </p:nvSpPr>
        <p:spPr bwMode="auto">
          <a:xfrm>
            <a:off x="4632325" y="3424238"/>
            <a:ext cx="2208213" cy="0"/>
          </a:xfrm>
          <a:prstGeom prst="line">
            <a:avLst/>
          </a:prstGeom>
          <a:noFill/>
          <a:ln w="19050">
            <a:solidFill>
              <a:srgbClr val="2F2F2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215" name="Oval 39"/>
          <p:cNvSpPr>
            <a:spLocks noChangeArrowheads="1"/>
          </p:cNvSpPr>
          <p:nvPr/>
        </p:nvSpPr>
        <p:spPr bwMode="auto">
          <a:xfrm>
            <a:off x="4502150" y="3359150"/>
            <a:ext cx="120650" cy="120650"/>
          </a:xfrm>
          <a:prstGeom prst="ellipse">
            <a:avLst/>
          </a:prstGeom>
          <a:solidFill>
            <a:schemeClr val="bg1"/>
          </a:solidFill>
          <a:ln w="19050">
            <a:solidFill>
              <a:srgbClr val="2F2F2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216" name="Rectangle 40"/>
          <p:cNvSpPr>
            <a:spLocks noChangeArrowheads="1"/>
          </p:cNvSpPr>
          <p:nvPr/>
        </p:nvSpPr>
        <p:spPr bwMode="auto">
          <a:xfrm>
            <a:off x="3635375" y="299720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35%</a:t>
            </a:r>
          </a:p>
        </p:txBody>
      </p:sp>
      <p:sp>
        <p:nvSpPr>
          <p:cNvPr id="50220" name="Rectangle 44"/>
          <p:cNvSpPr>
            <a:spLocks noChangeArrowheads="1"/>
          </p:cNvSpPr>
          <p:nvPr/>
        </p:nvSpPr>
        <p:spPr bwMode="auto">
          <a:xfrm>
            <a:off x="4859338" y="36147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15%</a:t>
            </a:r>
          </a:p>
        </p:txBody>
      </p:sp>
      <p:sp>
        <p:nvSpPr>
          <p:cNvPr id="50221" name="Line 45"/>
          <p:cNvSpPr>
            <a:spLocks noChangeShapeType="1"/>
          </p:cNvSpPr>
          <p:nvPr/>
        </p:nvSpPr>
        <p:spPr bwMode="auto">
          <a:xfrm>
            <a:off x="5472113" y="3897313"/>
            <a:ext cx="1331912" cy="647700"/>
          </a:xfrm>
          <a:prstGeom prst="line">
            <a:avLst/>
          </a:prstGeom>
          <a:noFill/>
          <a:ln w="19050" cap="rnd">
            <a:solidFill>
              <a:srgbClr val="C0C0C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222" name="Oval 46"/>
          <p:cNvSpPr>
            <a:spLocks noChangeArrowheads="1"/>
          </p:cNvSpPr>
          <p:nvPr/>
        </p:nvSpPr>
        <p:spPr bwMode="auto">
          <a:xfrm>
            <a:off x="2281238" y="1150938"/>
            <a:ext cx="4540250" cy="4540250"/>
          </a:xfrm>
          <a:prstGeom prst="ellipse">
            <a:avLst/>
          </a:prstGeom>
          <a:noFill/>
          <a:ln w="19050">
            <a:solidFill>
              <a:srgbClr val="DDDDDD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223" name="AutoShape 47"/>
          <p:cNvSpPr>
            <a:spLocks noChangeArrowheads="1"/>
          </p:cNvSpPr>
          <p:nvPr/>
        </p:nvSpPr>
        <p:spPr bwMode="auto">
          <a:xfrm>
            <a:off x="3095625" y="1773238"/>
            <a:ext cx="1008063" cy="396875"/>
          </a:xfrm>
          <a:prstGeom prst="roundRect">
            <a:avLst>
              <a:gd name="adj" fmla="val 50000"/>
            </a:avLst>
          </a:prstGeom>
          <a:solidFill>
            <a:srgbClr val="2F2F2F">
              <a:alpha val="5000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DDDDDD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224" name="Rectangle 48"/>
          <p:cNvSpPr>
            <a:spLocks noChangeArrowheads="1"/>
          </p:cNvSpPr>
          <p:nvPr/>
        </p:nvSpPr>
        <p:spPr bwMode="auto">
          <a:xfrm>
            <a:off x="3227388" y="184626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80808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50225" name="AutoShape 49"/>
          <p:cNvSpPr>
            <a:spLocks noChangeArrowheads="1"/>
          </p:cNvSpPr>
          <p:nvPr/>
        </p:nvSpPr>
        <p:spPr bwMode="auto">
          <a:xfrm>
            <a:off x="5903913" y="2527300"/>
            <a:ext cx="1008062" cy="396875"/>
          </a:xfrm>
          <a:prstGeom prst="roundRect">
            <a:avLst>
              <a:gd name="adj" fmla="val 50000"/>
            </a:avLst>
          </a:prstGeom>
          <a:solidFill>
            <a:srgbClr val="2F2F2F">
              <a:alpha val="5000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DDDDDD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226" name="Rectangle 50"/>
          <p:cNvSpPr>
            <a:spLocks noChangeArrowheads="1"/>
          </p:cNvSpPr>
          <p:nvPr/>
        </p:nvSpPr>
        <p:spPr bwMode="auto">
          <a:xfrm>
            <a:off x="6035675" y="260032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80808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50227" name="AutoShape 51"/>
          <p:cNvSpPr>
            <a:spLocks noChangeArrowheads="1"/>
          </p:cNvSpPr>
          <p:nvPr/>
        </p:nvSpPr>
        <p:spPr bwMode="auto">
          <a:xfrm>
            <a:off x="2100263" y="3319463"/>
            <a:ext cx="1008062" cy="396875"/>
          </a:xfrm>
          <a:prstGeom prst="roundRect">
            <a:avLst>
              <a:gd name="adj" fmla="val 50000"/>
            </a:avLst>
          </a:prstGeom>
          <a:solidFill>
            <a:srgbClr val="2F2F2F">
              <a:alpha val="5000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DDDDDD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228" name="Rectangle 52"/>
          <p:cNvSpPr>
            <a:spLocks noChangeArrowheads="1"/>
          </p:cNvSpPr>
          <p:nvPr/>
        </p:nvSpPr>
        <p:spPr bwMode="auto">
          <a:xfrm>
            <a:off x="2232025" y="339248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80808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50229" name="AutoShape 53"/>
          <p:cNvSpPr>
            <a:spLocks noChangeArrowheads="1"/>
          </p:cNvSpPr>
          <p:nvPr/>
        </p:nvSpPr>
        <p:spPr bwMode="auto">
          <a:xfrm>
            <a:off x="3779838" y="4905375"/>
            <a:ext cx="1008062" cy="396875"/>
          </a:xfrm>
          <a:prstGeom prst="roundRect">
            <a:avLst>
              <a:gd name="adj" fmla="val 50000"/>
            </a:avLst>
          </a:prstGeom>
          <a:solidFill>
            <a:srgbClr val="2F2F2F">
              <a:alpha val="5000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DDDDDD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230" name="Rectangle 54"/>
          <p:cNvSpPr>
            <a:spLocks noChangeArrowheads="1"/>
          </p:cNvSpPr>
          <p:nvPr/>
        </p:nvSpPr>
        <p:spPr bwMode="auto">
          <a:xfrm>
            <a:off x="3911600" y="497840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80808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50232" name="AutoShape 56"/>
          <p:cNvSpPr>
            <a:spLocks noChangeArrowheads="1"/>
          </p:cNvSpPr>
          <p:nvPr/>
        </p:nvSpPr>
        <p:spPr bwMode="auto">
          <a:xfrm>
            <a:off x="6608763" y="1492250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50233" name="Group 57"/>
          <p:cNvGrpSpPr>
            <a:grpSpLocks/>
          </p:cNvGrpSpPr>
          <p:nvPr/>
        </p:nvGrpSpPr>
        <p:grpSpPr bwMode="auto">
          <a:xfrm>
            <a:off x="6726238" y="1609725"/>
            <a:ext cx="180975" cy="180975"/>
            <a:chOff x="3890" y="1014"/>
            <a:chExt cx="114" cy="114"/>
          </a:xfrm>
        </p:grpSpPr>
        <p:sp>
          <p:nvSpPr>
            <p:cNvPr id="50234" name="Oval 58"/>
            <p:cNvSpPr>
              <a:spLocks noChangeArrowheads="1"/>
            </p:cNvSpPr>
            <p:nvPr/>
          </p:nvSpPr>
          <p:spPr bwMode="auto">
            <a:xfrm>
              <a:off x="3890" y="1014"/>
              <a:ext cx="114" cy="114"/>
            </a:xfrm>
            <a:prstGeom prst="ellipse">
              <a:avLst/>
            </a:prstGeom>
            <a:solidFill>
              <a:srgbClr val="FDB60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35" name="Oval 59"/>
            <p:cNvSpPr>
              <a:spLocks noChangeArrowheads="1"/>
            </p:cNvSpPr>
            <p:nvPr/>
          </p:nvSpPr>
          <p:spPr bwMode="auto">
            <a:xfrm>
              <a:off x="3919" y="1043"/>
              <a:ext cx="58" cy="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0236" name="Rectangle 60"/>
          <p:cNvSpPr>
            <a:spLocks noChangeArrowheads="1"/>
          </p:cNvSpPr>
          <p:nvPr/>
        </p:nvSpPr>
        <p:spPr bwMode="auto">
          <a:xfrm>
            <a:off x="7083425" y="15573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F0AC02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50237" name="AutoShape 61"/>
          <p:cNvSpPr>
            <a:spLocks noChangeArrowheads="1"/>
          </p:cNvSpPr>
          <p:nvPr/>
        </p:nvSpPr>
        <p:spPr bwMode="auto">
          <a:xfrm>
            <a:off x="6624638" y="4356100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DDDDDD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238" name="Rectangle 62"/>
          <p:cNvSpPr>
            <a:spLocks noChangeArrowheads="1"/>
          </p:cNvSpPr>
          <p:nvPr/>
        </p:nvSpPr>
        <p:spPr bwMode="auto">
          <a:xfrm>
            <a:off x="7091363" y="4427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50245" name="WordArt 69"/>
          <p:cNvSpPr>
            <a:spLocks noChangeArrowheads="1" noChangeShapeType="1" noTextEdit="1"/>
          </p:cNvSpPr>
          <p:nvPr/>
        </p:nvSpPr>
        <p:spPr bwMode="auto">
          <a:xfrm>
            <a:off x="1908175" y="368300"/>
            <a:ext cx="5327650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b="1" kern="10" spc="-90">
                <a:solidFill>
                  <a:srgbClr val="000000"/>
                </a:solidFill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CLICK TO TYPE SLIDE TITLE</a:t>
            </a:r>
            <a:endParaRPr lang="zh-CN" altLang="en-US" b="1" kern="10" spc="-90">
              <a:solidFill>
                <a:srgbClr val="000000"/>
              </a:solidFill>
              <a:effectLst>
                <a:outerShdw dist="17961" dir="2700000" algn="ctr" rotWithShape="0">
                  <a:srgbClr val="FFFFFF">
                    <a:alpha val="5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0246" name="Group 70"/>
          <p:cNvGrpSpPr>
            <a:grpSpLocks/>
          </p:cNvGrpSpPr>
          <p:nvPr/>
        </p:nvGrpSpPr>
        <p:grpSpPr bwMode="auto">
          <a:xfrm>
            <a:off x="3851275" y="6273800"/>
            <a:ext cx="1441450" cy="360363"/>
            <a:chOff x="4694" y="3952"/>
            <a:chExt cx="908" cy="227"/>
          </a:xfrm>
        </p:grpSpPr>
        <p:sp>
          <p:nvSpPr>
            <p:cNvPr id="50247" name="WordArt 71"/>
            <p:cNvSpPr>
              <a:spLocks noChangeArrowheads="1" noChangeShapeType="1" noTextEdit="1"/>
            </p:cNvSpPr>
            <p:nvPr/>
          </p:nvSpPr>
          <p:spPr bwMode="auto">
            <a:xfrm>
              <a:off x="4694" y="3952"/>
              <a:ext cx="9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>
                  <a:solidFill>
                    <a:srgbClr val="FFFFFF">
                      <a:alpha val="10001"/>
                    </a:srgbClr>
                  </a:solidFill>
                  <a:effectLst>
                    <a:outerShdw dist="17961" dir="2700000" algn="ctr" rotWithShape="0">
                      <a:srgbClr val="000000"/>
                    </a:outerShdw>
                  </a:effectLst>
                  <a:latin typeface="Impact" panose="020B0806030902050204" pitchFamily="34" charset="0"/>
                </a:rPr>
                <a:t>' LOGOTYPE '</a:t>
              </a:r>
              <a:endParaRPr lang="zh-CN" altLang="en-US" kern="10">
                <a:solidFill>
                  <a:srgbClr val="FFFFFF">
                    <a:alpha val="10001"/>
                  </a:srgbClr>
                </a:solidFill>
                <a:effectLst>
                  <a:outerShdw dist="17961" dir="2700000" algn="ctr" rotWithShape="0">
                    <a:srgbClr val="000000"/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50248" name="WordArt 72"/>
            <p:cNvSpPr>
              <a:spLocks noChangeArrowheads="1" noChangeShapeType="1" noTextEdit="1"/>
            </p:cNvSpPr>
            <p:nvPr/>
          </p:nvSpPr>
          <p:spPr bwMode="auto">
            <a:xfrm>
              <a:off x="4764" y="4133"/>
              <a:ext cx="770" cy="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 kern="10">
                  <a:solidFill>
                    <a:srgbClr val="9696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COMPANY LOGOTYPE INSERT</a:t>
              </a:r>
              <a:endParaRPr lang="zh-CN" altLang="en-US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0249" name="Group 73"/>
          <p:cNvGrpSpPr>
            <a:grpSpLocks/>
          </p:cNvGrpSpPr>
          <p:nvPr/>
        </p:nvGrpSpPr>
        <p:grpSpPr bwMode="auto">
          <a:xfrm>
            <a:off x="6724650" y="4464050"/>
            <a:ext cx="180975" cy="180975"/>
            <a:chOff x="1014" y="1020"/>
            <a:chExt cx="114" cy="114"/>
          </a:xfrm>
        </p:grpSpPr>
        <p:sp>
          <p:nvSpPr>
            <p:cNvPr id="50250" name="Oval 74"/>
            <p:cNvSpPr>
              <a:spLocks noChangeArrowheads="1"/>
            </p:cNvSpPr>
            <p:nvPr/>
          </p:nvSpPr>
          <p:spPr bwMode="auto">
            <a:xfrm>
              <a:off x="1014" y="1020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51" name="Oval 75"/>
            <p:cNvSpPr>
              <a:spLocks noChangeArrowheads="1"/>
            </p:cNvSpPr>
            <p:nvPr/>
          </p:nvSpPr>
          <p:spPr bwMode="auto">
            <a:xfrm>
              <a:off x="1043" y="1049"/>
              <a:ext cx="58" cy="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0256" name="Arc 80"/>
          <p:cNvSpPr>
            <a:spLocks/>
          </p:cNvSpPr>
          <p:nvPr/>
        </p:nvSpPr>
        <p:spPr bwMode="auto">
          <a:xfrm>
            <a:off x="4556125" y="2292350"/>
            <a:ext cx="1109663" cy="1087438"/>
          </a:xfrm>
          <a:custGeom>
            <a:avLst/>
            <a:gdLst>
              <a:gd name="G0" fmla="+- 0 0 0"/>
              <a:gd name="G1" fmla="+- 21583 0 0"/>
              <a:gd name="G2" fmla="+- 21600 0 0"/>
              <a:gd name="T0" fmla="*/ 853 w 21600"/>
              <a:gd name="T1" fmla="*/ 0 h 21583"/>
              <a:gd name="T2" fmla="*/ 21600 w 21600"/>
              <a:gd name="T3" fmla="*/ 21519 h 21583"/>
              <a:gd name="T4" fmla="*/ 0 w 21600"/>
              <a:gd name="T5" fmla="*/ 21583 h 21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583" fill="none" extrusionOk="0">
                <a:moveTo>
                  <a:pt x="853" y="-1"/>
                </a:moveTo>
                <a:cubicBezTo>
                  <a:pt x="12416" y="456"/>
                  <a:pt x="21565" y="9946"/>
                  <a:pt x="21599" y="21519"/>
                </a:cubicBezTo>
              </a:path>
              <a:path w="21600" h="21583" stroke="0" extrusionOk="0">
                <a:moveTo>
                  <a:pt x="853" y="-1"/>
                </a:moveTo>
                <a:cubicBezTo>
                  <a:pt x="12416" y="456"/>
                  <a:pt x="21565" y="9946"/>
                  <a:pt x="21599" y="21519"/>
                </a:cubicBezTo>
                <a:lnTo>
                  <a:pt x="0" y="21583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9216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cap="rnd">
                <a:solidFill>
                  <a:srgbClr val="F0AC02"/>
                </a:solidFill>
                <a:prstDash val="sysDot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217" name="Rectangle 41"/>
          <p:cNvSpPr>
            <a:spLocks noChangeArrowheads="1"/>
          </p:cNvSpPr>
          <p:nvPr/>
        </p:nvSpPr>
        <p:spPr bwMode="auto">
          <a:xfrm>
            <a:off x="4716463" y="281622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25%</a:t>
            </a:r>
          </a:p>
        </p:txBody>
      </p:sp>
      <p:sp>
        <p:nvSpPr>
          <p:cNvPr id="50187" name="AutoShape 11"/>
          <p:cNvSpPr>
            <a:spLocks noChangeArrowheads="1"/>
          </p:cNvSpPr>
          <p:nvPr/>
        </p:nvSpPr>
        <p:spPr bwMode="auto">
          <a:xfrm>
            <a:off x="5492750" y="5499100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188" name="Rectangle 12"/>
          <p:cNvSpPr>
            <a:spLocks noChangeArrowheads="1"/>
          </p:cNvSpPr>
          <p:nvPr/>
        </p:nvSpPr>
        <p:spPr bwMode="auto">
          <a:xfrm>
            <a:off x="5995988" y="5570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139AFF"/>
                </a:solidFill>
                <a:latin typeface="Arial" panose="020B0604020202020204" pitchFamily="34" charset="0"/>
              </a:rPr>
              <a:t>TEXT</a:t>
            </a:r>
          </a:p>
        </p:txBody>
      </p:sp>
      <p:sp>
        <p:nvSpPr>
          <p:cNvPr id="50204" name="Line 28"/>
          <p:cNvSpPr>
            <a:spLocks noChangeShapeType="1"/>
          </p:cNvSpPr>
          <p:nvPr/>
        </p:nvSpPr>
        <p:spPr bwMode="auto">
          <a:xfrm>
            <a:off x="4859338" y="4365625"/>
            <a:ext cx="792162" cy="1331913"/>
          </a:xfrm>
          <a:prstGeom prst="line">
            <a:avLst/>
          </a:prstGeom>
          <a:noFill/>
          <a:ln w="19050" cap="rnd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56796" dir="1593903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50205" name="Group 29"/>
          <p:cNvGrpSpPr>
            <a:grpSpLocks/>
          </p:cNvGrpSpPr>
          <p:nvPr/>
        </p:nvGrpSpPr>
        <p:grpSpPr bwMode="auto">
          <a:xfrm>
            <a:off x="5591175" y="5608638"/>
            <a:ext cx="180975" cy="180975"/>
            <a:chOff x="3169" y="3533"/>
            <a:chExt cx="114" cy="114"/>
          </a:xfrm>
        </p:grpSpPr>
        <p:sp>
          <p:nvSpPr>
            <p:cNvPr id="50206" name="Oval 30"/>
            <p:cNvSpPr>
              <a:spLocks noChangeArrowheads="1"/>
            </p:cNvSpPr>
            <p:nvPr/>
          </p:nvSpPr>
          <p:spPr bwMode="auto">
            <a:xfrm>
              <a:off x="3169" y="3533"/>
              <a:ext cx="114" cy="114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07" name="Oval 31"/>
            <p:cNvSpPr>
              <a:spLocks noChangeArrowheads="1"/>
            </p:cNvSpPr>
            <p:nvPr/>
          </p:nvSpPr>
          <p:spPr bwMode="auto">
            <a:xfrm>
              <a:off x="3198" y="3562"/>
              <a:ext cx="58" cy="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0218" name="Rectangle 42"/>
          <p:cNvSpPr>
            <a:spLocks noChangeArrowheads="1"/>
          </p:cNvSpPr>
          <p:nvPr/>
        </p:nvSpPr>
        <p:spPr bwMode="auto">
          <a:xfrm>
            <a:off x="4427538" y="407670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10%</a:t>
            </a:r>
          </a:p>
        </p:txBody>
      </p:sp>
      <p:sp>
        <p:nvSpPr>
          <p:cNvPr id="50203" name="AutoShape 27"/>
          <p:cNvSpPr>
            <a:spLocks noChangeArrowheads="1"/>
          </p:cNvSpPr>
          <p:nvPr/>
        </p:nvSpPr>
        <p:spPr bwMode="auto">
          <a:xfrm>
            <a:off x="1500188" y="5507038"/>
            <a:ext cx="1552575" cy="396875"/>
          </a:xfrm>
          <a:prstGeom prst="roundRect">
            <a:avLst>
              <a:gd name="adj" fmla="val 50000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208" name="Line 32"/>
          <p:cNvSpPr>
            <a:spLocks noChangeShapeType="1"/>
          </p:cNvSpPr>
          <p:nvPr/>
        </p:nvSpPr>
        <p:spPr bwMode="auto">
          <a:xfrm flipH="1">
            <a:off x="2838450" y="4292600"/>
            <a:ext cx="1265238" cy="1384300"/>
          </a:xfrm>
          <a:prstGeom prst="line">
            <a:avLst/>
          </a:prstGeom>
          <a:noFill/>
          <a:ln w="19050" cap="rnd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chemeClr val="tx1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algn="ctr"/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50209" name="Rectangle 33"/>
          <p:cNvSpPr>
            <a:spLocks noChangeArrowheads="1"/>
          </p:cNvSpPr>
          <p:nvPr/>
        </p:nvSpPr>
        <p:spPr bwMode="auto">
          <a:xfrm>
            <a:off x="1800225" y="5570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99CC00"/>
                </a:solidFill>
                <a:latin typeface="Arial" panose="020B0604020202020204" pitchFamily="34" charset="0"/>
              </a:rPr>
              <a:t>TEXT</a:t>
            </a:r>
          </a:p>
        </p:txBody>
      </p:sp>
      <p:grpSp>
        <p:nvGrpSpPr>
          <p:cNvPr id="50210" name="Group 34"/>
          <p:cNvGrpSpPr>
            <a:grpSpLocks/>
          </p:cNvGrpSpPr>
          <p:nvPr/>
        </p:nvGrpSpPr>
        <p:grpSpPr bwMode="auto">
          <a:xfrm>
            <a:off x="2744788" y="5608638"/>
            <a:ext cx="180975" cy="180975"/>
            <a:chOff x="1729" y="3533"/>
            <a:chExt cx="114" cy="114"/>
          </a:xfrm>
        </p:grpSpPr>
        <p:sp>
          <p:nvSpPr>
            <p:cNvPr id="50211" name="Oval 35"/>
            <p:cNvSpPr>
              <a:spLocks noChangeArrowheads="1"/>
            </p:cNvSpPr>
            <p:nvPr/>
          </p:nvSpPr>
          <p:spPr bwMode="auto">
            <a:xfrm>
              <a:off x="1729" y="3533"/>
              <a:ext cx="114" cy="114"/>
            </a:xfrm>
            <a:prstGeom prst="ellipse">
              <a:avLst/>
            </a:prstGeom>
            <a:solidFill>
              <a:srgbClr val="99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50212" name="Oval 36"/>
            <p:cNvSpPr>
              <a:spLocks noChangeArrowheads="1"/>
            </p:cNvSpPr>
            <p:nvPr/>
          </p:nvSpPr>
          <p:spPr bwMode="auto">
            <a:xfrm>
              <a:off x="1758" y="3562"/>
              <a:ext cx="58" cy="5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01600">
                  <a:solidFill>
                    <a:srgbClr val="FDB60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50219" name="Rectangle 43"/>
          <p:cNvSpPr>
            <a:spLocks noChangeArrowheads="1"/>
          </p:cNvSpPr>
          <p:nvPr/>
        </p:nvSpPr>
        <p:spPr bwMode="auto">
          <a:xfrm>
            <a:off x="3816350" y="389731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</a:rPr>
              <a:t>15%</a:t>
            </a:r>
          </a:p>
        </p:txBody>
      </p:sp>
    </p:spTree>
    <p:extLst>
      <p:ext uri="{BB962C8B-B14F-4D97-AF65-F5344CB8AC3E}">
        <p14:creationId xmlns:p14="http://schemas.microsoft.com/office/powerpoint/2010/main" val="3373803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AutoShape 2"/>
          <p:cNvSpPr>
            <a:spLocks noChangeArrowheads="1"/>
          </p:cNvSpPr>
          <p:nvPr/>
        </p:nvSpPr>
        <p:spPr bwMode="auto">
          <a:xfrm>
            <a:off x="1606550" y="1417638"/>
            <a:ext cx="2173288" cy="1671637"/>
          </a:xfrm>
          <a:prstGeom prst="roundRect">
            <a:avLst>
              <a:gd name="adj" fmla="val 13009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0115" name="AutoShape 3"/>
          <p:cNvSpPr>
            <a:spLocks noChangeArrowheads="1"/>
          </p:cNvSpPr>
          <p:nvPr/>
        </p:nvSpPr>
        <p:spPr bwMode="auto">
          <a:xfrm>
            <a:off x="4067175" y="1417638"/>
            <a:ext cx="2173288" cy="1671637"/>
          </a:xfrm>
          <a:prstGeom prst="roundRect">
            <a:avLst>
              <a:gd name="adj" fmla="val 13009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0116" name="AutoShape 4"/>
          <p:cNvSpPr>
            <a:spLocks noChangeArrowheads="1"/>
          </p:cNvSpPr>
          <p:nvPr/>
        </p:nvSpPr>
        <p:spPr bwMode="auto">
          <a:xfrm>
            <a:off x="6575425" y="1417638"/>
            <a:ext cx="2173288" cy="1671637"/>
          </a:xfrm>
          <a:prstGeom prst="roundRect">
            <a:avLst>
              <a:gd name="adj" fmla="val 13009"/>
            </a:avLst>
          </a:prstGeom>
          <a:solidFill>
            <a:srgbClr val="FDB602">
              <a:alpha val="10001"/>
            </a:srgbClr>
          </a:solidFill>
          <a:ln w="19050" cap="rnd" algn="ctr">
            <a:solidFill>
              <a:srgbClr val="F7B60D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0117" name="AutoShape 5"/>
          <p:cNvSpPr>
            <a:spLocks noChangeArrowheads="1"/>
          </p:cNvSpPr>
          <p:nvPr/>
        </p:nvSpPr>
        <p:spPr bwMode="auto">
          <a:xfrm>
            <a:off x="2903538" y="4217988"/>
            <a:ext cx="2173287" cy="1671637"/>
          </a:xfrm>
          <a:prstGeom prst="roundRect">
            <a:avLst>
              <a:gd name="adj" fmla="val 13009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0118" name="AutoShape 6"/>
          <p:cNvSpPr>
            <a:spLocks noChangeArrowheads="1"/>
          </p:cNvSpPr>
          <p:nvPr/>
        </p:nvSpPr>
        <p:spPr bwMode="auto">
          <a:xfrm>
            <a:off x="5338763" y="4217988"/>
            <a:ext cx="2173287" cy="1671637"/>
          </a:xfrm>
          <a:prstGeom prst="roundRect">
            <a:avLst>
              <a:gd name="adj" fmla="val 13009"/>
            </a:avLst>
          </a:prstGeom>
          <a:solidFill>
            <a:srgbClr val="C0C0C0">
              <a:alpha val="10001"/>
            </a:srgb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0119" name="TextBox 57"/>
          <p:cNvSpPr txBox="1">
            <a:spLocks noChangeArrowheads="1"/>
          </p:cNvSpPr>
          <p:nvPr/>
        </p:nvSpPr>
        <p:spPr bwMode="auto">
          <a:xfrm>
            <a:off x="5616575" y="4306888"/>
            <a:ext cx="13477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600" b="1">
                <a:solidFill>
                  <a:srgbClr val="FFFFFF"/>
                </a:solidFill>
                <a:latin typeface="Arial Black" panose="020B0A04020102020204" pitchFamily="34" charset="0"/>
              </a:rPr>
              <a:t>Optimize</a:t>
            </a:r>
            <a:endParaRPr kumimoji="0" lang="ko-KR" altLang="en-US" sz="1600" b="1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90120" name="TextBox 57"/>
          <p:cNvSpPr txBox="1">
            <a:spLocks noChangeArrowheads="1"/>
          </p:cNvSpPr>
          <p:nvPr/>
        </p:nvSpPr>
        <p:spPr bwMode="auto">
          <a:xfrm>
            <a:off x="5613400" y="4654550"/>
            <a:ext cx="145256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200">
                <a:solidFill>
                  <a:srgbClr val="FFFFFF"/>
                </a:solidFill>
                <a:latin typeface="Arial" panose="020B0604020202020204" pitchFamily="34" charset="0"/>
              </a:rPr>
              <a:t>Review initial design, test for tolerances, optimize design </a:t>
            </a:r>
            <a:endParaRPr kumimoji="0" lang="ko-KR" altLang="en-US" sz="12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0121" name="TextBox 57"/>
          <p:cNvSpPr txBox="1">
            <a:spLocks noChangeArrowheads="1"/>
          </p:cNvSpPr>
          <p:nvPr/>
        </p:nvSpPr>
        <p:spPr bwMode="auto">
          <a:xfrm>
            <a:off x="3181350" y="4306888"/>
            <a:ext cx="13477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600" b="1">
                <a:solidFill>
                  <a:srgbClr val="FFFFFF"/>
                </a:solidFill>
                <a:latin typeface="Arial Black" panose="020B0A04020102020204" pitchFamily="34" charset="0"/>
              </a:rPr>
              <a:t>Analyze</a:t>
            </a:r>
            <a:endParaRPr kumimoji="0" lang="ko-KR" altLang="en-US" sz="1600" b="1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90122" name="TextBox 57"/>
          <p:cNvSpPr txBox="1">
            <a:spLocks noChangeArrowheads="1"/>
          </p:cNvSpPr>
          <p:nvPr/>
        </p:nvSpPr>
        <p:spPr bwMode="auto">
          <a:xfrm>
            <a:off x="3178175" y="4654550"/>
            <a:ext cx="1452563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200">
                <a:solidFill>
                  <a:srgbClr val="FFFFFF"/>
                </a:solidFill>
                <a:latin typeface="Arial" panose="020B0604020202020204" pitchFamily="34" charset="0"/>
              </a:rPr>
              <a:t>Review information, generate concepts and develop processes. </a:t>
            </a:r>
            <a:endParaRPr kumimoji="0" lang="ko-KR" altLang="en-US" sz="12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0123" name="Line 11"/>
          <p:cNvSpPr>
            <a:spLocks noChangeShapeType="1"/>
          </p:cNvSpPr>
          <p:nvPr/>
        </p:nvSpPr>
        <p:spPr bwMode="auto">
          <a:xfrm>
            <a:off x="-323850" y="3703638"/>
            <a:ext cx="8915400" cy="0"/>
          </a:xfrm>
          <a:prstGeom prst="line">
            <a:avLst/>
          </a:prstGeom>
          <a:noFill/>
          <a:ln w="1016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90124" name="AutoShape 12"/>
          <p:cNvSpPr>
            <a:spLocks noChangeArrowheads="1"/>
          </p:cNvSpPr>
          <p:nvPr/>
        </p:nvSpPr>
        <p:spPr bwMode="auto">
          <a:xfrm>
            <a:off x="506413" y="4217988"/>
            <a:ext cx="2173287" cy="1671637"/>
          </a:xfrm>
          <a:prstGeom prst="roundRect">
            <a:avLst>
              <a:gd name="adj" fmla="val 13009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grpSp>
        <p:nvGrpSpPr>
          <p:cNvPr id="90125" name="Group 13"/>
          <p:cNvGrpSpPr>
            <a:grpSpLocks/>
          </p:cNvGrpSpPr>
          <p:nvPr/>
        </p:nvGrpSpPr>
        <p:grpSpPr bwMode="auto">
          <a:xfrm>
            <a:off x="1730375" y="2792413"/>
            <a:ext cx="244475" cy="1030287"/>
            <a:chOff x="1090" y="1759"/>
            <a:chExt cx="154" cy="649"/>
          </a:xfrm>
        </p:grpSpPr>
        <p:sp>
          <p:nvSpPr>
            <p:cNvPr id="90126" name="Line 14"/>
            <p:cNvSpPr>
              <a:spLocks noChangeShapeType="1"/>
            </p:cNvSpPr>
            <p:nvPr/>
          </p:nvSpPr>
          <p:spPr bwMode="auto">
            <a:xfrm flipH="1">
              <a:off x="1170" y="1759"/>
              <a:ext cx="2" cy="569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ysDot"/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90127" name="Group 138"/>
            <p:cNvGrpSpPr>
              <a:grpSpLocks/>
            </p:cNvGrpSpPr>
            <p:nvPr/>
          </p:nvGrpSpPr>
          <p:grpSpPr bwMode="auto">
            <a:xfrm>
              <a:off x="1090" y="2254"/>
              <a:ext cx="154" cy="154"/>
              <a:chOff x="1661" y="2750"/>
              <a:chExt cx="250" cy="250"/>
            </a:xfrm>
          </p:grpSpPr>
          <p:sp>
            <p:nvSpPr>
              <p:cNvPr id="90128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srgbClr val="000000"/>
                  </a:solidFill>
                </a:endParaRPr>
              </a:p>
            </p:txBody>
          </p:sp>
          <p:sp>
            <p:nvSpPr>
              <p:cNvPr id="90129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90130" name="Group 18"/>
          <p:cNvGrpSpPr>
            <a:grpSpLocks/>
          </p:cNvGrpSpPr>
          <p:nvPr/>
        </p:nvGrpSpPr>
        <p:grpSpPr bwMode="auto">
          <a:xfrm>
            <a:off x="4191000" y="2800350"/>
            <a:ext cx="244475" cy="1031875"/>
            <a:chOff x="2640" y="1764"/>
            <a:chExt cx="154" cy="650"/>
          </a:xfrm>
        </p:grpSpPr>
        <p:sp>
          <p:nvSpPr>
            <p:cNvPr id="90131" name="Line 19"/>
            <p:cNvSpPr>
              <a:spLocks noChangeShapeType="1"/>
            </p:cNvSpPr>
            <p:nvPr/>
          </p:nvSpPr>
          <p:spPr bwMode="auto">
            <a:xfrm flipH="1">
              <a:off x="2714" y="1764"/>
              <a:ext cx="2" cy="577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ysDot"/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90132" name="Group 138"/>
            <p:cNvGrpSpPr>
              <a:grpSpLocks/>
            </p:cNvGrpSpPr>
            <p:nvPr/>
          </p:nvGrpSpPr>
          <p:grpSpPr bwMode="auto">
            <a:xfrm>
              <a:off x="2640" y="2260"/>
              <a:ext cx="154" cy="154"/>
              <a:chOff x="1661" y="2750"/>
              <a:chExt cx="250" cy="250"/>
            </a:xfrm>
          </p:grpSpPr>
          <p:sp>
            <p:nvSpPr>
              <p:cNvPr id="90133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srgbClr val="000000"/>
                  </a:solidFill>
                </a:endParaRPr>
              </a:p>
            </p:txBody>
          </p:sp>
          <p:sp>
            <p:nvSpPr>
              <p:cNvPr id="90134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90135" name="TextBox 57"/>
          <p:cNvSpPr txBox="1">
            <a:spLocks noChangeArrowheads="1"/>
          </p:cNvSpPr>
          <p:nvPr/>
        </p:nvSpPr>
        <p:spPr bwMode="auto">
          <a:xfrm>
            <a:off x="758825" y="4306888"/>
            <a:ext cx="134778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600" b="1">
                <a:solidFill>
                  <a:srgbClr val="139AFF"/>
                </a:solidFill>
                <a:latin typeface="Arial Black" panose="020B0A04020102020204" pitchFamily="34" charset="0"/>
              </a:rPr>
              <a:t>Define</a:t>
            </a:r>
            <a:endParaRPr kumimoji="0" lang="ko-KR" altLang="en-US" sz="1600" b="1">
              <a:solidFill>
                <a:srgbClr val="139AFF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90136" name="Group 24"/>
          <p:cNvGrpSpPr>
            <a:grpSpLocks/>
          </p:cNvGrpSpPr>
          <p:nvPr/>
        </p:nvGrpSpPr>
        <p:grpSpPr bwMode="auto">
          <a:xfrm>
            <a:off x="2967038" y="3581400"/>
            <a:ext cx="244475" cy="906463"/>
            <a:chOff x="1869" y="2256"/>
            <a:chExt cx="154" cy="571"/>
          </a:xfrm>
        </p:grpSpPr>
        <p:sp>
          <p:nvSpPr>
            <p:cNvPr id="90137" name="Line 25"/>
            <p:cNvSpPr>
              <a:spLocks noChangeShapeType="1"/>
            </p:cNvSpPr>
            <p:nvPr/>
          </p:nvSpPr>
          <p:spPr bwMode="auto">
            <a:xfrm flipH="1">
              <a:off x="1945" y="2336"/>
              <a:ext cx="2" cy="49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ysDot"/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90138" name="Group 138"/>
            <p:cNvGrpSpPr>
              <a:grpSpLocks/>
            </p:cNvGrpSpPr>
            <p:nvPr/>
          </p:nvGrpSpPr>
          <p:grpSpPr bwMode="auto">
            <a:xfrm>
              <a:off x="1869" y="2256"/>
              <a:ext cx="154" cy="154"/>
              <a:chOff x="1661" y="2750"/>
              <a:chExt cx="250" cy="250"/>
            </a:xfrm>
          </p:grpSpPr>
          <p:sp>
            <p:nvSpPr>
              <p:cNvPr id="90139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srgbClr val="000000"/>
                  </a:solidFill>
                </a:endParaRPr>
              </a:p>
            </p:txBody>
          </p:sp>
          <p:sp>
            <p:nvSpPr>
              <p:cNvPr id="90140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90141" name="TextBox 57"/>
          <p:cNvSpPr txBox="1">
            <a:spLocks noChangeArrowheads="1"/>
          </p:cNvSpPr>
          <p:nvPr/>
        </p:nvSpPr>
        <p:spPr bwMode="auto">
          <a:xfrm>
            <a:off x="1917700" y="2655888"/>
            <a:ext cx="13160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600" b="1">
                <a:solidFill>
                  <a:srgbClr val="FFFFFF"/>
                </a:solidFill>
                <a:latin typeface="Arial Black" panose="020B0A04020102020204" pitchFamily="34" charset="0"/>
              </a:rPr>
              <a:t>Measure</a:t>
            </a:r>
            <a:endParaRPr kumimoji="0" lang="ko-KR" altLang="en-US" sz="1600" b="1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90142" name="TextBox 57"/>
          <p:cNvSpPr txBox="1">
            <a:spLocks noChangeArrowheads="1"/>
          </p:cNvSpPr>
          <p:nvPr/>
        </p:nvSpPr>
        <p:spPr bwMode="auto">
          <a:xfrm>
            <a:off x="755650" y="4654550"/>
            <a:ext cx="1347788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200">
                <a:solidFill>
                  <a:srgbClr val="139AFF"/>
                </a:solidFill>
                <a:latin typeface="Arial" panose="020B0604020202020204" pitchFamily="34" charset="0"/>
              </a:rPr>
              <a:t>Define project goals and customer needs. </a:t>
            </a:r>
            <a:endParaRPr kumimoji="0" lang="ko-KR" altLang="en-US" sz="1200">
              <a:solidFill>
                <a:srgbClr val="139AFF"/>
              </a:solidFill>
              <a:latin typeface="Arial" panose="020B0604020202020204" pitchFamily="34" charset="0"/>
            </a:endParaRPr>
          </a:p>
        </p:txBody>
      </p:sp>
      <p:sp>
        <p:nvSpPr>
          <p:cNvPr id="90143" name="TextBox 57"/>
          <p:cNvSpPr txBox="1">
            <a:spLocks noChangeArrowheads="1"/>
          </p:cNvSpPr>
          <p:nvPr/>
        </p:nvSpPr>
        <p:spPr bwMode="auto">
          <a:xfrm>
            <a:off x="1730375" y="1616075"/>
            <a:ext cx="1584325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200">
                <a:solidFill>
                  <a:srgbClr val="FFFFFF"/>
                </a:solidFill>
                <a:latin typeface="Arial" panose="020B0604020202020204" pitchFamily="34" charset="0"/>
              </a:rPr>
              <a:t>Measure customer requirements, review industry and competitor benchmarks. </a:t>
            </a:r>
            <a:endParaRPr kumimoji="0" lang="ko-KR" altLang="en-US" sz="12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grpSp>
        <p:nvGrpSpPr>
          <p:cNvPr id="90144" name="Group 32"/>
          <p:cNvGrpSpPr>
            <a:grpSpLocks/>
          </p:cNvGrpSpPr>
          <p:nvPr/>
        </p:nvGrpSpPr>
        <p:grpSpPr bwMode="auto">
          <a:xfrm>
            <a:off x="6665913" y="2795588"/>
            <a:ext cx="244475" cy="1031875"/>
            <a:chOff x="4199" y="1761"/>
            <a:chExt cx="154" cy="650"/>
          </a:xfrm>
        </p:grpSpPr>
        <p:sp>
          <p:nvSpPr>
            <p:cNvPr id="90145" name="Line 33"/>
            <p:cNvSpPr>
              <a:spLocks noChangeShapeType="1"/>
            </p:cNvSpPr>
            <p:nvPr/>
          </p:nvSpPr>
          <p:spPr bwMode="auto">
            <a:xfrm flipH="1">
              <a:off x="4270" y="1761"/>
              <a:ext cx="2" cy="569"/>
            </a:xfrm>
            <a:prstGeom prst="line">
              <a:avLst/>
            </a:prstGeom>
            <a:noFill/>
            <a:ln w="19050">
              <a:solidFill>
                <a:srgbClr val="F7B60D"/>
              </a:solidFill>
              <a:prstDash val="sysDot"/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90146" name="Group 138"/>
            <p:cNvGrpSpPr>
              <a:grpSpLocks/>
            </p:cNvGrpSpPr>
            <p:nvPr/>
          </p:nvGrpSpPr>
          <p:grpSpPr bwMode="auto">
            <a:xfrm>
              <a:off x="4199" y="2257"/>
              <a:ext cx="154" cy="154"/>
              <a:chOff x="1661" y="2750"/>
              <a:chExt cx="250" cy="250"/>
            </a:xfrm>
          </p:grpSpPr>
          <p:sp>
            <p:nvSpPr>
              <p:cNvPr id="90147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rgbClr val="F9B60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srgbClr val="000000"/>
                  </a:solidFill>
                </a:endParaRPr>
              </a:p>
            </p:txBody>
          </p:sp>
          <p:sp>
            <p:nvSpPr>
              <p:cNvPr id="90148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90149" name="Group 37"/>
          <p:cNvGrpSpPr>
            <a:grpSpLocks/>
          </p:cNvGrpSpPr>
          <p:nvPr/>
        </p:nvGrpSpPr>
        <p:grpSpPr bwMode="auto">
          <a:xfrm>
            <a:off x="5407025" y="3586163"/>
            <a:ext cx="244475" cy="901700"/>
            <a:chOff x="3406" y="2259"/>
            <a:chExt cx="154" cy="568"/>
          </a:xfrm>
        </p:grpSpPr>
        <p:sp>
          <p:nvSpPr>
            <p:cNvPr id="90150" name="Line 38"/>
            <p:cNvSpPr>
              <a:spLocks noChangeShapeType="1"/>
            </p:cNvSpPr>
            <p:nvPr/>
          </p:nvSpPr>
          <p:spPr bwMode="auto">
            <a:xfrm flipH="1">
              <a:off x="3479" y="2336"/>
              <a:ext cx="2" cy="49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prstDash val="sysDot"/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90151" name="Group 138"/>
            <p:cNvGrpSpPr>
              <a:grpSpLocks/>
            </p:cNvGrpSpPr>
            <p:nvPr/>
          </p:nvGrpSpPr>
          <p:grpSpPr bwMode="auto">
            <a:xfrm>
              <a:off x="3406" y="2259"/>
              <a:ext cx="154" cy="154"/>
              <a:chOff x="1661" y="2750"/>
              <a:chExt cx="250" cy="250"/>
            </a:xfrm>
          </p:grpSpPr>
          <p:sp>
            <p:nvSpPr>
              <p:cNvPr id="90152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srgbClr val="000000"/>
                  </a:solidFill>
                </a:endParaRPr>
              </a:p>
            </p:txBody>
          </p:sp>
          <p:sp>
            <p:nvSpPr>
              <p:cNvPr id="90153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srgbClr val="000000"/>
                  </a:solidFill>
                </a:endParaRPr>
              </a:p>
            </p:txBody>
          </p:sp>
        </p:grpSp>
      </p:grpSp>
      <p:sp>
        <p:nvSpPr>
          <p:cNvPr id="90154" name="TextBox 57"/>
          <p:cNvSpPr txBox="1">
            <a:spLocks noChangeArrowheads="1"/>
          </p:cNvSpPr>
          <p:nvPr/>
        </p:nvSpPr>
        <p:spPr bwMode="auto">
          <a:xfrm>
            <a:off x="4368800" y="2663825"/>
            <a:ext cx="13160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600" b="1">
                <a:solidFill>
                  <a:srgbClr val="FFFFFF"/>
                </a:solidFill>
                <a:latin typeface="Arial Black" panose="020B0A04020102020204" pitchFamily="34" charset="0"/>
              </a:rPr>
              <a:t>Design</a:t>
            </a:r>
            <a:endParaRPr kumimoji="0" lang="ko-KR" altLang="en-US" sz="1600" b="1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  <p:sp>
        <p:nvSpPr>
          <p:cNvPr id="90155" name="TextBox 57"/>
          <p:cNvSpPr txBox="1">
            <a:spLocks noChangeArrowheads="1"/>
          </p:cNvSpPr>
          <p:nvPr/>
        </p:nvSpPr>
        <p:spPr bwMode="auto">
          <a:xfrm>
            <a:off x="4181475" y="1624013"/>
            <a:ext cx="1584325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200">
                <a:solidFill>
                  <a:srgbClr val="FFFFFF"/>
                </a:solidFill>
                <a:latin typeface="Arial" panose="020B0604020202020204" pitchFamily="34" charset="0"/>
              </a:rPr>
              <a:t>Review risks and financial, begin build of models, analyze ongoing development. </a:t>
            </a:r>
            <a:endParaRPr kumimoji="0" lang="ko-KR" altLang="en-US" sz="1200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0156" name="TextBox 57"/>
          <p:cNvSpPr txBox="1">
            <a:spLocks noChangeArrowheads="1"/>
          </p:cNvSpPr>
          <p:nvPr/>
        </p:nvSpPr>
        <p:spPr bwMode="auto">
          <a:xfrm>
            <a:off x="6859588" y="2651125"/>
            <a:ext cx="13160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600" b="1">
                <a:solidFill>
                  <a:srgbClr val="F9B60D"/>
                </a:solidFill>
                <a:latin typeface="Arial Black" panose="020B0A04020102020204" pitchFamily="34" charset="0"/>
              </a:rPr>
              <a:t>Verification</a:t>
            </a:r>
            <a:endParaRPr kumimoji="0" lang="ko-KR" altLang="en-US" sz="1600" b="1">
              <a:solidFill>
                <a:srgbClr val="F9B60D"/>
              </a:solidFill>
              <a:latin typeface="Arial Black" panose="020B0A04020102020204" pitchFamily="34" charset="0"/>
            </a:endParaRPr>
          </a:p>
        </p:txBody>
      </p:sp>
      <p:sp>
        <p:nvSpPr>
          <p:cNvPr id="90157" name="TextBox 57"/>
          <p:cNvSpPr txBox="1">
            <a:spLocks noChangeArrowheads="1"/>
          </p:cNvSpPr>
          <p:nvPr/>
        </p:nvSpPr>
        <p:spPr bwMode="auto">
          <a:xfrm>
            <a:off x="6672263" y="1778000"/>
            <a:ext cx="15843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prstDash val="sysDot"/>
                <a:round/>
                <a:headEnd/>
                <a:tailEnd type="oval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anose="020B0503020000020004" pitchFamily="34" charset="-127"/>
                <a:ea typeface="맑은 고딕" panose="020B0503020000020004" pitchFamily="34" charset="-127"/>
              </a:defRPr>
            </a:lvl9pPr>
          </a:lstStyle>
          <a:p>
            <a:r>
              <a:rPr kumimoji="0" lang="en-US" altLang="ko-KR" sz="1200">
                <a:solidFill>
                  <a:srgbClr val="F9B60D"/>
                </a:solidFill>
                <a:latin typeface="Arial" panose="020B0604020202020204" pitchFamily="34" charset="0"/>
              </a:rPr>
              <a:t>Review initial design specifications and predictions against final product. </a:t>
            </a:r>
            <a:endParaRPr kumimoji="0" lang="ko-KR" altLang="en-US" sz="1200">
              <a:solidFill>
                <a:srgbClr val="F9B60D"/>
              </a:solidFill>
              <a:latin typeface="Arial" panose="020B0604020202020204" pitchFamily="34" charset="0"/>
            </a:endParaRPr>
          </a:p>
        </p:txBody>
      </p:sp>
      <p:grpSp>
        <p:nvGrpSpPr>
          <p:cNvPr id="90158" name="Group 46"/>
          <p:cNvGrpSpPr>
            <a:grpSpLocks/>
          </p:cNvGrpSpPr>
          <p:nvPr/>
        </p:nvGrpSpPr>
        <p:grpSpPr bwMode="auto">
          <a:xfrm>
            <a:off x="565150" y="3573463"/>
            <a:ext cx="244475" cy="914400"/>
            <a:chOff x="356" y="2251"/>
            <a:chExt cx="154" cy="576"/>
          </a:xfrm>
        </p:grpSpPr>
        <p:sp>
          <p:nvSpPr>
            <p:cNvPr id="90159" name="Line 47"/>
            <p:cNvSpPr>
              <a:spLocks noChangeShapeType="1"/>
            </p:cNvSpPr>
            <p:nvPr/>
          </p:nvSpPr>
          <p:spPr bwMode="auto">
            <a:xfrm flipH="1">
              <a:off x="427" y="2336"/>
              <a:ext cx="2" cy="491"/>
            </a:xfrm>
            <a:prstGeom prst="line">
              <a:avLst/>
            </a:prstGeom>
            <a:noFill/>
            <a:ln w="19050">
              <a:solidFill>
                <a:srgbClr val="139AFF"/>
              </a:solidFill>
              <a:prstDash val="sysDot"/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grpSp>
          <p:nvGrpSpPr>
            <p:cNvPr id="90160" name="Group 138"/>
            <p:cNvGrpSpPr>
              <a:grpSpLocks/>
            </p:cNvGrpSpPr>
            <p:nvPr/>
          </p:nvGrpSpPr>
          <p:grpSpPr bwMode="auto">
            <a:xfrm>
              <a:off x="356" y="2251"/>
              <a:ext cx="154" cy="154"/>
              <a:chOff x="1661" y="2750"/>
              <a:chExt cx="250" cy="250"/>
            </a:xfrm>
          </p:grpSpPr>
          <p:sp>
            <p:nvSpPr>
              <p:cNvPr id="90161" name="Oval 139"/>
              <p:cNvSpPr>
                <a:spLocks noChangeArrowheads="1"/>
              </p:cNvSpPr>
              <p:nvPr/>
            </p:nvSpPr>
            <p:spPr bwMode="auto">
              <a:xfrm>
                <a:off x="1661" y="2750"/>
                <a:ext cx="250" cy="250"/>
              </a:xfrm>
              <a:prstGeom prst="ellipse">
                <a:avLst/>
              </a:prstGeom>
              <a:solidFill>
                <a:srgbClr val="139A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srgbClr val="000000"/>
                  </a:solidFill>
                </a:endParaRPr>
              </a:p>
            </p:txBody>
          </p:sp>
          <p:sp>
            <p:nvSpPr>
              <p:cNvPr id="90162" name="Oval 140"/>
              <p:cNvSpPr>
                <a:spLocks noChangeArrowheads="1"/>
              </p:cNvSpPr>
              <p:nvPr/>
            </p:nvSpPr>
            <p:spPr bwMode="auto">
              <a:xfrm>
                <a:off x="1729" y="2818"/>
                <a:ext cx="114" cy="114"/>
              </a:xfrm>
              <a:prstGeom prst="ellipse">
                <a:avLst/>
              </a:prstGeom>
              <a:solidFill>
                <a:srgbClr val="2F2F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016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5pPr>
                <a:lvl6pPr marL="25146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6pPr>
                <a:lvl7pPr marL="29718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7pPr>
                <a:lvl8pPr marL="34290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8pPr>
                <a:lvl9pPr marL="3886200" indent="-228600" fontAlgn="base" latinLnBrk="1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맑은 고딕" panose="020B0503020000020004" pitchFamily="34" charset="-127"/>
                    <a:ea typeface="맑은 고딕" panose="020B0503020000020004" pitchFamily="34" charset="-127"/>
                  </a:defRPr>
                </a:lvl9pPr>
              </a:lstStyle>
              <a:p>
                <a:pPr algn="ctr"/>
                <a:endParaRPr kumimoji="0" lang="ko-KR" altLang="ko-KR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90163" name="Group 51"/>
          <p:cNvGrpSpPr>
            <a:grpSpLocks/>
          </p:cNvGrpSpPr>
          <p:nvPr/>
        </p:nvGrpSpPr>
        <p:grpSpPr bwMode="auto">
          <a:xfrm>
            <a:off x="7532688" y="6354763"/>
            <a:ext cx="1441450" cy="360362"/>
            <a:chOff x="4745" y="4003"/>
            <a:chExt cx="908" cy="227"/>
          </a:xfrm>
        </p:grpSpPr>
        <p:sp>
          <p:nvSpPr>
            <p:cNvPr id="90164" name="WordArt 3"/>
            <p:cNvSpPr>
              <a:spLocks noChangeArrowheads="1" noChangeShapeType="1" noTextEdit="1"/>
            </p:cNvSpPr>
            <p:nvPr/>
          </p:nvSpPr>
          <p:spPr bwMode="auto">
            <a:xfrm>
              <a:off x="4745" y="4003"/>
              <a:ext cx="908" cy="13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kern="10">
                  <a:solidFill>
                    <a:srgbClr val="FFFFFF"/>
                  </a:solidFill>
                  <a:latin typeface="Impact" panose="020B0806030902050204" pitchFamily="34" charset="0"/>
                </a:rPr>
                <a:t>' LOGOTYPE '</a:t>
              </a:r>
              <a:endParaRPr lang="zh-CN" altLang="en-US" kern="1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90165" name="WordArt 4"/>
            <p:cNvSpPr>
              <a:spLocks noChangeArrowheads="1" noChangeShapeType="1" noTextEdit="1"/>
            </p:cNvSpPr>
            <p:nvPr/>
          </p:nvSpPr>
          <p:spPr bwMode="auto">
            <a:xfrm>
              <a:off x="4815" y="4184"/>
              <a:ext cx="770" cy="4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r>
                <a:rPr lang="en-US" altLang="zh-CN" sz="800" b="1" kern="10">
                  <a:solidFill>
                    <a:srgbClr val="96969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COMPANY LOGOTYPE INSERT</a:t>
              </a:r>
              <a:endParaRPr lang="zh-CN" altLang="en-US" sz="800" b="1" kern="10">
                <a:solidFill>
                  <a:srgbClr val="969696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90166" name="Group 54"/>
          <p:cNvGrpSpPr>
            <a:grpSpLocks/>
          </p:cNvGrpSpPr>
          <p:nvPr/>
        </p:nvGrpSpPr>
        <p:grpSpPr bwMode="auto">
          <a:xfrm>
            <a:off x="0" y="215900"/>
            <a:ext cx="9144000" cy="830263"/>
            <a:chOff x="0" y="136"/>
            <a:chExt cx="5760" cy="523"/>
          </a:xfrm>
        </p:grpSpPr>
        <p:sp>
          <p:nvSpPr>
            <p:cNvPr id="90167" name="WordArt 2"/>
            <p:cNvSpPr>
              <a:spLocks noChangeArrowheads="1" noChangeShapeType="1" noTextEdit="1"/>
            </p:cNvSpPr>
            <p:nvPr/>
          </p:nvSpPr>
          <p:spPr bwMode="auto">
            <a:xfrm>
              <a:off x="1202" y="136"/>
              <a:ext cx="3356" cy="18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b="1" kern="10" spc="-90">
                  <a:solidFill>
                    <a:srgbClr val="FF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CLICK TO TYPE SLIDE TITLE</a:t>
              </a:r>
              <a:endParaRPr lang="zh-CN" altLang="en-US" b="1" kern="10" spc="-9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168" name="Text Box 44"/>
            <p:cNvSpPr txBox="1">
              <a:spLocks noChangeArrowheads="1"/>
            </p:cNvSpPr>
            <p:nvPr/>
          </p:nvSpPr>
          <p:spPr bwMode="auto">
            <a:xfrm>
              <a:off x="0" y="343"/>
              <a:ext cx="5760" cy="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5pPr>
              <a:lvl6pPr marL="25146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6pPr>
              <a:lvl7pPr marL="29718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7pPr>
              <a:lvl8pPr marL="34290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8pPr>
              <a:lvl9pPr marL="3886200" indent="-228600" fontAlgn="base" latinLnBrk="1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맑은 고딕" panose="020B0503020000020004" pitchFamily="34" charset="-127"/>
                  <a:ea typeface="맑은 고딕" panose="020B0503020000020004" pitchFamily="34" charset="-127"/>
                </a:defRPr>
              </a:lvl9pPr>
            </a:lstStyle>
            <a:p>
              <a:pPr algn="ctr">
                <a:lnSpc>
                  <a:spcPct val="90000"/>
                </a:lnSpc>
              </a:pPr>
              <a:r>
                <a:rPr kumimoji="0" lang="en-US" altLang="ko-KR" sz="1000">
                  <a:solidFill>
                    <a:srgbClr val="969696"/>
                  </a:solidFill>
                  <a:latin typeface="Arial" panose="020B0604020202020204" pitchFamily="34" charset="0"/>
                </a:rPr>
                <a:t>PowerPoint can tailor your presentation so that all slides will look a certain way or fit a specific template.</a:t>
              </a:r>
            </a:p>
            <a:p>
              <a:pPr algn="ctr">
                <a:lnSpc>
                  <a:spcPct val="90000"/>
                </a:lnSpc>
              </a:pPr>
              <a:r>
                <a:rPr kumimoji="0" lang="en-US" altLang="ko-KR" sz="1000">
                  <a:solidFill>
                    <a:srgbClr val="969696"/>
                  </a:solidFill>
                  <a:latin typeface="Arial" panose="020B0604020202020204" pitchFamily="34" charset="0"/>
                </a:rPr>
                <a:t>If you need to create a presentation for a specific company or have a logo or design that you would like to include on every page,</a:t>
              </a:r>
            </a:p>
            <a:p>
              <a:pPr algn="ctr">
                <a:lnSpc>
                  <a:spcPct val="90000"/>
                </a:lnSpc>
              </a:pPr>
              <a:r>
                <a:rPr kumimoji="0" lang="en-US" altLang="ko-KR" sz="1000">
                  <a:solidFill>
                    <a:srgbClr val="969696"/>
                  </a:solidFill>
                  <a:latin typeface="Arial" panose="020B0604020202020204" pitchFamily="34" charset="0"/>
                </a:rPr>
                <a:t>then you will need to custom tailor your presentation.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322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3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>
            <a:alpha val="25000"/>
          </a:schemeClr>
        </a:solidFill>
        <a:ln w="19050" cap="rnd" cmpd="sng" algn="ctr">
          <a:solidFill>
            <a:srgbClr val="9E9E9E"/>
          </a:solidFill>
          <a:prstDash val="sysDot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anose="020B0600000101010101" pitchFamily="34" charset="-127"/>
            <a:ea typeface="굴림" panose="020B0600000101010101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tx1">
            <a:alpha val="25000"/>
          </a:schemeClr>
        </a:solidFill>
        <a:ln w="19050" cap="rnd" cmpd="sng" algn="ctr">
          <a:solidFill>
            <a:srgbClr val="9E9E9E"/>
          </a:solidFill>
          <a:prstDash val="sysDot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anose="020B0600000101010101" pitchFamily="34" charset="-127"/>
            <a:ea typeface="굴림" panose="020B0600000101010101" pitchFamily="34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디자인 사용자 지정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>
            <a:alpha val="25000"/>
          </a:srgbClr>
        </a:solidFill>
        <a:ln w="19050" cap="rnd" cmpd="sng" algn="ctr">
          <a:solidFill>
            <a:srgbClr val="9E9E9E"/>
          </a:solidFill>
          <a:prstDash val="sysDot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anose="020B0600000101010101" pitchFamily="34" charset="-127"/>
            <a:ea typeface="굴림" panose="020B0600000101010101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>
            <a:alpha val="25000"/>
          </a:srgbClr>
        </a:solidFill>
        <a:ln w="19050" cap="rnd" cmpd="sng" algn="ctr">
          <a:solidFill>
            <a:srgbClr val="9E9E9E"/>
          </a:solidFill>
          <a:prstDash val="sysDot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anose="020B0600000101010101" pitchFamily="34" charset="-127"/>
            <a:ea typeface="굴림" panose="020B0600000101010101" pitchFamily="34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4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39AFF">
            <a:alpha val="30000"/>
          </a:srgbClr>
        </a:solidFill>
        <a:ln w="114300" cap="flat" cmpd="sng" algn="ctr">
          <a:solidFill>
            <a:srgbClr val="139AFF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tx1">
              <a:alpha val="50000"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anose="020B0600000101010101" pitchFamily="34" charset="-127"/>
            <a:ea typeface="굴림" panose="020B0600000101010101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39AFF">
            <a:alpha val="30000"/>
          </a:srgbClr>
        </a:solidFill>
        <a:ln w="114300" cap="flat" cmpd="sng" algn="ctr">
          <a:solidFill>
            <a:srgbClr val="139AFF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tx1">
              <a:alpha val="50000"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anose="020B0600000101010101" pitchFamily="34" charset="-127"/>
            <a:ea typeface="굴림" panose="020B0600000101010101" pitchFamily="34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_디자인 사용자 지정">
  <a:themeElements>
    <a:clrScheme name="디자인 사용자 지정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디자인 사용자 지정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39AFF">
            <a:alpha val="30000"/>
          </a:srgbClr>
        </a:solidFill>
        <a:ln w="114300" cap="flat" cmpd="sng" algn="ctr">
          <a:solidFill>
            <a:srgbClr val="139AFF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tx1">
              <a:alpha val="50000"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anose="020B0600000101010101" pitchFamily="34" charset="-127"/>
            <a:ea typeface="굴림" panose="020B0600000101010101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139AFF">
            <a:alpha val="30000"/>
          </a:srgbClr>
        </a:solidFill>
        <a:ln w="114300" cap="flat" cmpd="sng" algn="ctr">
          <a:solidFill>
            <a:srgbClr val="139AFF"/>
          </a:solidFill>
          <a:prstDash val="solid"/>
          <a:round/>
          <a:headEnd type="none" w="med" len="med"/>
          <a:tailEnd type="none" w="med" len="med"/>
        </a:ln>
        <a:effectLst>
          <a:outerShdw dist="35921" dir="2700000" algn="ctr" rotWithShape="0">
            <a:schemeClr val="tx1">
              <a:alpha val="50000"/>
            </a:schemeClr>
          </a:outer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anose="020B0600000101010101" pitchFamily="34" charset="-127"/>
            <a:ea typeface="굴림" panose="020B0600000101010101" pitchFamily="34" charset="-127"/>
          </a:defRPr>
        </a:defPPr>
      </a:lstStyle>
    </a:lnDef>
  </a:objectDefaults>
  <a:extraClrSchemeLst>
    <a:extraClrScheme>
      <a:clrScheme name="디자인 사용자 지정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디자인 사용자 지정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디자인 사용자 지정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5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>
          <a:noFill/>
        </a:ln>
        <a:effectLst>
          <a:outerShdw dist="17961" dir="2700000" algn="ctr" rotWithShape="0">
            <a:schemeClr val="tx1"/>
          </a:outerShdw>
        </a:effectLst>
        <a:extLs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굴림" panose="020B0600000101010101" pitchFamily="34" charset="-127"/>
            <a:ea typeface="굴림" panose="020B0600000101010101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>
          <a:noFill/>
        </a:ln>
        <a:effectLst>
          <a:outerShdw dist="17961" dir="2700000" algn="ctr" rotWithShape="0">
            <a:schemeClr val="tx1"/>
          </a:outerShdw>
        </a:effectLst>
        <a:extLs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굴림" panose="020B0600000101010101" pitchFamily="34" charset="-127"/>
            <a:ea typeface="굴림" panose="020B0600000101010101" pitchFamily="34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테마">
      <a:majorFont>
        <a:latin typeface="맑은 고딕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테마">
  <a:themeElements>
    <a:clrScheme name="2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2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테마">
  <a:themeElements>
    <a:clrScheme name="3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테마">
      <a:majorFont>
        <a:latin typeface="맑은 고딕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3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테마">
  <a:themeElements>
    <a:clrScheme name="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테마">
      <a:majorFont>
        <a:latin typeface="맑은 고딕"/>
        <a:ea typeface="宋体"/>
        <a:cs typeface=""/>
      </a:majorFont>
      <a:minorFont>
        <a:latin typeface="맑은 고딕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>
            <a:alpha val="25000"/>
          </a:srgbClr>
        </a:solidFill>
        <a:ln w="19050" cap="rnd" cmpd="sng" algn="ctr">
          <a:solidFill>
            <a:srgbClr val="9E9E9E"/>
          </a:solidFill>
          <a:prstDash val="sysDot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anose="020B0600000101010101" pitchFamily="34" charset="-127"/>
            <a:ea typeface="굴림" panose="020B0600000101010101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0C0C0">
            <a:alpha val="25000"/>
          </a:srgbClr>
        </a:solidFill>
        <a:ln w="19050" cap="rnd" cmpd="sng" algn="ctr">
          <a:solidFill>
            <a:srgbClr val="9E9E9E"/>
          </a:solidFill>
          <a:prstDash val="sysDot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anose="020B0600000101010101" pitchFamily="34" charset="-127"/>
            <a:ea typeface="굴림" panose="020B0600000101010101" pitchFamily="34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1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>
          <a:noFill/>
        </a:ln>
        <a:effectLst>
          <a:outerShdw dist="17961" dir="2700000" algn="ctr" rotWithShape="0">
            <a:schemeClr val="tx1"/>
          </a:outerShdw>
        </a:effectLst>
        <a:extLs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anose="020B0600000101010101" pitchFamily="34" charset="-127"/>
            <a:ea typeface="굴림" panose="020B0600000101010101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>
          <a:noFill/>
        </a:ln>
        <a:effectLst>
          <a:outerShdw dist="17961" dir="2700000" algn="ctr" rotWithShape="0">
            <a:schemeClr val="tx1"/>
          </a:outerShdw>
        </a:effectLst>
        <a:extLs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anose="020B0600000101010101" pitchFamily="34" charset="-127"/>
            <a:ea typeface="굴림" panose="020B0600000101010101" pitchFamily="34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2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>
          <a:noFill/>
        </a:ln>
        <a:effectLst>
          <a:outerShdw dist="17961" dir="2700000" algn="ctr" rotWithShape="0">
            <a:schemeClr val="tx1"/>
          </a:outerShdw>
        </a:effectLst>
        <a:extLs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굴림" pitchFamily="34" charset="-127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>
          <a:noFill/>
        </a:ln>
        <a:effectLst>
          <a:outerShdw dist="17961" dir="2700000" algn="ctr" rotWithShape="0">
            <a:schemeClr val="tx1"/>
          </a:outerShdw>
        </a:effectLst>
        <a:extLst>
          <a:ext uri="{91240B29-F687-4F45-9708-019B960494DF}">
            <a14:hiddenLine xmlns:a14="http://schemas.microsoft.com/office/drawing/2010/main" w="952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0" i="0" u="none" strike="noStrike" cap="none" normalizeH="0" baseline="-25000" smtClean="0">
            <a:ln>
              <a:noFill/>
            </a:ln>
            <a:solidFill>
              <a:schemeClr val="tx1"/>
            </a:solidFill>
            <a:effectLst/>
            <a:latin typeface="굴림" pitchFamily="34" charset="-127"/>
            <a:ea typeface="굴림" pitchFamily="34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韩国PPT公司pptkorea出品荧光线条PPT图表20张 (1)</Template>
  <TotalTime>15</TotalTime>
  <Words>2981</Words>
  <Application>Microsoft Office PowerPoint</Application>
  <PresentationFormat>全屏显示(4:3)</PresentationFormat>
  <Paragraphs>717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15</vt:i4>
      </vt:variant>
      <vt:variant>
        <vt:lpstr>幻灯片标题</vt:lpstr>
      </vt:variant>
      <vt:variant>
        <vt:i4>29</vt:i4>
      </vt:variant>
    </vt:vector>
  </HeadingPairs>
  <TitlesOfParts>
    <vt:vector size="48" baseType="lpstr">
      <vt:lpstr>맑은 고딕</vt:lpstr>
      <vt:lpstr>Arial</vt:lpstr>
      <vt:lpstr>굴림</vt:lpstr>
      <vt:lpstr>Arial Black</vt:lpstr>
      <vt:lpstr>1_Office 테마</vt:lpstr>
      <vt:lpstr>Office 테마</vt:lpstr>
      <vt:lpstr>2_Office 테마</vt:lpstr>
      <vt:lpstr>3_Office 테마</vt:lpstr>
      <vt:lpstr>4_Office 테마</vt:lpstr>
      <vt:lpstr>5_Office 테마</vt:lpstr>
      <vt:lpstr>기본 디자인</vt:lpstr>
      <vt:lpstr>1_기본 디자인</vt:lpstr>
      <vt:lpstr>2_기본 디자인</vt:lpstr>
      <vt:lpstr>3_기본 디자인</vt:lpstr>
      <vt:lpstr>디자인 사용자 지정</vt:lpstr>
      <vt:lpstr>4_기본 디자인</vt:lpstr>
      <vt:lpstr>1_디자인 사용자 지정</vt:lpstr>
      <vt:lpstr>5_기본 디자인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</cp:revision>
  <dcterms:created xsi:type="dcterms:W3CDTF">2015-07-16T12:50:54Z</dcterms:created>
  <dcterms:modified xsi:type="dcterms:W3CDTF">2015-07-16T13:06:04Z</dcterms:modified>
</cp:coreProperties>
</file>