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5"/>
  </p:notesMasterIdLst>
  <p:sldIdLst>
    <p:sldId id="278" r:id="rId3"/>
    <p:sldId id="284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A7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1" d="100"/>
          <a:sy n="91" d="100"/>
        </p:scale>
        <p:origin x="8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EAD935-574E-4740-81CD-D8C5B534E713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D0B30F6-60B4-4CD7-8B5D-2D4C2E52899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2191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17805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453698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2293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413542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93022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524141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686168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528510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4080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2558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6335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401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2016/3/4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2016/3/4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7270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650" name="Group 2"/>
          <p:cNvGrpSpPr>
            <a:grpSpLocks/>
          </p:cNvGrpSpPr>
          <p:nvPr/>
        </p:nvGrpSpPr>
        <p:grpSpPr bwMode="auto">
          <a:xfrm>
            <a:off x="222251" y="551392"/>
            <a:ext cx="4146549" cy="626533"/>
            <a:chOff x="105" y="304"/>
            <a:chExt cx="1511" cy="262"/>
          </a:xfrm>
        </p:grpSpPr>
        <p:sp>
          <p:nvSpPr>
            <p:cNvPr id="27696" name="Freeform 3"/>
            <p:cNvSpPr>
              <a:spLocks/>
            </p:cNvSpPr>
            <p:nvPr/>
          </p:nvSpPr>
          <p:spPr bwMode="auto">
            <a:xfrm>
              <a:off x="105" y="304"/>
              <a:ext cx="1511" cy="262"/>
            </a:xfrm>
            <a:custGeom>
              <a:avLst/>
              <a:gdLst>
                <a:gd name="T0" fmla="*/ 1511 w 2161"/>
                <a:gd name="T1" fmla="*/ 262 h 378"/>
                <a:gd name="T2" fmla="*/ 0 w 2161"/>
                <a:gd name="T3" fmla="*/ 262 h 378"/>
                <a:gd name="T4" fmla="*/ 0 w 2161"/>
                <a:gd name="T5" fmla="*/ 0 h 378"/>
                <a:gd name="T6" fmla="*/ 1511 w 2161"/>
                <a:gd name="T7" fmla="*/ 0 h 378"/>
                <a:gd name="T8" fmla="*/ 1410 w 2161"/>
                <a:gd name="T9" fmla="*/ 131 h 378"/>
                <a:gd name="T10" fmla="*/ 1511 w 2161"/>
                <a:gd name="T11" fmla="*/ 262 h 37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2161" h="378">
                  <a:moveTo>
                    <a:pt x="2161" y="378"/>
                  </a:moveTo>
                  <a:lnTo>
                    <a:pt x="0" y="378"/>
                  </a:lnTo>
                  <a:lnTo>
                    <a:pt x="0" y="0"/>
                  </a:lnTo>
                  <a:lnTo>
                    <a:pt x="2161" y="0"/>
                  </a:lnTo>
                  <a:lnTo>
                    <a:pt x="2017" y="189"/>
                  </a:lnTo>
                  <a:lnTo>
                    <a:pt x="2161" y="378"/>
                  </a:lnTo>
                  <a:close/>
                </a:path>
              </a:pathLst>
            </a:custGeom>
            <a:solidFill>
              <a:srgbClr val="26C6D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97" name="Freeform 4"/>
            <p:cNvSpPr>
              <a:spLocks/>
            </p:cNvSpPr>
            <p:nvPr/>
          </p:nvSpPr>
          <p:spPr bwMode="auto">
            <a:xfrm>
              <a:off x="107" y="332"/>
              <a:ext cx="1444" cy="206"/>
            </a:xfrm>
            <a:custGeom>
              <a:avLst/>
              <a:gdLst>
                <a:gd name="T0" fmla="*/ 0 w 2081"/>
                <a:gd name="T1" fmla="*/ 0 h 298"/>
                <a:gd name="T2" fmla="*/ 1444 w 2081"/>
                <a:gd name="T3" fmla="*/ 0 h 298"/>
                <a:gd name="T4" fmla="*/ 1365 w 2081"/>
                <a:gd name="T5" fmla="*/ 103 h 298"/>
                <a:gd name="T6" fmla="*/ 1444 w 2081"/>
                <a:gd name="T7" fmla="*/ 206 h 298"/>
                <a:gd name="T8" fmla="*/ 0 w 2081"/>
                <a:gd name="T9" fmla="*/ 206 h 29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081" h="298">
                  <a:moveTo>
                    <a:pt x="0" y="0"/>
                  </a:moveTo>
                  <a:lnTo>
                    <a:pt x="2081" y="0"/>
                  </a:lnTo>
                  <a:lnTo>
                    <a:pt x="1967" y="149"/>
                  </a:lnTo>
                  <a:lnTo>
                    <a:pt x="2081" y="298"/>
                  </a:lnTo>
                  <a:lnTo>
                    <a:pt x="0" y="298"/>
                  </a:lnTo>
                </a:path>
              </a:pathLst>
            </a:custGeom>
            <a:noFill/>
            <a:ln w="12700" cap="flat">
              <a:solidFill>
                <a:srgbClr val="EDE8C8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</p:grpSp>
      <p:sp>
        <p:nvSpPr>
          <p:cNvPr id="99333" name="Text Box 5"/>
          <p:cNvSpPr txBox="1">
            <a:spLocks noChangeArrowheads="1"/>
          </p:cNvSpPr>
          <p:nvPr/>
        </p:nvSpPr>
        <p:spPr bwMode="auto">
          <a:xfrm>
            <a:off x="239184" y="644525"/>
            <a:ext cx="3648756" cy="4205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FF9900"/>
              </a:buClr>
              <a:buFont typeface="Wingdings" panose="05000000000000000000" pitchFamily="2" charset="2"/>
              <a:buChar char="n"/>
              <a:defRPr sz="1200">
                <a:solidFill>
                  <a:srgbClr val="5F5F5F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eaLnBrk="1" hangingPunct="1">
              <a:buClrTx/>
              <a:buFontTx/>
              <a:buNone/>
            </a:pPr>
            <a:r>
              <a:rPr lang="en-US" altLang="zh-CN" sz="2133" b="1">
                <a:solidFill>
                  <a:srgbClr val="2A323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PART/04</a:t>
            </a:r>
            <a:r>
              <a:rPr lang="en-US" altLang="zh-CN" sz="2133" b="1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133">
                <a:solidFill>
                  <a:schemeClr val="bg1"/>
                </a:solidFill>
                <a:ea typeface="微软雅黑" panose="020B0503020204020204" pitchFamily="34" charset="-122"/>
              </a:rPr>
              <a:t>单击添加标题文本</a:t>
            </a:r>
          </a:p>
        </p:txBody>
      </p:sp>
      <p:sp>
        <p:nvSpPr>
          <p:cNvPr id="23588" name="Rectangle 36"/>
          <p:cNvSpPr>
            <a:spLocks noChangeArrowheads="1"/>
          </p:cNvSpPr>
          <p:nvPr/>
        </p:nvSpPr>
        <p:spPr bwMode="auto">
          <a:xfrm>
            <a:off x="2904067" y="3538009"/>
            <a:ext cx="383117" cy="201506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89" name="Rectangle 37"/>
          <p:cNvSpPr>
            <a:spLocks noChangeArrowheads="1"/>
          </p:cNvSpPr>
          <p:nvPr/>
        </p:nvSpPr>
        <p:spPr bwMode="auto">
          <a:xfrm>
            <a:off x="3285067" y="4295777"/>
            <a:ext cx="383117" cy="12573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0" name="Rectangle 38"/>
          <p:cNvSpPr>
            <a:spLocks noChangeArrowheads="1"/>
          </p:cNvSpPr>
          <p:nvPr/>
        </p:nvSpPr>
        <p:spPr bwMode="auto">
          <a:xfrm>
            <a:off x="4516967" y="3912660"/>
            <a:ext cx="383117" cy="16404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1" name="Rectangle 39"/>
          <p:cNvSpPr>
            <a:spLocks noChangeArrowheads="1"/>
          </p:cNvSpPr>
          <p:nvPr/>
        </p:nvSpPr>
        <p:spPr bwMode="auto">
          <a:xfrm>
            <a:off x="4897967" y="3144310"/>
            <a:ext cx="383117" cy="2408767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2" name="Rectangle 40"/>
          <p:cNvSpPr>
            <a:spLocks noChangeArrowheads="1"/>
          </p:cNvSpPr>
          <p:nvPr/>
        </p:nvSpPr>
        <p:spPr bwMode="auto">
          <a:xfrm>
            <a:off x="6117167" y="4103159"/>
            <a:ext cx="383117" cy="1449917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593" name="Rectangle 41"/>
          <p:cNvSpPr>
            <a:spLocks noChangeArrowheads="1"/>
          </p:cNvSpPr>
          <p:nvPr/>
        </p:nvSpPr>
        <p:spPr bwMode="auto">
          <a:xfrm>
            <a:off x="6498167" y="4583644"/>
            <a:ext cx="383117" cy="969433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18" name="Rectangle 66"/>
          <p:cNvSpPr>
            <a:spLocks noChangeArrowheads="1"/>
          </p:cNvSpPr>
          <p:nvPr/>
        </p:nvSpPr>
        <p:spPr bwMode="auto">
          <a:xfrm>
            <a:off x="2952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grpSp>
        <p:nvGrpSpPr>
          <p:cNvPr id="23633" name="Group 81"/>
          <p:cNvGrpSpPr>
            <a:grpSpLocks/>
          </p:cNvGrpSpPr>
          <p:nvPr/>
        </p:nvGrpSpPr>
        <p:grpSpPr bwMode="auto">
          <a:xfrm>
            <a:off x="1871134" y="2378076"/>
            <a:ext cx="7622117" cy="3221619"/>
            <a:chOff x="768" y="1120"/>
            <a:chExt cx="3601" cy="1485"/>
          </a:xfrm>
        </p:grpSpPr>
        <p:sp>
          <p:nvSpPr>
            <p:cNvPr id="27666" name="Line 43"/>
            <p:cNvSpPr>
              <a:spLocks noChangeShapeType="1"/>
            </p:cNvSpPr>
            <p:nvPr/>
          </p:nvSpPr>
          <p:spPr bwMode="auto">
            <a:xfrm>
              <a:off x="1848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7" name="Line 44"/>
            <p:cNvSpPr>
              <a:spLocks noChangeShapeType="1"/>
            </p:cNvSpPr>
            <p:nvPr/>
          </p:nvSpPr>
          <p:spPr bwMode="auto">
            <a:xfrm>
              <a:off x="2611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8" name="Line 45"/>
            <p:cNvSpPr>
              <a:spLocks noChangeShapeType="1"/>
            </p:cNvSpPr>
            <p:nvPr/>
          </p:nvSpPr>
          <p:spPr bwMode="auto">
            <a:xfrm>
              <a:off x="3370" y="1188"/>
              <a:ext cx="0" cy="1395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69" name="Line 46"/>
            <p:cNvSpPr>
              <a:spLocks noChangeShapeType="1"/>
            </p:cNvSpPr>
            <p:nvPr/>
          </p:nvSpPr>
          <p:spPr bwMode="auto">
            <a:xfrm>
              <a:off x="4132" y="1211"/>
              <a:ext cx="0" cy="1372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sp>
          <p:nvSpPr>
            <p:cNvPr id="27670" name="Line 47"/>
            <p:cNvSpPr>
              <a:spLocks noChangeShapeType="1"/>
            </p:cNvSpPr>
            <p:nvPr/>
          </p:nvSpPr>
          <p:spPr bwMode="auto">
            <a:xfrm>
              <a:off x="1117" y="2583"/>
              <a:ext cx="3252" cy="0"/>
            </a:xfrm>
            <a:prstGeom prst="line">
              <a:avLst/>
            </a:prstGeom>
            <a:noFill/>
            <a:ln w="6350">
              <a:solidFill>
                <a:srgbClr val="5F5F5F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 sz="2400"/>
            </a:p>
          </p:txBody>
        </p:sp>
        <p:grpSp>
          <p:nvGrpSpPr>
            <p:cNvPr id="27671" name="Group 48"/>
            <p:cNvGrpSpPr>
              <a:grpSpLocks/>
            </p:cNvGrpSpPr>
            <p:nvPr/>
          </p:nvGrpSpPr>
          <p:grpSpPr bwMode="auto">
            <a:xfrm>
              <a:off x="1056" y="1188"/>
              <a:ext cx="61" cy="1395"/>
              <a:chOff x="1074" y="1203"/>
              <a:chExt cx="61" cy="1395"/>
            </a:xfrm>
          </p:grpSpPr>
          <p:sp>
            <p:nvSpPr>
              <p:cNvPr id="27680" name="Line 49"/>
              <p:cNvSpPr>
                <a:spLocks noChangeShapeType="1"/>
              </p:cNvSpPr>
              <p:nvPr/>
            </p:nvSpPr>
            <p:spPr bwMode="auto">
              <a:xfrm>
                <a:off x="1135" y="1203"/>
                <a:ext cx="0" cy="1395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1" name="Line 50"/>
              <p:cNvSpPr>
                <a:spLocks noChangeShapeType="1"/>
              </p:cNvSpPr>
              <p:nvPr/>
            </p:nvSpPr>
            <p:spPr bwMode="auto">
              <a:xfrm flipH="1">
                <a:off x="1074" y="25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2" name="Line 51"/>
              <p:cNvSpPr>
                <a:spLocks noChangeShapeType="1"/>
              </p:cNvSpPr>
              <p:nvPr/>
            </p:nvSpPr>
            <p:spPr bwMode="auto">
              <a:xfrm flipH="1">
                <a:off x="1074" y="2498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3" name="Line 52"/>
              <p:cNvSpPr>
                <a:spLocks noChangeShapeType="1"/>
              </p:cNvSpPr>
              <p:nvPr/>
            </p:nvSpPr>
            <p:spPr bwMode="auto">
              <a:xfrm flipH="1">
                <a:off x="1074" y="24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4" name="Line 53"/>
              <p:cNvSpPr>
                <a:spLocks noChangeShapeType="1"/>
              </p:cNvSpPr>
              <p:nvPr/>
            </p:nvSpPr>
            <p:spPr bwMode="auto">
              <a:xfrm flipH="1">
                <a:off x="1074" y="23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5" name="Line 54"/>
              <p:cNvSpPr>
                <a:spLocks noChangeShapeType="1"/>
              </p:cNvSpPr>
              <p:nvPr/>
            </p:nvSpPr>
            <p:spPr bwMode="auto">
              <a:xfrm flipH="1">
                <a:off x="1074" y="2202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6" name="Line 55"/>
              <p:cNvSpPr>
                <a:spLocks noChangeShapeType="1"/>
              </p:cNvSpPr>
              <p:nvPr/>
            </p:nvSpPr>
            <p:spPr bwMode="auto">
              <a:xfrm flipH="1">
                <a:off x="1074" y="21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7" name="Line 56"/>
              <p:cNvSpPr>
                <a:spLocks noChangeShapeType="1"/>
              </p:cNvSpPr>
              <p:nvPr/>
            </p:nvSpPr>
            <p:spPr bwMode="auto">
              <a:xfrm flipH="1">
                <a:off x="1074" y="20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8" name="Line 57"/>
              <p:cNvSpPr>
                <a:spLocks noChangeShapeType="1"/>
              </p:cNvSpPr>
              <p:nvPr/>
            </p:nvSpPr>
            <p:spPr bwMode="auto">
              <a:xfrm flipH="1">
                <a:off x="1074" y="1906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89" name="Line 58"/>
              <p:cNvSpPr>
                <a:spLocks noChangeShapeType="1"/>
              </p:cNvSpPr>
              <p:nvPr/>
            </p:nvSpPr>
            <p:spPr bwMode="auto">
              <a:xfrm flipH="1">
                <a:off x="1074" y="18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0" name="Line 59"/>
              <p:cNvSpPr>
                <a:spLocks noChangeShapeType="1"/>
              </p:cNvSpPr>
              <p:nvPr/>
            </p:nvSpPr>
            <p:spPr bwMode="auto">
              <a:xfrm flipH="1">
                <a:off x="1074" y="17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1" name="Line 60"/>
              <p:cNvSpPr>
                <a:spLocks noChangeShapeType="1"/>
              </p:cNvSpPr>
              <p:nvPr/>
            </p:nvSpPr>
            <p:spPr bwMode="auto">
              <a:xfrm flipH="1">
                <a:off x="1074" y="1610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2" name="Line 61"/>
              <p:cNvSpPr>
                <a:spLocks noChangeShapeType="1"/>
              </p:cNvSpPr>
              <p:nvPr/>
            </p:nvSpPr>
            <p:spPr bwMode="auto">
              <a:xfrm flipH="1">
                <a:off x="1074" y="1513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3" name="Line 62"/>
              <p:cNvSpPr>
                <a:spLocks noChangeShapeType="1"/>
              </p:cNvSpPr>
              <p:nvPr/>
            </p:nvSpPr>
            <p:spPr bwMode="auto">
              <a:xfrm flipH="1">
                <a:off x="1074" y="14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4" name="Line 63"/>
              <p:cNvSpPr>
                <a:spLocks noChangeShapeType="1"/>
              </p:cNvSpPr>
              <p:nvPr/>
            </p:nvSpPr>
            <p:spPr bwMode="auto">
              <a:xfrm flipH="1">
                <a:off x="1074" y="1314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  <p:sp>
            <p:nvSpPr>
              <p:cNvPr id="27695" name="Line 64"/>
              <p:cNvSpPr>
                <a:spLocks noChangeShapeType="1"/>
              </p:cNvSpPr>
              <p:nvPr/>
            </p:nvSpPr>
            <p:spPr bwMode="auto">
              <a:xfrm flipH="1">
                <a:off x="1074" y="1217"/>
                <a:ext cx="61" cy="0"/>
              </a:xfrm>
              <a:prstGeom prst="line">
                <a:avLst/>
              </a:prstGeom>
              <a:noFill/>
              <a:ln w="6350">
                <a:solidFill>
                  <a:srgbClr val="5F5F5F"/>
                </a:solidFill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zh-CN" altLang="en-US" sz="2400"/>
              </a:p>
            </p:txBody>
          </p:sp>
        </p:grpSp>
        <p:sp>
          <p:nvSpPr>
            <p:cNvPr id="27672" name="Rectangle 65"/>
            <p:cNvSpPr>
              <a:spLocks noChangeArrowheads="1"/>
            </p:cNvSpPr>
            <p:nvPr/>
          </p:nvSpPr>
          <p:spPr bwMode="auto">
            <a:xfrm>
              <a:off x="768" y="2501"/>
              <a:ext cx="131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673" name="Rectangle 67"/>
            <p:cNvSpPr>
              <a:spLocks noChangeArrowheads="1"/>
            </p:cNvSpPr>
            <p:nvPr/>
          </p:nvSpPr>
          <p:spPr bwMode="auto">
            <a:xfrm>
              <a:off x="768" y="2312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</a:p>
          </p:txBody>
        </p:sp>
        <p:sp>
          <p:nvSpPr>
            <p:cNvPr id="27674" name="Rectangle 68"/>
            <p:cNvSpPr>
              <a:spLocks noChangeArrowheads="1"/>
            </p:cNvSpPr>
            <p:nvPr/>
          </p:nvSpPr>
          <p:spPr bwMode="auto">
            <a:xfrm>
              <a:off x="768" y="2123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40%</a:t>
              </a:r>
            </a:p>
          </p:txBody>
        </p:sp>
        <p:sp>
          <p:nvSpPr>
            <p:cNvPr id="27675" name="Rectangle 69"/>
            <p:cNvSpPr>
              <a:spLocks noChangeArrowheads="1"/>
            </p:cNvSpPr>
            <p:nvPr/>
          </p:nvSpPr>
          <p:spPr bwMode="auto">
            <a:xfrm>
              <a:off x="768" y="1920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60%</a:t>
              </a:r>
            </a:p>
          </p:txBody>
        </p:sp>
        <p:sp>
          <p:nvSpPr>
            <p:cNvPr id="27676" name="Rectangle 70"/>
            <p:cNvSpPr>
              <a:spLocks noChangeArrowheads="1"/>
            </p:cNvSpPr>
            <p:nvPr/>
          </p:nvSpPr>
          <p:spPr bwMode="auto">
            <a:xfrm>
              <a:off x="768" y="1716"/>
              <a:ext cx="183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80%</a:t>
              </a:r>
            </a:p>
          </p:txBody>
        </p:sp>
        <p:sp>
          <p:nvSpPr>
            <p:cNvPr id="27677" name="Rectangle 71"/>
            <p:cNvSpPr>
              <a:spLocks noChangeArrowheads="1"/>
            </p:cNvSpPr>
            <p:nvPr/>
          </p:nvSpPr>
          <p:spPr bwMode="auto">
            <a:xfrm>
              <a:off x="768" y="1513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100%</a:t>
              </a:r>
            </a:p>
          </p:txBody>
        </p:sp>
        <p:sp>
          <p:nvSpPr>
            <p:cNvPr id="27678" name="Rectangle 72"/>
            <p:cNvSpPr>
              <a:spLocks noChangeArrowheads="1"/>
            </p:cNvSpPr>
            <p:nvPr/>
          </p:nvSpPr>
          <p:spPr bwMode="auto">
            <a:xfrm>
              <a:off x="768" y="1324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120%</a:t>
              </a:r>
            </a:p>
          </p:txBody>
        </p:sp>
        <p:sp>
          <p:nvSpPr>
            <p:cNvPr id="27679" name="Rectangle 73"/>
            <p:cNvSpPr>
              <a:spLocks noChangeArrowheads="1"/>
            </p:cNvSpPr>
            <p:nvPr/>
          </p:nvSpPr>
          <p:spPr bwMode="auto">
            <a:xfrm>
              <a:off x="768" y="1120"/>
              <a:ext cx="236" cy="10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5F5F5F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ClrTx/>
                <a:buFontTx/>
                <a:buNone/>
              </a:pPr>
              <a:r>
                <a:rPr lang="en-US" altLang="zh-CN" sz="1467">
                  <a:solidFill>
                    <a:srgbClr val="5F5F5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140%</a:t>
              </a:r>
              <a:endParaRPr lang="en-US" altLang="zh-CN" sz="2400">
                <a:solidFill>
                  <a:srgbClr val="5F5F5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626" name="Rectangle 74"/>
          <p:cNvSpPr>
            <a:spLocks noChangeArrowheads="1"/>
          </p:cNvSpPr>
          <p:nvPr/>
        </p:nvSpPr>
        <p:spPr bwMode="auto">
          <a:xfrm>
            <a:off x="45651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7" name="Rectangle 75"/>
          <p:cNvSpPr>
            <a:spLocks noChangeArrowheads="1"/>
          </p:cNvSpPr>
          <p:nvPr/>
        </p:nvSpPr>
        <p:spPr bwMode="auto">
          <a:xfrm>
            <a:off x="61653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8" name="Rectangle 76"/>
          <p:cNvSpPr>
            <a:spLocks noChangeArrowheads="1"/>
          </p:cNvSpPr>
          <p:nvPr/>
        </p:nvSpPr>
        <p:spPr bwMode="auto">
          <a:xfrm>
            <a:off x="7778299" y="5620810"/>
            <a:ext cx="750205" cy="225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FontTx/>
              <a:buNone/>
            </a:pPr>
            <a:r>
              <a:rPr lang="zh-CN" altLang="en-US" sz="1467">
                <a:solidFill>
                  <a:srgbClr val="5F5F5F"/>
                </a:solidFill>
                <a:latin typeface="Myriad Pro" panose="020B0503030403020204" pitchFamily="34" charset="0"/>
                <a:ea typeface="微软雅黑" panose="020B0503020204020204" pitchFamily="34" charset="-122"/>
              </a:rPr>
              <a:t>添加文本</a:t>
            </a:r>
            <a:endParaRPr lang="zh-CN" altLang="en-US" sz="2400">
              <a:solidFill>
                <a:srgbClr val="5F5F5F"/>
              </a:solidFill>
              <a:ea typeface="微软雅黑" panose="020B0503020204020204" pitchFamily="34" charset="-122"/>
            </a:endParaRPr>
          </a:p>
        </p:txBody>
      </p:sp>
      <p:sp>
        <p:nvSpPr>
          <p:cNvPr id="23629" name="Rectangle 77"/>
          <p:cNvSpPr>
            <a:spLocks noChangeArrowheads="1"/>
          </p:cNvSpPr>
          <p:nvPr/>
        </p:nvSpPr>
        <p:spPr bwMode="auto">
          <a:xfrm>
            <a:off x="7730067" y="2951692"/>
            <a:ext cx="383117" cy="2601384"/>
          </a:xfrm>
          <a:prstGeom prst="rect">
            <a:avLst/>
          </a:prstGeom>
          <a:solidFill>
            <a:srgbClr val="33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0" name="Rectangle 78"/>
          <p:cNvSpPr>
            <a:spLocks noChangeArrowheads="1"/>
          </p:cNvSpPr>
          <p:nvPr/>
        </p:nvSpPr>
        <p:spPr bwMode="auto">
          <a:xfrm>
            <a:off x="8111067" y="3432177"/>
            <a:ext cx="383117" cy="2120900"/>
          </a:xfrm>
          <a:prstGeom prst="rect">
            <a:avLst/>
          </a:prstGeom>
          <a:solidFill>
            <a:srgbClr val="FF99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C0C0C0"/>
              </a:buClr>
              <a:buFont typeface="Wingdings" panose="05000000000000000000" pitchFamily="2" charset="2"/>
              <a:buChar char="n"/>
            </a:pPr>
            <a:endParaRPr lang="zh-CN" altLang="zh-CN" sz="1600">
              <a:solidFill>
                <a:srgbClr val="A46BC7"/>
              </a:solidFill>
              <a:ea typeface="黑体" panose="02010609060101010101" pitchFamily="49" charset="-122"/>
            </a:endParaRPr>
          </a:p>
        </p:txBody>
      </p:sp>
      <p:sp>
        <p:nvSpPr>
          <p:cNvPr id="23631" name="Text Box 79"/>
          <p:cNvSpPr txBox="1">
            <a:spLocks noChangeArrowheads="1"/>
          </p:cNvSpPr>
          <p:nvPr/>
        </p:nvSpPr>
        <p:spPr bwMode="auto">
          <a:xfrm>
            <a:off x="9762067" y="3671359"/>
            <a:ext cx="954107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Clr>
                <a:srgbClr val="33CCFF"/>
              </a:buClr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文本一</a:t>
            </a:r>
          </a:p>
          <a:p>
            <a:pPr eaLnBrk="1" hangingPunct="1">
              <a:spcBef>
                <a:spcPct val="0"/>
              </a:spcBef>
              <a:buFont typeface="Wingdings" panose="05000000000000000000" pitchFamily="2" charset="2"/>
              <a:buChar char="n"/>
            </a:pPr>
            <a:r>
              <a:rPr lang="zh-CN" altLang="en-US" sz="1600">
                <a:solidFill>
                  <a:srgbClr val="5F5F5F"/>
                </a:solidFill>
                <a:ea typeface="黑体" panose="02010609060101010101" pitchFamily="49" charset="-122"/>
              </a:rPr>
              <a:t>文本二</a:t>
            </a:r>
          </a:p>
        </p:txBody>
      </p:sp>
    </p:spTree>
    <p:extLst>
      <p:ext uri="{BB962C8B-B14F-4D97-AF65-F5344CB8AC3E}">
        <p14:creationId xmlns:p14="http://schemas.microsoft.com/office/powerpoint/2010/main" val="326227052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93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36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3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35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36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23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2" presetClass="entr" presetSubtype="4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23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36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2" presetClass="entr" presetSubtype="4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6" dur="500"/>
                                        <p:tgtEl>
                                          <p:spTgt spid="23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9" dur="500"/>
                                        <p:tgtEl>
                                          <p:spTgt spid="23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grpId="0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36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23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4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0" dur="500"/>
                                        <p:tgtEl>
                                          <p:spTgt spid="23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3" presetClass="entr" presetSubtype="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6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3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4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8" dur="500"/>
                                        <p:tgtEl>
                                          <p:spTgt spid="23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53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36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3" grpId="0"/>
      <p:bldP spid="23588" grpId="0" animBg="1"/>
      <p:bldP spid="23589" grpId="0" animBg="1"/>
      <p:bldP spid="23590" grpId="0" animBg="1"/>
      <p:bldP spid="23591" grpId="0" animBg="1"/>
      <p:bldP spid="23592" grpId="0" animBg="1"/>
      <p:bldP spid="23593" grpId="0" animBg="1"/>
      <p:bldP spid="23618" grpId="0"/>
      <p:bldP spid="23626" grpId="0"/>
      <p:bldP spid="23627" grpId="0"/>
      <p:bldP spid="23628" grpId="0"/>
      <p:bldP spid="23629" grpId="0" animBg="1"/>
      <p:bldP spid="23630" grpId="0" animBg="1"/>
      <p:bldP spid="236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768149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120</Words>
  <Application>Microsoft Office PowerPoint</Application>
  <PresentationFormat>宽屏</PresentationFormat>
  <Paragraphs>22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黑体</vt:lpstr>
      <vt:lpstr>宋体</vt:lpstr>
      <vt:lpstr>微软雅黑</vt:lpstr>
      <vt:lpstr>Arial</vt:lpstr>
      <vt:lpstr>Calibri</vt:lpstr>
      <vt:lpstr>Calibri Light</vt:lpstr>
      <vt:lpstr>Myriad Pro</vt:lpstr>
      <vt:lpstr>Wingdings</vt:lpstr>
      <vt:lpstr>Office 主题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LHCan</dc:creator>
  <cp:lastModifiedBy>Administrator</cp:lastModifiedBy>
  <cp:revision>5</cp:revision>
  <dcterms:created xsi:type="dcterms:W3CDTF">2015-05-05T08:02:14Z</dcterms:created>
  <dcterms:modified xsi:type="dcterms:W3CDTF">2016-03-04T03:15:09Z</dcterms:modified>
</cp:coreProperties>
</file>