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5"/>
  </p:notesMasterIdLst>
  <p:sldIdLst>
    <p:sldId id="333" r:id="rId3"/>
    <p:sldId id="334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88" d="100"/>
          <a:sy n="88" d="100"/>
        </p:scale>
        <p:origin x="114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B658D-F750-4348-B5D0-7349F485BD54}" type="datetimeFigureOut">
              <a:rPr lang="zh-CN" altLang="en-US" smtClean="0"/>
              <a:t>2016/12/14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5FA582-0AC9-4D62-9A68-F08B50D72B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944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3738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448315-93B4-44D8-BEEF-5BB76A15B517}" type="datetimeFigureOut">
              <a:rPr lang="id-ID" smtClean="0"/>
              <a:t>14/12/2016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7C0087-F7CD-4F5D-A7CF-BCE4DC7AC152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504408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133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539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704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152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228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024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58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664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211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742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475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830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341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239546" y="3440445"/>
            <a:ext cx="3743326" cy="3020455"/>
            <a:chOff x="4239546" y="3425931"/>
            <a:chExt cx="3743326" cy="3020455"/>
          </a:xfrm>
        </p:grpSpPr>
        <p:grpSp>
          <p:nvGrpSpPr>
            <p:cNvPr id="37" name="Group 36"/>
            <p:cNvGrpSpPr/>
            <p:nvPr/>
          </p:nvGrpSpPr>
          <p:grpSpPr>
            <a:xfrm>
              <a:off x="4239546" y="5018827"/>
              <a:ext cx="3743326" cy="1427559"/>
              <a:chOff x="3597275" y="4287838"/>
              <a:chExt cx="4991101" cy="1903412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374" name="Freeform 5"/>
              <p:cNvSpPr>
                <a:spLocks/>
              </p:cNvSpPr>
              <p:nvPr/>
            </p:nvSpPr>
            <p:spPr bwMode="auto">
              <a:xfrm>
                <a:off x="3635375" y="4692650"/>
                <a:ext cx="4897438" cy="1498600"/>
              </a:xfrm>
              <a:custGeom>
                <a:avLst/>
                <a:gdLst>
                  <a:gd name="T0" fmla="*/ 0 w 1766"/>
                  <a:gd name="T1" fmla="*/ 504 h 539"/>
                  <a:gd name="T2" fmla="*/ 0 w 1766"/>
                  <a:gd name="T3" fmla="*/ 506 h 539"/>
                  <a:gd name="T4" fmla="*/ 0 w 1766"/>
                  <a:gd name="T5" fmla="*/ 506 h 539"/>
                  <a:gd name="T6" fmla="*/ 0 w 1766"/>
                  <a:gd name="T7" fmla="*/ 506 h 539"/>
                  <a:gd name="T8" fmla="*/ 110 w 1766"/>
                  <a:gd name="T9" fmla="*/ 539 h 539"/>
                  <a:gd name="T10" fmla="*/ 1696 w 1766"/>
                  <a:gd name="T11" fmla="*/ 538 h 539"/>
                  <a:gd name="T12" fmla="*/ 1763 w 1766"/>
                  <a:gd name="T13" fmla="*/ 512 h 539"/>
                  <a:gd name="T14" fmla="*/ 1766 w 1766"/>
                  <a:gd name="T15" fmla="*/ 469 h 539"/>
                  <a:gd name="T16" fmla="*/ 1766 w 1766"/>
                  <a:gd name="T17" fmla="*/ 469 h 539"/>
                  <a:gd name="T18" fmla="*/ 1724 w 1766"/>
                  <a:gd name="T19" fmla="*/ 424 h 539"/>
                  <a:gd name="T20" fmla="*/ 1271 w 1766"/>
                  <a:gd name="T21" fmla="*/ 37 h 539"/>
                  <a:gd name="T22" fmla="*/ 1178 w 1766"/>
                  <a:gd name="T23" fmla="*/ 0 h 539"/>
                  <a:gd name="T24" fmla="*/ 546 w 1766"/>
                  <a:gd name="T25" fmla="*/ 0 h 539"/>
                  <a:gd name="T26" fmla="*/ 467 w 1766"/>
                  <a:gd name="T27" fmla="*/ 30 h 539"/>
                  <a:gd name="T28" fmla="*/ 44 w 1766"/>
                  <a:gd name="T29" fmla="*/ 422 h 539"/>
                  <a:gd name="T30" fmla="*/ 3 w 1766"/>
                  <a:gd name="T31" fmla="*/ 465 h 539"/>
                  <a:gd name="T32" fmla="*/ 3 w 1766"/>
                  <a:gd name="T33" fmla="*/ 465 h 539"/>
                  <a:gd name="T34" fmla="*/ 0 w 1766"/>
                  <a:gd name="T35" fmla="*/ 504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66" h="539">
                    <a:moveTo>
                      <a:pt x="0" y="504"/>
                    </a:moveTo>
                    <a:cubicBezTo>
                      <a:pt x="0" y="504"/>
                      <a:pt x="0" y="505"/>
                      <a:pt x="0" y="506"/>
                    </a:cubicBezTo>
                    <a:cubicBezTo>
                      <a:pt x="0" y="506"/>
                      <a:pt x="0" y="506"/>
                      <a:pt x="0" y="506"/>
                    </a:cubicBezTo>
                    <a:cubicBezTo>
                      <a:pt x="0" y="506"/>
                      <a:pt x="0" y="506"/>
                      <a:pt x="0" y="506"/>
                    </a:cubicBezTo>
                    <a:cubicBezTo>
                      <a:pt x="0" y="526"/>
                      <a:pt x="26" y="539"/>
                      <a:pt x="110" y="539"/>
                    </a:cubicBezTo>
                    <a:cubicBezTo>
                      <a:pt x="1696" y="538"/>
                      <a:pt x="1696" y="538"/>
                      <a:pt x="1696" y="538"/>
                    </a:cubicBezTo>
                    <a:cubicBezTo>
                      <a:pt x="1747" y="538"/>
                      <a:pt x="1764" y="528"/>
                      <a:pt x="1763" y="512"/>
                    </a:cubicBezTo>
                    <a:cubicBezTo>
                      <a:pt x="1766" y="469"/>
                      <a:pt x="1766" y="469"/>
                      <a:pt x="1766" y="469"/>
                    </a:cubicBezTo>
                    <a:cubicBezTo>
                      <a:pt x="1766" y="469"/>
                      <a:pt x="1766" y="469"/>
                      <a:pt x="1766" y="469"/>
                    </a:cubicBezTo>
                    <a:cubicBezTo>
                      <a:pt x="1763" y="457"/>
                      <a:pt x="1739" y="442"/>
                      <a:pt x="1724" y="424"/>
                    </a:cubicBezTo>
                    <a:cubicBezTo>
                      <a:pt x="1271" y="37"/>
                      <a:pt x="1271" y="37"/>
                      <a:pt x="1271" y="37"/>
                    </a:cubicBezTo>
                    <a:cubicBezTo>
                      <a:pt x="1249" y="18"/>
                      <a:pt x="1235" y="0"/>
                      <a:pt x="1178" y="0"/>
                    </a:cubicBezTo>
                    <a:cubicBezTo>
                      <a:pt x="546" y="0"/>
                      <a:pt x="546" y="0"/>
                      <a:pt x="546" y="0"/>
                    </a:cubicBezTo>
                    <a:cubicBezTo>
                      <a:pt x="501" y="0"/>
                      <a:pt x="485" y="8"/>
                      <a:pt x="467" y="30"/>
                    </a:cubicBezTo>
                    <a:cubicBezTo>
                      <a:pt x="44" y="422"/>
                      <a:pt x="44" y="422"/>
                      <a:pt x="44" y="422"/>
                    </a:cubicBezTo>
                    <a:cubicBezTo>
                      <a:pt x="33" y="433"/>
                      <a:pt x="10" y="452"/>
                      <a:pt x="3" y="465"/>
                    </a:cubicBezTo>
                    <a:cubicBezTo>
                      <a:pt x="3" y="465"/>
                      <a:pt x="3" y="465"/>
                      <a:pt x="3" y="465"/>
                    </a:cubicBezTo>
                    <a:lnTo>
                      <a:pt x="0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75" name="Freeform 6"/>
              <p:cNvSpPr>
                <a:spLocks/>
              </p:cNvSpPr>
              <p:nvPr/>
            </p:nvSpPr>
            <p:spPr bwMode="auto">
              <a:xfrm>
                <a:off x="3597275" y="4287838"/>
                <a:ext cx="4991101" cy="1792287"/>
              </a:xfrm>
              <a:custGeom>
                <a:avLst/>
                <a:gdLst>
                  <a:gd name="T0" fmla="*/ 1202 w 1800"/>
                  <a:gd name="T1" fmla="*/ 0 h 645"/>
                  <a:gd name="T2" fmla="*/ 570 w 1800"/>
                  <a:gd name="T3" fmla="*/ 0 h 645"/>
                  <a:gd name="T4" fmla="*/ 491 w 1800"/>
                  <a:gd name="T5" fmla="*/ 30 h 645"/>
                  <a:gd name="T6" fmla="*/ 34 w 1800"/>
                  <a:gd name="T7" fmla="*/ 578 h 645"/>
                  <a:gd name="T8" fmla="*/ 126 w 1800"/>
                  <a:gd name="T9" fmla="*/ 645 h 645"/>
                  <a:gd name="T10" fmla="*/ 1712 w 1800"/>
                  <a:gd name="T11" fmla="*/ 644 h 645"/>
                  <a:gd name="T12" fmla="*/ 1757 w 1800"/>
                  <a:gd name="T13" fmla="*/ 577 h 645"/>
                  <a:gd name="T14" fmla="*/ 1295 w 1800"/>
                  <a:gd name="T15" fmla="*/ 37 h 645"/>
                  <a:gd name="T16" fmla="*/ 1202 w 1800"/>
                  <a:gd name="T17" fmla="*/ 0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0" h="645">
                    <a:moveTo>
                      <a:pt x="1202" y="0"/>
                    </a:moveTo>
                    <a:cubicBezTo>
                      <a:pt x="570" y="0"/>
                      <a:pt x="570" y="0"/>
                      <a:pt x="570" y="0"/>
                    </a:cubicBezTo>
                    <a:cubicBezTo>
                      <a:pt x="525" y="0"/>
                      <a:pt x="509" y="8"/>
                      <a:pt x="491" y="30"/>
                    </a:cubicBezTo>
                    <a:cubicBezTo>
                      <a:pt x="34" y="578"/>
                      <a:pt x="34" y="578"/>
                      <a:pt x="34" y="578"/>
                    </a:cubicBezTo>
                    <a:cubicBezTo>
                      <a:pt x="4" y="614"/>
                      <a:pt x="0" y="645"/>
                      <a:pt x="126" y="645"/>
                    </a:cubicBezTo>
                    <a:cubicBezTo>
                      <a:pt x="1712" y="644"/>
                      <a:pt x="1712" y="644"/>
                      <a:pt x="1712" y="644"/>
                    </a:cubicBezTo>
                    <a:cubicBezTo>
                      <a:pt x="1800" y="644"/>
                      <a:pt x="1788" y="613"/>
                      <a:pt x="1757" y="577"/>
                    </a:cubicBezTo>
                    <a:cubicBezTo>
                      <a:pt x="1295" y="37"/>
                      <a:pt x="1295" y="37"/>
                      <a:pt x="1295" y="37"/>
                    </a:cubicBezTo>
                    <a:cubicBezTo>
                      <a:pt x="1276" y="15"/>
                      <a:pt x="1259" y="0"/>
                      <a:pt x="1202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76" name="Freeform 7"/>
              <p:cNvSpPr>
                <a:spLocks/>
              </p:cNvSpPr>
              <p:nvPr/>
            </p:nvSpPr>
            <p:spPr bwMode="auto">
              <a:xfrm>
                <a:off x="3910013" y="4381500"/>
                <a:ext cx="4352925" cy="1535112"/>
              </a:xfrm>
              <a:custGeom>
                <a:avLst/>
                <a:gdLst>
                  <a:gd name="T0" fmla="*/ 0 w 2742"/>
                  <a:gd name="T1" fmla="*/ 967 h 967"/>
                  <a:gd name="T2" fmla="*/ 2742 w 2742"/>
                  <a:gd name="T3" fmla="*/ 963 h 967"/>
                  <a:gd name="T4" fmla="*/ 1998 w 2742"/>
                  <a:gd name="T5" fmla="*/ 0 h 967"/>
                  <a:gd name="T6" fmla="*/ 728 w 2742"/>
                  <a:gd name="T7" fmla="*/ 2 h 967"/>
                  <a:gd name="T8" fmla="*/ 0 w 2742"/>
                  <a:gd name="T9" fmla="*/ 967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2" h="967">
                    <a:moveTo>
                      <a:pt x="0" y="967"/>
                    </a:moveTo>
                    <a:lnTo>
                      <a:pt x="2742" y="963"/>
                    </a:lnTo>
                    <a:lnTo>
                      <a:pt x="1998" y="0"/>
                    </a:lnTo>
                    <a:lnTo>
                      <a:pt x="728" y="2"/>
                    </a:lnTo>
                    <a:lnTo>
                      <a:pt x="0" y="96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77" name="Freeform 8"/>
              <p:cNvSpPr>
                <a:spLocks/>
              </p:cNvSpPr>
              <p:nvPr/>
            </p:nvSpPr>
            <p:spPr bwMode="auto">
              <a:xfrm>
                <a:off x="5684838" y="4321175"/>
                <a:ext cx="757238" cy="26987"/>
              </a:xfrm>
              <a:custGeom>
                <a:avLst/>
                <a:gdLst>
                  <a:gd name="T0" fmla="*/ 259 w 273"/>
                  <a:gd name="T1" fmla="*/ 0 h 10"/>
                  <a:gd name="T2" fmla="*/ 136 w 273"/>
                  <a:gd name="T3" fmla="*/ 1 h 10"/>
                  <a:gd name="T4" fmla="*/ 14 w 273"/>
                  <a:gd name="T5" fmla="*/ 1 h 10"/>
                  <a:gd name="T6" fmla="*/ 0 w 273"/>
                  <a:gd name="T7" fmla="*/ 6 h 10"/>
                  <a:gd name="T8" fmla="*/ 0 w 273"/>
                  <a:gd name="T9" fmla="*/ 6 h 10"/>
                  <a:gd name="T10" fmla="*/ 11 w 273"/>
                  <a:gd name="T11" fmla="*/ 10 h 10"/>
                  <a:gd name="T12" fmla="*/ 136 w 273"/>
                  <a:gd name="T13" fmla="*/ 10 h 10"/>
                  <a:gd name="T14" fmla="*/ 261 w 273"/>
                  <a:gd name="T15" fmla="*/ 10 h 10"/>
                  <a:gd name="T16" fmla="*/ 272 w 273"/>
                  <a:gd name="T17" fmla="*/ 5 h 10"/>
                  <a:gd name="T18" fmla="*/ 272 w 273"/>
                  <a:gd name="T19" fmla="*/ 5 h 10"/>
                  <a:gd name="T20" fmla="*/ 259 w 273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3" h="10">
                    <a:moveTo>
                      <a:pt x="259" y="0"/>
                    </a:moveTo>
                    <a:cubicBezTo>
                      <a:pt x="218" y="0"/>
                      <a:pt x="177" y="1"/>
                      <a:pt x="136" y="1"/>
                    </a:cubicBezTo>
                    <a:cubicBezTo>
                      <a:pt x="95" y="1"/>
                      <a:pt x="54" y="1"/>
                      <a:pt x="14" y="1"/>
                    </a:cubicBezTo>
                    <a:cubicBezTo>
                      <a:pt x="7" y="1"/>
                      <a:pt x="1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4" y="10"/>
                      <a:pt x="11" y="10"/>
                    </a:cubicBezTo>
                    <a:cubicBezTo>
                      <a:pt x="53" y="10"/>
                      <a:pt x="95" y="10"/>
                      <a:pt x="136" y="10"/>
                    </a:cubicBezTo>
                    <a:cubicBezTo>
                      <a:pt x="178" y="10"/>
                      <a:pt x="219" y="10"/>
                      <a:pt x="261" y="10"/>
                    </a:cubicBezTo>
                    <a:cubicBezTo>
                      <a:pt x="268" y="10"/>
                      <a:pt x="273" y="8"/>
                      <a:pt x="272" y="5"/>
                    </a:cubicBezTo>
                    <a:cubicBezTo>
                      <a:pt x="272" y="5"/>
                      <a:pt x="272" y="5"/>
                      <a:pt x="272" y="5"/>
                    </a:cubicBezTo>
                    <a:cubicBezTo>
                      <a:pt x="272" y="3"/>
                      <a:pt x="265" y="0"/>
                      <a:pt x="2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78" name="Freeform 9"/>
              <p:cNvSpPr>
                <a:spLocks noEditPoints="1"/>
              </p:cNvSpPr>
              <p:nvPr/>
            </p:nvSpPr>
            <p:spPr bwMode="auto">
              <a:xfrm>
                <a:off x="5830888" y="5949950"/>
                <a:ext cx="504825" cy="92075"/>
              </a:xfrm>
              <a:custGeom>
                <a:avLst/>
                <a:gdLst>
                  <a:gd name="T0" fmla="*/ 91 w 182"/>
                  <a:gd name="T1" fmla="*/ 6 h 33"/>
                  <a:gd name="T2" fmla="*/ 119 w 182"/>
                  <a:gd name="T3" fmla="*/ 17 h 33"/>
                  <a:gd name="T4" fmla="*/ 119 w 182"/>
                  <a:gd name="T5" fmla="*/ 29 h 33"/>
                  <a:gd name="T6" fmla="*/ 99 w 182"/>
                  <a:gd name="T7" fmla="*/ 29 h 33"/>
                  <a:gd name="T8" fmla="*/ 99 w 182"/>
                  <a:gd name="T9" fmla="*/ 24 h 33"/>
                  <a:gd name="T10" fmla="*/ 90 w 182"/>
                  <a:gd name="T11" fmla="*/ 21 h 33"/>
                  <a:gd name="T12" fmla="*/ 90 w 182"/>
                  <a:gd name="T13" fmla="*/ 21 h 33"/>
                  <a:gd name="T14" fmla="*/ 90 w 182"/>
                  <a:gd name="T15" fmla="*/ 33 h 33"/>
                  <a:gd name="T16" fmla="*/ 91 w 182"/>
                  <a:gd name="T17" fmla="*/ 33 h 33"/>
                  <a:gd name="T18" fmla="*/ 181 w 182"/>
                  <a:gd name="T19" fmla="*/ 16 h 33"/>
                  <a:gd name="T20" fmla="*/ 90 w 182"/>
                  <a:gd name="T21" fmla="*/ 0 h 33"/>
                  <a:gd name="T22" fmla="*/ 90 w 182"/>
                  <a:gd name="T23" fmla="*/ 2 h 33"/>
                  <a:gd name="T24" fmla="*/ 92 w 182"/>
                  <a:gd name="T25" fmla="*/ 2 h 33"/>
                  <a:gd name="T26" fmla="*/ 130 w 182"/>
                  <a:gd name="T27" fmla="*/ 17 h 33"/>
                  <a:gd name="T28" fmla="*/ 126 w 182"/>
                  <a:gd name="T29" fmla="*/ 18 h 33"/>
                  <a:gd name="T30" fmla="*/ 91 w 182"/>
                  <a:gd name="T31" fmla="*/ 5 h 33"/>
                  <a:gd name="T32" fmla="*/ 90 w 182"/>
                  <a:gd name="T33" fmla="*/ 5 h 33"/>
                  <a:gd name="T34" fmla="*/ 90 w 182"/>
                  <a:gd name="T35" fmla="*/ 7 h 33"/>
                  <a:gd name="T36" fmla="*/ 91 w 182"/>
                  <a:gd name="T37" fmla="*/ 6 h 33"/>
                  <a:gd name="T38" fmla="*/ 90 w 182"/>
                  <a:gd name="T39" fmla="*/ 21 h 33"/>
                  <a:gd name="T40" fmla="*/ 82 w 182"/>
                  <a:gd name="T41" fmla="*/ 24 h 33"/>
                  <a:gd name="T42" fmla="*/ 81 w 182"/>
                  <a:gd name="T43" fmla="*/ 29 h 33"/>
                  <a:gd name="T44" fmla="*/ 61 w 182"/>
                  <a:gd name="T45" fmla="*/ 29 h 33"/>
                  <a:gd name="T46" fmla="*/ 62 w 182"/>
                  <a:gd name="T47" fmla="*/ 17 h 33"/>
                  <a:gd name="T48" fmla="*/ 90 w 182"/>
                  <a:gd name="T49" fmla="*/ 7 h 33"/>
                  <a:gd name="T50" fmla="*/ 90 w 182"/>
                  <a:gd name="T51" fmla="*/ 5 h 33"/>
                  <a:gd name="T52" fmla="*/ 55 w 182"/>
                  <a:gd name="T53" fmla="*/ 18 h 33"/>
                  <a:gd name="T54" fmla="*/ 51 w 182"/>
                  <a:gd name="T55" fmla="*/ 17 h 33"/>
                  <a:gd name="T56" fmla="*/ 68 w 182"/>
                  <a:gd name="T57" fmla="*/ 10 h 33"/>
                  <a:gd name="T58" fmla="*/ 69 w 182"/>
                  <a:gd name="T59" fmla="*/ 3 h 33"/>
                  <a:gd name="T60" fmla="*/ 77 w 182"/>
                  <a:gd name="T61" fmla="*/ 3 h 33"/>
                  <a:gd name="T62" fmla="*/ 77 w 182"/>
                  <a:gd name="T63" fmla="*/ 7 h 33"/>
                  <a:gd name="T64" fmla="*/ 90 w 182"/>
                  <a:gd name="T65" fmla="*/ 2 h 33"/>
                  <a:gd name="T66" fmla="*/ 90 w 182"/>
                  <a:gd name="T67" fmla="*/ 0 h 33"/>
                  <a:gd name="T68" fmla="*/ 90 w 182"/>
                  <a:gd name="T69" fmla="*/ 0 h 33"/>
                  <a:gd name="T70" fmla="*/ 1 w 182"/>
                  <a:gd name="T71" fmla="*/ 16 h 33"/>
                  <a:gd name="T72" fmla="*/ 90 w 182"/>
                  <a:gd name="T73" fmla="*/ 33 h 33"/>
                  <a:gd name="T74" fmla="*/ 90 w 182"/>
                  <a:gd name="T75" fmla="*/ 2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2" h="33">
                    <a:moveTo>
                      <a:pt x="91" y="6"/>
                    </a:moveTo>
                    <a:cubicBezTo>
                      <a:pt x="119" y="17"/>
                      <a:pt x="119" y="17"/>
                      <a:pt x="119" y="17"/>
                    </a:cubicBezTo>
                    <a:cubicBezTo>
                      <a:pt x="119" y="29"/>
                      <a:pt x="119" y="29"/>
                      <a:pt x="119" y="29"/>
                    </a:cubicBezTo>
                    <a:cubicBezTo>
                      <a:pt x="99" y="29"/>
                      <a:pt x="99" y="29"/>
                      <a:pt x="99" y="29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2"/>
                      <a:pt x="95" y="21"/>
                      <a:pt x="90" y="21"/>
                    </a:cubicBezTo>
                    <a:cubicBezTo>
                      <a:pt x="90" y="21"/>
                      <a:pt x="90" y="21"/>
                      <a:pt x="90" y="2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142" y="33"/>
                      <a:pt x="182" y="25"/>
                      <a:pt x="181" y="16"/>
                    </a:cubicBezTo>
                    <a:cubicBezTo>
                      <a:pt x="180" y="7"/>
                      <a:pt x="139" y="0"/>
                      <a:pt x="90" y="0"/>
                    </a:cubicBezTo>
                    <a:cubicBezTo>
                      <a:pt x="90" y="2"/>
                      <a:pt x="90" y="2"/>
                      <a:pt x="90" y="2"/>
                    </a:cubicBezTo>
                    <a:cubicBezTo>
                      <a:pt x="92" y="2"/>
                      <a:pt x="92" y="2"/>
                      <a:pt x="92" y="2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26" y="18"/>
                      <a:pt x="126" y="18"/>
                      <a:pt x="126" y="1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0" y="7"/>
                      <a:pt x="90" y="7"/>
                      <a:pt x="90" y="7"/>
                    </a:cubicBezTo>
                    <a:lnTo>
                      <a:pt x="91" y="6"/>
                    </a:lnTo>
                    <a:close/>
                    <a:moveTo>
                      <a:pt x="90" y="21"/>
                    </a:moveTo>
                    <a:cubicBezTo>
                      <a:pt x="86" y="21"/>
                      <a:pt x="82" y="22"/>
                      <a:pt x="82" y="24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61" y="29"/>
                      <a:pt x="61" y="29"/>
                      <a:pt x="61" y="29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90" y="2"/>
                      <a:pt x="90" y="2"/>
                      <a:pt x="90" y="2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41" y="0"/>
                      <a:pt x="1" y="7"/>
                      <a:pt x="1" y="16"/>
                    </a:cubicBezTo>
                    <a:cubicBezTo>
                      <a:pt x="0" y="25"/>
                      <a:pt x="40" y="33"/>
                      <a:pt x="90" y="33"/>
                    </a:cubicBezTo>
                    <a:lnTo>
                      <a:pt x="90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sp>
          <p:nvSpPr>
            <p:cNvPr id="329" name="Freeform 18"/>
            <p:cNvSpPr>
              <a:spLocks noEditPoints="1"/>
            </p:cNvSpPr>
            <p:nvPr/>
          </p:nvSpPr>
          <p:spPr bwMode="auto">
            <a:xfrm>
              <a:off x="6749357" y="3760496"/>
              <a:ext cx="277416" cy="264319"/>
            </a:xfrm>
            <a:custGeom>
              <a:avLst/>
              <a:gdLst>
                <a:gd name="T0" fmla="*/ 145 w 164"/>
                <a:gd name="T1" fmla="*/ 34 h 156"/>
                <a:gd name="T2" fmla="*/ 147 w 164"/>
                <a:gd name="T3" fmla="*/ 100 h 156"/>
                <a:gd name="T4" fmla="*/ 144 w 164"/>
                <a:gd name="T5" fmla="*/ 103 h 156"/>
                <a:gd name="T6" fmla="*/ 135 w 164"/>
                <a:gd name="T7" fmla="*/ 101 h 156"/>
                <a:gd name="T8" fmla="*/ 117 w 164"/>
                <a:gd name="T9" fmla="*/ 108 h 156"/>
                <a:gd name="T10" fmla="*/ 117 w 164"/>
                <a:gd name="T11" fmla="*/ 143 h 156"/>
                <a:gd name="T12" fmla="*/ 135 w 164"/>
                <a:gd name="T13" fmla="*/ 151 h 156"/>
                <a:gd name="T14" fmla="*/ 160 w 164"/>
                <a:gd name="T15" fmla="*/ 126 h 156"/>
                <a:gd name="T16" fmla="*/ 160 w 164"/>
                <a:gd name="T17" fmla="*/ 37 h 156"/>
                <a:gd name="T18" fmla="*/ 145 w 164"/>
                <a:gd name="T19" fmla="*/ 5 h 156"/>
                <a:gd name="T20" fmla="*/ 82 w 164"/>
                <a:gd name="T21" fmla="*/ 0 h 156"/>
                <a:gd name="T22" fmla="*/ 162 w 164"/>
                <a:gd name="T23" fmla="*/ 0 h 156"/>
                <a:gd name="T24" fmla="*/ 164 w 164"/>
                <a:gd name="T25" fmla="*/ 37 h 156"/>
                <a:gd name="T26" fmla="*/ 164 w 164"/>
                <a:gd name="T27" fmla="*/ 126 h 156"/>
                <a:gd name="T28" fmla="*/ 156 w 164"/>
                <a:gd name="T29" fmla="*/ 147 h 156"/>
                <a:gd name="T30" fmla="*/ 114 w 164"/>
                <a:gd name="T31" fmla="*/ 147 h 156"/>
                <a:gd name="T32" fmla="*/ 105 w 164"/>
                <a:gd name="T33" fmla="*/ 126 h 156"/>
                <a:gd name="T34" fmla="*/ 114 w 164"/>
                <a:gd name="T35" fmla="*/ 105 h 156"/>
                <a:gd name="T36" fmla="*/ 114 w 164"/>
                <a:gd name="T37" fmla="*/ 105 h 156"/>
                <a:gd name="T38" fmla="*/ 140 w 164"/>
                <a:gd name="T39" fmla="*/ 97 h 156"/>
                <a:gd name="T40" fmla="*/ 142 w 164"/>
                <a:gd name="T41" fmla="*/ 39 h 156"/>
                <a:gd name="T42" fmla="*/ 82 w 164"/>
                <a:gd name="T43" fmla="*/ 34 h 156"/>
                <a:gd name="T44" fmla="*/ 47 w 164"/>
                <a:gd name="T45" fmla="*/ 144 h 156"/>
                <a:gd name="T46" fmla="*/ 54 w 164"/>
                <a:gd name="T47" fmla="*/ 126 h 156"/>
                <a:gd name="T48" fmla="*/ 54 w 164"/>
                <a:gd name="T49" fmla="*/ 37 h 156"/>
                <a:gd name="T50" fmla="*/ 82 w 164"/>
                <a:gd name="T51" fmla="*/ 34 h 156"/>
                <a:gd name="T52" fmla="*/ 59 w 164"/>
                <a:gd name="T53" fmla="*/ 39 h 156"/>
                <a:gd name="T54" fmla="*/ 59 w 164"/>
                <a:gd name="T55" fmla="*/ 126 h 156"/>
                <a:gd name="T56" fmla="*/ 50 w 164"/>
                <a:gd name="T57" fmla="*/ 147 h 156"/>
                <a:gd name="T58" fmla="*/ 29 w 164"/>
                <a:gd name="T59" fmla="*/ 156 h 156"/>
                <a:gd name="T60" fmla="*/ 0 w 164"/>
                <a:gd name="T61" fmla="*/ 126 h 156"/>
                <a:gd name="T62" fmla="*/ 29 w 164"/>
                <a:gd name="T63" fmla="*/ 96 h 156"/>
                <a:gd name="T64" fmla="*/ 37 w 164"/>
                <a:gd name="T65" fmla="*/ 97 h 156"/>
                <a:gd name="T66" fmla="*/ 37 w 164"/>
                <a:gd name="T67" fmla="*/ 2 h 156"/>
                <a:gd name="T68" fmla="*/ 57 w 164"/>
                <a:gd name="T69" fmla="*/ 0 h 156"/>
                <a:gd name="T70" fmla="*/ 82 w 164"/>
                <a:gd name="T71" fmla="*/ 5 h 156"/>
                <a:gd name="T72" fmla="*/ 42 w 164"/>
                <a:gd name="T73" fmla="*/ 5 h 156"/>
                <a:gd name="T74" fmla="*/ 42 w 164"/>
                <a:gd name="T75" fmla="*/ 100 h 156"/>
                <a:gd name="T76" fmla="*/ 39 w 164"/>
                <a:gd name="T77" fmla="*/ 103 h 156"/>
                <a:gd name="T78" fmla="*/ 29 w 164"/>
                <a:gd name="T79" fmla="*/ 101 h 156"/>
                <a:gd name="T80" fmla="*/ 4 w 164"/>
                <a:gd name="T81" fmla="*/ 126 h 156"/>
                <a:gd name="T82" fmla="*/ 29 w 164"/>
                <a:gd name="T83" fmla="*/ 15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4" h="156">
                  <a:moveTo>
                    <a:pt x="82" y="34"/>
                  </a:moveTo>
                  <a:cubicBezTo>
                    <a:pt x="145" y="34"/>
                    <a:pt x="145" y="34"/>
                    <a:pt x="145" y="34"/>
                  </a:cubicBezTo>
                  <a:cubicBezTo>
                    <a:pt x="146" y="34"/>
                    <a:pt x="147" y="36"/>
                    <a:pt x="147" y="37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7" y="102"/>
                    <a:pt x="146" y="103"/>
                    <a:pt x="145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2" y="102"/>
                    <a:pt x="141" y="102"/>
                    <a:pt x="139" y="101"/>
                  </a:cubicBezTo>
                  <a:cubicBezTo>
                    <a:pt x="138" y="101"/>
                    <a:pt x="136" y="101"/>
                    <a:pt x="135" y="101"/>
                  </a:cubicBezTo>
                  <a:cubicBezTo>
                    <a:pt x="128" y="101"/>
                    <a:pt x="121" y="104"/>
                    <a:pt x="117" y="108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112" y="113"/>
                    <a:pt x="110" y="119"/>
                    <a:pt x="110" y="126"/>
                  </a:cubicBezTo>
                  <a:cubicBezTo>
                    <a:pt x="110" y="133"/>
                    <a:pt x="112" y="139"/>
                    <a:pt x="117" y="143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22" y="148"/>
                    <a:pt x="128" y="151"/>
                    <a:pt x="135" y="151"/>
                  </a:cubicBezTo>
                  <a:cubicBezTo>
                    <a:pt x="142" y="151"/>
                    <a:pt x="148" y="148"/>
                    <a:pt x="152" y="143"/>
                  </a:cubicBezTo>
                  <a:cubicBezTo>
                    <a:pt x="157" y="139"/>
                    <a:pt x="160" y="133"/>
                    <a:pt x="160" y="126"/>
                  </a:cubicBezTo>
                  <a:cubicBezTo>
                    <a:pt x="160" y="126"/>
                    <a:pt x="160" y="126"/>
                    <a:pt x="160" y="126"/>
                  </a:cubicBezTo>
                  <a:cubicBezTo>
                    <a:pt x="160" y="37"/>
                    <a:pt x="160" y="37"/>
                    <a:pt x="160" y="37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3" y="0"/>
                    <a:pt x="164" y="1"/>
                    <a:pt x="164" y="2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4" y="126"/>
                    <a:pt x="164" y="126"/>
                    <a:pt x="164" y="126"/>
                  </a:cubicBezTo>
                  <a:cubicBezTo>
                    <a:pt x="164" y="126"/>
                    <a:pt x="164" y="126"/>
                    <a:pt x="164" y="126"/>
                  </a:cubicBezTo>
                  <a:cubicBezTo>
                    <a:pt x="164" y="126"/>
                    <a:pt x="164" y="126"/>
                    <a:pt x="164" y="126"/>
                  </a:cubicBezTo>
                  <a:cubicBezTo>
                    <a:pt x="164" y="134"/>
                    <a:pt x="161" y="141"/>
                    <a:pt x="156" y="147"/>
                  </a:cubicBezTo>
                  <a:cubicBezTo>
                    <a:pt x="150" y="152"/>
                    <a:pt x="143" y="156"/>
                    <a:pt x="135" y="156"/>
                  </a:cubicBezTo>
                  <a:cubicBezTo>
                    <a:pt x="126" y="156"/>
                    <a:pt x="119" y="152"/>
                    <a:pt x="114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08" y="141"/>
                    <a:pt x="105" y="134"/>
                    <a:pt x="105" y="126"/>
                  </a:cubicBezTo>
                  <a:cubicBezTo>
                    <a:pt x="105" y="118"/>
                    <a:pt x="108" y="110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9" y="99"/>
                    <a:pt x="126" y="96"/>
                    <a:pt x="135" y="96"/>
                  </a:cubicBezTo>
                  <a:cubicBezTo>
                    <a:pt x="137" y="96"/>
                    <a:pt x="138" y="96"/>
                    <a:pt x="140" y="97"/>
                  </a:cubicBezTo>
                  <a:cubicBezTo>
                    <a:pt x="141" y="97"/>
                    <a:pt x="142" y="97"/>
                    <a:pt x="142" y="97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82" y="39"/>
                    <a:pt x="82" y="39"/>
                    <a:pt x="82" y="39"/>
                  </a:cubicBezTo>
                  <a:lnTo>
                    <a:pt x="82" y="34"/>
                  </a:lnTo>
                  <a:close/>
                  <a:moveTo>
                    <a:pt x="29" y="151"/>
                  </a:moveTo>
                  <a:cubicBezTo>
                    <a:pt x="36" y="151"/>
                    <a:pt x="43" y="148"/>
                    <a:pt x="47" y="144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52" y="139"/>
                    <a:pt x="54" y="133"/>
                    <a:pt x="54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6"/>
                    <a:pt x="55" y="34"/>
                    <a:pt x="57" y="34"/>
                  </a:cubicBezTo>
                  <a:cubicBezTo>
                    <a:pt x="82" y="34"/>
                    <a:pt x="82" y="34"/>
                    <a:pt x="82" y="34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9" y="126"/>
                    <a:pt x="59" y="126"/>
                    <a:pt x="59" y="126"/>
                  </a:cubicBezTo>
                  <a:cubicBezTo>
                    <a:pt x="59" y="134"/>
                    <a:pt x="56" y="141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50" y="147"/>
                    <a:pt x="50" y="147"/>
                    <a:pt x="50" y="147"/>
                  </a:cubicBezTo>
                  <a:cubicBezTo>
                    <a:pt x="45" y="152"/>
                    <a:pt x="38" y="156"/>
                    <a:pt x="29" y="156"/>
                  </a:cubicBezTo>
                  <a:cubicBezTo>
                    <a:pt x="21" y="156"/>
                    <a:pt x="14" y="152"/>
                    <a:pt x="8" y="147"/>
                  </a:cubicBezTo>
                  <a:cubicBezTo>
                    <a:pt x="3" y="141"/>
                    <a:pt x="0" y="134"/>
                    <a:pt x="0" y="126"/>
                  </a:cubicBezTo>
                  <a:cubicBezTo>
                    <a:pt x="0" y="118"/>
                    <a:pt x="3" y="110"/>
                    <a:pt x="8" y="105"/>
                  </a:cubicBezTo>
                  <a:cubicBezTo>
                    <a:pt x="14" y="99"/>
                    <a:pt x="21" y="96"/>
                    <a:pt x="29" y="96"/>
                  </a:cubicBezTo>
                  <a:cubicBezTo>
                    <a:pt x="31" y="96"/>
                    <a:pt x="33" y="96"/>
                    <a:pt x="35" y="97"/>
                  </a:cubicBezTo>
                  <a:cubicBezTo>
                    <a:pt x="36" y="97"/>
                    <a:pt x="36" y="97"/>
                    <a:pt x="37" y="9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8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2"/>
                    <a:pt x="41" y="103"/>
                    <a:pt x="40" y="103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37" y="102"/>
                    <a:pt x="36" y="102"/>
                    <a:pt x="34" y="101"/>
                  </a:cubicBezTo>
                  <a:cubicBezTo>
                    <a:pt x="33" y="101"/>
                    <a:pt x="31" y="101"/>
                    <a:pt x="29" y="101"/>
                  </a:cubicBezTo>
                  <a:cubicBezTo>
                    <a:pt x="23" y="101"/>
                    <a:pt x="16" y="104"/>
                    <a:pt x="12" y="108"/>
                  </a:cubicBezTo>
                  <a:cubicBezTo>
                    <a:pt x="7" y="113"/>
                    <a:pt x="4" y="119"/>
                    <a:pt x="4" y="126"/>
                  </a:cubicBezTo>
                  <a:cubicBezTo>
                    <a:pt x="4" y="133"/>
                    <a:pt x="7" y="139"/>
                    <a:pt x="12" y="143"/>
                  </a:cubicBezTo>
                  <a:cubicBezTo>
                    <a:pt x="16" y="148"/>
                    <a:pt x="23" y="151"/>
                    <a:pt x="29" y="151"/>
                  </a:cubicBez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30" name="Freeform 20"/>
            <p:cNvSpPr>
              <a:spLocks noEditPoints="1"/>
            </p:cNvSpPr>
            <p:nvPr/>
          </p:nvSpPr>
          <p:spPr bwMode="auto">
            <a:xfrm>
              <a:off x="5976641" y="3940281"/>
              <a:ext cx="183356" cy="192881"/>
            </a:xfrm>
            <a:custGeom>
              <a:avLst/>
              <a:gdLst>
                <a:gd name="T0" fmla="*/ 54 w 108"/>
                <a:gd name="T1" fmla="*/ 108 h 114"/>
                <a:gd name="T2" fmla="*/ 54 w 108"/>
                <a:gd name="T3" fmla="*/ 108 h 114"/>
                <a:gd name="T4" fmla="*/ 100 w 108"/>
                <a:gd name="T5" fmla="*/ 50 h 114"/>
                <a:gd name="T6" fmla="*/ 87 w 108"/>
                <a:gd name="T7" fmla="*/ 50 h 114"/>
                <a:gd name="T8" fmla="*/ 85 w 108"/>
                <a:gd name="T9" fmla="*/ 48 h 114"/>
                <a:gd name="T10" fmla="*/ 85 w 108"/>
                <a:gd name="T11" fmla="*/ 4 h 114"/>
                <a:gd name="T12" fmla="*/ 54 w 108"/>
                <a:gd name="T13" fmla="*/ 4 h 114"/>
                <a:gd name="T14" fmla="*/ 54 w 108"/>
                <a:gd name="T15" fmla="*/ 0 h 114"/>
                <a:gd name="T16" fmla="*/ 87 w 108"/>
                <a:gd name="T17" fmla="*/ 0 h 114"/>
                <a:gd name="T18" fmla="*/ 90 w 108"/>
                <a:gd name="T19" fmla="*/ 2 h 114"/>
                <a:gd name="T20" fmla="*/ 90 w 108"/>
                <a:gd name="T21" fmla="*/ 45 h 114"/>
                <a:gd name="T22" fmla="*/ 105 w 108"/>
                <a:gd name="T23" fmla="*/ 45 h 114"/>
                <a:gd name="T24" fmla="*/ 105 w 108"/>
                <a:gd name="T25" fmla="*/ 45 h 114"/>
                <a:gd name="T26" fmla="*/ 107 w 108"/>
                <a:gd name="T27" fmla="*/ 46 h 114"/>
                <a:gd name="T28" fmla="*/ 107 w 108"/>
                <a:gd name="T29" fmla="*/ 49 h 114"/>
                <a:gd name="T30" fmla="*/ 56 w 108"/>
                <a:gd name="T31" fmla="*/ 113 h 114"/>
                <a:gd name="T32" fmla="*/ 55 w 108"/>
                <a:gd name="T33" fmla="*/ 113 h 114"/>
                <a:gd name="T34" fmla="*/ 54 w 108"/>
                <a:gd name="T35" fmla="*/ 114 h 114"/>
                <a:gd name="T36" fmla="*/ 54 w 108"/>
                <a:gd name="T37" fmla="*/ 108 h 114"/>
                <a:gd name="T38" fmla="*/ 20 w 108"/>
                <a:gd name="T39" fmla="*/ 50 h 114"/>
                <a:gd name="T40" fmla="*/ 8 w 108"/>
                <a:gd name="T41" fmla="*/ 50 h 114"/>
                <a:gd name="T42" fmla="*/ 54 w 108"/>
                <a:gd name="T43" fmla="*/ 108 h 114"/>
                <a:gd name="T44" fmla="*/ 54 w 108"/>
                <a:gd name="T45" fmla="*/ 114 h 114"/>
                <a:gd name="T46" fmla="*/ 52 w 108"/>
                <a:gd name="T47" fmla="*/ 113 h 114"/>
                <a:gd name="T48" fmla="*/ 1 w 108"/>
                <a:gd name="T49" fmla="*/ 50 h 114"/>
                <a:gd name="T50" fmla="*/ 0 w 108"/>
                <a:gd name="T51" fmla="*/ 48 h 114"/>
                <a:gd name="T52" fmla="*/ 3 w 108"/>
                <a:gd name="T53" fmla="*/ 45 h 114"/>
                <a:gd name="T54" fmla="*/ 18 w 108"/>
                <a:gd name="T55" fmla="*/ 45 h 114"/>
                <a:gd name="T56" fmla="*/ 18 w 108"/>
                <a:gd name="T57" fmla="*/ 2 h 114"/>
                <a:gd name="T58" fmla="*/ 20 w 108"/>
                <a:gd name="T59" fmla="*/ 0 h 114"/>
                <a:gd name="T60" fmla="*/ 54 w 108"/>
                <a:gd name="T61" fmla="*/ 0 h 114"/>
                <a:gd name="T62" fmla="*/ 54 w 108"/>
                <a:gd name="T63" fmla="*/ 4 h 114"/>
                <a:gd name="T64" fmla="*/ 23 w 108"/>
                <a:gd name="T65" fmla="*/ 4 h 114"/>
                <a:gd name="T66" fmla="*/ 23 w 108"/>
                <a:gd name="T67" fmla="*/ 48 h 114"/>
                <a:gd name="T68" fmla="*/ 20 w 108"/>
                <a:gd name="T69" fmla="*/ 5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8" h="114">
                  <a:moveTo>
                    <a:pt x="54" y="108"/>
                  </a:moveTo>
                  <a:cubicBezTo>
                    <a:pt x="54" y="108"/>
                    <a:pt x="54" y="108"/>
                    <a:pt x="54" y="108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87" y="50"/>
                    <a:pt x="87" y="50"/>
                    <a:pt x="87" y="50"/>
                  </a:cubicBezTo>
                  <a:cubicBezTo>
                    <a:pt x="86" y="50"/>
                    <a:pt x="85" y="49"/>
                    <a:pt x="85" y="48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9" y="0"/>
                    <a:pt x="90" y="1"/>
                    <a:pt x="90" y="2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5" y="45"/>
                    <a:pt x="105" y="45"/>
                    <a:pt x="105" y="45"/>
                  </a:cubicBezTo>
                  <a:cubicBezTo>
                    <a:pt x="106" y="45"/>
                    <a:pt x="106" y="46"/>
                    <a:pt x="107" y="46"/>
                  </a:cubicBezTo>
                  <a:cubicBezTo>
                    <a:pt x="108" y="47"/>
                    <a:pt x="108" y="48"/>
                    <a:pt x="107" y="49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6" y="113"/>
                    <a:pt x="55" y="113"/>
                    <a:pt x="55" y="113"/>
                  </a:cubicBezTo>
                  <a:cubicBezTo>
                    <a:pt x="55" y="114"/>
                    <a:pt x="54" y="114"/>
                    <a:pt x="54" y="114"/>
                  </a:cubicBezTo>
                  <a:lnTo>
                    <a:pt x="54" y="108"/>
                  </a:lnTo>
                  <a:close/>
                  <a:moveTo>
                    <a:pt x="20" y="50"/>
                  </a:moveTo>
                  <a:cubicBezTo>
                    <a:pt x="8" y="50"/>
                    <a:pt x="8" y="50"/>
                    <a:pt x="8" y="50"/>
                  </a:cubicBezTo>
                  <a:cubicBezTo>
                    <a:pt x="54" y="108"/>
                    <a:pt x="54" y="108"/>
                    <a:pt x="54" y="108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3" y="114"/>
                    <a:pt x="52" y="114"/>
                    <a:pt x="52" y="113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49"/>
                    <a:pt x="0" y="49"/>
                    <a:pt x="0" y="48"/>
                  </a:cubicBezTo>
                  <a:cubicBezTo>
                    <a:pt x="0" y="47"/>
                    <a:pt x="1" y="45"/>
                    <a:pt x="3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9"/>
                    <a:pt x="22" y="50"/>
                    <a:pt x="20" y="50"/>
                  </a:cubicBez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31" name="Freeform 21"/>
            <p:cNvSpPr>
              <a:spLocks noEditPoints="1"/>
            </p:cNvSpPr>
            <p:nvPr/>
          </p:nvSpPr>
          <p:spPr bwMode="auto">
            <a:xfrm>
              <a:off x="6880325" y="4096253"/>
              <a:ext cx="273844" cy="275035"/>
            </a:xfrm>
            <a:custGeom>
              <a:avLst/>
              <a:gdLst>
                <a:gd name="T0" fmla="*/ 135 w 162"/>
                <a:gd name="T1" fmla="*/ 135 h 162"/>
                <a:gd name="T2" fmla="*/ 135 w 162"/>
                <a:gd name="T3" fmla="*/ 27 h 162"/>
                <a:gd name="T4" fmla="*/ 81 w 162"/>
                <a:gd name="T5" fmla="*/ 0 h 162"/>
                <a:gd name="T6" fmla="*/ 162 w 162"/>
                <a:gd name="T7" fmla="*/ 81 h 162"/>
                <a:gd name="T8" fmla="*/ 81 w 162"/>
                <a:gd name="T9" fmla="*/ 162 h 162"/>
                <a:gd name="T10" fmla="*/ 81 w 162"/>
                <a:gd name="T11" fmla="*/ 147 h 162"/>
                <a:gd name="T12" fmla="*/ 146 w 162"/>
                <a:gd name="T13" fmla="*/ 81 h 162"/>
                <a:gd name="T14" fmla="*/ 111 w 162"/>
                <a:gd name="T15" fmla="*/ 23 h 162"/>
                <a:gd name="T16" fmla="*/ 101 w 162"/>
                <a:gd name="T17" fmla="*/ 36 h 162"/>
                <a:gd name="T18" fmla="*/ 122 w 162"/>
                <a:gd name="T19" fmla="*/ 56 h 162"/>
                <a:gd name="T20" fmla="*/ 115 w 162"/>
                <a:gd name="T21" fmla="*/ 115 h 162"/>
                <a:gd name="T22" fmla="*/ 81 w 162"/>
                <a:gd name="T23" fmla="*/ 134 h 162"/>
                <a:gd name="T24" fmla="*/ 133 w 162"/>
                <a:gd name="T25" fmla="*/ 81 h 162"/>
                <a:gd name="T26" fmla="*/ 107 w 162"/>
                <a:gd name="T27" fmla="*/ 36 h 162"/>
                <a:gd name="T28" fmla="*/ 133 w 162"/>
                <a:gd name="T29" fmla="*/ 49 h 162"/>
                <a:gd name="T30" fmla="*/ 124 w 162"/>
                <a:gd name="T31" fmla="*/ 124 h 162"/>
                <a:gd name="T32" fmla="*/ 81 w 162"/>
                <a:gd name="T33" fmla="*/ 147 h 162"/>
                <a:gd name="T34" fmla="*/ 88 w 162"/>
                <a:gd name="T35" fmla="*/ 83 h 162"/>
                <a:gd name="T36" fmla="*/ 90 w 162"/>
                <a:gd name="T37" fmla="*/ 12 h 162"/>
                <a:gd name="T38" fmla="*/ 81 w 162"/>
                <a:gd name="T39" fmla="*/ 9 h 162"/>
                <a:gd name="T40" fmla="*/ 85 w 162"/>
                <a:gd name="T41" fmla="*/ 14 h 162"/>
                <a:gd name="T42" fmla="*/ 81 w 162"/>
                <a:gd name="T43" fmla="*/ 79 h 162"/>
                <a:gd name="T44" fmla="*/ 81 w 162"/>
                <a:gd name="T45" fmla="*/ 5 h 162"/>
                <a:gd name="T46" fmla="*/ 5 w 162"/>
                <a:gd name="T47" fmla="*/ 81 h 162"/>
                <a:gd name="T48" fmla="*/ 81 w 162"/>
                <a:gd name="T49" fmla="*/ 157 h 162"/>
                <a:gd name="T50" fmla="*/ 24 w 162"/>
                <a:gd name="T51" fmla="*/ 139 h 162"/>
                <a:gd name="T52" fmla="*/ 24 w 162"/>
                <a:gd name="T53" fmla="*/ 24 h 162"/>
                <a:gd name="T54" fmla="*/ 81 w 162"/>
                <a:gd name="T55" fmla="*/ 5 h 162"/>
                <a:gd name="T56" fmla="*/ 74 w 162"/>
                <a:gd name="T57" fmla="*/ 9 h 162"/>
                <a:gd name="T58" fmla="*/ 72 w 162"/>
                <a:gd name="T59" fmla="*/ 81 h 162"/>
                <a:gd name="T60" fmla="*/ 81 w 162"/>
                <a:gd name="T61" fmla="*/ 83 h 162"/>
                <a:gd name="T62" fmla="*/ 77 w 162"/>
                <a:gd name="T63" fmla="*/ 79 h 162"/>
                <a:gd name="T64" fmla="*/ 81 w 162"/>
                <a:gd name="T65" fmla="*/ 14 h 162"/>
                <a:gd name="T66" fmla="*/ 81 w 162"/>
                <a:gd name="T67" fmla="*/ 129 h 162"/>
                <a:gd name="T68" fmla="*/ 33 w 162"/>
                <a:gd name="T69" fmla="*/ 81 h 162"/>
                <a:gd name="T70" fmla="*/ 40 w 162"/>
                <a:gd name="T71" fmla="*/ 56 h 162"/>
                <a:gd name="T72" fmla="*/ 61 w 162"/>
                <a:gd name="T73" fmla="*/ 36 h 162"/>
                <a:gd name="T74" fmla="*/ 51 w 162"/>
                <a:gd name="T75" fmla="*/ 23 h 162"/>
                <a:gd name="T76" fmla="*/ 16 w 162"/>
                <a:gd name="T77" fmla="*/ 81 h 162"/>
                <a:gd name="T78" fmla="*/ 81 w 162"/>
                <a:gd name="T79" fmla="*/ 147 h 162"/>
                <a:gd name="T80" fmla="*/ 38 w 162"/>
                <a:gd name="T81" fmla="*/ 124 h 162"/>
                <a:gd name="T82" fmla="*/ 29 w 162"/>
                <a:gd name="T83" fmla="*/ 49 h 162"/>
                <a:gd name="T84" fmla="*/ 55 w 162"/>
                <a:gd name="T85" fmla="*/ 36 h 162"/>
                <a:gd name="T86" fmla="*/ 36 w 162"/>
                <a:gd name="T87" fmla="*/ 54 h 162"/>
                <a:gd name="T88" fmla="*/ 44 w 162"/>
                <a:gd name="T89" fmla="*/ 118 h 162"/>
                <a:gd name="T90" fmla="*/ 81 w 162"/>
                <a:gd name="T91" fmla="*/ 129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2" h="162">
                  <a:moveTo>
                    <a:pt x="81" y="157"/>
                  </a:moveTo>
                  <a:cubicBezTo>
                    <a:pt x="102" y="157"/>
                    <a:pt x="121" y="149"/>
                    <a:pt x="135" y="135"/>
                  </a:cubicBezTo>
                  <a:cubicBezTo>
                    <a:pt x="149" y="121"/>
                    <a:pt x="157" y="102"/>
                    <a:pt x="157" y="81"/>
                  </a:cubicBezTo>
                  <a:cubicBezTo>
                    <a:pt x="157" y="60"/>
                    <a:pt x="149" y="41"/>
                    <a:pt x="135" y="27"/>
                  </a:cubicBezTo>
                  <a:cubicBezTo>
                    <a:pt x="121" y="13"/>
                    <a:pt x="102" y="5"/>
                    <a:pt x="81" y="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03" y="0"/>
                    <a:pt x="124" y="9"/>
                    <a:pt x="138" y="24"/>
                  </a:cubicBezTo>
                  <a:cubicBezTo>
                    <a:pt x="153" y="39"/>
                    <a:pt x="162" y="59"/>
                    <a:pt x="162" y="81"/>
                  </a:cubicBezTo>
                  <a:cubicBezTo>
                    <a:pt x="162" y="104"/>
                    <a:pt x="153" y="124"/>
                    <a:pt x="138" y="139"/>
                  </a:cubicBezTo>
                  <a:cubicBezTo>
                    <a:pt x="124" y="153"/>
                    <a:pt x="103" y="162"/>
                    <a:pt x="81" y="162"/>
                  </a:cubicBezTo>
                  <a:cubicBezTo>
                    <a:pt x="81" y="157"/>
                    <a:pt x="81" y="157"/>
                    <a:pt x="81" y="157"/>
                  </a:cubicBezTo>
                  <a:close/>
                  <a:moveTo>
                    <a:pt x="81" y="147"/>
                  </a:moveTo>
                  <a:cubicBezTo>
                    <a:pt x="99" y="147"/>
                    <a:pt x="115" y="139"/>
                    <a:pt x="127" y="127"/>
                  </a:cubicBezTo>
                  <a:cubicBezTo>
                    <a:pt x="139" y="116"/>
                    <a:pt x="146" y="99"/>
                    <a:pt x="146" y="81"/>
                  </a:cubicBezTo>
                  <a:cubicBezTo>
                    <a:pt x="146" y="69"/>
                    <a:pt x="143" y="57"/>
                    <a:pt x="137" y="47"/>
                  </a:cubicBezTo>
                  <a:cubicBezTo>
                    <a:pt x="131" y="37"/>
                    <a:pt x="122" y="29"/>
                    <a:pt x="111" y="23"/>
                  </a:cubicBezTo>
                  <a:cubicBezTo>
                    <a:pt x="109" y="22"/>
                    <a:pt x="108" y="23"/>
                    <a:pt x="107" y="24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37"/>
                    <a:pt x="101" y="38"/>
                    <a:pt x="102" y="39"/>
                  </a:cubicBezTo>
                  <a:cubicBezTo>
                    <a:pt x="110" y="43"/>
                    <a:pt x="117" y="49"/>
                    <a:pt x="122" y="56"/>
                  </a:cubicBezTo>
                  <a:cubicBezTo>
                    <a:pt x="126" y="64"/>
                    <a:pt x="128" y="72"/>
                    <a:pt x="128" y="81"/>
                  </a:cubicBezTo>
                  <a:cubicBezTo>
                    <a:pt x="128" y="94"/>
                    <a:pt x="123" y="106"/>
                    <a:pt x="115" y="115"/>
                  </a:cubicBezTo>
                  <a:cubicBezTo>
                    <a:pt x="106" y="123"/>
                    <a:pt x="94" y="129"/>
                    <a:pt x="81" y="129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95" y="134"/>
                    <a:pt x="108" y="128"/>
                    <a:pt x="118" y="118"/>
                  </a:cubicBezTo>
                  <a:cubicBezTo>
                    <a:pt x="127" y="109"/>
                    <a:pt x="133" y="96"/>
                    <a:pt x="133" y="81"/>
                  </a:cubicBezTo>
                  <a:cubicBezTo>
                    <a:pt x="133" y="71"/>
                    <a:pt x="131" y="62"/>
                    <a:pt x="126" y="54"/>
                  </a:cubicBezTo>
                  <a:cubicBezTo>
                    <a:pt x="121" y="46"/>
                    <a:pt x="115" y="40"/>
                    <a:pt x="107" y="36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20" y="33"/>
                    <a:pt x="127" y="41"/>
                    <a:pt x="133" y="49"/>
                  </a:cubicBezTo>
                  <a:cubicBezTo>
                    <a:pt x="138" y="59"/>
                    <a:pt x="142" y="70"/>
                    <a:pt x="142" y="81"/>
                  </a:cubicBezTo>
                  <a:cubicBezTo>
                    <a:pt x="142" y="98"/>
                    <a:pt x="135" y="113"/>
                    <a:pt x="124" y="124"/>
                  </a:cubicBezTo>
                  <a:cubicBezTo>
                    <a:pt x="113" y="135"/>
                    <a:pt x="98" y="142"/>
                    <a:pt x="81" y="142"/>
                  </a:cubicBezTo>
                  <a:cubicBezTo>
                    <a:pt x="81" y="147"/>
                    <a:pt x="81" y="147"/>
                    <a:pt x="81" y="147"/>
                  </a:cubicBezTo>
                  <a:close/>
                  <a:moveTo>
                    <a:pt x="81" y="83"/>
                  </a:moveTo>
                  <a:cubicBezTo>
                    <a:pt x="88" y="83"/>
                    <a:pt x="88" y="83"/>
                    <a:pt x="88" y="83"/>
                  </a:cubicBezTo>
                  <a:cubicBezTo>
                    <a:pt x="89" y="83"/>
                    <a:pt x="90" y="82"/>
                    <a:pt x="90" y="81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0"/>
                    <a:pt x="89" y="9"/>
                    <a:pt x="88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1" y="79"/>
                    <a:pt x="81" y="79"/>
                    <a:pt x="81" y="79"/>
                  </a:cubicBezTo>
                  <a:lnTo>
                    <a:pt x="81" y="83"/>
                  </a:lnTo>
                  <a:close/>
                  <a:moveTo>
                    <a:pt x="81" y="5"/>
                  </a:moveTo>
                  <a:cubicBezTo>
                    <a:pt x="60" y="5"/>
                    <a:pt x="41" y="13"/>
                    <a:pt x="27" y="27"/>
                  </a:cubicBezTo>
                  <a:cubicBezTo>
                    <a:pt x="13" y="41"/>
                    <a:pt x="5" y="60"/>
                    <a:pt x="5" y="81"/>
                  </a:cubicBezTo>
                  <a:cubicBezTo>
                    <a:pt x="5" y="102"/>
                    <a:pt x="13" y="121"/>
                    <a:pt x="27" y="135"/>
                  </a:cubicBezTo>
                  <a:cubicBezTo>
                    <a:pt x="41" y="149"/>
                    <a:pt x="60" y="157"/>
                    <a:pt x="81" y="157"/>
                  </a:cubicBezTo>
                  <a:cubicBezTo>
                    <a:pt x="81" y="162"/>
                    <a:pt x="81" y="162"/>
                    <a:pt x="81" y="162"/>
                  </a:cubicBezTo>
                  <a:cubicBezTo>
                    <a:pt x="59" y="162"/>
                    <a:pt x="38" y="153"/>
                    <a:pt x="24" y="139"/>
                  </a:cubicBezTo>
                  <a:cubicBezTo>
                    <a:pt x="9" y="124"/>
                    <a:pt x="0" y="104"/>
                    <a:pt x="0" y="81"/>
                  </a:cubicBezTo>
                  <a:cubicBezTo>
                    <a:pt x="0" y="59"/>
                    <a:pt x="9" y="39"/>
                    <a:pt x="24" y="24"/>
                  </a:cubicBezTo>
                  <a:cubicBezTo>
                    <a:pt x="38" y="9"/>
                    <a:pt x="59" y="0"/>
                    <a:pt x="81" y="0"/>
                  </a:cubicBezTo>
                  <a:cubicBezTo>
                    <a:pt x="81" y="5"/>
                    <a:pt x="81" y="5"/>
                    <a:pt x="81" y="5"/>
                  </a:cubicBezTo>
                  <a:close/>
                  <a:moveTo>
                    <a:pt x="81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73" y="9"/>
                    <a:pt x="72" y="10"/>
                    <a:pt x="72" y="12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2"/>
                    <a:pt x="73" y="83"/>
                    <a:pt x="74" y="83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9"/>
                    <a:pt x="81" y="9"/>
                    <a:pt x="81" y="9"/>
                  </a:cubicBezTo>
                  <a:close/>
                  <a:moveTo>
                    <a:pt x="81" y="129"/>
                  </a:moveTo>
                  <a:cubicBezTo>
                    <a:pt x="68" y="129"/>
                    <a:pt x="56" y="123"/>
                    <a:pt x="47" y="115"/>
                  </a:cubicBezTo>
                  <a:cubicBezTo>
                    <a:pt x="39" y="106"/>
                    <a:pt x="33" y="94"/>
                    <a:pt x="33" y="81"/>
                  </a:cubicBezTo>
                  <a:cubicBezTo>
                    <a:pt x="33" y="72"/>
                    <a:pt x="36" y="64"/>
                    <a:pt x="4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5" y="49"/>
                    <a:pt x="51" y="43"/>
                    <a:pt x="60" y="39"/>
                  </a:cubicBezTo>
                  <a:cubicBezTo>
                    <a:pt x="61" y="38"/>
                    <a:pt x="61" y="37"/>
                    <a:pt x="61" y="36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4" y="23"/>
                    <a:pt x="53" y="22"/>
                    <a:pt x="51" y="23"/>
                  </a:cubicBezTo>
                  <a:cubicBezTo>
                    <a:pt x="40" y="29"/>
                    <a:pt x="31" y="37"/>
                    <a:pt x="25" y="47"/>
                  </a:cubicBezTo>
                  <a:cubicBezTo>
                    <a:pt x="19" y="57"/>
                    <a:pt x="16" y="69"/>
                    <a:pt x="16" y="81"/>
                  </a:cubicBezTo>
                  <a:cubicBezTo>
                    <a:pt x="16" y="99"/>
                    <a:pt x="23" y="116"/>
                    <a:pt x="35" y="127"/>
                  </a:cubicBezTo>
                  <a:cubicBezTo>
                    <a:pt x="47" y="139"/>
                    <a:pt x="63" y="147"/>
                    <a:pt x="81" y="147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64" y="142"/>
                    <a:pt x="49" y="135"/>
                    <a:pt x="38" y="124"/>
                  </a:cubicBezTo>
                  <a:cubicBezTo>
                    <a:pt x="27" y="113"/>
                    <a:pt x="20" y="98"/>
                    <a:pt x="20" y="81"/>
                  </a:cubicBezTo>
                  <a:cubicBezTo>
                    <a:pt x="20" y="70"/>
                    <a:pt x="24" y="59"/>
                    <a:pt x="29" y="49"/>
                  </a:cubicBezTo>
                  <a:cubicBezTo>
                    <a:pt x="35" y="41"/>
                    <a:pt x="42" y="33"/>
                    <a:pt x="52" y="28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47" y="40"/>
                    <a:pt x="41" y="46"/>
                    <a:pt x="36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1" y="62"/>
                    <a:pt x="29" y="71"/>
                    <a:pt x="29" y="81"/>
                  </a:cubicBezTo>
                  <a:cubicBezTo>
                    <a:pt x="29" y="96"/>
                    <a:pt x="35" y="109"/>
                    <a:pt x="44" y="118"/>
                  </a:cubicBezTo>
                  <a:cubicBezTo>
                    <a:pt x="53" y="128"/>
                    <a:pt x="67" y="134"/>
                    <a:pt x="81" y="134"/>
                  </a:cubicBezTo>
                  <a:lnTo>
                    <a:pt x="81" y="129"/>
                  </a:ln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32" name="Freeform 28"/>
            <p:cNvSpPr>
              <a:spLocks noEditPoints="1"/>
            </p:cNvSpPr>
            <p:nvPr/>
          </p:nvSpPr>
          <p:spPr bwMode="auto">
            <a:xfrm>
              <a:off x="5700416" y="4049819"/>
              <a:ext cx="308372" cy="378619"/>
            </a:xfrm>
            <a:custGeom>
              <a:avLst/>
              <a:gdLst>
                <a:gd name="T0" fmla="*/ 171 w 182"/>
                <a:gd name="T1" fmla="*/ 218 h 223"/>
                <a:gd name="T2" fmla="*/ 120 w 182"/>
                <a:gd name="T3" fmla="*/ 125 h 223"/>
                <a:gd name="T4" fmla="*/ 104 w 182"/>
                <a:gd name="T5" fmla="*/ 74 h 223"/>
                <a:gd name="T6" fmla="*/ 129 w 182"/>
                <a:gd name="T7" fmla="*/ 127 h 223"/>
                <a:gd name="T8" fmla="*/ 182 w 182"/>
                <a:gd name="T9" fmla="*/ 221 h 223"/>
                <a:gd name="T10" fmla="*/ 125 w 182"/>
                <a:gd name="T11" fmla="*/ 206 h 223"/>
                <a:gd name="T12" fmla="*/ 112 w 182"/>
                <a:gd name="T13" fmla="*/ 190 h 223"/>
                <a:gd name="T14" fmla="*/ 106 w 182"/>
                <a:gd name="T15" fmla="*/ 185 h 223"/>
                <a:gd name="T16" fmla="*/ 107 w 182"/>
                <a:gd name="T17" fmla="*/ 170 h 223"/>
                <a:gd name="T18" fmla="*/ 106 w 182"/>
                <a:gd name="T19" fmla="*/ 151 h 223"/>
                <a:gd name="T20" fmla="*/ 104 w 182"/>
                <a:gd name="T21" fmla="*/ 167 h 223"/>
                <a:gd name="T22" fmla="*/ 91 w 182"/>
                <a:gd name="T23" fmla="*/ 201 h 223"/>
                <a:gd name="T24" fmla="*/ 104 w 182"/>
                <a:gd name="T25" fmla="*/ 74 h 223"/>
                <a:gd name="T26" fmla="*/ 91 w 182"/>
                <a:gd name="T27" fmla="*/ 0 h 223"/>
                <a:gd name="T28" fmla="*/ 102 w 182"/>
                <a:gd name="T29" fmla="*/ 35 h 223"/>
                <a:gd name="T30" fmla="*/ 103 w 182"/>
                <a:gd name="T31" fmla="*/ 141 h 223"/>
                <a:gd name="T32" fmla="*/ 99 w 182"/>
                <a:gd name="T33" fmla="*/ 139 h 223"/>
                <a:gd name="T34" fmla="*/ 102 w 182"/>
                <a:gd name="T35" fmla="*/ 127 h 223"/>
                <a:gd name="T36" fmla="*/ 97 w 182"/>
                <a:gd name="T37" fmla="*/ 157 h 223"/>
                <a:gd name="T38" fmla="*/ 103 w 182"/>
                <a:gd name="T39" fmla="*/ 157 h 223"/>
                <a:gd name="T40" fmla="*/ 91 w 182"/>
                <a:gd name="T41" fmla="*/ 170 h 223"/>
                <a:gd name="T42" fmla="*/ 104 w 182"/>
                <a:gd name="T43" fmla="*/ 176 h 223"/>
                <a:gd name="T44" fmla="*/ 104 w 182"/>
                <a:gd name="T45" fmla="*/ 185 h 223"/>
                <a:gd name="T46" fmla="*/ 97 w 182"/>
                <a:gd name="T47" fmla="*/ 108 h 223"/>
                <a:gd name="T48" fmla="*/ 91 w 182"/>
                <a:gd name="T49" fmla="*/ 100 h 223"/>
                <a:gd name="T50" fmla="*/ 91 w 182"/>
                <a:gd name="T51" fmla="*/ 201 h 223"/>
                <a:gd name="T52" fmla="*/ 78 w 182"/>
                <a:gd name="T53" fmla="*/ 201 h 223"/>
                <a:gd name="T54" fmla="*/ 85 w 182"/>
                <a:gd name="T55" fmla="*/ 38 h 223"/>
                <a:gd name="T56" fmla="*/ 82 w 182"/>
                <a:gd name="T57" fmla="*/ 33 h 223"/>
                <a:gd name="T58" fmla="*/ 91 w 182"/>
                <a:gd name="T59" fmla="*/ 17 h 223"/>
                <a:gd name="T60" fmla="*/ 87 w 182"/>
                <a:gd name="T61" fmla="*/ 111 h 223"/>
                <a:gd name="T62" fmla="*/ 90 w 182"/>
                <a:gd name="T63" fmla="*/ 106 h 223"/>
                <a:gd name="T64" fmla="*/ 91 w 182"/>
                <a:gd name="T65" fmla="*/ 130 h 223"/>
                <a:gd name="T66" fmla="*/ 91 w 182"/>
                <a:gd name="T67" fmla="*/ 153 h 223"/>
                <a:gd name="T68" fmla="*/ 78 w 182"/>
                <a:gd name="T69" fmla="*/ 139 h 223"/>
                <a:gd name="T70" fmla="*/ 91 w 182"/>
                <a:gd name="T71" fmla="*/ 125 h 223"/>
                <a:gd name="T72" fmla="*/ 89 w 182"/>
                <a:gd name="T73" fmla="*/ 165 h 223"/>
                <a:gd name="T74" fmla="*/ 78 w 182"/>
                <a:gd name="T75" fmla="*/ 190 h 223"/>
                <a:gd name="T76" fmla="*/ 85 w 182"/>
                <a:gd name="T77" fmla="*/ 160 h 223"/>
                <a:gd name="T78" fmla="*/ 79 w 182"/>
                <a:gd name="T79" fmla="*/ 151 h 223"/>
                <a:gd name="T80" fmla="*/ 78 w 182"/>
                <a:gd name="T81" fmla="*/ 160 h 223"/>
                <a:gd name="T82" fmla="*/ 56 w 182"/>
                <a:gd name="T83" fmla="*/ 201 h 223"/>
                <a:gd name="T84" fmla="*/ 40 w 182"/>
                <a:gd name="T85" fmla="*/ 222 h 223"/>
                <a:gd name="T86" fmla="*/ 1 w 182"/>
                <a:gd name="T87" fmla="*/ 218 h 223"/>
                <a:gd name="T88" fmla="*/ 53 w 182"/>
                <a:gd name="T89" fmla="*/ 109 h 223"/>
                <a:gd name="T90" fmla="*/ 70 w 182"/>
                <a:gd name="T91" fmla="*/ 109 h 223"/>
                <a:gd name="T92" fmla="*/ 62 w 182"/>
                <a:gd name="T93" fmla="*/ 125 h 223"/>
                <a:gd name="T94" fmla="*/ 78 w 182"/>
                <a:gd name="T95" fmla="*/ 139 h 223"/>
                <a:gd name="T96" fmla="*/ 78 w 182"/>
                <a:gd name="T97" fmla="*/ 151 h 223"/>
                <a:gd name="T98" fmla="*/ 72 w 182"/>
                <a:gd name="T99" fmla="*/ 170 h 223"/>
                <a:gd name="T100" fmla="*/ 78 w 182"/>
                <a:gd name="T101" fmla="*/ 160 h 223"/>
                <a:gd name="T102" fmla="*/ 70 w 182"/>
                <a:gd name="T103" fmla="*/ 190 h 223"/>
                <a:gd name="T104" fmla="*/ 78 w 182"/>
                <a:gd name="T105" fmla="*/ 176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2" h="223">
                  <a:moveTo>
                    <a:pt x="104" y="201"/>
                  </a:moveTo>
                  <a:cubicBezTo>
                    <a:pt x="126" y="201"/>
                    <a:pt x="126" y="201"/>
                    <a:pt x="126" y="201"/>
                  </a:cubicBezTo>
                  <a:cubicBezTo>
                    <a:pt x="127" y="201"/>
                    <a:pt x="128" y="201"/>
                    <a:pt x="128" y="202"/>
                  </a:cubicBezTo>
                  <a:cubicBezTo>
                    <a:pt x="145" y="218"/>
                    <a:pt x="145" y="218"/>
                    <a:pt x="145" y="218"/>
                  </a:cubicBezTo>
                  <a:cubicBezTo>
                    <a:pt x="171" y="218"/>
                    <a:pt x="171" y="218"/>
                    <a:pt x="171" y="218"/>
                  </a:cubicBezTo>
                  <a:cubicBezTo>
                    <a:pt x="161" y="211"/>
                    <a:pt x="152" y="201"/>
                    <a:pt x="145" y="189"/>
                  </a:cubicBezTo>
                  <a:cubicBezTo>
                    <a:pt x="133" y="171"/>
                    <a:pt x="125" y="149"/>
                    <a:pt x="118" y="128"/>
                  </a:cubicBezTo>
                  <a:cubicBezTo>
                    <a:pt x="117" y="127"/>
                    <a:pt x="118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11"/>
                    <a:pt x="124" y="111"/>
                    <a:pt x="124" y="111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13" y="111"/>
                    <a:pt x="113" y="110"/>
                    <a:pt x="112" y="109"/>
                  </a:cubicBezTo>
                  <a:cubicBezTo>
                    <a:pt x="109" y="96"/>
                    <a:pt x="106" y="84"/>
                    <a:pt x="104" y="74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106" y="58"/>
                    <a:pt x="110" y="81"/>
                    <a:pt x="116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28" y="106"/>
                    <a:pt x="129" y="107"/>
                    <a:pt x="129" y="109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8"/>
                    <a:pt x="128" y="130"/>
                    <a:pt x="126" y="130"/>
                  </a:cubicBezTo>
                  <a:cubicBezTo>
                    <a:pt x="123" y="130"/>
                    <a:pt x="123" y="130"/>
                    <a:pt x="123" y="130"/>
                  </a:cubicBezTo>
                  <a:cubicBezTo>
                    <a:pt x="130" y="150"/>
                    <a:pt x="138" y="170"/>
                    <a:pt x="149" y="186"/>
                  </a:cubicBezTo>
                  <a:cubicBezTo>
                    <a:pt x="158" y="200"/>
                    <a:pt x="168" y="212"/>
                    <a:pt x="181" y="218"/>
                  </a:cubicBezTo>
                  <a:cubicBezTo>
                    <a:pt x="181" y="219"/>
                    <a:pt x="182" y="220"/>
                    <a:pt x="182" y="221"/>
                  </a:cubicBezTo>
                  <a:cubicBezTo>
                    <a:pt x="182" y="222"/>
                    <a:pt x="181" y="223"/>
                    <a:pt x="179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4" y="223"/>
                    <a:pt x="143" y="223"/>
                    <a:pt x="143" y="222"/>
                  </a:cubicBezTo>
                  <a:cubicBezTo>
                    <a:pt x="125" y="206"/>
                    <a:pt x="125" y="206"/>
                    <a:pt x="125" y="206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104" y="201"/>
                    <a:pt x="104" y="201"/>
                    <a:pt x="104" y="201"/>
                  </a:cubicBezTo>
                  <a:close/>
                  <a:moveTo>
                    <a:pt x="104" y="190"/>
                  </a:move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3" y="190"/>
                    <a:pt x="113" y="189"/>
                    <a:pt x="114" y="189"/>
                  </a:cubicBezTo>
                  <a:cubicBezTo>
                    <a:pt x="115" y="188"/>
                    <a:pt x="115" y="187"/>
                    <a:pt x="114" y="18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83"/>
                    <a:pt x="104" y="183"/>
                    <a:pt x="104" y="183"/>
                  </a:cubicBezTo>
                  <a:cubicBezTo>
                    <a:pt x="106" y="185"/>
                    <a:pt x="106" y="185"/>
                    <a:pt x="106" y="185"/>
                  </a:cubicBezTo>
                  <a:cubicBezTo>
                    <a:pt x="104" y="185"/>
                    <a:pt x="104" y="185"/>
                    <a:pt x="104" y="185"/>
                  </a:cubicBezTo>
                  <a:cubicBezTo>
                    <a:pt x="104" y="190"/>
                    <a:pt x="104" y="190"/>
                    <a:pt x="104" y="190"/>
                  </a:cubicBezTo>
                  <a:close/>
                  <a:moveTo>
                    <a:pt x="104" y="167"/>
                  </a:moveTo>
                  <a:cubicBezTo>
                    <a:pt x="107" y="170"/>
                    <a:pt x="107" y="170"/>
                    <a:pt x="107" y="170"/>
                  </a:cubicBezTo>
                  <a:cubicBezTo>
                    <a:pt x="107" y="170"/>
                    <a:pt x="107" y="170"/>
                    <a:pt x="107" y="170"/>
                  </a:cubicBezTo>
                  <a:cubicBezTo>
                    <a:pt x="108" y="170"/>
                    <a:pt x="109" y="170"/>
                    <a:pt x="109" y="170"/>
                  </a:cubicBezTo>
                  <a:cubicBezTo>
                    <a:pt x="111" y="170"/>
                    <a:pt x="111" y="168"/>
                    <a:pt x="111" y="167"/>
                  </a:cubicBezTo>
                  <a:cubicBezTo>
                    <a:pt x="110" y="165"/>
                    <a:pt x="110" y="162"/>
                    <a:pt x="109" y="160"/>
                  </a:cubicBezTo>
                  <a:cubicBezTo>
                    <a:pt x="108" y="157"/>
                    <a:pt x="108" y="155"/>
                    <a:pt x="107" y="152"/>
                  </a:cubicBezTo>
                  <a:cubicBezTo>
                    <a:pt x="107" y="152"/>
                    <a:pt x="107" y="151"/>
                    <a:pt x="106" y="151"/>
                  </a:cubicBezTo>
                  <a:cubicBezTo>
                    <a:pt x="106" y="150"/>
                    <a:pt x="105" y="150"/>
                    <a:pt x="104" y="151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4" y="167"/>
                    <a:pt x="104" y="167"/>
                    <a:pt x="104" y="167"/>
                  </a:cubicBezTo>
                  <a:close/>
                  <a:moveTo>
                    <a:pt x="104" y="141"/>
                  </a:moveTo>
                  <a:cubicBezTo>
                    <a:pt x="104" y="140"/>
                    <a:pt x="104" y="140"/>
                    <a:pt x="104" y="139"/>
                  </a:cubicBezTo>
                  <a:cubicBezTo>
                    <a:pt x="104" y="138"/>
                    <a:pt x="104" y="138"/>
                    <a:pt x="104" y="138"/>
                  </a:cubicBezTo>
                  <a:lnTo>
                    <a:pt x="104" y="141"/>
                  </a:lnTo>
                  <a:close/>
                  <a:moveTo>
                    <a:pt x="91" y="201"/>
                  </a:moveTo>
                  <a:cubicBezTo>
                    <a:pt x="104" y="201"/>
                    <a:pt x="104" y="201"/>
                    <a:pt x="104" y="201"/>
                  </a:cubicBezTo>
                  <a:cubicBezTo>
                    <a:pt x="104" y="206"/>
                    <a:pt x="104" y="206"/>
                    <a:pt x="104" y="206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91" y="201"/>
                    <a:pt x="91" y="201"/>
                    <a:pt x="91" y="201"/>
                  </a:cubicBezTo>
                  <a:close/>
                  <a:moveTo>
                    <a:pt x="104" y="74"/>
                  </a:moveTo>
                  <a:cubicBezTo>
                    <a:pt x="100" y="56"/>
                    <a:pt x="99" y="43"/>
                    <a:pt x="98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4" y="37"/>
                    <a:pt x="94" y="36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2" y="0"/>
                    <a:pt x="93" y="1"/>
                    <a:pt x="93" y="2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1" y="33"/>
                    <a:pt x="102" y="34"/>
                    <a:pt x="102" y="35"/>
                  </a:cubicBezTo>
                  <a:cubicBezTo>
                    <a:pt x="102" y="35"/>
                    <a:pt x="103" y="39"/>
                    <a:pt x="104" y="46"/>
                  </a:cubicBezTo>
                  <a:cubicBezTo>
                    <a:pt x="104" y="74"/>
                    <a:pt x="104" y="74"/>
                    <a:pt x="104" y="74"/>
                  </a:cubicBezTo>
                  <a:close/>
                  <a:moveTo>
                    <a:pt x="104" y="138"/>
                  </a:moveTo>
                  <a:cubicBezTo>
                    <a:pt x="104" y="141"/>
                    <a:pt x="104" y="141"/>
                    <a:pt x="104" y="141"/>
                  </a:cubicBezTo>
                  <a:cubicBezTo>
                    <a:pt x="104" y="141"/>
                    <a:pt x="104" y="141"/>
                    <a:pt x="103" y="141"/>
                  </a:cubicBezTo>
                  <a:cubicBezTo>
                    <a:pt x="103" y="141"/>
                    <a:pt x="103" y="141"/>
                    <a:pt x="103" y="141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92" y="152"/>
                    <a:pt x="92" y="153"/>
                    <a:pt x="91" y="153"/>
                  </a:cubicBezTo>
                  <a:cubicBezTo>
                    <a:pt x="91" y="147"/>
                    <a:pt x="91" y="147"/>
                    <a:pt x="91" y="147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98" y="135"/>
                    <a:pt x="98" y="132"/>
                    <a:pt x="97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100" y="125"/>
                    <a:pt x="101" y="126"/>
                    <a:pt x="102" y="127"/>
                  </a:cubicBezTo>
                  <a:cubicBezTo>
                    <a:pt x="102" y="127"/>
                    <a:pt x="103" y="132"/>
                    <a:pt x="104" y="138"/>
                  </a:cubicBezTo>
                  <a:close/>
                  <a:moveTo>
                    <a:pt x="104" y="151"/>
                  </a:moveTo>
                  <a:cubicBezTo>
                    <a:pt x="104" y="151"/>
                    <a:pt x="103" y="151"/>
                    <a:pt x="103" y="151"/>
                  </a:cubicBezTo>
                  <a:cubicBezTo>
                    <a:pt x="98" y="156"/>
                    <a:pt x="98" y="156"/>
                    <a:pt x="98" y="156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6" y="158"/>
                    <a:pt x="96" y="159"/>
                    <a:pt x="97" y="160"/>
                  </a:cubicBezTo>
                  <a:cubicBezTo>
                    <a:pt x="104" y="167"/>
                    <a:pt x="104" y="167"/>
                    <a:pt x="104" y="167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4" y="151"/>
                    <a:pt x="104" y="151"/>
                    <a:pt x="104" y="151"/>
                  </a:cubicBezTo>
                  <a:close/>
                  <a:moveTo>
                    <a:pt x="104" y="176"/>
                  </a:moveTo>
                  <a:cubicBezTo>
                    <a:pt x="104" y="183"/>
                    <a:pt x="104" y="183"/>
                    <a:pt x="104" y="183"/>
                  </a:cubicBezTo>
                  <a:cubicBezTo>
                    <a:pt x="91" y="170"/>
                    <a:pt x="91" y="170"/>
                    <a:pt x="91" y="170"/>
                  </a:cubicBezTo>
                  <a:cubicBezTo>
                    <a:pt x="91" y="170"/>
                    <a:pt x="91" y="170"/>
                    <a:pt x="91" y="170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2" y="164"/>
                    <a:pt x="92" y="164"/>
                    <a:pt x="93" y="165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104" y="176"/>
                    <a:pt x="104" y="176"/>
                    <a:pt x="104" y="176"/>
                  </a:cubicBezTo>
                  <a:close/>
                  <a:moveTo>
                    <a:pt x="104" y="185"/>
                  </a:moveTo>
                  <a:cubicBezTo>
                    <a:pt x="104" y="190"/>
                    <a:pt x="104" y="190"/>
                    <a:pt x="104" y="190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104" y="185"/>
                    <a:pt x="104" y="185"/>
                    <a:pt x="104" y="185"/>
                  </a:cubicBezTo>
                  <a:close/>
                  <a:moveTo>
                    <a:pt x="91" y="111"/>
                  </a:moveTo>
                  <a:cubicBezTo>
                    <a:pt x="95" y="111"/>
                    <a:pt x="95" y="111"/>
                    <a:pt x="95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6" y="111"/>
                    <a:pt x="97" y="110"/>
                    <a:pt x="97" y="108"/>
                  </a:cubicBezTo>
                  <a:cubicBezTo>
                    <a:pt x="95" y="99"/>
                    <a:pt x="93" y="67"/>
                    <a:pt x="93" y="67"/>
                  </a:cubicBezTo>
                  <a:cubicBezTo>
                    <a:pt x="93" y="66"/>
                    <a:pt x="92" y="65"/>
                    <a:pt x="91" y="65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2"/>
                    <a:pt x="92" y="104"/>
                    <a:pt x="92" y="106"/>
                  </a:cubicBezTo>
                  <a:cubicBezTo>
                    <a:pt x="91" y="106"/>
                    <a:pt x="91" y="106"/>
                    <a:pt x="91" y="106"/>
                  </a:cubicBezTo>
                  <a:lnTo>
                    <a:pt x="91" y="111"/>
                  </a:lnTo>
                  <a:close/>
                  <a:moveTo>
                    <a:pt x="78" y="201"/>
                  </a:moveTo>
                  <a:cubicBezTo>
                    <a:pt x="91" y="201"/>
                    <a:pt x="91" y="201"/>
                    <a:pt x="91" y="201"/>
                  </a:cubicBezTo>
                  <a:cubicBezTo>
                    <a:pt x="91" y="201"/>
                    <a:pt x="91" y="201"/>
                    <a:pt x="91" y="201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8" y="201"/>
                    <a:pt x="78" y="201"/>
                    <a:pt x="78" y="201"/>
                  </a:cubicBezTo>
                  <a:close/>
                  <a:moveTo>
                    <a:pt x="91" y="17"/>
                  </a:moveTo>
                  <a:cubicBezTo>
                    <a:pt x="91" y="17"/>
                    <a:pt x="91" y="17"/>
                    <a:pt x="91" y="17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37"/>
                    <a:pt x="87" y="38"/>
                    <a:pt x="85" y="38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4" y="43"/>
                    <a:pt x="82" y="56"/>
                    <a:pt x="78" y="74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9" y="40"/>
                    <a:pt x="80" y="36"/>
                    <a:pt x="80" y="35"/>
                  </a:cubicBezTo>
                  <a:cubicBezTo>
                    <a:pt x="80" y="34"/>
                    <a:pt x="81" y="33"/>
                    <a:pt x="82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90" y="1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17"/>
                    <a:pt x="91" y="17"/>
                    <a:pt x="91" y="17"/>
                  </a:cubicBezTo>
                  <a:close/>
                  <a:moveTo>
                    <a:pt x="91" y="65"/>
                  </a:moveTo>
                  <a:cubicBezTo>
                    <a:pt x="90" y="65"/>
                    <a:pt x="89" y="66"/>
                    <a:pt x="89" y="67"/>
                  </a:cubicBezTo>
                  <a:cubicBezTo>
                    <a:pt x="89" y="67"/>
                    <a:pt x="87" y="98"/>
                    <a:pt x="85" y="108"/>
                  </a:cubicBezTo>
                  <a:cubicBezTo>
                    <a:pt x="85" y="108"/>
                    <a:pt x="85" y="109"/>
                    <a:pt x="85" y="109"/>
                  </a:cubicBezTo>
                  <a:cubicBezTo>
                    <a:pt x="85" y="110"/>
                    <a:pt x="86" y="111"/>
                    <a:pt x="87" y="111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91" y="111"/>
                    <a:pt x="91" y="111"/>
                    <a:pt x="91" y="111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91" y="104"/>
                    <a:pt x="91" y="102"/>
                    <a:pt x="91" y="100"/>
                  </a:cubicBezTo>
                  <a:cubicBezTo>
                    <a:pt x="91" y="65"/>
                    <a:pt x="91" y="65"/>
                    <a:pt x="91" y="65"/>
                  </a:cubicBezTo>
                  <a:close/>
                  <a:moveTo>
                    <a:pt x="91" y="125"/>
                  </a:moveTo>
                  <a:cubicBezTo>
                    <a:pt x="91" y="130"/>
                    <a:pt x="91" y="130"/>
                    <a:pt x="91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85" y="130"/>
                    <a:pt x="85" y="130"/>
                    <a:pt x="85" y="130"/>
                  </a:cubicBezTo>
                  <a:cubicBezTo>
                    <a:pt x="84" y="132"/>
                    <a:pt x="84" y="135"/>
                    <a:pt x="83" y="139"/>
                  </a:cubicBezTo>
                  <a:cubicBezTo>
                    <a:pt x="91" y="147"/>
                    <a:pt x="91" y="147"/>
                    <a:pt x="91" y="147"/>
                  </a:cubicBezTo>
                  <a:cubicBezTo>
                    <a:pt x="91" y="147"/>
                    <a:pt x="91" y="147"/>
                    <a:pt x="91" y="147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2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2"/>
                    <a:pt x="80" y="127"/>
                    <a:pt x="80" y="127"/>
                  </a:cubicBezTo>
                  <a:cubicBezTo>
                    <a:pt x="81" y="126"/>
                    <a:pt x="82" y="125"/>
                    <a:pt x="83" y="125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91" y="125"/>
                    <a:pt x="91" y="125"/>
                    <a:pt x="91" y="125"/>
                  </a:cubicBezTo>
                  <a:cubicBezTo>
                    <a:pt x="91" y="125"/>
                    <a:pt x="91" y="125"/>
                    <a:pt x="91" y="125"/>
                  </a:cubicBezTo>
                  <a:close/>
                  <a:moveTo>
                    <a:pt x="91" y="164"/>
                  </a:moveTo>
                  <a:cubicBezTo>
                    <a:pt x="91" y="170"/>
                    <a:pt x="91" y="170"/>
                    <a:pt x="91" y="170"/>
                  </a:cubicBezTo>
                  <a:cubicBezTo>
                    <a:pt x="78" y="183"/>
                    <a:pt x="78" y="183"/>
                    <a:pt x="78" y="183"/>
                  </a:cubicBezTo>
                  <a:cubicBezTo>
                    <a:pt x="78" y="176"/>
                    <a:pt x="78" y="176"/>
                    <a:pt x="78" y="176"/>
                  </a:cubicBezTo>
                  <a:cubicBezTo>
                    <a:pt x="89" y="165"/>
                    <a:pt x="89" y="165"/>
                    <a:pt x="89" y="165"/>
                  </a:cubicBezTo>
                  <a:cubicBezTo>
                    <a:pt x="90" y="164"/>
                    <a:pt x="90" y="164"/>
                    <a:pt x="91" y="164"/>
                  </a:cubicBezTo>
                  <a:close/>
                  <a:moveTo>
                    <a:pt x="91" y="185"/>
                  </a:move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78" y="190"/>
                    <a:pt x="78" y="190"/>
                    <a:pt x="78" y="190"/>
                  </a:cubicBezTo>
                  <a:cubicBezTo>
                    <a:pt x="78" y="185"/>
                    <a:pt x="78" y="185"/>
                    <a:pt x="78" y="185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91" y="185"/>
                    <a:pt x="91" y="185"/>
                    <a:pt x="91" y="185"/>
                  </a:cubicBezTo>
                  <a:close/>
                  <a:moveTo>
                    <a:pt x="78" y="167"/>
                  </a:move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6" y="159"/>
                    <a:pt x="86" y="158"/>
                    <a:pt x="85" y="157"/>
                  </a:cubicBezTo>
                  <a:cubicBezTo>
                    <a:pt x="79" y="151"/>
                    <a:pt x="79" y="151"/>
                    <a:pt x="79" y="151"/>
                  </a:cubicBezTo>
                  <a:cubicBezTo>
                    <a:pt x="79" y="151"/>
                    <a:pt x="79" y="151"/>
                    <a:pt x="79" y="151"/>
                  </a:cubicBezTo>
                  <a:cubicBezTo>
                    <a:pt x="79" y="151"/>
                    <a:pt x="79" y="151"/>
                    <a:pt x="78" y="151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80" y="158"/>
                    <a:pt x="80" y="158"/>
                    <a:pt x="80" y="158"/>
                  </a:cubicBezTo>
                  <a:cubicBezTo>
                    <a:pt x="78" y="160"/>
                    <a:pt x="78" y="160"/>
                    <a:pt x="78" y="160"/>
                  </a:cubicBezTo>
                  <a:lnTo>
                    <a:pt x="78" y="167"/>
                  </a:lnTo>
                  <a:close/>
                  <a:moveTo>
                    <a:pt x="11" y="218"/>
                  </a:moveTo>
                  <a:cubicBezTo>
                    <a:pt x="37" y="218"/>
                    <a:pt x="37" y="218"/>
                    <a:pt x="37" y="218"/>
                  </a:cubicBezTo>
                  <a:cubicBezTo>
                    <a:pt x="54" y="202"/>
                    <a:pt x="54" y="202"/>
                    <a:pt x="54" y="202"/>
                  </a:cubicBezTo>
                  <a:cubicBezTo>
                    <a:pt x="55" y="201"/>
                    <a:pt x="55" y="201"/>
                    <a:pt x="56" y="201"/>
                  </a:cubicBezTo>
                  <a:cubicBezTo>
                    <a:pt x="56" y="201"/>
                    <a:pt x="56" y="201"/>
                    <a:pt x="56" y="201"/>
                  </a:cubicBezTo>
                  <a:cubicBezTo>
                    <a:pt x="78" y="201"/>
                    <a:pt x="78" y="201"/>
                    <a:pt x="78" y="201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57" y="206"/>
                    <a:pt x="57" y="206"/>
                    <a:pt x="57" y="206"/>
                  </a:cubicBezTo>
                  <a:cubicBezTo>
                    <a:pt x="40" y="222"/>
                    <a:pt x="40" y="222"/>
                    <a:pt x="40" y="222"/>
                  </a:cubicBezTo>
                  <a:cubicBezTo>
                    <a:pt x="39" y="223"/>
                    <a:pt x="39" y="223"/>
                    <a:pt x="38" y="223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2" y="223"/>
                    <a:pt x="1" y="223"/>
                    <a:pt x="0" y="222"/>
                  </a:cubicBezTo>
                  <a:cubicBezTo>
                    <a:pt x="0" y="221"/>
                    <a:pt x="0" y="219"/>
                    <a:pt x="1" y="218"/>
                  </a:cubicBezTo>
                  <a:cubicBezTo>
                    <a:pt x="15" y="211"/>
                    <a:pt x="27" y="198"/>
                    <a:pt x="36" y="181"/>
                  </a:cubicBezTo>
                  <a:cubicBezTo>
                    <a:pt x="45" y="166"/>
                    <a:pt x="53" y="148"/>
                    <a:pt x="59" y="130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4" y="130"/>
                    <a:pt x="53" y="128"/>
                    <a:pt x="53" y="12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4" y="106"/>
                    <a:pt x="56" y="106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72" y="81"/>
                    <a:pt x="76" y="59"/>
                    <a:pt x="78" y="46"/>
                  </a:cubicBezTo>
                  <a:cubicBezTo>
                    <a:pt x="78" y="74"/>
                    <a:pt x="78" y="74"/>
                    <a:pt x="78" y="74"/>
                  </a:cubicBezTo>
                  <a:cubicBezTo>
                    <a:pt x="76" y="84"/>
                    <a:pt x="73" y="97"/>
                    <a:pt x="70" y="109"/>
                  </a:cubicBezTo>
                  <a:cubicBezTo>
                    <a:pt x="69" y="110"/>
                    <a:pt x="69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58" y="111"/>
                    <a:pt x="58" y="111"/>
                    <a:pt x="58" y="111"/>
                  </a:cubicBezTo>
                  <a:cubicBezTo>
                    <a:pt x="58" y="125"/>
                    <a:pt x="58" y="125"/>
                    <a:pt x="58" y="125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3" y="125"/>
                    <a:pt x="64" y="126"/>
                    <a:pt x="64" y="127"/>
                  </a:cubicBezTo>
                  <a:cubicBezTo>
                    <a:pt x="64" y="127"/>
                    <a:pt x="64" y="128"/>
                    <a:pt x="64" y="128"/>
                  </a:cubicBezTo>
                  <a:cubicBezTo>
                    <a:pt x="58" y="148"/>
                    <a:pt x="50" y="167"/>
                    <a:pt x="40" y="184"/>
                  </a:cubicBezTo>
                  <a:cubicBezTo>
                    <a:pt x="32" y="198"/>
                    <a:pt x="22" y="210"/>
                    <a:pt x="11" y="218"/>
                  </a:cubicBezTo>
                  <a:close/>
                  <a:moveTo>
                    <a:pt x="78" y="139"/>
                  </a:moveTo>
                  <a:cubicBezTo>
                    <a:pt x="78" y="139"/>
                    <a:pt x="78" y="139"/>
                    <a:pt x="78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78" y="140"/>
                    <a:pt x="78" y="140"/>
                    <a:pt x="78" y="141"/>
                  </a:cubicBezTo>
                  <a:cubicBezTo>
                    <a:pt x="78" y="139"/>
                    <a:pt x="78" y="139"/>
                    <a:pt x="78" y="139"/>
                  </a:cubicBezTo>
                  <a:close/>
                  <a:moveTo>
                    <a:pt x="78" y="151"/>
                  </a:moveTo>
                  <a:cubicBezTo>
                    <a:pt x="78" y="150"/>
                    <a:pt x="78" y="150"/>
                    <a:pt x="78" y="150"/>
                  </a:cubicBezTo>
                  <a:cubicBezTo>
                    <a:pt x="77" y="150"/>
                    <a:pt x="75" y="151"/>
                    <a:pt x="75" y="152"/>
                  </a:cubicBezTo>
                  <a:cubicBezTo>
                    <a:pt x="74" y="155"/>
                    <a:pt x="74" y="157"/>
                    <a:pt x="73" y="160"/>
                  </a:cubicBezTo>
                  <a:cubicBezTo>
                    <a:pt x="72" y="162"/>
                    <a:pt x="72" y="165"/>
                    <a:pt x="71" y="167"/>
                  </a:cubicBezTo>
                  <a:cubicBezTo>
                    <a:pt x="71" y="168"/>
                    <a:pt x="71" y="169"/>
                    <a:pt x="72" y="170"/>
                  </a:cubicBezTo>
                  <a:cubicBezTo>
                    <a:pt x="73" y="171"/>
                    <a:pt x="74" y="171"/>
                    <a:pt x="75" y="170"/>
                  </a:cubicBezTo>
                  <a:cubicBezTo>
                    <a:pt x="78" y="167"/>
                    <a:pt x="78" y="167"/>
                    <a:pt x="78" y="167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51"/>
                    <a:pt x="78" y="151"/>
                    <a:pt x="78" y="151"/>
                  </a:cubicBezTo>
                  <a:close/>
                  <a:moveTo>
                    <a:pt x="78" y="176"/>
                  </a:moveTo>
                  <a:cubicBezTo>
                    <a:pt x="68" y="186"/>
                    <a:pt x="68" y="186"/>
                    <a:pt x="68" y="186"/>
                  </a:cubicBezTo>
                  <a:cubicBezTo>
                    <a:pt x="68" y="186"/>
                    <a:pt x="68" y="187"/>
                    <a:pt x="68" y="187"/>
                  </a:cubicBezTo>
                  <a:cubicBezTo>
                    <a:pt x="68" y="189"/>
                    <a:pt x="69" y="190"/>
                    <a:pt x="70" y="190"/>
                  </a:cubicBezTo>
                  <a:cubicBezTo>
                    <a:pt x="78" y="190"/>
                    <a:pt x="78" y="190"/>
                    <a:pt x="78" y="190"/>
                  </a:cubicBezTo>
                  <a:cubicBezTo>
                    <a:pt x="78" y="185"/>
                    <a:pt x="78" y="185"/>
                    <a:pt x="78" y="185"/>
                  </a:cubicBezTo>
                  <a:cubicBezTo>
                    <a:pt x="76" y="185"/>
                    <a:pt x="76" y="185"/>
                    <a:pt x="76" y="185"/>
                  </a:cubicBezTo>
                  <a:cubicBezTo>
                    <a:pt x="78" y="183"/>
                    <a:pt x="78" y="183"/>
                    <a:pt x="78" y="183"/>
                  </a:cubicBezTo>
                  <a:lnTo>
                    <a:pt x="78" y="176"/>
                  </a:ln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33" name="Freeform 37"/>
            <p:cNvSpPr>
              <a:spLocks noEditPoints="1"/>
            </p:cNvSpPr>
            <p:nvPr/>
          </p:nvSpPr>
          <p:spPr bwMode="auto">
            <a:xfrm>
              <a:off x="5952829" y="3712871"/>
              <a:ext cx="351235" cy="167879"/>
            </a:xfrm>
            <a:custGeom>
              <a:avLst/>
              <a:gdLst>
                <a:gd name="T0" fmla="*/ 205 w 207"/>
                <a:gd name="T1" fmla="*/ 99 h 99"/>
                <a:gd name="T2" fmla="*/ 183 w 207"/>
                <a:gd name="T3" fmla="*/ 18 h 99"/>
                <a:gd name="T4" fmla="*/ 169 w 207"/>
                <a:gd name="T5" fmla="*/ 94 h 99"/>
                <a:gd name="T6" fmla="*/ 176 w 207"/>
                <a:gd name="T7" fmla="*/ 31 h 99"/>
                <a:gd name="T8" fmla="*/ 169 w 207"/>
                <a:gd name="T9" fmla="*/ 68 h 99"/>
                <a:gd name="T10" fmla="*/ 169 w 207"/>
                <a:gd name="T11" fmla="*/ 40 h 99"/>
                <a:gd name="T12" fmla="*/ 156 w 207"/>
                <a:gd name="T13" fmla="*/ 99 h 99"/>
                <a:gd name="T14" fmla="*/ 163 w 207"/>
                <a:gd name="T15" fmla="*/ 45 h 99"/>
                <a:gd name="T16" fmla="*/ 169 w 207"/>
                <a:gd name="T17" fmla="*/ 68 h 99"/>
                <a:gd name="T18" fmla="*/ 156 w 207"/>
                <a:gd name="T19" fmla="*/ 36 h 99"/>
                <a:gd name="T20" fmla="*/ 165 w 207"/>
                <a:gd name="T21" fmla="*/ 36 h 99"/>
                <a:gd name="T22" fmla="*/ 143 w 207"/>
                <a:gd name="T23" fmla="*/ 0 h 99"/>
                <a:gd name="T24" fmla="*/ 147 w 207"/>
                <a:gd name="T25" fmla="*/ 36 h 99"/>
                <a:gd name="T26" fmla="*/ 156 w 207"/>
                <a:gd name="T27" fmla="*/ 68 h 99"/>
                <a:gd name="T28" fmla="*/ 149 w 207"/>
                <a:gd name="T29" fmla="*/ 45 h 99"/>
                <a:gd name="T30" fmla="*/ 143 w 207"/>
                <a:gd name="T31" fmla="*/ 94 h 99"/>
                <a:gd name="T32" fmla="*/ 143 w 207"/>
                <a:gd name="T33" fmla="*/ 40 h 99"/>
                <a:gd name="T34" fmla="*/ 134 w 207"/>
                <a:gd name="T35" fmla="*/ 40 h 99"/>
                <a:gd name="T36" fmla="*/ 129 w 207"/>
                <a:gd name="T37" fmla="*/ 90 h 99"/>
                <a:gd name="T38" fmla="*/ 138 w 207"/>
                <a:gd name="T39" fmla="*/ 14 h 99"/>
                <a:gd name="T40" fmla="*/ 116 w 207"/>
                <a:gd name="T41" fmla="*/ 94 h 99"/>
                <a:gd name="T42" fmla="*/ 123 w 207"/>
                <a:gd name="T43" fmla="*/ 31 h 99"/>
                <a:gd name="T44" fmla="*/ 129 w 207"/>
                <a:gd name="T45" fmla="*/ 72 h 99"/>
                <a:gd name="T46" fmla="*/ 116 w 207"/>
                <a:gd name="T47" fmla="*/ 63 h 99"/>
                <a:gd name="T48" fmla="*/ 125 w 207"/>
                <a:gd name="T49" fmla="*/ 63 h 99"/>
                <a:gd name="T50" fmla="*/ 104 w 207"/>
                <a:gd name="T51" fmla="*/ 0 h 99"/>
                <a:gd name="T52" fmla="*/ 107 w 207"/>
                <a:gd name="T53" fmla="*/ 63 h 99"/>
                <a:gd name="T54" fmla="*/ 116 w 207"/>
                <a:gd name="T55" fmla="*/ 68 h 99"/>
                <a:gd name="T56" fmla="*/ 109 w 207"/>
                <a:gd name="T57" fmla="*/ 18 h 99"/>
                <a:gd name="T58" fmla="*/ 104 w 207"/>
                <a:gd name="T59" fmla="*/ 94 h 99"/>
                <a:gd name="T60" fmla="*/ 104 w 207"/>
                <a:gd name="T61" fmla="*/ 14 h 99"/>
                <a:gd name="T62" fmla="*/ 94 w 207"/>
                <a:gd name="T63" fmla="*/ 14 h 99"/>
                <a:gd name="T64" fmla="*/ 90 w 207"/>
                <a:gd name="T65" fmla="*/ 90 h 99"/>
                <a:gd name="T66" fmla="*/ 99 w 207"/>
                <a:gd name="T67" fmla="*/ 40 h 99"/>
                <a:gd name="T68" fmla="*/ 76 w 207"/>
                <a:gd name="T69" fmla="*/ 94 h 99"/>
                <a:gd name="T70" fmla="*/ 83 w 207"/>
                <a:gd name="T71" fmla="*/ 58 h 99"/>
                <a:gd name="T72" fmla="*/ 90 w 207"/>
                <a:gd name="T73" fmla="*/ 72 h 99"/>
                <a:gd name="T74" fmla="*/ 76 w 207"/>
                <a:gd name="T75" fmla="*/ 36 h 99"/>
                <a:gd name="T76" fmla="*/ 85 w 207"/>
                <a:gd name="T77" fmla="*/ 36 h 99"/>
                <a:gd name="T78" fmla="*/ 63 w 207"/>
                <a:gd name="T79" fmla="*/ 0 h 99"/>
                <a:gd name="T80" fmla="*/ 68 w 207"/>
                <a:gd name="T81" fmla="*/ 36 h 99"/>
                <a:gd name="T82" fmla="*/ 76 w 207"/>
                <a:gd name="T83" fmla="*/ 68 h 99"/>
                <a:gd name="T84" fmla="*/ 70 w 207"/>
                <a:gd name="T85" fmla="*/ 45 h 99"/>
                <a:gd name="T86" fmla="*/ 63 w 207"/>
                <a:gd name="T87" fmla="*/ 94 h 99"/>
                <a:gd name="T88" fmla="*/ 63 w 207"/>
                <a:gd name="T89" fmla="*/ 40 h 99"/>
                <a:gd name="T90" fmla="*/ 54 w 207"/>
                <a:gd name="T91" fmla="*/ 40 h 99"/>
                <a:gd name="T92" fmla="*/ 50 w 207"/>
                <a:gd name="T93" fmla="*/ 90 h 99"/>
                <a:gd name="T94" fmla="*/ 59 w 207"/>
                <a:gd name="T95" fmla="*/ 14 h 99"/>
                <a:gd name="T96" fmla="*/ 37 w 207"/>
                <a:gd name="T97" fmla="*/ 94 h 99"/>
                <a:gd name="T98" fmla="*/ 44 w 207"/>
                <a:gd name="T99" fmla="*/ 31 h 99"/>
                <a:gd name="T100" fmla="*/ 50 w 207"/>
                <a:gd name="T101" fmla="*/ 72 h 99"/>
                <a:gd name="T102" fmla="*/ 37 w 207"/>
                <a:gd name="T103" fmla="*/ 58 h 99"/>
                <a:gd name="T104" fmla="*/ 37 w 207"/>
                <a:gd name="T105" fmla="*/ 63 h 99"/>
                <a:gd name="T106" fmla="*/ 37 w 207"/>
                <a:gd name="T107" fmla="*/ 0 h 99"/>
                <a:gd name="T108" fmla="*/ 25 w 207"/>
                <a:gd name="T109" fmla="*/ 60 h 99"/>
                <a:gd name="T110" fmla="*/ 37 w 207"/>
                <a:gd name="T111" fmla="*/ 68 h 99"/>
                <a:gd name="T112" fmla="*/ 35 w 207"/>
                <a:gd name="T113" fmla="*/ 16 h 99"/>
                <a:gd name="T114" fmla="*/ 0 w 207"/>
                <a:gd name="T115" fmla="*/ 3 h 99"/>
                <a:gd name="T116" fmla="*/ 12 w 207"/>
                <a:gd name="T117" fmla="*/ 3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" h="99">
                  <a:moveTo>
                    <a:pt x="183" y="94"/>
                  </a:moveTo>
                  <a:cubicBezTo>
                    <a:pt x="202" y="94"/>
                    <a:pt x="202" y="94"/>
                    <a:pt x="202" y="94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183" y="5"/>
                    <a:pt x="183" y="5"/>
                    <a:pt x="183" y="5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7" y="1"/>
                    <a:pt x="207" y="3"/>
                  </a:cubicBezTo>
                  <a:cubicBezTo>
                    <a:pt x="207" y="97"/>
                    <a:pt x="207" y="97"/>
                    <a:pt x="207" y="97"/>
                  </a:cubicBezTo>
                  <a:cubicBezTo>
                    <a:pt x="207" y="98"/>
                    <a:pt x="206" y="99"/>
                    <a:pt x="205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4"/>
                    <a:pt x="183" y="94"/>
                    <a:pt x="183" y="94"/>
                  </a:cubicBezTo>
                  <a:close/>
                  <a:moveTo>
                    <a:pt x="183" y="36"/>
                  </a:moveTo>
                  <a:cubicBezTo>
                    <a:pt x="191" y="36"/>
                    <a:pt x="191" y="36"/>
                    <a:pt x="191" y="36"/>
                  </a:cubicBezTo>
                  <a:cubicBezTo>
                    <a:pt x="193" y="36"/>
                    <a:pt x="194" y="35"/>
                    <a:pt x="194" y="34"/>
                  </a:cubicBezTo>
                  <a:cubicBezTo>
                    <a:pt x="194" y="16"/>
                    <a:pt x="194" y="16"/>
                    <a:pt x="194" y="16"/>
                  </a:cubicBezTo>
                  <a:cubicBezTo>
                    <a:pt x="194" y="15"/>
                    <a:pt x="193" y="14"/>
                    <a:pt x="191" y="14"/>
                  </a:cubicBezTo>
                  <a:cubicBezTo>
                    <a:pt x="183" y="14"/>
                    <a:pt x="183" y="14"/>
                    <a:pt x="183" y="14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3" y="31"/>
                    <a:pt x="183" y="31"/>
                    <a:pt x="183" y="31"/>
                  </a:cubicBezTo>
                  <a:lnTo>
                    <a:pt x="183" y="36"/>
                  </a:lnTo>
                  <a:close/>
                  <a:moveTo>
                    <a:pt x="169" y="94"/>
                  </a:moveTo>
                  <a:cubicBezTo>
                    <a:pt x="183" y="94"/>
                    <a:pt x="183" y="94"/>
                    <a:pt x="183" y="94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9" y="94"/>
                    <a:pt x="169" y="94"/>
                    <a:pt x="169" y="94"/>
                  </a:cubicBezTo>
                  <a:close/>
                  <a:moveTo>
                    <a:pt x="183" y="5"/>
                  </a:moveTo>
                  <a:cubicBezTo>
                    <a:pt x="169" y="5"/>
                    <a:pt x="169" y="5"/>
                    <a:pt x="169" y="5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3" y="5"/>
                    <a:pt x="183" y="5"/>
                    <a:pt x="183" y="5"/>
                  </a:cubicBezTo>
                  <a:close/>
                  <a:moveTo>
                    <a:pt x="183" y="14"/>
                  </a:moveTo>
                  <a:cubicBezTo>
                    <a:pt x="183" y="18"/>
                    <a:pt x="183" y="18"/>
                    <a:pt x="183" y="18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83" y="31"/>
                    <a:pt x="183" y="31"/>
                    <a:pt x="183" y="31"/>
                  </a:cubicBezTo>
                  <a:cubicBezTo>
                    <a:pt x="183" y="36"/>
                    <a:pt x="183" y="36"/>
                    <a:pt x="183" y="36"/>
                  </a:cubicBezTo>
                  <a:cubicBezTo>
                    <a:pt x="174" y="36"/>
                    <a:pt x="174" y="36"/>
                    <a:pt x="174" y="36"/>
                  </a:cubicBezTo>
                  <a:cubicBezTo>
                    <a:pt x="172" y="36"/>
                    <a:pt x="171" y="35"/>
                    <a:pt x="171" y="34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1" y="15"/>
                    <a:pt x="172" y="14"/>
                    <a:pt x="174" y="14"/>
                  </a:cubicBezTo>
                  <a:cubicBezTo>
                    <a:pt x="183" y="14"/>
                    <a:pt x="183" y="14"/>
                    <a:pt x="183" y="14"/>
                  </a:cubicBezTo>
                  <a:close/>
                  <a:moveTo>
                    <a:pt x="169" y="90"/>
                  </a:moveTo>
                  <a:cubicBezTo>
                    <a:pt x="169" y="68"/>
                    <a:pt x="169" y="68"/>
                    <a:pt x="169" y="68"/>
                  </a:cubicBezTo>
                  <a:cubicBezTo>
                    <a:pt x="171" y="68"/>
                    <a:pt x="172" y="69"/>
                    <a:pt x="172" y="70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2" y="89"/>
                    <a:pt x="171" y="90"/>
                    <a:pt x="169" y="90"/>
                  </a:cubicBezTo>
                  <a:close/>
                  <a:moveTo>
                    <a:pt x="169" y="63"/>
                  </a:moveTo>
                  <a:cubicBezTo>
                    <a:pt x="169" y="58"/>
                    <a:pt x="169" y="58"/>
                    <a:pt x="169" y="58"/>
                  </a:cubicBezTo>
                  <a:cubicBezTo>
                    <a:pt x="176" y="58"/>
                    <a:pt x="176" y="58"/>
                    <a:pt x="176" y="58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69" y="45"/>
                    <a:pt x="169" y="45"/>
                    <a:pt x="169" y="45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9" y="40"/>
                    <a:pt x="180" y="41"/>
                    <a:pt x="180" y="42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180" y="61"/>
                    <a:pt x="179" y="63"/>
                    <a:pt x="178" y="63"/>
                  </a:cubicBezTo>
                  <a:lnTo>
                    <a:pt x="169" y="63"/>
                  </a:lnTo>
                  <a:close/>
                  <a:moveTo>
                    <a:pt x="156" y="94"/>
                  </a:moveTo>
                  <a:cubicBezTo>
                    <a:pt x="169" y="94"/>
                    <a:pt x="169" y="94"/>
                    <a:pt x="169" y="94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94"/>
                    <a:pt x="156" y="94"/>
                    <a:pt x="156" y="94"/>
                  </a:cubicBezTo>
                  <a:close/>
                  <a:moveTo>
                    <a:pt x="169" y="5"/>
                  </a:moveTo>
                  <a:cubicBezTo>
                    <a:pt x="156" y="5"/>
                    <a:pt x="156" y="5"/>
                    <a:pt x="156" y="5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9" y="5"/>
                    <a:pt x="169" y="5"/>
                    <a:pt x="169" y="5"/>
                  </a:cubicBezTo>
                  <a:close/>
                  <a:moveTo>
                    <a:pt x="169" y="40"/>
                  </a:moveTo>
                  <a:cubicBezTo>
                    <a:pt x="169" y="45"/>
                    <a:pt x="169" y="45"/>
                    <a:pt x="169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9" y="63"/>
                    <a:pt x="169" y="63"/>
                    <a:pt x="169" y="63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59" y="63"/>
                    <a:pt x="158" y="61"/>
                    <a:pt x="158" y="60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58" y="41"/>
                    <a:pt x="159" y="40"/>
                    <a:pt x="160" y="40"/>
                  </a:cubicBezTo>
                  <a:cubicBezTo>
                    <a:pt x="169" y="40"/>
                    <a:pt x="169" y="40"/>
                    <a:pt x="169" y="40"/>
                  </a:cubicBezTo>
                  <a:close/>
                  <a:moveTo>
                    <a:pt x="169" y="68"/>
                  </a:moveTo>
                  <a:cubicBezTo>
                    <a:pt x="169" y="90"/>
                    <a:pt x="169" y="90"/>
                    <a:pt x="169" y="90"/>
                  </a:cubicBezTo>
                  <a:cubicBezTo>
                    <a:pt x="156" y="90"/>
                    <a:pt x="156" y="90"/>
                    <a:pt x="156" y="90"/>
                  </a:cubicBezTo>
                  <a:cubicBezTo>
                    <a:pt x="156" y="85"/>
                    <a:pt x="156" y="85"/>
                    <a:pt x="156" y="85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67" y="72"/>
                    <a:pt x="167" y="72"/>
                    <a:pt x="167" y="72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56" y="68"/>
                    <a:pt x="156" y="68"/>
                    <a:pt x="156" y="68"/>
                  </a:cubicBezTo>
                  <a:cubicBezTo>
                    <a:pt x="169" y="68"/>
                    <a:pt x="169" y="68"/>
                    <a:pt x="169" y="68"/>
                  </a:cubicBezTo>
                  <a:close/>
                  <a:moveTo>
                    <a:pt x="156" y="36"/>
                  </a:moveTo>
                  <a:cubicBezTo>
                    <a:pt x="156" y="31"/>
                    <a:pt x="156" y="31"/>
                    <a:pt x="156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2" y="18"/>
                    <a:pt x="162" y="18"/>
                    <a:pt x="162" y="18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4"/>
                    <a:pt x="167" y="15"/>
                    <a:pt x="167" y="16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6" y="36"/>
                    <a:pt x="165" y="36"/>
                  </a:cubicBezTo>
                  <a:lnTo>
                    <a:pt x="156" y="36"/>
                  </a:lnTo>
                  <a:close/>
                  <a:moveTo>
                    <a:pt x="143" y="94"/>
                  </a:moveTo>
                  <a:cubicBezTo>
                    <a:pt x="156" y="94"/>
                    <a:pt x="156" y="94"/>
                    <a:pt x="156" y="94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94"/>
                    <a:pt x="143" y="94"/>
                    <a:pt x="143" y="94"/>
                  </a:cubicBezTo>
                  <a:close/>
                  <a:moveTo>
                    <a:pt x="156" y="5"/>
                  </a:moveTo>
                  <a:cubicBezTo>
                    <a:pt x="143" y="5"/>
                    <a:pt x="143" y="5"/>
                    <a:pt x="143" y="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5"/>
                    <a:pt x="156" y="5"/>
                    <a:pt x="156" y="5"/>
                  </a:cubicBezTo>
                  <a:close/>
                  <a:moveTo>
                    <a:pt x="156" y="14"/>
                  </a:moveTo>
                  <a:cubicBezTo>
                    <a:pt x="156" y="18"/>
                    <a:pt x="156" y="18"/>
                    <a:pt x="156" y="18"/>
                  </a:cubicBezTo>
                  <a:cubicBezTo>
                    <a:pt x="150" y="18"/>
                    <a:pt x="150" y="18"/>
                    <a:pt x="150" y="18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47" y="36"/>
                    <a:pt x="147" y="36"/>
                    <a:pt x="147" y="36"/>
                  </a:cubicBezTo>
                  <a:cubicBezTo>
                    <a:pt x="146" y="36"/>
                    <a:pt x="145" y="35"/>
                    <a:pt x="145" y="34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5"/>
                    <a:pt x="146" y="14"/>
                    <a:pt x="147" y="14"/>
                  </a:cubicBezTo>
                  <a:cubicBezTo>
                    <a:pt x="156" y="14"/>
                    <a:pt x="156" y="14"/>
                    <a:pt x="156" y="14"/>
                  </a:cubicBezTo>
                  <a:close/>
                  <a:moveTo>
                    <a:pt x="156" y="68"/>
                  </a:moveTo>
                  <a:cubicBezTo>
                    <a:pt x="156" y="72"/>
                    <a:pt x="156" y="72"/>
                    <a:pt x="156" y="72"/>
                  </a:cubicBezTo>
                  <a:cubicBezTo>
                    <a:pt x="143" y="72"/>
                    <a:pt x="143" y="72"/>
                    <a:pt x="143" y="72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56" y="68"/>
                    <a:pt x="156" y="68"/>
                    <a:pt x="156" y="68"/>
                  </a:cubicBezTo>
                  <a:close/>
                  <a:moveTo>
                    <a:pt x="156" y="85"/>
                  </a:moveTo>
                  <a:cubicBezTo>
                    <a:pt x="156" y="90"/>
                    <a:pt x="156" y="90"/>
                    <a:pt x="156" y="90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3" y="85"/>
                    <a:pt x="143" y="85"/>
                    <a:pt x="143" y="85"/>
                  </a:cubicBezTo>
                  <a:cubicBezTo>
                    <a:pt x="156" y="85"/>
                    <a:pt x="156" y="85"/>
                    <a:pt x="156" y="85"/>
                  </a:cubicBezTo>
                  <a:close/>
                  <a:moveTo>
                    <a:pt x="143" y="63"/>
                  </a:moveTo>
                  <a:cubicBezTo>
                    <a:pt x="143" y="58"/>
                    <a:pt x="143" y="58"/>
                    <a:pt x="143" y="58"/>
                  </a:cubicBezTo>
                  <a:cubicBezTo>
                    <a:pt x="149" y="58"/>
                    <a:pt x="149" y="58"/>
                    <a:pt x="149" y="58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3" y="40"/>
                    <a:pt x="154" y="41"/>
                    <a:pt x="154" y="42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4" y="61"/>
                    <a:pt x="153" y="63"/>
                    <a:pt x="152" y="63"/>
                  </a:cubicBezTo>
                  <a:lnTo>
                    <a:pt x="143" y="63"/>
                  </a:lnTo>
                  <a:close/>
                  <a:moveTo>
                    <a:pt x="129" y="94"/>
                  </a:moveTo>
                  <a:cubicBezTo>
                    <a:pt x="143" y="94"/>
                    <a:pt x="143" y="94"/>
                    <a:pt x="143" y="94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29" y="94"/>
                    <a:pt x="129" y="94"/>
                    <a:pt x="129" y="94"/>
                  </a:cubicBezTo>
                  <a:close/>
                  <a:moveTo>
                    <a:pt x="143" y="5"/>
                  </a:moveTo>
                  <a:cubicBezTo>
                    <a:pt x="129" y="5"/>
                    <a:pt x="129" y="5"/>
                    <a:pt x="129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3" y="5"/>
                    <a:pt x="143" y="5"/>
                    <a:pt x="143" y="5"/>
                  </a:cubicBezTo>
                  <a:close/>
                  <a:moveTo>
                    <a:pt x="143" y="40"/>
                  </a:moveTo>
                  <a:cubicBezTo>
                    <a:pt x="143" y="45"/>
                    <a:pt x="143" y="45"/>
                    <a:pt x="143" y="45"/>
                  </a:cubicBezTo>
                  <a:cubicBezTo>
                    <a:pt x="136" y="45"/>
                    <a:pt x="136" y="45"/>
                    <a:pt x="136" y="45"/>
                  </a:cubicBezTo>
                  <a:cubicBezTo>
                    <a:pt x="136" y="58"/>
                    <a:pt x="136" y="58"/>
                    <a:pt x="136" y="58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3" y="63"/>
                    <a:pt x="132" y="61"/>
                    <a:pt x="132" y="60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2" y="41"/>
                    <a:pt x="133" y="40"/>
                    <a:pt x="134" y="40"/>
                  </a:cubicBezTo>
                  <a:cubicBezTo>
                    <a:pt x="143" y="40"/>
                    <a:pt x="143" y="40"/>
                    <a:pt x="143" y="40"/>
                  </a:cubicBezTo>
                  <a:close/>
                  <a:moveTo>
                    <a:pt x="143" y="68"/>
                  </a:moveTo>
                  <a:cubicBezTo>
                    <a:pt x="143" y="72"/>
                    <a:pt x="143" y="72"/>
                    <a:pt x="143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43" y="68"/>
                    <a:pt x="143" y="68"/>
                    <a:pt x="143" y="68"/>
                  </a:cubicBezTo>
                  <a:close/>
                  <a:moveTo>
                    <a:pt x="143" y="85"/>
                  </a:moveTo>
                  <a:cubicBezTo>
                    <a:pt x="143" y="90"/>
                    <a:pt x="143" y="90"/>
                    <a:pt x="143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143" y="85"/>
                    <a:pt x="143" y="85"/>
                    <a:pt x="143" y="85"/>
                  </a:cubicBezTo>
                  <a:close/>
                  <a:moveTo>
                    <a:pt x="129" y="36"/>
                  </a:moveTo>
                  <a:cubicBezTo>
                    <a:pt x="129" y="31"/>
                    <a:pt x="129" y="31"/>
                    <a:pt x="129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6" y="18"/>
                    <a:pt x="136" y="18"/>
                    <a:pt x="136" y="18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0" y="14"/>
                    <a:pt x="141" y="15"/>
                    <a:pt x="141" y="16"/>
                  </a:cubicBezTo>
                  <a:cubicBezTo>
                    <a:pt x="141" y="34"/>
                    <a:pt x="141" y="34"/>
                    <a:pt x="141" y="34"/>
                  </a:cubicBezTo>
                  <a:cubicBezTo>
                    <a:pt x="141" y="35"/>
                    <a:pt x="140" y="36"/>
                    <a:pt x="138" y="36"/>
                  </a:cubicBezTo>
                  <a:lnTo>
                    <a:pt x="129" y="36"/>
                  </a:lnTo>
                  <a:close/>
                  <a:moveTo>
                    <a:pt x="116" y="94"/>
                  </a:moveTo>
                  <a:cubicBezTo>
                    <a:pt x="129" y="94"/>
                    <a:pt x="129" y="94"/>
                    <a:pt x="129" y="94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16" y="99"/>
                    <a:pt x="116" y="99"/>
                    <a:pt x="116" y="99"/>
                  </a:cubicBezTo>
                  <a:cubicBezTo>
                    <a:pt x="116" y="94"/>
                    <a:pt x="116" y="94"/>
                    <a:pt x="116" y="94"/>
                  </a:cubicBezTo>
                  <a:close/>
                  <a:moveTo>
                    <a:pt x="129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5"/>
                    <a:pt x="129" y="5"/>
                    <a:pt x="129" y="5"/>
                  </a:cubicBezTo>
                  <a:close/>
                  <a:moveTo>
                    <a:pt x="129" y="14"/>
                  </a:moveTo>
                  <a:cubicBezTo>
                    <a:pt x="129" y="18"/>
                    <a:pt x="129" y="18"/>
                    <a:pt x="129" y="18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119" y="36"/>
                    <a:pt x="118" y="35"/>
                    <a:pt x="118" y="34"/>
                  </a:cubicBezTo>
                  <a:cubicBezTo>
                    <a:pt x="118" y="16"/>
                    <a:pt x="118" y="16"/>
                    <a:pt x="118" y="16"/>
                  </a:cubicBezTo>
                  <a:cubicBezTo>
                    <a:pt x="118" y="15"/>
                    <a:pt x="119" y="14"/>
                    <a:pt x="121" y="14"/>
                  </a:cubicBezTo>
                  <a:cubicBezTo>
                    <a:pt x="129" y="14"/>
                    <a:pt x="129" y="14"/>
                    <a:pt x="129" y="14"/>
                  </a:cubicBezTo>
                  <a:close/>
                  <a:moveTo>
                    <a:pt x="129" y="68"/>
                  </a:moveTo>
                  <a:cubicBezTo>
                    <a:pt x="129" y="72"/>
                    <a:pt x="129" y="72"/>
                    <a:pt x="129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29" y="68"/>
                    <a:pt x="129" y="68"/>
                    <a:pt x="129" y="68"/>
                  </a:cubicBezTo>
                  <a:close/>
                  <a:moveTo>
                    <a:pt x="129" y="85"/>
                  </a:moveTo>
                  <a:cubicBezTo>
                    <a:pt x="129" y="90"/>
                    <a:pt x="129" y="90"/>
                    <a:pt x="129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29" y="85"/>
                    <a:pt x="129" y="85"/>
                    <a:pt x="129" y="85"/>
                  </a:cubicBezTo>
                  <a:close/>
                  <a:moveTo>
                    <a:pt x="116" y="63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25" y="40"/>
                    <a:pt x="125" y="40"/>
                    <a:pt x="125" y="40"/>
                  </a:cubicBezTo>
                  <a:cubicBezTo>
                    <a:pt x="126" y="40"/>
                    <a:pt x="127" y="41"/>
                    <a:pt x="127" y="42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1"/>
                    <a:pt x="126" y="63"/>
                    <a:pt x="125" y="63"/>
                  </a:cubicBezTo>
                  <a:lnTo>
                    <a:pt x="116" y="63"/>
                  </a:lnTo>
                  <a:close/>
                  <a:moveTo>
                    <a:pt x="104" y="94"/>
                  </a:moveTo>
                  <a:cubicBezTo>
                    <a:pt x="116" y="94"/>
                    <a:pt x="116" y="94"/>
                    <a:pt x="116" y="94"/>
                  </a:cubicBezTo>
                  <a:cubicBezTo>
                    <a:pt x="116" y="99"/>
                    <a:pt x="116" y="99"/>
                    <a:pt x="116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4" y="94"/>
                    <a:pt x="104" y="94"/>
                    <a:pt x="104" y="94"/>
                  </a:cubicBezTo>
                  <a:close/>
                  <a:moveTo>
                    <a:pt x="116" y="5"/>
                  </a:moveTo>
                  <a:cubicBezTo>
                    <a:pt x="104" y="5"/>
                    <a:pt x="104" y="5"/>
                    <a:pt x="104" y="5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16" y="40"/>
                  </a:moveTo>
                  <a:cubicBezTo>
                    <a:pt x="116" y="45"/>
                    <a:pt x="116" y="45"/>
                    <a:pt x="116" y="45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6" y="63"/>
                    <a:pt x="105" y="61"/>
                    <a:pt x="105" y="6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1"/>
                    <a:pt x="106" y="40"/>
                    <a:pt x="107" y="40"/>
                  </a:cubicBezTo>
                  <a:cubicBezTo>
                    <a:pt x="116" y="40"/>
                    <a:pt x="116" y="40"/>
                    <a:pt x="116" y="40"/>
                  </a:cubicBezTo>
                  <a:close/>
                  <a:moveTo>
                    <a:pt x="116" y="68"/>
                  </a:moveTo>
                  <a:cubicBezTo>
                    <a:pt x="116" y="72"/>
                    <a:pt x="116" y="72"/>
                    <a:pt x="116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16" y="68"/>
                    <a:pt x="116" y="68"/>
                    <a:pt x="116" y="68"/>
                  </a:cubicBezTo>
                  <a:close/>
                  <a:moveTo>
                    <a:pt x="116" y="85"/>
                  </a:moveTo>
                  <a:cubicBezTo>
                    <a:pt x="116" y="90"/>
                    <a:pt x="116" y="90"/>
                    <a:pt x="116" y="90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4" y="85"/>
                    <a:pt x="104" y="85"/>
                    <a:pt x="104" y="85"/>
                  </a:cubicBezTo>
                  <a:cubicBezTo>
                    <a:pt x="116" y="85"/>
                    <a:pt x="116" y="85"/>
                    <a:pt x="116" y="85"/>
                  </a:cubicBezTo>
                  <a:close/>
                  <a:moveTo>
                    <a:pt x="104" y="36"/>
                  </a:moveTo>
                  <a:cubicBezTo>
                    <a:pt x="104" y="31"/>
                    <a:pt x="104" y="31"/>
                    <a:pt x="104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3" y="14"/>
                    <a:pt x="114" y="15"/>
                    <a:pt x="114" y="16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5"/>
                    <a:pt x="113" y="36"/>
                    <a:pt x="112" y="36"/>
                  </a:cubicBezTo>
                  <a:lnTo>
                    <a:pt x="104" y="36"/>
                  </a:lnTo>
                  <a:close/>
                  <a:moveTo>
                    <a:pt x="90" y="94"/>
                  </a:moveTo>
                  <a:cubicBezTo>
                    <a:pt x="104" y="94"/>
                    <a:pt x="104" y="94"/>
                    <a:pt x="104" y="94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4"/>
                    <a:pt x="90" y="94"/>
                    <a:pt x="90" y="94"/>
                  </a:cubicBezTo>
                  <a:close/>
                  <a:moveTo>
                    <a:pt x="104" y="5"/>
                  </a:moveTo>
                  <a:cubicBezTo>
                    <a:pt x="90" y="5"/>
                    <a:pt x="90" y="5"/>
                    <a:pt x="90" y="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5"/>
                    <a:pt x="104" y="5"/>
                    <a:pt x="104" y="5"/>
                  </a:cubicBezTo>
                  <a:close/>
                  <a:moveTo>
                    <a:pt x="104" y="14"/>
                  </a:moveTo>
                  <a:cubicBezTo>
                    <a:pt x="104" y="18"/>
                    <a:pt x="104" y="18"/>
                    <a:pt x="104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104" y="31"/>
                    <a:pt x="104" y="31"/>
                    <a:pt x="104" y="31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6"/>
                    <a:pt x="92" y="35"/>
                    <a:pt x="92" y="34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15"/>
                    <a:pt x="93" y="14"/>
                    <a:pt x="94" y="14"/>
                  </a:cubicBezTo>
                  <a:cubicBezTo>
                    <a:pt x="104" y="14"/>
                    <a:pt x="104" y="14"/>
                    <a:pt x="104" y="14"/>
                  </a:cubicBezTo>
                  <a:close/>
                  <a:moveTo>
                    <a:pt x="104" y="68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104" y="68"/>
                    <a:pt x="104" y="68"/>
                    <a:pt x="104" y="68"/>
                  </a:cubicBezTo>
                  <a:close/>
                  <a:moveTo>
                    <a:pt x="104" y="85"/>
                  </a:moveTo>
                  <a:cubicBezTo>
                    <a:pt x="104" y="90"/>
                    <a:pt x="104" y="90"/>
                    <a:pt x="104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85"/>
                    <a:pt x="90" y="85"/>
                    <a:pt x="90" y="85"/>
                  </a:cubicBezTo>
                  <a:cubicBezTo>
                    <a:pt x="104" y="85"/>
                    <a:pt x="104" y="85"/>
                    <a:pt x="104" y="85"/>
                  </a:cubicBezTo>
                  <a:close/>
                  <a:moveTo>
                    <a:pt x="90" y="63"/>
                  </a:moveTo>
                  <a:cubicBezTo>
                    <a:pt x="90" y="58"/>
                    <a:pt x="90" y="58"/>
                    <a:pt x="90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100" y="40"/>
                    <a:pt x="101" y="41"/>
                    <a:pt x="101" y="42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101" y="61"/>
                    <a:pt x="100" y="63"/>
                    <a:pt x="99" y="63"/>
                  </a:cubicBezTo>
                  <a:lnTo>
                    <a:pt x="90" y="63"/>
                  </a:lnTo>
                  <a:close/>
                  <a:moveTo>
                    <a:pt x="76" y="94"/>
                  </a:moveTo>
                  <a:cubicBezTo>
                    <a:pt x="90" y="94"/>
                    <a:pt x="90" y="94"/>
                    <a:pt x="90" y="94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6" y="94"/>
                    <a:pt x="76" y="94"/>
                    <a:pt x="76" y="94"/>
                  </a:cubicBezTo>
                  <a:close/>
                  <a:moveTo>
                    <a:pt x="90" y="5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5"/>
                    <a:pt x="90" y="5"/>
                    <a:pt x="90" y="5"/>
                  </a:cubicBezTo>
                  <a:close/>
                  <a:moveTo>
                    <a:pt x="90" y="40"/>
                  </a:moveTo>
                  <a:cubicBezTo>
                    <a:pt x="90" y="45"/>
                    <a:pt x="90" y="45"/>
                    <a:pt x="90" y="45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3" y="58"/>
                    <a:pt x="83" y="58"/>
                    <a:pt x="83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3"/>
                    <a:pt x="78" y="61"/>
                    <a:pt x="78" y="60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1"/>
                    <a:pt x="80" y="40"/>
                    <a:pt x="81" y="40"/>
                  </a:cubicBezTo>
                  <a:cubicBezTo>
                    <a:pt x="90" y="40"/>
                    <a:pt x="90" y="40"/>
                    <a:pt x="90" y="40"/>
                  </a:cubicBezTo>
                  <a:close/>
                  <a:moveTo>
                    <a:pt x="90" y="68"/>
                  </a:moveTo>
                  <a:cubicBezTo>
                    <a:pt x="90" y="72"/>
                    <a:pt x="90" y="72"/>
                    <a:pt x="90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90" y="68"/>
                    <a:pt x="90" y="68"/>
                    <a:pt x="90" y="68"/>
                  </a:cubicBezTo>
                  <a:close/>
                  <a:moveTo>
                    <a:pt x="90" y="85"/>
                  </a:moveTo>
                  <a:cubicBezTo>
                    <a:pt x="90" y="90"/>
                    <a:pt x="90" y="90"/>
                    <a:pt x="90" y="90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90" y="85"/>
                    <a:pt x="90" y="85"/>
                    <a:pt x="90" y="85"/>
                  </a:cubicBezTo>
                  <a:close/>
                  <a:moveTo>
                    <a:pt x="76" y="36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7" y="14"/>
                    <a:pt x="88" y="15"/>
                    <a:pt x="88" y="16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5"/>
                    <a:pt x="87" y="36"/>
                    <a:pt x="85" y="36"/>
                  </a:cubicBezTo>
                  <a:lnTo>
                    <a:pt x="76" y="36"/>
                  </a:lnTo>
                  <a:close/>
                  <a:moveTo>
                    <a:pt x="63" y="94"/>
                  </a:moveTo>
                  <a:cubicBezTo>
                    <a:pt x="76" y="94"/>
                    <a:pt x="76" y="94"/>
                    <a:pt x="76" y="94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4"/>
                    <a:pt x="63" y="94"/>
                    <a:pt x="63" y="94"/>
                  </a:cubicBezTo>
                  <a:close/>
                  <a:moveTo>
                    <a:pt x="76" y="5"/>
                  </a:moveTo>
                  <a:cubicBezTo>
                    <a:pt x="63" y="5"/>
                    <a:pt x="63" y="5"/>
                    <a:pt x="63" y="5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5"/>
                    <a:pt x="76" y="5"/>
                    <a:pt x="76" y="5"/>
                  </a:cubicBezTo>
                  <a:close/>
                  <a:moveTo>
                    <a:pt x="76" y="14"/>
                  </a:moveTo>
                  <a:cubicBezTo>
                    <a:pt x="76" y="18"/>
                    <a:pt x="76" y="18"/>
                    <a:pt x="76" y="1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6" y="36"/>
                    <a:pt x="65" y="35"/>
                    <a:pt x="65" y="34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5"/>
                    <a:pt x="66" y="14"/>
                    <a:pt x="68" y="14"/>
                  </a:cubicBezTo>
                  <a:cubicBezTo>
                    <a:pt x="76" y="14"/>
                    <a:pt x="76" y="14"/>
                    <a:pt x="76" y="14"/>
                  </a:cubicBezTo>
                  <a:close/>
                  <a:moveTo>
                    <a:pt x="76" y="68"/>
                  </a:moveTo>
                  <a:cubicBezTo>
                    <a:pt x="76" y="72"/>
                    <a:pt x="76" y="72"/>
                    <a:pt x="76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76" y="68"/>
                    <a:pt x="76" y="68"/>
                    <a:pt x="76" y="68"/>
                  </a:cubicBezTo>
                  <a:close/>
                  <a:moveTo>
                    <a:pt x="76" y="85"/>
                  </a:moveTo>
                  <a:cubicBezTo>
                    <a:pt x="76" y="90"/>
                    <a:pt x="76" y="90"/>
                    <a:pt x="76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76" y="85"/>
                    <a:pt x="76" y="85"/>
                    <a:pt x="76" y="85"/>
                  </a:cubicBezTo>
                  <a:close/>
                  <a:moveTo>
                    <a:pt x="63" y="63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3" y="40"/>
                    <a:pt x="74" y="41"/>
                    <a:pt x="74" y="42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4" y="61"/>
                    <a:pt x="73" y="63"/>
                    <a:pt x="72" y="63"/>
                  </a:cubicBezTo>
                  <a:lnTo>
                    <a:pt x="63" y="63"/>
                  </a:lnTo>
                  <a:close/>
                  <a:moveTo>
                    <a:pt x="50" y="94"/>
                  </a:moveTo>
                  <a:cubicBezTo>
                    <a:pt x="63" y="94"/>
                    <a:pt x="63" y="94"/>
                    <a:pt x="63" y="94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0" y="94"/>
                    <a:pt x="50" y="94"/>
                    <a:pt x="50" y="94"/>
                  </a:cubicBezTo>
                  <a:close/>
                  <a:moveTo>
                    <a:pt x="63" y="5"/>
                  </a:moveTo>
                  <a:cubicBezTo>
                    <a:pt x="50" y="5"/>
                    <a:pt x="50" y="5"/>
                    <a:pt x="50" y="5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5"/>
                    <a:pt x="63" y="5"/>
                    <a:pt x="63" y="5"/>
                  </a:cubicBezTo>
                  <a:close/>
                  <a:moveTo>
                    <a:pt x="63" y="40"/>
                  </a:moveTo>
                  <a:cubicBezTo>
                    <a:pt x="63" y="45"/>
                    <a:pt x="63" y="45"/>
                    <a:pt x="63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3" y="63"/>
                    <a:pt x="52" y="61"/>
                    <a:pt x="52" y="60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3" y="40"/>
                    <a:pt x="54" y="40"/>
                  </a:cubicBezTo>
                  <a:cubicBezTo>
                    <a:pt x="63" y="40"/>
                    <a:pt x="63" y="40"/>
                    <a:pt x="63" y="40"/>
                  </a:cubicBezTo>
                  <a:close/>
                  <a:moveTo>
                    <a:pt x="63" y="68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63" y="85"/>
                  </a:moveTo>
                  <a:cubicBezTo>
                    <a:pt x="63" y="90"/>
                    <a:pt x="63" y="90"/>
                    <a:pt x="63" y="90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63" y="85"/>
                    <a:pt x="63" y="85"/>
                    <a:pt x="63" y="85"/>
                  </a:cubicBezTo>
                  <a:close/>
                  <a:moveTo>
                    <a:pt x="50" y="36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60" y="14"/>
                    <a:pt x="61" y="15"/>
                    <a:pt x="61" y="16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5"/>
                    <a:pt x="60" y="36"/>
                    <a:pt x="59" y="36"/>
                  </a:cubicBezTo>
                  <a:lnTo>
                    <a:pt x="50" y="36"/>
                  </a:lnTo>
                  <a:close/>
                  <a:moveTo>
                    <a:pt x="37" y="94"/>
                  </a:moveTo>
                  <a:cubicBezTo>
                    <a:pt x="50" y="94"/>
                    <a:pt x="50" y="94"/>
                    <a:pt x="50" y="94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4"/>
                    <a:pt x="37" y="94"/>
                    <a:pt x="37" y="94"/>
                  </a:cubicBezTo>
                  <a:close/>
                  <a:moveTo>
                    <a:pt x="50" y="5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5"/>
                    <a:pt x="50" y="5"/>
                    <a:pt x="50" y="5"/>
                  </a:cubicBezTo>
                  <a:close/>
                  <a:moveTo>
                    <a:pt x="50" y="14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39" y="35"/>
                    <a:pt x="39" y="34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5"/>
                    <a:pt x="40" y="14"/>
                    <a:pt x="41" y="14"/>
                  </a:cubicBezTo>
                  <a:cubicBezTo>
                    <a:pt x="50" y="14"/>
                    <a:pt x="50" y="14"/>
                    <a:pt x="50" y="14"/>
                  </a:cubicBezTo>
                  <a:close/>
                  <a:moveTo>
                    <a:pt x="50" y="68"/>
                  </a:moveTo>
                  <a:cubicBezTo>
                    <a:pt x="50" y="72"/>
                    <a:pt x="50" y="72"/>
                    <a:pt x="50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50" y="68"/>
                    <a:pt x="50" y="68"/>
                    <a:pt x="50" y="68"/>
                  </a:cubicBezTo>
                  <a:close/>
                  <a:moveTo>
                    <a:pt x="37" y="63"/>
                  </a:moveTo>
                  <a:cubicBezTo>
                    <a:pt x="37" y="58"/>
                    <a:pt x="37" y="58"/>
                    <a:pt x="37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7" y="40"/>
                    <a:pt x="48" y="41"/>
                    <a:pt x="48" y="42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8" y="61"/>
                    <a:pt x="47" y="63"/>
                    <a:pt x="46" y="63"/>
                  </a:cubicBezTo>
                  <a:lnTo>
                    <a:pt x="37" y="63"/>
                  </a:lnTo>
                  <a:close/>
                  <a:moveTo>
                    <a:pt x="23" y="94"/>
                  </a:moveTo>
                  <a:cubicBezTo>
                    <a:pt x="37" y="94"/>
                    <a:pt x="37" y="94"/>
                    <a:pt x="37" y="94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4"/>
                    <a:pt x="23" y="94"/>
                    <a:pt x="23" y="94"/>
                  </a:cubicBezTo>
                  <a:close/>
                  <a:moveTo>
                    <a:pt x="37" y="5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5"/>
                    <a:pt x="37" y="5"/>
                    <a:pt x="37" y="5"/>
                  </a:cubicBezTo>
                  <a:close/>
                  <a:moveTo>
                    <a:pt x="37" y="40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7" y="63"/>
                    <a:pt x="25" y="61"/>
                    <a:pt x="25" y="60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7" y="40"/>
                    <a:pt x="28" y="40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7" y="68"/>
                  </a:moveTo>
                  <a:cubicBezTo>
                    <a:pt x="37" y="90"/>
                    <a:pt x="37" y="90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5" y="90"/>
                    <a:pt x="34" y="89"/>
                    <a:pt x="34" y="88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69"/>
                    <a:pt x="35" y="68"/>
                    <a:pt x="37" y="68"/>
                  </a:cubicBezTo>
                  <a:cubicBezTo>
                    <a:pt x="37" y="68"/>
                    <a:pt x="37" y="68"/>
                    <a:pt x="37" y="68"/>
                  </a:cubicBezTo>
                  <a:close/>
                  <a:moveTo>
                    <a:pt x="23" y="36"/>
                  </a:moveTo>
                  <a:cubicBezTo>
                    <a:pt x="23" y="31"/>
                    <a:pt x="23" y="31"/>
                    <a:pt x="23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4"/>
                    <a:pt x="35" y="15"/>
                    <a:pt x="35" y="16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4" y="36"/>
                    <a:pt x="32" y="36"/>
                  </a:cubicBezTo>
                  <a:lnTo>
                    <a:pt x="23" y="36"/>
                  </a:lnTo>
                  <a:close/>
                  <a:moveTo>
                    <a:pt x="5" y="94"/>
                  </a:moveTo>
                  <a:cubicBezTo>
                    <a:pt x="23" y="94"/>
                    <a:pt x="23" y="94"/>
                    <a:pt x="23" y="94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99"/>
                    <a:pt x="0" y="98"/>
                    <a:pt x="0" y="9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94"/>
                    <a:pt x="5" y="94"/>
                    <a:pt x="5" y="94"/>
                  </a:cubicBezTo>
                  <a:close/>
                  <a:moveTo>
                    <a:pt x="23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3" y="14"/>
                    <a:pt x="12" y="15"/>
                    <a:pt x="12" y="16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5"/>
                    <a:pt x="13" y="36"/>
                    <a:pt x="15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3" y="18"/>
                    <a:pt x="23" y="18"/>
                    <a:pt x="23" y="18"/>
                  </a:cubicBezTo>
                  <a:lnTo>
                    <a:pt x="23" y="14"/>
                  </a:ln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41" name="Freeform 105"/>
            <p:cNvSpPr>
              <a:spLocks noEditPoints="1"/>
            </p:cNvSpPr>
            <p:nvPr/>
          </p:nvSpPr>
          <p:spPr bwMode="auto">
            <a:xfrm>
              <a:off x="5736135" y="4503446"/>
              <a:ext cx="141685" cy="309563"/>
            </a:xfrm>
            <a:custGeom>
              <a:avLst/>
              <a:gdLst>
                <a:gd name="T0" fmla="*/ 75 w 84"/>
                <a:gd name="T1" fmla="*/ 31 h 183"/>
                <a:gd name="T2" fmla="*/ 55 w 84"/>
                <a:gd name="T3" fmla="*/ 28 h 183"/>
                <a:gd name="T4" fmla="*/ 57 w 84"/>
                <a:gd name="T5" fmla="*/ 18 h 183"/>
                <a:gd name="T6" fmla="*/ 78 w 84"/>
                <a:gd name="T7" fmla="*/ 12 h 183"/>
                <a:gd name="T8" fmla="*/ 77 w 84"/>
                <a:gd name="T9" fmla="*/ 6 h 183"/>
                <a:gd name="T10" fmla="*/ 51 w 84"/>
                <a:gd name="T11" fmla="*/ 10 h 183"/>
                <a:gd name="T12" fmla="*/ 72 w 84"/>
                <a:gd name="T13" fmla="*/ 1 h 183"/>
                <a:gd name="T14" fmla="*/ 83 w 84"/>
                <a:gd name="T15" fmla="*/ 8 h 183"/>
                <a:gd name="T16" fmla="*/ 76 w 84"/>
                <a:gd name="T17" fmla="*/ 19 h 183"/>
                <a:gd name="T18" fmla="*/ 78 w 84"/>
                <a:gd name="T19" fmla="*/ 26 h 183"/>
                <a:gd name="T20" fmla="*/ 78 w 84"/>
                <a:gd name="T21" fmla="*/ 183 h 183"/>
                <a:gd name="T22" fmla="*/ 51 w 84"/>
                <a:gd name="T23" fmla="*/ 167 h 183"/>
                <a:gd name="T24" fmla="*/ 65 w 84"/>
                <a:gd name="T25" fmla="*/ 60 h 183"/>
                <a:gd name="T26" fmla="*/ 57 w 84"/>
                <a:gd name="T27" fmla="*/ 58 h 183"/>
                <a:gd name="T28" fmla="*/ 55 w 84"/>
                <a:gd name="T29" fmla="*/ 95 h 183"/>
                <a:gd name="T30" fmla="*/ 51 w 84"/>
                <a:gd name="T31" fmla="*/ 99 h 183"/>
                <a:gd name="T32" fmla="*/ 51 w 84"/>
                <a:gd name="T33" fmla="*/ 99 h 183"/>
                <a:gd name="T34" fmla="*/ 52 w 84"/>
                <a:gd name="T35" fmla="*/ 104 h 183"/>
                <a:gd name="T36" fmla="*/ 60 w 84"/>
                <a:gd name="T37" fmla="*/ 95 h 183"/>
                <a:gd name="T38" fmla="*/ 60 w 84"/>
                <a:gd name="T39" fmla="*/ 63 h 183"/>
                <a:gd name="T40" fmla="*/ 51 w 84"/>
                <a:gd name="T41" fmla="*/ 167 h 183"/>
                <a:gd name="T42" fmla="*/ 46 w 84"/>
                <a:gd name="T43" fmla="*/ 17 h 183"/>
                <a:gd name="T44" fmla="*/ 44 w 84"/>
                <a:gd name="T45" fmla="*/ 31 h 183"/>
                <a:gd name="T46" fmla="*/ 42 w 84"/>
                <a:gd name="T47" fmla="*/ 12 h 183"/>
                <a:gd name="T48" fmla="*/ 50 w 84"/>
                <a:gd name="T49" fmla="*/ 6 h 183"/>
                <a:gd name="T50" fmla="*/ 51 w 84"/>
                <a:gd name="T51" fmla="*/ 11 h 183"/>
                <a:gd name="T52" fmla="*/ 42 w 84"/>
                <a:gd name="T53" fmla="*/ 178 h 183"/>
                <a:gd name="T54" fmla="*/ 42 w 84"/>
                <a:gd name="T55" fmla="*/ 183 h 183"/>
                <a:gd name="T56" fmla="*/ 51 w 84"/>
                <a:gd name="T57" fmla="*/ 99 h 183"/>
                <a:gd name="T58" fmla="*/ 51 w 84"/>
                <a:gd name="T59" fmla="*/ 104 h 183"/>
                <a:gd name="T60" fmla="*/ 44 w 84"/>
                <a:gd name="T61" fmla="*/ 102 h 183"/>
                <a:gd name="T62" fmla="*/ 44 w 84"/>
                <a:gd name="T63" fmla="*/ 58 h 183"/>
                <a:gd name="T64" fmla="*/ 46 w 84"/>
                <a:gd name="T65" fmla="*/ 84 h 183"/>
                <a:gd name="T66" fmla="*/ 47 w 84"/>
                <a:gd name="T67" fmla="*/ 98 h 183"/>
                <a:gd name="T68" fmla="*/ 51 w 84"/>
                <a:gd name="T69" fmla="*/ 99 h 183"/>
                <a:gd name="T70" fmla="*/ 51 w 84"/>
                <a:gd name="T71" fmla="*/ 162 h 183"/>
                <a:gd name="T72" fmla="*/ 42 w 84"/>
                <a:gd name="T73" fmla="*/ 162 h 183"/>
                <a:gd name="T74" fmla="*/ 5 w 84"/>
                <a:gd name="T75" fmla="*/ 31 h 183"/>
                <a:gd name="T76" fmla="*/ 42 w 84"/>
                <a:gd name="T77" fmla="*/ 183 h 183"/>
                <a:gd name="T78" fmla="*/ 0 w 84"/>
                <a:gd name="T79" fmla="*/ 29 h 183"/>
                <a:gd name="T80" fmla="*/ 41 w 84"/>
                <a:gd name="T81" fmla="*/ 17 h 183"/>
                <a:gd name="T82" fmla="*/ 42 w 84"/>
                <a:gd name="T83" fmla="*/ 12 h 183"/>
                <a:gd name="T84" fmla="*/ 18 w 84"/>
                <a:gd name="T85" fmla="*/ 58 h 183"/>
                <a:gd name="T86" fmla="*/ 18 w 84"/>
                <a:gd name="T87" fmla="*/ 167 h 183"/>
                <a:gd name="T88" fmla="*/ 20 w 84"/>
                <a:gd name="T89" fmla="*/ 162 h 183"/>
                <a:gd name="T90" fmla="*/ 41 w 84"/>
                <a:gd name="T91" fmla="*/ 84 h 183"/>
                <a:gd name="T92" fmla="*/ 42 w 84"/>
                <a:gd name="T93" fmla="*/ 5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4" h="183">
                  <a:moveTo>
                    <a:pt x="51" y="178"/>
                  </a:moveTo>
                  <a:cubicBezTo>
                    <a:pt x="75" y="178"/>
                    <a:pt x="75" y="178"/>
                    <a:pt x="75" y="178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31"/>
                    <a:pt x="55" y="30"/>
                    <a:pt x="55" y="29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0"/>
                    <a:pt x="56" y="19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4"/>
                    <a:pt x="77" y="13"/>
                    <a:pt x="78" y="12"/>
                  </a:cubicBezTo>
                  <a:cubicBezTo>
                    <a:pt x="79" y="11"/>
                    <a:pt x="79" y="10"/>
                    <a:pt x="7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8" y="8"/>
                    <a:pt x="78" y="7"/>
                    <a:pt x="77" y="6"/>
                  </a:cubicBezTo>
                  <a:cubicBezTo>
                    <a:pt x="76" y="5"/>
                    <a:pt x="74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5" y="0"/>
                    <a:pt x="77" y="1"/>
                    <a:pt x="79" y="2"/>
                  </a:cubicBezTo>
                  <a:cubicBezTo>
                    <a:pt x="81" y="3"/>
                    <a:pt x="83" y="5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10"/>
                    <a:pt x="83" y="13"/>
                    <a:pt x="82" y="15"/>
                  </a:cubicBezTo>
                  <a:cubicBezTo>
                    <a:pt x="81" y="17"/>
                    <a:pt x="79" y="18"/>
                    <a:pt x="76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9" y="26"/>
                    <a:pt x="80" y="27"/>
                    <a:pt x="80" y="29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82"/>
                    <a:pt x="79" y="183"/>
                    <a:pt x="78" y="183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51" y="178"/>
                    <a:pt x="51" y="178"/>
                    <a:pt x="51" y="178"/>
                  </a:cubicBezTo>
                  <a:close/>
                  <a:moveTo>
                    <a:pt x="51" y="167"/>
                  </a:moveTo>
                  <a:cubicBezTo>
                    <a:pt x="62" y="167"/>
                    <a:pt x="62" y="167"/>
                    <a:pt x="62" y="167"/>
                  </a:cubicBezTo>
                  <a:cubicBezTo>
                    <a:pt x="64" y="167"/>
                    <a:pt x="65" y="166"/>
                    <a:pt x="65" y="16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59"/>
                    <a:pt x="64" y="58"/>
                    <a:pt x="62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8"/>
                    <a:pt x="55" y="59"/>
                    <a:pt x="55" y="60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5" y="96"/>
                    <a:pt x="55" y="97"/>
                    <a:pt x="54" y="98"/>
                  </a:cubicBezTo>
                  <a:cubicBezTo>
                    <a:pt x="53" y="99"/>
                    <a:pt x="53" y="99"/>
                    <a:pt x="52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2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52" y="104"/>
                    <a:pt x="52" y="104"/>
                    <a:pt x="53" y="104"/>
                  </a:cubicBezTo>
                  <a:cubicBezTo>
                    <a:pt x="55" y="104"/>
                    <a:pt x="57" y="102"/>
                    <a:pt x="58" y="101"/>
                  </a:cubicBezTo>
                  <a:cubicBezTo>
                    <a:pt x="59" y="99"/>
                    <a:pt x="60" y="97"/>
                    <a:pt x="60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162"/>
                    <a:pt x="60" y="162"/>
                    <a:pt x="60" y="162"/>
                  </a:cubicBezTo>
                  <a:cubicBezTo>
                    <a:pt x="51" y="162"/>
                    <a:pt x="51" y="162"/>
                    <a:pt x="51" y="162"/>
                  </a:cubicBezTo>
                  <a:lnTo>
                    <a:pt x="51" y="167"/>
                  </a:lnTo>
                  <a:close/>
                  <a:moveTo>
                    <a:pt x="47" y="12"/>
                  </a:moveTo>
                  <a:cubicBezTo>
                    <a:pt x="46" y="14"/>
                    <a:pt x="46" y="15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0"/>
                    <a:pt x="45" y="31"/>
                    <a:pt x="44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1"/>
                    <a:pt x="43" y="10"/>
                    <a:pt x="43" y="9"/>
                  </a:cubicBezTo>
                  <a:cubicBezTo>
                    <a:pt x="44" y="8"/>
                    <a:pt x="45" y="7"/>
                    <a:pt x="46" y="7"/>
                  </a:cubicBezTo>
                  <a:cubicBezTo>
                    <a:pt x="47" y="6"/>
                    <a:pt x="49" y="6"/>
                    <a:pt x="50" y="6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49" y="11"/>
                    <a:pt x="48" y="11"/>
                  </a:cubicBezTo>
                  <a:cubicBezTo>
                    <a:pt x="48" y="12"/>
                    <a:pt x="47" y="12"/>
                    <a:pt x="47" y="12"/>
                  </a:cubicBezTo>
                  <a:close/>
                  <a:moveTo>
                    <a:pt x="42" y="178"/>
                  </a:moveTo>
                  <a:cubicBezTo>
                    <a:pt x="51" y="178"/>
                    <a:pt x="51" y="178"/>
                    <a:pt x="51" y="178"/>
                  </a:cubicBezTo>
                  <a:cubicBezTo>
                    <a:pt x="51" y="183"/>
                    <a:pt x="51" y="183"/>
                    <a:pt x="51" y="183"/>
                  </a:cubicBezTo>
                  <a:cubicBezTo>
                    <a:pt x="42" y="183"/>
                    <a:pt x="42" y="183"/>
                    <a:pt x="42" y="183"/>
                  </a:cubicBezTo>
                  <a:cubicBezTo>
                    <a:pt x="42" y="178"/>
                    <a:pt x="42" y="178"/>
                    <a:pt x="42" y="178"/>
                  </a:cubicBezTo>
                  <a:close/>
                  <a:moveTo>
                    <a:pt x="51" y="99"/>
                  </a:move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48" y="104"/>
                    <a:pt x="46" y="103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3" y="101"/>
                    <a:pt x="42" y="100"/>
                    <a:pt x="42" y="9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58"/>
                    <a:pt x="46" y="59"/>
                    <a:pt x="46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6" y="96"/>
                    <a:pt x="46" y="97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8" y="99"/>
                    <a:pt x="49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1" y="99"/>
                    <a:pt x="51" y="99"/>
                    <a:pt x="51" y="99"/>
                  </a:cubicBezTo>
                  <a:close/>
                  <a:moveTo>
                    <a:pt x="51" y="162"/>
                  </a:moveTo>
                  <a:cubicBezTo>
                    <a:pt x="51" y="167"/>
                    <a:pt x="51" y="167"/>
                    <a:pt x="51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42" y="162"/>
                    <a:pt x="42" y="162"/>
                    <a:pt x="42" y="162"/>
                  </a:cubicBezTo>
                  <a:lnTo>
                    <a:pt x="51" y="162"/>
                  </a:lnTo>
                  <a:close/>
                  <a:moveTo>
                    <a:pt x="42" y="31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42" y="178"/>
                    <a:pt x="42" y="178"/>
                    <a:pt x="42" y="178"/>
                  </a:cubicBezTo>
                  <a:cubicBezTo>
                    <a:pt x="42" y="183"/>
                    <a:pt x="42" y="183"/>
                    <a:pt x="42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1" y="183"/>
                    <a:pt x="0" y="182"/>
                    <a:pt x="0" y="18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1" y="26"/>
                    <a:pt x="3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5"/>
                    <a:pt x="41" y="14"/>
                    <a:pt x="42" y="12"/>
                  </a:cubicBezTo>
                  <a:cubicBezTo>
                    <a:pt x="42" y="31"/>
                    <a:pt x="42" y="31"/>
                    <a:pt x="42" y="31"/>
                  </a:cubicBezTo>
                  <a:close/>
                  <a:moveTo>
                    <a:pt x="42" y="58"/>
                  </a:move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6" y="59"/>
                    <a:pt x="16" y="60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6"/>
                    <a:pt x="17" y="167"/>
                    <a:pt x="18" y="167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20" y="162"/>
                    <a:pt x="20" y="162"/>
                    <a:pt x="20" y="162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1" y="95"/>
                    <a:pt x="41" y="95"/>
                    <a:pt x="41" y="95"/>
                  </a:cubicBezTo>
                  <a:cubicBezTo>
                    <a:pt x="41" y="96"/>
                    <a:pt x="41" y="97"/>
                    <a:pt x="42" y="98"/>
                  </a:cubicBezTo>
                  <a:lnTo>
                    <a:pt x="42" y="58"/>
                  </a:ln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46" name="Freeform 150"/>
            <p:cNvSpPr>
              <a:spLocks noEditPoints="1"/>
            </p:cNvSpPr>
            <p:nvPr/>
          </p:nvSpPr>
          <p:spPr bwMode="auto">
            <a:xfrm>
              <a:off x="4831260" y="3885512"/>
              <a:ext cx="245269" cy="64294"/>
            </a:xfrm>
            <a:custGeom>
              <a:avLst/>
              <a:gdLst>
                <a:gd name="T0" fmla="*/ 130 w 145"/>
                <a:gd name="T1" fmla="*/ 25 h 38"/>
                <a:gd name="T2" fmla="*/ 73 w 145"/>
                <a:gd name="T3" fmla="*/ 25 h 38"/>
                <a:gd name="T4" fmla="*/ 73 w 145"/>
                <a:gd name="T5" fmla="*/ 20 h 38"/>
                <a:gd name="T6" fmla="*/ 128 w 145"/>
                <a:gd name="T7" fmla="*/ 20 h 38"/>
                <a:gd name="T8" fmla="*/ 128 w 145"/>
                <a:gd name="T9" fmla="*/ 2 h 38"/>
                <a:gd name="T10" fmla="*/ 130 w 145"/>
                <a:gd name="T11" fmla="*/ 0 h 38"/>
                <a:gd name="T12" fmla="*/ 143 w 145"/>
                <a:gd name="T13" fmla="*/ 0 h 38"/>
                <a:gd name="T14" fmla="*/ 145 w 145"/>
                <a:gd name="T15" fmla="*/ 2 h 38"/>
                <a:gd name="T16" fmla="*/ 145 w 145"/>
                <a:gd name="T17" fmla="*/ 36 h 38"/>
                <a:gd name="T18" fmla="*/ 143 w 145"/>
                <a:gd name="T19" fmla="*/ 38 h 38"/>
                <a:gd name="T20" fmla="*/ 73 w 145"/>
                <a:gd name="T21" fmla="*/ 38 h 38"/>
                <a:gd name="T22" fmla="*/ 73 w 145"/>
                <a:gd name="T23" fmla="*/ 33 h 38"/>
                <a:gd name="T24" fmla="*/ 141 w 145"/>
                <a:gd name="T25" fmla="*/ 33 h 38"/>
                <a:gd name="T26" fmla="*/ 141 w 145"/>
                <a:gd name="T27" fmla="*/ 4 h 38"/>
                <a:gd name="T28" fmla="*/ 132 w 145"/>
                <a:gd name="T29" fmla="*/ 4 h 38"/>
                <a:gd name="T30" fmla="*/ 132 w 145"/>
                <a:gd name="T31" fmla="*/ 23 h 38"/>
                <a:gd name="T32" fmla="*/ 130 w 145"/>
                <a:gd name="T33" fmla="*/ 25 h 38"/>
                <a:gd name="T34" fmla="*/ 73 w 145"/>
                <a:gd name="T35" fmla="*/ 25 h 38"/>
                <a:gd name="T36" fmla="*/ 15 w 145"/>
                <a:gd name="T37" fmla="*/ 25 h 38"/>
                <a:gd name="T38" fmla="*/ 13 w 145"/>
                <a:gd name="T39" fmla="*/ 23 h 38"/>
                <a:gd name="T40" fmla="*/ 13 w 145"/>
                <a:gd name="T41" fmla="*/ 5 h 38"/>
                <a:gd name="T42" fmla="*/ 4 w 145"/>
                <a:gd name="T43" fmla="*/ 5 h 38"/>
                <a:gd name="T44" fmla="*/ 4 w 145"/>
                <a:gd name="T45" fmla="*/ 33 h 38"/>
                <a:gd name="T46" fmla="*/ 73 w 145"/>
                <a:gd name="T47" fmla="*/ 33 h 38"/>
                <a:gd name="T48" fmla="*/ 73 w 145"/>
                <a:gd name="T49" fmla="*/ 38 h 38"/>
                <a:gd name="T50" fmla="*/ 2 w 145"/>
                <a:gd name="T51" fmla="*/ 38 h 38"/>
                <a:gd name="T52" fmla="*/ 0 w 145"/>
                <a:gd name="T53" fmla="*/ 36 h 38"/>
                <a:gd name="T54" fmla="*/ 0 w 145"/>
                <a:gd name="T55" fmla="*/ 2 h 38"/>
                <a:gd name="T56" fmla="*/ 2 w 145"/>
                <a:gd name="T57" fmla="*/ 0 h 38"/>
                <a:gd name="T58" fmla="*/ 15 w 145"/>
                <a:gd name="T59" fmla="*/ 0 h 38"/>
                <a:gd name="T60" fmla="*/ 17 w 145"/>
                <a:gd name="T61" fmla="*/ 2 h 38"/>
                <a:gd name="T62" fmla="*/ 17 w 145"/>
                <a:gd name="T63" fmla="*/ 20 h 38"/>
                <a:gd name="T64" fmla="*/ 73 w 145"/>
                <a:gd name="T65" fmla="*/ 20 h 38"/>
                <a:gd name="T66" fmla="*/ 73 w 145"/>
                <a:gd name="T67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5" h="38">
                  <a:moveTo>
                    <a:pt x="130" y="25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8" y="1"/>
                    <a:pt x="129" y="0"/>
                    <a:pt x="130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4" y="0"/>
                    <a:pt x="145" y="1"/>
                    <a:pt x="145" y="2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5" y="37"/>
                    <a:pt x="144" y="38"/>
                    <a:pt x="143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2" y="24"/>
                    <a:pt x="131" y="25"/>
                    <a:pt x="130" y="25"/>
                  </a:cubicBezTo>
                  <a:close/>
                  <a:moveTo>
                    <a:pt x="73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4"/>
                    <a:pt x="13" y="2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3" y="25"/>
                  </a:ln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47" name="Freeform 151"/>
            <p:cNvSpPr>
              <a:spLocks noEditPoints="1"/>
            </p:cNvSpPr>
            <p:nvPr/>
          </p:nvSpPr>
          <p:spPr bwMode="auto">
            <a:xfrm>
              <a:off x="4863407" y="3716444"/>
              <a:ext cx="184547" cy="196454"/>
            </a:xfrm>
            <a:custGeom>
              <a:avLst/>
              <a:gdLst>
                <a:gd name="T0" fmla="*/ 55 w 109"/>
                <a:gd name="T1" fmla="*/ 111 h 116"/>
                <a:gd name="T2" fmla="*/ 86 w 109"/>
                <a:gd name="T3" fmla="*/ 111 h 116"/>
                <a:gd name="T4" fmla="*/ 86 w 109"/>
                <a:gd name="T5" fmla="*/ 67 h 116"/>
                <a:gd name="T6" fmla="*/ 89 w 109"/>
                <a:gd name="T7" fmla="*/ 64 h 116"/>
                <a:gd name="T8" fmla="*/ 102 w 109"/>
                <a:gd name="T9" fmla="*/ 64 h 116"/>
                <a:gd name="T10" fmla="*/ 55 w 109"/>
                <a:gd name="T11" fmla="*/ 6 h 116"/>
                <a:gd name="T12" fmla="*/ 55 w 109"/>
                <a:gd name="T13" fmla="*/ 6 h 116"/>
                <a:gd name="T14" fmla="*/ 55 w 109"/>
                <a:gd name="T15" fmla="*/ 0 h 116"/>
                <a:gd name="T16" fmla="*/ 57 w 109"/>
                <a:gd name="T17" fmla="*/ 1 h 116"/>
                <a:gd name="T18" fmla="*/ 109 w 109"/>
                <a:gd name="T19" fmla="*/ 65 h 116"/>
                <a:gd name="T20" fmla="*/ 109 w 109"/>
                <a:gd name="T21" fmla="*/ 67 h 116"/>
                <a:gd name="T22" fmla="*/ 107 w 109"/>
                <a:gd name="T23" fmla="*/ 69 h 116"/>
                <a:gd name="T24" fmla="*/ 91 w 109"/>
                <a:gd name="T25" fmla="*/ 69 h 116"/>
                <a:gd name="T26" fmla="*/ 91 w 109"/>
                <a:gd name="T27" fmla="*/ 113 h 116"/>
                <a:gd name="T28" fmla="*/ 89 w 109"/>
                <a:gd name="T29" fmla="*/ 116 h 116"/>
                <a:gd name="T30" fmla="*/ 55 w 109"/>
                <a:gd name="T31" fmla="*/ 116 h 116"/>
                <a:gd name="T32" fmla="*/ 55 w 109"/>
                <a:gd name="T33" fmla="*/ 111 h 116"/>
                <a:gd name="T34" fmla="*/ 23 w 109"/>
                <a:gd name="T35" fmla="*/ 67 h 116"/>
                <a:gd name="T36" fmla="*/ 23 w 109"/>
                <a:gd name="T37" fmla="*/ 111 h 116"/>
                <a:gd name="T38" fmla="*/ 55 w 109"/>
                <a:gd name="T39" fmla="*/ 111 h 116"/>
                <a:gd name="T40" fmla="*/ 55 w 109"/>
                <a:gd name="T41" fmla="*/ 116 h 116"/>
                <a:gd name="T42" fmla="*/ 21 w 109"/>
                <a:gd name="T43" fmla="*/ 116 h 116"/>
                <a:gd name="T44" fmla="*/ 19 w 109"/>
                <a:gd name="T45" fmla="*/ 113 h 116"/>
                <a:gd name="T46" fmla="*/ 19 w 109"/>
                <a:gd name="T47" fmla="*/ 69 h 116"/>
                <a:gd name="T48" fmla="*/ 3 w 109"/>
                <a:gd name="T49" fmla="*/ 69 h 116"/>
                <a:gd name="T50" fmla="*/ 3 w 109"/>
                <a:gd name="T51" fmla="*/ 69 h 116"/>
                <a:gd name="T52" fmla="*/ 1 w 109"/>
                <a:gd name="T53" fmla="*/ 69 h 116"/>
                <a:gd name="T54" fmla="*/ 1 w 109"/>
                <a:gd name="T55" fmla="*/ 65 h 116"/>
                <a:gd name="T56" fmla="*/ 53 w 109"/>
                <a:gd name="T57" fmla="*/ 1 h 116"/>
                <a:gd name="T58" fmla="*/ 53 w 109"/>
                <a:gd name="T59" fmla="*/ 0 h 116"/>
                <a:gd name="T60" fmla="*/ 55 w 109"/>
                <a:gd name="T61" fmla="*/ 0 h 116"/>
                <a:gd name="T62" fmla="*/ 55 w 109"/>
                <a:gd name="T63" fmla="*/ 6 h 116"/>
                <a:gd name="T64" fmla="*/ 8 w 109"/>
                <a:gd name="T65" fmla="*/ 64 h 116"/>
                <a:gd name="T66" fmla="*/ 21 w 109"/>
                <a:gd name="T67" fmla="*/ 64 h 116"/>
                <a:gd name="T68" fmla="*/ 23 w 109"/>
                <a:gd name="T69" fmla="*/ 6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" h="116">
                  <a:moveTo>
                    <a:pt x="55" y="111"/>
                  </a:moveTo>
                  <a:cubicBezTo>
                    <a:pt x="86" y="111"/>
                    <a:pt x="86" y="111"/>
                    <a:pt x="86" y="111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6" y="65"/>
                    <a:pt x="88" y="64"/>
                    <a:pt x="89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6" y="0"/>
                    <a:pt x="56" y="0"/>
                    <a:pt x="57" y="1"/>
                  </a:cubicBezTo>
                  <a:cubicBezTo>
                    <a:pt x="109" y="65"/>
                    <a:pt x="109" y="65"/>
                    <a:pt x="109" y="65"/>
                  </a:cubicBezTo>
                  <a:cubicBezTo>
                    <a:pt x="109" y="65"/>
                    <a:pt x="109" y="66"/>
                    <a:pt x="109" y="67"/>
                  </a:cubicBezTo>
                  <a:cubicBezTo>
                    <a:pt x="109" y="68"/>
                    <a:pt x="108" y="69"/>
                    <a:pt x="107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5"/>
                    <a:pt x="90" y="116"/>
                    <a:pt x="89" y="116"/>
                  </a:cubicBezTo>
                  <a:cubicBezTo>
                    <a:pt x="55" y="116"/>
                    <a:pt x="55" y="116"/>
                    <a:pt x="55" y="116"/>
                  </a:cubicBezTo>
                  <a:lnTo>
                    <a:pt x="55" y="111"/>
                  </a:lnTo>
                  <a:close/>
                  <a:moveTo>
                    <a:pt x="23" y="67"/>
                  </a:moveTo>
                  <a:cubicBezTo>
                    <a:pt x="23" y="111"/>
                    <a:pt x="23" y="111"/>
                    <a:pt x="23" y="111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21" y="116"/>
                    <a:pt x="21" y="116"/>
                    <a:pt x="21" y="116"/>
                  </a:cubicBezTo>
                  <a:cubicBezTo>
                    <a:pt x="20" y="116"/>
                    <a:pt x="19" y="115"/>
                    <a:pt x="19" y="113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1" y="69"/>
                  </a:cubicBezTo>
                  <a:cubicBezTo>
                    <a:pt x="0" y="68"/>
                    <a:pt x="0" y="66"/>
                    <a:pt x="1" y="65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4" y="0"/>
                    <a:pt x="54" y="0"/>
                    <a:pt x="55" y="0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" y="64"/>
                    <a:pt x="23" y="65"/>
                    <a:pt x="23" y="67"/>
                  </a:cubicBez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48" name="Freeform 162"/>
            <p:cNvSpPr>
              <a:spLocks noEditPoints="1"/>
            </p:cNvSpPr>
            <p:nvPr/>
          </p:nvSpPr>
          <p:spPr bwMode="auto">
            <a:xfrm>
              <a:off x="5457529" y="3623575"/>
              <a:ext cx="159544" cy="447675"/>
            </a:xfrm>
            <a:custGeom>
              <a:avLst/>
              <a:gdLst>
                <a:gd name="T0" fmla="*/ 57 w 94"/>
                <a:gd name="T1" fmla="*/ 260 h 264"/>
                <a:gd name="T2" fmla="*/ 58 w 94"/>
                <a:gd name="T3" fmla="*/ 119 h 264"/>
                <a:gd name="T4" fmla="*/ 82 w 94"/>
                <a:gd name="T5" fmla="*/ 91 h 264"/>
                <a:gd name="T6" fmla="*/ 88 w 94"/>
                <a:gd name="T7" fmla="*/ 79 h 264"/>
                <a:gd name="T8" fmla="*/ 81 w 94"/>
                <a:gd name="T9" fmla="*/ 38 h 264"/>
                <a:gd name="T10" fmla="*/ 78 w 94"/>
                <a:gd name="T11" fmla="*/ 31 h 264"/>
                <a:gd name="T12" fmla="*/ 71 w 94"/>
                <a:gd name="T13" fmla="*/ 63 h 264"/>
                <a:gd name="T14" fmla="*/ 68 w 94"/>
                <a:gd name="T15" fmla="*/ 66 h 264"/>
                <a:gd name="T16" fmla="*/ 60 w 94"/>
                <a:gd name="T17" fmla="*/ 66 h 264"/>
                <a:gd name="T18" fmla="*/ 51 w 94"/>
                <a:gd name="T19" fmla="*/ 5 h 264"/>
                <a:gd name="T20" fmla="*/ 47 w 94"/>
                <a:gd name="T21" fmla="*/ 0 h 264"/>
                <a:gd name="T22" fmla="*/ 53 w 94"/>
                <a:gd name="T23" fmla="*/ 0 h 264"/>
                <a:gd name="T24" fmla="*/ 62 w 94"/>
                <a:gd name="T25" fmla="*/ 61 h 264"/>
                <a:gd name="T26" fmla="*/ 59 w 94"/>
                <a:gd name="T27" fmla="*/ 3 h 264"/>
                <a:gd name="T28" fmla="*/ 62 w 94"/>
                <a:gd name="T29" fmla="*/ 0 h 264"/>
                <a:gd name="T30" fmla="*/ 84 w 94"/>
                <a:gd name="T31" fmla="*/ 32 h 264"/>
                <a:gd name="T32" fmla="*/ 93 w 94"/>
                <a:gd name="T33" fmla="*/ 65 h 264"/>
                <a:gd name="T34" fmla="*/ 87 w 94"/>
                <a:gd name="T35" fmla="*/ 94 h 264"/>
                <a:gd name="T36" fmla="*/ 74 w 94"/>
                <a:gd name="T37" fmla="*/ 112 h 264"/>
                <a:gd name="T38" fmla="*/ 62 w 94"/>
                <a:gd name="T39" fmla="*/ 262 h 264"/>
                <a:gd name="T40" fmla="*/ 47 w 94"/>
                <a:gd name="T41" fmla="*/ 264 h 264"/>
                <a:gd name="T42" fmla="*/ 15 w 94"/>
                <a:gd name="T43" fmla="*/ 34 h 264"/>
                <a:gd name="T44" fmla="*/ 6 w 94"/>
                <a:gd name="T45" fmla="*/ 66 h 264"/>
                <a:gd name="T46" fmla="*/ 12 w 94"/>
                <a:gd name="T47" fmla="*/ 91 h 264"/>
                <a:gd name="T48" fmla="*/ 36 w 94"/>
                <a:gd name="T49" fmla="*/ 119 h 264"/>
                <a:gd name="T50" fmla="*/ 37 w 94"/>
                <a:gd name="T51" fmla="*/ 121 h 264"/>
                <a:gd name="T52" fmla="*/ 47 w 94"/>
                <a:gd name="T53" fmla="*/ 260 h 264"/>
                <a:gd name="T54" fmla="*/ 35 w 94"/>
                <a:gd name="T55" fmla="*/ 264 h 264"/>
                <a:gd name="T56" fmla="*/ 32 w 94"/>
                <a:gd name="T57" fmla="*/ 122 h 264"/>
                <a:gd name="T58" fmla="*/ 7 w 94"/>
                <a:gd name="T59" fmla="*/ 94 h 264"/>
                <a:gd name="T60" fmla="*/ 1 w 94"/>
                <a:gd name="T61" fmla="*/ 65 h 264"/>
                <a:gd name="T62" fmla="*/ 10 w 94"/>
                <a:gd name="T63" fmla="*/ 32 h 264"/>
                <a:gd name="T64" fmla="*/ 32 w 94"/>
                <a:gd name="T65" fmla="*/ 0 h 264"/>
                <a:gd name="T66" fmla="*/ 33 w 94"/>
                <a:gd name="T67" fmla="*/ 0 h 264"/>
                <a:gd name="T68" fmla="*/ 29 w 94"/>
                <a:gd name="T69" fmla="*/ 61 h 264"/>
                <a:gd name="T70" fmla="*/ 38 w 94"/>
                <a:gd name="T71" fmla="*/ 2 h 264"/>
                <a:gd name="T72" fmla="*/ 47 w 94"/>
                <a:gd name="T73" fmla="*/ 0 h 264"/>
                <a:gd name="T74" fmla="*/ 47 w 94"/>
                <a:gd name="T75" fmla="*/ 5 h 264"/>
                <a:gd name="T76" fmla="*/ 43 w 94"/>
                <a:gd name="T77" fmla="*/ 5 h 264"/>
                <a:gd name="T78" fmla="*/ 34 w 94"/>
                <a:gd name="T79" fmla="*/ 66 h 264"/>
                <a:gd name="T80" fmla="*/ 26 w 94"/>
                <a:gd name="T81" fmla="*/ 66 h 264"/>
                <a:gd name="T82" fmla="*/ 24 w 94"/>
                <a:gd name="T83" fmla="*/ 63 h 264"/>
                <a:gd name="T84" fmla="*/ 16 w 94"/>
                <a:gd name="T85" fmla="*/ 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4" h="264">
                  <a:moveTo>
                    <a:pt x="47" y="260"/>
                  </a:moveTo>
                  <a:cubicBezTo>
                    <a:pt x="57" y="260"/>
                    <a:pt x="57" y="260"/>
                    <a:pt x="57" y="260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120"/>
                    <a:pt x="57" y="119"/>
                    <a:pt x="58" y="119"/>
                  </a:cubicBezTo>
                  <a:cubicBezTo>
                    <a:pt x="62" y="116"/>
                    <a:pt x="67" y="113"/>
                    <a:pt x="70" y="109"/>
                  </a:cubicBezTo>
                  <a:cubicBezTo>
                    <a:pt x="75" y="103"/>
                    <a:pt x="79" y="96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5" y="87"/>
                    <a:pt x="87" y="83"/>
                    <a:pt x="88" y="79"/>
                  </a:cubicBezTo>
                  <a:cubicBezTo>
                    <a:pt x="89" y="75"/>
                    <a:pt x="89" y="71"/>
                    <a:pt x="88" y="66"/>
                  </a:cubicBezTo>
                  <a:cubicBezTo>
                    <a:pt x="87" y="56"/>
                    <a:pt x="84" y="47"/>
                    <a:pt x="81" y="38"/>
                  </a:cubicBezTo>
                  <a:cubicBezTo>
                    <a:pt x="80" y="37"/>
                    <a:pt x="80" y="36"/>
                    <a:pt x="79" y="34"/>
                  </a:cubicBezTo>
                  <a:cubicBezTo>
                    <a:pt x="79" y="32"/>
                    <a:pt x="78" y="32"/>
                    <a:pt x="78" y="31"/>
                  </a:cubicBezTo>
                  <a:cubicBezTo>
                    <a:pt x="76" y="23"/>
                    <a:pt x="71" y="10"/>
                    <a:pt x="64" y="6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1" y="64"/>
                    <a:pt x="70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8" y="65"/>
                    <a:pt x="58" y="63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1"/>
                    <a:pt x="61" y="0"/>
                    <a:pt x="62" y="0"/>
                  </a:cubicBezTo>
                  <a:cubicBezTo>
                    <a:pt x="73" y="2"/>
                    <a:pt x="79" y="20"/>
                    <a:pt x="83" y="29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9" y="45"/>
                    <a:pt x="92" y="55"/>
                    <a:pt x="93" y="65"/>
                  </a:cubicBezTo>
                  <a:cubicBezTo>
                    <a:pt x="94" y="71"/>
                    <a:pt x="94" y="75"/>
                    <a:pt x="92" y="80"/>
                  </a:cubicBezTo>
                  <a:cubicBezTo>
                    <a:pt x="91" y="85"/>
                    <a:pt x="89" y="89"/>
                    <a:pt x="87" y="94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4" y="99"/>
                    <a:pt x="79" y="106"/>
                    <a:pt x="74" y="112"/>
                  </a:cubicBezTo>
                  <a:cubicBezTo>
                    <a:pt x="70" y="116"/>
                    <a:pt x="66" y="120"/>
                    <a:pt x="62" y="122"/>
                  </a:cubicBezTo>
                  <a:cubicBezTo>
                    <a:pt x="62" y="262"/>
                    <a:pt x="62" y="262"/>
                    <a:pt x="62" y="262"/>
                  </a:cubicBezTo>
                  <a:cubicBezTo>
                    <a:pt x="62" y="263"/>
                    <a:pt x="60" y="264"/>
                    <a:pt x="59" y="264"/>
                  </a:cubicBezTo>
                  <a:cubicBezTo>
                    <a:pt x="47" y="264"/>
                    <a:pt x="47" y="264"/>
                    <a:pt x="47" y="264"/>
                  </a:cubicBezTo>
                  <a:lnTo>
                    <a:pt x="47" y="260"/>
                  </a:lnTo>
                  <a:close/>
                  <a:moveTo>
                    <a:pt x="15" y="34"/>
                  </a:moveTo>
                  <a:cubicBezTo>
                    <a:pt x="14" y="36"/>
                    <a:pt x="14" y="37"/>
                    <a:pt x="13" y="38"/>
                  </a:cubicBezTo>
                  <a:cubicBezTo>
                    <a:pt x="10" y="47"/>
                    <a:pt x="7" y="56"/>
                    <a:pt x="6" y="66"/>
                  </a:cubicBezTo>
                  <a:cubicBezTo>
                    <a:pt x="5" y="71"/>
                    <a:pt x="5" y="75"/>
                    <a:pt x="6" y="79"/>
                  </a:cubicBezTo>
                  <a:cubicBezTo>
                    <a:pt x="7" y="83"/>
                    <a:pt x="9" y="87"/>
                    <a:pt x="12" y="91"/>
                  </a:cubicBezTo>
                  <a:cubicBezTo>
                    <a:pt x="15" y="96"/>
                    <a:pt x="19" y="103"/>
                    <a:pt x="24" y="108"/>
                  </a:cubicBezTo>
                  <a:cubicBezTo>
                    <a:pt x="27" y="113"/>
                    <a:pt x="31" y="116"/>
                    <a:pt x="36" y="119"/>
                  </a:cubicBezTo>
                  <a:cubicBezTo>
                    <a:pt x="37" y="119"/>
                    <a:pt x="37" y="120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260"/>
                    <a:pt x="37" y="260"/>
                    <a:pt x="37" y="260"/>
                  </a:cubicBezTo>
                  <a:cubicBezTo>
                    <a:pt x="47" y="260"/>
                    <a:pt x="47" y="260"/>
                    <a:pt x="47" y="260"/>
                  </a:cubicBezTo>
                  <a:cubicBezTo>
                    <a:pt x="47" y="264"/>
                    <a:pt x="47" y="264"/>
                    <a:pt x="47" y="264"/>
                  </a:cubicBezTo>
                  <a:cubicBezTo>
                    <a:pt x="35" y="264"/>
                    <a:pt x="35" y="264"/>
                    <a:pt x="35" y="264"/>
                  </a:cubicBezTo>
                  <a:cubicBezTo>
                    <a:pt x="33" y="264"/>
                    <a:pt x="32" y="263"/>
                    <a:pt x="32" y="262"/>
                  </a:cubicBezTo>
                  <a:cubicBezTo>
                    <a:pt x="32" y="122"/>
                    <a:pt x="32" y="122"/>
                    <a:pt x="32" y="122"/>
                  </a:cubicBezTo>
                  <a:cubicBezTo>
                    <a:pt x="28" y="119"/>
                    <a:pt x="24" y="116"/>
                    <a:pt x="20" y="112"/>
                  </a:cubicBezTo>
                  <a:cubicBezTo>
                    <a:pt x="15" y="106"/>
                    <a:pt x="10" y="99"/>
                    <a:pt x="7" y="94"/>
                  </a:cubicBezTo>
                  <a:cubicBezTo>
                    <a:pt x="5" y="89"/>
                    <a:pt x="3" y="85"/>
                    <a:pt x="2" y="80"/>
                  </a:cubicBezTo>
                  <a:cubicBezTo>
                    <a:pt x="0" y="75"/>
                    <a:pt x="0" y="71"/>
                    <a:pt x="1" y="65"/>
                  </a:cubicBezTo>
                  <a:cubicBezTo>
                    <a:pt x="2" y="55"/>
                    <a:pt x="5" y="45"/>
                    <a:pt x="9" y="36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5" y="20"/>
                    <a:pt x="21" y="2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4" y="1"/>
                    <a:pt x="35" y="2"/>
                    <a:pt x="35" y="3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5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5" y="66"/>
                    <a:pt x="23" y="65"/>
                    <a:pt x="23" y="63"/>
                  </a:cubicBezTo>
                  <a:cubicBezTo>
                    <a:pt x="23" y="63"/>
                    <a:pt x="23" y="63"/>
                    <a:pt x="24" y="6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10"/>
                    <a:pt x="18" y="23"/>
                    <a:pt x="16" y="31"/>
                  </a:cubicBezTo>
                  <a:cubicBezTo>
                    <a:pt x="16" y="32"/>
                    <a:pt x="15" y="32"/>
                    <a:pt x="15" y="34"/>
                  </a:cubicBez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53" name="Freeform 193"/>
            <p:cNvSpPr>
              <a:spLocks noEditPoints="1"/>
            </p:cNvSpPr>
            <p:nvPr/>
          </p:nvSpPr>
          <p:spPr bwMode="auto">
            <a:xfrm>
              <a:off x="5459910" y="4729665"/>
              <a:ext cx="253604" cy="261938"/>
            </a:xfrm>
            <a:custGeom>
              <a:avLst/>
              <a:gdLst>
                <a:gd name="T0" fmla="*/ 115 w 150"/>
                <a:gd name="T1" fmla="*/ 79 h 154"/>
                <a:gd name="T2" fmla="*/ 111 w 150"/>
                <a:gd name="T3" fmla="*/ 76 h 154"/>
                <a:gd name="T4" fmla="*/ 96 w 150"/>
                <a:gd name="T5" fmla="*/ 54 h 154"/>
                <a:gd name="T6" fmla="*/ 75 w 150"/>
                <a:gd name="T7" fmla="*/ 36 h 154"/>
                <a:gd name="T8" fmla="*/ 84 w 150"/>
                <a:gd name="T9" fmla="*/ 37 h 154"/>
                <a:gd name="T10" fmla="*/ 114 w 150"/>
                <a:gd name="T11" fmla="*/ 73 h 154"/>
                <a:gd name="T12" fmla="*/ 118 w 150"/>
                <a:gd name="T13" fmla="*/ 76 h 154"/>
                <a:gd name="T14" fmla="*/ 148 w 150"/>
                <a:gd name="T15" fmla="*/ 105 h 154"/>
                <a:gd name="T16" fmla="*/ 148 w 150"/>
                <a:gd name="T17" fmla="*/ 118 h 154"/>
                <a:gd name="T18" fmla="*/ 114 w 150"/>
                <a:gd name="T19" fmla="*/ 152 h 154"/>
                <a:gd name="T20" fmla="*/ 114 w 150"/>
                <a:gd name="T21" fmla="*/ 152 h 154"/>
                <a:gd name="T22" fmla="*/ 108 w 150"/>
                <a:gd name="T23" fmla="*/ 154 h 154"/>
                <a:gd name="T24" fmla="*/ 101 w 150"/>
                <a:gd name="T25" fmla="*/ 152 h 154"/>
                <a:gd name="T26" fmla="*/ 101 w 150"/>
                <a:gd name="T27" fmla="*/ 152 h 154"/>
                <a:gd name="T28" fmla="*/ 99 w 150"/>
                <a:gd name="T29" fmla="*/ 149 h 154"/>
                <a:gd name="T30" fmla="*/ 94 w 150"/>
                <a:gd name="T31" fmla="*/ 146 h 154"/>
                <a:gd name="T32" fmla="*/ 75 w 150"/>
                <a:gd name="T33" fmla="*/ 145 h 154"/>
                <a:gd name="T34" fmla="*/ 89 w 150"/>
                <a:gd name="T35" fmla="*/ 140 h 154"/>
                <a:gd name="T36" fmla="*/ 96 w 150"/>
                <a:gd name="T37" fmla="*/ 142 h 154"/>
                <a:gd name="T38" fmla="*/ 102 w 150"/>
                <a:gd name="T39" fmla="*/ 146 h 154"/>
                <a:gd name="T40" fmla="*/ 105 w 150"/>
                <a:gd name="T41" fmla="*/ 148 h 154"/>
                <a:gd name="T42" fmla="*/ 105 w 150"/>
                <a:gd name="T43" fmla="*/ 148 h 154"/>
                <a:gd name="T44" fmla="*/ 108 w 150"/>
                <a:gd name="T45" fmla="*/ 150 h 154"/>
                <a:gd name="T46" fmla="*/ 111 w 150"/>
                <a:gd name="T47" fmla="*/ 148 h 154"/>
                <a:gd name="T48" fmla="*/ 111 w 150"/>
                <a:gd name="T49" fmla="*/ 148 h 154"/>
                <a:gd name="T50" fmla="*/ 145 w 150"/>
                <a:gd name="T51" fmla="*/ 112 h 154"/>
                <a:gd name="T52" fmla="*/ 75 w 150"/>
                <a:gd name="T53" fmla="*/ 36 h 154"/>
                <a:gd name="T54" fmla="*/ 67 w 150"/>
                <a:gd name="T55" fmla="*/ 10 h 154"/>
                <a:gd name="T56" fmla="*/ 64 w 150"/>
                <a:gd name="T57" fmla="*/ 5 h 154"/>
                <a:gd name="T58" fmla="*/ 55 w 150"/>
                <a:gd name="T59" fmla="*/ 10 h 154"/>
                <a:gd name="T60" fmla="*/ 51 w 150"/>
                <a:gd name="T61" fmla="*/ 21 h 154"/>
                <a:gd name="T62" fmla="*/ 59 w 150"/>
                <a:gd name="T63" fmla="*/ 42 h 154"/>
                <a:gd name="T64" fmla="*/ 62 w 150"/>
                <a:gd name="T65" fmla="*/ 50 h 154"/>
                <a:gd name="T66" fmla="*/ 58 w 150"/>
                <a:gd name="T67" fmla="*/ 60 h 154"/>
                <a:gd name="T68" fmla="*/ 14 w 150"/>
                <a:gd name="T69" fmla="*/ 60 h 154"/>
                <a:gd name="T70" fmla="*/ 6 w 150"/>
                <a:gd name="T71" fmla="*/ 64 h 154"/>
                <a:gd name="T72" fmla="*/ 5 w 150"/>
                <a:gd name="T73" fmla="*/ 72 h 154"/>
                <a:gd name="T74" fmla="*/ 31 w 150"/>
                <a:gd name="T75" fmla="*/ 139 h 154"/>
                <a:gd name="T76" fmla="*/ 75 w 150"/>
                <a:gd name="T77" fmla="*/ 140 h 154"/>
                <a:gd name="T78" fmla="*/ 35 w 150"/>
                <a:gd name="T79" fmla="*/ 145 h 154"/>
                <a:gd name="T80" fmla="*/ 24 w 150"/>
                <a:gd name="T81" fmla="*/ 137 h 154"/>
                <a:gd name="T82" fmla="*/ 0 w 150"/>
                <a:gd name="T83" fmla="*/ 68 h 154"/>
                <a:gd name="T84" fmla="*/ 8 w 150"/>
                <a:gd name="T85" fmla="*/ 57 h 154"/>
                <a:gd name="T86" fmla="*/ 56 w 150"/>
                <a:gd name="T87" fmla="*/ 56 h 154"/>
                <a:gd name="T88" fmla="*/ 55 w 150"/>
                <a:gd name="T89" fmla="*/ 45 h 154"/>
                <a:gd name="T90" fmla="*/ 54 w 150"/>
                <a:gd name="T91" fmla="*/ 43 h 154"/>
                <a:gd name="T92" fmla="*/ 48 w 150"/>
                <a:gd name="T93" fmla="*/ 14 h 154"/>
                <a:gd name="T94" fmla="*/ 60 w 150"/>
                <a:gd name="T95" fmla="*/ 1 h 154"/>
                <a:gd name="T96" fmla="*/ 70 w 150"/>
                <a:gd name="T97" fmla="*/ 4 h 154"/>
                <a:gd name="T98" fmla="*/ 72 w 150"/>
                <a:gd name="T99" fmla="*/ 15 h 154"/>
                <a:gd name="T100" fmla="*/ 75 w 150"/>
                <a:gd name="T101" fmla="*/ 3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4">
                  <a:moveTo>
                    <a:pt x="144" y="109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5" y="79"/>
                    <a:pt x="115" y="79"/>
                    <a:pt x="115" y="79"/>
                  </a:cubicBezTo>
                  <a:cubicBezTo>
                    <a:pt x="113" y="78"/>
                    <a:pt x="112" y="77"/>
                    <a:pt x="111" y="76"/>
                  </a:cubicBezTo>
                  <a:cubicBezTo>
                    <a:pt x="110" y="74"/>
                    <a:pt x="109" y="73"/>
                    <a:pt x="109" y="73"/>
                  </a:cubicBezTo>
                  <a:cubicBezTo>
                    <a:pt x="109" y="73"/>
                    <a:pt x="104" y="64"/>
                    <a:pt x="96" y="54"/>
                  </a:cubicBezTo>
                  <a:cubicBezTo>
                    <a:pt x="92" y="49"/>
                    <a:pt x="87" y="44"/>
                    <a:pt x="81" y="41"/>
                  </a:cubicBezTo>
                  <a:cubicBezTo>
                    <a:pt x="79" y="39"/>
                    <a:pt x="77" y="38"/>
                    <a:pt x="75" y="36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7" y="32"/>
                    <a:pt x="80" y="34"/>
                    <a:pt x="84" y="37"/>
                  </a:cubicBezTo>
                  <a:cubicBezTo>
                    <a:pt x="90" y="41"/>
                    <a:pt x="95" y="46"/>
                    <a:pt x="99" y="51"/>
                  </a:cubicBezTo>
                  <a:cubicBezTo>
                    <a:pt x="108" y="61"/>
                    <a:pt x="114" y="73"/>
                    <a:pt x="114" y="73"/>
                  </a:cubicBezTo>
                  <a:cubicBezTo>
                    <a:pt x="114" y="73"/>
                    <a:pt x="114" y="72"/>
                    <a:pt x="115" y="72"/>
                  </a:cubicBezTo>
                  <a:cubicBezTo>
                    <a:pt x="116" y="73"/>
                    <a:pt x="117" y="74"/>
                    <a:pt x="118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9" y="107"/>
                    <a:pt x="150" y="109"/>
                    <a:pt x="150" y="112"/>
                  </a:cubicBezTo>
                  <a:cubicBezTo>
                    <a:pt x="150" y="114"/>
                    <a:pt x="149" y="117"/>
                    <a:pt x="148" y="118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4" y="152"/>
                    <a:pt x="114" y="152"/>
                    <a:pt x="114" y="152"/>
                  </a:cubicBezTo>
                  <a:cubicBezTo>
                    <a:pt x="112" y="153"/>
                    <a:pt x="110" y="154"/>
                    <a:pt x="108" y="154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05" y="154"/>
                    <a:pt x="103" y="153"/>
                    <a:pt x="101" y="152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98" y="148"/>
                    <a:pt x="96" y="147"/>
                    <a:pt x="94" y="146"/>
                  </a:cubicBezTo>
                  <a:cubicBezTo>
                    <a:pt x="94" y="146"/>
                    <a:pt x="94" y="146"/>
                    <a:pt x="94" y="146"/>
                  </a:cubicBezTo>
                  <a:cubicBezTo>
                    <a:pt x="92" y="145"/>
                    <a:pt x="90" y="145"/>
                    <a:pt x="89" y="145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1" y="140"/>
                    <a:pt x="93" y="141"/>
                    <a:pt x="96" y="142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96" y="142"/>
                    <a:pt x="96" y="142"/>
                    <a:pt x="96" y="142"/>
                  </a:cubicBezTo>
                  <a:cubicBezTo>
                    <a:pt x="98" y="143"/>
                    <a:pt x="100" y="144"/>
                    <a:pt x="102" y="146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8"/>
                    <a:pt x="105" y="148"/>
                    <a:pt x="105" y="148"/>
                  </a:cubicBezTo>
                  <a:cubicBezTo>
                    <a:pt x="105" y="149"/>
                    <a:pt x="107" y="150"/>
                    <a:pt x="108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0"/>
                    <a:pt x="110" y="149"/>
                    <a:pt x="111" y="148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5" y="114"/>
                    <a:pt x="145" y="113"/>
                    <a:pt x="145" y="112"/>
                  </a:cubicBezTo>
                  <a:cubicBezTo>
                    <a:pt x="145" y="111"/>
                    <a:pt x="145" y="110"/>
                    <a:pt x="144" y="109"/>
                  </a:cubicBezTo>
                  <a:close/>
                  <a:moveTo>
                    <a:pt x="75" y="36"/>
                  </a:moveTo>
                  <a:cubicBezTo>
                    <a:pt x="66" y="28"/>
                    <a:pt x="66" y="21"/>
                    <a:pt x="67" y="14"/>
                  </a:cubicBezTo>
                  <a:cubicBezTo>
                    <a:pt x="67" y="13"/>
                    <a:pt x="67" y="11"/>
                    <a:pt x="67" y="10"/>
                  </a:cubicBezTo>
                  <a:cubicBezTo>
                    <a:pt x="67" y="8"/>
                    <a:pt x="67" y="7"/>
                    <a:pt x="66" y="7"/>
                  </a:cubicBezTo>
                  <a:cubicBezTo>
                    <a:pt x="66" y="6"/>
                    <a:pt x="65" y="6"/>
                    <a:pt x="64" y="5"/>
                  </a:cubicBezTo>
                  <a:cubicBezTo>
                    <a:pt x="63" y="5"/>
                    <a:pt x="62" y="5"/>
                    <a:pt x="61" y="6"/>
                  </a:cubicBezTo>
                  <a:cubicBezTo>
                    <a:pt x="59" y="6"/>
                    <a:pt x="57" y="8"/>
                    <a:pt x="55" y="10"/>
                  </a:cubicBezTo>
                  <a:cubicBezTo>
                    <a:pt x="54" y="11"/>
                    <a:pt x="53" y="13"/>
                    <a:pt x="53" y="15"/>
                  </a:cubicBezTo>
                  <a:cubicBezTo>
                    <a:pt x="52" y="18"/>
                    <a:pt x="51" y="20"/>
                    <a:pt x="51" y="21"/>
                  </a:cubicBezTo>
                  <a:cubicBezTo>
                    <a:pt x="50" y="30"/>
                    <a:pt x="54" y="36"/>
                    <a:pt x="57" y="40"/>
                  </a:cubicBezTo>
                  <a:cubicBezTo>
                    <a:pt x="58" y="41"/>
                    <a:pt x="59" y="42"/>
                    <a:pt x="59" y="42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61" y="44"/>
                    <a:pt x="61" y="47"/>
                    <a:pt x="62" y="50"/>
                  </a:cubicBezTo>
                  <a:cubicBezTo>
                    <a:pt x="62" y="53"/>
                    <a:pt x="62" y="56"/>
                    <a:pt x="61" y="59"/>
                  </a:cubicBezTo>
                  <a:cubicBezTo>
                    <a:pt x="60" y="60"/>
                    <a:pt x="59" y="60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2" y="60"/>
                    <a:pt x="11" y="61"/>
                    <a:pt x="10" y="61"/>
                  </a:cubicBezTo>
                  <a:cubicBezTo>
                    <a:pt x="8" y="62"/>
                    <a:pt x="7" y="63"/>
                    <a:pt x="6" y="64"/>
                  </a:cubicBezTo>
                  <a:cubicBezTo>
                    <a:pt x="5" y="65"/>
                    <a:pt x="5" y="67"/>
                    <a:pt x="5" y="68"/>
                  </a:cubicBezTo>
                  <a:cubicBezTo>
                    <a:pt x="5" y="70"/>
                    <a:pt x="5" y="71"/>
                    <a:pt x="5" y="72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29" y="137"/>
                    <a:pt x="30" y="138"/>
                    <a:pt x="31" y="139"/>
                  </a:cubicBezTo>
                  <a:cubicBezTo>
                    <a:pt x="32" y="140"/>
                    <a:pt x="34" y="140"/>
                    <a:pt x="35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3" y="145"/>
                    <a:pt x="30" y="144"/>
                    <a:pt x="28" y="143"/>
                  </a:cubicBezTo>
                  <a:cubicBezTo>
                    <a:pt x="26" y="141"/>
                    <a:pt x="24" y="139"/>
                    <a:pt x="24" y="137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2"/>
                    <a:pt x="0" y="70"/>
                    <a:pt x="0" y="68"/>
                  </a:cubicBezTo>
                  <a:cubicBezTo>
                    <a:pt x="0" y="66"/>
                    <a:pt x="1" y="63"/>
                    <a:pt x="2" y="61"/>
                  </a:cubicBezTo>
                  <a:cubicBezTo>
                    <a:pt x="3" y="59"/>
                    <a:pt x="6" y="58"/>
                    <a:pt x="8" y="57"/>
                  </a:cubicBezTo>
                  <a:cubicBezTo>
                    <a:pt x="10" y="56"/>
                    <a:pt x="12" y="56"/>
                    <a:pt x="14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4"/>
                    <a:pt x="57" y="52"/>
                    <a:pt x="57" y="50"/>
                  </a:cubicBezTo>
                  <a:cubicBezTo>
                    <a:pt x="57" y="48"/>
                    <a:pt x="56" y="46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4"/>
                    <a:pt x="54" y="43"/>
                    <a:pt x="54" y="43"/>
                  </a:cubicBezTo>
                  <a:cubicBezTo>
                    <a:pt x="50" y="38"/>
                    <a:pt x="45" y="31"/>
                    <a:pt x="46" y="21"/>
                  </a:cubicBezTo>
                  <a:cubicBezTo>
                    <a:pt x="46" y="19"/>
                    <a:pt x="47" y="16"/>
                    <a:pt x="48" y="14"/>
                  </a:cubicBezTo>
                  <a:cubicBezTo>
                    <a:pt x="49" y="11"/>
                    <a:pt x="50" y="9"/>
                    <a:pt x="52" y="7"/>
                  </a:cubicBezTo>
                  <a:cubicBezTo>
                    <a:pt x="54" y="4"/>
                    <a:pt x="57" y="2"/>
                    <a:pt x="60" y="1"/>
                  </a:cubicBezTo>
                  <a:cubicBezTo>
                    <a:pt x="62" y="0"/>
                    <a:pt x="64" y="0"/>
                    <a:pt x="66" y="1"/>
                  </a:cubicBezTo>
                  <a:cubicBezTo>
                    <a:pt x="68" y="1"/>
                    <a:pt x="69" y="2"/>
                    <a:pt x="70" y="4"/>
                  </a:cubicBezTo>
                  <a:cubicBezTo>
                    <a:pt x="71" y="5"/>
                    <a:pt x="72" y="7"/>
                    <a:pt x="72" y="10"/>
                  </a:cubicBezTo>
                  <a:cubicBezTo>
                    <a:pt x="72" y="11"/>
                    <a:pt x="72" y="13"/>
                    <a:pt x="72" y="15"/>
                  </a:cubicBezTo>
                  <a:cubicBezTo>
                    <a:pt x="71" y="19"/>
                    <a:pt x="71" y="24"/>
                    <a:pt x="75" y="29"/>
                  </a:cubicBezTo>
                  <a:lnTo>
                    <a:pt x="75" y="36"/>
                  </a:ln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54" name="Freeform 204"/>
            <p:cNvSpPr>
              <a:spLocks noEditPoints="1"/>
            </p:cNvSpPr>
            <p:nvPr/>
          </p:nvSpPr>
          <p:spPr bwMode="auto">
            <a:xfrm>
              <a:off x="5263457" y="3856937"/>
              <a:ext cx="178594" cy="107156"/>
            </a:xfrm>
            <a:custGeom>
              <a:avLst/>
              <a:gdLst>
                <a:gd name="T0" fmla="*/ 53 w 106"/>
                <a:gd name="T1" fmla="*/ 5 h 63"/>
                <a:gd name="T2" fmla="*/ 81 w 106"/>
                <a:gd name="T3" fmla="*/ 0 h 63"/>
                <a:gd name="T4" fmla="*/ 103 w 106"/>
                <a:gd name="T5" fmla="*/ 0 h 63"/>
                <a:gd name="T6" fmla="*/ 106 w 106"/>
                <a:gd name="T7" fmla="*/ 60 h 63"/>
                <a:gd name="T8" fmla="*/ 53 w 106"/>
                <a:gd name="T9" fmla="*/ 63 h 63"/>
                <a:gd name="T10" fmla="*/ 101 w 106"/>
                <a:gd name="T11" fmla="*/ 58 h 63"/>
                <a:gd name="T12" fmla="*/ 93 w 106"/>
                <a:gd name="T13" fmla="*/ 5 h 63"/>
                <a:gd name="T14" fmla="*/ 53 w 106"/>
                <a:gd name="T15" fmla="*/ 52 h 63"/>
                <a:gd name="T16" fmla="*/ 59 w 106"/>
                <a:gd name="T17" fmla="*/ 49 h 63"/>
                <a:gd name="T18" fmla="*/ 63 w 106"/>
                <a:gd name="T19" fmla="*/ 33 h 63"/>
                <a:gd name="T20" fmla="*/ 61 w 106"/>
                <a:gd name="T21" fmla="*/ 19 h 63"/>
                <a:gd name="T22" fmla="*/ 53 w 106"/>
                <a:gd name="T23" fmla="*/ 21 h 63"/>
                <a:gd name="T24" fmla="*/ 60 w 106"/>
                <a:gd name="T25" fmla="*/ 27 h 63"/>
                <a:gd name="T26" fmla="*/ 56 w 106"/>
                <a:gd name="T27" fmla="*/ 33 h 63"/>
                <a:gd name="T28" fmla="*/ 55 w 106"/>
                <a:gd name="T29" fmla="*/ 36 h 63"/>
                <a:gd name="T30" fmla="*/ 53 w 106"/>
                <a:gd name="T31" fmla="*/ 47 h 63"/>
                <a:gd name="T32" fmla="*/ 53 w 106"/>
                <a:gd name="T33" fmla="*/ 5 h 63"/>
                <a:gd name="T34" fmla="*/ 5 w 106"/>
                <a:gd name="T35" fmla="*/ 58 h 63"/>
                <a:gd name="T36" fmla="*/ 53 w 106"/>
                <a:gd name="T37" fmla="*/ 63 h 63"/>
                <a:gd name="T38" fmla="*/ 0 w 106"/>
                <a:gd name="T39" fmla="*/ 60 h 63"/>
                <a:gd name="T40" fmla="*/ 3 w 106"/>
                <a:gd name="T41" fmla="*/ 0 h 63"/>
                <a:gd name="T42" fmla="*/ 53 w 106"/>
                <a:gd name="T43" fmla="*/ 5 h 63"/>
                <a:gd name="T44" fmla="*/ 53 w 106"/>
                <a:gd name="T45" fmla="*/ 16 h 63"/>
                <a:gd name="T46" fmla="*/ 42 w 106"/>
                <a:gd name="T47" fmla="*/ 27 h 63"/>
                <a:gd name="T48" fmla="*/ 43 w 106"/>
                <a:gd name="T49" fmla="*/ 33 h 63"/>
                <a:gd name="T50" fmla="*/ 47 w 106"/>
                <a:gd name="T51" fmla="*/ 37 h 63"/>
                <a:gd name="T52" fmla="*/ 49 w 106"/>
                <a:gd name="T53" fmla="*/ 52 h 63"/>
                <a:gd name="T54" fmla="*/ 53 w 106"/>
                <a:gd name="T55" fmla="*/ 47 h 63"/>
                <a:gd name="T56" fmla="*/ 52 w 106"/>
                <a:gd name="T57" fmla="*/ 36 h 63"/>
                <a:gd name="T58" fmla="*/ 47 w 106"/>
                <a:gd name="T59" fmla="*/ 31 h 63"/>
                <a:gd name="T60" fmla="*/ 46 w 106"/>
                <a:gd name="T61" fmla="*/ 27 h 63"/>
                <a:gd name="T62" fmla="*/ 53 w 106"/>
                <a:gd name="T63" fmla="*/ 21 h 63"/>
                <a:gd name="T64" fmla="*/ 53 w 106"/>
                <a:gd name="T65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63">
                  <a:moveTo>
                    <a:pt x="81" y="5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5" y="0"/>
                    <a:pt x="106" y="1"/>
                    <a:pt x="106" y="2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06" y="61"/>
                    <a:pt x="105" y="63"/>
                    <a:pt x="103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1" y="5"/>
                    <a:pt x="81" y="5"/>
                    <a:pt x="81" y="5"/>
                  </a:cubicBezTo>
                  <a:close/>
                  <a:moveTo>
                    <a:pt x="53" y="52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58" y="52"/>
                    <a:pt x="59" y="51"/>
                    <a:pt x="59" y="49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61" y="36"/>
                    <a:pt x="62" y="35"/>
                    <a:pt x="63" y="33"/>
                  </a:cubicBezTo>
                  <a:cubicBezTo>
                    <a:pt x="64" y="32"/>
                    <a:pt x="65" y="30"/>
                    <a:pt x="65" y="27"/>
                  </a:cubicBezTo>
                  <a:cubicBezTo>
                    <a:pt x="65" y="24"/>
                    <a:pt x="63" y="21"/>
                    <a:pt x="61" y="19"/>
                  </a:cubicBezTo>
                  <a:cubicBezTo>
                    <a:pt x="59" y="17"/>
                    <a:pt x="56" y="16"/>
                    <a:pt x="53" y="16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5" y="21"/>
                    <a:pt x="57" y="21"/>
                    <a:pt x="58" y="23"/>
                  </a:cubicBezTo>
                  <a:cubicBezTo>
                    <a:pt x="59" y="24"/>
                    <a:pt x="60" y="25"/>
                    <a:pt x="60" y="27"/>
                  </a:cubicBezTo>
                  <a:cubicBezTo>
                    <a:pt x="60" y="29"/>
                    <a:pt x="59" y="30"/>
                    <a:pt x="59" y="31"/>
                  </a:cubicBezTo>
                  <a:cubicBezTo>
                    <a:pt x="58" y="32"/>
                    <a:pt x="57" y="33"/>
                    <a:pt x="56" y="33"/>
                  </a:cubicBezTo>
                  <a:cubicBezTo>
                    <a:pt x="55" y="34"/>
                    <a:pt x="55" y="35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3" y="47"/>
                    <a:pt x="53" y="47"/>
                    <a:pt x="53" y="47"/>
                  </a:cubicBezTo>
                  <a:lnTo>
                    <a:pt x="53" y="52"/>
                  </a:lnTo>
                  <a:close/>
                  <a:moveTo>
                    <a:pt x="53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3"/>
                    <a:pt x="0" y="61"/>
                    <a:pt x="0" y="6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"/>
                    <a:pt x="53" y="5"/>
                    <a:pt x="53" y="5"/>
                  </a:cubicBezTo>
                  <a:close/>
                  <a:moveTo>
                    <a:pt x="53" y="16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0" y="16"/>
                    <a:pt x="47" y="17"/>
                    <a:pt x="45" y="19"/>
                  </a:cubicBezTo>
                  <a:cubicBezTo>
                    <a:pt x="43" y="21"/>
                    <a:pt x="42" y="24"/>
                    <a:pt x="42" y="27"/>
                  </a:cubicBezTo>
                  <a:cubicBezTo>
                    <a:pt x="42" y="30"/>
                    <a:pt x="42" y="32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5"/>
                    <a:pt x="45" y="36"/>
                    <a:pt x="47" y="37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51"/>
                    <a:pt x="48" y="52"/>
                    <a:pt x="49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5"/>
                    <a:pt x="51" y="34"/>
                    <a:pt x="50" y="33"/>
                  </a:cubicBezTo>
                  <a:cubicBezTo>
                    <a:pt x="49" y="33"/>
                    <a:pt x="48" y="32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0"/>
                    <a:pt x="46" y="29"/>
                    <a:pt x="46" y="27"/>
                  </a:cubicBezTo>
                  <a:cubicBezTo>
                    <a:pt x="46" y="25"/>
                    <a:pt x="47" y="24"/>
                    <a:pt x="48" y="23"/>
                  </a:cubicBezTo>
                  <a:cubicBezTo>
                    <a:pt x="50" y="21"/>
                    <a:pt x="51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lnTo>
                    <a:pt x="53" y="16"/>
                  </a:ln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61" name="Freeform 267"/>
            <p:cNvSpPr>
              <a:spLocks noEditPoints="1"/>
            </p:cNvSpPr>
            <p:nvPr/>
          </p:nvSpPr>
          <p:spPr bwMode="auto">
            <a:xfrm>
              <a:off x="6661250" y="4553453"/>
              <a:ext cx="40481" cy="90488"/>
            </a:xfrm>
            <a:custGeom>
              <a:avLst/>
              <a:gdLst>
                <a:gd name="T0" fmla="*/ 17 w 24"/>
                <a:gd name="T1" fmla="*/ 42 h 53"/>
                <a:gd name="T2" fmla="*/ 14 w 24"/>
                <a:gd name="T3" fmla="*/ 24 h 53"/>
                <a:gd name="T4" fmla="*/ 12 w 24"/>
                <a:gd name="T5" fmla="*/ 19 h 53"/>
                <a:gd name="T6" fmla="*/ 13 w 24"/>
                <a:gd name="T7" fmla="*/ 10 h 53"/>
                <a:gd name="T8" fmla="*/ 14 w 24"/>
                <a:gd name="T9" fmla="*/ 6 h 53"/>
                <a:gd name="T10" fmla="*/ 13 w 24"/>
                <a:gd name="T11" fmla="*/ 5 h 53"/>
                <a:gd name="T12" fmla="*/ 12 w 24"/>
                <a:gd name="T13" fmla="*/ 0 h 53"/>
                <a:gd name="T14" fmla="*/ 18 w 24"/>
                <a:gd name="T15" fmla="*/ 3 h 53"/>
                <a:gd name="T16" fmla="*/ 20 w 24"/>
                <a:gd name="T17" fmla="*/ 6 h 53"/>
                <a:gd name="T18" fmla="*/ 16 w 24"/>
                <a:gd name="T19" fmla="*/ 16 h 53"/>
                <a:gd name="T20" fmla="*/ 18 w 24"/>
                <a:gd name="T21" fmla="*/ 22 h 53"/>
                <a:gd name="T22" fmla="*/ 21 w 24"/>
                <a:gd name="T23" fmla="*/ 44 h 53"/>
                <a:gd name="T24" fmla="*/ 12 w 24"/>
                <a:gd name="T25" fmla="*/ 52 h 53"/>
                <a:gd name="T26" fmla="*/ 12 w 24"/>
                <a:gd name="T27" fmla="*/ 40 h 53"/>
                <a:gd name="T28" fmla="*/ 12 w 24"/>
                <a:gd name="T29" fmla="*/ 32 h 53"/>
                <a:gd name="T30" fmla="*/ 9 w 24"/>
                <a:gd name="T31" fmla="*/ 41 h 53"/>
                <a:gd name="T32" fmla="*/ 8 w 24"/>
                <a:gd name="T33" fmla="*/ 45 h 53"/>
                <a:gd name="T34" fmla="*/ 8 w 24"/>
                <a:gd name="T35" fmla="*/ 47 h 53"/>
                <a:gd name="T36" fmla="*/ 12 w 24"/>
                <a:gd name="T37" fmla="*/ 47 h 53"/>
                <a:gd name="T38" fmla="*/ 5 w 24"/>
                <a:gd name="T39" fmla="*/ 50 h 53"/>
                <a:gd name="T40" fmla="*/ 3 w 24"/>
                <a:gd name="T41" fmla="*/ 47 h 53"/>
                <a:gd name="T42" fmla="*/ 8 w 24"/>
                <a:gd name="T43" fmla="*/ 37 h 53"/>
                <a:gd name="T44" fmla="*/ 3 w 24"/>
                <a:gd name="T45" fmla="*/ 26 h 53"/>
                <a:gd name="T46" fmla="*/ 1 w 24"/>
                <a:gd name="T47" fmla="*/ 22 h 53"/>
                <a:gd name="T48" fmla="*/ 8 w 24"/>
                <a:gd name="T49" fmla="*/ 1 h 53"/>
                <a:gd name="T50" fmla="*/ 12 w 24"/>
                <a:gd name="T51" fmla="*/ 5 h 53"/>
                <a:gd name="T52" fmla="*/ 6 w 24"/>
                <a:gd name="T53" fmla="*/ 11 h 53"/>
                <a:gd name="T54" fmla="*/ 6 w 24"/>
                <a:gd name="T55" fmla="*/ 21 h 53"/>
                <a:gd name="T56" fmla="*/ 12 w 24"/>
                <a:gd name="T57" fmla="*/ 19 h 53"/>
                <a:gd name="T58" fmla="*/ 11 w 24"/>
                <a:gd name="T59" fmla="*/ 17 h 53"/>
                <a:gd name="T60" fmla="*/ 12 w 24"/>
                <a:gd name="T61" fmla="*/ 32 h 53"/>
                <a:gd name="T62" fmla="*/ 9 w 24"/>
                <a:gd name="T63" fmla="*/ 41 h 53"/>
                <a:gd name="T64" fmla="*/ 12 w 24"/>
                <a:gd name="T65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53">
                  <a:moveTo>
                    <a:pt x="12" y="47"/>
                  </a:moveTo>
                  <a:cubicBezTo>
                    <a:pt x="14" y="46"/>
                    <a:pt x="16" y="44"/>
                    <a:pt x="17" y="42"/>
                  </a:cubicBezTo>
                  <a:cubicBezTo>
                    <a:pt x="18" y="39"/>
                    <a:pt x="19" y="35"/>
                    <a:pt x="18" y="32"/>
                  </a:cubicBezTo>
                  <a:cubicBezTo>
                    <a:pt x="17" y="29"/>
                    <a:pt x="16" y="27"/>
                    <a:pt x="14" y="24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3" y="21"/>
                    <a:pt x="12" y="20"/>
                    <a:pt x="12" y="1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3" y="11"/>
                    <a:pt x="13" y="10"/>
                  </a:cubicBezTo>
                  <a:cubicBezTo>
                    <a:pt x="15" y="10"/>
                    <a:pt x="15" y="8"/>
                    <a:pt x="15" y="7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5"/>
                    <a:pt x="12" y="4"/>
                    <a:pt x="1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17" y="2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5"/>
                    <a:pt x="20" y="6"/>
                  </a:cubicBezTo>
                  <a:cubicBezTo>
                    <a:pt x="20" y="9"/>
                    <a:pt x="19" y="12"/>
                    <a:pt x="16" y="14"/>
                  </a:cubicBezTo>
                  <a:cubicBezTo>
                    <a:pt x="16" y="15"/>
                    <a:pt x="16" y="15"/>
                    <a:pt x="16" y="16"/>
                  </a:cubicBezTo>
                  <a:cubicBezTo>
                    <a:pt x="16" y="17"/>
                    <a:pt x="17" y="18"/>
                    <a:pt x="17" y="19"/>
                  </a:cubicBezTo>
                  <a:cubicBezTo>
                    <a:pt x="18" y="20"/>
                    <a:pt x="18" y="21"/>
                    <a:pt x="18" y="22"/>
                  </a:cubicBezTo>
                  <a:cubicBezTo>
                    <a:pt x="20" y="24"/>
                    <a:pt x="22" y="27"/>
                    <a:pt x="22" y="31"/>
                  </a:cubicBezTo>
                  <a:cubicBezTo>
                    <a:pt x="24" y="35"/>
                    <a:pt x="23" y="40"/>
                    <a:pt x="21" y="44"/>
                  </a:cubicBezTo>
                  <a:cubicBezTo>
                    <a:pt x="20" y="47"/>
                    <a:pt x="17" y="50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47"/>
                    <a:pt x="12" y="47"/>
                    <a:pt x="12" y="47"/>
                  </a:cubicBezTo>
                  <a:close/>
                  <a:moveTo>
                    <a:pt x="12" y="40"/>
                  </a:moveTo>
                  <a:cubicBezTo>
                    <a:pt x="13" y="38"/>
                    <a:pt x="13" y="35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lnTo>
                    <a:pt x="12" y="40"/>
                  </a:lnTo>
                  <a:close/>
                  <a:moveTo>
                    <a:pt x="9" y="41"/>
                  </a:moveTo>
                  <a:cubicBezTo>
                    <a:pt x="8" y="42"/>
                    <a:pt x="7" y="43"/>
                    <a:pt x="7" y="44"/>
                  </a:cubicBezTo>
                  <a:cubicBezTo>
                    <a:pt x="7" y="44"/>
                    <a:pt x="7" y="45"/>
                    <a:pt x="8" y="45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47"/>
                    <a:pt x="10" y="47"/>
                    <a:pt x="11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9" y="53"/>
                    <a:pt x="6" y="52"/>
                    <a:pt x="5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49"/>
                    <a:pt x="3" y="48"/>
                    <a:pt x="3" y="47"/>
                  </a:cubicBezTo>
                  <a:cubicBezTo>
                    <a:pt x="3" y="46"/>
                    <a:pt x="3" y="45"/>
                    <a:pt x="3" y="44"/>
                  </a:cubicBezTo>
                  <a:cubicBezTo>
                    <a:pt x="3" y="41"/>
                    <a:pt x="4" y="38"/>
                    <a:pt x="8" y="37"/>
                  </a:cubicBezTo>
                  <a:cubicBezTo>
                    <a:pt x="8" y="37"/>
                    <a:pt x="8" y="35"/>
                    <a:pt x="7" y="34"/>
                  </a:cubicBezTo>
                  <a:cubicBezTo>
                    <a:pt x="6" y="31"/>
                    <a:pt x="5" y="28"/>
                    <a:pt x="3" y="26"/>
                  </a:cubicBezTo>
                  <a:cubicBezTo>
                    <a:pt x="2" y="24"/>
                    <a:pt x="2" y="23"/>
                    <a:pt x="2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8"/>
                    <a:pt x="0" y="14"/>
                    <a:pt x="1" y="10"/>
                  </a:cubicBezTo>
                  <a:cubicBezTo>
                    <a:pt x="2" y="6"/>
                    <a:pt x="4" y="3"/>
                    <a:pt x="8" y="1"/>
                  </a:cubicBezTo>
                  <a:cubicBezTo>
                    <a:pt x="9" y="0"/>
                    <a:pt x="10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8" y="7"/>
                    <a:pt x="6" y="9"/>
                    <a:pt x="6" y="11"/>
                  </a:cubicBezTo>
                  <a:cubicBezTo>
                    <a:pt x="5" y="14"/>
                    <a:pt x="5" y="18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9" y="41"/>
                    <a:pt x="9" y="41"/>
                    <a:pt x="9" y="41"/>
                  </a:cubicBezTo>
                  <a:close/>
                  <a:moveTo>
                    <a:pt x="12" y="1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1" y="13"/>
                    <a:pt x="11" y="15"/>
                    <a:pt x="11" y="17"/>
                  </a:cubicBezTo>
                  <a:cubicBezTo>
                    <a:pt x="11" y="17"/>
                    <a:pt x="11" y="18"/>
                    <a:pt x="12" y="19"/>
                  </a:cubicBezTo>
                  <a:close/>
                  <a:moveTo>
                    <a:pt x="12" y="32"/>
                  </a:moveTo>
                  <a:cubicBezTo>
                    <a:pt x="11" y="29"/>
                    <a:pt x="9" y="26"/>
                    <a:pt x="7" y="23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1" y="40"/>
                    <a:pt x="12" y="40"/>
                  </a:cubicBezTo>
                  <a:lnTo>
                    <a:pt x="12" y="32"/>
                  </a:ln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62" name="Freeform 285"/>
            <p:cNvSpPr>
              <a:spLocks noEditPoints="1"/>
            </p:cNvSpPr>
            <p:nvPr/>
          </p:nvSpPr>
          <p:spPr bwMode="auto">
            <a:xfrm>
              <a:off x="5861150" y="4877304"/>
              <a:ext cx="64294" cy="164306"/>
            </a:xfrm>
            <a:custGeom>
              <a:avLst/>
              <a:gdLst>
                <a:gd name="T0" fmla="*/ 21 w 38"/>
                <a:gd name="T1" fmla="*/ 92 h 97"/>
                <a:gd name="T2" fmla="*/ 21 w 38"/>
                <a:gd name="T3" fmla="*/ 47 h 97"/>
                <a:gd name="T4" fmla="*/ 23 w 38"/>
                <a:gd name="T5" fmla="*/ 44 h 97"/>
                <a:gd name="T6" fmla="*/ 30 w 38"/>
                <a:gd name="T7" fmla="*/ 38 h 97"/>
                <a:gd name="T8" fmla="*/ 33 w 38"/>
                <a:gd name="T9" fmla="*/ 27 h 97"/>
                <a:gd name="T10" fmla="*/ 28 w 38"/>
                <a:gd name="T11" fmla="*/ 11 h 97"/>
                <a:gd name="T12" fmla="*/ 19 w 38"/>
                <a:gd name="T13" fmla="*/ 5 h 97"/>
                <a:gd name="T14" fmla="*/ 19 w 38"/>
                <a:gd name="T15" fmla="*/ 0 h 97"/>
                <a:gd name="T16" fmla="*/ 32 w 38"/>
                <a:gd name="T17" fmla="*/ 9 h 97"/>
                <a:gd name="T18" fmla="*/ 38 w 38"/>
                <a:gd name="T19" fmla="*/ 27 h 97"/>
                <a:gd name="T20" fmla="*/ 34 w 38"/>
                <a:gd name="T21" fmla="*/ 41 h 97"/>
                <a:gd name="T22" fmla="*/ 26 w 38"/>
                <a:gd name="T23" fmla="*/ 48 h 97"/>
                <a:gd name="T24" fmla="*/ 26 w 38"/>
                <a:gd name="T25" fmla="*/ 95 h 97"/>
                <a:gd name="T26" fmla="*/ 23 w 38"/>
                <a:gd name="T27" fmla="*/ 97 h 97"/>
                <a:gd name="T28" fmla="*/ 19 w 38"/>
                <a:gd name="T29" fmla="*/ 97 h 97"/>
                <a:gd name="T30" fmla="*/ 19 w 38"/>
                <a:gd name="T31" fmla="*/ 92 h 97"/>
                <a:gd name="T32" fmla="*/ 21 w 38"/>
                <a:gd name="T33" fmla="*/ 92 h 97"/>
                <a:gd name="T34" fmla="*/ 19 w 38"/>
                <a:gd name="T35" fmla="*/ 5 h 97"/>
                <a:gd name="T36" fmla="*/ 10 w 38"/>
                <a:gd name="T37" fmla="*/ 11 h 97"/>
                <a:gd name="T38" fmla="*/ 5 w 38"/>
                <a:gd name="T39" fmla="*/ 27 h 97"/>
                <a:gd name="T40" fmla="*/ 8 w 38"/>
                <a:gd name="T41" fmla="*/ 38 h 97"/>
                <a:gd name="T42" fmla="*/ 16 w 38"/>
                <a:gd name="T43" fmla="*/ 44 h 97"/>
                <a:gd name="T44" fmla="*/ 17 w 38"/>
                <a:gd name="T45" fmla="*/ 47 h 97"/>
                <a:gd name="T46" fmla="*/ 17 w 38"/>
                <a:gd name="T47" fmla="*/ 47 h 97"/>
                <a:gd name="T48" fmla="*/ 17 w 38"/>
                <a:gd name="T49" fmla="*/ 92 h 97"/>
                <a:gd name="T50" fmla="*/ 19 w 38"/>
                <a:gd name="T51" fmla="*/ 92 h 97"/>
                <a:gd name="T52" fmla="*/ 19 w 38"/>
                <a:gd name="T53" fmla="*/ 97 h 97"/>
                <a:gd name="T54" fmla="*/ 15 w 38"/>
                <a:gd name="T55" fmla="*/ 97 h 97"/>
                <a:gd name="T56" fmla="*/ 12 w 38"/>
                <a:gd name="T57" fmla="*/ 95 h 97"/>
                <a:gd name="T58" fmla="*/ 12 w 38"/>
                <a:gd name="T59" fmla="*/ 48 h 97"/>
                <a:gd name="T60" fmla="*/ 4 w 38"/>
                <a:gd name="T61" fmla="*/ 41 h 97"/>
                <a:gd name="T62" fmla="*/ 0 w 38"/>
                <a:gd name="T63" fmla="*/ 27 h 97"/>
                <a:gd name="T64" fmla="*/ 6 w 38"/>
                <a:gd name="T65" fmla="*/ 9 h 97"/>
                <a:gd name="T66" fmla="*/ 19 w 38"/>
                <a:gd name="T67" fmla="*/ 0 h 97"/>
                <a:gd name="T68" fmla="*/ 19 w 38"/>
                <a:gd name="T69" fmla="*/ 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97">
                  <a:moveTo>
                    <a:pt x="21" y="92"/>
                  </a:moveTo>
                  <a:cubicBezTo>
                    <a:pt x="21" y="47"/>
                    <a:pt x="21" y="47"/>
                    <a:pt x="21" y="47"/>
                  </a:cubicBezTo>
                  <a:cubicBezTo>
                    <a:pt x="21" y="45"/>
                    <a:pt x="22" y="44"/>
                    <a:pt x="23" y="44"/>
                  </a:cubicBezTo>
                  <a:cubicBezTo>
                    <a:pt x="26" y="43"/>
                    <a:pt x="28" y="41"/>
                    <a:pt x="30" y="38"/>
                  </a:cubicBezTo>
                  <a:cubicBezTo>
                    <a:pt x="32" y="35"/>
                    <a:pt x="33" y="31"/>
                    <a:pt x="33" y="27"/>
                  </a:cubicBezTo>
                  <a:cubicBezTo>
                    <a:pt x="33" y="22"/>
                    <a:pt x="31" y="16"/>
                    <a:pt x="28" y="11"/>
                  </a:cubicBezTo>
                  <a:cubicBezTo>
                    <a:pt x="26" y="8"/>
                    <a:pt x="23" y="5"/>
                    <a:pt x="19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9" y="4"/>
                    <a:pt x="32" y="9"/>
                  </a:cubicBezTo>
                  <a:cubicBezTo>
                    <a:pt x="36" y="14"/>
                    <a:pt x="38" y="21"/>
                    <a:pt x="38" y="27"/>
                  </a:cubicBezTo>
                  <a:cubicBezTo>
                    <a:pt x="38" y="32"/>
                    <a:pt x="37" y="37"/>
                    <a:pt x="34" y="41"/>
                  </a:cubicBezTo>
                  <a:cubicBezTo>
                    <a:pt x="32" y="44"/>
                    <a:pt x="29" y="47"/>
                    <a:pt x="26" y="48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6" y="96"/>
                    <a:pt x="25" y="97"/>
                    <a:pt x="23" y="97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9" y="92"/>
                    <a:pt x="19" y="92"/>
                    <a:pt x="19" y="92"/>
                  </a:cubicBezTo>
                  <a:lnTo>
                    <a:pt x="21" y="92"/>
                  </a:lnTo>
                  <a:close/>
                  <a:moveTo>
                    <a:pt x="19" y="5"/>
                  </a:moveTo>
                  <a:cubicBezTo>
                    <a:pt x="16" y="5"/>
                    <a:pt x="12" y="8"/>
                    <a:pt x="10" y="11"/>
                  </a:cubicBezTo>
                  <a:cubicBezTo>
                    <a:pt x="7" y="16"/>
                    <a:pt x="5" y="22"/>
                    <a:pt x="5" y="27"/>
                  </a:cubicBezTo>
                  <a:cubicBezTo>
                    <a:pt x="5" y="31"/>
                    <a:pt x="6" y="35"/>
                    <a:pt x="8" y="38"/>
                  </a:cubicBezTo>
                  <a:cubicBezTo>
                    <a:pt x="10" y="41"/>
                    <a:pt x="13" y="43"/>
                    <a:pt x="16" y="44"/>
                  </a:cubicBezTo>
                  <a:cubicBezTo>
                    <a:pt x="17" y="45"/>
                    <a:pt x="17" y="46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4" y="97"/>
                    <a:pt x="12" y="96"/>
                    <a:pt x="12" y="95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9" y="47"/>
                    <a:pt x="6" y="44"/>
                    <a:pt x="4" y="41"/>
                  </a:cubicBezTo>
                  <a:cubicBezTo>
                    <a:pt x="2" y="37"/>
                    <a:pt x="0" y="32"/>
                    <a:pt x="0" y="27"/>
                  </a:cubicBezTo>
                  <a:cubicBezTo>
                    <a:pt x="0" y="21"/>
                    <a:pt x="2" y="14"/>
                    <a:pt x="6" y="9"/>
                  </a:cubicBezTo>
                  <a:cubicBezTo>
                    <a:pt x="9" y="4"/>
                    <a:pt x="14" y="0"/>
                    <a:pt x="19" y="0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64" name="Freeform 289"/>
            <p:cNvSpPr>
              <a:spLocks noEditPoints="1"/>
            </p:cNvSpPr>
            <p:nvPr/>
          </p:nvSpPr>
          <p:spPr bwMode="auto">
            <a:xfrm>
              <a:off x="7358957" y="3536659"/>
              <a:ext cx="195263" cy="195263"/>
            </a:xfrm>
            <a:custGeom>
              <a:avLst/>
              <a:gdLst>
                <a:gd name="T0" fmla="*/ 58 w 115"/>
                <a:gd name="T1" fmla="*/ 110 h 115"/>
                <a:gd name="T2" fmla="*/ 95 w 115"/>
                <a:gd name="T3" fmla="*/ 95 h 115"/>
                <a:gd name="T4" fmla="*/ 111 w 115"/>
                <a:gd name="T5" fmla="*/ 57 h 115"/>
                <a:gd name="T6" fmla="*/ 95 w 115"/>
                <a:gd name="T7" fmla="*/ 20 h 115"/>
                <a:gd name="T8" fmla="*/ 58 w 115"/>
                <a:gd name="T9" fmla="*/ 4 h 115"/>
                <a:gd name="T10" fmla="*/ 58 w 115"/>
                <a:gd name="T11" fmla="*/ 4 h 115"/>
                <a:gd name="T12" fmla="*/ 58 w 115"/>
                <a:gd name="T13" fmla="*/ 0 h 115"/>
                <a:gd name="T14" fmla="*/ 58 w 115"/>
                <a:gd name="T15" fmla="*/ 0 h 115"/>
                <a:gd name="T16" fmla="*/ 98 w 115"/>
                <a:gd name="T17" fmla="*/ 17 h 115"/>
                <a:gd name="T18" fmla="*/ 115 w 115"/>
                <a:gd name="T19" fmla="*/ 57 h 115"/>
                <a:gd name="T20" fmla="*/ 98 w 115"/>
                <a:gd name="T21" fmla="*/ 98 h 115"/>
                <a:gd name="T22" fmla="*/ 58 w 115"/>
                <a:gd name="T23" fmla="*/ 115 h 115"/>
                <a:gd name="T24" fmla="*/ 58 w 115"/>
                <a:gd name="T25" fmla="*/ 115 h 115"/>
                <a:gd name="T26" fmla="*/ 58 w 115"/>
                <a:gd name="T27" fmla="*/ 110 h 115"/>
                <a:gd name="T28" fmla="*/ 58 w 115"/>
                <a:gd name="T29" fmla="*/ 110 h 115"/>
                <a:gd name="T30" fmla="*/ 58 w 115"/>
                <a:gd name="T31" fmla="*/ 76 h 115"/>
                <a:gd name="T32" fmla="*/ 70 w 115"/>
                <a:gd name="T33" fmla="*/ 71 h 115"/>
                <a:gd name="T34" fmla="*/ 71 w 115"/>
                <a:gd name="T35" fmla="*/ 69 h 115"/>
                <a:gd name="T36" fmla="*/ 88 w 115"/>
                <a:gd name="T37" fmla="*/ 30 h 115"/>
                <a:gd name="T38" fmla="*/ 88 w 115"/>
                <a:gd name="T39" fmla="*/ 30 h 115"/>
                <a:gd name="T40" fmla="*/ 88 w 115"/>
                <a:gd name="T41" fmla="*/ 30 h 115"/>
                <a:gd name="T42" fmla="*/ 88 w 115"/>
                <a:gd name="T43" fmla="*/ 28 h 115"/>
                <a:gd name="T44" fmla="*/ 85 w 115"/>
                <a:gd name="T45" fmla="*/ 27 h 115"/>
                <a:gd name="T46" fmla="*/ 58 w 115"/>
                <a:gd name="T47" fmla="*/ 39 h 115"/>
                <a:gd name="T48" fmla="*/ 58 w 115"/>
                <a:gd name="T49" fmla="*/ 44 h 115"/>
                <a:gd name="T50" fmla="*/ 81 w 115"/>
                <a:gd name="T51" fmla="*/ 34 h 115"/>
                <a:gd name="T52" fmla="*/ 67 w 115"/>
                <a:gd name="T53" fmla="*/ 67 h 115"/>
                <a:gd name="T54" fmla="*/ 58 w 115"/>
                <a:gd name="T55" fmla="*/ 71 h 115"/>
                <a:gd name="T56" fmla="*/ 58 w 115"/>
                <a:gd name="T57" fmla="*/ 76 h 115"/>
                <a:gd name="T58" fmla="*/ 58 w 115"/>
                <a:gd name="T59" fmla="*/ 4 h 115"/>
                <a:gd name="T60" fmla="*/ 20 w 115"/>
                <a:gd name="T61" fmla="*/ 20 h 115"/>
                <a:gd name="T62" fmla="*/ 5 w 115"/>
                <a:gd name="T63" fmla="*/ 57 h 115"/>
                <a:gd name="T64" fmla="*/ 20 w 115"/>
                <a:gd name="T65" fmla="*/ 95 h 115"/>
                <a:gd name="T66" fmla="*/ 58 w 115"/>
                <a:gd name="T67" fmla="*/ 110 h 115"/>
                <a:gd name="T68" fmla="*/ 58 w 115"/>
                <a:gd name="T69" fmla="*/ 115 h 115"/>
                <a:gd name="T70" fmla="*/ 17 w 115"/>
                <a:gd name="T71" fmla="*/ 98 h 115"/>
                <a:gd name="T72" fmla="*/ 0 w 115"/>
                <a:gd name="T73" fmla="*/ 57 h 115"/>
                <a:gd name="T74" fmla="*/ 17 w 115"/>
                <a:gd name="T75" fmla="*/ 17 h 115"/>
                <a:gd name="T76" fmla="*/ 58 w 115"/>
                <a:gd name="T77" fmla="*/ 0 h 115"/>
                <a:gd name="T78" fmla="*/ 58 w 115"/>
                <a:gd name="T79" fmla="*/ 4 h 115"/>
                <a:gd name="T80" fmla="*/ 58 w 115"/>
                <a:gd name="T81" fmla="*/ 39 h 115"/>
                <a:gd name="T82" fmla="*/ 46 w 115"/>
                <a:gd name="T83" fmla="*/ 44 h 115"/>
                <a:gd name="T84" fmla="*/ 44 w 115"/>
                <a:gd name="T85" fmla="*/ 45 h 115"/>
                <a:gd name="T86" fmla="*/ 27 w 115"/>
                <a:gd name="T87" fmla="*/ 85 h 115"/>
                <a:gd name="T88" fmla="*/ 27 w 115"/>
                <a:gd name="T89" fmla="*/ 85 h 115"/>
                <a:gd name="T90" fmla="*/ 27 w 115"/>
                <a:gd name="T91" fmla="*/ 85 h 115"/>
                <a:gd name="T92" fmla="*/ 27 w 115"/>
                <a:gd name="T93" fmla="*/ 87 h 115"/>
                <a:gd name="T94" fmla="*/ 30 w 115"/>
                <a:gd name="T95" fmla="*/ 88 h 115"/>
                <a:gd name="T96" fmla="*/ 58 w 115"/>
                <a:gd name="T97" fmla="*/ 76 h 115"/>
                <a:gd name="T98" fmla="*/ 58 w 115"/>
                <a:gd name="T99" fmla="*/ 71 h 115"/>
                <a:gd name="T100" fmla="*/ 34 w 115"/>
                <a:gd name="T101" fmla="*/ 81 h 115"/>
                <a:gd name="T102" fmla="*/ 48 w 115"/>
                <a:gd name="T103" fmla="*/ 48 h 115"/>
                <a:gd name="T104" fmla="*/ 58 w 115"/>
                <a:gd name="T105" fmla="*/ 44 h 115"/>
                <a:gd name="T106" fmla="*/ 58 w 115"/>
                <a:gd name="T107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15">
                  <a:moveTo>
                    <a:pt x="58" y="110"/>
                  </a:moveTo>
                  <a:cubicBezTo>
                    <a:pt x="72" y="110"/>
                    <a:pt x="85" y="104"/>
                    <a:pt x="95" y="95"/>
                  </a:cubicBezTo>
                  <a:cubicBezTo>
                    <a:pt x="105" y="85"/>
                    <a:pt x="111" y="72"/>
                    <a:pt x="111" y="57"/>
                  </a:cubicBezTo>
                  <a:cubicBezTo>
                    <a:pt x="111" y="43"/>
                    <a:pt x="105" y="30"/>
                    <a:pt x="95" y="20"/>
                  </a:cubicBezTo>
                  <a:cubicBezTo>
                    <a:pt x="85" y="10"/>
                    <a:pt x="72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4" y="0"/>
                    <a:pt x="88" y="6"/>
                    <a:pt x="98" y="17"/>
                  </a:cubicBezTo>
                  <a:cubicBezTo>
                    <a:pt x="109" y="27"/>
                    <a:pt x="115" y="41"/>
                    <a:pt x="115" y="57"/>
                  </a:cubicBezTo>
                  <a:cubicBezTo>
                    <a:pt x="115" y="73"/>
                    <a:pt x="109" y="88"/>
                    <a:pt x="98" y="98"/>
                  </a:cubicBezTo>
                  <a:cubicBezTo>
                    <a:pt x="88" y="109"/>
                    <a:pt x="74" y="115"/>
                    <a:pt x="58" y="115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8" y="110"/>
                    <a:pt x="58" y="110"/>
                    <a:pt x="58" y="110"/>
                  </a:cubicBezTo>
                  <a:close/>
                  <a:moveTo>
                    <a:pt x="58" y="76"/>
                  </a:moveTo>
                  <a:cubicBezTo>
                    <a:pt x="70" y="71"/>
                    <a:pt x="70" y="71"/>
                    <a:pt x="70" y="71"/>
                  </a:cubicBezTo>
                  <a:cubicBezTo>
                    <a:pt x="70" y="70"/>
                    <a:pt x="71" y="70"/>
                    <a:pt x="71" y="69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29"/>
                    <a:pt x="88" y="29"/>
                    <a:pt x="88" y="28"/>
                  </a:cubicBezTo>
                  <a:cubicBezTo>
                    <a:pt x="88" y="27"/>
                    <a:pt x="86" y="26"/>
                    <a:pt x="85" y="27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58" y="71"/>
                    <a:pt x="58" y="71"/>
                    <a:pt x="58" y="71"/>
                  </a:cubicBezTo>
                  <a:lnTo>
                    <a:pt x="58" y="76"/>
                  </a:lnTo>
                  <a:close/>
                  <a:moveTo>
                    <a:pt x="58" y="4"/>
                  </a:moveTo>
                  <a:cubicBezTo>
                    <a:pt x="43" y="4"/>
                    <a:pt x="30" y="10"/>
                    <a:pt x="20" y="20"/>
                  </a:cubicBezTo>
                  <a:cubicBezTo>
                    <a:pt x="11" y="30"/>
                    <a:pt x="5" y="43"/>
                    <a:pt x="5" y="57"/>
                  </a:cubicBezTo>
                  <a:cubicBezTo>
                    <a:pt x="5" y="72"/>
                    <a:pt x="11" y="85"/>
                    <a:pt x="20" y="95"/>
                  </a:cubicBezTo>
                  <a:cubicBezTo>
                    <a:pt x="30" y="104"/>
                    <a:pt x="43" y="110"/>
                    <a:pt x="58" y="110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42" y="115"/>
                    <a:pt x="27" y="109"/>
                    <a:pt x="17" y="98"/>
                  </a:cubicBezTo>
                  <a:cubicBezTo>
                    <a:pt x="6" y="88"/>
                    <a:pt x="0" y="73"/>
                    <a:pt x="0" y="57"/>
                  </a:cubicBezTo>
                  <a:cubicBezTo>
                    <a:pt x="0" y="41"/>
                    <a:pt x="6" y="27"/>
                    <a:pt x="17" y="17"/>
                  </a:cubicBezTo>
                  <a:cubicBezTo>
                    <a:pt x="27" y="6"/>
                    <a:pt x="42" y="0"/>
                    <a:pt x="58" y="0"/>
                  </a:cubicBezTo>
                  <a:cubicBezTo>
                    <a:pt x="58" y="4"/>
                    <a:pt x="58" y="4"/>
                    <a:pt x="58" y="4"/>
                  </a:cubicBezTo>
                  <a:close/>
                  <a:moveTo>
                    <a:pt x="58" y="39"/>
                  </a:moveTo>
                  <a:cubicBezTo>
                    <a:pt x="46" y="44"/>
                    <a:pt x="46" y="44"/>
                    <a:pt x="46" y="44"/>
                  </a:cubicBezTo>
                  <a:cubicBezTo>
                    <a:pt x="45" y="44"/>
                    <a:pt x="45" y="45"/>
                    <a:pt x="44" y="4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5"/>
                    <a:pt x="27" y="86"/>
                    <a:pt x="27" y="87"/>
                  </a:cubicBezTo>
                  <a:cubicBezTo>
                    <a:pt x="28" y="88"/>
                    <a:pt x="29" y="88"/>
                    <a:pt x="30" y="88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8" y="44"/>
                    <a:pt x="58" y="44"/>
                    <a:pt x="58" y="44"/>
                  </a:cubicBezTo>
                  <a:lnTo>
                    <a:pt x="58" y="39"/>
                  </a:ln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69" name="Freeform 327"/>
            <p:cNvSpPr>
              <a:spLocks noEditPoints="1"/>
            </p:cNvSpPr>
            <p:nvPr/>
          </p:nvSpPr>
          <p:spPr bwMode="auto">
            <a:xfrm>
              <a:off x="6149282" y="4521307"/>
              <a:ext cx="167879" cy="127397"/>
            </a:xfrm>
            <a:custGeom>
              <a:avLst/>
              <a:gdLst>
                <a:gd name="T0" fmla="*/ 49 w 99"/>
                <a:gd name="T1" fmla="*/ 7 h 75"/>
                <a:gd name="T2" fmla="*/ 79 w 99"/>
                <a:gd name="T3" fmla="*/ 20 h 75"/>
                <a:gd name="T4" fmla="*/ 91 w 99"/>
                <a:gd name="T5" fmla="*/ 49 h 75"/>
                <a:gd name="T6" fmla="*/ 91 w 99"/>
                <a:gd name="T7" fmla="*/ 51 h 75"/>
                <a:gd name="T8" fmla="*/ 91 w 99"/>
                <a:gd name="T9" fmla="*/ 51 h 75"/>
                <a:gd name="T10" fmla="*/ 91 w 99"/>
                <a:gd name="T11" fmla="*/ 53 h 75"/>
                <a:gd name="T12" fmla="*/ 92 w 99"/>
                <a:gd name="T13" fmla="*/ 55 h 75"/>
                <a:gd name="T14" fmla="*/ 93 w 99"/>
                <a:gd name="T15" fmla="*/ 59 h 75"/>
                <a:gd name="T16" fmla="*/ 93 w 99"/>
                <a:gd name="T17" fmla="*/ 60 h 75"/>
                <a:gd name="T18" fmla="*/ 94 w 99"/>
                <a:gd name="T19" fmla="*/ 49 h 75"/>
                <a:gd name="T20" fmla="*/ 81 w 99"/>
                <a:gd name="T21" fmla="*/ 18 h 75"/>
                <a:gd name="T22" fmla="*/ 49 w 99"/>
                <a:gd name="T23" fmla="*/ 4 h 75"/>
                <a:gd name="T24" fmla="*/ 49 w 99"/>
                <a:gd name="T25" fmla="*/ 0 h 75"/>
                <a:gd name="T26" fmla="*/ 84 w 99"/>
                <a:gd name="T27" fmla="*/ 14 h 75"/>
                <a:gd name="T28" fmla="*/ 99 w 99"/>
                <a:gd name="T29" fmla="*/ 49 h 75"/>
                <a:gd name="T30" fmla="*/ 97 w 99"/>
                <a:gd name="T31" fmla="*/ 62 h 75"/>
                <a:gd name="T32" fmla="*/ 92 w 99"/>
                <a:gd name="T33" fmla="*/ 73 h 75"/>
                <a:gd name="T34" fmla="*/ 90 w 99"/>
                <a:gd name="T35" fmla="*/ 75 h 75"/>
                <a:gd name="T36" fmla="*/ 88 w 99"/>
                <a:gd name="T37" fmla="*/ 72 h 75"/>
                <a:gd name="T38" fmla="*/ 88 w 99"/>
                <a:gd name="T39" fmla="*/ 59 h 75"/>
                <a:gd name="T40" fmla="*/ 87 w 99"/>
                <a:gd name="T41" fmla="*/ 57 h 75"/>
                <a:gd name="T42" fmla="*/ 86 w 99"/>
                <a:gd name="T43" fmla="*/ 55 h 75"/>
                <a:gd name="T44" fmla="*/ 86 w 99"/>
                <a:gd name="T45" fmla="*/ 55 h 75"/>
                <a:gd name="T46" fmla="*/ 86 w 99"/>
                <a:gd name="T47" fmla="*/ 53 h 75"/>
                <a:gd name="T48" fmla="*/ 86 w 99"/>
                <a:gd name="T49" fmla="*/ 51 h 75"/>
                <a:gd name="T50" fmla="*/ 86 w 99"/>
                <a:gd name="T51" fmla="*/ 51 h 75"/>
                <a:gd name="T52" fmla="*/ 86 w 99"/>
                <a:gd name="T53" fmla="*/ 49 h 75"/>
                <a:gd name="T54" fmla="*/ 75 w 99"/>
                <a:gd name="T55" fmla="*/ 23 h 75"/>
                <a:gd name="T56" fmla="*/ 49 w 99"/>
                <a:gd name="T57" fmla="*/ 12 h 75"/>
                <a:gd name="T58" fmla="*/ 49 w 99"/>
                <a:gd name="T59" fmla="*/ 7 h 75"/>
                <a:gd name="T60" fmla="*/ 49 w 99"/>
                <a:gd name="T61" fmla="*/ 4 h 75"/>
                <a:gd name="T62" fmla="*/ 18 w 99"/>
                <a:gd name="T63" fmla="*/ 18 h 75"/>
                <a:gd name="T64" fmla="*/ 5 w 99"/>
                <a:gd name="T65" fmla="*/ 49 h 75"/>
                <a:gd name="T66" fmla="*/ 6 w 99"/>
                <a:gd name="T67" fmla="*/ 58 h 75"/>
                <a:gd name="T68" fmla="*/ 6 w 99"/>
                <a:gd name="T69" fmla="*/ 55 h 75"/>
                <a:gd name="T70" fmla="*/ 8 w 99"/>
                <a:gd name="T71" fmla="*/ 52 h 75"/>
                <a:gd name="T72" fmla="*/ 8 w 99"/>
                <a:gd name="T73" fmla="*/ 51 h 75"/>
                <a:gd name="T74" fmla="*/ 8 w 99"/>
                <a:gd name="T75" fmla="*/ 49 h 75"/>
                <a:gd name="T76" fmla="*/ 20 w 99"/>
                <a:gd name="T77" fmla="*/ 20 h 75"/>
                <a:gd name="T78" fmla="*/ 49 w 99"/>
                <a:gd name="T79" fmla="*/ 7 h 75"/>
                <a:gd name="T80" fmla="*/ 49 w 99"/>
                <a:gd name="T81" fmla="*/ 7 h 75"/>
                <a:gd name="T82" fmla="*/ 49 w 99"/>
                <a:gd name="T83" fmla="*/ 7 h 75"/>
                <a:gd name="T84" fmla="*/ 49 w 99"/>
                <a:gd name="T85" fmla="*/ 12 h 75"/>
                <a:gd name="T86" fmla="*/ 49 w 99"/>
                <a:gd name="T87" fmla="*/ 12 h 75"/>
                <a:gd name="T88" fmla="*/ 23 w 99"/>
                <a:gd name="T89" fmla="*/ 23 h 75"/>
                <a:gd name="T90" fmla="*/ 13 w 99"/>
                <a:gd name="T91" fmla="*/ 49 h 75"/>
                <a:gd name="T92" fmla="*/ 13 w 99"/>
                <a:gd name="T93" fmla="*/ 51 h 75"/>
                <a:gd name="T94" fmla="*/ 13 w 99"/>
                <a:gd name="T95" fmla="*/ 52 h 75"/>
                <a:gd name="T96" fmla="*/ 12 w 99"/>
                <a:gd name="T97" fmla="*/ 54 h 75"/>
                <a:gd name="T98" fmla="*/ 11 w 99"/>
                <a:gd name="T99" fmla="*/ 57 h 75"/>
                <a:gd name="T100" fmla="*/ 10 w 99"/>
                <a:gd name="T101" fmla="*/ 59 h 75"/>
                <a:gd name="T102" fmla="*/ 10 w 99"/>
                <a:gd name="T103" fmla="*/ 72 h 75"/>
                <a:gd name="T104" fmla="*/ 10 w 99"/>
                <a:gd name="T105" fmla="*/ 72 h 75"/>
                <a:gd name="T106" fmla="*/ 9 w 99"/>
                <a:gd name="T107" fmla="*/ 74 h 75"/>
                <a:gd name="T108" fmla="*/ 6 w 99"/>
                <a:gd name="T109" fmla="*/ 73 h 75"/>
                <a:gd name="T110" fmla="*/ 2 w 99"/>
                <a:gd name="T111" fmla="*/ 61 h 75"/>
                <a:gd name="T112" fmla="*/ 0 w 99"/>
                <a:gd name="T113" fmla="*/ 49 h 75"/>
                <a:gd name="T114" fmla="*/ 14 w 99"/>
                <a:gd name="T115" fmla="*/ 14 h 75"/>
                <a:gd name="T116" fmla="*/ 49 w 99"/>
                <a:gd name="T117" fmla="*/ 0 h 75"/>
                <a:gd name="T118" fmla="*/ 49 w 99"/>
                <a:gd name="T119" fmla="*/ 0 h 75"/>
                <a:gd name="T120" fmla="*/ 49 w 99"/>
                <a:gd name="T121" fmla="*/ 0 h 75"/>
                <a:gd name="T122" fmla="*/ 49 w 99"/>
                <a:gd name="T123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9" h="75">
                  <a:moveTo>
                    <a:pt x="49" y="7"/>
                  </a:moveTo>
                  <a:cubicBezTo>
                    <a:pt x="61" y="7"/>
                    <a:pt x="71" y="12"/>
                    <a:pt x="79" y="20"/>
                  </a:cubicBezTo>
                  <a:cubicBezTo>
                    <a:pt x="86" y="27"/>
                    <a:pt x="91" y="38"/>
                    <a:pt x="91" y="49"/>
                  </a:cubicBezTo>
                  <a:cubicBezTo>
                    <a:pt x="91" y="50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2"/>
                    <a:pt x="91" y="52"/>
                    <a:pt x="91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2" y="57"/>
                    <a:pt x="93" y="58"/>
                    <a:pt x="93" y="59"/>
                  </a:cubicBezTo>
                  <a:cubicBezTo>
                    <a:pt x="93" y="60"/>
                    <a:pt x="93" y="60"/>
                    <a:pt x="93" y="60"/>
                  </a:cubicBezTo>
                  <a:cubicBezTo>
                    <a:pt x="93" y="56"/>
                    <a:pt x="94" y="53"/>
                    <a:pt x="94" y="49"/>
                  </a:cubicBezTo>
                  <a:cubicBezTo>
                    <a:pt x="94" y="37"/>
                    <a:pt x="89" y="26"/>
                    <a:pt x="81" y="18"/>
                  </a:cubicBezTo>
                  <a:cubicBezTo>
                    <a:pt x="73" y="10"/>
                    <a:pt x="62" y="4"/>
                    <a:pt x="49" y="4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3" y="0"/>
                    <a:pt x="75" y="5"/>
                    <a:pt x="84" y="14"/>
                  </a:cubicBezTo>
                  <a:cubicBezTo>
                    <a:pt x="93" y="23"/>
                    <a:pt x="99" y="36"/>
                    <a:pt x="99" y="49"/>
                  </a:cubicBezTo>
                  <a:cubicBezTo>
                    <a:pt x="99" y="53"/>
                    <a:pt x="98" y="58"/>
                    <a:pt x="97" y="62"/>
                  </a:cubicBezTo>
                  <a:cubicBezTo>
                    <a:pt x="96" y="66"/>
                    <a:pt x="94" y="70"/>
                    <a:pt x="92" y="73"/>
                  </a:cubicBezTo>
                  <a:cubicBezTo>
                    <a:pt x="92" y="74"/>
                    <a:pt x="91" y="75"/>
                    <a:pt x="90" y="75"/>
                  </a:cubicBezTo>
                  <a:cubicBezTo>
                    <a:pt x="89" y="75"/>
                    <a:pt x="88" y="73"/>
                    <a:pt x="88" y="7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8" y="58"/>
                    <a:pt x="88" y="58"/>
                    <a:pt x="87" y="57"/>
                  </a:cubicBezTo>
                  <a:cubicBezTo>
                    <a:pt x="87" y="56"/>
                    <a:pt x="87" y="55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4"/>
                    <a:pt x="86" y="54"/>
                    <a:pt x="86" y="53"/>
                  </a:cubicBezTo>
                  <a:cubicBezTo>
                    <a:pt x="86" y="52"/>
                    <a:pt x="86" y="52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0"/>
                    <a:pt x="86" y="50"/>
                    <a:pt x="86" y="49"/>
                  </a:cubicBezTo>
                  <a:cubicBezTo>
                    <a:pt x="86" y="39"/>
                    <a:pt x="82" y="30"/>
                    <a:pt x="75" y="23"/>
                  </a:cubicBezTo>
                  <a:cubicBezTo>
                    <a:pt x="69" y="16"/>
                    <a:pt x="59" y="12"/>
                    <a:pt x="49" y="12"/>
                  </a:cubicBezTo>
                  <a:lnTo>
                    <a:pt x="49" y="7"/>
                  </a:lnTo>
                  <a:close/>
                  <a:moveTo>
                    <a:pt x="49" y="4"/>
                  </a:moveTo>
                  <a:cubicBezTo>
                    <a:pt x="37" y="4"/>
                    <a:pt x="26" y="10"/>
                    <a:pt x="18" y="18"/>
                  </a:cubicBezTo>
                  <a:cubicBezTo>
                    <a:pt x="10" y="26"/>
                    <a:pt x="5" y="37"/>
                    <a:pt x="5" y="49"/>
                  </a:cubicBezTo>
                  <a:cubicBezTo>
                    <a:pt x="5" y="52"/>
                    <a:pt x="5" y="55"/>
                    <a:pt x="6" y="58"/>
                  </a:cubicBezTo>
                  <a:cubicBezTo>
                    <a:pt x="6" y="57"/>
                    <a:pt x="6" y="56"/>
                    <a:pt x="6" y="55"/>
                  </a:cubicBezTo>
                  <a:cubicBezTo>
                    <a:pt x="7" y="54"/>
                    <a:pt x="7" y="53"/>
                    <a:pt x="8" y="52"/>
                  </a:cubicBezTo>
                  <a:cubicBezTo>
                    <a:pt x="8" y="52"/>
                    <a:pt x="8" y="51"/>
                    <a:pt x="8" y="51"/>
                  </a:cubicBezTo>
                  <a:cubicBezTo>
                    <a:pt x="8" y="50"/>
                    <a:pt x="8" y="50"/>
                    <a:pt x="8" y="49"/>
                  </a:cubicBezTo>
                  <a:cubicBezTo>
                    <a:pt x="8" y="38"/>
                    <a:pt x="12" y="27"/>
                    <a:pt x="20" y="20"/>
                  </a:cubicBezTo>
                  <a:cubicBezTo>
                    <a:pt x="27" y="12"/>
                    <a:pt x="38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39" y="12"/>
                    <a:pt x="30" y="16"/>
                    <a:pt x="23" y="23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0"/>
                    <a:pt x="13" y="50"/>
                    <a:pt x="13" y="51"/>
                  </a:cubicBezTo>
                  <a:cubicBezTo>
                    <a:pt x="13" y="51"/>
                    <a:pt x="13" y="52"/>
                    <a:pt x="13" y="52"/>
                  </a:cubicBezTo>
                  <a:cubicBezTo>
                    <a:pt x="13" y="53"/>
                    <a:pt x="13" y="54"/>
                    <a:pt x="12" y="54"/>
                  </a:cubicBezTo>
                  <a:cubicBezTo>
                    <a:pt x="12" y="55"/>
                    <a:pt x="11" y="56"/>
                    <a:pt x="11" y="57"/>
                  </a:cubicBezTo>
                  <a:cubicBezTo>
                    <a:pt x="11" y="57"/>
                    <a:pt x="10" y="58"/>
                    <a:pt x="10" y="59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3"/>
                    <a:pt x="9" y="74"/>
                  </a:cubicBezTo>
                  <a:cubicBezTo>
                    <a:pt x="8" y="74"/>
                    <a:pt x="7" y="74"/>
                    <a:pt x="6" y="73"/>
                  </a:cubicBezTo>
                  <a:cubicBezTo>
                    <a:pt x="4" y="69"/>
                    <a:pt x="3" y="65"/>
                    <a:pt x="2" y="61"/>
                  </a:cubicBezTo>
                  <a:cubicBezTo>
                    <a:pt x="1" y="57"/>
                    <a:pt x="0" y="53"/>
                    <a:pt x="0" y="49"/>
                  </a:cubicBezTo>
                  <a:cubicBezTo>
                    <a:pt x="0" y="36"/>
                    <a:pt x="6" y="23"/>
                    <a:pt x="14" y="14"/>
                  </a:cubicBezTo>
                  <a:cubicBezTo>
                    <a:pt x="23" y="5"/>
                    <a:pt x="36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4"/>
                    <a:pt x="49" y="4"/>
                    <a:pt x="49" y="4"/>
                  </a:cubicBezTo>
                  <a:close/>
                </a:path>
              </a:pathLst>
            </a:custGeom>
            <a:solidFill>
              <a:srgbClr val="358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0" name="Freeform 13"/>
            <p:cNvSpPr>
              <a:spLocks noEditPoints="1"/>
            </p:cNvSpPr>
            <p:nvPr/>
          </p:nvSpPr>
          <p:spPr bwMode="auto">
            <a:xfrm>
              <a:off x="6981530" y="3441409"/>
              <a:ext cx="300038" cy="227410"/>
            </a:xfrm>
            <a:custGeom>
              <a:avLst/>
              <a:gdLst>
                <a:gd name="T0" fmla="*/ 141 w 177"/>
                <a:gd name="T1" fmla="*/ 36 h 134"/>
                <a:gd name="T2" fmla="*/ 163 w 177"/>
                <a:gd name="T3" fmla="*/ 93 h 134"/>
                <a:gd name="T4" fmla="*/ 163 w 177"/>
                <a:gd name="T5" fmla="*/ 96 h 134"/>
                <a:gd name="T6" fmla="*/ 166 w 177"/>
                <a:gd name="T7" fmla="*/ 108 h 134"/>
                <a:gd name="T8" fmla="*/ 172 w 177"/>
                <a:gd name="T9" fmla="*/ 90 h 134"/>
                <a:gd name="T10" fmla="*/ 129 w 177"/>
                <a:gd name="T11" fmla="*/ 16 h 134"/>
                <a:gd name="T12" fmla="*/ 89 w 177"/>
                <a:gd name="T13" fmla="*/ 0 h 134"/>
                <a:gd name="T14" fmla="*/ 165 w 177"/>
                <a:gd name="T15" fmla="*/ 45 h 134"/>
                <a:gd name="T16" fmla="*/ 166 w 177"/>
                <a:gd name="T17" fmla="*/ 133 h 134"/>
                <a:gd name="T18" fmla="*/ 161 w 177"/>
                <a:gd name="T19" fmla="*/ 132 h 134"/>
                <a:gd name="T20" fmla="*/ 160 w 177"/>
                <a:gd name="T21" fmla="*/ 103 h 134"/>
                <a:gd name="T22" fmla="*/ 157 w 177"/>
                <a:gd name="T23" fmla="*/ 97 h 134"/>
                <a:gd name="T24" fmla="*/ 157 w 177"/>
                <a:gd name="T25" fmla="*/ 93 h 134"/>
                <a:gd name="T26" fmla="*/ 137 w 177"/>
                <a:gd name="T27" fmla="*/ 40 h 134"/>
                <a:gd name="T28" fmla="*/ 89 w 177"/>
                <a:gd name="T29" fmla="*/ 14 h 134"/>
                <a:gd name="T30" fmla="*/ 49 w 177"/>
                <a:gd name="T31" fmla="*/ 16 h 134"/>
                <a:gd name="T32" fmla="*/ 5 w 177"/>
                <a:gd name="T33" fmla="*/ 90 h 134"/>
                <a:gd name="T34" fmla="*/ 10 w 177"/>
                <a:gd name="T35" fmla="*/ 108 h 134"/>
                <a:gd name="T36" fmla="*/ 14 w 177"/>
                <a:gd name="T37" fmla="*/ 95 h 134"/>
                <a:gd name="T38" fmla="*/ 14 w 177"/>
                <a:gd name="T39" fmla="*/ 89 h 134"/>
                <a:gd name="T40" fmla="*/ 88 w 177"/>
                <a:gd name="T41" fmla="*/ 14 h 134"/>
                <a:gd name="T42" fmla="*/ 89 w 177"/>
                <a:gd name="T43" fmla="*/ 14 h 134"/>
                <a:gd name="T44" fmla="*/ 88 w 177"/>
                <a:gd name="T45" fmla="*/ 20 h 134"/>
                <a:gd name="T46" fmla="*/ 20 w 177"/>
                <a:gd name="T47" fmla="*/ 89 h 134"/>
                <a:gd name="T48" fmla="*/ 20 w 177"/>
                <a:gd name="T49" fmla="*/ 96 h 134"/>
                <a:gd name="T50" fmla="*/ 19 w 177"/>
                <a:gd name="T51" fmla="*/ 98 h 134"/>
                <a:gd name="T52" fmla="*/ 16 w 177"/>
                <a:gd name="T53" fmla="*/ 108 h 134"/>
                <a:gd name="T54" fmla="*/ 16 w 177"/>
                <a:gd name="T55" fmla="*/ 130 h 134"/>
                <a:gd name="T56" fmla="*/ 10 w 177"/>
                <a:gd name="T57" fmla="*/ 132 h 134"/>
                <a:gd name="T58" fmla="*/ 12 w 177"/>
                <a:gd name="T59" fmla="*/ 44 h 134"/>
                <a:gd name="T60" fmla="*/ 88 w 177"/>
                <a:gd name="T61" fmla="*/ 0 h 134"/>
                <a:gd name="T62" fmla="*/ 89 w 177"/>
                <a:gd name="T63" fmla="*/ 0 h 134"/>
                <a:gd name="T64" fmla="*/ 88 w 177"/>
                <a:gd name="T65" fmla="*/ 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7" h="134">
                  <a:moveTo>
                    <a:pt x="89" y="14"/>
                  </a:moveTo>
                  <a:cubicBezTo>
                    <a:pt x="109" y="14"/>
                    <a:pt x="128" y="23"/>
                    <a:pt x="141" y="36"/>
                  </a:cubicBezTo>
                  <a:cubicBezTo>
                    <a:pt x="155" y="50"/>
                    <a:pt x="163" y="69"/>
                    <a:pt x="163" y="89"/>
                  </a:cubicBezTo>
                  <a:cubicBezTo>
                    <a:pt x="163" y="90"/>
                    <a:pt x="163" y="92"/>
                    <a:pt x="163" y="93"/>
                  </a:cubicBezTo>
                  <a:cubicBezTo>
                    <a:pt x="163" y="93"/>
                    <a:pt x="163" y="93"/>
                    <a:pt x="163" y="93"/>
                  </a:cubicBezTo>
                  <a:cubicBezTo>
                    <a:pt x="163" y="94"/>
                    <a:pt x="163" y="95"/>
                    <a:pt x="163" y="96"/>
                  </a:cubicBezTo>
                  <a:cubicBezTo>
                    <a:pt x="164" y="98"/>
                    <a:pt x="165" y="99"/>
                    <a:pt x="165" y="101"/>
                  </a:cubicBezTo>
                  <a:cubicBezTo>
                    <a:pt x="166" y="103"/>
                    <a:pt x="166" y="105"/>
                    <a:pt x="166" y="108"/>
                  </a:cubicBezTo>
                  <a:cubicBezTo>
                    <a:pt x="166" y="119"/>
                    <a:pt x="166" y="119"/>
                    <a:pt x="166" y="119"/>
                  </a:cubicBezTo>
                  <a:cubicBezTo>
                    <a:pt x="170" y="109"/>
                    <a:pt x="172" y="100"/>
                    <a:pt x="172" y="90"/>
                  </a:cubicBezTo>
                  <a:cubicBezTo>
                    <a:pt x="172" y="75"/>
                    <a:pt x="168" y="60"/>
                    <a:pt x="160" y="47"/>
                  </a:cubicBezTo>
                  <a:cubicBezTo>
                    <a:pt x="153" y="35"/>
                    <a:pt x="142" y="24"/>
                    <a:pt x="129" y="16"/>
                  </a:cubicBezTo>
                  <a:cubicBezTo>
                    <a:pt x="117" y="10"/>
                    <a:pt x="104" y="6"/>
                    <a:pt x="89" y="6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105" y="0"/>
                    <a:pt x="119" y="4"/>
                    <a:pt x="132" y="11"/>
                  </a:cubicBezTo>
                  <a:cubicBezTo>
                    <a:pt x="146" y="19"/>
                    <a:pt x="157" y="31"/>
                    <a:pt x="165" y="45"/>
                  </a:cubicBezTo>
                  <a:cubicBezTo>
                    <a:pt x="173" y="58"/>
                    <a:pt x="177" y="74"/>
                    <a:pt x="177" y="90"/>
                  </a:cubicBezTo>
                  <a:cubicBezTo>
                    <a:pt x="177" y="104"/>
                    <a:pt x="174" y="119"/>
                    <a:pt x="166" y="133"/>
                  </a:cubicBezTo>
                  <a:cubicBezTo>
                    <a:pt x="166" y="134"/>
                    <a:pt x="165" y="134"/>
                    <a:pt x="163" y="134"/>
                  </a:cubicBezTo>
                  <a:cubicBezTo>
                    <a:pt x="162" y="134"/>
                    <a:pt x="161" y="133"/>
                    <a:pt x="161" y="13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6"/>
                    <a:pt x="160" y="104"/>
                    <a:pt x="160" y="103"/>
                  </a:cubicBezTo>
                  <a:cubicBezTo>
                    <a:pt x="159" y="101"/>
                    <a:pt x="159" y="100"/>
                    <a:pt x="158" y="99"/>
                  </a:cubicBezTo>
                  <a:cubicBezTo>
                    <a:pt x="157" y="98"/>
                    <a:pt x="157" y="97"/>
                    <a:pt x="157" y="97"/>
                  </a:cubicBezTo>
                  <a:cubicBezTo>
                    <a:pt x="157" y="95"/>
                    <a:pt x="157" y="94"/>
                    <a:pt x="157" y="93"/>
                  </a:cubicBezTo>
                  <a:cubicBezTo>
                    <a:pt x="157" y="93"/>
                    <a:pt x="157" y="93"/>
                    <a:pt x="157" y="93"/>
                  </a:cubicBezTo>
                  <a:cubicBezTo>
                    <a:pt x="157" y="92"/>
                    <a:pt x="157" y="91"/>
                    <a:pt x="157" y="89"/>
                  </a:cubicBezTo>
                  <a:cubicBezTo>
                    <a:pt x="157" y="70"/>
                    <a:pt x="150" y="53"/>
                    <a:pt x="137" y="40"/>
                  </a:cubicBezTo>
                  <a:cubicBezTo>
                    <a:pt x="125" y="28"/>
                    <a:pt x="108" y="20"/>
                    <a:pt x="89" y="20"/>
                  </a:cubicBezTo>
                  <a:lnTo>
                    <a:pt x="89" y="14"/>
                  </a:lnTo>
                  <a:close/>
                  <a:moveTo>
                    <a:pt x="88" y="6"/>
                  </a:moveTo>
                  <a:cubicBezTo>
                    <a:pt x="74" y="6"/>
                    <a:pt x="61" y="9"/>
                    <a:pt x="49" y="16"/>
                  </a:cubicBezTo>
                  <a:cubicBezTo>
                    <a:pt x="36" y="23"/>
                    <a:pt x="25" y="34"/>
                    <a:pt x="17" y="47"/>
                  </a:cubicBezTo>
                  <a:cubicBezTo>
                    <a:pt x="9" y="60"/>
                    <a:pt x="5" y="75"/>
                    <a:pt x="5" y="90"/>
                  </a:cubicBezTo>
                  <a:cubicBezTo>
                    <a:pt x="5" y="99"/>
                    <a:pt x="7" y="108"/>
                    <a:pt x="10" y="117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10" y="105"/>
                    <a:pt x="11" y="103"/>
                    <a:pt x="11" y="101"/>
                  </a:cubicBezTo>
                  <a:cubicBezTo>
                    <a:pt x="12" y="99"/>
                    <a:pt x="13" y="97"/>
                    <a:pt x="14" y="95"/>
                  </a:cubicBezTo>
                  <a:cubicBezTo>
                    <a:pt x="14" y="94"/>
                    <a:pt x="14" y="94"/>
                    <a:pt x="14" y="93"/>
                  </a:cubicBezTo>
                  <a:cubicBezTo>
                    <a:pt x="14" y="92"/>
                    <a:pt x="14" y="90"/>
                    <a:pt x="14" y="89"/>
                  </a:cubicBezTo>
                  <a:cubicBezTo>
                    <a:pt x="14" y="69"/>
                    <a:pt x="22" y="50"/>
                    <a:pt x="36" y="36"/>
                  </a:cubicBezTo>
                  <a:cubicBezTo>
                    <a:pt x="49" y="23"/>
                    <a:pt x="68" y="14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70" y="20"/>
                    <a:pt x="52" y="28"/>
                    <a:pt x="40" y="40"/>
                  </a:cubicBezTo>
                  <a:cubicBezTo>
                    <a:pt x="27" y="53"/>
                    <a:pt x="20" y="70"/>
                    <a:pt x="20" y="89"/>
                  </a:cubicBezTo>
                  <a:cubicBezTo>
                    <a:pt x="20" y="90"/>
                    <a:pt x="20" y="92"/>
                    <a:pt x="20" y="93"/>
                  </a:cubicBezTo>
                  <a:cubicBezTo>
                    <a:pt x="20" y="94"/>
                    <a:pt x="20" y="95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0" y="97"/>
                    <a:pt x="20" y="97"/>
                    <a:pt x="19" y="98"/>
                  </a:cubicBezTo>
                  <a:cubicBezTo>
                    <a:pt x="18" y="99"/>
                    <a:pt x="17" y="101"/>
                    <a:pt x="17" y="103"/>
                  </a:cubicBezTo>
                  <a:cubicBezTo>
                    <a:pt x="16" y="104"/>
                    <a:pt x="16" y="106"/>
                    <a:pt x="16" y="108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0"/>
                    <a:pt x="16" y="130"/>
                    <a:pt x="16" y="130"/>
                  </a:cubicBezTo>
                  <a:cubicBezTo>
                    <a:pt x="16" y="131"/>
                    <a:pt x="15" y="132"/>
                    <a:pt x="14" y="133"/>
                  </a:cubicBezTo>
                  <a:cubicBezTo>
                    <a:pt x="13" y="134"/>
                    <a:pt x="11" y="133"/>
                    <a:pt x="10" y="132"/>
                  </a:cubicBezTo>
                  <a:cubicBezTo>
                    <a:pt x="3" y="118"/>
                    <a:pt x="0" y="104"/>
                    <a:pt x="0" y="90"/>
                  </a:cubicBezTo>
                  <a:cubicBezTo>
                    <a:pt x="0" y="74"/>
                    <a:pt x="4" y="58"/>
                    <a:pt x="12" y="44"/>
                  </a:cubicBezTo>
                  <a:cubicBezTo>
                    <a:pt x="20" y="30"/>
                    <a:pt x="32" y="18"/>
                    <a:pt x="47" y="11"/>
                  </a:cubicBezTo>
                  <a:cubicBezTo>
                    <a:pt x="59" y="4"/>
                    <a:pt x="73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6"/>
                    <a:pt x="89" y="6"/>
                    <a:pt x="89" y="6"/>
                  </a:cubicBezTo>
                  <a:lnTo>
                    <a:pt x="88" y="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1" name="Freeform 14"/>
            <p:cNvSpPr>
              <a:spLocks noEditPoints="1"/>
            </p:cNvSpPr>
            <p:nvPr/>
          </p:nvSpPr>
          <p:spPr bwMode="auto">
            <a:xfrm>
              <a:off x="7173220" y="3589046"/>
              <a:ext cx="72629" cy="125016"/>
            </a:xfrm>
            <a:custGeom>
              <a:avLst/>
              <a:gdLst>
                <a:gd name="T0" fmla="*/ 38 w 43"/>
                <a:gd name="T1" fmla="*/ 53 h 74"/>
                <a:gd name="T2" fmla="*/ 38 w 43"/>
                <a:gd name="T3" fmla="*/ 43 h 74"/>
                <a:gd name="T4" fmla="*/ 38 w 43"/>
                <a:gd name="T5" fmla="*/ 21 h 74"/>
                <a:gd name="T6" fmla="*/ 38 w 43"/>
                <a:gd name="T7" fmla="*/ 20 h 74"/>
                <a:gd name="T8" fmla="*/ 37 w 43"/>
                <a:gd name="T9" fmla="*/ 19 h 74"/>
                <a:gd name="T10" fmla="*/ 37 w 43"/>
                <a:gd name="T11" fmla="*/ 19 h 74"/>
                <a:gd name="T12" fmla="*/ 30 w 43"/>
                <a:gd name="T13" fmla="*/ 10 h 74"/>
                <a:gd name="T14" fmla="*/ 22 w 43"/>
                <a:gd name="T15" fmla="*/ 7 h 74"/>
                <a:gd name="T16" fmla="*/ 22 w 43"/>
                <a:gd name="T17" fmla="*/ 1 h 74"/>
                <a:gd name="T18" fmla="*/ 33 w 43"/>
                <a:gd name="T19" fmla="*/ 5 h 74"/>
                <a:gd name="T20" fmla="*/ 43 w 43"/>
                <a:gd name="T21" fmla="*/ 18 h 74"/>
                <a:gd name="T22" fmla="*/ 43 w 43"/>
                <a:gd name="T23" fmla="*/ 18 h 74"/>
                <a:gd name="T24" fmla="*/ 43 w 43"/>
                <a:gd name="T25" fmla="*/ 20 h 74"/>
                <a:gd name="T26" fmla="*/ 43 w 43"/>
                <a:gd name="T27" fmla="*/ 21 h 74"/>
                <a:gd name="T28" fmla="*/ 43 w 43"/>
                <a:gd name="T29" fmla="*/ 43 h 74"/>
                <a:gd name="T30" fmla="*/ 43 w 43"/>
                <a:gd name="T31" fmla="*/ 53 h 74"/>
                <a:gd name="T32" fmla="*/ 34 w 43"/>
                <a:gd name="T33" fmla="*/ 69 h 74"/>
                <a:gd name="T34" fmla="*/ 22 w 43"/>
                <a:gd name="T35" fmla="*/ 74 h 74"/>
                <a:gd name="T36" fmla="*/ 22 w 43"/>
                <a:gd name="T37" fmla="*/ 68 h 74"/>
                <a:gd name="T38" fmla="*/ 31 w 43"/>
                <a:gd name="T39" fmla="*/ 64 h 74"/>
                <a:gd name="T40" fmla="*/ 38 w 43"/>
                <a:gd name="T41" fmla="*/ 53 h 74"/>
                <a:gd name="T42" fmla="*/ 22 w 43"/>
                <a:gd name="T43" fmla="*/ 7 h 74"/>
                <a:gd name="T44" fmla="*/ 14 w 43"/>
                <a:gd name="T45" fmla="*/ 6 h 74"/>
                <a:gd name="T46" fmla="*/ 6 w 43"/>
                <a:gd name="T47" fmla="*/ 6 h 74"/>
                <a:gd name="T48" fmla="*/ 6 w 43"/>
                <a:gd name="T49" fmla="*/ 69 h 74"/>
                <a:gd name="T50" fmla="*/ 14 w 43"/>
                <a:gd name="T51" fmla="*/ 69 h 74"/>
                <a:gd name="T52" fmla="*/ 22 w 43"/>
                <a:gd name="T53" fmla="*/ 68 h 74"/>
                <a:gd name="T54" fmla="*/ 22 w 43"/>
                <a:gd name="T55" fmla="*/ 74 h 74"/>
                <a:gd name="T56" fmla="*/ 14 w 43"/>
                <a:gd name="T57" fmla="*/ 74 h 74"/>
                <a:gd name="T58" fmla="*/ 3 w 43"/>
                <a:gd name="T59" fmla="*/ 74 h 74"/>
                <a:gd name="T60" fmla="*/ 0 w 43"/>
                <a:gd name="T61" fmla="*/ 71 h 74"/>
                <a:gd name="T62" fmla="*/ 0 w 43"/>
                <a:gd name="T63" fmla="*/ 3 h 74"/>
                <a:gd name="T64" fmla="*/ 3 w 43"/>
                <a:gd name="T65" fmla="*/ 0 h 74"/>
                <a:gd name="T66" fmla="*/ 14 w 43"/>
                <a:gd name="T67" fmla="*/ 0 h 74"/>
                <a:gd name="T68" fmla="*/ 22 w 43"/>
                <a:gd name="T69" fmla="*/ 1 h 74"/>
                <a:gd name="T70" fmla="*/ 22 w 43"/>
                <a:gd name="T71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" h="74">
                  <a:moveTo>
                    <a:pt x="38" y="53"/>
                  </a:moveTo>
                  <a:cubicBezTo>
                    <a:pt x="38" y="43"/>
                    <a:pt x="38" y="43"/>
                    <a:pt x="38" y="4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1"/>
                    <a:pt x="38" y="20"/>
                  </a:cubicBezTo>
                  <a:cubicBezTo>
                    <a:pt x="37" y="20"/>
                    <a:pt x="37" y="20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6"/>
                    <a:pt x="34" y="12"/>
                    <a:pt x="30" y="10"/>
                  </a:cubicBezTo>
                  <a:cubicBezTo>
                    <a:pt x="28" y="9"/>
                    <a:pt x="25" y="8"/>
                    <a:pt x="22" y="7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6" y="2"/>
                    <a:pt x="30" y="3"/>
                    <a:pt x="33" y="5"/>
                  </a:cubicBezTo>
                  <a:cubicBezTo>
                    <a:pt x="38" y="8"/>
                    <a:pt x="42" y="13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9"/>
                    <a:pt x="43" y="19"/>
                    <a:pt x="43" y="20"/>
                  </a:cubicBezTo>
                  <a:cubicBezTo>
                    <a:pt x="43" y="20"/>
                    <a:pt x="43" y="21"/>
                    <a:pt x="43" y="21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59"/>
                    <a:pt x="40" y="65"/>
                    <a:pt x="34" y="69"/>
                  </a:cubicBezTo>
                  <a:cubicBezTo>
                    <a:pt x="31" y="71"/>
                    <a:pt x="26" y="73"/>
                    <a:pt x="22" y="74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5" y="67"/>
                    <a:pt x="28" y="66"/>
                    <a:pt x="31" y="64"/>
                  </a:cubicBezTo>
                  <a:cubicBezTo>
                    <a:pt x="35" y="61"/>
                    <a:pt x="38" y="57"/>
                    <a:pt x="38" y="53"/>
                  </a:cubicBezTo>
                  <a:close/>
                  <a:moveTo>
                    <a:pt x="22" y="7"/>
                  </a:moveTo>
                  <a:cubicBezTo>
                    <a:pt x="19" y="6"/>
                    <a:pt x="17" y="6"/>
                    <a:pt x="14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7" y="69"/>
                    <a:pt x="19" y="68"/>
                    <a:pt x="22" y="68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19" y="74"/>
                    <a:pt x="17" y="74"/>
                    <a:pt x="14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1" y="74"/>
                    <a:pt x="0" y="73"/>
                    <a:pt x="0" y="7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9" y="1"/>
                    <a:pt x="22" y="1"/>
                  </a:cubicBezTo>
                  <a:lnTo>
                    <a:pt x="22" y="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2" name="Freeform 15"/>
            <p:cNvSpPr>
              <a:spLocks noEditPoints="1"/>
            </p:cNvSpPr>
            <p:nvPr/>
          </p:nvSpPr>
          <p:spPr bwMode="auto">
            <a:xfrm>
              <a:off x="7017248" y="3589046"/>
              <a:ext cx="72629" cy="125016"/>
            </a:xfrm>
            <a:custGeom>
              <a:avLst/>
              <a:gdLst>
                <a:gd name="T0" fmla="*/ 22 w 43"/>
                <a:gd name="T1" fmla="*/ 1 h 74"/>
                <a:gd name="T2" fmla="*/ 29 w 43"/>
                <a:gd name="T3" fmla="*/ 0 h 74"/>
                <a:gd name="T4" fmla="*/ 40 w 43"/>
                <a:gd name="T5" fmla="*/ 0 h 74"/>
                <a:gd name="T6" fmla="*/ 43 w 43"/>
                <a:gd name="T7" fmla="*/ 3 h 74"/>
                <a:gd name="T8" fmla="*/ 43 w 43"/>
                <a:gd name="T9" fmla="*/ 71 h 74"/>
                <a:gd name="T10" fmla="*/ 40 w 43"/>
                <a:gd name="T11" fmla="*/ 74 h 74"/>
                <a:gd name="T12" fmla="*/ 29 w 43"/>
                <a:gd name="T13" fmla="*/ 74 h 74"/>
                <a:gd name="T14" fmla="*/ 22 w 43"/>
                <a:gd name="T15" fmla="*/ 74 h 74"/>
                <a:gd name="T16" fmla="*/ 22 w 43"/>
                <a:gd name="T17" fmla="*/ 68 h 74"/>
                <a:gd name="T18" fmla="*/ 29 w 43"/>
                <a:gd name="T19" fmla="*/ 69 h 74"/>
                <a:gd name="T20" fmla="*/ 37 w 43"/>
                <a:gd name="T21" fmla="*/ 69 h 74"/>
                <a:gd name="T22" fmla="*/ 37 w 43"/>
                <a:gd name="T23" fmla="*/ 6 h 74"/>
                <a:gd name="T24" fmla="*/ 29 w 43"/>
                <a:gd name="T25" fmla="*/ 6 h 74"/>
                <a:gd name="T26" fmla="*/ 22 w 43"/>
                <a:gd name="T27" fmla="*/ 7 h 74"/>
                <a:gd name="T28" fmla="*/ 22 w 43"/>
                <a:gd name="T29" fmla="*/ 1 h 74"/>
                <a:gd name="T30" fmla="*/ 0 w 43"/>
                <a:gd name="T31" fmla="*/ 53 h 74"/>
                <a:gd name="T32" fmla="*/ 0 w 43"/>
                <a:gd name="T33" fmla="*/ 43 h 74"/>
                <a:gd name="T34" fmla="*/ 0 w 43"/>
                <a:gd name="T35" fmla="*/ 21 h 74"/>
                <a:gd name="T36" fmla="*/ 0 w 43"/>
                <a:gd name="T37" fmla="*/ 20 h 74"/>
                <a:gd name="T38" fmla="*/ 0 w 43"/>
                <a:gd name="T39" fmla="*/ 18 h 74"/>
                <a:gd name="T40" fmla="*/ 0 w 43"/>
                <a:gd name="T41" fmla="*/ 18 h 74"/>
                <a:gd name="T42" fmla="*/ 10 w 43"/>
                <a:gd name="T43" fmla="*/ 5 h 74"/>
                <a:gd name="T44" fmla="*/ 22 w 43"/>
                <a:gd name="T45" fmla="*/ 1 h 74"/>
                <a:gd name="T46" fmla="*/ 22 w 43"/>
                <a:gd name="T47" fmla="*/ 7 h 74"/>
                <a:gd name="T48" fmla="*/ 13 w 43"/>
                <a:gd name="T49" fmla="*/ 10 h 74"/>
                <a:gd name="T50" fmla="*/ 6 w 43"/>
                <a:gd name="T51" fmla="*/ 19 h 74"/>
                <a:gd name="T52" fmla="*/ 6 w 43"/>
                <a:gd name="T53" fmla="*/ 19 h 74"/>
                <a:gd name="T54" fmla="*/ 6 w 43"/>
                <a:gd name="T55" fmla="*/ 20 h 74"/>
                <a:gd name="T56" fmla="*/ 6 w 43"/>
                <a:gd name="T57" fmla="*/ 21 h 74"/>
                <a:gd name="T58" fmla="*/ 6 w 43"/>
                <a:gd name="T59" fmla="*/ 43 h 74"/>
                <a:gd name="T60" fmla="*/ 6 w 43"/>
                <a:gd name="T61" fmla="*/ 53 h 74"/>
                <a:gd name="T62" fmla="*/ 12 w 43"/>
                <a:gd name="T63" fmla="*/ 64 h 74"/>
                <a:gd name="T64" fmla="*/ 22 w 43"/>
                <a:gd name="T65" fmla="*/ 68 h 74"/>
                <a:gd name="T66" fmla="*/ 22 w 43"/>
                <a:gd name="T67" fmla="*/ 74 h 74"/>
                <a:gd name="T68" fmla="*/ 9 w 43"/>
                <a:gd name="T69" fmla="*/ 69 h 74"/>
                <a:gd name="T70" fmla="*/ 0 w 43"/>
                <a:gd name="T71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" h="74">
                  <a:moveTo>
                    <a:pt x="22" y="1"/>
                  </a:moveTo>
                  <a:cubicBezTo>
                    <a:pt x="24" y="1"/>
                    <a:pt x="27" y="0"/>
                    <a:pt x="2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3" y="2"/>
                    <a:pt x="43" y="3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3"/>
                    <a:pt x="42" y="74"/>
                    <a:pt x="40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7" y="74"/>
                    <a:pt x="24" y="74"/>
                    <a:pt x="22" y="74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4" y="68"/>
                    <a:pt x="27" y="69"/>
                    <a:pt x="29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7" y="6"/>
                    <a:pt x="24" y="6"/>
                    <a:pt x="22" y="7"/>
                  </a:cubicBezTo>
                  <a:lnTo>
                    <a:pt x="22" y="1"/>
                  </a:lnTo>
                  <a:close/>
                  <a:moveTo>
                    <a:pt x="0" y="5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0" y="1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3"/>
                    <a:pt x="5" y="8"/>
                    <a:pt x="10" y="5"/>
                  </a:cubicBezTo>
                  <a:cubicBezTo>
                    <a:pt x="13" y="3"/>
                    <a:pt x="17" y="2"/>
                    <a:pt x="22" y="1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8" y="8"/>
                    <a:pt x="16" y="9"/>
                    <a:pt x="13" y="10"/>
                  </a:cubicBezTo>
                  <a:cubicBezTo>
                    <a:pt x="9" y="12"/>
                    <a:pt x="6" y="16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7"/>
                    <a:pt x="8" y="61"/>
                    <a:pt x="12" y="64"/>
                  </a:cubicBezTo>
                  <a:cubicBezTo>
                    <a:pt x="15" y="66"/>
                    <a:pt x="18" y="67"/>
                    <a:pt x="22" y="68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17" y="73"/>
                    <a:pt x="12" y="71"/>
                    <a:pt x="9" y="69"/>
                  </a:cubicBezTo>
                  <a:cubicBezTo>
                    <a:pt x="3" y="65"/>
                    <a:pt x="0" y="59"/>
                    <a:pt x="0" y="5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3" name="Freeform 16"/>
            <p:cNvSpPr>
              <a:spLocks noEditPoints="1"/>
            </p:cNvSpPr>
            <p:nvPr/>
          </p:nvSpPr>
          <p:spPr bwMode="auto">
            <a:xfrm>
              <a:off x="6337401" y="3487844"/>
              <a:ext cx="188119" cy="167879"/>
            </a:xfrm>
            <a:custGeom>
              <a:avLst/>
              <a:gdLst>
                <a:gd name="T0" fmla="*/ 56 w 111"/>
                <a:gd name="T1" fmla="*/ 89 h 99"/>
                <a:gd name="T2" fmla="*/ 65 w 111"/>
                <a:gd name="T3" fmla="*/ 91 h 99"/>
                <a:gd name="T4" fmla="*/ 72 w 111"/>
                <a:gd name="T5" fmla="*/ 93 h 99"/>
                <a:gd name="T6" fmla="*/ 77 w 111"/>
                <a:gd name="T7" fmla="*/ 94 h 99"/>
                <a:gd name="T8" fmla="*/ 83 w 111"/>
                <a:gd name="T9" fmla="*/ 92 h 99"/>
                <a:gd name="T10" fmla="*/ 90 w 111"/>
                <a:gd name="T11" fmla="*/ 84 h 99"/>
                <a:gd name="T12" fmla="*/ 91 w 111"/>
                <a:gd name="T13" fmla="*/ 83 h 99"/>
                <a:gd name="T14" fmla="*/ 106 w 111"/>
                <a:gd name="T15" fmla="*/ 46 h 99"/>
                <a:gd name="T16" fmla="*/ 106 w 111"/>
                <a:gd name="T17" fmla="*/ 37 h 99"/>
                <a:gd name="T18" fmla="*/ 106 w 111"/>
                <a:gd name="T19" fmla="*/ 35 h 99"/>
                <a:gd name="T20" fmla="*/ 95 w 111"/>
                <a:gd name="T21" fmla="*/ 12 h 99"/>
                <a:gd name="T22" fmla="*/ 94 w 111"/>
                <a:gd name="T23" fmla="*/ 11 h 99"/>
                <a:gd name="T24" fmla="*/ 65 w 111"/>
                <a:gd name="T25" fmla="*/ 7 h 99"/>
                <a:gd name="T26" fmla="*/ 55 w 111"/>
                <a:gd name="T27" fmla="*/ 5 h 99"/>
                <a:gd name="T28" fmla="*/ 72 w 111"/>
                <a:gd name="T29" fmla="*/ 0 h 99"/>
                <a:gd name="T30" fmla="*/ 98 w 111"/>
                <a:gd name="T31" fmla="*/ 8 h 99"/>
                <a:gd name="T32" fmla="*/ 106 w 111"/>
                <a:gd name="T33" fmla="*/ 19 h 99"/>
                <a:gd name="T34" fmla="*/ 111 w 111"/>
                <a:gd name="T35" fmla="*/ 36 h 99"/>
                <a:gd name="T36" fmla="*/ 111 w 111"/>
                <a:gd name="T37" fmla="*/ 36 h 99"/>
                <a:gd name="T38" fmla="*/ 111 w 111"/>
                <a:gd name="T39" fmla="*/ 43 h 99"/>
                <a:gd name="T40" fmla="*/ 109 w 111"/>
                <a:gd name="T41" fmla="*/ 56 h 99"/>
                <a:gd name="T42" fmla="*/ 94 w 111"/>
                <a:gd name="T43" fmla="*/ 86 h 99"/>
                <a:gd name="T44" fmla="*/ 91 w 111"/>
                <a:gd name="T45" fmla="*/ 91 h 99"/>
                <a:gd name="T46" fmla="*/ 78 w 111"/>
                <a:gd name="T47" fmla="*/ 99 h 99"/>
                <a:gd name="T48" fmla="*/ 71 w 111"/>
                <a:gd name="T49" fmla="*/ 98 h 99"/>
                <a:gd name="T50" fmla="*/ 62 w 111"/>
                <a:gd name="T51" fmla="*/ 95 h 99"/>
                <a:gd name="T52" fmla="*/ 56 w 111"/>
                <a:gd name="T53" fmla="*/ 94 h 99"/>
                <a:gd name="T54" fmla="*/ 29 w 111"/>
                <a:gd name="T55" fmla="*/ 92 h 99"/>
                <a:gd name="T56" fmla="*/ 39 w 111"/>
                <a:gd name="T57" fmla="*/ 93 h 99"/>
                <a:gd name="T58" fmla="*/ 42 w 111"/>
                <a:gd name="T59" fmla="*/ 93 h 99"/>
                <a:gd name="T60" fmla="*/ 48 w 111"/>
                <a:gd name="T61" fmla="*/ 90 h 99"/>
                <a:gd name="T62" fmla="*/ 55 w 111"/>
                <a:gd name="T63" fmla="*/ 94 h 99"/>
                <a:gd name="T64" fmla="*/ 46 w 111"/>
                <a:gd name="T65" fmla="*/ 96 h 99"/>
                <a:gd name="T66" fmla="*/ 40 w 111"/>
                <a:gd name="T67" fmla="*/ 98 h 99"/>
                <a:gd name="T68" fmla="*/ 55 w 111"/>
                <a:gd name="T69" fmla="*/ 10 h 99"/>
                <a:gd name="T70" fmla="*/ 55 w 111"/>
                <a:gd name="T71" fmla="*/ 10 h 99"/>
                <a:gd name="T72" fmla="*/ 46 w 111"/>
                <a:gd name="T73" fmla="*/ 7 h 99"/>
                <a:gd name="T74" fmla="*/ 29 w 111"/>
                <a:gd name="T75" fmla="*/ 1 h 99"/>
                <a:gd name="T76" fmla="*/ 52 w 111"/>
                <a:gd name="T77" fmla="*/ 4 h 99"/>
                <a:gd name="T78" fmla="*/ 29 w 111"/>
                <a:gd name="T79" fmla="*/ 92 h 99"/>
                <a:gd name="T80" fmla="*/ 5 w 111"/>
                <a:gd name="T81" fmla="*/ 35 h 99"/>
                <a:gd name="T82" fmla="*/ 5 w 111"/>
                <a:gd name="T83" fmla="*/ 37 h 99"/>
                <a:gd name="T84" fmla="*/ 5 w 111"/>
                <a:gd name="T85" fmla="*/ 46 h 99"/>
                <a:gd name="T86" fmla="*/ 20 w 111"/>
                <a:gd name="T87" fmla="*/ 83 h 99"/>
                <a:gd name="T88" fmla="*/ 24 w 111"/>
                <a:gd name="T89" fmla="*/ 88 h 99"/>
                <a:gd name="T90" fmla="*/ 29 w 111"/>
                <a:gd name="T91" fmla="*/ 92 h 99"/>
                <a:gd name="T92" fmla="*/ 24 w 111"/>
                <a:gd name="T93" fmla="*/ 95 h 99"/>
                <a:gd name="T94" fmla="*/ 17 w 111"/>
                <a:gd name="T95" fmla="*/ 87 h 99"/>
                <a:gd name="T96" fmla="*/ 5 w 111"/>
                <a:gd name="T97" fmla="*/ 64 h 99"/>
                <a:gd name="T98" fmla="*/ 0 w 111"/>
                <a:gd name="T99" fmla="*/ 43 h 99"/>
                <a:gd name="T100" fmla="*/ 0 w 111"/>
                <a:gd name="T101" fmla="*/ 37 h 99"/>
                <a:gd name="T102" fmla="*/ 1 w 111"/>
                <a:gd name="T103" fmla="*/ 30 h 99"/>
                <a:gd name="T104" fmla="*/ 13 w 111"/>
                <a:gd name="T105" fmla="*/ 8 h 99"/>
                <a:gd name="T106" fmla="*/ 29 w 111"/>
                <a:gd name="T107" fmla="*/ 1 h 99"/>
                <a:gd name="T108" fmla="*/ 17 w 111"/>
                <a:gd name="T109" fmla="*/ 11 h 99"/>
                <a:gd name="T110" fmla="*/ 29 w 111"/>
                <a:gd name="T111" fmla="*/ 9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99">
                  <a:moveTo>
                    <a:pt x="55" y="89"/>
                  </a:moveTo>
                  <a:cubicBezTo>
                    <a:pt x="55" y="89"/>
                    <a:pt x="55" y="89"/>
                    <a:pt x="55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7" y="89"/>
                    <a:pt x="58" y="89"/>
                    <a:pt x="59" y="89"/>
                  </a:cubicBezTo>
                  <a:cubicBezTo>
                    <a:pt x="61" y="90"/>
                    <a:pt x="62" y="90"/>
                    <a:pt x="63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4" y="90"/>
                    <a:pt x="64" y="91"/>
                    <a:pt x="65" y="91"/>
                  </a:cubicBezTo>
                  <a:cubicBezTo>
                    <a:pt x="65" y="91"/>
                    <a:pt x="66" y="91"/>
                    <a:pt x="67" y="92"/>
                  </a:cubicBezTo>
                  <a:cubicBezTo>
                    <a:pt x="68" y="92"/>
                    <a:pt x="68" y="92"/>
                    <a:pt x="69" y="93"/>
                  </a:cubicBezTo>
                  <a:cubicBezTo>
                    <a:pt x="70" y="93"/>
                    <a:pt x="71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4" y="94"/>
                    <a:pt x="76" y="94"/>
                    <a:pt x="77" y="94"/>
                  </a:cubicBezTo>
                  <a:cubicBezTo>
                    <a:pt x="79" y="94"/>
                    <a:pt x="80" y="93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3" y="92"/>
                  </a:cubicBezTo>
                  <a:cubicBezTo>
                    <a:pt x="83" y="91"/>
                    <a:pt x="83" y="91"/>
                    <a:pt x="84" y="91"/>
                  </a:cubicBezTo>
                  <a:cubicBezTo>
                    <a:pt x="85" y="90"/>
                    <a:pt x="86" y="89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8" y="86"/>
                    <a:pt x="89" y="85"/>
                    <a:pt x="90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3" y="80"/>
                    <a:pt x="95" y="77"/>
                    <a:pt x="97" y="74"/>
                  </a:cubicBezTo>
                  <a:cubicBezTo>
                    <a:pt x="99" y="70"/>
                    <a:pt x="100" y="67"/>
                    <a:pt x="102" y="63"/>
                  </a:cubicBezTo>
                  <a:cubicBezTo>
                    <a:pt x="103" y="60"/>
                    <a:pt x="103" y="57"/>
                    <a:pt x="104" y="55"/>
                  </a:cubicBezTo>
                  <a:cubicBezTo>
                    <a:pt x="105" y="52"/>
                    <a:pt x="105" y="49"/>
                    <a:pt x="106" y="4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6" y="44"/>
                    <a:pt x="106" y="44"/>
                    <a:pt x="106" y="44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6"/>
                    <a:pt x="106" y="35"/>
                    <a:pt x="106" y="35"/>
                  </a:cubicBezTo>
                  <a:cubicBezTo>
                    <a:pt x="106" y="34"/>
                    <a:pt x="105" y="32"/>
                    <a:pt x="105" y="31"/>
                  </a:cubicBezTo>
                  <a:cubicBezTo>
                    <a:pt x="105" y="28"/>
                    <a:pt x="104" y="24"/>
                    <a:pt x="102" y="21"/>
                  </a:cubicBezTo>
                  <a:cubicBezTo>
                    <a:pt x="100" y="18"/>
                    <a:pt x="99" y="15"/>
                    <a:pt x="96" y="13"/>
                  </a:cubicBezTo>
                  <a:cubicBezTo>
                    <a:pt x="96" y="13"/>
                    <a:pt x="95" y="12"/>
                    <a:pt x="95" y="12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95" y="12"/>
                    <a:pt x="94" y="11"/>
                    <a:pt x="94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2" y="9"/>
                    <a:pt x="90" y="8"/>
                    <a:pt x="87" y="7"/>
                  </a:cubicBezTo>
                  <a:cubicBezTo>
                    <a:pt x="85" y="6"/>
                    <a:pt x="83" y="6"/>
                    <a:pt x="80" y="5"/>
                  </a:cubicBezTo>
                  <a:cubicBezTo>
                    <a:pt x="77" y="5"/>
                    <a:pt x="75" y="5"/>
                    <a:pt x="72" y="5"/>
                  </a:cubicBezTo>
                  <a:cubicBezTo>
                    <a:pt x="70" y="6"/>
                    <a:pt x="67" y="6"/>
                    <a:pt x="65" y="7"/>
                  </a:cubicBezTo>
                  <a:cubicBezTo>
                    <a:pt x="64" y="8"/>
                    <a:pt x="62" y="8"/>
                    <a:pt x="61" y="9"/>
                  </a:cubicBezTo>
                  <a:cubicBezTo>
                    <a:pt x="59" y="9"/>
                    <a:pt x="56" y="10"/>
                    <a:pt x="56" y="10"/>
                  </a:cubicBezTo>
                  <a:cubicBezTo>
                    <a:pt x="56" y="10"/>
                    <a:pt x="56" y="10"/>
                    <a:pt x="55" y="10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1" y="3"/>
                    <a:pt x="62" y="3"/>
                    <a:pt x="63" y="3"/>
                  </a:cubicBezTo>
                  <a:cubicBezTo>
                    <a:pt x="66" y="2"/>
                    <a:pt x="69" y="1"/>
                    <a:pt x="72" y="0"/>
                  </a:cubicBezTo>
                  <a:cubicBezTo>
                    <a:pt x="75" y="0"/>
                    <a:pt x="78" y="0"/>
                    <a:pt x="81" y="0"/>
                  </a:cubicBezTo>
                  <a:cubicBezTo>
                    <a:pt x="84" y="1"/>
                    <a:pt x="87" y="2"/>
                    <a:pt x="89" y="3"/>
                  </a:cubicBezTo>
                  <a:cubicBezTo>
                    <a:pt x="92" y="4"/>
                    <a:pt x="95" y="5"/>
                    <a:pt x="97" y="7"/>
                  </a:cubicBezTo>
                  <a:cubicBezTo>
                    <a:pt x="97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2" y="12"/>
                    <a:pt x="105" y="16"/>
                    <a:pt x="106" y="19"/>
                  </a:cubicBezTo>
                  <a:cubicBezTo>
                    <a:pt x="108" y="23"/>
                    <a:pt x="109" y="26"/>
                    <a:pt x="110" y="30"/>
                  </a:cubicBezTo>
                  <a:cubicBezTo>
                    <a:pt x="110" y="32"/>
                    <a:pt x="110" y="33"/>
                    <a:pt x="110" y="34"/>
                  </a:cubicBezTo>
                  <a:cubicBezTo>
                    <a:pt x="110" y="35"/>
                    <a:pt x="111" y="35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110" y="50"/>
                    <a:pt x="110" y="53"/>
                    <a:pt x="109" y="56"/>
                  </a:cubicBezTo>
                  <a:cubicBezTo>
                    <a:pt x="108" y="59"/>
                    <a:pt x="107" y="62"/>
                    <a:pt x="106" y="64"/>
                  </a:cubicBezTo>
                  <a:cubicBezTo>
                    <a:pt x="105" y="68"/>
                    <a:pt x="103" y="72"/>
                    <a:pt x="101" y="76"/>
                  </a:cubicBezTo>
                  <a:cubicBezTo>
                    <a:pt x="99" y="79"/>
                    <a:pt x="97" y="83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3" y="88"/>
                    <a:pt x="92" y="89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9" y="92"/>
                    <a:pt x="88" y="94"/>
                    <a:pt x="87" y="95"/>
                  </a:cubicBezTo>
                  <a:cubicBezTo>
                    <a:pt x="86" y="95"/>
                    <a:pt x="86" y="95"/>
                    <a:pt x="85" y="96"/>
                  </a:cubicBezTo>
                  <a:cubicBezTo>
                    <a:pt x="85" y="96"/>
                    <a:pt x="85" y="96"/>
                    <a:pt x="84" y="96"/>
                  </a:cubicBezTo>
                  <a:cubicBezTo>
                    <a:pt x="82" y="98"/>
                    <a:pt x="80" y="98"/>
                    <a:pt x="78" y="99"/>
                  </a:cubicBezTo>
                  <a:cubicBezTo>
                    <a:pt x="76" y="99"/>
                    <a:pt x="73" y="99"/>
                    <a:pt x="7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0" y="98"/>
                    <a:pt x="69" y="97"/>
                    <a:pt x="68" y="97"/>
                  </a:cubicBezTo>
                  <a:cubicBezTo>
                    <a:pt x="67" y="97"/>
                    <a:pt x="66" y="96"/>
                    <a:pt x="65" y="96"/>
                  </a:cubicBezTo>
                  <a:cubicBezTo>
                    <a:pt x="64" y="96"/>
                    <a:pt x="64" y="96"/>
                    <a:pt x="63" y="95"/>
                  </a:cubicBezTo>
                  <a:cubicBezTo>
                    <a:pt x="63" y="95"/>
                    <a:pt x="62" y="95"/>
                    <a:pt x="62" y="95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1" y="94"/>
                    <a:pt x="60" y="94"/>
                    <a:pt x="59" y="94"/>
                  </a:cubicBezTo>
                  <a:cubicBezTo>
                    <a:pt x="58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5" y="94"/>
                    <a:pt x="55" y="94"/>
                  </a:cubicBezTo>
                  <a:lnTo>
                    <a:pt x="55" y="89"/>
                  </a:lnTo>
                  <a:close/>
                  <a:moveTo>
                    <a:pt x="29" y="92"/>
                  </a:moveTo>
                  <a:cubicBezTo>
                    <a:pt x="29" y="92"/>
                    <a:pt x="29" y="92"/>
                    <a:pt x="29" y="92"/>
                  </a:cubicBezTo>
                  <a:cubicBezTo>
                    <a:pt x="31" y="93"/>
                    <a:pt x="32" y="94"/>
                    <a:pt x="34" y="94"/>
                  </a:cubicBezTo>
                  <a:cubicBezTo>
                    <a:pt x="35" y="94"/>
                    <a:pt x="37" y="94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40" y="93"/>
                    <a:pt x="41" y="93"/>
                    <a:pt x="42" y="93"/>
                  </a:cubicBezTo>
                  <a:cubicBezTo>
                    <a:pt x="42" y="92"/>
                    <a:pt x="43" y="92"/>
                    <a:pt x="44" y="92"/>
                  </a:cubicBezTo>
                  <a:cubicBezTo>
                    <a:pt x="45" y="91"/>
                    <a:pt x="46" y="91"/>
                    <a:pt x="46" y="91"/>
                  </a:cubicBezTo>
                  <a:cubicBezTo>
                    <a:pt x="47" y="91"/>
                    <a:pt x="47" y="90"/>
                    <a:pt x="48" y="9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9" y="90"/>
                    <a:pt x="50" y="90"/>
                    <a:pt x="51" y="90"/>
                  </a:cubicBezTo>
                  <a:cubicBezTo>
                    <a:pt x="53" y="89"/>
                    <a:pt x="55" y="89"/>
                    <a:pt x="55" y="89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4"/>
                    <a:pt x="54" y="94"/>
                    <a:pt x="52" y="94"/>
                  </a:cubicBezTo>
                  <a:cubicBezTo>
                    <a:pt x="51" y="94"/>
                    <a:pt x="50" y="95"/>
                    <a:pt x="49" y="95"/>
                  </a:cubicBezTo>
                  <a:cubicBezTo>
                    <a:pt x="49" y="95"/>
                    <a:pt x="48" y="95"/>
                    <a:pt x="48" y="95"/>
                  </a:cubicBezTo>
                  <a:cubicBezTo>
                    <a:pt x="47" y="96"/>
                    <a:pt x="47" y="96"/>
                    <a:pt x="46" y="96"/>
                  </a:cubicBezTo>
                  <a:cubicBezTo>
                    <a:pt x="45" y="96"/>
                    <a:pt x="44" y="97"/>
                    <a:pt x="43" y="97"/>
                  </a:cubicBezTo>
                  <a:cubicBezTo>
                    <a:pt x="42" y="97"/>
                    <a:pt x="41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38" y="99"/>
                    <a:pt x="35" y="99"/>
                    <a:pt x="33" y="99"/>
                  </a:cubicBezTo>
                  <a:cubicBezTo>
                    <a:pt x="32" y="99"/>
                    <a:pt x="30" y="98"/>
                    <a:pt x="29" y="98"/>
                  </a:cubicBezTo>
                  <a:cubicBezTo>
                    <a:pt x="29" y="92"/>
                    <a:pt x="29" y="92"/>
                    <a:pt x="29" y="92"/>
                  </a:cubicBezTo>
                  <a:close/>
                  <a:moveTo>
                    <a:pt x="55" y="10"/>
                  </a:move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4" y="10"/>
                    <a:pt x="52" y="9"/>
                    <a:pt x="50" y="9"/>
                  </a:cubicBezTo>
                  <a:cubicBezTo>
                    <a:pt x="49" y="8"/>
                    <a:pt x="47" y="8"/>
                    <a:pt x="46" y="7"/>
                  </a:cubicBezTo>
                  <a:cubicBezTo>
                    <a:pt x="44" y="6"/>
                    <a:pt x="41" y="6"/>
                    <a:pt x="39" y="5"/>
                  </a:cubicBezTo>
                  <a:cubicBezTo>
                    <a:pt x="36" y="5"/>
                    <a:pt x="34" y="5"/>
                    <a:pt x="31" y="5"/>
                  </a:cubicBezTo>
                  <a:cubicBezTo>
                    <a:pt x="30" y="5"/>
                    <a:pt x="30" y="5"/>
                    <a:pt x="29" y="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0"/>
                    <a:pt x="39" y="0"/>
                  </a:cubicBezTo>
                  <a:cubicBezTo>
                    <a:pt x="42" y="1"/>
                    <a:pt x="45" y="2"/>
                    <a:pt x="48" y="3"/>
                  </a:cubicBezTo>
                  <a:cubicBezTo>
                    <a:pt x="49" y="3"/>
                    <a:pt x="50" y="3"/>
                    <a:pt x="52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10"/>
                    <a:pt x="55" y="10"/>
                    <a:pt x="55" y="10"/>
                  </a:cubicBezTo>
                  <a:close/>
                  <a:moveTo>
                    <a:pt x="29" y="92"/>
                  </a:moveTo>
                  <a:cubicBezTo>
                    <a:pt x="29" y="92"/>
                    <a:pt x="29" y="92"/>
                    <a:pt x="29" y="92"/>
                  </a:cubicBezTo>
                  <a:close/>
                  <a:moveTo>
                    <a:pt x="15" y="13"/>
                  </a:moveTo>
                  <a:cubicBezTo>
                    <a:pt x="12" y="15"/>
                    <a:pt x="10" y="18"/>
                    <a:pt x="9" y="21"/>
                  </a:cubicBezTo>
                  <a:cubicBezTo>
                    <a:pt x="7" y="24"/>
                    <a:pt x="6" y="28"/>
                    <a:pt x="6" y="31"/>
                  </a:cubicBezTo>
                  <a:cubicBezTo>
                    <a:pt x="6" y="32"/>
                    <a:pt x="5" y="34"/>
                    <a:pt x="5" y="35"/>
                  </a:cubicBezTo>
                  <a:cubicBezTo>
                    <a:pt x="5" y="36"/>
                    <a:pt x="5" y="36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6"/>
                  </a:cubicBezTo>
                  <a:cubicBezTo>
                    <a:pt x="6" y="49"/>
                    <a:pt x="6" y="52"/>
                    <a:pt x="7" y="55"/>
                  </a:cubicBezTo>
                  <a:cubicBezTo>
                    <a:pt x="7" y="57"/>
                    <a:pt x="8" y="60"/>
                    <a:pt x="9" y="63"/>
                  </a:cubicBezTo>
                  <a:cubicBezTo>
                    <a:pt x="11" y="67"/>
                    <a:pt x="12" y="70"/>
                    <a:pt x="14" y="74"/>
                  </a:cubicBezTo>
                  <a:cubicBezTo>
                    <a:pt x="16" y="77"/>
                    <a:pt x="18" y="80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2" y="85"/>
                    <a:pt x="23" y="87"/>
                    <a:pt x="24" y="88"/>
                  </a:cubicBezTo>
                  <a:cubicBezTo>
                    <a:pt x="25" y="89"/>
                    <a:pt x="26" y="90"/>
                    <a:pt x="27" y="91"/>
                  </a:cubicBezTo>
                  <a:cubicBezTo>
                    <a:pt x="28" y="91"/>
                    <a:pt x="28" y="91"/>
                    <a:pt x="28" y="92"/>
                  </a:cubicBezTo>
                  <a:cubicBezTo>
                    <a:pt x="28" y="92"/>
                    <a:pt x="29" y="92"/>
                    <a:pt x="29" y="92"/>
                  </a:cubicBezTo>
                  <a:cubicBezTo>
                    <a:pt x="29" y="92"/>
                    <a:pt x="29" y="92"/>
                    <a:pt x="29" y="92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8" y="97"/>
                    <a:pt x="27" y="97"/>
                    <a:pt x="27" y="96"/>
                  </a:cubicBezTo>
                  <a:cubicBezTo>
                    <a:pt x="26" y="96"/>
                    <a:pt x="26" y="96"/>
                    <a:pt x="25" y="96"/>
                  </a:cubicBezTo>
                  <a:cubicBezTo>
                    <a:pt x="25" y="95"/>
                    <a:pt x="25" y="95"/>
                    <a:pt x="24" y="95"/>
                  </a:cubicBezTo>
                  <a:cubicBezTo>
                    <a:pt x="23" y="94"/>
                    <a:pt x="22" y="92"/>
                    <a:pt x="20" y="91"/>
                  </a:cubicBezTo>
                  <a:cubicBezTo>
                    <a:pt x="19" y="90"/>
                    <a:pt x="18" y="88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4" y="83"/>
                    <a:pt x="12" y="79"/>
                    <a:pt x="10" y="76"/>
                  </a:cubicBezTo>
                  <a:cubicBezTo>
                    <a:pt x="8" y="72"/>
                    <a:pt x="6" y="68"/>
                    <a:pt x="5" y="64"/>
                  </a:cubicBezTo>
                  <a:cubicBezTo>
                    <a:pt x="4" y="62"/>
                    <a:pt x="3" y="59"/>
                    <a:pt x="2" y="56"/>
                  </a:cubicBezTo>
                  <a:cubicBezTo>
                    <a:pt x="1" y="53"/>
                    <a:pt x="1" y="50"/>
                    <a:pt x="1" y="4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5"/>
                    <a:pt x="0" y="35"/>
                    <a:pt x="1" y="34"/>
                  </a:cubicBezTo>
                  <a:cubicBezTo>
                    <a:pt x="1" y="33"/>
                    <a:pt x="1" y="32"/>
                    <a:pt x="1" y="30"/>
                  </a:cubicBezTo>
                  <a:cubicBezTo>
                    <a:pt x="2" y="26"/>
                    <a:pt x="3" y="23"/>
                    <a:pt x="5" y="19"/>
                  </a:cubicBezTo>
                  <a:cubicBezTo>
                    <a:pt x="6" y="16"/>
                    <a:pt x="9" y="12"/>
                    <a:pt x="12" y="9"/>
                  </a:cubicBezTo>
                  <a:cubicBezTo>
                    <a:pt x="12" y="9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8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5"/>
                    <a:pt x="19" y="4"/>
                    <a:pt x="22" y="3"/>
                  </a:cubicBezTo>
                  <a:cubicBezTo>
                    <a:pt x="24" y="2"/>
                    <a:pt x="27" y="1"/>
                    <a:pt x="29" y="1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7" y="6"/>
                    <a:pt x="25" y="6"/>
                    <a:pt x="24" y="7"/>
                  </a:cubicBezTo>
                  <a:cubicBezTo>
                    <a:pt x="21" y="8"/>
                    <a:pt x="19" y="9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5" y="13"/>
                    <a:pt x="15" y="13"/>
                  </a:cubicBezTo>
                  <a:close/>
                  <a:moveTo>
                    <a:pt x="29" y="92"/>
                  </a:moveTo>
                  <a:cubicBezTo>
                    <a:pt x="29" y="92"/>
                    <a:pt x="29" y="92"/>
                    <a:pt x="29" y="9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5" name="Freeform 19"/>
            <p:cNvSpPr>
              <a:spLocks noEditPoints="1"/>
            </p:cNvSpPr>
            <p:nvPr/>
          </p:nvSpPr>
          <p:spPr bwMode="auto">
            <a:xfrm>
              <a:off x="5944495" y="4105778"/>
              <a:ext cx="241697" cy="65485"/>
            </a:xfrm>
            <a:custGeom>
              <a:avLst/>
              <a:gdLst>
                <a:gd name="T0" fmla="*/ 139 w 143"/>
                <a:gd name="T1" fmla="*/ 5 h 38"/>
                <a:gd name="T2" fmla="*/ 131 w 143"/>
                <a:gd name="T3" fmla="*/ 5 h 38"/>
                <a:gd name="T4" fmla="*/ 131 w 143"/>
                <a:gd name="T5" fmla="*/ 23 h 38"/>
                <a:gd name="T6" fmla="*/ 128 w 143"/>
                <a:gd name="T7" fmla="*/ 25 h 38"/>
                <a:gd name="T8" fmla="*/ 71 w 143"/>
                <a:gd name="T9" fmla="*/ 25 h 38"/>
                <a:gd name="T10" fmla="*/ 71 w 143"/>
                <a:gd name="T11" fmla="*/ 21 h 38"/>
                <a:gd name="T12" fmla="*/ 126 w 143"/>
                <a:gd name="T13" fmla="*/ 21 h 38"/>
                <a:gd name="T14" fmla="*/ 126 w 143"/>
                <a:gd name="T15" fmla="*/ 2 h 38"/>
                <a:gd name="T16" fmla="*/ 128 w 143"/>
                <a:gd name="T17" fmla="*/ 0 h 38"/>
                <a:gd name="T18" fmla="*/ 141 w 143"/>
                <a:gd name="T19" fmla="*/ 0 h 38"/>
                <a:gd name="T20" fmla="*/ 143 w 143"/>
                <a:gd name="T21" fmla="*/ 2 h 38"/>
                <a:gd name="T22" fmla="*/ 143 w 143"/>
                <a:gd name="T23" fmla="*/ 36 h 38"/>
                <a:gd name="T24" fmla="*/ 141 w 143"/>
                <a:gd name="T25" fmla="*/ 38 h 38"/>
                <a:gd name="T26" fmla="*/ 71 w 143"/>
                <a:gd name="T27" fmla="*/ 38 h 38"/>
                <a:gd name="T28" fmla="*/ 71 w 143"/>
                <a:gd name="T29" fmla="*/ 33 h 38"/>
                <a:gd name="T30" fmla="*/ 139 w 143"/>
                <a:gd name="T31" fmla="*/ 33 h 38"/>
                <a:gd name="T32" fmla="*/ 139 w 143"/>
                <a:gd name="T33" fmla="*/ 5 h 38"/>
                <a:gd name="T34" fmla="*/ 71 w 143"/>
                <a:gd name="T35" fmla="*/ 25 h 38"/>
                <a:gd name="T36" fmla="*/ 15 w 143"/>
                <a:gd name="T37" fmla="*/ 25 h 38"/>
                <a:gd name="T38" fmla="*/ 12 w 143"/>
                <a:gd name="T39" fmla="*/ 23 h 38"/>
                <a:gd name="T40" fmla="*/ 12 w 143"/>
                <a:gd name="T41" fmla="*/ 5 h 38"/>
                <a:gd name="T42" fmla="*/ 4 w 143"/>
                <a:gd name="T43" fmla="*/ 5 h 38"/>
                <a:gd name="T44" fmla="*/ 4 w 143"/>
                <a:gd name="T45" fmla="*/ 33 h 38"/>
                <a:gd name="T46" fmla="*/ 71 w 143"/>
                <a:gd name="T47" fmla="*/ 33 h 38"/>
                <a:gd name="T48" fmla="*/ 71 w 143"/>
                <a:gd name="T49" fmla="*/ 38 h 38"/>
                <a:gd name="T50" fmla="*/ 2 w 143"/>
                <a:gd name="T51" fmla="*/ 38 h 38"/>
                <a:gd name="T52" fmla="*/ 0 w 143"/>
                <a:gd name="T53" fmla="*/ 36 h 38"/>
                <a:gd name="T54" fmla="*/ 0 w 143"/>
                <a:gd name="T55" fmla="*/ 3 h 38"/>
                <a:gd name="T56" fmla="*/ 2 w 143"/>
                <a:gd name="T57" fmla="*/ 1 h 38"/>
                <a:gd name="T58" fmla="*/ 15 w 143"/>
                <a:gd name="T59" fmla="*/ 1 h 38"/>
                <a:gd name="T60" fmla="*/ 17 w 143"/>
                <a:gd name="T61" fmla="*/ 3 h 38"/>
                <a:gd name="T62" fmla="*/ 17 w 143"/>
                <a:gd name="T63" fmla="*/ 21 h 38"/>
                <a:gd name="T64" fmla="*/ 71 w 143"/>
                <a:gd name="T65" fmla="*/ 21 h 38"/>
                <a:gd name="T66" fmla="*/ 71 w 143"/>
                <a:gd name="T67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3" h="38">
                  <a:moveTo>
                    <a:pt x="139" y="5"/>
                  </a:moveTo>
                  <a:cubicBezTo>
                    <a:pt x="131" y="5"/>
                    <a:pt x="131" y="5"/>
                    <a:pt x="131" y="5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1" y="24"/>
                    <a:pt x="129" y="25"/>
                    <a:pt x="128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7" y="0"/>
                    <a:pt x="128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2" y="0"/>
                    <a:pt x="143" y="1"/>
                    <a:pt x="143" y="2"/>
                  </a:cubicBezTo>
                  <a:cubicBezTo>
                    <a:pt x="143" y="36"/>
                    <a:pt x="143" y="36"/>
                    <a:pt x="143" y="36"/>
                  </a:cubicBezTo>
                  <a:cubicBezTo>
                    <a:pt x="143" y="37"/>
                    <a:pt x="142" y="38"/>
                    <a:pt x="141" y="38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139" y="33"/>
                    <a:pt x="139" y="33"/>
                    <a:pt x="139" y="33"/>
                  </a:cubicBezTo>
                  <a:lnTo>
                    <a:pt x="139" y="5"/>
                  </a:lnTo>
                  <a:close/>
                  <a:moveTo>
                    <a:pt x="71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3" y="25"/>
                    <a:pt x="12" y="24"/>
                    <a:pt x="12" y="2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2"/>
                    <a:pt x="17" y="3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1" y="21"/>
                    <a:pt x="71" y="21"/>
                    <a:pt x="71" y="21"/>
                  </a:cubicBezTo>
                  <a:lnTo>
                    <a:pt x="71" y="2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6" name="Freeform 22"/>
            <p:cNvSpPr>
              <a:spLocks noEditPoints="1"/>
            </p:cNvSpPr>
            <p:nvPr/>
          </p:nvSpPr>
          <p:spPr bwMode="auto">
            <a:xfrm>
              <a:off x="6288586" y="3941471"/>
              <a:ext cx="215504" cy="130969"/>
            </a:xfrm>
            <a:custGeom>
              <a:avLst/>
              <a:gdLst>
                <a:gd name="T0" fmla="*/ 73 w 127"/>
                <a:gd name="T1" fmla="*/ 7 h 77"/>
                <a:gd name="T2" fmla="*/ 73 w 127"/>
                <a:gd name="T3" fmla="*/ 15 h 77"/>
                <a:gd name="T4" fmla="*/ 71 w 127"/>
                <a:gd name="T5" fmla="*/ 17 h 77"/>
                <a:gd name="T6" fmla="*/ 63 w 127"/>
                <a:gd name="T7" fmla="*/ 17 h 77"/>
                <a:gd name="T8" fmla="*/ 63 w 127"/>
                <a:gd name="T9" fmla="*/ 13 h 77"/>
                <a:gd name="T10" fmla="*/ 69 w 127"/>
                <a:gd name="T11" fmla="*/ 12 h 77"/>
                <a:gd name="T12" fmla="*/ 69 w 127"/>
                <a:gd name="T13" fmla="*/ 2 h 77"/>
                <a:gd name="T14" fmla="*/ 69 w 127"/>
                <a:gd name="T15" fmla="*/ 2 h 77"/>
                <a:gd name="T16" fmla="*/ 69 w 127"/>
                <a:gd name="T17" fmla="*/ 1 h 77"/>
                <a:gd name="T18" fmla="*/ 72 w 127"/>
                <a:gd name="T19" fmla="*/ 0 h 77"/>
                <a:gd name="T20" fmla="*/ 126 w 127"/>
                <a:gd name="T21" fmla="*/ 36 h 77"/>
                <a:gd name="T22" fmla="*/ 127 w 127"/>
                <a:gd name="T23" fmla="*/ 36 h 77"/>
                <a:gd name="T24" fmla="*/ 126 w 127"/>
                <a:gd name="T25" fmla="*/ 40 h 77"/>
                <a:gd name="T26" fmla="*/ 73 w 127"/>
                <a:gd name="T27" fmla="*/ 75 h 77"/>
                <a:gd name="T28" fmla="*/ 71 w 127"/>
                <a:gd name="T29" fmla="*/ 75 h 77"/>
                <a:gd name="T30" fmla="*/ 69 w 127"/>
                <a:gd name="T31" fmla="*/ 73 h 77"/>
                <a:gd name="T32" fmla="*/ 69 w 127"/>
                <a:gd name="T33" fmla="*/ 63 h 77"/>
                <a:gd name="T34" fmla="*/ 63 w 127"/>
                <a:gd name="T35" fmla="*/ 63 h 77"/>
                <a:gd name="T36" fmla="*/ 63 w 127"/>
                <a:gd name="T37" fmla="*/ 58 h 77"/>
                <a:gd name="T38" fmla="*/ 71 w 127"/>
                <a:gd name="T39" fmla="*/ 58 h 77"/>
                <a:gd name="T40" fmla="*/ 73 w 127"/>
                <a:gd name="T41" fmla="*/ 61 h 77"/>
                <a:gd name="T42" fmla="*/ 73 w 127"/>
                <a:gd name="T43" fmla="*/ 68 h 77"/>
                <a:gd name="T44" fmla="*/ 120 w 127"/>
                <a:gd name="T45" fmla="*/ 38 h 77"/>
                <a:gd name="T46" fmla="*/ 73 w 127"/>
                <a:gd name="T47" fmla="*/ 7 h 77"/>
                <a:gd name="T48" fmla="*/ 63 w 127"/>
                <a:gd name="T49" fmla="*/ 17 h 77"/>
                <a:gd name="T50" fmla="*/ 5 w 127"/>
                <a:gd name="T51" fmla="*/ 70 h 77"/>
                <a:gd name="T52" fmla="*/ 63 w 127"/>
                <a:gd name="T53" fmla="*/ 58 h 77"/>
                <a:gd name="T54" fmla="*/ 63 w 127"/>
                <a:gd name="T55" fmla="*/ 63 h 77"/>
                <a:gd name="T56" fmla="*/ 4 w 127"/>
                <a:gd name="T57" fmla="*/ 76 h 77"/>
                <a:gd name="T58" fmla="*/ 2 w 127"/>
                <a:gd name="T59" fmla="*/ 77 h 77"/>
                <a:gd name="T60" fmla="*/ 0 w 127"/>
                <a:gd name="T61" fmla="*/ 74 h 77"/>
                <a:gd name="T62" fmla="*/ 63 w 127"/>
                <a:gd name="T63" fmla="*/ 13 h 77"/>
                <a:gd name="T64" fmla="*/ 63 w 127"/>
                <a:gd name="T65" fmla="*/ 1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77">
                  <a:moveTo>
                    <a:pt x="73" y="7"/>
                  </a:moveTo>
                  <a:cubicBezTo>
                    <a:pt x="73" y="15"/>
                    <a:pt x="73" y="15"/>
                    <a:pt x="73" y="15"/>
                  </a:cubicBezTo>
                  <a:cubicBezTo>
                    <a:pt x="73" y="16"/>
                    <a:pt x="72" y="17"/>
                    <a:pt x="71" y="17"/>
                  </a:cubicBezTo>
                  <a:cubicBezTo>
                    <a:pt x="68" y="17"/>
                    <a:pt x="65" y="17"/>
                    <a:pt x="63" y="17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5" y="12"/>
                    <a:pt x="67" y="12"/>
                    <a:pt x="69" y="1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1"/>
                    <a:pt x="69" y="1"/>
                  </a:cubicBezTo>
                  <a:cubicBezTo>
                    <a:pt x="70" y="0"/>
                    <a:pt x="71" y="0"/>
                    <a:pt x="72" y="0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6" y="36"/>
                    <a:pt x="126" y="36"/>
                    <a:pt x="127" y="36"/>
                  </a:cubicBezTo>
                  <a:cubicBezTo>
                    <a:pt x="127" y="37"/>
                    <a:pt x="127" y="39"/>
                    <a:pt x="126" y="40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2" y="75"/>
                    <a:pt x="72" y="75"/>
                    <a:pt x="71" y="75"/>
                  </a:cubicBezTo>
                  <a:cubicBezTo>
                    <a:pt x="70" y="75"/>
                    <a:pt x="69" y="74"/>
                    <a:pt x="69" y="7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7" y="63"/>
                    <a:pt x="65" y="63"/>
                    <a:pt x="63" y="63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5" y="58"/>
                    <a:pt x="68" y="58"/>
                    <a:pt x="71" y="58"/>
                  </a:cubicBezTo>
                  <a:cubicBezTo>
                    <a:pt x="72" y="58"/>
                    <a:pt x="73" y="59"/>
                    <a:pt x="73" y="61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120" y="38"/>
                    <a:pt x="120" y="38"/>
                    <a:pt x="120" y="38"/>
                  </a:cubicBezTo>
                  <a:lnTo>
                    <a:pt x="73" y="7"/>
                  </a:lnTo>
                  <a:close/>
                  <a:moveTo>
                    <a:pt x="63" y="17"/>
                  </a:moveTo>
                  <a:cubicBezTo>
                    <a:pt x="21" y="21"/>
                    <a:pt x="9" y="57"/>
                    <a:pt x="5" y="70"/>
                  </a:cubicBezTo>
                  <a:cubicBezTo>
                    <a:pt x="13" y="66"/>
                    <a:pt x="31" y="59"/>
                    <a:pt x="63" y="58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22" y="64"/>
                    <a:pt x="5" y="75"/>
                    <a:pt x="4" y="76"/>
                  </a:cubicBezTo>
                  <a:cubicBezTo>
                    <a:pt x="3" y="77"/>
                    <a:pt x="2" y="77"/>
                    <a:pt x="2" y="77"/>
                  </a:cubicBezTo>
                  <a:cubicBezTo>
                    <a:pt x="0" y="76"/>
                    <a:pt x="0" y="75"/>
                    <a:pt x="0" y="74"/>
                  </a:cubicBezTo>
                  <a:cubicBezTo>
                    <a:pt x="0" y="74"/>
                    <a:pt x="7" y="18"/>
                    <a:pt x="63" y="13"/>
                  </a:cubicBezTo>
                  <a:lnTo>
                    <a:pt x="63" y="1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6265964" y="4049819"/>
              <a:ext cx="215504" cy="130969"/>
            </a:xfrm>
            <a:custGeom>
              <a:avLst/>
              <a:gdLst>
                <a:gd name="T0" fmla="*/ 64 w 127"/>
                <a:gd name="T1" fmla="*/ 60 h 77"/>
                <a:gd name="T2" fmla="*/ 121 w 127"/>
                <a:gd name="T3" fmla="*/ 7 h 77"/>
                <a:gd name="T4" fmla="*/ 64 w 127"/>
                <a:gd name="T5" fmla="*/ 18 h 77"/>
                <a:gd name="T6" fmla="*/ 64 w 127"/>
                <a:gd name="T7" fmla="*/ 14 h 77"/>
                <a:gd name="T8" fmla="*/ 123 w 127"/>
                <a:gd name="T9" fmla="*/ 1 h 77"/>
                <a:gd name="T10" fmla="*/ 125 w 127"/>
                <a:gd name="T11" fmla="*/ 0 h 77"/>
                <a:gd name="T12" fmla="*/ 127 w 127"/>
                <a:gd name="T13" fmla="*/ 3 h 77"/>
                <a:gd name="T14" fmla="*/ 64 w 127"/>
                <a:gd name="T15" fmla="*/ 64 h 77"/>
                <a:gd name="T16" fmla="*/ 64 w 127"/>
                <a:gd name="T17" fmla="*/ 60 h 77"/>
                <a:gd name="T18" fmla="*/ 54 w 127"/>
                <a:gd name="T19" fmla="*/ 70 h 77"/>
                <a:gd name="T20" fmla="*/ 54 w 127"/>
                <a:gd name="T21" fmla="*/ 62 h 77"/>
                <a:gd name="T22" fmla="*/ 56 w 127"/>
                <a:gd name="T23" fmla="*/ 60 h 77"/>
                <a:gd name="T24" fmla="*/ 64 w 127"/>
                <a:gd name="T25" fmla="*/ 60 h 77"/>
                <a:gd name="T26" fmla="*/ 64 w 127"/>
                <a:gd name="T27" fmla="*/ 64 h 77"/>
                <a:gd name="T28" fmla="*/ 59 w 127"/>
                <a:gd name="T29" fmla="*/ 65 h 77"/>
                <a:gd name="T30" fmla="*/ 59 w 127"/>
                <a:gd name="T31" fmla="*/ 75 h 77"/>
                <a:gd name="T32" fmla="*/ 59 w 127"/>
                <a:gd name="T33" fmla="*/ 75 h 77"/>
                <a:gd name="T34" fmla="*/ 58 w 127"/>
                <a:gd name="T35" fmla="*/ 76 h 77"/>
                <a:gd name="T36" fmla="*/ 55 w 127"/>
                <a:gd name="T37" fmla="*/ 76 h 77"/>
                <a:gd name="T38" fmla="*/ 2 w 127"/>
                <a:gd name="T39" fmla="*/ 41 h 77"/>
                <a:gd name="T40" fmla="*/ 1 w 127"/>
                <a:gd name="T41" fmla="*/ 41 h 77"/>
                <a:gd name="T42" fmla="*/ 2 w 127"/>
                <a:gd name="T43" fmla="*/ 37 h 77"/>
                <a:gd name="T44" fmla="*/ 55 w 127"/>
                <a:gd name="T45" fmla="*/ 2 h 77"/>
                <a:gd name="T46" fmla="*/ 56 w 127"/>
                <a:gd name="T47" fmla="*/ 2 h 77"/>
                <a:gd name="T48" fmla="*/ 59 w 127"/>
                <a:gd name="T49" fmla="*/ 4 h 77"/>
                <a:gd name="T50" fmla="*/ 59 w 127"/>
                <a:gd name="T51" fmla="*/ 14 h 77"/>
                <a:gd name="T52" fmla="*/ 64 w 127"/>
                <a:gd name="T53" fmla="*/ 14 h 77"/>
                <a:gd name="T54" fmla="*/ 64 w 127"/>
                <a:gd name="T55" fmla="*/ 18 h 77"/>
                <a:gd name="T56" fmla="*/ 56 w 127"/>
                <a:gd name="T57" fmla="*/ 19 h 77"/>
                <a:gd name="T58" fmla="*/ 54 w 127"/>
                <a:gd name="T59" fmla="*/ 16 h 77"/>
                <a:gd name="T60" fmla="*/ 54 w 127"/>
                <a:gd name="T61" fmla="*/ 8 h 77"/>
                <a:gd name="T62" fmla="*/ 7 w 127"/>
                <a:gd name="T63" fmla="*/ 39 h 77"/>
                <a:gd name="T64" fmla="*/ 54 w 127"/>
                <a:gd name="T65" fmla="*/ 7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7" h="77">
                  <a:moveTo>
                    <a:pt x="64" y="60"/>
                  </a:moveTo>
                  <a:cubicBezTo>
                    <a:pt x="107" y="56"/>
                    <a:pt x="118" y="20"/>
                    <a:pt x="121" y="7"/>
                  </a:cubicBezTo>
                  <a:cubicBezTo>
                    <a:pt x="114" y="11"/>
                    <a:pt x="96" y="17"/>
                    <a:pt x="64" y="18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106" y="12"/>
                    <a:pt x="122" y="1"/>
                    <a:pt x="123" y="1"/>
                  </a:cubicBezTo>
                  <a:cubicBezTo>
                    <a:pt x="124" y="0"/>
                    <a:pt x="124" y="0"/>
                    <a:pt x="125" y="0"/>
                  </a:cubicBezTo>
                  <a:cubicBezTo>
                    <a:pt x="126" y="0"/>
                    <a:pt x="127" y="2"/>
                    <a:pt x="127" y="3"/>
                  </a:cubicBezTo>
                  <a:cubicBezTo>
                    <a:pt x="127" y="3"/>
                    <a:pt x="120" y="59"/>
                    <a:pt x="64" y="64"/>
                  </a:cubicBezTo>
                  <a:lnTo>
                    <a:pt x="64" y="60"/>
                  </a:lnTo>
                  <a:close/>
                  <a:moveTo>
                    <a:pt x="54" y="70"/>
                  </a:moveTo>
                  <a:cubicBezTo>
                    <a:pt x="54" y="62"/>
                    <a:pt x="54" y="62"/>
                    <a:pt x="54" y="62"/>
                  </a:cubicBezTo>
                  <a:cubicBezTo>
                    <a:pt x="54" y="61"/>
                    <a:pt x="55" y="60"/>
                    <a:pt x="56" y="60"/>
                  </a:cubicBezTo>
                  <a:cubicBezTo>
                    <a:pt x="59" y="60"/>
                    <a:pt x="62" y="60"/>
                    <a:pt x="64" y="60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3" y="64"/>
                    <a:pt x="61" y="65"/>
                    <a:pt x="59" y="6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8" y="76"/>
                  </a:cubicBezTo>
                  <a:cubicBezTo>
                    <a:pt x="58" y="77"/>
                    <a:pt x="56" y="77"/>
                    <a:pt x="55" y="76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39"/>
                    <a:pt x="1" y="38"/>
                    <a:pt x="2" y="37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56" y="2"/>
                    <a:pt x="56" y="2"/>
                  </a:cubicBezTo>
                  <a:cubicBezTo>
                    <a:pt x="58" y="2"/>
                    <a:pt x="59" y="3"/>
                    <a:pt x="59" y="4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61" y="14"/>
                    <a:pt x="63" y="14"/>
                    <a:pt x="64" y="14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2" y="19"/>
                    <a:pt x="59" y="19"/>
                    <a:pt x="56" y="19"/>
                  </a:cubicBezTo>
                  <a:cubicBezTo>
                    <a:pt x="55" y="19"/>
                    <a:pt x="54" y="17"/>
                    <a:pt x="54" y="1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7" y="39"/>
                    <a:pt x="7" y="39"/>
                    <a:pt x="7" y="39"/>
                  </a:cubicBezTo>
                  <a:lnTo>
                    <a:pt x="54" y="7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2" name="Freeform 29"/>
            <p:cNvSpPr>
              <a:spLocks noEditPoints="1"/>
            </p:cNvSpPr>
            <p:nvPr/>
          </p:nvSpPr>
          <p:spPr bwMode="auto">
            <a:xfrm>
              <a:off x="6396932" y="3704537"/>
              <a:ext cx="273844" cy="255985"/>
            </a:xfrm>
            <a:custGeom>
              <a:avLst/>
              <a:gdLst>
                <a:gd name="T0" fmla="*/ 103 w 162"/>
                <a:gd name="T1" fmla="*/ 56 h 151"/>
                <a:gd name="T2" fmla="*/ 125 w 162"/>
                <a:gd name="T3" fmla="*/ 50 h 151"/>
                <a:gd name="T4" fmla="*/ 139 w 162"/>
                <a:gd name="T5" fmla="*/ 55 h 151"/>
                <a:gd name="T6" fmla="*/ 150 w 162"/>
                <a:gd name="T7" fmla="*/ 60 h 151"/>
                <a:gd name="T8" fmla="*/ 155 w 162"/>
                <a:gd name="T9" fmla="*/ 59 h 151"/>
                <a:gd name="T10" fmla="*/ 154 w 162"/>
                <a:gd name="T11" fmla="*/ 37 h 151"/>
                <a:gd name="T12" fmla="*/ 154 w 162"/>
                <a:gd name="T13" fmla="*/ 37 h 151"/>
                <a:gd name="T14" fmla="*/ 137 w 162"/>
                <a:gd name="T15" fmla="*/ 12 h 151"/>
                <a:gd name="T16" fmla="*/ 108 w 162"/>
                <a:gd name="T17" fmla="*/ 7 h 151"/>
                <a:gd name="T18" fmla="*/ 107 w 162"/>
                <a:gd name="T19" fmla="*/ 7 h 151"/>
                <a:gd name="T20" fmla="*/ 89 w 162"/>
                <a:gd name="T21" fmla="*/ 16 h 151"/>
                <a:gd name="T22" fmla="*/ 81 w 162"/>
                <a:gd name="T23" fmla="*/ 19 h 151"/>
                <a:gd name="T24" fmla="*/ 86 w 162"/>
                <a:gd name="T25" fmla="*/ 13 h 151"/>
                <a:gd name="T26" fmla="*/ 106 w 162"/>
                <a:gd name="T27" fmla="*/ 2 h 151"/>
                <a:gd name="T28" fmla="*/ 106 w 162"/>
                <a:gd name="T29" fmla="*/ 2 h 151"/>
                <a:gd name="T30" fmla="*/ 106 w 162"/>
                <a:gd name="T31" fmla="*/ 2 h 151"/>
                <a:gd name="T32" fmla="*/ 140 w 162"/>
                <a:gd name="T33" fmla="*/ 8 h 151"/>
                <a:gd name="T34" fmla="*/ 159 w 162"/>
                <a:gd name="T35" fmla="*/ 36 h 151"/>
                <a:gd name="T36" fmla="*/ 159 w 162"/>
                <a:gd name="T37" fmla="*/ 36 h 151"/>
                <a:gd name="T38" fmla="*/ 160 w 162"/>
                <a:gd name="T39" fmla="*/ 61 h 151"/>
                <a:gd name="T40" fmla="*/ 160 w 162"/>
                <a:gd name="T41" fmla="*/ 61 h 151"/>
                <a:gd name="T42" fmla="*/ 152 w 162"/>
                <a:gd name="T43" fmla="*/ 65 h 151"/>
                <a:gd name="T44" fmla="*/ 147 w 162"/>
                <a:gd name="T45" fmla="*/ 67 h 151"/>
                <a:gd name="T46" fmla="*/ 147 w 162"/>
                <a:gd name="T47" fmla="*/ 67 h 151"/>
                <a:gd name="T48" fmla="*/ 137 w 162"/>
                <a:gd name="T49" fmla="*/ 59 h 151"/>
                <a:gd name="T50" fmla="*/ 125 w 162"/>
                <a:gd name="T51" fmla="*/ 54 h 151"/>
                <a:gd name="T52" fmla="*/ 106 w 162"/>
                <a:gd name="T53" fmla="*/ 60 h 151"/>
                <a:gd name="T54" fmla="*/ 97 w 162"/>
                <a:gd name="T55" fmla="*/ 74 h 151"/>
                <a:gd name="T56" fmla="*/ 100 w 162"/>
                <a:gd name="T57" fmla="*/ 103 h 151"/>
                <a:gd name="T58" fmla="*/ 120 w 162"/>
                <a:gd name="T59" fmla="*/ 132 h 151"/>
                <a:gd name="T60" fmla="*/ 112 w 162"/>
                <a:gd name="T61" fmla="*/ 143 h 151"/>
                <a:gd name="T62" fmla="*/ 103 w 162"/>
                <a:gd name="T63" fmla="*/ 150 h 151"/>
                <a:gd name="T64" fmla="*/ 81 w 162"/>
                <a:gd name="T65" fmla="*/ 144 h 151"/>
                <a:gd name="T66" fmla="*/ 101 w 162"/>
                <a:gd name="T67" fmla="*/ 146 h 151"/>
                <a:gd name="T68" fmla="*/ 115 w 162"/>
                <a:gd name="T69" fmla="*/ 133 h 151"/>
                <a:gd name="T70" fmla="*/ 92 w 162"/>
                <a:gd name="T71" fmla="*/ 73 h 151"/>
                <a:gd name="T72" fmla="*/ 78 w 162"/>
                <a:gd name="T73" fmla="*/ 34 h 151"/>
                <a:gd name="T74" fmla="*/ 74 w 162"/>
                <a:gd name="T75" fmla="*/ 34 h 151"/>
                <a:gd name="T76" fmla="*/ 37 w 162"/>
                <a:gd name="T77" fmla="*/ 23 h 151"/>
                <a:gd name="T78" fmla="*/ 7 w 162"/>
                <a:gd name="T79" fmla="*/ 69 h 151"/>
                <a:gd name="T80" fmla="*/ 7 w 162"/>
                <a:gd name="T81" fmla="*/ 70 h 151"/>
                <a:gd name="T82" fmla="*/ 81 w 162"/>
                <a:gd name="T83" fmla="*/ 144 h 151"/>
                <a:gd name="T84" fmla="*/ 8 w 162"/>
                <a:gd name="T85" fmla="*/ 37 h 151"/>
                <a:gd name="T86" fmla="*/ 59 w 162"/>
                <a:gd name="T87" fmla="*/ 19 h 151"/>
                <a:gd name="T88" fmla="*/ 81 w 162"/>
                <a:gd name="T89" fmla="*/ 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" h="151">
                  <a:moveTo>
                    <a:pt x="92" y="73"/>
                  </a:moveTo>
                  <a:cubicBezTo>
                    <a:pt x="94" y="66"/>
                    <a:pt x="98" y="60"/>
                    <a:pt x="103" y="56"/>
                  </a:cubicBezTo>
                  <a:cubicBezTo>
                    <a:pt x="108" y="52"/>
                    <a:pt x="115" y="49"/>
                    <a:pt x="122" y="49"/>
                  </a:cubicBezTo>
                  <a:cubicBezTo>
                    <a:pt x="123" y="49"/>
                    <a:pt x="124" y="49"/>
                    <a:pt x="125" y="50"/>
                  </a:cubicBezTo>
                  <a:cubicBezTo>
                    <a:pt x="126" y="50"/>
                    <a:pt x="127" y="50"/>
                    <a:pt x="128" y="50"/>
                  </a:cubicBezTo>
                  <a:cubicBezTo>
                    <a:pt x="132" y="51"/>
                    <a:pt x="136" y="53"/>
                    <a:pt x="139" y="55"/>
                  </a:cubicBezTo>
                  <a:cubicBezTo>
                    <a:pt x="142" y="57"/>
                    <a:pt x="144" y="59"/>
                    <a:pt x="146" y="62"/>
                  </a:cubicBezTo>
                  <a:cubicBezTo>
                    <a:pt x="148" y="61"/>
                    <a:pt x="149" y="61"/>
                    <a:pt x="150" y="60"/>
                  </a:cubicBezTo>
                  <a:cubicBezTo>
                    <a:pt x="150" y="60"/>
                    <a:pt x="150" y="60"/>
                    <a:pt x="150" y="60"/>
                  </a:cubicBezTo>
                  <a:cubicBezTo>
                    <a:pt x="152" y="60"/>
                    <a:pt x="153" y="59"/>
                    <a:pt x="155" y="59"/>
                  </a:cubicBezTo>
                  <a:cubicBezTo>
                    <a:pt x="157" y="45"/>
                    <a:pt x="154" y="37"/>
                    <a:pt x="154" y="37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2" y="26"/>
                    <a:pt x="145" y="18"/>
                    <a:pt x="137" y="12"/>
                  </a:cubicBezTo>
                  <a:cubicBezTo>
                    <a:pt x="129" y="7"/>
                    <a:pt x="118" y="5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9"/>
                    <a:pt x="94" y="12"/>
                    <a:pt x="89" y="16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6" y="20"/>
                    <a:pt x="83" y="23"/>
                    <a:pt x="81" y="2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2" y="17"/>
                    <a:pt x="84" y="15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92" y="8"/>
                    <a:pt x="98" y="4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18" y="0"/>
                    <a:pt x="130" y="2"/>
                    <a:pt x="140" y="8"/>
                  </a:cubicBezTo>
                  <a:cubicBezTo>
                    <a:pt x="149" y="14"/>
                    <a:pt x="156" y="24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6"/>
                    <a:pt x="159" y="36"/>
                    <a:pt x="159" y="36"/>
                  </a:cubicBezTo>
                  <a:cubicBezTo>
                    <a:pt x="159" y="37"/>
                    <a:pt x="162" y="46"/>
                    <a:pt x="160" y="61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59" y="62"/>
                    <a:pt x="159" y="63"/>
                    <a:pt x="158" y="63"/>
                  </a:cubicBezTo>
                  <a:cubicBezTo>
                    <a:pt x="156" y="64"/>
                    <a:pt x="154" y="64"/>
                    <a:pt x="152" y="65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0" y="65"/>
                    <a:pt x="148" y="66"/>
                    <a:pt x="14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6" y="68"/>
                    <a:pt x="144" y="68"/>
                    <a:pt x="143" y="66"/>
                  </a:cubicBezTo>
                  <a:cubicBezTo>
                    <a:pt x="142" y="64"/>
                    <a:pt x="139" y="61"/>
                    <a:pt x="137" y="59"/>
                  </a:cubicBezTo>
                  <a:cubicBezTo>
                    <a:pt x="134" y="57"/>
                    <a:pt x="131" y="56"/>
                    <a:pt x="127" y="55"/>
                  </a:cubicBezTo>
                  <a:cubicBezTo>
                    <a:pt x="126" y="55"/>
                    <a:pt x="125" y="54"/>
                    <a:pt x="125" y="54"/>
                  </a:cubicBezTo>
                  <a:cubicBezTo>
                    <a:pt x="124" y="54"/>
                    <a:pt x="123" y="54"/>
                    <a:pt x="122" y="54"/>
                  </a:cubicBezTo>
                  <a:cubicBezTo>
                    <a:pt x="116" y="54"/>
                    <a:pt x="110" y="56"/>
                    <a:pt x="106" y="60"/>
                  </a:cubicBezTo>
                  <a:cubicBezTo>
                    <a:pt x="101" y="63"/>
                    <a:pt x="98" y="68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6" y="76"/>
                    <a:pt x="94" y="87"/>
                    <a:pt x="100" y="103"/>
                  </a:cubicBezTo>
                  <a:cubicBezTo>
                    <a:pt x="104" y="111"/>
                    <a:pt x="110" y="121"/>
                    <a:pt x="120" y="131"/>
                  </a:cubicBezTo>
                  <a:cubicBezTo>
                    <a:pt x="120" y="132"/>
                    <a:pt x="120" y="132"/>
                    <a:pt x="120" y="132"/>
                  </a:cubicBezTo>
                  <a:cubicBezTo>
                    <a:pt x="121" y="132"/>
                    <a:pt x="121" y="134"/>
                    <a:pt x="120" y="135"/>
                  </a:cubicBezTo>
                  <a:cubicBezTo>
                    <a:pt x="117" y="137"/>
                    <a:pt x="115" y="140"/>
                    <a:pt x="112" y="143"/>
                  </a:cubicBezTo>
                  <a:cubicBezTo>
                    <a:pt x="109" y="145"/>
                    <a:pt x="106" y="148"/>
                    <a:pt x="103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3" y="151"/>
                    <a:pt x="102" y="151"/>
                    <a:pt x="101" y="151"/>
                  </a:cubicBezTo>
                  <a:cubicBezTo>
                    <a:pt x="94" y="149"/>
                    <a:pt x="87" y="147"/>
                    <a:pt x="81" y="144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7" y="142"/>
                    <a:pt x="94" y="144"/>
                    <a:pt x="101" y="146"/>
                  </a:cubicBezTo>
                  <a:cubicBezTo>
                    <a:pt x="104" y="143"/>
                    <a:pt x="106" y="141"/>
                    <a:pt x="109" y="139"/>
                  </a:cubicBezTo>
                  <a:cubicBezTo>
                    <a:pt x="111" y="137"/>
                    <a:pt x="113" y="135"/>
                    <a:pt x="115" y="133"/>
                  </a:cubicBezTo>
                  <a:cubicBezTo>
                    <a:pt x="105" y="123"/>
                    <a:pt x="99" y="113"/>
                    <a:pt x="96" y="105"/>
                  </a:cubicBezTo>
                  <a:cubicBezTo>
                    <a:pt x="89" y="87"/>
                    <a:pt x="92" y="75"/>
                    <a:pt x="92" y="73"/>
                  </a:cubicBezTo>
                  <a:close/>
                  <a:moveTo>
                    <a:pt x="81" y="28"/>
                  </a:moveTo>
                  <a:cubicBezTo>
                    <a:pt x="80" y="30"/>
                    <a:pt x="79" y="32"/>
                    <a:pt x="78" y="34"/>
                  </a:cubicBezTo>
                  <a:cubicBezTo>
                    <a:pt x="78" y="35"/>
                    <a:pt x="77" y="36"/>
                    <a:pt x="75" y="35"/>
                  </a:cubicBezTo>
                  <a:cubicBezTo>
                    <a:pt x="75" y="35"/>
                    <a:pt x="75" y="35"/>
                    <a:pt x="74" y="34"/>
                  </a:cubicBezTo>
                  <a:cubicBezTo>
                    <a:pt x="70" y="29"/>
                    <a:pt x="64" y="26"/>
                    <a:pt x="57" y="24"/>
                  </a:cubicBezTo>
                  <a:cubicBezTo>
                    <a:pt x="51" y="22"/>
                    <a:pt x="44" y="21"/>
                    <a:pt x="37" y="23"/>
                  </a:cubicBezTo>
                  <a:cubicBezTo>
                    <a:pt x="26" y="25"/>
                    <a:pt x="18" y="31"/>
                    <a:pt x="12" y="40"/>
                  </a:cubicBezTo>
                  <a:cubicBezTo>
                    <a:pt x="7" y="48"/>
                    <a:pt x="5" y="59"/>
                    <a:pt x="7" y="69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14" y="114"/>
                    <a:pt x="81" y="139"/>
                  </a:cubicBezTo>
                  <a:cubicBezTo>
                    <a:pt x="81" y="144"/>
                    <a:pt x="81" y="144"/>
                    <a:pt x="81" y="144"/>
                  </a:cubicBezTo>
                  <a:cubicBezTo>
                    <a:pt x="10" y="118"/>
                    <a:pt x="2" y="71"/>
                    <a:pt x="2" y="70"/>
                  </a:cubicBezTo>
                  <a:cubicBezTo>
                    <a:pt x="0" y="59"/>
                    <a:pt x="2" y="47"/>
                    <a:pt x="8" y="37"/>
                  </a:cubicBezTo>
                  <a:cubicBezTo>
                    <a:pt x="14" y="28"/>
                    <a:pt x="24" y="21"/>
                    <a:pt x="36" y="18"/>
                  </a:cubicBezTo>
                  <a:cubicBezTo>
                    <a:pt x="44" y="16"/>
                    <a:pt x="52" y="17"/>
                    <a:pt x="59" y="19"/>
                  </a:cubicBezTo>
                  <a:cubicBezTo>
                    <a:pt x="65" y="21"/>
                    <a:pt x="70" y="24"/>
                    <a:pt x="75" y="29"/>
                  </a:cubicBezTo>
                  <a:cubicBezTo>
                    <a:pt x="77" y="25"/>
                    <a:pt x="79" y="22"/>
                    <a:pt x="81" y="19"/>
                  </a:cubicBezTo>
                  <a:lnTo>
                    <a:pt x="81" y="2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3" name="Freeform 30"/>
            <p:cNvSpPr>
              <a:spLocks noEditPoints="1"/>
            </p:cNvSpPr>
            <p:nvPr/>
          </p:nvSpPr>
          <p:spPr bwMode="auto">
            <a:xfrm>
              <a:off x="6549332" y="3796215"/>
              <a:ext cx="164306" cy="144066"/>
            </a:xfrm>
            <a:custGeom>
              <a:avLst/>
              <a:gdLst>
                <a:gd name="T0" fmla="*/ 75 w 97"/>
                <a:gd name="T1" fmla="*/ 14 h 85"/>
                <a:gd name="T2" fmla="*/ 73 w 97"/>
                <a:gd name="T3" fmla="*/ 14 h 85"/>
                <a:gd name="T4" fmla="*/ 71 w 97"/>
                <a:gd name="T5" fmla="*/ 14 h 85"/>
                <a:gd name="T6" fmla="*/ 69 w 97"/>
                <a:gd name="T7" fmla="*/ 14 h 85"/>
                <a:gd name="T8" fmla="*/ 69 w 97"/>
                <a:gd name="T9" fmla="*/ 14 h 85"/>
                <a:gd name="T10" fmla="*/ 67 w 97"/>
                <a:gd name="T11" fmla="*/ 14 h 85"/>
                <a:gd name="T12" fmla="*/ 61 w 97"/>
                <a:gd name="T13" fmla="*/ 16 h 85"/>
                <a:gd name="T14" fmla="*/ 56 w 97"/>
                <a:gd name="T15" fmla="*/ 20 h 85"/>
                <a:gd name="T16" fmla="*/ 52 w 97"/>
                <a:gd name="T17" fmla="*/ 21 h 85"/>
                <a:gd name="T18" fmla="*/ 52 w 97"/>
                <a:gd name="T19" fmla="*/ 20 h 85"/>
                <a:gd name="T20" fmla="*/ 52 w 97"/>
                <a:gd name="T21" fmla="*/ 20 h 85"/>
                <a:gd name="T22" fmla="*/ 51 w 97"/>
                <a:gd name="T23" fmla="*/ 18 h 85"/>
                <a:gd name="T24" fmla="*/ 51 w 97"/>
                <a:gd name="T25" fmla="*/ 9 h 85"/>
                <a:gd name="T26" fmla="*/ 55 w 97"/>
                <a:gd name="T27" fmla="*/ 15 h 85"/>
                <a:gd name="T28" fmla="*/ 58 w 97"/>
                <a:gd name="T29" fmla="*/ 12 h 85"/>
                <a:gd name="T30" fmla="*/ 66 w 97"/>
                <a:gd name="T31" fmla="*/ 9 h 85"/>
                <a:gd name="T32" fmla="*/ 68 w 97"/>
                <a:gd name="T33" fmla="*/ 9 h 85"/>
                <a:gd name="T34" fmla="*/ 68 w 97"/>
                <a:gd name="T35" fmla="*/ 9 h 85"/>
                <a:gd name="T36" fmla="*/ 71 w 97"/>
                <a:gd name="T37" fmla="*/ 9 h 85"/>
                <a:gd name="T38" fmla="*/ 74 w 97"/>
                <a:gd name="T39" fmla="*/ 9 h 85"/>
                <a:gd name="T40" fmla="*/ 76 w 97"/>
                <a:gd name="T41" fmla="*/ 10 h 85"/>
                <a:gd name="T42" fmla="*/ 76 w 97"/>
                <a:gd name="T43" fmla="*/ 10 h 85"/>
                <a:gd name="T44" fmla="*/ 92 w 97"/>
                <a:gd name="T45" fmla="*/ 21 h 85"/>
                <a:gd name="T46" fmla="*/ 96 w 97"/>
                <a:gd name="T47" fmla="*/ 40 h 85"/>
                <a:gd name="T48" fmla="*/ 96 w 97"/>
                <a:gd name="T49" fmla="*/ 40 h 85"/>
                <a:gd name="T50" fmla="*/ 51 w 97"/>
                <a:gd name="T51" fmla="*/ 82 h 85"/>
                <a:gd name="T52" fmla="*/ 51 w 97"/>
                <a:gd name="T53" fmla="*/ 77 h 85"/>
                <a:gd name="T54" fmla="*/ 91 w 97"/>
                <a:gd name="T55" fmla="*/ 39 h 85"/>
                <a:gd name="T56" fmla="*/ 91 w 97"/>
                <a:gd name="T57" fmla="*/ 39 h 85"/>
                <a:gd name="T58" fmla="*/ 88 w 97"/>
                <a:gd name="T59" fmla="*/ 23 h 85"/>
                <a:gd name="T60" fmla="*/ 75 w 97"/>
                <a:gd name="T61" fmla="*/ 14 h 85"/>
                <a:gd name="T62" fmla="*/ 75 w 97"/>
                <a:gd name="T63" fmla="*/ 14 h 85"/>
                <a:gd name="T64" fmla="*/ 51 w 97"/>
                <a:gd name="T65" fmla="*/ 18 h 85"/>
                <a:gd name="T66" fmla="*/ 46 w 97"/>
                <a:gd name="T67" fmla="*/ 10 h 85"/>
                <a:gd name="T68" fmla="*/ 36 w 97"/>
                <a:gd name="T69" fmla="*/ 5 h 85"/>
                <a:gd name="T70" fmla="*/ 36 w 97"/>
                <a:gd name="T71" fmla="*/ 5 h 85"/>
                <a:gd name="T72" fmla="*/ 36 w 97"/>
                <a:gd name="T73" fmla="*/ 5 h 85"/>
                <a:gd name="T74" fmla="*/ 34 w 97"/>
                <a:gd name="T75" fmla="*/ 5 h 85"/>
                <a:gd name="T76" fmla="*/ 32 w 97"/>
                <a:gd name="T77" fmla="*/ 5 h 85"/>
                <a:gd name="T78" fmla="*/ 19 w 97"/>
                <a:gd name="T79" fmla="*/ 9 h 85"/>
                <a:gd name="T80" fmla="*/ 11 w 97"/>
                <a:gd name="T81" fmla="*/ 21 h 85"/>
                <a:gd name="T82" fmla="*/ 11 w 97"/>
                <a:gd name="T83" fmla="*/ 21 h 85"/>
                <a:gd name="T84" fmla="*/ 33 w 97"/>
                <a:gd name="T85" fmla="*/ 74 h 85"/>
                <a:gd name="T86" fmla="*/ 37 w 97"/>
                <a:gd name="T87" fmla="*/ 78 h 85"/>
                <a:gd name="T88" fmla="*/ 40 w 97"/>
                <a:gd name="T89" fmla="*/ 80 h 85"/>
                <a:gd name="T90" fmla="*/ 51 w 97"/>
                <a:gd name="T91" fmla="*/ 77 h 85"/>
                <a:gd name="T92" fmla="*/ 51 w 97"/>
                <a:gd name="T93" fmla="*/ 82 h 85"/>
                <a:gd name="T94" fmla="*/ 40 w 97"/>
                <a:gd name="T95" fmla="*/ 85 h 85"/>
                <a:gd name="T96" fmla="*/ 40 w 97"/>
                <a:gd name="T97" fmla="*/ 85 h 85"/>
                <a:gd name="T98" fmla="*/ 40 w 97"/>
                <a:gd name="T99" fmla="*/ 85 h 85"/>
                <a:gd name="T100" fmla="*/ 38 w 97"/>
                <a:gd name="T101" fmla="*/ 85 h 85"/>
                <a:gd name="T102" fmla="*/ 34 w 97"/>
                <a:gd name="T103" fmla="*/ 81 h 85"/>
                <a:gd name="T104" fmla="*/ 30 w 97"/>
                <a:gd name="T105" fmla="*/ 78 h 85"/>
                <a:gd name="T106" fmla="*/ 7 w 97"/>
                <a:gd name="T107" fmla="*/ 20 h 85"/>
                <a:gd name="T108" fmla="*/ 7 w 97"/>
                <a:gd name="T109" fmla="*/ 20 h 85"/>
                <a:gd name="T110" fmla="*/ 16 w 97"/>
                <a:gd name="T111" fmla="*/ 6 h 85"/>
                <a:gd name="T112" fmla="*/ 32 w 97"/>
                <a:gd name="T113" fmla="*/ 0 h 85"/>
                <a:gd name="T114" fmla="*/ 35 w 97"/>
                <a:gd name="T115" fmla="*/ 0 h 85"/>
                <a:gd name="T116" fmla="*/ 37 w 97"/>
                <a:gd name="T117" fmla="*/ 1 h 85"/>
                <a:gd name="T118" fmla="*/ 37 w 97"/>
                <a:gd name="T119" fmla="*/ 1 h 85"/>
                <a:gd name="T120" fmla="*/ 49 w 97"/>
                <a:gd name="T121" fmla="*/ 7 h 85"/>
                <a:gd name="T122" fmla="*/ 51 w 97"/>
                <a:gd name="T123" fmla="*/ 9 h 85"/>
                <a:gd name="T124" fmla="*/ 51 w 97"/>
                <a:gd name="T125" fmla="*/ 1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7" h="85">
                  <a:moveTo>
                    <a:pt x="75" y="14"/>
                  </a:moveTo>
                  <a:cubicBezTo>
                    <a:pt x="75" y="14"/>
                    <a:pt x="74" y="14"/>
                    <a:pt x="73" y="14"/>
                  </a:cubicBezTo>
                  <a:cubicBezTo>
                    <a:pt x="72" y="14"/>
                    <a:pt x="72" y="14"/>
                    <a:pt x="71" y="14"/>
                  </a:cubicBezTo>
                  <a:cubicBezTo>
                    <a:pt x="70" y="14"/>
                    <a:pt x="69" y="14"/>
                    <a:pt x="69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8" y="14"/>
                    <a:pt x="68" y="14"/>
                    <a:pt x="67" y="14"/>
                  </a:cubicBezTo>
                  <a:cubicBezTo>
                    <a:pt x="65" y="15"/>
                    <a:pt x="63" y="15"/>
                    <a:pt x="61" y="16"/>
                  </a:cubicBezTo>
                  <a:cubicBezTo>
                    <a:pt x="59" y="18"/>
                    <a:pt x="57" y="19"/>
                    <a:pt x="56" y="20"/>
                  </a:cubicBezTo>
                  <a:cubicBezTo>
                    <a:pt x="55" y="21"/>
                    <a:pt x="53" y="22"/>
                    <a:pt x="52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19"/>
                    <a:pt x="51" y="19"/>
                    <a:pt x="51" y="18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3" y="11"/>
                    <a:pt x="54" y="13"/>
                    <a:pt x="55" y="15"/>
                  </a:cubicBezTo>
                  <a:cubicBezTo>
                    <a:pt x="56" y="14"/>
                    <a:pt x="57" y="13"/>
                    <a:pt x="58" y="12"/>
                  </a:cubicBezTo>
                  <a:cubicBezTo>
                    <a:pt x="61" y="11"/>
                    <a:pt x="63" y="10"/>
                    <a:pt x="66" y="9"/>
                  </a:cubicBezTo>
                  <a:cubicBezTo>
                    <a:pt x="67" y="9"/>
                    <a:pt x="67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9" y="9"/>
                    <a:pt x="70" y="9"/>
                    <a:pt x="71" y="9"/>
                  </a:cubicBezTo>
                  <a:cubicBezTo>
                    <a:pt x="72" y="9"/>
                    <a:pt x="73" y="9"/>
                    <a:pt x="74" y="9"/>
                  </a:cubicBezTo>
                  <a:cubicBezTo>
                    <a:pt x="75" y="9"/>
                    <a:pt x="76" y="9"/>
                    <a:pt x="76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83" y="11"/>
                    <a:pt x="89" y="15"/>
                    <a:pt x="92" y="21"/>
                  </a:cubicBezTo>
                  <a:cubicBezTo>
                    <a:pt x="96" y="26"/>
                    <a:pt x="97" y="33"/>
                    <a:pt x="9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1" y="67"/>
                    <a:pt x="51" y="82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87" y="63"/>
                    <a:pt x="91" y="39"/>
                    <a:pt x="91" y="39"/>
                  </a:cubicBezTo>
                  <a:cubicBezTo>
                    <a:pt x="91" y="39"/>
                    <a:pt x="91" y="39"/>
                    <a:pt x="91" y="39"/>
                  </a:cubicBezTo>
                  <a:cubicBezTo>
                    <a:pt x="92" y="33"/>
                    <a:pt x="91" y="28"/>
                    <a:pt x="88" y="23"/>
                  </a:cubicBezTo>
                  <a:cubicBezTo>
                    <a:pt x="86" y="19"/>
                    <a:pt x="81" y="16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lose/>
                  <a:moveTo>
                    <a:pt x="51" y="18"/>
                  </a:moveTo>
                  <a:cubicBezTo>
                    <a:pt x="50" y="15"/>
                    <a:pt x="48" y="13"/>
                    <a:pt x="46" y="10"/>
                  </a:cubicBezTo>
                  <a:cubicBezTo>
                    <a:pt x="43" y="8"/>
                    <a:pt x="40" y="6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5" y="5"/>
                    <a:pt x="34" y="5"/>
                  </a:cubicBezTo>
                  <a:cubicBezTo>
                    <a:pt x="33" y="5"/>
                    <a:pt x="32" y="5"/>
                    <a:pt x="32" y="5"/>
                  </a:cubicBezTo>
                  <a:cubicBezTo>
                    <a:pt x="27" y="5"/>
                    <a:pt x="22" y="7"/>
                    <a:pt x="19" y="9"/>
                  </a:cubicBezTo>
                  <a:cubicBezTo>
                    <a:pt x="15" y="12"/>
                    <a:pt x="13" y="16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3"/>
                    <a:pt x="5" y="47"/>
                    <a:pt x="33" y="74"/>
                  </a:cubicBezTo>
                  <a:cubicBezTo>
                    <a:pt x="34" y="75"/>
                    <a:pt x="36" y="76"/>
                    <a:pt x="37" y="78"/>
                  </a:cubicBezTo>
                  <a:cubicBezTo>
                    <a:pt x="38" y="79"/>
                    <a:pt x="39" y="79"/>
                    <a:pt x="40" y="80"/>
                  </a:cubicBezTo>
                  <a:cubicBezTo>
                    <a:pt x="44" y="79"/>
                    <a:pt x="48" y="78"/>
                    <a:pt x="51" y="77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48" y="83"/>
                    <a:pt x="44" y="84"/>
                    <a:pt x="40" y="85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39" y="85"/>
                    <a:pt x="38" y="85"/>
                    <a:pt x="38" y="85"/>
                  </a:cubicBezTo>
                  <a:cubicBezTo>
                    <a:pt x="36" y="83"/>
                    <a:pt x="35" y="82"/>
                    <a:pt x="34" y="81"/>
                  </a:cubicBezTo>
                  <a:cubicBezTo>
                    <a:pt x="32" y="80"/>
                    <a:pt x="31" y="79"/>
                    <a:pt x="30" y="78"/>
                  </a:cubicBezTo>
                  <a:cubicBezTo>
                    <a:pt x="0" y="48"/>
                    <a:pt x="6" y="22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14"/>
                    <a:pt x="11" y="9"/>
                    <a:pt x="16" y="6"/>
                  </a:cubicBezTo>
                  <a:cubicBezTo>
                    <a:pt x="20" y="2"/>
                    <a:pt x="26" y="0"/>
                    <a:pt x="32" y="0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5" y="0"/>
                    <a:pt x="36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2" y="2"/>
                    <a:pt x="46" y="4"/>
                    <a:pt x="49" y="7"/>
                  </a:cubicBezTo>
                  <a:cubicBezTo>
                    <a:pt x="50" y="8"/>
                    <a:pt x="50" y="8"/>
                    <a:pt x="51" y="9"/>
                  </a:cubicBezTo>
                  <a:lnTo>
                    <a:pt x="51" y="1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55" name="Freeform 32"/>
            <p:cNvSpPr>
              <a:spLocks noEditPoints="1"/>
            </p:cNvSpPr>
            <p:nvPr/>
          </p:nvSpPr>
          <p:spPr bwMode="auto">
            <a:xfrm>
              <a:off x="6621961" y="3502131"/>
              <a:ext cx="290513" cy="158354"/>
            </a:xfrm>
            <a:custGeom>
              <a:avLst/>
              <a:gdLst>
                <a:gd name="T0" fmla="*/ 137 w 171"/>
                <a:gd name="T1" fmla="*/ 4 h 93"/>
                <a:gd name="T2" fmla="*/ 128 w 171"/>
                <a:gd name="T3" fmla="*/ 50 h 93"/>
                <a:gd name="T4" fmla="*/ 86 w 171"/>
                <a:gd name="T5" fmla="*/ 48 h 93"/>
                <a:gd name="T6" fmla="*/ 127 w 171"/>
                <a:gd name="T7" fmla="*/ 3 h 93"/>
                <a:gd name="T8" fmla="*/ 158 w 171"/>
                <a:gd name="T9" fmla="*/ 0 h 93"/>
                <a:gd name="T10" fmla="*/ 171 w 171"/>
                <a:gd name="T11" fmla="*/ 68 h 93"/>
                <a:gd name="T12" fmla="*/ 168 w 171"/>
                <a:gd name="T13" fmla="*/ 81 h 93"/>
                <a:gd name="T14" fmla="*/ 154 w 171"/>
                <a:gd name="T15" fmla="*/ 88 h 93"/>
                <a:gd name="T16" fmla="*/ 146 w 171"/>
                <a:gd name="T17" fmla="*/ 93 h 93"/>
                <a:gd name="T18" fmla="*/ 136 w 171"/>
                <a:gd name="T19" fmla="*/ 90 h 93"/>
                <a:gd name="T20" fmla="*/ 134 w 171"/>
                <a:gd name="T21" fmla="*/ 86 h 93"/>
                <a:gd name="T22" fmla="*/ 136 w 171"/>
                <a:gd name="T23" fmla="*/ 81 h 93"/>
                <a:gd name="T24" fmla="*/ 139 w 171"/>
                <a:gd name="T25" fmla="*/ 85 h 93"/>
                <a:gd name="T26" fmla="*/ 139 w 171"/>
                <a:gd name="T27" fmla="*/ 86 h 93"/>
                <a:gd name="T28" fmla="*/ 140 w 171"/>
                <a:gd name="T29" fmla="*/ 87 h 93"/>
                <a:gd name="T30" fmla="*/ 146 w 171"/>
                <a:gd name="T31" fmla="*/ 88 h 93"/>
                <a:gd name="T32" fmla="*/ 150 w 171"/>
                <a:gd name="T33" fmla="*/ 86 h 93"/>
                <a:gd name="T34" fmla="*/ 151 w 171"/>
                <a:gd name="T35" fmla="*/ 85 h 93"/>
                <a:gd name="T36" fmla="*/ 153 w 171"/>
                <a:gd name="T37" fmla="*/ 81 h 93"/>
                <a:gd name="T38" fmla="*/ 164 w 171"/>
                <a:gd name="T39" fmla="*/ 78 h 93"/>
                <a:gd name="T40" fmla="*/ 165 w 171"/>
                <a:gd name="T41" fmla="*/ 6 h 93"/>
                <a:gd name="T42" fmla="*/ 46 w 171"/>
                <a:gd name="T43" fmla="*/ 53 h 93"/>
                <a:gd name="T44" fmla="*/ 41 w 171"/>
                <a:gd name="T45" fmla="*/ 6 h 93"/>
                <a:gd name="T46" fmla="*/ 25 w 171"/>
                <a:gd name="T47" fmla="*/ 4 h 93"/>
                <a:gd name="T48" fmla="*/ 7 w 171"/>
                <a:gd name="T49" fmla="*/ 6 h 93"/>
                <a:gd name="T50" fmla="*/ 9 w 171"/>
                <a:gd name="T51" fmla="*/ 77 h 93"/>
                <a:gd name="T52" fmla="*/ 21 w 171"/>
                <a:gd name="T53" fmla="*/ 84 h 93"/>
                <a:gd name="T54" fmla="*/ 21 w 171"/>
                <a:gd name="T55" fmla="*/ 86 h 93"/>
                <a:gd name="T56" fmla="*/ 25 w 171"/>
                <a:gd name="T57" fmla="*/ 88 h 93"/>
                <a:gd name="T58" fmla="*/ 32 w 171"/>
                <a:gd name="T59" fmla="*/ 87 h 93"/>
                <a:gd name="T60" fmla="*/ 33 w 171"/>
                <a:gd name="T61" fmla="*/ 85 h 93"/>
                <a:gd name="T62" fmla="*/ 33 w 171"/>
                <a:gd name="T63" fmla="*/ 84 h 93"/>
                <a:gd name="T64" fmla="*/ 35 w 171"/>
                <a:gd name="T65" fmla="*/ 81 h 93"/>
                <a:gd name="T66" fmla="*/ 37 w 171"/>
                <a:gd name="T67" fmla="*/ 86 h 93"/>
                <a:gd name="T68" fmla="*/ 35 w 171"/>
                <a:gd name="T69" fmla="*/ 90 h 93"/>
                <a:gd name="T70" fmla="*/ 25 w 171"/>
                <a:gd name="T71" fmla="*/ 93 h 93"/>
                <a:gd name="T72" fmla="*/ 17 w 171"/>
                <a:gd name="T73" fmla="*/ 88 h 93"/>
                <a:gd name="T74" fmla="*/ 16 w 171"/>
                <a:gd name="T75" fmla="*/ 86 h 93"/>
                <a:gd name="T76" fmla="*/ 0 w 171"/>
                <a:gd name="T77" fmla="*/ 12 h 93"/>
                <a:gd name="T78" fmla="*/ 14 w 171"/>
                <a:gd name="T79" fmla="*/ 0 h 93"/>
                <a:gd name="T80" fmla="*/ 45 w 171"/>
                <a:gd name="T81" fmla="*/ 3 h 93"/>
                <a:gd name="T82" fmla="*/ 48 w 171"/>
                <a:gd name="T83" fmla="*/ 4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93">
                  <a:moveTo>
                    <a:pt x="158" y="4"/>
                  </a:moveTo>
                  <a:cubicBezTo>
                    <a:pt x="147" y="4"/>
                    <a:pt x="147" y="4"/>
                    <a:pt x="147" y="4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134" y="4"/>
                    <a:pt x="132" y="5"/>
                    <a:pt x="130" y="6"/>
                  </a:cubicBezTo>
                  <a:cubicBezTo>
                    <a:pt x="129" y="8"/>
                    <a:pt x="128" y="10"/>
                    <a:pt x="128" y="12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2"/>
                    <a:pt x="127" y="53"/>
                    <a:pt x="12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8"/>
                    <a:pt x="125" y="5"/>
                    <a:pt x="127" y="3"/>
                  </a:cubicBezTo>
                  <a:cubicBezTo>
                    <a:pt x="129" y="1"/>
                    <a:pt x="133" y="0"/>
                    <a:pt x="137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3" y="0"/>
                    <a:pt x="166" y="1"/>
                    <a:pt x="168" y="3"/>
                  </a:cubicBezTo>
                  <a:cubicBezTo>
                    <a:pt x="170" y="5"/>
                    <a:pt x="171" y="8"/>
                    <a:pt x="171" y="12"/>
                  </a:cubicBezTo>
                  <a:cubicBezTo>
                    <a:pt x="171" y="68"/>
                    <a:pt x="171" y="68"/>
                    <a:pt x="171" y="68"/>
                  </a:cubicBezTo>
                  <a:cubicBezTo>
                    <a:pt x="171" y="72"/>
                    <a:pt x="170" y="77"/>
                    <a:pt x="168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68" y="81"/>
                    <a:pt x="168" y="81"/>
                    <a:pt x="168" y="81"/>
                  </a:cubicBezTo>
                  <a:cubicBezTo>
                    <a:pt x="166" y="84"/>
                    <a:pt x="163" y="86"/>
                    <a:pt x="158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5" y="87"/>
                    <a:pt x="155" y="87"/>
                    <a:pt x="154" y="88"/>
                  </a:cubicBezTo>
                  <a:cubicBezTo>
                    <a:pt x="154" y="89"/>
                    <a:pt x="154" y="89"/>
                    <a:pt x="153" y="90"/>
                  </a:cubicBezTo>
                  <a:cubicBezTo>
                    <a:pt x="153" y="91"/>
                    <a:pt x="151" y="92"/>
                    <a:pt x="150" y="92"/>
                  </a:cubicBezTo>
                  <a:cubicBezTo>
                    <a:pt x="149" y="93"/>
                    <a:pt x="147" y="93"/>
                    <a:pt x="146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2" y="93"/>
                    <a:pt x="141" y="93"/>
                    <a:pt x="139" y="92"/>
                  </a:cubicBezTo>
                  <a:cubicBezTo>
                    <a:pt x="138" y="92"/>
                    <a:pt x="137" y="91"/>
                    <a:pt x="136" y="90"/>
                  </a:cubicBezTo>
                  <a:cubicBezTo>
                    <a:pt x="136" y="89"/>
                    <a:pt x="135" y="89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7"/>
                    <a:pt x="134" y="87"/>
                    <a:pt x="134" y="86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38" y="81"/>
                    <a:pt x="139" y="82"/>
                    <a:pt x="139" y="84"/>
                  </a:cubicBezTo>
                  <a:cubicBezTo>
                    <a:pt x="139" y="84"/>
                    <a:pt x="139" y="84"/>
                    <a:pt x="139" y="84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39" y="85"/>
                    <a:pt x="139" y="86"/>
                    <a:pt x="139" y="86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6"/>
                    <a:pt x="139" y="86"/>
                    <a:pt x="139" y="86"/>
                  </a:cubicBezTo>
                  <a:cubicBezTo>
                    <a:pt x="139" y="86"/>
                    <a:pt x="140" y="86"/>
                    <a:pt x="140" y="87"/>
                  </a:cubicBezTo>
                  <a:cubicBezTo>
                    <a:pt x="140" y="87"/>
                    <a:pt x="141" y="88"/>
                    <a:pt x="141" y="88"/>
                  </a:cubicBezTo>
                  <a:cubicBezTo>
                    <a:pt x="142" y="88"/>
                    <a:pt x="143" y="88"/>
                    <a:pt x="143" y="88"/>
                  </a:cubicBezTo>
                  <a:cubicBezTo>
                    <a:pt x="146" y="88"/>
                    <a:pt x="146" y="88"/>
                    <a:pt x="146" y="88"/>
                  </a:cubicBezTo>
                  <a:cubicBezTo>
                    <a:pt x="147" y="88"/>
                    <a:pt x="147" y="88"/>
                    <a:pt x="148" y="88"/>
                  </a:cubicBezTo>
                  <a:cubicBezTo>
                    <a:pt x="149" y="88"/>
                    <a:pt x="149" y="87"/>
                    <a:pt x="150" y="87"/>
                  </a:cubicBezTo>
                  <a:cubicBezTo>
                    <a:pt x="150" y="86"/>
                    <a:pt x="150" y="86"/>
                    <a:pt x="150" y="86"/>
                  </a:cubicBezTo>
                  <a:cubicBezTo>
                    <a:pt x="150" y="86"/>
                    <a:pt x="150" y="85"/>
                    <a:pt x="151" y="85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51" y="85"/>
                    <a:pt x="151" y="85"/>
                    <a:pt x="151" y="84"/>
                  </a:cubicBezTo>
                  <a:cubicBezTo>
                    <a:pt x="151" y="84"/>
                    <a:pt x="151" y="84"/>
                    <a:pt x="151" y="84"/>
                  </a:cubicBezTo>
                  <a:cubicBezTo>
                    <a:pt x="151" y="82"/>
                    <a:pt x="152" y="81"/>
                    <a:pt x="153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61" y="81"/>
                    <a:pt x="163" y="80"/>
                    <a:pt x="164" y="78"/>
                  </a:cubicBezTo>
                  <a:cubicBezTo>
                    <a:pt x="164" y="78"/>
                    <a:pt x="164" y="78"/>
                    <a:pt x="164" y="78"/>
                  </a:cubicBezTo>
                  <a:cubicBezTo>
                    <a:pt x="166" y="75"/>
                    <a:pt x="167" y="72"/>
                    <a:pt x="167" y="68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67" y="9"/>
                    <a:pt x="166" y="7"/>
                    <a:pt x="165" y="6"/>
                  </a:cubicBezTo>
                  <a:cubicBezTo>
                    <a:pt x="163" y="5"/>
                    <a:pt x="161" y="4"/>
                    <a:pt x="158" y="4"/>
                  </a:cubicBezTo>
                  <a:close/>
                  <a:moveTo>
                    <a:pt x="86" y="53"/>
                  </a:moveTo>
                  <a:cubicBezTo>
                    <a:pt x="46" y="53"/>
                    <a:pt x="46" y="53"/>
                    <a:pt x="46" y="53"/>
                  </a:cubicBezTo>
                  <a:cubicBezTo>
                    <a:pt x="44" y="53"/>
                    <a:pt x="43" y="52"/>
                    <a:pt x="43" y="50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9"/>
                    <a:pt x="43" y="7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5"/>
                    <a:pt x="38" y="4"/>
                    <a:pt x="3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1" y="4"/>
                    <a:pt x="9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8"/>
                    <a:pt x="5" y="10"/>
                    <a:pt x="5" y="12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71"/>
                    <a:pt x="7" y="74"/>
                    <a:pt x="9" y="77"/>
                  </a:cubicBezTo>
                  <a:cubicBezTo>
                    <a:pt x="12" y="80"/>
                    <a:pt x="15" y="81"/>
                    <a:pt x="18" y="81"/>
                  </a:cubicBezTo>
                  <a:cubicBezTo>
                    <a:pt x="20" y="81"/>
                    <a:pt x="21" y="82"/>
                    <a:pt x="21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21" y="85"/>
                    <a:pt x="21" y="86"/>
                    <a:pt x="21" y="86"/>
                  </a:cubicBezTo>
                  <a:cubicBezTo>
                    <a:pt x="21" y="86"/>
                    <a:pt x="22" y="86"/>
                    <a:pt x="22" y="87"/>
                  </a:cubicBezTo>
                  <a:cubicBezTo>
                    <a:pt x="22" y="87"/>
                    <a:pt x="23" y="88"/>
                    <a:pt x="23" y="88"/>
                  </a:cubicBezTo>
                  <a:cubicBezTo>
                    <a:pt x="24" y="88"/>
                    <a:pt x="25" y="88"/>
                    <a:pt x="25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9" y="88"/>
                    <a:pt x="29" y="88"/>
                    <a:pt x="30" y="88"/>
                  </a:cubicBezTo>
                  <a:cubicBezTo>
                    <a:pt x="31" y="88"/>
                    <a:pt x="31" y="87"/>
                    <a:pt x="32" y="87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3" y="85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3" y="85"/>
                    <a:pt x="33" y="85"/>
                    <a:pt x="33" y="84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4"/>
                    <a:pt x="33" y="84"/>
                    <a:pt x="33" y="84"/>
                  </a:cubicBezTo>
                  <a:cubicBezTo>
                    <a:pt x="33" y="82"/>
                    <a:pt x="34" y="81"/>
                    <a:pt x="35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7" y="87"/>
                    <a:pt x="37" y="87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9"/>
                    <a:pt x="36" y="89"/>
                    <a:pt x="35" y="90"/>
                  </a:cubicBezTo>
                  <a:cubicBezTo>
                    <a:pt x="35" y="91"/>
                    <a:pt x="33" y="92"/>
                    <a:pt x="32" y="92"/>
                  </a:cubicBezTo>
                  <a:cubicBezTo>
                    <a:pt x="31" y="93"/>
                    <a:pt x="30" y="93"/>
                    <a:pt x="28" y="93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4" y="93"/>
                    <a:pt x="23" y="93"/>
                    <a:pt x="21" y="92"/>
                  </a:cubicBezTo>
                  <a:cubicBezTo>
                    <a:pt x="20" y="92"/>
                    <a:pt x="19" y="91"/>
                    <a:pt x="18" y="90"/>
                  </a:cubicBezTo>
                  <a:cubicBezTo>
                    <a:pt x="18" y="89"/>
                    <a:pt x="17" y="89"/>
                    <a:pt x="17" y="88"/>
                  </a:cubicBezTo>
                  <a:cubicBezTo>
                    <a:pt x="17" y="87"/>
                    <a:pt x="17" y="87"/>
                    <a:pt x="16" y="86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3" y="85"/>
                    <a:pt x="9" y="83"/>
                    <a:pt x="6" y="80"/>
                  </a:cubicBezTo>
                  <a:cubicBezTo>
                    <a:pt x="3" y="77"/>
                    <a:pt x="0" y="72"/>
                    <a:pt x="0" y="6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8"/>
                    <a:pt x="1" y="5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1"/>
                    <a:pt x="10" y="0"/>
                    <a:pt x="14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9" y="0"/>
                    <a:pt x="42" y="1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7" y="5"/>
                    <a:pt x="48" y="8"/>
                    <a:pt x="48" y="12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86" y="48"/>
                    <a:pt x="86" y="48"/>
                    <a:pt x="86" y="48"/>
                  </a:cubicBezTo>
                  <a:lnTo>
                    <a:pt x="86" y="5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0" name="Freeform 38"/>
            <p:cNvSpPr>
              <a:spLocks noEditPoints="1"/>
            </p:cNvSpPr>
            <p:nvPr/>
          </p:nvSpPr>
          <p:spPr bwMode="auto">
            <a:xfrm>
              <a:off x="6017123" y="3640244"/>
              <a:ext cx="204788" cy="57150"/>
            </a:xfrm>
            <a:custGeom>
              <a:avLst/>
              <a:gdLst>
                <a:gd name="T0" fmla="*/ 60 w 121"/>
                <a:gd name="T1" fmla="*/ 17 h 34"/>
                <a:gd name="T2" fmla="*/ 60 w 121"/>
                <a:gd name="T3" fmla="*/ 17 h 34"/>
                <a:gd name="T4" fmla="*/ 88 w 121"/>
                <a:gd name="T5" fmla="*/ 20 h 34"/>
                <a:gd name="T6" fmla="*/ 110 w 121"/>
                <a:gd name="T7" fmla="*/ 28 h 34"/>
                <a:gd name="T8" fmla="*/ 115 w 121"/>
                <a:gd name="T9" fmla="*/ 17 h 34"/>
                <a:gd name="T10" fmla="*/ 91 w 121"/>
                <a:gd name="T11" fmla="*/ 8 h 34"/>
                <a:gd name="T12" fmla="*/ 60 w 121"/>
                <a:gd name="T13" fmla="*/ 5 h 34"/>
                <a:gd name="T14" fmla="*/ 60 w 121"/>
                <a:gd name="T15" fmla="*/ 5 h 34"/>
                <a:gd name="T16" fmla="*/ 60 w 121"/>
                <a:gd name="T17" fmla="*/ 0 h 34"/>
                <a:gd name="T18" fmla="*/ 60 w 121"/>
                <a:gd name="T19" fmla="*/ 0 h 34"/>
                <a:gd name="T20" fmla="*/ 92 w 121"/>
                <a:gd name="T21" fmla="*/ 4 h 34"/>
                <a:gd name="T22" fmla="*/ 120 w 121"/>
                <a:gd name="T23" fmla="*/ 14 h 34"/>
                <a:gd name="T24" fmla="*/ 121 w 121"/>
                <a:gd name="T25" fmla="*/ 18 h 34"/>
                <a:gd name="T26" fmla="*/ 113 w 121"/>
                <a:gd name="T27" fmla="*/ 32 h 34"/>
                <a:gd name="T28" fmla="*/ 110 w 121"/>
                <a:gd name="T29" fmla="*/ 33 h 34"/>
                <a:gd name="T30" fmla="*/ 87 w 121"/>
                <a:gd name="T31" fmla="*/ 24 h 34"/>
                <a:gd name="T32" fmla="*/ 60 w 121"/>
                <a:gd name="T33" fmla="*/ 21 h 34"/>
                <a:gd name="T34" fmla="*/ 60 w 121"/>
                <a:gd name="T35" fmla="*/ 21 h 34"/>
                <a:gd name="T36" fmla="*/ 60 w 121"/>
                <a:gd name="T37" fmla="*/ 17 h 34"/>
                <a:gd name="T38" fmla="*/ 6 w 121"/>
                <a:gd name="T39" fmla="*/ 17 h 34"/>
                <a:gd name="T40" fmla="*/ 11 w 121"/>
                <a:gd name="T41" fmla="*/ 28 h 34"/>
                <a:gd name="T42" fmla="*/ 33 w 121"/>
                <a:gd name="T43" fmla="*/ 20 h 34"/>
                <a:gd name="T44" fmla="*/ 60 w 121"/>
                <a:gd name="T45" fmla="*/ 17 h 34"/>
                <a:gd name="T46" fmla="*/ 60 w 121"/>
                <a:gd name="T47" fmla="*/ 21 h 34"/>
                <a:gd name="T48" fmla="*/ 34 w 121"/>
                <a:gd name="T49" fmla="*/ 24 h 34"/>
                <a:gd name="T50" fmla="*/ 11 w 121"/>
                <a:gd name="T51" fmla="*/ 33 h 34"/>
                <a:gd name="T52" fmla="*/ 8 w 121"/>
                <a:gd name="T53" fmla="*/ 32 h 34"/>
                <a:gd name="T54" fmla="*/ 0 w 121"/>
                <a:gd name="T55" fmla="*/ 18 h 34"/>
                <a:gd name="T56" fmla="*/ 1 w 121"/>
                <a:gd name="T57" fmla="*/ 14 h 34"/>
                <a:gd name="T58" fmla="*/ 29 w 121"/>
                <a:gd name="T59" fmla="*/ 4 h 34"/>
                <a:gd name="T60" fmla="*/ 60 w 121"/>
                <a:gd name="T61" fmla="*/ 0 h 34"/>
                <a:gd name="T62" fmla="*/ 60 w 121"/>
                <a:gd name="T63" fmla="*/ 5 h 34"/>
                <a:gd name="T64" fmla="*/ 30 w 121"/>
                <a:gd name="T65" fmla="*/ 8 h 34"/>
                <a:gd name="T66" fmla="*/ 6 w 121"/>
                <a:gd name="T67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1" h="34">
                  <a:moveTo>
                    <a:pt x="60" y="17"/>
                  </a:moveTo>
                  <a:cubicBezTo>
                    <a:pt x="60" y="17"/>
                    <a:pt x="60" y="17"/>
                    <a:pt x="60" y="17"/>
                  </a:cubicBezTo>
                  <a:cubicBezTo>
                    <a:pt x="70" y="17"/>
                    <a:pt x="79" y="18"/>
                    <a:pt x="88" y="20"/>
                  </a:cubicBezTo>
                  <a:cubicBezTo>
                    <a:pt x="96" y="22"/>
                    <a:pt x="103" y="24"/>
                    <a:pt x="110" y="2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08" y="14"/>
                    <a:pt x="100" y="11"/>
                    <a:pt x="91" y="8"/>
                  </a:cubicBezTo>
                  <a:cubicBezTo>
                    <a:pt x="81" y="6"/>
                    <a:pt x="71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1" y="0"/>
                    <a:pt x="82" y="1"/>
                    <a:pt x="92" y="4"/>
                  </a:cubicBezTo>
                  <a:cubicBezTo>
                    <a:pt x="102" y="6"/>
                    <a:pt x="111" y="10"/>
                    <a:pt x="120" y="14"/>
                  </a:cubicBezTo>
                  <a:cubicBezTo>
                    <a:pt x="121" y="15"/>
                    <a:pt x="121" y="16"/>
                    <a:pt x="121" y="18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2" y="33"/>
                    <a:pt x="111" y="34"/>
                    <a:pt x="110" y="33"/>
                  </a:cubicBezTo>
                  <a:cubicBezTo>
                    <a:pt x="103" y="29"/>
                    <a:pt x="95" y="26"/>
                    <a:pt x="87" y="24"/>
                  </a:cubicBezTo>
                  <a:cubicBezTo>
                    <a:pt x="78" y="23"/>
                    <a:pt x="70" y="21"/>
                    <a:pt x="60" y="21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60" y="17"/>
                  </a:lnTo>
                  <a:close/>
                  <a:moveTo>
                    <a:pt x="6" y="17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8" y="24"/>
                    <a:pt x="25" y="22"/>
                    <a:pt x="33" y="20"/>
                  </a:cubicBezTo>
                  <a:cubicBezTo>
                    <a:pt x="42" y="18"/>
                    <a:pt x="51" y="17"/>
                    <a:pt x="60" y="17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1" y="21"/>
                    <a:pt x="43" y="23"/>
                    <a:pt x="34" y="24"/>
                  </a:cubicBezTo>
                  <a:cubicBezTo>
                    <a:pt x="26" y="26"/>
                    <a:pt x="18" y="29"/>
                    <a:pt x="11" y="33"/>
                  </a:cubicBezTo>
                  <a:cubicBezTo>
                    <a:pt x="10" y="34"/>
                    <a:pt x="9" y="33"/>
                    <a:pt x="8" y="3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10" y="10"/>
                    <a:pt x="19" y="6"/>
                    <a:pt x="29" y="4"/>
                  </a:cubicBezTo>
                  <a:cubicBezTo>
                    <a:pt x="39" y="1"/>
                    <a:pt x="50" y="0"/>
                    <a:pt x="60" y="0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50" y="5"/>
                    <a:pt x="40" y="6"/>
                    <a:pt x="30" y="8"/>
                  </a:cubicBezTo>
                  <a:cubicBezTo>
                    <a:pt x="21" y="11"/>
                    <a:pt x="13" y="14"/>
                    <a:pt x="6" y="1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1" name="Freeform 39"/>
            <p:cNvSpPr>
              <a:spLocks noEditPoints="1"/>
            </p:cNvSpPr>
            <p:nvPr/>
          </p:nvSpPr>
          <p:spPr bwMode="auto">
            <a:xfrm>
              <a:off x="5983786" y="3587856"/>
              <a:ext cx="272654" cy="64294"/>
            </a:xfrm>
            <a:custGeom>
              <a:avLst/>
              <a:gdLst>
                <a:gd name="T0" fmla="*/ 155 w 161"/>
                <a:gd name="T1" fmla="*/ 22 h 38"/>
                <a:gd name="T2" fmla="*/ 121 w 161"/>
                <a:gd name="T3" fmla="*/ 9 h 38"/>
                <a:gd name="T4" fmla="*/ 80 w 161"/>
                <a:gd name="T5" fmla="*/ 4 h 38"/>
                <a:gd name="T6" fmla="*/ 80 w 161"/>
                <a:gd name="T7" fmla="*/ 4 h 38"/>
                <a:gd name="T8" fmla="*/ 80 w 161"/>
                <a:gd name="T9" fmla="*/ 0 h 38"/>
                <a:gd name="T10" fmla="*/ 80 w 161"/>
                <a:gd name="T11" fmla="*/ 0 h 38"/>
                <a:gd name="T12" fmla="*/ 122 w 161"/>
                <a:gd name="T13" fmla="*/ 4 h 38"/>
                <a:gd name="T14" fmla="*/ 159 w 161"/>
                <a:gd name="T15" fmla="*/ 19 h 38"/>
                <a:gd name="T16" fmla="*/ 160 w 161"/>
                <a:gd name="T17" fmla="*/ 22 h 38"/>
                <a:gd name="T18" fmla="*/ 152 w 161"/>
                <a:gd name="T19" fmla="*/ 36 h 38"/>
                <a:gd name="T20" fmla="*/ 149 w 161"/>
                <a:gd name="T21" fmla="*/ 37 h 38"/>
                <a:gd name="T22" fmla="*/ 117 w 161"/>
                <a:gd name="T23" fmla="*/ 25 h 38"/>
                <a:gd name="T24" fmla="*/ 80 w 161"/>
                <a:gd name="T25" fmla="*/ 21 h 38"/>
                <a:gd name="T26" fmla="*/ 80 w 161"/>
                <a:gd name="T27" fmla="*/ 21 h 38"/>
                <a:gd name="T28" fmla="*/ 80 w 161"/>
                <a:gd name="T29" fmla="*/ 16 h 38"/>
                <a:gd name="T30" fmla="*/ 80 w 161"/>
                <a:gd name="T31" fmla="*/ 16 h 38"/>
                <a:gd name="T32" fmla="*/ 118 w 161"/>
                <a:gd name="T33" fmla="*/ 21 h 38"/>
                <a:gd name="T34" fmla="*/ 149 w 161"/>
                <a:gd name="T35" fmla="*/ 32 h 38"/>
                <a:gd name="T36" fmla="*/ 155 w 161"/>
                <a:gd name="T37" fmla="*/ 22 h 38"/>
                <a:gd name="T38" fmla="*/ 80 w 161"/>
                <a:gd name="T39" fmla="*/ 4 h 38"/>
                <a:gd name="T40" fmla="*/ 40 w 161"/>
                <a:gd name="T41" fmla="*/ 9 h 38"/>
                <a:gd name="T42" fmla="*/ 6 w 161"/>
                <a:gd name="T43" fmla="*/ 22 h 38"/>
                <a:gd name="T44" fmla="*/ 12 w 161"/>
                <a:gd name="T45" fmla="*/ 32 h 38"/>
                <a:gd name="T46" fmla="*/ 43 w 161"/>
                <a:gd name="T47" fmla="*/ 21 h 38"/>
                <a:gd name="T48" fmla="*/ 80 w 161"/>
                <a:gd name="T49" fmla="*/ 16 h 38"/>
                <a:gd name="T50" fmla="*/ 80 w 161"/>
                <a:gd name="T51" fmla="*/ 21 h 38"/>
                <a:gd name="T52" fmla="*/ 44 w 161"/>
                <a:gd name="T53" fmla="*/ 25 h 38"/>
                <a:gd name="T54" fmla="*/ 12 w 161"/>
                <a:gd name="T55" fmla="*/ 37 h 38"/>
                <a:gd name="T56" fmla="*/ 8 w 161"/>
                <a:gd name="T57" fmla="*/ 36 h 38"/>
                <a:gd name="T58" fmla="*/ 1 w 161"/>
                <a:gd name="T59" fmla="*/ 22 h 38"/>
                <a:gd name="T60" fmla="*/ 1 w 161"/>
                <a:gd name="T61" fmla="*/ 19 h 38"/>
                <a:gd name="T62" fmla="*/ 39 w 161"/>
                <a:gd name="T63" fmla="*/ 4 h 38"/>
                <a:gd name="T64" fmla="*/ 80 w 161"/>
                <a:gd name="T65" fmla="*/ 0 h 38"/>
                <a:gd name="T66" fmla="*/ 80 w 161"/>
                <a:gd name="T67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1" h="38">
                  <a:moveTo>
                    <a:pt x="155" y="22"/>
                  </a:moveTo>
                  <a:cubicBezTo>
                    <a:pt x="145" y="16"/>
                    <a:pt x="133" y="12"/>
                    <a:pt x="121" y="9"/>
                  </a:cubicBezTo>
                  <a:cubicBezTo>
                    <a:pt x="108" y="6"/>
                    <a:pt x="94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95" y="0"/>
                    <a:pt x="109" y="1"/>
                    <a:pt x="122" y="4"/>
                  </a:cubicBezTo>
                  <a:cubicBezTo>
                    <a:pt x="136" y="8"/>
                    <a:pt x="148" y="12"/>
                    <a:pt x="159" y="19"/>
                  </a:cubicBezTo>
                  <a:cubicBezTo>
                    <a:pt x="161" y="19"/>
                    <a:pt x="161" y="21"/>
                    <a:pt x="160" y="22"/>
                  </a:cubicBezTo>
                  <a:cubicBezTo>
                    <a:pt x="152" y="36"/>
                    <a:pt x="152" y="36"/>
                    <a:pt x="152" y="36"/>
                  </a:cubicBezTo>
                  <a:cubicBezTo>
                    <a:pt x="152" y="37"/>
                    <a:pt x="150" y="38"/>
                    <a:pt x="149" y="37"/>
                  </a:cubicBezTo>
                  <a:cubicBezTo>
                    <a:pt x="140" y="32"/>
                    <a:pt x="129" y="28"/>
                    <a:pt x="117" y="25"/>
                  </a:cubicBezTo>
                  <a:cubicBezTo>
                    <a:pt x="106" y="22"/>
                    <a:pt x="93" y="21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93" y="16"/>
                    <a:pt x="106" y="18"/>
                    <a:pt x="118" y="21"/>
                  </a:cubicBezTo>
                  <a:cubicBezTo>
                    <a:pt x="129" y="23"/>
                    <a:pt x="140" y="27"/>
                    <a:pt x="149" y="32"/>
                  </a:cubicBezTo>
                  <a:lnTo>
                    <a:pt x="155" y="22"/>
                  </a:lnTo>
                  <a:close/>
                  <a:moveTo>
                    <a:pt x="80" y="4"/>
                  </a:moveTo>
                  <a:cubicBezTo>
                    <a:pt x="67" y="4"/>
                    <a:pt x="53" y="6"/>
                    <a:pt x="40" y="9"/>
                  </a:cubicBezTo>
                  <a:cubicBezTo>
                    <a:pt x="28" y="12"/>
                    <a:pt x="16" y="16"/>
                    <a:pt x="6" y="2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21" y="27"/>
                    <a:pt x="32" y="23"/>
                    <a:pt x="43" y="21"/>
                  </a:cubicBezTo>
                  <a:cubicBezTo>
                    <a:pt x="55" y="18"/>
                    <a:pt x="68" y="16"/>
                    <a:pt x="80" y="16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68" y="21"/>
                    <a:pt x="55" y="22"/>
                    <a:pt x="44" y="25"/>
                  </a:cubicBezTo>
                  <a:cubicBezTo>
                    <a:pt x="32" y="28"/>
                    <a:pt x="21" y="32"/>
                    <a:pt x="12" y="37"/>
                  </a:cubicBezTo>
                  <a:cubicBezTo>
                    <a:pt x="11" y="38"/>
                    <a:pt x="9" y="37"/>
                    <a:pt x="8" y="36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1"/>
                    <a:pt x="0" y="19"/>
                    <a:pt x="1" y="19"/>
                  </a:cubicBezTo>
                  <a:cubicBezTo>
                    <a:pt x="13" y="12"/>
                    <a:pt x="25" y="8"/>
                    <a:pt x="39" y="4"/>
                  </a:cubicBezTo>
                  <a:cubicBezTo>
                    <a:pt x="52" y="1"/>
                    <a:pt x="66" y="0"/>
                    <a:pt x="80" y="0"/>
                  </a:cubicBezTo>
                  <a:lnTo>
                    <a:pt x="80" y="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4" name="Freeform 42"/>
            <p:cNvSpPr>
              <a:spLocks noEditPoints="1"/>
            </p:cNvSpPr>
            <p:nvPr/>
          </p:nvSpPr>
          <p:spPr bwMode="auto">
            <a:xfrm>
              <a:off x="6044507" y="5435706"/>
              <a:ext cx="121444" cy="200025"/>
            </a:xfrm>
            <a:custGeom>
              <a:avLst/>
              <a:gdLst>
                <a:gd name="T0" fmla="*/ 50 w 72"/>
                <a:gd name="T1" fmla="*/ 113 h 118"/>
                <a:gd name="T2" fmla="*/ 62 w 72"/>
                <a:gd name="T3" fmla="*/ 108 h 118"/>
                <a:gd name="T4" fmla="*/ 67 w 72"/>
                <a:gd name="T5" fmla="*/ 83 h 118"/>
                <a:gd name="T6" fmla="*/ 43 w 72"/>
                <a:gd name="T7" fmla="*/ 81 h 118"/>
                <a:gd name="T8" fmla="*/ 46 w 72"/>
                <a:gd name="T9" fmla="*/ 64 h 118"/>
                <a:gd name="T10" fmla="*/ 67 w 72"/>
                <a:gd name="T11" fmla="*/ 47 h 118"/>
                <a:gd name="T12" fmla="*/ 43 w 72"/>
                <a:gd name="T13" fmla="*/ 45 h 118"/>
                <a:gd name="T14" fmla="*/ 46 w 72"/>
                <a:gd name="T15" fmla="*/ 28 h 118"/>
                <a:gd name="T16" fmla="*/ 67 w 72"/>
                <a:gd name="T17" fmla="*/ 21 h 118"/>
                <a:gd name="T18" fmla="*/ 50 w 72"/>
                <a:gd name="T19" fmla="*/ 4 h 118"/>
                <a:gd name="T20" fmla="*/ 36 w 72"/>
                <a:gd name="T21" fmla="*/ 0 h 118"/>
                <a:gd name="T22" fmla="*/ 66 w 72"/>
                <a:gd name="T23" fmla="*/ 6 h 118"/>
                <a:gd name="T24" fmla="*/ 72 w 72"/>
                <a:gd name="T25" fmla="*/ 30 h 118"/>
                <a:gd name="T26" fmla="*/ 48 w 72"/>
                <a:gd name="T27" fmla="*/ 33 h 118"/>
                <a:gd name="T28" fmla="*/ 70 w 72"/>
                <a:gd name="T29" fmla="*/ 42 h 118"/>
                <a:gd name="T30" fmla="*/ 72 w 72"/>
                <a:gd name="T31" fmla="*/ 67 h 118"/>
                <a:gd name="T32" fmla="*/ 48 w 72"/>
                <a:gd name="T33" fmla="*/ 69 h 118"/>
                <a:gd name="T34" fmla="*/ 70 w 72"/>
                <a:gd name="T35" fmla="*/ 78 h 118"/>
                <a:gd name="T36" fmla="*/ 72 w 72"/>
                <a:gd name="T37" fmla="*/ 97 h 118"/>
                <a:gd name="T38" fmla="*/ 66 w 72"/>
                <a:gd name="T39" fmla="*/ 112 h 118"/>
                <a:gd name="T40" fmla="*/ 36 w 72"/>
                <a:gd name="T41" fmla="*/ 118 h 118"/>
                <a:gd name="T42" fmla="*/ 5 w 72"/>
                <a:gd name="T43" fmla="*/ 83 h 118"/>
                <a:gd name="T44" fmla="*/ 10 w 72"/>
                <a:gd name="T45" fmla="*/ 108 h 118"/>
                <a:gd name="T46" fmla="*/ 36 w 72"/>
                <a:gd name="T47" fmla="*/ 113 h 118"/>
                <a:gd name="T48" fmla="*/ 22 w 72"/>
                <a:gd name="T49" fmla="*/ 118 h 118"/>
                <a:gd name="T50" fmla="*/ 0 w 72"/>
                <a:gd name="T51" fmla="*/ 97 h 118"/>
                <a:gd name="T52" fmla="*/ 3 w 72"/>
                <a:gd name="T53" fmla="*/ 78 h 118"/>
                <a:gd name="T54" fmla="*/ 24 w 72"/>
                <a:gd name="T55" fmla="*/ 69 h 118"/>
                <a:gd name="T56" fmla="*/ 0 w 72"/>
                <a:gd name="T57" fmla="*/ 67 h 118"/>
                <a:gd name="T58" fmla="*/ 3 w 72"/>
                <a:gd name="T59" fmla="*/ 42 h 118"/>
                <a:gd name="T60" fmla="*/ 24 w 72"/>
                <a:gd name="T61" fmla="*/ 33 h 118"/>
                <a:gd name="T62" fmla="*/ 0 w 72"/>
                <a:gd name="T63" fmla="*/ 30 h 118"/>
                <a:gd name="T64" fmla="*/ 7 w 72"/>
                <a:gd name="T65" fmla="*/ 6 h 118"/>
                <a:gd name="T66" fmla="*/ 36 w 72"/>
                <a:gd name="T67" fmla="*/ 0 h 118"/>
                <a:gd name="T68" fmla="*/ 22 w 72"/>
                <a:gd name="T69" fmla="*/ 4 h 118"/>
                <a:gd name="T70" fmla="*/ 5 w 72"/>
                <a:gd name="T71" fmla="*/ 21 h 118"/>
                <a:gd name="T72" fmla="*/ 27 w 72"/>
                <a:gd name="T73" fmla="*/ 28 h 118"/>
                <a:gd name="T74" fmla="*/ 29 w 72"/>
                <a:gd name="T75" fmla="*/ 45 h 118"/>
                <a:gd name="T76" fmla="*/ 5 w 72"/>
                <a:gd name="T77" fmla="*/ 47 h 118"/>
                <a:gd name="T78" fmla="*/ 27 w 72"/>
                <a:gd name="T79" fmla="*/ 64 h 118"/>
                <a:gd name="T80" fmla="*/ 29 w 72"/>
                <a:gd name="T81" fmla="*/ 81 h 118"/>
                <a:gd name="T82" fmla="*/ 5 w 72"/>
                <a:gd name="T83" fmla="*/ 8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2" h="118">
                  <a:moveTo>
                    <a:pt x="36" y="113"/>
                  </a:moveTo>
                  <a:cubicBezTo>
                    <a:pt x="50" y="113"/>
                    <a:pt x="50" y="113"/>
                    <a:pt x="50" y="113"/>
                  </a:cubicBezTo>
                  <a:cubicBezTo>
                    <a:pt x="55" y="113"/>
                    <a:pt x="59" y="111"/>
                    <a:pt x="62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5" y="105"/>
                    <a:pt x="67" y="101"/>
                    <a:pt x="67" y="97"/>
                  </a:cubicBezTo>
                  <a:cubicBezTo>
                    <a:pt x="67" y="83"/>
                    <a:pt x="67" y="83"/>
                    <a:pt x="67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4" y="83"/>
                    <a:pt x="43" y="82"/>
                    <a:pt x="43" y="81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5"/>
                    <a:pt x="44" y="64"/>
                    <a:pt x="46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4" y="47"/>
                    <a:pt x="43" y="46"/>
                    <a:pt x="43" y="45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29"/>
                    <a:pt x="44" y="28"/>
                    <a:pt x="46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16"/>
                    <a:pt x="65" y="12"/>
                    <a:pt x="62" y="9"/>
                  </a:cubicBezTo>
                  <a:cubicBezTo>
                    <a:pt x="59" y="6"/>
                    <a:pt x="55" y="4"/>
                    <a:pt x="50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2"/>
                    <a:pt x="66" y="6"/>
                  </a:cubicBezTo>
                  <a:cubicBezTo>
                    <a:pt x="70" y="10"/>
                    <a:pt x="72" y="15"/>
                    <a:pt x="72" y="21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2" y="32"/>
                    <a:pt x="71" y="33"/>
                    <a:pt x="70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1" y="42"/>
                    <a:pt x="72" y="43"/>
                    <a:pt x="72" y="45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8"/>
                    <a:pt x="71" y="69"/>
                    <a:pt x="70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71" y="78"/>
                    <a:pt x="72" y="79"/>
                    <a:pt x="72" y="81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72" y="102"/>
                    <a:pt x="70" y="108"/>
                    <a:pt x="66" y="112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2" y="116"/>
                    <a:pt x="56" y="118"/>
                    <a:pt x="50" y="118"/>
                  </a:cubicBezTo>
                  <a:cubicBezTo>
                    <a:pt x="36" y="118"/>
                    <a:pt x="36" y="118"/>
                    <a:pt x="36" y="118"/>
                  </a:cubicBezTo>
                  <a:lnTo>
                    <a:pt x="36" y="113"/>
                  </a:lnTo>
                  <a:close/>
                  <a:moveTo>
                    <a:pt x="5" y="83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5" y="101"/>
                    <a:pt x="7" y="105"/>
                    <a:pt x="10" y="108"/>
                  </a:cubicBezTo>
                  <a:cubicBezTo>
                    <a:pt x="13" y="111"/>
                    <a:pt x="17" y="113"/>
                    <a:pt x="22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118"/>
                    <a:pt x="36" y="118"/>
                    <a:pt x="36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16" y="118"/>
                    <a:pt x="11" y="116"/>
                    <a:pt x="7" y="112"/>
                  </a:cubicBezTo>
                  <a:cubicBezTo>
                    <a:pt x="3" y="108"/>
                    <a:pt x="0" y="103"/>
                    <a:pt x="0" y="9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9"/>
                    <a:pt x="2" y="78"/>
                    <a:pt x="3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0" y="68"/>
                    <a:pt x="0" y="6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3"/>
                    <a:pt x="2" y="42"/>
                    <a:pt x="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3"/>
                    <a:pt x="0" y="32"/>
                    <a:pt x="0" y="3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5"/>
                    <a:pt x="3" y="10"/>
                    <a:pt x="7" y="6"/>
                  </a:cubicBezTo>
                  <a:cubicBezTo>
                    <a:pt x="11" y="2"/>
                    <a:pt x="16" y="0"/>
                    <a:pt x="22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17" y="4"/>
                    <a:pt x="13" y="6"/>
                    <a:pt x="10" y="9"/>
                  </a:cubicBezTo>
                  <a:cubicBezTo>
                    <a:pt x="7" y="12"/>
                    <a:pt x="5" y="16"/>
                    <a:pt x="5" y="21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8"/>
                    <a:pt x="29" y="29"/>
                    <a:pt x="29" y="30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7"/>
                    <a:pt x="27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4"/>
                    <a:pt x="29" y="65"/>
                    <a:pt x="29" y="67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2"/>
                    <a:pt x="28" y="83"/>
                    <a:pt x="27" y="83"/>
                  </a:cubicBezTo>
                  <a:lnTo>
                    <a:pt x="5" y="8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65" name="Freeform 43"/>
            <p:cNvSpPr>
              <a:spLocks noEditPoints="1"/>
            </p:cNvSpPr>
            <p:nvPr/>
          </p:nvSpPr>
          <p:spPr bwMode="auto">
            <a:xfrm>
              <a:off x="6009980" y="5604775"/>
              <a:ext cx="190500" cy="127397"/>
            </a:xfrm>
            <a:custGeom>
              <a:avLst/>
              <a:gdLst>
                <a:gd name="T0" fmla="*/ 56 w 112"/>
                <a:gd name="T1" fmla="*/ 70 h 75"/>
                <a:gd name="T2" fmla="*/ 75 w 112"/>
                <a:gd name="T3" fmla="*/ 70 h 75"/>
                <a:gd name="T4" fmla="*/ 75 w 112"/>
                <a:gd name="T5" fmla="*/ 60 h 75"/>
                <a:gd name="T6" fmla="*/ 63 w 112"/>
                <a:gd name="T7" fmla="*/ 60 h 75"/>
                <a:gd name="T8" fmla="*/ 61 w 112"/>
                <a:gd name="T9" fmla="*/ 58 h 75"/>
                <a:gd name="T10" fmla="*/ 61 w 112"/>
                <a:gd name="T11" fmla="*/ 36 h 75"/>
                <a:gd name="T12" fmla="*/ 63 w 112"/>
                <a:gd name="T13" fmla="*/ 34 h 75"/>
                <a:gd name="T14" fmla="*/ 74 w 112"/>
                <a:gd name="T15" fmla="*/ 34 h 75"/>
                <a:gd name="T16" fmla="*/ 94 w 112"/>
                <a:gd name="T17" fmla="*/ 26 h 75"/>
                <a:gd name="T18" fmla="*/ 106 w 112"/>
                <a:gd name="T19" fmla="*/ 8 h 75"/>
                <a:gd name="T20" fmla="*/ 97 w 112"/>
                <a:gd name="T21" fmla="*/ 6 h 75"/>
                <a:gd name="T22" fmla="*/ 89 w 112"/>
                <a:gd name="T23" fmla="*/ 18 h 75"/>
                <a:gd name="T24" fmla="*/ 74 w 112"/>
                <a:gd name="T25" fmla="*/ 24 h 75"/>
                <a:gd name="T26" fmla="*/ 56 w 112"/>
                <a:gd name="T27" fmla="*/ 24 h 75"/>
                <a:gd name="T28" fmla="*/ 56 w 112"/>
                <a:gd name="T29" fmla="*/ 19 h 75"/>
                <a:gd name="T30" fmla="*/ 74 w 112"/>
                <a:gd name="T31" fmla="*/ 19 h 75"/>
                <a:gd name="T32" fmla="*/ 86 w 112"/>
                <a:gd name="T33" fmla="*/ 14 h 75"/>
                <a:gd name="T34" fmla="*/ 93 w 112"/>
                <a:gd name="T35" fmla="*/ 2 h 75"/>
                <a:gd name="T36" fmla="*/ 96 w 112"/>
                <a:gd name="T37" fmla="*/ 0 h 75"/>
                <a:gd name="T38" fmla="*/ 110 w 112"/>
                <a:gd name="T39" fmla="*/ 4 h 75"/>
                <a:gd name="T40" fmla="*/ 112 w 112"/>
                <a:gd name="T41" fmla="*/ 7 h 75"/>
                <a:gd name="T42" fmla="*/ 98 w 112"/>
                <a:gd name="T43" fmla="*/ 29 h 75"/>
                <a:gd name="T44" fmla="*/ 74 w 112"/>
                <a:gd name="T45" fmla="*/ 38 h 75"/>
                <a:gd name="T46" fmla="*/ 66 w 112"/>
                <a:gd name="T47" fmla="*/ 38 h 75"/>
                <a:gd name="T48" fmla="*/ 66 w 112"/>
                <a:gd name="T49" fmla="*/ 56 h 75"/>
                <a:gd name="T50" fmla="*/ 77 w 112"/>
                <a:gd name="T51" fmla="*/ 56 h 75"/>
                <a:gd name="T52" fmla="*/ 80 w 112"/>
                <a:gd name="T53" fmla="*/ 58 h 75"/>
                <a:gd name="T54" fmla="*/ 80 w 112"/>
                <a:gd name="T55" fmla="*/ 72 h 75"/>
                <a:gd name="T56" fmla="*/ 77 w 112"/>
                <a:gd name="T57" fmla="*/ 75 h 75"/>
                <a:gd name="T58" fmla="*/ 56 w 112"/>
                <a:gd name="T59" fmla="*/ 75 h 75"/>
                <a:gd name="T60" fmla="*/ 56 w 112"/>
                <a:gd name="T61" fmla="*/ 70 h 75"/>
                <a:gd name="T62" fmla="*/ 6 w 112"/>
                <a:gd name="T63" fmla="*/ 8 h 75"/>
                <a:gd name="T64" fmla="*/ 17 w 112"/>
                <a:gd name="T65" fmla="*/ 26 h 75"/>
                <a:gd name="T66" fmla="*/ 38 w 112"/>
                <a:gd name="T67" fmla="*/ 34 h 75"/>
                <a:gd name="T68" fmla="*/ 49 w 112"/>
                <a:gd name="T69" fmla="*/ 34 h 75"/>
                <a:gd name="T70" fmla="*/ 51 w 112"/>
                <a:gd name="T71" fmla="*/ 36 h 75"/>
                <a:gd name="T72" fmla="*/ 51 w 112"/>
                <a:gd name="T73" fmla="*/ 58 h 75"/>
                <a:gd name="T74" fmla="*/ 49 w 112"/>
                <a:gd name="T75" fmla="*/ 60 h 75"/>
                <a:gd name="T76" fmla="*/ 38 w 112"/>
                <a:gd name="T77" fmla="*/ 60 h 75"/>
                <a:gd name="T78" fmla="*/ 38 w 112"/>
                <a:gd name="T79" fmla="*/ 70 h 75"/>
                <a:gd name="T80" fmla="*/ 56 w 112"/>
                <a:gd name="T81" fmla="*/ 70 h 75"/>
                <a:gd name="T82" fmla="*/ 56 w 112"/>
                <a:gd name="T83" fmla="*/ 75 h 75"/>
                <a:gd name="T84" fmla="*/ 35 w 112"/>
                <a:gd name="T85" fmla="*/ 75 h 75"/>
                <a:gd name="T86" fmla="*/ 33 w 112"/>
                <a:gd name="T87" fmla="*/ 72 h 75"/>
                <a:gd name="T88" fmla="*/ 33 w 112"/>
                <a:gd name="T89" fmla="*/ 58 h 75"/>
                <a:gd name="T90" fmla="*/ 35 w 112"/>
                <a:gd name="T91" fmla="*/ 56 h 75"/>
                <a:gd name="T92" fmla="*/ 47 w 112"/>
                <a:gd name="T93" fmla="*/ 56 h 75"/>
                <a:gd name="T94" fmla="*/ 47 w 112"/>
                <a:gd name="T95" fmla="*/ 38 h 75"/>
                <a:gd name="T96" fmla="*/ 38 w 112"/>
                <a:gd name="T97" fmla="*/ 38 h 75"/>
                <a:gd name="T98" fmla="*/ 14 w 112"/>
                <a:gd name="T99" fmla="*/ 29 h 75"/>
                <a:gd name="T100" fmla="*/ 1 w 112"/>
                <a:gd name="T101" fmla="*/ 6 h 75"/>
                <a:gd name="T102" fmla="*/ 2 w 112"/>
                <a:gd name="T103" fmla="*/ 4 h 75"/>
                <a:gd name="T104" fmla="*/ 16 w 112"/>
                <a:gd name="T105" fmla="*/ 1 h 75"/>
                <a:gd name="T106" fmla="*/ 19 w 112"/>
                <a:gd name="T107" fmla="*/ 3 h 75"/>
                <a:gd name="T108" fmla="*/ 26 w 112"/>
                <a:gd name="T109" fmla="*/ 14 h 75"/>
                <a:gd name="T110" fmla="*/ 38 w 112"/>
                <a:gd name="T111" fmla="*/ 19 h 75"/>
                <a:gd name="T112" fmla="*/ 56 w 112"/>
                <a:gd name="T113" fmla="*/ 19 h 75"/>
                <a:gd name="T114" fmla="*/ 56 w 112"/>
                <a:gd name="T115" fmla="*/ 24 h 75"/>
                <a:gd name="T116" fmla="*/ 38 w 112"/>
                <a:gd name="T117" fmla="*/ 24 h 75"/>
                <a:gd name="T118" fmla="*/ 23 w 112"/>
                <a:gd name="T119" fmla="*/ 18 h 75"/>
                <a:gd name="T120" fmla="*/ 15 w 112"/>
                <a:gd name="T121" fmla="*/ 6 h 75"/>
                <a:gd name="T122" fmla="*/ 6 w 112"/>
                <a:gd name="T123" fmla="*/ 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75">
                  <a:moveTo>
                    <a:pt x="56" y="70"/>
                  </a:moveTo>
                  <a:cubicBezTo>
                    <a:pt x="75" y="70"/>
                    <a:pt x="75" y="70"/>
                    <a:pt x="75" y="7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60"/>
                    <a:pt x="61" y="59"/>
                    <a:pt x="61" y="58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1" y="35"/>
                    <a:pt x="62" y="34"/>
                    <a:pt x="63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82" y="34"/>
                    <a:pt x="89" y="30"/>
                    <a:pt x="94" y="26"/>
                  </a:cubicBezTo>
                  <a:cubicBezTo>
                    <a:pt x="100" y="21"/>
                    <a:pt x="104" y="14"/>
                    <a:pt x="106" y="8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6" y="10"/>
                    <a:pt x="93" y="15"/>
                    <a:pt x="89" y="18"/>
                  </a:cubicBezTo>
                  <a:cubicBezTo>
                    <a:pt x="85" y="22"/>
                    <a:pt x="80" y="24"/>
                    <a:pt x="74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8" y="19"/>
                    <a:pt x="82" y="17"/>
                    <a:pt x="86" y="14"/>
                  </a:cubicBezTo>
                  <a:cubicBezTo>
                    <a:pt x="89" y="11"/>
                    <a:pt x="92" y="7"/>
                    <a:pt x="93" y="2"/>
                  </a:cubicBezTo>
                  <a:cubicBezTo>
                    <a:pt x="94" y="1"/>
                    <a:pt x="95" y="0"/>
                    <a:pt x="96" y="0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1" y="4"/>
                    <a:pt x="112" y="5"/>
                    <a:pt x="112" y="7"/>
                  </a:cubicBezTo>
                  <a:cubicBezTo>
                    <a:pt x="110" y="15"/>
                    <a:pt x="105" y="23"/>
                    <a:pt x="98" y="29"/>
                  </a:cubicBezTo>
                  <a:cubicBezTo>
                    <a:pt x="91" y="35"/>
                    <a:pt x="83" y="38"/>
                    <a:pt x="74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8" y="56"/>
                    <a:pt x="80" y="57"/>
                    <a:pt x="80" y="58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4"/>
                    <a:pt x="78" y="75"/>
                    <a:pt x="77" y="75"/>
                  </a:cubicBezTo>
                  <a:cubicBezTo>
                    <a:pt x="56" y="75"/>
                    <a:pt x="56" y="75"/>
                    <a:pt x="56" y="75"/>
                  </a:cubicBezTo>
                  <a:lnTo>
                    <a:pt x="56" y="70"/>
                  </a:lnTo>
                  <a:close/>
                  <a:moveTo>
                    <a:pt x="6" y="8"/>
                  </a:moveTo>
                  <a:cubicBezTo>
                    <a:pt x="8" y="15"/>
                    <a:pt x="12" y="21"/>
                    <a:pt x="17" y="26"/>
                  </a:cubicBezTo>
                  <a:cubicBezTo>
                    <a:pt x="23" y="31"/>
                    <a:pt x="30" y="34"/>
                    <a:pt x="3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1" y="35"/>
                    <a:pt x="51" y="36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1" y="59"/>
                    <a:pt x="50" y="60"/>
                    <a:pt x="49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4" y="75"/>
                    <a:pt x="33" y="74"/>
                    <a:pt x="33" y="7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7"/>
                    <a:pt x="34" y="56"/>
                    <a:pt x="35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29" y="38"/>
                    <a:pt x="21" y="35"/>
                    <a:pt x="14" y="29"/>
                  </a:cubicBezTo>
                  <a:cubicBezTo>
                    <a:pt x="7" y="23"/>
                    <a:pt x="2" y="16"/>
                    <a:pt x="1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0"/>
                    <a:pt x="19" y="1"/>
                    <a:pt x="19" y="3"/>
                  </a:cubicBezTo>
                  <a:cubicBezTo>
                    <a:pt x="20" y="7"/>
                    <a:pt x="23" y="11"/>
                    <a:pt x="26" y="14"/>
                  </a:cubicBezTo>
                  <a:cubicBezTo>
                    <a:pt x="30" y="17"/>
                    <a:pt x="34" y="19"/>
                    <a:pt x="38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3" y="24"/>
                    <a:pt x="27" y="22"/>
                    <a:pt x="23" y="18"/>
                  </a:cubicBezTo>
                  <a:cubicBezTo>
                    <a:pt x="19" y="15"/>
                    <a:pt x="17" y="11"/>
                    <a:pt x="15" y="6"/>
                  </a:cubicBezTo>
                  <a:lnTo>
                    <a:pt x="6" y="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99" name="Freeform 81"/>
            <p:cNvSpPr>
              <a:spLocks noEditPoints="1"/>
            </p:cNvSpPr>
            <p:nvPr/>
          </p:nvSpPr>
          <p:spPr bwMode="auto">
            <a:xfrm>
              <a:off x="4669336" y="3453315"/>
              <a:ext cx="217885" cy="242888"/>
            </a:xfrm>
            <a:custGeom>
              <a:avLst/>
              <a:gdLst>
                <a:gd name="T0" fmla="*/ 123 w 128"/>
                <a:gd name="T1" fmla="*/ 5 h 143"/>
                <a:gd name="T2" fmla="*/ 114 w 128"/>
                <a:gd name="T3" fmla="*/ 5 h 143"/>
                <a:gd name="T4" fmla="*/ 125 w 128"/>
                <a:gd name="T5" fmla="*/ 143 h 143"/>
                <a:gd name="T6" fmla="*/ 109 w 128"/>
                <a:gd name="T7" fmla="*/ 127 h 143"/>
                <a:gd name="T8" fmla="*/ 109 w 128"/>
                <a:gd name="T9" fmla="*/ 115 h 143"/>
                <a:gd name="T10" fmla="*/ 116 w 128"/>
                <a:gd name="T11" fmla="*/ 104 h 143"/>
                <a:gd name="T12" fmla="*/ 114 w 128"/>
                <a:gd name="T13" fmla="*/ 91 h 143"/>
                <a:gd name="T14" fmla="*/ 119 w 128"/>
                <a:gd name="T15" fmla="*/ 78 h 143"/>
                <a:gd name="T16" fmla="*/ 114 w 128"/>
                <a:gd name="T17" fmla="*/ 76 h 143"/>
                <a:gd name="T18" fmla="*/ 119 w 128"/>
                <a:gd name="T19" fmla="*/ 42 h 143"/>
                <a:gd name="T20" fmla="*/ 109 w 128"/>
                <a:gd name="T21" fmla="*/ 52 h 143"/>
                <a:gd name="T22" fmla="*/ 116 w 128"/>
                <a:gd name="T23" fmla="*/ 16 h 143"/>
                <a:gd name="T24" fmla="*/ 109 w 128"/>
                <a:gd name="T25" fmla="*/ 33 h 143"/>
                <a:gd name="T26" fmla="*/ 100 w 128"/>
                <a:gd name="T27" fmla="*/ 136 h 143"/>
                <a:gd name="T28" fmla="*/ 102 w 128"/>
                <a:gd name="T29" fmla="*/ 143 h 143"/>
                <a:gd name="T30" fmla="*/ 109 w 128"/>
                <a:gd name="T31" fmla="*/ 10 h 143"/>
                <a:gd name="T32" fmla="*/ 93 w 128"/>
                <a:gd name="T33" fmla="*/ 42 h 143"/>
                <a:gd name="T34" fmla="*/ 102 w 128"/>
                <a:gd name="T35" fmla="*/ 0 h 143"/>
                <a:gd name="T36" fmla="*/ 102 w 128"/>
                <a:gd name="T37" fmla="*/ 16 h 143"/>
                <a:gd name="T38" fmla="*/ 105 w 128"/>
                <a:gd name="T39" fmla="*/ 28 h 143"/>
                <a:gd name="T40" fmla="*/ 100 w 128"/>
                <a:gd name="T41" fmla="*/ 42 h 143"/>
                <a:gd name="T42" fmla="*/ 105 w 128"/>
                <a:gd name="T43" fmla="*/ 44 h 143"/>
                <a:gd name="T44" fmla="*/ 105 w 128"/>
                <a:gd name="T45" fmla="*/ 76 h 143"/>
                <a:gd name="T46" fmla="*/ 102 w 128"/>
                <a:gd name="T47" fmla="*/ 63 h 143"/>
                <a:gd name="T48" fmla="*/ 102 w 128"/>
                <a:gd name="T49" fmla="*/ 104 h 143"/>
                <a:gd name="T50" fmla="*/ 109 w 128"/>
                <a:gd name="T51" fmla="*/ 86 h 143"/>
                <a:gd name="T52" fmla="*/ 109 w 128"/>
                <a:gd name="T53" fmla="*/ 127 h 143"/>
                <a:gd name="T54" fmla="*/ 64 w 128"/>
                <a:gd name="T55" fmla="*/ 93 h 143"/>
                <a:gd name="T56" fmla="*/ 93 w 128"/>
                <a:gd name="T57" fmla="*/ 50 h 143"/>
                <a:gd name="T58" fmla="*/ 28 w 128"/>
                <a:gd name="T59" fmla="*/ 7 h 143"/>
                <a:gd name="T60" fmla="*/ 25 w 128"/>
                <a:gd name="T61" fmla="*/ 0 h 143"/>
                <a:gd name="T62" fmla="*/ 35 w 128"/>
                <a:gd name="T63" fmla="*/ 42 h 143"/>
                <a:gd name="T64" fmla="*/ 28 w 128"/>
                <a:gd name="T65" fmla="*/ 136 h 143"/>
                <a:gd name="T66" fmla="*/ 64 w 128"/>
                <a:gd name="T67" fmla="*/ 106 h 143"/>
                <a:gd name="T68" fmla="*/ 23 w 128"/>
                <a:gd name="T69" fmla="*/ 138 h 143"/>
                <a:gd name="T70" fmla="*/ 37 w 128"/>
                <a:gd name="T71" fmla="*/ 88 h 143"/>
                <a:gd name="T72" fmla="*/ 35 w 128"/>
                <a:gd name="T73" fmla="*/ 50 h 143"/>
                <a:gd name="T74" fmla="*/ 25 w 128"/>
                <a:gd name="T75" fmla="*/ 110 h 143"/>
                <a:gd name="T76" fmla="*/ 18 w 128"/>
                <a:gd name="T77" fmla="*/ 127 h 143"/>
                <a:gd name="T78" fmla="*/ 18 w 128"/>
                <a:gd name="T79" fmla="*/ 86 h 143"/>
                <a:gd name="T80" fmla="*/ 18 w 128"/>
                <a:gd name="T81" fmla="*/ 80 h 143"/>
                <a:gd name="T82" fmla="*/ 25 w 128"/>
                <a:gd name="T83" fmla="*/ 63 h 143"/>
                <a:gd name="T84" fmla="*/ 25 w 128"/>
                <a:gd name="T85" fmla="*/ 57 h 143"/>
                <a:gd name="T86" fmla="*/ 23 w 128"/>
                <a:gd name="T87" fmla="*/ 44 h 143"/>
                <a:gd name="T88" fmla="*/ 28 w 128"/>
                <a:gd name="T89" fmla="*/ 31 h 143"/>
                <a:gd name="T90" fmla="*/ 23 w 128"/>
                <a:gd name="T91" fmla="*/ 28 h 143"/>
                <a:gd name="T92" fmla="*/ 9 w 128"/>
                <a:gd name="T93" fmla="*/ 5 h 143"/>
                <a:gd name="T94" fmla="*/ 18 w 128"/>
                <a:gd name="T95" fmla="*/ 133 h 143"/>
                <a:gd name="T96" fmla="*/ 0 w 128"/>
                <a:gd name="T97" fmla="*/ 141 h 143"/>
                <a:gd name="T98" fmla="*/ 18 w 128"/>
                <a:gd name="T99" fmla="*/ 5 h 143"/>
                <a:gd name="T100" fmla="*/ 11 w 128"/>
                <a:gd name="T101" fmla="*/ 33 h 143"/>
                <a:gd name="T102" fmla="*/ 18 w 128"/>
                <a:gd name="T103" fmla="*/ 16 h 143"/>
                <a:gd name="T104" fmla="*/ 18 w 128"/>
                <a:gd name="T105" fmla="*/ 57 h 143"/>
                <a:gd name="T106" fmla="*/ 18 w 128"/>
                <a:gd name="T107" fmla="*/ 63 h 143"/>
                <a:gd name="T108" fmla="*/ 18 w 128"/>
                <a:gd name="T109" fmla="*/ 76 h 143"/>
                <a:gd name="T110" fmla="*/ 11 w 128"/>
                <a:gd name="T111" fmla="*/ 86 h 143"/>
                <a:gd name="T112" fmla="*/ 13 w 128"/>
                <a:gd name="T113" fmla="*/ 99 h 143"/>
                <a:gd name="T114" fmla="*/ 9 w 128"/>
                <a:gd name="T115" fmla="*/ 112 h 143"/>
                <a:gd name="T116" fmla="*/ 13 w 128"/>
                <a:gd name="T117" fmla="*/ 11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8" h="143">
                  <a:moveTo>
                    <a:pt x="109" y="133"/>
                  </a:moveTo>
                  <a:cubicBezTo>
                    <a:pt x="116" y="133"/>
                    <a:pt x="116" y="133"/>
                    <a:pt x="116" y="133"/>
                  </a:cubicBezTo>
                  <a:cubicBezTo>
                    <a:pt x="118" y="133"/>
                    <a:pt x="119" y="134"/>
                    <a:pt x="119" y="136"/>
                  </a:cubicBezTo>
                  <a:cubicBezTo>
                    <a:pt x="119" y="138"/>
                    <a:pt x="119" y="138"/>
                    <a:pt x="119" y="138"/>
                  </a:cubicBezTo>
                  <a:cubicBezTo>
                    <a:pt x="123" y="138"/>
                    <a:pt x="123" y="138"/>
                    <a:pt x="123" y="138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9"/>
                    <a:pt x="118" y="10"/>
                    <a:pt x="116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1"/>
                    <a:pt x="115" y="0"/>
                    <a:pt x="116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7" y="0"/>
                    <a:pt x="128" y="1"/>
                    <a:pt x="128" y="2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8" y="142"/>
                    <a:pt x="127" y="143"/>
                    <a:pt x="125" y="143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5" y="143"/>
                    <a:pt x="114" y="142"/>
                    <a:pt x="114" y="141"/>
                  </a:cubicBezTo>
                  <a:cubicBezTo>
                    <a:pt x="114" y="138"/>
                    <a:pt x="114" y="138"/>
                    <a:pt x="114" y="138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109" y="127"/>
                  </a:moveTo>
                  <a:cubicBezTo>
                    <a:pt x="116" y="127"/>
                    <a:pt x="116" y="127"/>
                    <a:pt x="116" y="127"/>
                  </a:cubicBezTo>
                  <a:cubicBezTo>
                    <a:pt x="118" y="127"/>
                    <a:pt x="119" y="126"/>
                    <a:pt x="119" y="125"/>
                  </a:cubicBezTo>
                  <a:cubicBezTo>
                    <a:pt x="119" y="112"/>
                    <a:pt x="119" y="112"/>
                    <a:pt x="119" y="112"/>
                  </a:cubicBezTo>
                  <a:cubicBezTo>
                    <a:pt x="119" y="111"/>
                    <a:pt x="118" y="110"/>
                    <a:pt x="116" y="110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4" y="123"/>
                    <a:pt x="114" y="123"/>
                    <a:pt x="114" y="123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09" y="127"/>
                    <a:pt x="109" y="127"/>
                    <a:pt x="109" y="127"/>
                  </a:cubicBezTo>
                  <a:close/>
                  <a:moveTo>
                    <a:pt x="109" y="104"/>
                  </a:moveTo>
                  <a:cubicBezTo>
                    <a:pt x="116" y="104"/>
                    <a:pt x="116" y="104"/>
                    <a:pt x="116" y="104"/>
                  </a:cubicBezTo>
                  <a:cubicBezTo>
                    <a:pt x="118" y="104"/>
                    <a:pt x="119" y="103"/>
                    <a:pt x="119" y="101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119" y="87"/>
                    <a:pt x="118" y="86"/>
                    <a:pt x="116" y="86"/>
                  </a:cubicBezTo>
                  <a:cubicBezTo>
                    <a:pt x="109" y="86"/>
                    <a:pt x="109" y="86"/>
                    <a:pt x="109" y="86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114" y="99"/>
                    <a:pt x="114" y="99"/>
                    <a:pt x="114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9" y="104"/>
                    <a:pt x="109" y="104"/>
                    <a:pt x="109" y="104"/>
                  </a:cubicBezTo>
                  <a:close/>
                  <a:moveTo>
                    <a:pt x="109" y="80"/>
                  </a:moveTo>
                  <a:cubicBezTo>
                    <a:pt x="116" y="80"/>
                    <a:pt x="116" y="80"/>
                    <a:pt x="116" y="80"/>
                  </a:cubicBezTo>
                  <a:cubicBezTo>
                    <a:pt x="118" y="80"/>
                    <a:pt x="119" y="79"/>
                    <a:pt x="119" y="78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19" y="64"/>
                    <a:pt x="118" y="63"/>
                    <a:pt x="116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4" y="76"/>
                    <a:pt x="114" y="76"/>
                    <a:pt x="114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80"/>
                    <a:pt x="109" y="80"/>
                    <a:pt x="109" y="80"/>
                  </a:cubicBezTo>
                  <a:close/>
                  <a:moveTo>
                    <a:pt x="109" y="57"/>
                  </a:moveTo>
                  <a:cubicBezTo>
                    <a:pt x="116" y="57"/>
                    <a:pt x="116" y="57"/>
                    <a:pt x="116" y="57"/>
                  </a:cubicBezTo>
                  <a:cubicBezTo>
                    <a:pt x="118" y="57"/>
                    <a:pt x="119" y="56"/>
                    <a:pt x="119" y="54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19" y="40"/>
                    <a:pt x="118" y="39"/>
                    <a:pt x="116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4" y="52"/>
                    <a:pt x="114" y="52"/>
                    <a:pt x="114" y="52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9" y="57"/>
                    <a:pt x="109" y="57"/>
                    <a:pt x="109" y="57"/>
                  </a:cubicBezTo>
                  <a:close/>
                  <a:moveTo>
                    <a:pt x="109" y="33"/>
                  </a:move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9" y="32"/>
                    <a:pt x="119" y="31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7"/>
                    <a:pt x="118" y="16"/>
                    <a:pt x="116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8"/>
                    <a:pt x="114" y="28"/>
                    <a:pt x="114" y="28"/>
                  </a:cubicBezTo>
                  <a:cubicBezTo>
                    <a:pt x="109" y="28"/>
                    <a:pt x="109" y="28"/>
                    <a:pt x="109" y="28"/>
                  </a:cubicBezTo>
                  <a:lnTo>
                    <a:pt x="109" y="33"/>
                  </a:lnTo>
                  <a:close/>
                  <a:moveTo>
                    <a:pt x="64" y="101"/>
                  </a:moveTo>
                  <a:cubicBezTo>
                    <a:pt x="93" y="101"/>
                    <a:pt x="93" y="101"/>
                    <a:pt x="93" y="101"/>
                  </a:cubicBezTo>
                  <a:cubicBezTo>
                    <a:pt x="94" y="101"/>
                    <a:pt x="96" y="102"/>
                    <a:pt x="96" y="104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100" y="138"/>
                    <a:pt x="100" y="138"/>
                    <a:pt x="100" y="138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4"/>
                    <a:pt x="101" y="133"/>
                    <a:pt x="102" y="133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05" y="138"/>
                    <a:pt x="105" y="138"/>
                    <a:pt x="105" y="138"/>
                  </a:cubicBezTo>
                  <a:cubicBezTo>
                    <a:pt x="105" y="141"/>
                    <a:pt x="105" y="141"/>
                    <a:pt x="105" y="141"/>
                  </a:cubicBezTo>
                  <a:cubicBezTo>
                    <a:pt x="105" y="142"/>
                    <a:pt x="104" y="143"/>
                    <a:pt x="102" y="143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2" y="143"/>
                    <a:pt x="91" y="142"/>
                    <a:pt x="91" y="141"/>
                  </a:cubicBezTo>
                  <a:cubicBezTo>
                    <a:pt x="91" y="106"/>
                    <a:pt x="91" y="106"/>
                    <a:pt x="91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1"/>
                    <a:pt x="64" y="101"/>
                    <a:pt x="64" y="101"/>
                  </a:cubicBezTo>
                  <a:close/>
                  <a:moveTo>
                    <a:pt x="109" y="10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1" y="10"/>
                    <a:pt x="100" y="9"/>
                    <a:pt x="100" y="7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41"/>
                    <a:pt x="94" y="42"/>
                    <a:pt x="93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1"/>
                    <a:pt x="92" y="0"/>
                    <a:pt x="9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4" y="0"/>
                    <a:pt x="105" y="1"/>
                    <a:pt x="105" y="2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10"/>
                    <a:pt x="109" y="10"/>
                    <a:pt x="109" y="10"/>
                  </a:cubicBezTo>
                  <a:close/>
                  <a:moveTo>
                    <a:pt x="109" y="16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101" y="16"/>
                    <a:pt x="100" y="17"/>
                    <a:pt x="100" y="18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100" y="32"/>
                    <a:pt x="101" y="33"/>
                    <a:pt x="102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9" y="16"/>
                    <a:pt x="109" y="16"/>
                    <a:pt x="109" y="16"/>
                  </a:cubicBezTo>
                  <a:close/>
                  <a:moveTo>
                    <a:pt x="109" y="39"/>
                  </a:moveTo>
                  <a:cubicBezTo>
                    <a:pt x="102" y="39"/>
                    <a:pt x="102" y="39"/>
                    <a:pt x="102" y="39"/>
                  </a:cubicBezTo>
                  <a:cubicBezTo>
                    <a:pt x="101" y="39"/>
                    <a:pt x="100" y="40"/>
                    <a:pt x="100" y="42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0" y="56"/>
                    <a:pt x="101" y="57"/>
                    <a:pt x="102" y="57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09" y="52"/>
                    <a:pt x="109" y="52"/>
                    <a:pt x="109" y="52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5" y="44"/>
                    <a:pt x="105" y="44"/>
                    <a:pt x="105" y="44"/>
                  </a:cubicBezTo>
                  <a:cubicBezTo>
                    <a:pt x="109" y="44"/>
                    <a:pt x="109" y="44"/>
                    <a:pt x="109" y="44"/>
                  </a:cubicBezTo>
                  <a:cubicBezTo>
                    <a:pt x="109" y="39"/>
                    <a:pt x="109" y="39"/>
                    <a:pt x="109" y="39"/>
                  </a:cubicBezTo>
                  <a:close/>
                  <a:moveTo>
                    <a:pt x="109" y="63"/>
                  </a:moveTo>
                  <a:cubicBezTo>
                    <a:pt x="109" y="67"/>
                    <a:pt x="109" y="67"/>
                    <a:pt x="109" y="67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9" y="76"/>
                    <a:pt x="109" y="76"/>
                    <a:pt x="109" y="76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0"/>
                    <a:pt x="100" y="79"/>
                    <a:pt x="100" y="78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0" y="64"/>
                    <a:pt x="101" y="63"/>
                    <a:pt x="102" y="63"/>
                  </a:cubicBezTo>
                  <a:cubicBezTo>
                    <a:pt x="109" y="63"/>
                    <a:pt x="109" y="63"/>
                    <a:pt x="109" y="63"/>
                  </a:cubicBezTo>
                  <a:close/>
                  <a:moveTo>
                    <a:pt x="109" y="86"/>
                  </a:moveTo>
                  <a:cubicBezTo>
                    <a:pt x="102" y="86"/>
                    <a:pt x="102" y="86"/>
                    <a:pt x="102" y="86"/>
                  </a:cubicBezTo>
                  <a:cubicBezTo>
                    <a:pt x="101" y="86"/>
                    <a:pt x="100" y="87"/>
                    <a:pt x="100" y="89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0" y="103"/>
                    <a:pt x="101" y="104"/>
                    <a:pt x="102" y="104"/>
                  </a:cubicBezTo>
                  <a:cubicBezTo>
                    <a:pt x="109" y="104"/>
                    <a:pt x="109" y="104"/>
                    <a:pt x="109" y="104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1"/>
                    <a:pt x="105" y="91"/>
                    <a:pt x="105" y="91"/>
                  </a:cubicBezTo>
                  <a:cubicBezTo>
                    <a:pt x="109" y="91"/>
                    <a:pt x="109" y="91"/>
                    <a:pt x="109" y="91"/>
                  </a:cubicBezTo>
                  <a:cubicBezTo>
                    <a:pt x="109" y="86"/>
                    <a:pt x="109" y="86"/>
                    <a:pt x="109" y="86"/>
                  </a:cubicBezTo>
                  <a:close/>
                  <a:moveTo>
                    <a:pt x="109" y="110"/>
                  </a:moveTo>
                  <a:cubicBezTo>
                    <a:pt x="102" y="110"/>
                    <a:pt x="102" y="110"/>
                    <a:pt x="102" y="110"/>
                  </a:cubicBezTo>
                  <a:cubicBezTo>
                    <a:pt x="101" y="110"/>
                    <a:pt x="100" y="111"/>
                    <a:pt x="100" y="112"/>
                  </a:cubicBezTo>
                  <a:cubicBezTo>
                    <a:pt x="100" y="125"/>
                    <a:pt x="100" y="125"/>
                    <a:pt x="100" y="125"/>
                  </a:cubicBezTo>
                  <a:cubicBezTo>
                    <a:pt x="100" y="126"/>
                    <a:pt x="101" y="127"/>
                    <a:pt x="102" y="127"/>
                  </a:cubicBezTo>
                  <a:cubicBezTo>
                    <a:pt x="109" y="127"/>
                    <a:pt x="109" y="127"/>
                    <a:pt x="109" y="127"/>
                  </a:cubicBezTo>
                  <a:cubicBezTo>
                    <a:pt x="109" y="123"/>
                    <a:pt x="109" y="123"/>
                    <a:pt x="109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0"/>
                    <a:pt x="109" y="110"/>
                    <a:pt x="109" y="110"/>
                  </a:cubicBezTo>
                  <a:close/>
                  <a:moveTo>
                    <a:pt x="64" y="93"/>
                  </a:moveTo>
                  <a:cubicBezTo>
                    <a:pt x="64" y="88"/>
                    <a:pt x="64" y="88"/>
                    <a:pt x="64" y="88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4" y="50"/>
                    <a:pt x="96" y="51"/>
                    <a:pt x="96" y="53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6" y="92"/>
                    <a:pt x="94" y="93"/>
                    <a:pt x="93" y="93"/>
                  </a:cubicBezTo>
                  <a:lnTo>
                    <a:pt x="64" y="93"/>
                  </a:lnTo>
                  <a:close/>
                  <a:moveTo>
                    <a:pt x="28" y="5"/>
                  </a:moveTo>
                  <a:cubicBezTo>
                    <a:pt x="28" y="7"/>
                    <a:pt x="28" y="7"/>
                    <a:pt x="28" y="7"/>
                  </a:cubicBezTo>
                  <a:cubicBezTo>
                    <a:pt x="28" y="9"/>
                    <a:pt x="27" y="10"/>
                    <a:pt x="25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7" y="1"/>
                    <a:pt x="37" y="2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3" y="42"/>
                    <a:pt x="32" y="41"/>
                    <a:pt x="32" y="39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18" y="133"/>
                  </a:moveTo>
                  <a:cubicBezTo>
                    <a:pt x="25" y="133"/>
                    <a:pt x="25" y="133"/>
                    <a:pt x="25" y="133"/>
                  </a:cubicBezTo>
                  <a:cubicBezTo>
                    <a:pt x="27" y="133"/>
                    <a:pt x="28" y="134"/>
                    <a:pt x="28" y="136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32" y="102"/>
                    <a:pt x="33" y="101"/>
                    <a:pt x="35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7" y="142"/>
                    <a:pt x="36" y="143"/>
                    <a:pt x="35" y="143"/>
                  </a:cubicBezTo>
                  <a:cubicBezTo>
                    <a:pt x="25" y="143"/>
                    <a:pt x="25" y="143"/>
                    <a:pt x="25" y="143"/>
                  </a:cubicBezTo>
                  <a:cubicBezTo>
                    <a:pt x="24" y="143"/>
                    <a:pt x="23" y="142"/>
                    <a:pt x="23" y="141"/>
                  </a:cubicBezTo>
                  <a:cubicBezTo>
                    <a:pt x="23" y="138"/>
                    <a:pt x="23" y="138"/>
                    <a:pt x="23" y="138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3"/>
                    <a:pt x="18" y="133"/>
                    <a:pt x="18" y="133"/>
                  </a:cubicBezTo>
                  <a:close/>
                  <a:moveTo>
                    <a:pt x="64" y="50"/>
                  </a:moveTo>
                  <a:cubicBezTo>
                    <a:pt x="64" y="55"/>
                    <a:pt x="64" y="55"/>
                    <a:pt x="64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3" y="93"/>
                    <a:pt x="32" y="92"/>
                    <a:pt x="32" y="90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51"/>
                    <a:pt x="33" y="50"/>
                    <a:pt x="35" y="50"/>
                  </a:cubicBezTo>
                  <a:cubicBezTo>
                    <a:pt x="64" y="50"/>
                    <a:pt x="64" y="50"/>
                    <a:pt x="64" y="50"/>
                  </a:cubicBezTo>
                  <a:close/>
                  <a:moveTo>
                    <a:pt x="18" y="127"/>
                  </a:moveTo>
                  <a:cubicBezTo>
                    <a:pt x="25" y="127"/>
                    <a:pt x="25" y="127"/>
                    <a:pt x="25" y="127"/>
                  </a:cubicBezTo>
                  <a:cubicBezTo>
                    <a:pt x="27" y="127"/>
                    <a:pt x="28" y="126"/>
                    <a:pt x="28" y="125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8" y="111"/>
                    <a:pt x="27" y="110"/>
                    <a:pt x="25" y="110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18" y="127"/>
                    <a:pt x="18" y="127"/>
                    <a:pt x="18" y="127"/>
                  </a:cubicBezTo>
                  <a:close/>
                  <a:moveTo>
                    <a:pt x="18" y="104"/>
                  </a:moveTo>
                  <a:cubicBezTo>
                    <a:pt x="25" y="104"/>
                    <a:pt x="25" y="104"/>
                    <a:pt x="25" y="104"/>
                  </a:cubicBezTo>
                  <a:cubicBezTo>
                    <a:pt x="27" y="104"/>
                    <a:pt x="28" y="103"/>
                    <a:pt x="28" y="101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8" y="87"/>
                    <a:pt x="27" y="86"/>
                    <a:pt x="25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8" y="104"/>
                    <a:pt x="18" y="104"/>
                    <a:pt x="18" y="104"/>
                  </a:cubicBezTo>
                  <a:close/>
                  <a:moveTo>
                    <a:pt x="18" y="80"/>
                  </a:moveTo>
                  <a:cubicBezTo>
                    <a:pt x="18" y="76"/>
                    <a:pt x="18" y="76"/>
                    <a:pt x="18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7" y="63"/>
                    <a:pt x="28" y="64"/>
                    <a:pt x="28" y="65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9"/>
                    <a:pt x="27" y="80"/>
                    <a:pt x="25" y="80"/>
                  </a:cubicBezTo>
                  <a:cubicBezTo>
                    <a:pt x="18" y="80"/>
                    <a:pt x="18" y="80"/>
                    <a:pt x="18" y="80"/>
                  </a:cubicBezTo>
                  <a:close/>
                  <a:moveTo>
                    <a:pt x="18" y="57"/>
                  </a:moveTo>
                  <a:cubicBezTo>
                    <a:pt x="25" y="57"/>
                    <a:pt x="25" y="57"/>
                    <a:pt x="25" y="57"/>
                  </a:cubicBezTo>
                  <a:cubicBezTo>
                    <a:pt x="27" y="57"/>
                    <a:pt x="28" y="56"/>
                    <a:pt x="28" y="54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0"/>
                    <a:pt x="27" y="39"/>
                    <a:pt x="25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7"/>
                    <a:pt x="18" y="57"/>
                    <a:pt x="18" y="57"/>
                  </a:cubicBezTo>
                  <a:close/>
                  <a:moveTo>
                    <a:pt x="18" y="33"/>
                  </a:moveTo>
                  <a:cubicBezTo>
                    <a:pt x="25" y="33"/>
                    <a:pt x="25" y="33"/>
                    <a:pt x="25" y="33"/>
                  </a:cubicBezTo>
                  <a:cubicBezTo>
                    <a:pt x="27" y="33"/>
                    <a:pt x="28" y="32"/>
                    <a:pt x="28" y="31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7"/>
                    <a:pt x="27" y="16"/>
                    <a:pt x="25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8" y="28"/>
                    <a:pt x="18" y="28"/>
                    <a:pt x="18" y="28"/>
                  </a:cubicBezTo>
                  <a:lnTo>
                    <a:pt x="18" y="33"/>
                  </a:lnTo>
                  <a:close/>
                  <a:moveTo>
                    <a:pt x="18" y="10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0" y="10"/>
                    <a:pt x="9" y="9"/>
                    <a:pt x="9" y="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4"/>
                    <a:pt x="10" y="133"/>
                    <a:pt x="11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3" y="138"/>
                    <a:pt x="13" y="138"/>
                    <a:pt x="13" y="138"/>
                  </a:cubicBezTo>
                  <a:cubicBezTo>
                    <a:pt x="13" y="141"/>
                    <a:pt x="13" y="141"/>
                    <a:pt x="13" y="141"/>
                  </a:cubicBezTo>
                  <a:cubicBezTo>
                    <a:pt x="13" y="142"/>
                    <a:pt x="12" y="143"/>
                    <a:pt x="11" y="143"/>
                  </a:cubicBezTo>
                  <a:cubicBezTo>
                    <a:pt x="2" y="143"/>
                    <a:pt x="2" y="143"/>
                    <a:pt x="2" y="143"/>
                  </a:cubicBezTo>
                  <a:cubicBezTo>
                    <a:pt x="1" y="143"/>
                    <a:pt x="0" y="142"/>
                    <a:pt x="0" y="1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10"/>
                    <a:pt x="18" y="10"/>
                    <a:pt x="18" y="10"/>
                  </a:cubicBezTo>
                  <a:close/>
                  <a:moveTo>
                    <a:pt x="18" y="16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9" y="17"/>
                    <a:pt x="9" y="18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10" y="33"/>
                    <a:pt x="11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16"/>
                    <a:pt x="18" y="16"/>
                    <a:pt x="18" y="16"/>
                  </a:cubicBezTo>
                  <a:close/>
                  <a:moveTo>
                    <a:pt x="18" y="39"/>
                  </a:moveTo>
                  <a:cubicBezTo>
                    <a:pt x="11" y="39"/>
                    <a:pt x="11" y="39"/>
                    <a:pt x="11" y="39"/>
                  </a:cubicBezTo>
                  <a:cubicBezTo>
                    <a:pt x="10" y="39"/>
                    <a:pt x="9" y="40"/>
                    <a:pt x="9" y="4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6"/>
                    <a:pt x="10" y="57"/>
                    <a:pt x="11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39"/>
                    <a:pt x="18" y="39"/>
                    <a:pt x="18" y="39"/>
                  </a:cubicBezTo>
                  <a:close/>
                  <a:moveTo>
                    <a:pt x="18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9" y="64"/>
                    <a:pt x="9" y="65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79"/>
                    <a:pt x="10" y="80"/>
                    <a:pt x="11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3"/>
                    <a:pt x="18" y="63"/>
                    <a:pt x="18" y="63"/>
                  </a:cubicBezTo>
                  <a:close/>
                  <a:moveTo>
                    <a:pt x="18" y="86"/>
                  </a:moveTo>
                  <a:cubicBezTo>
                    <a:pt x="11" y="86"/>
                    <a:pt x="11" y="86"/>
                    <a:pt x="11" y="86"/>
                  </a:cubicBezTo>
                  <a:cubicBezTo>
                    <a:pt x="10" y="86"/>
                    <a:pt x="9" y="87"/>
                    <a:pt x="9" y="89"/>
                  </a:cubicBezTo>
                  <a:cubicBezTo>
                    <a:pt x="9" y="101"/>
                    <a:pt x="9" y="101"/>
                    <a:pt x="9" y="101"/>
                  </a:cubicBezTo>
                  <a:cubicBezTo>
                    <a:pt x="9" y="103"/>
                    <a:pt x="10" y="104"/>
                    <a:pt x="11" y="104"/>
                  </a:cubicBezTo>
                  <a:cubicBezTo>
                    <a:pt x="18" y="104"/>
                    <a:pt x="18" y="104"/>
                    <a:pt x="18" y="104"/>
                  </a:cubicBezTo>
                  <a:cubicBezTo>
                    <a:pt x="18" y="99"/>
                    <a:pt x="18" y="99"/>
                    <a:pt x="18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86"/>
                    <a:pt x="18" y="86"/>
                    <a:pt x="18" y="86"/>
                  </a:cubicBezTo>
                  <a:close/>
                  <a:moveTo>
                    <a:pt x="18" y="110"/>
                  </a:moveTo>
                  <a:cubicBezTo>
                    <a:pt x="11" y="110"/>
                    <a:pt x="11" y="110"/>
                    <a:pt x="11" y="110"/>
                  </a:cubicBezTo>
                  <a:cubicBezTo>
                    <a:pt x="10" y="110"/>
                    <a:pt x="9" y="111"/>
                    <a:pt x="9" y="112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6"/>
                    <a:pt x="10" y="127"/>
                    <a:pt x="11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13" y="123"/>
                    <a:pt x="13" y="123"/>
                    <a:pt x="13" y="123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8" y="115"/>
                    <a:pt x="18" y="115"/>
                    <a:pt x="18" y="115"/>
                  </a:cubicBezTo>
                  <a:lnTo>
                    <a:pt x="18" y="11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16" name="Freeform 101"/>
            <p:cNvSpPr>
              <a:spLocks noEditPoints="1"/>
            </p:cNvSpPr>
            <p:nvPr/>
          </p:nvSpPr>
          <p:spPr bwMode="auto">
            <a:xfrm>
              <a:off x="5773045" y="4747525"/>
              <a:ext cx="35719" cy="35719"/>
            </a:xfrm>
            <a:custGeom>
              <a:avLst/>
              <a:gdLst>
                <a:gd name="T0" fmla="*/ 10 w 21"/>
                <a:gd name="T1" fmla="*/ 0 h 21"/>
                <a:gd name="T2" fmla="*/ 18 w 21"/>
                <a:gd name="T3" fmla="*/ 3 h 21"/>
                <a:gd name="T4" fmla="*/ 21 w 21"/>
                <a:gd name="T5" fmla="*/ 10 h 21"/>
                <a:gd name="T6" fmla="*/ 18 w 21"/>
                <a:gd name="T7" fmla="*/ 18 h 21"/>
                <a:gd name="T8" fmla="*/ 18 w 21"/>
                <a:gd name="T9" fmla="*/ 18 h 21"/>
                <a:gd name="T10" fmla="*/ 10 w 21"/>
                <a:gd name="T11" fmla="*/ 21 h 21"/>
                <a:gd name="T12" fmla="*/ 10 w 21"/>
                <a:gd name="T13" fmla="*/ 16 h 21"/>
                <a:gd name="T14" fmla="*/ 14 w 21"/>
                <a:gd name="T15" fmla="*/ 14 h 21"/>
                <a:gd name="T16" fmla="*/ 14 w 21"/>
                <a:gd name="T17" fmla="*/ 14 h 21"/>
                <a:gd name="T18" fmla="*/ 16 w 21"/>
                <a:gd name="T19" fmla="*/ 10 h 21"/>
                <a:gd name="T20" fmla="*/ 14 w 21"/>
                <a:gd name="T21" fmla="*/ 6 h 21"/>
                <a:gd name="T22" fmla="*/ 10 w 21"/>
                <a:gd name="T23" fmla="*/ 5 h 21"/>
                <a:gd name="T24" fmla="*/ 10 w 21"/>
                <a:gd name="T25" fmla="*/ 0 h 21"/>
                <a:gd name="T26" fmla="*/ 10 w 21"/>
                <a:gd name="T27" fmla="*/ 0 h 21"/>
                <a:gd name="T28" fmla="*/ 10 w 21"/>
                <a:gd name="T29" fmla="*/ 0 h 21"/>
                <a:gd name="T30" fmla="*/ 10 w 21"/>
                <a:gd name="T31" fmla="*/ 5 h 21"/>
                <a:gd name="T32" fmla="*/ 10 w 21"/>
                <a:gd name="T33" fmla="*/ 5 h 21"/>
                <a:gd name="T34" fmla="*/ 6 w 21"/>
                <a:gd name="T35" fmla="*/ 6 h 21"/>
                <a:gd name="T36" fmla="*/ 6 w 21"/>
                <a:gd name="T37" fmla="*/ 6 h 21"/>
                <a:gd name="T38" fmla="*/ 5 w 21"/>
                <a:gd name="T39" fmla="*/ 10 h 21"/>
                <a:gd name="T40" fmla="*/ 6 w 21"/>
                <a:gd name="T41" fmla="*/ 14 h 21"/>
                <a:gd name="T42" fmla="*/ 10 w 21"/>
                <a:gd name="T43" fmla="*/ 16 h 21"/>
                <a:gd name="T44" fmla="*/ 10 w 21"/>
                <a:gd name="T45" fmla="*/ 16 h 21"/>
                <a:gd name="T46" fmla="*/ 10 w 21"/>
                <a:gd name="T47" fmla="*/ 21 h 21"/>
                <a:gd name="T48" fmla="*/ 10 w 21"/>
                <a:gd name="T49" fmla="*/ 21 h 21"/>
                <a:gd name="T50" fmla="*/ 3 w 21"/>
                <a:gd name="T51" fmla="*/ 18 h 21"/>
                <a:gd name="T52" fmla="*/ 0 w 21"/>
                <a:gd name="T53" fmla="*/ 10 h 21"/>
                <a:gd name="T54" fmla="*/ 3 w 21"/>
                <a:gd name="T55" fmla="*/ 3 h 21"/>
                <a:gd name="T56" fmla="*/ 3 w 21"/>
                <a:gd name="T57" fmla="*/ 3 h 21"/>
                <a:gd name="T58" fmla="*/ 10 w 21"/>
                <a:gd name="T5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19" y="5"/>
                    <a:pt x="21" y="7"/>
                    <a:pt x="21" y="10"/>
                  </a:cubicBezTo>
                  <a:cubicBezTo>
                    <a:pt x="21" y="13"/>
                    <a:pt x="19" y="16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9"/>
                    <a:pt x="13" y="21"/>
                    <a:pt x="10" y="21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6"/>
                    <a:pt x="13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6" y="12"/>
                    <a:pt x="16" y="10"/>
                  </a:cubicBezTo>
                  <a:cubicBezTo>
                    <a:pt x="16" y="9"/>
                    <a:pt x="15" y="7"/>
                    <a:pt x="14" y="6"/>
                  </a:cubicBezTo>
                  <a:cubicBezTo>
                    <a:pt x="13" y="5"/>
                    <a:pt x="12" y="5"/>
                    <a:pt x="10" y="5"/>
                  </a:cubicBezTo>
                  <a:lnTo>
                    <a:pt x="10" y="0"/>
                  </a:lnTo>
                  <a:close/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7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5" y="9"/>
                    <a:pt x="5" y="10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7" y="15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7" y="21"/>
                    <a:pt x="5" y="19"/>
                    <a:pt x="3" y="18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17" name="Freeform 102"/>
            <p:cNvSpPr>
              <a:spLocks noEditPoints="1"/>
            </p:cNvSpPr>
            <p:nvPr/>
          </p:nvSpPr>
          <p:spPr bwMode="auto">
            <a:xfrm>
              <a:off x="5800430" y="4717759"/>
              <a:ext cx="28575" cy="29766"/>
            </a:xfrm>
            <a:custGeom>
              <a:avLst/>
              <a:gdLst>
                <a:gd name="T0" fmla="*/ 8 w 17"/>
                <a:gd name="T1" fmla="*/ 0 h 17"/>
                <a:gd name="T2" fmla="*/ 14 w 17"/>
                <a:gd name="T3" fmla="*/ 3 h 17"/>
                <a:gd name="T4" fmla="*/ 17 w 17"/>
                <a:gd name="T5" fmla="*/ 9 h 17"/>
                <a:gd name="T6" fmla="*/ 14 w 17"/>
                <a:gd name="T7" fmla="*/ 15 h 17"/>
                <a:gd name="T8" fmla="*/ 14 w 17"/>
                <a:gd name="T9" fmla="*/ 15 h 17"/>
                <a:gd name="T10" fmla="*/ 14 w 17"/>
                <a:gd name="T11" fmla="*/ 15 h 17"/>
                <a:gd name="T12" fmla="*/ 8 w 17"/>
                <a:gd name="T13" fmla="*/ 17 h 17"/>
                <a:gd name="T14" fmla="*/ 8 w 17"/>
                <a:gd name="T15" fmla="*/ 17 h 17"/>
                <a:gd name="T16" fmla="*/ 8 w 17"/>
                <a:gd name="T17" fmla="*/ 13 h 17"/>
                <a:gd name="T18" fmla="*/ 8 w 17"/>
                <a:gd name="T19" fmla="*/ 13 h 17"/>
                <a:gd name="T20" fmla="*/ 11 w 17"/>
                <a:gd name="T21" fmla="*/ 12 h 17"/>
                <a:gd name="T22" fmla="*/ 11 w 17"/>
                <a:gd name="T23" fmla="*/ 12 h 17"/>
                <a:gd name="T24" fmla="*/ 12 w 17"/>
                <a:gd name="T25" fmla="*/ 9 h 17"/>
                <a:gd name="T26" fmla="*/ 11 w 17"/>
                <a:gd name="T27" fmla="*/ 6 h 17"/>
                <a:gd name="T28" fmla="*/ 8 w 17"/>
                <a:gd name="T29" fmla="*/ 5 h 17"/>
                <a:gd name="T30" fmla="*/ 8 w 17"/>
                <a:gd name="T31" fmla="*/ 5 h 17"/>
                <a:gd name="T32" fmla="*/ 8 w 17"/>
                <a:gd name="T33" fmla="*/ 0 h 17"/>
                <a:gd name="T34" fmla="*/ 8 w 17"/>
                <a:gd name="T35" fmla="*/ 17 h 17"/>
                <a:gd name="T36" fmla="*/ 2 w 17"/>
                <a:gd name="T37" fmla="*/ 15 h 17"/>
                <a:gd name="T38" fmla="*/ 2 w 17"/>
                <a:gd name="T39" fmla="*/ 15 h 17"/>
                <a:gd name="T40" fmla="*/ 2 w 17"/>
                <a:gd name="T41" fmla="*/ 15 h 17"/>
                <a:gd name="T42" fmla="*/ 0 w 17"/>
                <a:gd name="T43" fmla="*/ 9 h 17"/>
                <a:gd name="T44" fmla="*/ 2 w 17"/>
                <a:gd name="T45" fmla="*/ 3 h 17"/>
                <a:gd name="T46" fmla="*/ 2 w 17"/>
                <a:gd name="T47" fmla="*/ 3 h 17"/>
                <a:gd name="T48" fmla="*/ 8 w 17"/>
                <a:gd name="T49" fmla="*/ 0 h 17"/>
                <a:gd name="T50" fmla="*/ 8 w 17"/>
                <a:gd name="T51" fmla="*/ 5 h 17"/>
                <a:gd name="T52" fmla="*/ 6 w 17"/>
                <a:gd name="T53" fmla="*/ 6 h 17"/>
                <a:gd name="T54" fmla="*/ 6 w 17"/>
                <a:gd name="T55" fmla="*/ 6 h 17"/>
                <a:gd name="T56" fmla="*/ 6 w 17"/>
                <a:gd name="T57" fmla="*/ 6 h 17"/>
                <a:gd name="T58" fmla="*/ 5 w 17"/>
                <a:gd name="T59" fmla="*/ 9 h 17"/>
                <a:gd name="T60" fmla="*/ 6 w 17"/>
                <a:gd name="T61" fmla="*/ 12 h 17"/>
                <a:gd name="T62" fmla="*/ 6 w 17"/>
                <a:gd name="T63" fmla="*/ 12 h 17"/>
                <a:gd name="T64" fmla="*/ 8 w 17"/>
                <a:gd name="T65" fmla="*/ 13 h 17"/>
                <a:gd name="T66" fmla="*/ 8 w 17"/>
                <a:gd name="T6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11" y="0"/>
                    <a:pt x="13" y="1"/>
                    <a:pt x="14" y="3"/>
                  </a:cubicBezTo>
                  <a:cubicBezTo>
                    <a:pt x="16" y="4"/>
                    <a:pt x="17" y="7"/>
                    <a:pt x="17" y="9"/>
                  </a:cubicBezTo>
                  <a:cubicBezTo>
                    <a:pt x="17" y="11"/>
                    <a:pt x="16" y="13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7"/>
                    <a:pt x="11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10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2" y="10"/>
                    <a:pt x="12" y="9"/>
                  </a:cubicBezTo>
                  <a:cubicBezTo>
                    <a:pt x="12" y="8"/>
                    <a:pt x="12" y="7"/>
                    <a:pt x="11" y="6"/>
                  </a:cubicBezTo>
                  <a:cubicBezTo>
                    <a:pt x="10" y="6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8" y="17"/>
                  </a:moveTo>
                  <a:cubicBezTo>
                    <a:pt x="6" y="17"/>
                    <a:pt x="4" y="17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3"/>
                    <a:pt x="0" y="11"/>
                    <a:pt x="0" y="9"/>
                  </a:cubicBezTo>
                  <a:cubicBezTo>
                    <a:pt x="0" y="7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7" y="13"/>
                    <a:pt x="8" y="13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18" name="Freeform 103"/>
            <p:cNvSpPr>
              <a:spLocks noEditPoints="1"/>
            </p:cNvSpPr>
            <p:nvPr/>
          </p:nvSpPr>
          <p:spPr bwMode="auto">
            <a:xfrm>
              <a:off x="5780189" y="4683231"/>
              <a:ext cx="21431" cy="21431"/>
            </a:xfrm>
            <a:custGeom>
              <a:avLst/>
              <a:gdLst>
                <a:gd name="T0" fmla="*/ 6 w 13"/>
                <a:gd name="T1" fmla="*/ 0 h 13"/>
                <a:gd name="T2" fmla="*/ 11 w 13"/>
                <a:gd name="T3" fmla="*/ 2 h 13"/>
                <a:gd name="T4" fmla="*/ 11 w 13"/>
                <a:gd name="T5" fmla="*/ 2 h 13"/>
                <a:gd name="T6" fmla="*/ 13 w 13"/>
                <a:gd name="T7" fmla="*/ 7 h 13"/>
                <a:gd name="T8" fmla="*/ 11 w 13"/>
                <a:gd name="T9" fmla="*/ 11 h 13"/>
                <a:gd name="T10" fmla="*/ 11 w 13"/>
                <a:gd name="T11" fmla="*/ 11 h 13"/>
                <a:gd name="T12" fmla="*/ 6 w 13"/>
                <a:gd name="T13" fmla="*/ 13 h 13"/>
                <a:gd name="T14" fmla="*/ 6 w 13"/>
                <a:gd name="T15" fmla="*/ 9 h 13"/>
                <a:gd name="T16" fmla="*/ 8 w 13"/>
                <a:gd name="T17" fmla="*/ 8 h 13"/>
                <a:gd name="T18" fmla="*/ 8 w 13"/>
                <a:gd name="T19" fmla="*/ 8 h 13"/>
                <a:gd name="T20" fmla="*/ 8 w 13"/>
                <a:gd name="T21" fmla="*/ 7 h 13"/>
                <a:gd name="T22" fmla="*/ 8 w 13"/>
                <a:gd name="T23" fmla="*/ 5 h 13"/>
                <a:gd name="T24" fmla="*/ 8 w 13"/>
                <a:gd name="T25" fmla="*/ 5 h 13"/>
                <a:gd name="T26" fmla="*/ 6 w 13"/>
                <a:gd name="T27" fmla="*/ 5 h 13"/>
                <a:gd name="T28" fmla="*/ 6 w 13"/>
                <a:gd name="T29" fmla="*/ 0 h 13"/>
                <a:gd name="T30" fmla="*/ 6 w 13"/>
                <a:gd name="T31" fmla="*/ 13 h 13"/>
                <a:gd name="T32" fmla="*/ 1 w 13"/>
                <a:gd name="T33" fmla="*/ 11 h 13"/>
                <a:gd name="T34" fmla="*/ 0 w 13"/>
                <a:gd name="T35" fmla="*/ 7 h 13"/>
                <a:gd name="T36" fmla="*/ 1 w 13"/>
                <a:gd name="T37" fmla="*/ 2 h 13"/>
                <a:gd name="T38" fmla="*/ 1 w 13"/>
                <a:gd name="T39" fmla="*/ 2 h 13"/>
                <a:gd name="T40" fmla="*/ 6 w 13"/>
                <a:gd name="T41" fmla="*/ 0 h 13"/>
                <a:gd name="T42" fmla="*/ 6 w 13"/>
                <a:gd name="T43" fmla="*/ 5 h 13"/>
                <a:gd name="T44" fmla="*/ 5 w 13"/>
                <a:gd name="T45" fmla="*/ 5 h 13"/>
                <a:gd name="T46" fmla="*/ 5 w 13"/>
                <a:gd name="T47" fmla="*/ 5 h 13"/>
                <a:gd name="T48" fmla="*/ 5 w 13"/>
                <a:gd name="T49" fmla="*/ 5 h 13"/>
                <a:gd name="T50" fmla="*/ 4 w 13"/>
                <a:gd name="T51" fmla="*/ 7 h 13"/>
                <a:gd name="T52" fmla="*/ 5 w 13"/>
                <a:gd name="T53" fmla="*/ 8 h 13"/>
                <a:gd name="T54" fmla="*/ 6 w 13"/>
                <a:gd name="T55" fmla="*/ 9 h 13"/>
                <a:gd name="T56" fmla="*/ 6 w 13"/>
                <a:gd name="T5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cubicBezTo>
                    <a:pt x="8" y="0"/>
                    <a:pt x="10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3"/>
                    <a:pt x="13" y="5"/>
                    <a:pt x="13" y="7"/>
                  </a:cubicBezTo>
                  <a:cubicBezTo>
                    <a:pt x="13" y="8"/>
                    <a:pt x="12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3"/>
                    <a:pt x="8" y="13"/>
                    <a:pt x="6" y="13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8" y="6"/>
                    <a:pt x="8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6" y="5"/>
                  </a:cubicBezTo>
                  <a:lnTo>
                    <a:pt x="6" y="0"/>
                  </a:lnTo>
                  <a:close/>
                  <a:moveTo>
                    <a:pt x="6" y="13"/>
                  </a:moveTo>
                  <a:cubicBezTo>
                    <a:pt x="4" y="13"/>
                    <a:pt x="3" y="13"/>
                    <a:pt x="1" y="11"/>
                  </a:cubicBezTo>
                  <a:cubicBezTo>
                    <a:pt x="0" y="10"/>
                    <a:pt x="0" y="8"/>
                    <a:pt x="0" y="7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6"/>
                    <a:pt x="4" y="7"/>
                  </a:cubicBezTo>
                  <a:cubicBezTo>
                    <a:pt x="4" y="7"/>
                    <a:pt x="5" y="8"/>
                    <a:pt x="5" y="8"/>
                  </a:cubicBezTo>
                  <a:cubicBezTo>
                    <a:pt x="5" y="8"/>
                    <a:pt x="6" y="9"/>
                    <a:pt x="6" y="9"/>
                  </a:cubicBezTo>
                  <a:lnTo>
                    <a:pt x="6" y="1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19" name="Freeform 104"/>
            <p:cNvSpPr>
              <a:spLocks noEditPoints="1"/>
            </p:cNvSpPr>
            <p:nvPr/>
          </p:nvSpPr>
          <p:spPr bwMode="auto">
            <a:xfrm>
              <a:off x="5773045" y="4623700"/>
              <a:ext cx="35719" cy="33338"/>
            </a:xfrm>
            <a:custGeom>
              <a:avLst/>
              <a:gdLst>
                <a:gd name="T0" fmla="*/ 10 w 21"/>
                <a:gd name="T1" fmla="*/ 0 h 20"/>
                <a:gd name="T2" fmla="*/ 18 w 21"/>
                <a:gd name="T3" fmla="*/ 3 h 20"/>
                <a:gd name="T4" fmla="*/ 18 w 21"/>
                <a:gd name="T5" fmla="*/ 3 h 20"/>
                <a:gd name="T6" fmla="*/ 21 w 21"/>
                <a:gd name="T7" fmla="*/ 10 h 20"/>
                <a:gd name="T8" fmla="*/ 18 w 21"/>
                <a:gd name="T9" fmla="*/ 17 h 20"/>
                <a:gd name="T10" fmla="*/ 18 w 21"/>
                <a:gd name="T11" fmla="*/ 17 h 20"/>
                <a:gd name="T12" fmla="*/ 10 w 21"/>
                <a:gd name="T13" fmla="*/ 20 h 20"/>
                <a:gd name="T14" fmla="*/ 10 w 21"/>
                <a:gd name="T15" fmla="*/ 16 h 20"/>
                <a:gd name="T16" fmla="*/ 14 w 21"/>
                <a:gd name="T17" fmla="*/ 14 h 20"/>
                <a:gd name="T18" fmla="*/ 14 w 21"/>
                <a:gd name="T19" fmla="*/ 14 h 20"/>
                <a:gd name="T20" fmla="*/ 16 w 21"/>
                <a:gd name="T21" fmla="*/ 10 h 20"/>
                <a:gd name="T22" fmla="*/ 14 w 21"/>
                <a:gd name="T23" fmla="*/ 6 h 20"/>
                <a:gd name="T24" fmla="*/ 14 w 21"/>
                <a:gd name="T25" fmla="*/ 6 h 20"/>
                <a:gd name="T26" fmla="*/ 10 w 21"/>
                <a:gd name="T27" fmla="*/ 4 h 20"/>
                <a:gd name="T28" fmla="*/ 10 w 21"/>
                <a:gd name="T29" fmla="*/ 0 h 20"/>
                <a:gd name="T30" fmla="*/ 10 w 21"/>
                <a:gd name="T31" fmla="*/ 0 h 20"/>
                <a:gd name="T32" fmla="*/ 10 w 21"/>
                <a:gd name="T33" fmla="*/ 0 h 20"/>
                <a:gd name="T34" fmla="*/ 10 w 21"/>
                <a:gd name="T35" fmla="*/ 4 h 20"/>
                <a:gd name="T36" fmla="*/ 10 w 21"/>
                <a:gd name="T37" fmla="*/ 4 h 20"/>
                <a:gd name="T38" fmla="*/ 6 w 21"/>
                <a:gd name="T39" fmla="*/ 6 h 20"/>
                <a:gd name="T40" fmla="*/ 5 w 21"/>
                <a:gd name="T41" fmla="*/ 10 h 20"/>
                <a:gd name="T42" fmla="*/ 6 w 21"/>
                <a:gd name="T43" fmla="*/ 14 h 20"/>
                <a:gd name="T44" fmla="*/ 6 w 21"/>
                <a:gd name="T45" fmla="*/ 14 h 20"/>
                <a:gd name="T46" fmla="*/ 6 w 21"/>
                <a:gd name="T47" fmla="*/ 14 h 20"/>
                <a:gd name="T48" fmla="*/ 10 w 21"/>
                <a:gd name="T49" fmla="*/ 16 h 20"/>
                <a:gd name="T50" fmla="*/ 10 w 21"/>
                <a:gd name="T51" fmla="*/ 16 h 20"/>
                <a:gd name="T52" fmla="*/ 10 w 21"/>
                <a:gd name="T53" fmla="*/ 20 h 20"/>
                <a:gd name="T54" fmla="*/ 10 w 21"/>
                <a:gd name="T55" fmla="*/ 20 h 20"/>
                <a:gd name="T56" fmla="*/ 3 w 21"/>
                <a:gd name="T57" fmla="*/ 17 h 20"/>
                <a:gd name="T58" fmla="*/ 3 w 21"/>
                <a:gd name="T59" fmla="*/ 17 h 20"/>
                <a:gd name="T60" fmla="*/ 0 w 21"/>
                <a:gd name="T61" fmla="*/ 10 h 20"/>
                <a:gd name="T62" fmla="*/ 3 w 21"/>
                <a:gd name="T63" fmla="*/ 3 h 20"/>
                <a:gd name="T64" fmla="*/ 10 w 21"/>
                <a:gd name="T6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20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5"/>
                    <a:pt x="21" y="7"/>
                    <a:pt x="21" y="10"/>
                  </a:cubicBezTo>
                  <a:cubicBezTo>
                    <a:pt x="21" y="13"/>
                    <a:pt x="19" y="16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9"/>
                    <a:pt x="13" y="20"/>
                    <a:pt x="10" y="2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6"/>
                    <a:pt x="13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6" y="12"/>
                    <a:pt x="16" y="10"/>
                  </a:cubicBezTo>
                  <a:cubicBezTo>
                    <a:pt x="16" y="9"/>
                    <a:pt x="15" y="7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5"/>
                    <a:pt x="12" y="4"/>
                    <a:pt x="10" y="4"/>
                  </a:cubicBezTo>
                  <a:lnTo>
                    <a:pt x="10" y="0"/>
                  </a:lnTo>
                  <a:close/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7" y="5"/>
                    <a:pt x="6" y="6"/>
                  </a:cubicBezTo>
                  <a:cubicBezTo>
                    <a:pt x="5" y="7"/>
                    <a:pt x="5" y="8"/>
                    <a:pt x="5" y="10"/>
                  </a:cubicBezTo>
                  <a:cubicBezTo>
                    <a:pt x="5" y="12"/>
                    <a:pt x="5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5"/>
                    <a:pt x="9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7" y="20"/>
                    <a:pt x="5" y="19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" y="16"/>
                    <a:pt x="0" y="13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36" name="Freeform 124"/>
            <p:cNvSpPr>
              <a:spLocks noEditPoints="1"/>
            </p:cNvSpPr>
            <p:nvPr/>
          </p:nvSpPr>
          <p:spPr bwMode="auto">
            <a:xfrm>
              <a:off x="5015807" y="4016482"/>
              <a:ext cx="247650" cy="248841"/>
            </a:xfrm>
            <a:custGeom>
              <a:avLst/>
              <a:gdLst>
                <a:gd name="T0" fmla="*/ 73 w 146"/>
                <a:gd name="T1" fmla="*/ 142 h 147"/>
                <a:gd name="T2" fmla="*/ 122 w 146"/>
                <a:gd name="T3" fmla="*/ 122 h 147"/>
                <a:gd name="T4" fmla="*/ 142 w 146"/>
                <a:gd name="T5" fmla="*/ 74 h 147"/>
                <a:gd name="T6" fmla="*/ 122 w 146"/>
                <a:gd name="T7" fmla="*/ 25 h 147"/>
                <a:gd name="T8" fmla="*/ 73 w 146"/>
                <a:gd name="T9" fmla="*/ 5 h 147"/>
                <a:gd name="T10" fmla="*/ 73 w 146"/>
                <a:gd name="T11" fmla="*/ 0 h 147"/>
                <a:gd name="T12" fmla="*/ 125 w 146"/>
                <a:gd name="T13" fmla="*/ 22 h 147"/>
                <a:gd name="T14" fmla="*/ 146 w 146"/>
                <a:gd name="T15" fmla="*/ 74 h 147"/>
                <a:gd name="T16" fmla="*/ 125 w 146"/>
                <a:gd name="T17" fmla="*/ 125 h 147"/>
                <a:gd name="T18" fmla="*/ 73 w 146"/>
                <a:gd name="T19" fmla="*/ 147 h 147"/>
                <a:gd name="T20" fmla="*/ 73 w 146"/>
                <a:gd name="T21" fmla="*/ 142 h 147"/>
                <a:gd name="T22" fmla="*/ 73 w 146"/>
                <a:gd name="T23" fmla="*/ 96 h 147"/>
                <a:gd name="T24" fmla="*/ 88 w 146"/>
                <a:gd name="T25" fmla="*/ 90 h 147"/>
                <a:gd name="T26" fmla="*/ 90 w 146"/>
                <a:gd name="T27" fmla="*/ 89 h 147"/>
                <a:gd name="T28" fmla="*/ 112 w 146"/>
                <a:gd name="T29" fmla="*/ 38 h 147"/>
                <a:gd name="T30" fmla="*/ 112 w 146"/>
                <a:gd name="T31" fmla="*/ 38 h 147"/>
                <a:gd name="T32" fmla="*/ 112 w 146"/>
                <a:gd name="T33" fmla="*/ 38 h 147"/>
                <a:gd name="T34" fmla="*/ 112 w 146"/>
                <a:gd name="T35" fmla="*/ 36 h 147"/>
                <a:gd name="T36" fmla="*/ 108 w 146"/>
                <a:gd name="T37" fmla="*/ 35 h 147"/>
                <a:gd name="T38" fmla="*/ 73 w 146"/>
                <a:gd name="T39" fmla="*/ 51 h 147"/>
                <a:gd name="T40" fmla="*/ 73 w 146"/>
                <a:gd name="T41" fmla="*/ 56 h 147"/>
                <a:gd name="T42" fmla="*/ 105 w 146"/>
                <a:gd name="T43" fmla="*/ 42 h 147"/>
                <a:gd name="T44" fmla="*/ 86 w 146"/>
                <a:gd name="T45" fmla="*/ 86 h 147"/>
                <a:gd name="T46" fmla="*/ 73 w 146"/>
                <a:gd name="T47" fmla="*/ 91 h 147"/>
                <a:gd name="T48" fmla="*/ 73 w 146"/>
                <a:gd name="T49" fmla="*/ 96 h 147"/>
                <a:gd name="T50" fmla="*/ 73 w 146"/>
                <a:gd name="T51" fmla="*/ 5 h 147"/>
                <a:gd name="T52" fmla="*/ 25 w 146"/>
                <a:gd name="T53" fmla="*/ 25 h 147"/>
                <a:gd name="T54" fmla="*/ 5 w 146"/>
                <a:gd name="T55" fmla="*/ 74 h 147"/>
                <a:gd name="T56" fmla="*/ 25 w 146"/>
                <a:gd name="T57" fmla="*/ 122 h 147"/>
                <a:gd name="T58" fmla="*/ 73 w 146"/>
                <a:gd name="T59" fmla="*/ 142 h 147"/>
                <a:gd name="T60" fmla="*/ 73 w 146"/>
                <a:gd name="T61" fmla="*/ 147 h 147"/>
                <a:gd name="T62" fmla="*/ 22 w 146"/>
                <a:gd name="T63" fmla="*/ 125 h 147"/>
                <a:gd name="T64" fmla="*/ 0 w 146"/>
                <a:gd name="T65" fmla="*/ 74 h 147"/>
                <a:gd name="T66" fmla="*/ 22 w 146"/>
                <a:gd name="T67" fmla="*/ 22 h 147"/>
                <a:gd name="T68" fmla="*/ 73 w 146"/>
                <a:gd name="T69" fmla="*/ 0 h 147"/>
                <a:gd name="T70" fmla="*/ 73 w 146"/>
                <a:gd name="T71" fmla="*/ 5 h 147"/>
                <a:gd name="T72" fmla="*/ 73 w 146"/>
                <a:gd name="T73" fmla="*/ 51 h 147"/>
                <a:gd name="T74" fmla="*/ 58 w 146"/>
                <a:gd name="T75" fmla="*/ 57 h 147"/>
                <a:gd name="T76" fmla="*/ 57 w 146"/>
                <a:gd name="T77" fmla="*/ 59 h 147"/>
                <a:gd name="T78" fmla="*/ 35 w 146"/>
                <a:gd name="T79" fmla="*/ 109 h 147"/>
                <a:gd name="T80" fmla="*/ 35 w 146"/>
                <a:gd name="T81" fmla="*/ 109 h 147"/>
                <a:gd name="T82" fmla="*/ 35 w 146"/>
                <a:gd name="T83" fmla="*/ 109 h 147"/>
                <a:gd name="T84" fmla="*/ 35 w 146"/>
                <a:gd name="T85" fmla="*/ 111 h 147"/>
                <a:gd name="T86" fmla="*/ 38 w 146"/>
                <a:gd name="T87" fmla="*/ 112 h 147"/>
                <a:gd name="T88" fmla="*/ 73 w 146"/>
                <a:gd name="T89" fmla="*/ 96 h 147"/>
                <a:gd name="T90" fmla="*/ 73 w 146"/>
                <a:gd name="T91" fmla="*/ 91 h 147"/>
                <a:gd name="T92" fmla="*/ 42 w 146"/>
                <a:gd name="T93" fmla="*/ 105 h 147"/>
                <a:gd name="T94" fmla="*/ 61 w 146"/>
                <a:gd name="T95" fmla="*/ 61 h 147"/>
                <a:gd name="T96" fmla="*/ 73 w 146"/>
                <a:gd name="T97" fmla="*/ 56 h 147"/>
                <a:gd name="T98" fmla="*/ 73 w 146"/>
                <a:gd name="T99" fmla="*/ 5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" h="147">
                  <a:moveTo>
                    <a:pt x="73" y="142"/>
                  </a:moveTo>
                  <a:cubicBezTo>
                    <a:pt x="92" y="142"/>
                    <a:pt x="109" y="134"/>
                    <a:pt x="122" y="122"/>
                  </a:cubicBezTo>
                  <a:cubicBezTo>
                    <a:pt x="134" y="110"/>
                    <a:pt x="142" y="92"/>
                    <a:pt x="142" y="74"/>
                  </a:cubicBezTo>
                  <a:cubicBezTo>
                    <a:pt x="142" y="55"/>
                    <a:pt x="134" y="38"/>
                    <a:pt x="122" y="25"/>
                  </a:cubicBezTo>
                  <a:cubicBezTo>
                    <a:pt x="109" y="13"/>
                    <a:pt x="92" y="5"/>
                    <a:pt x="73" y="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93" y="0"/>
                    <a:pt x="112" y="9"/>
                    <a:pt x="125" y="22"/>
                  </a:cubicBezTo>
                  <a:cubicBezTo>
                    <a:pt x="138" y="35"/>
                    <a:pt x="146" y="53"/>
                    <a:pt x="146" y="74"/>
                  </a:cubicBezTo>
                  <a:cubicBezTo>
                    <a:pt x="146" y="94"/>
                    <a:pt x="138" y="112"/>
                    <a:pt x="125" y="125"/>
                  </a:cubicBezTo>
                  <a:cubicBezTo>
                    <a:pt x="112" y="139"/>
                    <a:pt x="93" y="147"/>
                    <a:pt x="73" y="147"/>
                  </a:cubicBezTo>
                  <a:cubicBezTo>
                    <a:pt x="73" y="142"/>
                    <a:pt x="73" y="142"/>
                    <a:pt x="73" y="142"/>
                  </a:cubicBezTo>
                  <a:close/>
                  <a:moveTo>
                    <a:pt x="73" y="96"/>
                  </a:moveTo>
                  <a:cubicBezTo>
                    <a:pt x="88" y="90"/>
                    <a:pt x="88" y="90"/>
                    <a:pt x="88" y="90"/>
                  </a:cubicBezTo>
                  <a:cubicBezTo>
                    <a:pt x="89" y="90"/>
                    <a:pt x="89" y="89"/>
                    <a:pt x="90" y="89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38"/>
                    <a:pt x="112" y="38"/>
                    <a:pt x="112" y="38"/>
                  </a:cubicBezTo>
                  <a:cubicBezTo>
                    <a:pt x="112" y="38"/>
                    <a:pt x="112" y="37"/>
                    <a:pt x="112" y="36"/>
                  </a:cubicBezTo>
                  <a:cubicBezTo>
                    <a:pt x="111" y="35"/>
                    <a:pt x="110" y="35"/>
                    <a:pt x="108" y="35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73" y="91"/>
                    <a:pt x="73" y="91"/>
                    <a:pt x="73" y="91"/>
                  </a:cubicBezTo>
                  <a:lnTo>
                    <a:pt x="73" y="96"/>
                  </a:lnTo>
                  <a:close/>
                  <a:moveTo>
                    <a:pt x="73" y="5"/>
                  </a:moveTo>
                  <a:cubicBezTo>
                    <a:pt x="54" y="5"/>
                    <a:pt x="37" y="13"/>
                    <a:pt x="25" y="25"/>
                  </a:cubicBezTo>
                  <a:cubicBezTo>
                    <a:pt x="13" y="38"/>
                    <a:pt x="5" y="55"/>
                    <a:pt x="5" y="74"/>
                  </a:cubicBezTo>
                  <a:cubicBezTo>
                    <a:pt x="5" y="92"/>
                    <a:pt x="13" y="110"/>
                    <a:pt x="25" y="122"/>
                  </a:cubicBezTo>
                  <a:cubicBezTo>
                    <a:pt x="37" y="134"/>
                    <a:pt x="54" y="142"/>
                    <a:pt x="73" y="142"/>
                  </a:cubicBezTo>
                  <a:cubicBezTo>
                    <a:pt x="73" y="147"/>
                    <a:pt x="73" y="147"/>
                    <a:pt x="73" y="147"/>
                  </a:cubicBezTo>
                  <a:cubicBezTo>
                    <a:pt x="53" y="147"/>
                    <a:pt x="35" y="139"/>
                    <a:pt x="22" y="125"/>
                  </a:cubicBezTo>
                  <a:cubicBezTo>
                    <a:pt x="8" y="112"/>
                    <a:pt x="0" y="94"/>
                    <a:pt x="0" y="74"/>
                  </a:cubicBezTo>
                  <a:cubicBezTo>
                    <a:pt x="0" y="53"/>
                    <a:pt x="8" y="35"/>
                    <a:pt x="22" y="22"/>
                  </a:cubicBezTo>
                  <a:cubicBezTo>
                    <a:pt x="35" y="9"/>
                    <a:pt x="5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lose/>
                  <a:moveTo>
                    <a:pt x="73" y="51"/>
                  </a:moveTo>
                  <a:cubicBezTo>
                    <a:pt x="58" y="57"/>
                    <a:pt x="58" y="57"/>
                    <a:pt x="58" y="57"/>
                  </a:cubicBezTo>
                  <a:cubicBezTo>
                    <a:pt x="58" y="57"/>
                    <a:pt x="57" y="58"/>
                    <a:pt x="57" y="5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10"/>
                    <a:pt x="35" y="111"/>
                  </a:cubicBezTo>
                  <a:cubicBezTo>
                    <a:pt x="35" y="112"/>
                    <a:pt x="37" y="112"/>
                    <a:pt x="38" y="112"/>
                  </a:cubicBezTo>
                  <a:cubicBezTo>
                    <a:pt x="73" y="96"/>
                    <a:pt x="73" y="96"/>
                    <a:pt x="73" y="96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73" y="56"/>
                    <a:pt x="73" y="56"/>
                    <a:pt x="73" y="56"/>
                  </a:cubicBezTo>
                  <a:lnTo>
                    <a:pt x="73" y="5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37" name="Freeform 125"/>
            <p:cNvSpPr>
              <a:spLocks noEditPoints="1"/>
            </p:cNvSpPr>
            <p:nvPr/>
          </p:nvSpPr>
          <p:spPr bwMode="auto">
            <a:xfrm>
              <a:off x="5121773" y="4121256"/>
              <a:ext cx="35719" cy="35719"/>
            </a:xfrm>
            <a:custGeom>
              <a:avLst/>
              <a:gdLst>
                <a:gd name="T0" fmla="*/ 10 w 21"/>
                <a:gd name="T1" fmla="*/ 0 h 21"/>
                <a:gd name="T2" fmla="*/ 18 w 21"/>
                <a:gd name="T3" fmla="*/ 3 h 21"/>
                <a:gd name="T4" fmla="*/ 21 w 21"/>
                <a:gd name="T5" fmla="*/ 11 h 21"/>
                <a:gd name="T6" fmla="*/ 18 w 21"/>
                <a:gd name="T7" fmla="*/ 18 h 21"/>
                <a:gd name="T8" fmla="*/ 18 w 21"/>
                <a:gd name="T9" fmla="*/ 18 h 21"/>
                <a:gd name="T10" fmla="*/ 10 w 21"/>
                <a:gd name="T11" fmla="*/ 21 h 21"/>
                <a:gd name="T12" fmla="*/ 10 w 21"/>
                <a:gd name="T13" fmla="*/ 21 h 21"/>
                <a:gd name="T14" fmla="*/ 10 w 21"/>
                <a:gd name="T15" fmla="*/ 16 h 21"/>
                <a:gd name="T16" fmla="*/ 10 w 21"/>
                <a:gd name="T17" fmla="*/ 16 h 21"/>
                <a:gd name="T18" fmla="*/ 14 w 21"/>
                <a:gd name="T19" fmla="*/ 15 h 21"/>
                <a:gd name="T20" fmla="*/ 14 w 21"/>
                <a:gd name="T21" fmla="*/ 15 h 21"/>
                <a:gd name="T22" fmla="*/ 16 w 21"/>
                <a:gd name="T23" fmla="*/ 11 h 21"/>
                <a:gd name="T24" fmla="*/ 14 w 21"/>
                <a:gd name="T25" fmla="*/ 7 h 21"/>
                <a:gd name="T26" fmla="*/ 10 w 21"/>
                <a:gd name="T27" fmla="*/ 5 h 21"/>
                <a:gd name="T28" fmla="*/ 10 w 21"/>
                <a:gd name="T29" fmla="*/ 5 h 21"/>
                <a:gd name="T30" fmla="*/ 10 w 21"/>
                <a:gd name="T31" fmla="*/ 0 h 21"/>
                <a:gd name="T32" fmla="*/ 10 w 21"/>
                <a:gd name="T33" fmla="*/ 21 h 21"/>
                <a:gd name="T34" fmla="*/ 3 w 21"/>
                <a:gd name="T35" fmla="*/ 18 h 21"/>
                <a:gd name="T36" fmla="*/ 0 w 21"/>
                <a:gd name="T37" fmla="*/ 11 h 21"/>
                <a:gd name="T38" fmla="*/ 3 w 21"/>
                <a:gd name="T39" fmla="*/ 3 h 21"/>
                <a:gd name="T40" fmla="*/ 3 w 21"/>
                <a:gd name="T41" fmla="*/ 3 h 21"/>
                <a:gd name="T42" fmla="*/ 10 w 21"/>
                <a:gd name="T43" fmla="*/ 0 h 21"/>
                <a:gd name="T44" fmla="*/ 10 w 21"/>
                <a:gd name="T45" fmla="*/ 5 h 21"/>
                <a:gd name="T46" fmla="*/ 6 w 21"/>
                <a:gd name="T47" fmla="*/ 7 h 21"/>
                <a:gd name="T48" fmla="*/ 6 w 21"/>
                <a:gd name="T49" fmla="*/ 7 h 21"/>
                <a:gd name="T50" fmla="*/ 6 w 21"/>
                <a:gd name="T51" fmla="*/ 7 h 21"/>
                <a:gd name="T52" fmla="*/ 5 w 21"/>
                <a:gd name="T53" fmla="*/ 11 h 21"/>
                <a:gd name="T54" fmla="*/ 6 w 21"/>
                <a:gd name="T55" fmla="*/ 15 h 21"/>
                <a:gd name="T56" fmla="*/ 10 w 21"/>
                <a:gd name="T57" fmla="*/ 16 h 21"/>
                <a:gd name="T58" fmla="*/ 10 w 21"/>
                <a:gd name="T5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" h="21">
                  <a:moveTo>
                    <a:pt x="10" y="0"/>
                  </a:moveTo>
                  <a:cubicBezTo>
                    <a:pt x="13" y="0"/>
                    <a:pt x="16" y="1"/>
                    <a:pt x="18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4"/>
                    <a:pt x="20" y="16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20"/>
                    <a:pt x="13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6"/>
                    <a:pt x="13" y="16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6" y="12"/>
                    <a:pt x="16" y="11"/>
                  </a:cubicBezTo>
                  <a:cubicBezTo>
                    <a:pt x="16" y="9"/>
                    <a:pt x="15" y="8"/>
                    <a:pt x="14" y="7"/>
                  </a:cubicBezTo>
                  <a:cubicBezTo>
                    <a:pt x="13" y="6"/>
                    <a:pt x="12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0" y="21"/>
                  </a:moveTo>
                  <a:cubicBezTo>
                    <a:pt x="7" y="21"/>
                    <a:pt x="5" y="20"/>
                    <a:pt x="3" y="18"/>
                  </a:cubicBezTo>
                  <a:cubicBezTo>
                    <a:pt x="1" y="16"/>
                    <a:pt x="0" y="14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5" y="9"/>
                    <a:pt x="5" y="11"/>
                  </a:cubicBezTo>
                  <a:cubicBezTo>
                    <a:pt x="5" y="12"/>
                    <a:pt x="5" y="14"/>
                    <a:pt x="6" y="15"/>
                  </a:cubicBezTo>
                  <a:cubicBezTo>
                    <a:pt x="7" y="16"/>
                    <a:pt x="9" y="16"/>
                    <a:pt x="10" y="16"/>
                  </a:cubicBezTo>
                  <a:lnTo>
                    <a:pt x="10" y="2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61" name="Freeform 153"/>
            <p:cNvSpPr>
              <a:spLocks noEditPoints="1"/>
            </p:cNvSpPr>
            <p:nvPr/>
          </p:nvSpPr>
          <p:spPr bwMode="auto">
            <a:xfrm>
              <a:off x="5937351" y="5227346"/>
              <a:ext cx="80963" cy="97631"/>
            </a:xfrm>
            <a:custGeom>
              <a:avLst/>
              <a:gdLst>
                <a:gd name="T0" fmla="*/ 24 w 48"/>
                <a:gd name="T1" fmla="*/ 47 h 58"/>
                <a:gd name="T2" fmla="*/ 35 w 48"/>
                <a:gd name="T3" fmla="*/ 30 h 58"/>
                <a:gd name="T4" fmla="*/ 43 w 48"/>
                <a:gd name="T5" fmla="*/ 4 h 58"/>
                <a:gd name="T6" fmla="*/ 24 w 48"/>
                <a:gd name="T7" fmla="*/ 4 h 58"/>
                <a:gd name="T8" fmla="*/ 24 w 48"/>
                <a:gd name="T9" fmla="*/ 0 h 58"/>
                <a:gd name="T10" fmla="*/ 45 w 48"/>
                <a:gd name="T11" fmla="*/ 0 h 58"/>
                <a:gd name="T12" fmla="*/ 45 w 48"/>
                <a:gd name="T13" fmla="*/ 0 h 58"/>
                <a:gd name="T14" fmla="*/ 46 w 48"/>
                <a:gd name="T15" fmla="*/ 0 h 58"/>
                <a:gd name="T16" fmla="*/ 48 w 48"/>
                <a:gd name="T17" fmla="*/ 2 h 58"/>
                <a:gd name="T18" fmla="*/ 39 w 48"/>
                <a:gd name="T19" fmla="*/ 32 h 58"/>
                <a:gd name="T20" fmla="*/ 24 w 48"/>
                <a:gd name="T21" fmla="*/ 54 h 58"/>
                <a:gd name="T22" fmla="*/ 24 w 48"/>
                <a:gd name="T23" fmla="*/ 47 h 58"/>
                <a:gd name="T24" fmla="*/ 5 w 48"/>
                <a:gd name="T25" fmla="*/ 4 h 58"/>
                <a:gd name="T26" fmla="*/ 10 w 48"/>
                <a:gd name="T27" fmla="*/ 30 h 58"/>
                <a:gd name="T28" fmla="*/ 20 w 48"/>
                <a:gd name="T29" fmla="*/ 52 h 58"/>
                <a:gd name="T30" fmla="*/ 24 w 48"/>
                <a:gd name="T31" fmla="*/ 47 h 58"/>
                <a:gd name="T32" fmla="*/ 24 w 48"/>
                <a:gd name="T33" fmla="*/ 54 h 58"/>
                <a:gd name="T34" fmla="*/ 21 w 48"/>
                <a:gd name="T35" fmla="*/ 57 h 58"/>
                <a:gd name="T36" fmla="*/ 20 w 48"/>
                <a:gd name="T37" fmla="*/ 58 h 58"/>
                <a:gd name="T38" fmla="*/ 17 w 48"/>
                <a:gd name="T39" fmla="*/ 57 h 58"/>
                <a:gd name="T40" fmla="*/ 5 w 48"/>
                <a:gd name="T41" fmla="*/ 31 h 58"/>
                <a:gd name="T42" fmla="*/ 0 w 48"/>
                <a:gd name="T43" fmla="*/ 2 h 58"/>
                <a:gd name="T44" fmla="*/ 0 w 48"/>
                <a:gd name="T45" fmla="*/ 2 h 58"/>
                <a:gd name="T46" fmla="*/ 3 w 48"/>
                <a:gd name="T47" fmla="*/ 0 h 58"/>
                <a:gd name="T48" fmla="*/ 24 w 48"/>
                <a:gd name="T49" fmla="*/ 0 h 58"/>
                <a:gd name="T50" fmla="*/ 24 w 48"/>
                <a:gd name="T51" fmla="*/ 4 h 58"/>
                <a:gd name="T52" fmla="*/ 5 w 48"/>
                <a:gd name="T53" fmla="*/ 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58">
                  <a:moveTo>
                    <a:pt x="24" y="47"/>
                  </a:moveTo>
                  <a:cubicBezTo>
                    <a:pt x="28" y="42"/>
                    <a:pt x="32" y="36"/>
                    <a:pt x="35" y="30"/>
                  </a:cubicBezTo>
                  <a:cubicBezTo>
                    <a:pt x="39" y="22"/>
                    <a:pt x="42" y="14"/>
                    <a:pt x="4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8" y="1"/>
                    <a:pt x="48" y="2"/>
                  </a:cubicBezTo>
                  <a:cubicBezTo>
                    <a:pt x="47" y="13"/>
                    <a:pt x="44" y="23"/>
                    <a:pt x="39" y="32"/>
                  </a:cubicBezTo>
                  <a:cubicBezTo>
                    <a:pt x="35" y="40"/>
                    <a:pt x="30" y="48"/>
                    <a:pt x="24" y="54"/>
                  </a:cubicBezTo>
                  <a:lnTo>
                    <a:pt x="24" y="47"/>
                  </a:lnTo>
                  <a:close/>
                  <a:moveTo>
                    <a:pt x="5" y="4"/>
                  </a:moveTo>
                  <a:cubicBezTo>
                    <a:pt x="6" y="13"/>
                    <a:pt x="7" y="22"/>
                    <a:pt x="10" y="30"/>
                  </a:cubicBezTo>
                  <a:cubicBezTo>
                    <a:pt x="12" y="38"/>
                    <a:pt x="16" y="46"/>
                    <a:pt x="20" y="52"/>
                  </a:cubicBezTo>
                  <a:cubicBezTo>
                    <a:pt x="21" y="50"/>
                    <a:pt x="23" y="49"/>
                    <a:pt x="24" y="47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5"/>
                    <a:pt x="22" y="56"/>
                    <a:pt x="21" y="57"/>
                  </a:cubicBezTo>
                  <a:cubicBezTo>
                    <a:pt x="21" y="57"/>
                    <a:pt x="21" y="58"/>
                    <a:pt x="20" y="58"/>
                  </a:cubicBezTo>
                  <a:cubicBezTo>
                    <a:pt x="19" y="58"/>
                    <a:pt x="18" y="58"/>
                    <a:pt x="17" y="57"/>
                  </a:cubicBezTo>
                  <a:cubicBezTo>
                    <a:pt x="12" y="50"/>
                    <a:pt x="8" y="41"/>
                    <a:pt x="5" y="31"/>
                  </a:cubicBezTo>
                  <a:cubicBezTo>
                    <a:pt x="3" y="22"/>
                    <a:pt x="1" y="1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4"/>
                    <a:pt x="24" y="4"/>
                    <a:pt x="24" y="4"/>
                  </a:cubicBezTo>
                  <a:lnTo>
                    <a:pt x="5" y="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62" name="Freeform 154"/>
            <p:cNvSpPr>
              <a:spLocks noEditPoints="1"/>
            </p:cNvSpPr>
            <p:nvPr/>
          </p:nvSpPr>
          <p:spPr bwMode="auto">
            <a:xfrm>
              <a:off x="5937351" y="5111856"/>
              <a:ext cx="80963" cy="100013"/>
            </a:xfrm>
            <a:custGeom>
              <a:avLst/>
              <a:gdLst>
                <a:gd name="T0" fmla="*/ 24 w 48"/>
                <a:gd name="T1" fmla="*/ 54 h 59"/>
                <a:gd name="T2" fmla="*/ 43 w 48"/>
                <a:gd name="T3" fmla="*/ 54 h 59"/>
                <a:gd name="T4" fmla="*/ 35 w 48"/>
                <a:gd name="T5" fmla="*/ 28 h 59"/>
                <a:gd name="T6" fmla="*/ 24 w 48"/>
                <a:gd name="T7" fmla="*/ 11 h 59"/>
                <a:gd name="T8" fmla="*/ 24 w 48"/>
                <a:gd name="T9" fmla="*/ 4 h 59"/>
                <a:gd name="T10" fmla="*/ 39 w 48"/>
                <a:gd name="T11" fmla="*/ 26 h 59"/>
                <a:gd name="T12" fmla="*/ 48 w 48"/>
                <a:gd name="T13" fmla="*/ 56 h 59"/>
                <a:gd name="T14" fmla="*/ 48 w 48"/>
                <a:gd name="T15" fmla="*/ 56 h 59"/>
                <a:gd name="T16" fmla="*/ 45 w 48"/>
                <a:gd name="T17" fmla="*/ 59 h 59"/>
                <a:gd name="T18" fmla="*/ 24 w 48"/>
                <a:gd name="T19" fmla="*/ 59 h 59"/>
                <a:gd name="T20" fmla="*/ 24 w 48"/>
                <a:gd name="T21" fmla="*/ 54 h 59"/>
                <a:gd name="T22" fmla="*/ 20 w 48"/>
                <a:gd name="T23" fmla="*/ 6 h 59"/>
                <a:gd name="T24" fmla="*/ 10 w 48"/>
                <a:gd name="T25" fmla="*/ 28 h 59"/>
                <a:gd name="T26" fmla="*/ 5 w 48"/>
                <a:gd name="T27" fmla="*/ 54 h 59"/>
                <a:gd name="T28" fmla="*/ 24 w 48"/>
                <a:gd name="T29" fmla="*/ 54 h 59"/>
                <a:gd name="T30" fmla="*/ 24 w 48"/>
                <a:gd name="T31" fmla="*/ 59 h 59"/>
                <a:gd name="T32" fmla="*/ 3 w 48"/>
                <a:gd name="T33" fmla="*/ 59 h 59"/>
                <a:gd name="T34" fmla="*/ 3 w 48"/>
                <a:gd name="T35" fmla="*/ 59 h 59"/>
                <a:gd name="T36" fmla="*/ 2 w 48"/>
                <a:gd name="T37" fmla="*/ 59 h 59"/>
                <a:gd name="T38" fmla="*/ 0 w 48"/>
                <a:gd name="T39" fmla="*/ 56 h 59"/>
                <a:gd name="T40" fmla="*/ 5 w 48"/>
                <a:gd name="T41" fmla="*/ 27 h 59"/>
                <a:gd name="T42" fmla="*/ 17 w 48"/>
                <a:gd name="T43" fmla="*/ 1 h 59"/>
                <a:gd name="T44" fmla="*/ 17 w 48"/>
                <a:gd name="T45" fmla="*/ 1 h 59"/>
                <a:gd name="T46" fmla="*/ 17 w 48"/>
                <a:gd name="T47" fmla="*/ 1 h 59"/>
                <a:gd name="T48" fmla="*/ 21 w 48"/>
                <a:gd name="T49" fmla="*/ 1 h 59"/>
                <a:gd name="T50" fmla="*/ 24 w 48"/>
                <a:gd name="T51" fmla="*/ 4 h 59"/>
                <a:gd name="T52" fmla="*/ 24 w 48"/>
                <a:gd name="T53" fmla="*/ 11 h 59"/>
                <a:gd name="T54" fmla="*/ 20 w 48"/>
                <a:gd name="T55" fmla="*/ 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59">
                  <a:moveTo>
                    <a:pt x="24" y="54"/>
                  </a:moveTo>
                  <a:cubicBezTo>
                    <a:pt x="43" y="54"/>
                    <a:pt x="43" y="54"/>
                    <a:pt x="43" y="54"/>
                  </a:cubicBezTo>
                  <a:cubicBezTo>
                    <a:pt x="42" y="45"/>
                    <a:pt x="39" y="36"/>
                    <a:pt x="35" y="28"/>
                  </a:cubicBezTo>
                  <a:cubicBezTo>
                    <a:pt x="32" y="22"/>
                    <a:pt x="28" y="16"/>
                    <a:pt x="24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0" y="10"/>
                    <a:pt x="35" y="18"/>
                    <a:pt x="39" y="26"/>
                  </a:cubicBezTo>
                  <a:cubicBezTo>
                    <a:pt x="44" y="35"/>
                    <a:pt x="47" y="45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8"/>
                    <a:pt x="47" y="59"/>
                    <a:pt x="45" y="5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24" y="54"/>
                  </a:lnTo>
                  <a:close/>
                  <a:moveTo>
                    <a:pt x="20" y="6"/>
                  </a:moveTo>
                  <a:cubicBezTo>
                    <a:pt x="16" y="13"/>
                    <a:pt x="12" y="20"/>
                    <a:pt x="10" y="28"/>
                  </a:cubicBezTo>
                  <a:cubicBezTo>
                    <a:pt x="7" y="36"/>
                    <a:pt x="6" y="45"/>
                    <a:pt x="5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9"/>
                    <a:pt x="0" y="57"/>
                    <a:pt x="0" y="56"/>
                  </a:cubicBezTo>
                  <a:cubicBezTo>
                    <a:pt x="1" y="46"/>
                    <a:pt x="3" y="36"/>
                    <a:pt x="5" y="27"/>
                  </a:cubicBezTo>
                  <a:cubicBezTo>
                    <a:pt x="8" y="17"/>
                    <a:pt x="12" y="8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2"/>
                    <a:pt x="23" y="3"/>
                    <a:pt x="24" y="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9"/>
                    <a:pt x="21" y="8"/>
                    <a:pt x="20" y="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63" name="Freeform 155"/>
            <p:cNvSpPr>
              <a:spLocks noEditPoints="1"/>
            </p:cNvSpPr>
            <p:nvPr/>
          </p:nvSpPr>
          <p:spPr bwMode="auto">
            <a:xfrm>
              <a:off x="5883773" y="5076137"/>
              <a:ext cx="72629" cy="135731"/>
            </a:xfrm>
            <a:custGeom>
              <a:avLst/>
              <a:gdLst>
                <a:gd name="T0" fmla="*/ 21 w 43"/>
                <a:gd name="T1" fmla="*/ 57 h 80"/>
                <a:gd name="T2" fmla="*/ 24 w 43"/>
                <a:gd name="T3" fmla="*/ 43 h 80"/>
                <a:gd name="T4" fmla="*/ 37 w 43"/>
                <a:gd name="T5" fmla="*/ 16 h 80"/>
                <a:gd name="T6" fmla="*/ 21 w 43"/>
                <a:gd name="T7" fmla="*/ 9 h 80"/>
                <a:gd name="T8" fmla="*/ 21 w 43"/>
                <a:gd name="T9" fmla="*/ 8 h 80"/>
                <a:gd name="T10" fmla="*/ 21 w 43"/>
                <a:gd name="T11" fmla="*/ 3 h 80"/>
                <a:gd name="T12" fmla="*/ 23 w 43"/>
                <a:gd name="T13" fmla="*/ 4 h 80"/>
                <a:gd name="T14" fmla="*/ 41 w 43"/>
                <a:gd name="T15" fmla="*/ 13 h 80"/>
                <a:gd name="T16" fmla="*/ 42 w 43"/>
                <a:gd name="T17" fmla="*/ 13 h 80"/>
                <a:gd name="T18" fmla="*/ 42 w 43"/>
                <a:gd name="T19" fmla="*/ 16 h 80"/>
                <a:gd name="T20" fmla="*/ 29 w 43"/>
                <a:gd name="T21" fmla="*/ 45 h 80"/>
                <a:gd name="T22" fmla="*/ 23 w 43"/>
                <a:gd name="T23" fmla="*/ 77 h 80"/>
                <a:gd name="T24" fmla="*/ 23 w 43"/>
                <a:gd name="T25" fmla="*/ 77 h 80"/>
                <a:gd name="T26" fmla="*/ 21 w 43"/>
                <a:gd name="T27" fmla="*/ 80 h 80"/>
                <a:gd name="T28" fmla="*/ 21 w 43"/>
                <a:gd name="T29" fmla="*/ 57 h 80"/>
                <a:gd name="T30" fmla="*/ 5 w 43"/>
                <a:gd name="T31" fmla="*/ 5 h 80"/>
                <a:gd name="T32" fmla="*/ 5 w 43"/>
                <a:gd name="T33" fmla="*/ 75 h 80"/>
                <a:gd name="T34" fmla="*/ 19 w 43"/>
                <a:gd name="T35" fmla="*/ 75 h 80"/>
                <a:gd name="T36" fmla="*/ 21 w 43"/>
                <a:gd name="T37" fmla="*/ 57 h 80"/>
                <a:gd name="T38" fmla="*/ 21 w 43"/>
                <a:gd name="T39" fmla="*/ 80 h 80"/>
                <a:gd name="T40" fmla="*/ 21 w 43"/>
                <a:gd name="T41" fmla="*/ 80 h 80"/>
                <a:gd name="T42" fmla="*/ 2 w 43"/>
                <a:gd name="T43" fmla="*/ 80 h 80"/>
                <a:gd name="T44" fmla="*/ 0 w 43"/>
                <a:gd name="T45" fmla="*/ 77 h 80"/>
                <a:gd name="T46" fmla="*/ 0 w 43"/>
                <a:gd name="T47" fmla="*/ 2 h 80"/>
                <a:gd name="T48" fmla="*/ 0 w 43"/>
                <a:gd name="T49" fmla="*/ 2 h 80"/>
                <a:gd name="T50" fmla="*/ 0 w 43"/>
                <a:gd name="T51" fmla="*/ 2 h 80"/>
                <a:gd name="T52" fmla="*/ 3 w 43"/>
                <a:gd name="T53" fmla="*/ 0 h 80"/>
                <a:gd name="T54" fmla="*/ 21 w 43"/>
                <a:gd name="T55" fmla="*/ 3 h 80"/>
                <a:gd name="T56" fmla="*/ 21 w 43"/>
                <a:gd name="T57" fmla="*/ 8 h 80"/>
                <a:gd name="T58" fmla="*/ 5 w 43"/>
                <a:gd name="T59" fmla="*/ 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80">
                  <a:moveTo>
                    <a:pt x="21" y="57"/>
                  </a:moveTo>
                  <a:cubicBezTo>
                    <a:pt x="22" y="52"/>
                    <a:pt x="23" y="48"/>
                    <a:pt x="24" y="43"/>
                  </a:cubicBezTo>
                  <a:cubicBezTo>
                    <a:pt x="28" y="33"/>
                    <a:pt x="32" y="24"/>
                    <a:pt x="37" y="16"/>
                  </a:cubicBezTo>
                  <a:cubicBezTo>
                    <a:pt x="32" y="13"/>
                    <a:pt x="27" y="10"/>
                    <a:pt x="21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9" y="6"/>
                    <a:pt x="36" y="9"/>
                    <a:pt x="41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3" y="14"/>
                    <a:pt x="43" y="15"/>
                    <a:pt x="42" y="16"/>
                  </a:cubicBezTo>
                  <a:cubicBezTo>
                    <a:pt x="37" y="24"/>
                    <a:pt x="32" y="34"/>
                    <a:pt x="29" y="45"/>
                  </a:cubicBezTo>
                  <a:cubicBezTo>
                    <a:pt x="26" y="55"/>
                    <a:pt x="24" y="66"/>
                    <a:pt x="23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79"/>
                    <a:pt x="22" y="80"/>
                    <a:pt x="21" y="80"/>
                  </a:cubicBezTo>
                  <a:lnTo>
                    <a:pt x="21" y="57"/>
                  </a:lnTo>
                  <a:close/>
                  <a:moveTo>
                    <a:pt x="5" y="5"/>
                  </a:moveTo>
                  <a:cubicBezTo>
                    <a:pt x="5" y="75"/>
                    <a:pt x="5" y="75"/>
                    <a:pt x="5" y="75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9" y="69"/>
                    <a:pt x="20" y="63"/>
                    <a:pt x="21" y="57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1" y="80"/>
                    <a:pt x="0" y="79"/>
                    <a:pt x="0" y="7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9" y="0"/>
                    <a:pt x="15" y="2"/>
                    <a:pt x="21" y="3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6" y="7"/>
                    <a:pt x="10" y="6"/>
                    <a:pt x="5" y="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64" name="Freeform 156"/>
            <p:cNvSpPr>
              <a:spLocks noEditPoints="1"/>
            </p:cNvSpPr>
            <p:nvPr/>
          </p:nvSpPr>
          <p:spPr bwMode="auto">
            <a:xfrm>
              <a:off x="5795667" y="5227346"/>
              <a:ext cx="72629" cy="133350"/>
            </a:xfrm>
            <a:custGeom>
              <a:avLst/>
              <a:gdLst>
                <a:gd name="T0" fmla="*/ 38 w 43"/>
                <a:gd name="T1" fmla="*/ 74 h 79"/>
                <a:gd name="T2" fmla="*/ 38 w 43"/>
                <a:gd name="T3" fmla="*/ 4 h 79"/>
                <a:gd name="T4" fmla="*/ 24 w 43"/>
                <a:gd name="T5" fmla="*/ 4 h 79"/>
                <a:gd name="T6" fmla="*/ 22 w 43"/>
                <a:gd name="T7" fmla="*/ 19 h 79"/>
                <a:gd name="T8" fmla="*/ 22 w 43"/>
                <a:gd name="T9" fmla="*/ 0 h 79"/>
                <a:gd name="T10" fmla="*/ 41 w 43"/>
                <a:gd name="T11" fmla="*/ 0 h 79"/>
                <a:gd name="T12" fmla="*/ 43 w 43"/>
                <a:gd name="T13" fmla="*/ 2 h 79"/>
                <a:gd name="T14" fmla="*/ 43 w 43"/>
                <a:gd name="T15" fmla="*/ 77 h 79"/>
                <a:gd name="T16" fmla="*/ 43 w 43"/>
                <a:gd name="T17" fmla="*/ 77 h 79"/>
                <a:gd name="T18" fmla="*/ 43 w 43"/>
                <a:gd name="T19" fmla="*/ 77 h 79"/>
                <a:gd name="T20" fmla="*/ 41 w 43"/>
                <a:gd name="T21" fmla="*/ 79 h 79"/>
                <a:gd name="T22" fmla="*/ 22 w 43"/>
                <a:gd name="T23" fmla="*/ 76 h 79"/>
                <a:gd name="T24" fmla="*/ 22 w 43"/>
                <a:gd name="T25" fmla="*/ 71 h 79"/>
                <a:gd name="T26" fmla="*/ 38 w 43"/>
                <a:gd name="T27" fmla="*/ 74 h 79"/>
                <a:gd name="T28" fmla="*/ 22 w 43"/>
                <a:gd name="T29" fmla="*/ 19 h 79"/>
                <a:gd name="T30" fmla="*/ 18 w 43"/>
                <a:gd name="T31" fmla="*/ 36 h 79"/>
                <a:gd name="T32" fmla="*/ 6 w 43"/>
                <a:gd name="T33" fmla="*/ 63 h 79"/>
                <a:gd name="T34" fmla="*/ 21 w 43"/>
                <a:gd name="T35" fmla="*/ 70 h 79"/>
                <a:gd name="T36" fmla="*/ 22 w 43"/>
                <a:gd name="T37" fmla="*/ 71 h 79"/>
                <a:gd name="T38" fmla="*/ 22 w 43"/>
                <a:gd name="T39" fmla="*/ 76 h 79"/>
                <a:gd name="T40" fmla="*/ 20 w 43"/>
                <a:gd name="T41" fmla="*/ 75 h 79"/>
                <a:gd name="T42" fmla="*/ 1 w 43"/>
                <a:gd name="T43" fmla="*/ 66 h 79"/>
                <a:gd name="T44" fmla="*/ 1 w 43"/>
                <a:gd name="T45" fmla="*/ 66 h 79"/>
                <a:gd name="T46" fmla="*/ 0 w 43"/>
                <a:gd name="T47" fmla="*/ 62 h 79"/>
                <a:gd name="T48" fmla="*/ 13 w 43"/>
                <a:gd name="T49" fmla="*/ 34 h 79"/>
                <a:gd name="T50" fmla="*/ 19 w 43"/>
                <a:gd name="T51" fmla="*/ 2 h 79"/>
                <a:gd name="T52" fmla="*/ 19 w 43"/>
                <a:gd name="T53" fmla="*/ 2 h 79"/>
                <a:gd name="T54" fmla="*/ 21 w 43"/>
                <a:gd name="T55" fmla="*/ 0 h 79"/>
                <a:gd name="T56" fmla="*/ 22 w 43"/>
                <a:gd name="T57" fmla="*/ 0 h 79"/>
                <a:gd name="T58" fmla="*/ 22 w 43"/>
                <a:gd name="T59" fmla="*/ 1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79">
                  <a:moveTo>
                    <a:pt x="38" y="7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9"/>
                    <a:pt x="23" y="14"/>
                    <a:pt x="22" y="19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3" y="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8"/>
                    <a:pt x="42" y="79"/>
                    <a:pt x="41" y="79"/>
                  </a:cubicBezTo>
                  <a:cubicBezTo>
                    <a:pt x="34" y="79"/>
                    <a:pt x="28" y="78"/>
                    <a:pt x="22" y="76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7" y="72"/>
                    <a:pt x="33" y="74"/>
                    <a:pt x="38" y="74"/>
                  </a:cubicBezTo>
                  <a:close/>
                  <a:moveTo>
                    <a:pt x="22" y="19"/>
                  </a:moveTo>
                  <a:cubicBezTo>
                    <a:pt x="21" y="25"/>
                    <a:pt x="20" y="30"/>
                    <a:pt x="18" y="36"/>
                  </a:cubicBezTo>
                  <a:cubicBezTo>
                    <a:pt x="15" y="46"/>
                    <a:pt x="11" y="55"/>
                    <a:pt x="6" y="63"/>
                  </a:cubicBezTo>
                  <a:cubicBezTo>
                    <a:pt x="11" y="66"/>
                    <a:pt x="16" y="68"/>
                    <a:pt x="21" y="70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1" y="75"/>
                    <a:pt x="21" y="75"/>
                    <a:pt x="20" y="75"/>
                  </a:cubicBezTo>
                  <a:cubicBezTo>
                    <a:pt x="13" y="73"/>
                    <a:pt x="7" y="69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6" y="54"/>
                    <a:pt x="10" y="45"/>
                    <a:pt x="13" y="34"/>
                  </a:cubicBezTo>
                  <a:cubicBezTo>
                    <a:pt x="16" y="24"/>
                    <a:pt x="18" y="14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20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22" y="1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65" name="Freeform 157"/>
            <p:cNvSpPr>
              <a:spLocks noEditPoints="1"/>
            </p:cNvSpPr>
            <p:nvPr/>
          </p:nvSpPr>
          <p:spPr bwMode="auto">
            <a:xfrm>
              <a:off x="5795667" y="5076137"/>
              <a:ext cx="72629" cy="135731"/>
            </a:xfrm>
            <a:custGeom>
              <a:avLst/>
              <a:gdLst>
                <a:gd name="T0" fmla="*/ 24 w 43"/>
                <a:gd name="T1" fmla="*/ 75 h 80"/>
                <a:gd name="T2" fmla="*/ 38 w 43"/>
                <a:gd name="T3" fmla="*/ 75 h 80"/>
                <a:gd name="T4" fmla="*/ 38 w 43"/>
                <a:gd name="T5" fmla="*/ 5 h 80"/>
                <a:gd name="T6" fmla="*/ 22 w 43"/>
                <a:gd name="T7" fmla="*/ 9 h 80"/>
                <a:gd name="T8" fmla="*/ 22 w 43"/>
                <a:gd name="T9" fmla="*/ 4 h 80"/>
                <a:gd name="T10" fmla="*/ 40 w 43"/>
                <a:gd name="T11" fmla="*/ 0 h 80"/>
                <a:gd name="T12" fmla="*/ 41 w 43"/>
                <a:gd name="T13" fmla="*/ 0 h 80"/>
                <a:gd name="T14" fmla="*/ 43 w 43"/>
                <a:gd name="T15" fmla="*/ 2 h 80"/>
                <a:gd name="T16" fmla="*/ 43 w 43"/>
                <a:gd name="T17" fmla="*/ 77 h 80"/>
                <a:gd name="T18" fmla="*/ 41 w 43"/>
                <a:gd name="T19" fmla="*/ 80 h 80"/>
                <a:gd name="T20" fmla="*/ 22 w 43"/>
                <a:gd name="T21" fmla="*/ 80 h 80"/>
                <a:gd name="T22" fmla="*/ 22 w 43"/>
                <a:gd name="T23" fmla="*/ 60 h 80"/>
                <a:gd name="T24" fmla="*/ 24 w 43"/>
                <a:gd name="T25" fmla="*/ 75 h 80"/>
                <a:gd name="T26" fmla="*/ 22 w 43"/>
                <a:gd name="T27" fmla="*/ 9 h 80"/>
                <a:gd name="T28" fmla="*/ 21 w 43"/>
                <a:gd name="T29" fmla="*/ 9 h 80"/>
                <a:gd name="T30" fmla="*/ 6 w 43"/>
                <a:gd name="T31" fmla="*/ 16 h 80"/>
                <a:gd name="T32" fmla="*/ 18 w 43"/>
                <a:gd name="T33" fmla="*/ 44 h 80"/>
                <a:gd name="T34" fmla="*/ 22 w 43"/>
                <a:gd name="T35" fmla="*/ 60 h 80"/>
                <a:gd name="T36" fmla="*/ 22 w 43"/>
                <a:gd name="T37" fmla="*/ 80 h 80"/>
                <a:gd name="T38" fmla="*/ 21 w 43"/>
                <a:gd name="T39" fmla="*/ 80 h 80"/>
                <a:gd name="T40" fmla="*/ 21 w 43"/>
                <a:gd name="T41" fmla="*/ 80 h 80"/>
                <a:gd name="T42" fmla="*/ 19 w 43"/>
                <a:gd name="T43" fmla="*/ 77 h 80"/>
                <a:gd name="T44" fmla="*/ 13 w 43"/>
                <a:gd name="T45" fmla="*/ 45 h 80"/>
                <a:gd name="T46" fmla="*/ 0 w 43"/>
                <a:gd name="T47" fmla="*/ 17 h 80"/>
                <a:gd name="T48" fmla="*/ 0 w 43"/>
                <a:gd name="T49" fmla="*/ 17 h 80"/>
                <a:gd name="T50" fmla="*/ 1 w 43"/>
                <a:gd name="T51" fmla="*/ 14 h 80"/>
                <a:gd name="T52" fmla="*/ 20 w 43"/>
                <a:gd name="T53" fmla="*/ 4 h 80"/>
                <a:gd name="T54" fmla="*/ 22 w 43"/>
                <a:gd name="T55" fmla="*/ 4 h 80"/>
                <a:gd name="T56" fmla="*/ 22 w 43"/>
                <a:gd name="T57" fmla="*/ 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80">
                  <a:moveTo>
                    <a:pt x="24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3" y="6"/>
                    <a:pt x="27" y="7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8" y="2"/>
                    <a:pt x="34" y="0"/>
                    <a:pt x="4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1"/>
                    <a:pt x="43" y="2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3" y="79"/>
                    <a:pt x="42" y="80"/>
                    <a:pt x="41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5"/>
                    <a:pt x="23" y="70"/>
                    <a:pt x="24" y="75"/>
                  </a:cubicBezTo>
                  <a:close/>
                  <a:moveTo>
                    <a:pt x="22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16" y="11"/>
                    <a:pt x="11" y="13"/>
                    <a:pt x="6" y="16"/>
                  </a:cubicBezTo>
                  <a:cubicBezTo>
                    <a:pt x="11" y="24"/>
                    <a:pt x="15" y="33"/>
                    <a:pt x="18" y="44"/>
                  </a:cubicBezTo>
                  <a:cubicBezTo>
                    <a:pt x="20" y="49"/>
                    <a:pt x="21" y="55"/>
                    <a:pt x="22" y="6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0"/>
                    <a:pt x="19" y="79"/>
                    <a:pt x="19" y="77"/>
                  </a:cubicBezTo>
                  <a:cubicBezTo>
                    <a:pt x="18" y="66"/>
                    <a:pt x="16" y="55"/>
                    <a:pt x="13" y="45"/>
                  </a:cubicBezTo>
                  <a:cubicBezTo>
                    <a:pt x="10" y="34"/>
                    <a:pt x="6" y="2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4"/>
                    <a:pt x="1" y="14"/>
                  </a:cubicBezTo>
                  <a:cubicBezTo>
                    <a:pt x="7" y="10"/>
                    <a:pt x="13" y="7"/>
                    <a:pt x="20" y="4"/>
                  </a:cubicBezTo>
                  <a:cubicBezTo>
                    <a:pt x="21" y="4"/>
                    <a:pt x="21" y="4"/>
                    <a:pt x="22" y="4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66" name="Freeform 158"/>
            <p:cNvSpPr>
              <a:spLocks noEditPoints="1"/>
            </p:cNvSpPr>
            <p:nvPr/>
          </p:nvSpPr>
          <p:spPr bwMode="auto">
            <a:xfrm>
              <a:off x="5732564" y="5227346"/>
              <a:ext cx="79772" cy="97631"/>
            </a:xfrm>
            <a:custGeom>
              <a:avLst/>
              <a:gdLst>
                <a:gd name="T0" fmla="*/ 24 w 47"/>
                <a:gd name="T1" fmla="*/ 0 h 58"/>
                <a:gd name="T2" fmla="*/ 45 w 47"/>
                <a:gd name="T3" fmla="*/ 0 h 58"/>
                <a:gd name="T4" fmla="*/ 47 w 47"/>
                <a:gd name="T5" fmla="*/ 2 h 58"/>
                <a:gd name="T6" fmla="*/ 42 w 47"/>
                <a:gd name="T7" fmla="*/ 31 h 58"/>
                <a:gd name="T8" fmla="*/ 31 w 47"/>
                <a:gd name="T9" fmla="*/ 56 h 58"/>
                <a:gd name="T10" fmla="*/ 27 w 47"/>
                <a:gd name="T11" fmla="*/ 57 h 58"/>
                <a:gd name="T12" fmla="*/ 24 w 47"/>
                <a:gd name="T13" fmla="*/ 54 h 58"/>
                <a:gd name="T14" fmla="*/ 24 w 47"/>
                <a:gd name="T15" fmla="*/ 47 h 58"/>
                <a:gd name="T16" fmla="*/ 28 w 47"/>
                <a:gd name="T17" fmla="*/ 51 h 58"/>
                <a:gd name="T18" fmla="*/ 37 w 47"/>
                <a:gd name="T19" fmla="*/ 30 h 58"/>
                <a:gd name="T20" fmla="*/ 42 w 47"/>
                <a:gd name="T21" fmla="*/ 4 h 58"/>
                <a:gd name="T22" fmla="*/ 24 w 47"/>
                <a:gd name="T23" fmla="*/ 4 h 58"/>
                <a:gd name="T24" fmla="*/ 24 w 47"/>
                <a:gd name="T25" fmla="*/ 0 h 58"/>
                <a:gd name="T26" fmla="*/ 2 w 47"/>
                <a:gd name="T27" fmla="*/ 12 h 58"/>
                <a:gd name="T28" fmla="*/ 0 w 47"/>
                <a:gd name="T29" fmla="*/ 2 h 58"/>
                <a:gd name="T30" fmla="*/ 3 w 47"/>
                <a:gd name="T31" fmla="*/ 0 h 58"/>
                <a:gd name="T32" fmla="*/ 24 w 47"/>
                <a:gd name="T33" fmla="*/ 0 h 58"/>
                <a:gd name="T34" fmla="*/ 24 w 47"/>
                <a:gd name="T35" fmla="*/ 4 h 58"/>
                <a:gd name="T36" fmla="*/ 5 w 47"/>
                <a:gd name="T37" fmla="*/ 4 h 58"/>
                <a:gd name="T38" fmla="*/ 8 w 47"/>
                <a:gd name="T39" fmla="*/ 16 h 58"/>
                <a:gd name="T40" fmla="*/ 13 w 47"/>
                <a:gd name="T41" fmla="*/ 30 h 58"/>
                <a:gd name="T42" fmla="*/ 24 w 47"/>
                <a:gd name="T43" fmla="*/ 47 h 58"/>
                <a:gd name="T44" fmla="*/ 24 w 47"/>
                <a:gd name="T45" fmla="*/ 54 h 58"/>
                <a:gd name="T46" fmla="*/ 9 w 47"/>
                <a:gd name="T47" fmla="*/ 32 h 58"/>
                <a:gd name="T48" fmla="*/ 2 w 47"/>
                <a:gd name="T4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58">
                  <a:moveTo>
                    <a:pt x="2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1"/>
                    <a:pt x="47" y="2"/>
                  </a:cubicBezTo>
                  <a:cubicBezTo>
                    <a:pt x="47" y="12"/>
                    <a:pt x="45" y="22"/>
                    <a:pt x="42" y="31"/>
                  </a:cubicBezTo>
                  <a:cubicBezTo>
                    <a:pt x="39" y="40"/>
                    <a:pt x="35" y="49"/>
                    <a:pt x="31" y="56"/>
                  </a:cubicBezTo>
                  <a:cubicBezTo>
                    <a:pt x="30" y="57"/>
                    <a:pt x="29" y="58"/>
                    <a:pt x="27" y="57"/>
                  </a:cubicBezTo>
                  <a:cubicBezTo>
                    <a:pt x="26" y="56"/>
                    <a:pt x="25" y="55"/>
                    <a:pt x="24" y="54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8"/>
                    <a:pt x="27" y="50"/>
                    <a:pt x="28" y="51"/>
                  </a:cubicBezTo>
                  <a:cubicBezTo>
                    <a:pt x="32" y="45"/>
                    <a:pt x="35" y="38"/>
                    <a:pt x="37" y="30"/>
                  </a:cubicBezTo>
                  <a:cubicBezTo>
                    <a:pt x="40" y="22"/>
                    <a:pt x="41" y="13"/>
                    <a:pt x="42" y="4"/>
                  </a:cubicBezTo>
                  <a:cubicBezTo>
                    <a:pt x="24" y="4"/>
                    <a:pt x="24" y="4"/>
                    <a:pt x="24" y="4"/>
                  </a:cubicBezTo>
                  <a:lnTo>
                    <a:pt x="24" y="0"/>
                  </a:lnTo>
                  <a:close/>
                  <a:moveTo>
                    <a:pt x="2" y="12"/>
                  </a:moveTo>
                  <a:cubicBezTo>
                    <a:pt x="1" y="8"/>
                    <a:pt x="1" y="5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8"/>
                    <a:pt x="7" y="12"/>
                    <a:pt x="8" y="16"/>
                  </a:cubicBezTo>
                  <a:cubicBezTo>
                    <a:pt x="9" y="21"/>
                    <a:pt x="11" y="25"/>
                    <a:pt x="13" y="30"/>
                  </a:cubicBezTo>
                  <a:cubicBezTo>
                    <a:pt x="16" y="36"/>
                    <a:pt x="19" y="42"/>
                    <a:pt x="24" y="47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18" y="47"/>
                    <a:pt x="12" y="40"/>
                    <a:pt x="9" y="32"/>
                  </a:cubicBezTo>
                  <a:cubicBezTo>
                    <a:pt x="5" y="26"/>
                    <a:pt x="3" y="19"/>
                    <a:pt x="2" y="1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67" name="Freeform 159"/>
            <p:cNvSpPr>
              <a:spLocks noEditPoints="1"/>
            </p:cNvSpPr>
            <p:nvPr/>
          </p:nvSpPr>
          <p:spPr bwMode="auto">
            <a:xfrm>
              <a:off x="5732564" y="5111856"/>
              <a:ext cx="79772" cy="100013"/>
            </a:xfrm>
            <a:custGeom>
              <a:avLst/>
              <a:gdLst>
                <a:gd name="T0" fmla="*/ 28 w 47"/>
                <a:gd name="T1" fmla="*/ 7 h 59"/>
                <a:gd name="T2" fmla="*/ 24 w 47"/>
                <a:gd name="T3" fmla="*/ 11 h 59"/>
                <a:gd name="T4" fmla="*/ 24 w 47"/>
                <a:gd name="T5" fmla="*/ 4 h 59"/>
                <a:gd name="T6" fmla="*/ 27 w 47"/>
                <a:gd name="T7" fmla="*/ 1 h 59"/>
                <a:gd name="T8" fmla="*/ 27 w 47"/>
                <a:gd name="T9" fmla="*/ 1 h 59"/>
                <a:gd name="T10" fmla="*/ 31 w 47"/>
                <a:gd name="T11" fmla="*/ 2 h 59"/>
                <a:gd name="T12" fmla="*/ 42 w 47"/>
                <a:gd name="T13" fmla="*/ 27 h 59"/>
                <a:gd name="T14" fmla="*/ 47 w 47"/>
                <a:gd name="T15" fmla="*/ 56 h 59"/>
                <a:gd name="T16" fmla="*/ 47 w 47"/>
                <a:gd name="T17" fmla="*/ 56 h 59"/>
                <a:gd name="T18" fmla="*/ 45 w 47"/>
                <a:gd name="T19" fmla="*/ 59 h 59"/>
                <a:gd name="T20" fmla="*/ 24 w 47"/>
                <a:gd name="T21" fmla="*/ 59 h 59"/>
                <a:gd name="T22" fmla="*/ 24 w 47"/>
                <a:gd name="T23" fmla="*/ 54 h 59"/>
                <a:gd name="T24" fmla="*/ 42 w 47"/>
                <a:gd name="T25" fmla="*/ 54 h 59"/>
                <a:gd name="T26" fmla="*/ 37 w 47"/>
                <a:gd name="T27" fmla="*/ 29 h 59"/>
                <a:gd name="T28" fmla="*/ 28 w 47"/>
                <a:gd name="T29" fmla="*/ 7 h 59"/>
                <a:gd name="T30" fmla="*/ 24 w 47"/>
                <a:gd name="T31" fmla="*/ 11 h 59"/>
                <a:gd name="T32" fmla="*/ 13 w 47"/>
                <a:gd name="T33" fmla="*/ 28 h 59"/>
                <a:gd name="T34" fmla="*/ 5 w 47"/>
                <a:gd name="T35" fmla="*/ 54 h 59"/>
                <a:gd name="T36" fmla="*/ 24 w 47"/>
                <a:gd name="T37" fmla="*/ 54 h 59"/>
                <a:gd name="T38" fmla="*/ 24 w 47"/>
                <a:gd name="T39" fmla="*/ 59 h 59"/>
                <a:gd name="T40" fmla="*/ 3 w 47"/>
                <a:gd name="T41" fmla="*/ 59 h 59"/>
                <a:gd name="T42" fmla="*/ 3 w 47"/>
                <a:gd name="T43" fmla="*/ 59 h 59"/>
                <a:gd name="T44" fmla="*/ 3 w 47"/>
                <a:gd name="T45" fmla="*/ 59 h 59"/>
                <a:gd name="T46" fmla="*/ 0 w 47"/>
                <a:gd name="T47" fmla="*/ 56 h 59"/>
                <a:gd name="T48" fmla="*/ 9 w 47"/>
                <a:gd name="T49" fmla="*/ 26 h 59"/>
                <a:gd name="T50" fmla="*/ 24 w 47"/>
                <a:gd name="T51" fmla="*/ 4 h 59"/>
                <a:gd name="T52" fmla="*/ 24 w 47"/>
                <a:gd name="T53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59">
                  <a:moveTo>
                    <a:pt x="28" y="7"/>
                  </a:moveTo>
                  <a:cubicBezTo>
                    <a:pt x="27" y="8"/>
                    <a:pt x="25" y="10"/>
                    <a:pt x="24" y="11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3"/>
                    <a:pt x="26" y="2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8" y="0"/>
                    <a:pt x="30" y="1"/>
                    <a:pt x="31" y="2"/>
                  </a:cubicBezTo>
                  <a:cubicBezTo>
                    <a:pt x="35" y="9"/>
                    <a:pt x="39" y="17"/>
                    <a:pt x="42" y="27"/>
                  </a:cubicBezTo>
                  <a:cubicBezTo>
                    <a:pt x="45" y="36"/>
                    <a:pt x="47" y="4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8"/>
                    <a:pt x="46" y="59"/>
                    <a:pt x="45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45"/>
                    <a:pt x="40" y="36"/>
                    <a:pt x="37" y="29"/>
                  </a:cubicBezTo>
                  <a:cubicBezTo>
                    <a:pt x="35" y="20"/>
                    <a:pt x="32" y="13"/>
                    <a:pt x="28" y="7"/>
                  </a:cubicBezTo>
                  <a:close/>
                  <a:moveTo>
                    <a:pt x="24" y="11"/>
                  </a:moveTo>
                  <a:cubicBezTo>
                    <a:pt x="19" y="17"/>
                    <a:pt x="16" y="22"/>
                    <a:pt x="13" y="28"/>
                  </a:cubicBezTo>
                  <a:cubicBezTo>
                    <a:pt x="9" y="36"/>
                    <a:pt x="6" y="45"/>
                    <a:pt x="5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1" y="59"/>
                    <a:pt x="0" y="57"/>
                    <a:pt x="0" y="56"/>
                  </a:cubicBezTo>
                  <a:cubicBezTo>
                    <a:pt x="1" y="45"/>
                    <a:pt x="4" y="35"/>
                    <a:pt x="9" y="26"/>
                  </a:cubicBezTo>
                  <a:cubicBezTo>
                    <a:pt x="12" y="18"/>
                    <a:pt x="18" y="11"/>
                    <a:pt x="24" y="4"/>
                  </a:cubicBezTo>
                  <a:lnTo>
                    <a:pt x="24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68" name="Freeform 160"/>
            <p:cNvSpPr>
              <a:spLocks noEditPoints="1"/>
            </p:cNvSpPr>
            <p:nvPr/>
          </p:nvSpPr>
          <p:spPr bwMode="auto">
            <a:xfrm>
              <a:off x="5883773" y="5227346"/>
              <a:ext cx="72629" cy="133350"/>
            </a:xfrm>
            <a:custGeom>
              <a:avLst/>
              <a:gdLst>
                <a:gd name="T0" fmla="*/ 21 w 43"/>
                <a:gd name="T1" fmla="*/ 71 h 79"/>
                <a:gd name="T2" fmla="*/ 21 w 43"/>
                <a:gd name="T3" fmla="*/ 71 h 79"/>
                <a:gd name="T4" fmla="*/ 37 w 43"/>
                <a:gd name="T5" fmla="*/ 63 h 79"/>
                <a:gd name="T6" fmla="*/ 24 w 43"/>
                <a:gd name="T7" fmla="*/ 36 h 79"/>
                <a:gd name="T8" fmla="*/ 21 w 43"/>
                <a:gd name="T9" fmla="*/ 22 h 79"/>
                <a:gd name="T10" fmla="*/ 21 w 43"/>
                <a:gd name="T11" fmla="*/ 0 h 79"/>
                <a:gd name="T12" fmla="*/ 23 w 43"/>
                <a:gd name="T13" fmla="*/ 2 h 79"/>
                <a:gd name="T14" fmla="*/ 29 w 43"/>
                <a:gd name="T15" fmla="*/ 34 h 79"/>
                <a:gd name="T16" fmla="*/ 42 w 43"/>
                <a:gd name="T17" fmla="*/ 63 h 79"/>
                <a:gd name="T18" fmla="*/ 42 w 43"/>
                <a:gd name="T19" fmla="*/ 63 h 79"/>
                <a:gd name="T20" fmla="*/ 42 w 43"/>
                <a:gd name="T21" fmla="*/ 63 h 79"/>
                <a:gd name="T22" fmla="*/ 42 w 43"/>
                <a:gd name="T23" fmla="*/ 66 h 79"/>
                <a:gd name="T24" fmla="*/ 23 w 43"/>
                <a:gd name="T25" fmla="*/ 75 h 79"/>
                <a:gd name="T26" fmla="*/ 21 w 43"/>
                <a:gd name="T27" fmla="*/ 76 h 79"/>
                <a:gd name="T28" fmla="*/ 21 w 43"/>
                <a:gd name="T29" fmla="*/ 71 h 79"/>
                <a:gd name="T30" fmla="*/ 5 w 43"/>
                <a:gd name="T31" fmla="*/ 74 h 79"/>
                <a:gd name="T32" fmla="*/ 21 w 43"/>
                <a:gd name="T33" fmla="*/ 71 h 79"/>
                <a:gd name="T34" fmla="*/ 21 w 43"/>
                <a:gd name="T35" fmla="*/ 76 h 79"/>
                <a:gd name="T36" fmla="*/ 3 w 43"/>
                <a:gd name="T37" fmla="*/ 79 h 79"/>
                <a:gd name="T38" fmla="*/ 2 w 43"/>
                <a:gd name="T39" fmla="*/ 79 h 79"/>
                <a:gd name="T40" fmla="*/ 0 w 43"/>
                <a:gd name="T41" fmla="*/ 77 h 79"/>
                <a:gd name="T42" fmla="*/ 0 w 43"/>
                <a:gd name="T43" fmla="*/ 2 h 79"/>
                <a:gd name="T44" fmla="*/ 2 w 43"/>
                <a:gd name="T45" fmla="*/ 0 h 79"/>
                <a:gd name="T46" fmla="*/ 21 w 43"/>
                <a:gd name="T47" fmla="*/ 0 h 79"/>
                <a:gd name="T48" fmla="*/ 21 w 43"/>
                <a:gd name="T49" fmla="*/ 0 h 79"/>
                <a:gd name="T50" fmla="*/ 21 w 43"/>
                <a:gd name="T51" fmla="*/ 0 h 79"/>
                <a:gd name="T52" fmla="*/ 21 w 43"/>
                <a:gd name="T53" fmla="*/ 22 h 79"/>
                <a:gd name="T54" fmla="*/ 19 w 43"/>
                <a:gd name="T55" fmla="*/ 4 h 79"/>
                <a:gd name="T56" fmla="*/ 5 w 43"/>
                <a:gd name="T57" fmla="*/ 4 h 79"/>
                <a:gd name="T58" fmla="*/ 5 w 43"/>
                <a:gd name="T59" fmla="*/ 7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79">
                  <a:moveTo>
                    <a:pt x="21" y="71"/>
                  </a:moveTo>
                  <a:cubicBezTo>
                    <a:pt x="21" y="71"/>
                    <a:pt x="21" y="71"/>
                    <a:pt x="21" y="71"/>
                  </a:cubicBezTo>
                  <a:cubicBezTo>
                    <a:pt x="27" y="69"/>
                    <a:pt x="32" y="66"/>
                    <a:pt x="37" y="63"/>
                  </a:cubicBezTo>
                  <a:cubicBezTo>
                    <a:pt x="32" y="55"/>
                    <a:pt x="28" y="46"/>
                    <a:pt x="24" y="36"/>
                  </a:cubicBezTo>
                  <a:cubicBezTo>
                    <a:pt x="23" y="31"/>
                    <a:pt x="22" y="27"/>
                    <a:pt x="21" y="2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4" y="13"/>
                    <a:pt x="26" y="24"/>
                    <a:pt x="29" y="34"/>
                  </a:cubicBezTo>
                  <a:cubicBezTo>
                    <a:pt x="32" y="45"/>
                    <a:pt x="37" y="55"/>
                    <a:pt x="42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3" y="64"/>
                    <a:pt x="43" y="65"/>
                    <a:pt x="42" y="66"/>
                  </a:cubicBezTo>
                  <a:cubicBezTo>
                    <a:pt x="36" y="70"/>
                    <a:pt x="30" y="73"/>
                    <a:pt x="23" y="75"/>
                  </a:cubicBezTo>
                  <a:cubicBezTo>
                    <a:pt x="22" y="75"/>
                    <a:pt x="22" y="76"/>
                    <a:pt x="21" y="76"/>
                  </a:cubicBezTo>
                  <a:lnTo>
                    <a:pt x="21" y="71"/>
                  </a:lnTo>
                  <a:close/>
                  <a:moveTo>
                    <a:pt x="5" y="74"/>
                  </a:moveTo>
                  <a:cubicBezTo>
                    <a:pt x="10" y="74"/>
                    <a:pt x="16" y="72"/>
                    <a:pt x="21" y="71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15" y="78"/>
                    <a:pt x="9" y="79"/>
                    <a:pt x="3" y="79"/>
                  </a:cubicBezTo>
                  <a:cubicBezTo>
                    <a:pt x="3" y="79"/>
                    <a:pt x="3" y="79"/>
                    <a:pt x="2" y="79"/>
                  </a:cubicBezTo>
                  <a:cubicBezTo>
                    <a:pt x="1" y="79"/>
                    <a:pt x="0" y="78"/>
                    <a:pt x="0" y="77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16"/>
                    <a:pt x="19" y="10"/>
                    <a:pt x="19" y="4"/>
                  </a:cubicBezTo>
                  <a:cubicBezTo>
                    <a:pt x="5" y="4"/>
                    <a:pt x="5" y="4"/>
                    <a:pt x="5" y="4"/>
                  </a:cubicBezTo>
                  <a:lnTo>
                    <a:pt x="5" y="7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70" name="Freeform 163"/>
            <p:cNvSpPr>
              <a:spLocks noEditPoints="1"/>
            </p:cNvSpPr>
            <p:nvPr/>
          </p:nvSpPr>
          <p:spPr bwMode="auto">
            <a:xfrm>
              <a:off x="5656364" y="3612859"/>
              <a:ext cx="169069" cy="458391"/>
            </a:xfrm>
            <a:custGeom>
              <a:avLst/>
              <a:gdLst>
                <a:gd name="T0" fmla="*/ 60 w 100"/>
                <a:gd name="T1" fmla="*/ 266 h 270"/>
                <a:gd name="T2" fmla="*/ 60 w 100"/>
                <a:gd name="T3" fmla="*/ 129 h 270"/>
                <a:gd name="T4" fmla="*/ 62 w 100"/>
                <a:gd name="T5" fmla="*/ 127 h 270"/>
                <a:gd name="T6" fmla="*/ 86 w 100"/>
                <a:gd name="T7" fmla="*/ 107 h 270"/>
                <a:gd name="T8" fmla="*/ 95 w 100"/>
                <a:gd name="T9" fmla="*/ 73 h 270"/>
                <a:gd name="T10" fmla="*/ 81 w 100"/>
                <a:gd name="T11" fmla="*/ 25 h 270"/>
                <a:gd name="T12" fmla="*/ 50 w 100"/>
                <a:gd name="T13" fmla="*/ 5 h 270"/>
                <a:gd name="T14" fmla="*/ 50 w 100"/>
                <a:gd name="T15" fmla="*/ 5 h 270"/>
                <a:gd name="T16" fmla="*/ 50 w 100"/>
                <a:gd name="T17" fmla="*/ 0 h 270"/>
                <a:gd name="T18" fmla="*/ 50 w 100"/>
                <a:gd name="T19" fmla="*/ 0 h 270"/>
                <a:gd name="T20" fmla="*/ 85 w 100"/>
                <a:gd name="T21" fmla="*/ 23 h 270"/>
                <a:gd name="T22" fmla="*/ 100 w 100"/>
                <a:gd name="T23" fmla="*/ 73 h 270"/>
                <a:gd name="T24" fmla="*/ 90 w 100"/>
                <a:gd name="T25" fmla="*/ 110 h 270"/>
                <a:gd name="T26" fmla="*/ 65 w 100"/>
                <a:gd name="T27" fmla="*/ 131 h 270"/>
                <a:gd name="T28" fmla="*/ 65 w 100"/>
                <a:gd name="T29" fmla="*/ 268 h 270"/>
                <a:gd name="T30" fmla="*/ 62 w 100"/>
                <a:gd name="T31" fmla="*/ 270 h 270"/>
                <a:gd name="T32" fmla="*/ 50 w 100"/>
                <a:gd name="T33" fmla="*/ 270 h 270"/>
                <a:gd name="T34" fmla="*/ 50 w 100"/>
                <a:gd name="T35" fmla="*/ 266 h 270"/>
                <a:gd name="T36" fmla="*/ 60 w 100"/>
                <a:gd name="T37" fmla="*/ 266 h 270"/>
                <a:gd name="T38" fmla="*/ 50 w 100"/>
                <a:gd name="T39" fmla="*/ 5 h 270"/>
                <a:gd name="T40" fmla="*/ 20 w 100"/>
                <a:gd name="T41" fmla="*/ 25 h 270"/>
                <a:gd name="T42" fmla="*/ 5 w 100"/>
                <a:gd name="T43" fmla="*/ 73 h 270"/>
                <a:gd name="T44" fmla="*/ 14 w 100"/>
                <a:gd name="T45" fmla="*/ 107 h 270"/>
                <a:gd name="T46" fmla="*/ 39 w 100"/>
                <a:gd name="T47" fmla="*/ 127 h 270"/>
                <a:gd name="T48" fmla="*/ 40 w 100"/>
                <a:gd name="T49" fmla="*/ 129 h 270"/>
                <a:gd name="T50" fmla="*/ 40 w 100"/>
                <a:gd name="T51" fmla="*/ 129 h 270"/>
                <a:gd name="T52" fmla="*/ 40 w 100"/>
                <a:gd name="T53" fmla="*/ 266 h 270"/>
                <a:gd name="T54" fmla="*/ 50 w 100"/>
                <a:gd name="T55" fmla="*/ 266 h 270"/>
                <a:gd name="T56" fmla="*/ 50 w 100"/>
                <a:gd name="T57" fmla="*/ 270 h 270"/>
                <a:gd name="T58" fmla="*/ 38 w 100"/>
                <a:gd name="T59" fmla="*/ 270 h 270"/>
                <a:gd name="T60" fmla="*/ 35 w 100"/>
                <a:gd name="T61" fmla="*/ 268 h 270"/>
                <a:gd name="T62" fmla="*/ 35 w 100"/>
                <a:gd name="T63" fmla="*/ 131 h 270"/>
                <a:gd name="T64" fmla="*/ 10 w 100"/>
                <a:gd name="T65" fmla="*/ 110 h 270"/>
                <a:gd name="T66" fmla="*/ 0 w 100"/>
                <a:gd name="T67" fmla="*/ 73 h 270"/>
                <a:gd name="T68" fmla="*/ 16 w 100"/>
                <a:gd name="T69" fmla="*/ 23 h 270"/>
                <a:gd name="T70" fmla="*/ 50 w 100"/>
                <a:gd name="T71" fmla="*/ 0 h 270"/>
                <a:gd name="T72" fmla="*/ 50 w 100"/>
                <a:gd name="T73" fmla="*/ 5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270">
                  <a:moveTo>
                    <a:pt x="60" y="266"/>
                  </a:moveTo>
                  <a:cubicBezTo>
                    <a:pt x="60" y="129"/>
                    <a:pt x="60" y="129"/>
                    <a:pt x="60" y="129"/>
                  </a:cubicBezTo>
                  <a:cubicBezTo>
                    <a:pt x="60" y="128"/>
                    <a:pt x="61" y="127"/>
                    <a:pt x="62" y="127"/>
                  </a:cubicBezTo>
                  <a:cubicBezTo>
                    <a:pt x="72" y="124"/>
                    <a:pt x="80" y="117"/>
                    <a:pt x="86" y="107"/>
                  </a:cubicBezTo>
                  <a:cubicBezTo>
                    <a:pt x="92" y="98"/>
                    <a:pt x="95" y="86"/>
                    <a:pt x="95" y="73"/>
                  </a:cubicBezTo>
                  <a:cubicBezTo>
                    <a:pt x="95" y="57"/>
                    <a:pt x="90" y="39"/>
                    <a:pt x="81" y="25"/>
                  </a:cubicBezTo>
                  <a:cubicBezTo>
                    <a:pt x="72" y="13"/>
                    <a:pt x="62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4" y="0"/>
                    <a:pt x="76" y="10"/>
                    <a:pt x="85" y="23"/>
                  </a:cubicBezTo>
                  <a:cubicBezTo>
                    <a:pt x="94" y="37"/>
                    <a:pt x="100" y="56"/>
                    <a:pt x="100" y="73"/>
                  </a:cubicBezTo>
                  <a:cubicBezTo>
                    <a:pt x="100" y="87"/>
                    <a:pt x="96" y="100"/>
                    <a:pt x="90" y="110"/>
                  </a:cubicBezTo>
                  <a:cubicBezTo>
                    <a:pt x="84" y="120"/>
                    <a:pt x="75" y="127"/>
                    <a:pt x="65" y="131"/>
                  </a:cubicBezTo>
                  <a:cubicBezTo>
                    <a:pt x="65" y="268"/>
                    <a:pt x="65" y="268"/>
                    <a:pt x="65" y="268"/>
                  </a:cubicBezTo>
                  <a:cubicBezTo>
                    <a:pt x="65" y="269"/>
                    <a:pt x="64" y="270"/>
                    <a:pt x="62" y="270"/>
                  </a:cubicBezTo>
                  <a:cubicBezTo>
                    <a:pt x="50" y="270"/>
                    <a:pt x="50" y="270"/>
                    <a:pt x="50" y="270"/>
                  </a:cubicBezTo>
                  <a:cubicBezTo>
                    <a:pt x="50" y="266"/>
                    <a:pt x="50" y="266"/>
                    <a:pt x="50" y="266"/>
                  </a:cubicBezTo>
                  <a:lnTo>
                    <a:pt x="60" y="266"/>
                  </a:lnTo>
                  <a:close/>
                  <a:moveTo>
                    <a:pt x="50" y="5"/>
                  </a:moveTo>
                  <a:cubicBezTo>
                    <a:pt x="39" y="5"/>
                    <a:pt x="28" y="13"/>
                    <a:pt x="20" y="25"/>
                  </a:cubicBezTo>
                  <a:cubicBezTo>
                    <a:pt x="11" y="39"/>
                    <a:pt x="5" y="57"/>
                    <a:pt x="5" y="73"/>
                  </a:cubicBezTo>
                  <a:cubicBezTo>
                    <a:pt x="5" y="86"/>
                    <a:pt x="9" y="98"/>
                    <a:pt x="14" y="107"/>
                  </a:cubicBezTo>
                  <a:cubicBezTo>
                    <a:pt x="20" y="117"/>
                    <a:pt x="29" y="124"/>
                    <a:pt x="39" y="127"/>
                  </a:cubicBezTo>
                  <a:cubicBezTo>
                    <a:pt x="40" y="127"/>
                    <a:pt x="40" y="128"/>
                    <a:pt x="40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266"/>
                    <a:pt x="40" y="266"/>
                    <a:pt x="40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0" y="270"/>
                    <a:pt x="50" y="270"/>
                    <a:pt x="50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7" y="270"/>
                    <a:pt x="35" y="269"/>
                    <a:pt x="35" y="268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25" y="127"/>
                    <a:pt x="17" y="119"/>
                    <a:pt x="10" y="110"/>
                  </a:cubicBezTo>
                  <a:cubicBezTo>
                    <a:pt x="4" y="100"/>
                    <a:pt x="0" y="87"/>
                    <a:pt x="0" y="73"/>
                  </a:cubicBezTo>
                  <a:cubicBezTo>
                    <a:pt x="0" y="56"/>
                    <a:pt x="6" y="37"/>
                    <a:pt x="16" y="23"/>
                  </a:cubicBezTo>
                  <a:cubicBezTo>
                    <a:pt x="25" y="10"/>
                    <a:pt x="37" y="0"/>
                    <a:pt x="50" y="0"/>
                  </a:cubicBezTo>
                  <a:lnTo>
                    <a:pt x="50" y="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71" name="Freeform 164"/>
            <p:cNvSpPr>
              <a:spLocks noEditPoints="1"/>
            </p:cNvSpPr>
            <p:nvPr/>
          </p:nvSpPr>
          <p:spPr bwMode="auto">
            <a:xfrm>
              <a:off x="6564811" y="4903497"/>
              <a:ext cx="116681" cy="116681"/>
            </a:xfrm>
            <a:custGeom>
              <a:avLst/>
              <a:gdLst>
                <a:gd name="T0" fmla="*/ 35 w 69"/>
                <a:gd name="T1" fmla="*/ 64 h 69"/>
                <a:gd name="T2" fmla="*/ 56 w 69"/>
                <a:gd name="T3" fmla="*/ 55 h 69"/>
                <a:gd name="T4" fmla="*/ 64 w 69"/>
                <a:gd name="T5" fmla="*/ 34 h 69"/>
                <a:gd name="T6" fmla="*/ 56 w 69"/>
                <a:gd name="T7" fmla="*/ 13 h 69"/>
                <a:gd name="T8" fmla="*/ 35 w 69"/>
                <a:gd name="T9" fmla="*/ 5 h 69"/>
                <a:gd name="T10" fmla="*/ 35 w 69"/>
                <a:gd name="T11" fmla="*/ 0 h 69"/>
                <a:gd name="T12" fmla="*/ 59 w 69"/>
                <a:gd name="T13" fmla="*/ 10 h 69"/>
                <a:gd name="T14" fmla="*/ 69 w 69"/>
                <a:gd name="T15" fmla="*/ 34 h 69"/>
                <a:gd name="T16" fmla="*/ 59 w 69"/>
                <a:gd name="T17" fmla="*/ 59 h 69"/>
                <a:gd name="T18" fmla="*/ 35 w 69"/>
                <a:gd name="T19" fmla="*/ 69 h 69"/>
                <a:gd name="T20" fmla="*/ 35 w 69"/>
                <a:gd name="T21" fmla="*/ 64 h 69"/>
                <a:gd name="T22" fmla="*/ 35 w 69"/>
                <a:gd name="T23" fmla="*/ 27 h 69"/>
                <a:gd name="T24" fmla="*/ 35 w 69"/>
                <a:gd name="T25" fmla="*/ 32 h 69"/>
                <a:gd name="T26" fmla="*/ 40 w 69"/>
                <a:gd name="T27" fmla="*/ 32 h 69"/>
                <a:gd name="T28" fmla="*/ 36 w 69"/>
                <a:gd name="T29" fmla="*/ 36 h 69"/>
                <a:gd name="T30" fmla="*/ 35 w 69"/>
                <a:gd name="T31" fmla="*/ 37 h 69"/>
                <a:gd name="T32" fmla="*/ 35 w 69"/>
                <a:gd name="T33" fmla="*/ 45 h 69"/>
                <a:gd name="T34" fmla="*/ 40 w 69"/>
                <a:gd name="T35" fmla="*/ 39 h 69"/>
                <a:gd name="T36" fmla="*/ 47 w 69"/>
                <a:gd name="T37" fmla="*/ 31 h 69"/>
                <a:gd name="T38" fmla="*/ 48 w 69"/>
                <a:gd name="T39" fmla="*/ 30 h 69"/>
                <a:gd name="T40" fmla="*/ 45 w 69"/>
                <a:gd name="T41" fmla="*/ 27 h 69"/>
                <a:gd name="T42" fmla="*/ 35 w 69"/>
                <a:gd name="T43" fmla="*/ 27 h 69"/>
                <a:gd name="T44" fmla="*/ 21 w 69"/>
                <a:gd name="T45" fmla="*/ 61 h 69"/>
                <a:gd name="T46" fmla="*/ 26 w 69"/>
                <a:gd name="T47" fmla="*/ 63 h 69"/>
                <a:gd name="T48" fmla="*/ 35 w 69"/>
                <a:gd name="T49" fmla="*/ 64 h 69"/>
                <a:gd name="T50" fmla="*/ 35 w 69"/>
                <a:gd name="T51" fmla="*/ 64 h 69"/>
                <a:gd name="T52" fmla="*/ 35 w 69"/>
                <a:gd name="T53" fmla="*/ 69 h 69"/>
                <a:gd name="T54" fmla="*/ 35 w 69"/>
                <a:gd name="T55" fmla="*/ 69 h 69"/>
                <a:gd name="T56" fmla="*/ 25 w 69"/>
                <a:gd name="T57" fmla="*/ 68 h 69"/>
                <a:gd name="T58" fmla="*/ 16 w 69"/>
                <a:gd name="T59" fmla="*/ 63 h 69"/>
                <a:gd name="T60" fmla="*/ 16 w 69"/>
                <a:gd name="T61" fmla="*/ 63 h 69"/>
                <a:gd name="T62" fmla="*/ 15 w 69"/>
                <a:gd name="T63" fmla="*/ 63 h 69"/>
                <a:gd name="T64" fmla="*/ 15 w 69"/>
                <a:gd name="T65" fmla="*/ 60 h 69"/>
                <a:gd name="T66" fmla="*/ 35 w 69"/>
                <a:gd name="T67" fmla="*/ 37 h 69"/>
                <a:gd name="T68" fmla="*/ 35 w 69"/>
                <a:gd name="T69" fmla="*/ 45 h 69"/>
                <a:gd name="T70" fmla="*/ 21 w 69"/>
                <a:gd name="T71" fmla="*/ 61 h 69"/>
                <a:gd name="T72" fmla="*/ 35 w 69"/>
                <a:gd name="T73" fmla="*/ 5 h 69"/>
                <a:gd name="T74" fmla="*/ 35 w 69"/>
                <a:gd name="T75" fmla="*/ 5 h 69"/>
                <a:gd name="T76" fmla="*/ 15 w 69"/>
                <a:gd name="T77" fmla="*/ 12 h 69"/>
                <a:gd name="T78" fmla="*/ 6 w 69"/>
                <a:gd name="T79" fmla="*/ 27 h 69"/>
                <a:gd name="T80" fmla="*/ 35 w 69"/>
                <a:gd name="T81" fmla="*/ 27 h 69"/>
                <a:gd name="T82" fmla="*/ 35 w 69"/>
                <a:gd name="T83" fmla="*/ 27 h 69"/>
                <a:gd name="T84" fmla="*/ 35 w 69"/>
                <a:gd name="T85" fmla="*/ 32 h 69"/>
                <a:gd name="T86" fmla="*/ 35 w 69"/>
                <a:gd name="T87" fmla="*/ 32 h 69"/>
                <a:gd name="T88" fmla="*/ 3 w 69"/>
                <a:gd name="T89" fmla="*/ 32 h 69"/>
                <a:gd name="T90" fmla="*/ 3 w 69"/>
                <a:gd name="T91" fmla="*/ 32 h 69"/>
                <a:gd name="T92" fmla="*/ 2 w 69"/>
                <a:gd name="T93" fmla="*/ 32 h 69"/>
                <a:gd name="T94" fmla="*/ 0 w 69"/>
                <a:gd name="T95" fmla="*/ 29 h 69"/>
                <a:gd name="T96" fmla="*/ 12 w 69"/>
                <a:gd name="T97" fmla="*/ 8 h 69"/>
                <a:gd name="T98" fmla="*/ 35 w 69"/>
                <a:gd name="T99" fmla="*/ 0 h 69"/>
                <a:gd name="T100" fmla="*/ 35 w 69"/>
                <a:gd name="T101" fmla="*/ 0 h 69"/>
                <a:gd name="T102" fmla="*/ 35 w 69"/>
                <a:gd name="T103" fmla="*/ 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" h="69">
                  <a:moveTo>
                    <a:pt x="35" y="64"/>
                  </a:moveTo>
                  <a:cubicBezTo>
                    <a:pt x="43" y="64"/>
                    <a:pt x="50" y="61"/>
                    <a:pt x="56" y="55"/>
                  </a:cubicBezTo>
                  <a:cubicBezTo>
                    <a:pt x="61" y="50"/>
                    <a:pt x="64" y="43"/>
                    <a:pt x="64" y="34"/>
                  </a:cubicBezTo>
                  <a:cubicBezTo>
                    <a:pt x="64" y="26"/>
                    <a:pt x="61" y="19"/>
                    <a:pt x="56" y="13"/>
                  </a:cubicBezTo>
                  <a:cubicBezTo>
                    <a:pt x="50" y="8"/>
                    <a:pt x="43" y="5"/>
                    <a:pt x="35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4" y="0"/>
                    <a:pt x="53" y="4"/>
                    <a:pt x="59" y="10"/>
                  </a:cubicBezTo>
                  <a:cubicBezTo>
                    <a:pt x="65" y="16"/>
                    <a:pt x="69" y="25"/>
                    <a:pt x="69" y="34"/>
                  </a:cubicBezTo>
                  <a:cubicBezTo>
                    <a:pt x="69" y="44"/>
                    <a:pt x="65" y="53"/>
                    <a:pt x="59" y="59"/>
                  </a:cubicBezTo>
                  <a:cubicBezTo>
                    <a:pt x="53" y="65"/>
                    <a:pt x="44" y="69"/>
                    <a:pt x="35" y="69"/>
                  </a:cubicBezTo>
                  <a:cubicBezTo>
                    <a:pt x="35" y="64"/>
                    <a:pt x="35" y="64"/>
                    <a:pt x="35" y="64"/>
                  </a:cubicBezTo>
                  <a:close/>
                  <a:moveTo>
                    <a:pt x="35" y="27"/>
                  </a:moveTo>
                  <a:cubicBezTo>
                    <a:pt x="35" y="32"/>
                    <a:pt x="35" y="32"/>
                    <a:pt x="35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8" y="30"/>
                    <a:pt x="48" y="30"/>
                  </a:cubicBezTo>
                  <a:cubicBezTo>
                    <a:pt x="48" y="28"/>
                    <a:pt x="46" y="27"/>
                    <a:pt x="45" y="27"/>
                  </a:cubicBezTo>
                  <a:lnTo>
                    <a:pt x="35" y="27"/>
                  </a:lnTo>
                  <a:close/>
                  <a:moveTo>
                    <a:pt x="21" y="61"/>
                  </a:moveTo>
                  <a:cubicBezTo>
                    <a:pt x="22" y="62"/>
                    <a:pt x="24" y="62"/>
                    <a:pt x="26" y="63"/>
                  </a:cubicBezTo>
                  <a:cubicBezTo>
                    <a:pt x="29" y="64"/>
                    <a:pt x="32" y="64"/>
                    <a:pt x="35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1" y="69"/>
                    <a:pt x="28" y="68"/>
                    <a:pt x="25" y="68"/>
                  </a:cubicBezTo>
                  <a:cubicBezTo>
                    <a:pt x="22" y="67"/>
                    <a:pt x="19" y="65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5" y="63"/>
                  </a:cubicBezTo>
                  <a:cubicBezTo>
                    <a:pt x="14" y="62"/>
                    <a:pt x="14" y="61"/>
                    <a:pt x="15" y="60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21" y="61"/>
                    <a:pt x="21" y="61"/>
                    <a:pt x="21" y="61"/>
                  </a:cubicBezTo>
                  <a:close/>
                  <a:moveTo>
                    <a:pt x="35" y="5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27" y="5"/>
                    <a:pt x="20" y="7"/>
                    <a:pt x="15" y="12"/>
                  </a:cubicBezTo>
                  <a:cubicBezTo>
                    <a:pt x="11" y="16"/>
                    <a:pt x="7" y="21"/>
                    <a:pt x="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2" y="32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2" y="21"/>
                    <a:pt x="6" y="14"/>
                    <a:pt x="12" y="8"/>
                  </a:cubicBezTo>
                  <a:cubicBezTo>
                    <a:pt x="18" y="3"/>
                    <a:pt x="26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35" y="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72" name="Freeform 165"/>
            <p:cNvSpPr>
              <a:spLocks noEditPoints="1"/>
            </p:cNvSpPr>
            <p:nvPr/>
          </p:nvSpPr>
          <p:spPr bwMode="auto">
            <a:xfrm>
              <a:off x="6394551" y="4957075"/>
              <a:ext cx="232172" cy="219075"/>
            </a:xfrm>
            <a:custGeom>
              <a:avLst/>
              <a:gdLst>
                <a:gd name="T0" fmla="*/ 69 w 137"/>
                <a:gd name="T1" fmla="*/ 124 h 129"/>
                <a:gd name="T2" fmla="*/ 86 w 137"/>
                <a:gd name="T3" fmla="*/ 124 h 129"/>
                <a:gd name="T4" fmla="*/ 84 w 137"/>
                <a:gd name="T5" fmla="*/ 122 h 129"/>
                <a:gd name="T6" fmla="*/ 75 w 137"/>
                <a:gd name="T7" fmla="*/ 119 h 129"/>
                <a:gd name="T8" fmla="*/ 73 w 137"/>
                <a:gd name="T9" fmla="*/ 116 h 129"/>
                <a:gd name="T10" fmla="*/ 73 w 137"/>
                <a:gd name="T11" fmla="*/ 116 h 129"/>
                <a:gd name="T12" fmla="*/ 73 w 137"/>
                <a:gd name="T13" fmla="*/ 76 h 129"/>
                <a:gd name="T14" fmla="*/ 73 w 137"/>
                <a:gd name="T15" fmla="*/ 73 h 129"/>
                <a:gd name="T16" fmla="*/ 73 w 137"/>
                <a:gd name="T17" fmla="*/ 69 h 129"/>
                <a:gd name="T18" fmla="*/ 74 w 137"/>
                <a:gd name="T19" fmla="*/ 67 h 129"/>
                <a:gd name="T20" fmla="*/ 111 w 137"/>
                <a:gd name="T21" fmla="*/ 25 h 129"/>
                <a:gd name="T22" fmla="*/ 129 w 137"/>
                <a:gd name="T23" fmla="*/ 5 h 129"/>
                <a:gd name="T24" fmla="*/ 102 w 137"/>
                <a:gd name="T25" fmla="*/ 5 h 129"/>
                <a:gd name="T26" fmla="*/ 69 w 137"/>
                <a:gd name="T27" fmla="*/ 5 h 129"/>
                <a:gd name="T28" fmla="*/ 69 w 137"/>
                <a:gd name="T29" fmla="*/ 0 h 129"/>
                <a:gd name="T30" fmla="*/ 102 w 137"/>
                <a:gd name="T31" fmla="*/ 0 h 129"/>
                <a:gd name="T32" fmla="*/ 135 w 137"/>
                <a:gd name="T33" fmla="*/ 0 h 129"/>
                <a:gd name="T34" fmla="*/ 135 w 137"/>
                <a:gd name="T35" fmla="*/ 0 h 129"/>
                <a:gd name="T36" fmla="*/ 136 w 137"/>
                <a:gd name="T37" fmla="*/ 1 h 129"/>
                <a:gd name="T38" fmla="*/ 136 w 137"/>
                <a:gd name="T39" fmla="*/ 4 h 129"/>
                <a:gd name="T40" fmla="*/ 115 w 137"/>
                <a:gd name="T41" fmla="*/ 28 h 129"/>
                <a:gd name="T42" fmla="*/ 78 w 137"/>
                <a:gd name="T43" fmla="*/ 70 h 129"/>
                <a:gd name="T44" fmla="*/ 78 w 137"/>
                <a:gd name="T45" fmla="*/ 73 h 129"/>
                <a:gd name="T46" fmla="*/ 78 w 137"/>
                <a:gd name="T47" fmla="*/ 76 h 129"/>
                <a:gd name="T48" fmla="*/ 78 w 137"/>
                <a:gd name="T49" fmla="*/ 114 h 129"/>
                <a:gd name="T50" fmla="*/ 87 w 137"/>
                <a:gd name="T51" fmla="*/ 119 h 129"/>
                <a:gd name="T52" fmla="*/ 91 w 137"/>
                <a:gd name="T53" fmla="*/ 127 h 129"/>
                <a:gd name="T54" fmla="*/ 89 w 137"/>
                <a:gd name="T55" fmla="*/ 129 h 129"/>
                <a:gd name="T56" fmla="*/ 69 w 137"/>
                <a:gd name="T57" fmla="*/ 129 h 129"/>
                <a:gd name="T58" fmla="*/ 69 w 137"/>
                <a:gd name="T59" fmla="*/ 124 h 129"/>
                <a:gd name="T60" fmla="*/ 64 w 137"/>
                <a:gd name="T61" fmla="*/ 69 h 129"/>
                <a:gd name="T62" fmla="*/ 64 w 137"/>
                <a:gd name="T63" fmla="*/ 73 h 129"/>
                <a:gd name="T64" fmla="*/ 64 w 137"/>
                <a:gd name="T65" fmla="*/ 76 h 129"/>
                <a:gd name="T66" fmla="*/ 64 w 137"/>
                <a:gd name="T67" fmla="*/ 116 h 129"/>
                <a:gd name="T68" fmla="*/ 62 w 137"/>
                <a:gd name="T69" fmla="*/ 118 h 129"/>
                <a:gd name="T70" fmla="*/ 52 w 137"/>
                <a:gd name="T71" fmla="*/ 122 h 129"/>
                <a:gd name="T72" fmla="*/ 49 w 137"/>
                <a:gd name="T73" fmla="*/ 124 h 129"/>
                <a:gd name="T74" fmla="*/ 69 w 137"/>
                <a:gd name="T75" fmla="*/ 124 h 129"/>
                <a:gd name="T76" fmla="*/ 69 w 137"/>
                <a:gd name="T77" fmla="*/ 129 h 129"/>
                <a:gd name="T78" fmla="*/ 46 w 137"/>
                <a:gd name="T79" fmla="*/ 129 h 129"/>
                <a:gd name="T80" fmla="*/ 44 w 137"/>
                <a:gd name="T81" fmla="*/ 127 h 129"/>
                <a:gd name="T82" fmla="*/ 49 w 137"/>
                <a:gd name="T83" fmla="*/ 118 h 129"/>
                <a:gd name="T84" fmla="*/ 59 w 137"/>
                <a:gd name="T85" fmla="*/ 114 h 129"/>
                <a:gd name="T86" fmla="*/ 59 w 137"/>
                <a:gd name="T87" fmla="*/ 76 h 129"/>
                <a:gd name="T88" fmla="*/ 59 w 137"/>
                <a:gd name="T89" fmla="*/ 73 h 129"/>
                <a:gd name="T90" fmla="*/ 59 w 137"/>
                <a:gd name="T91" fmla="*/ 70 h 129"/>
                <a:gd name="T92" fmla="*/ 1 w 137"/>
                <a:gd name="T93" fmla="*/ 4 h 129"/>
                <a:gd name="T94" fmla="*/ 0 w 137"/>
                <a:gd name="T95" fmla="*/ 2 h 129"/>
                <a:gd name="T96" fmla="*/ 2 w 137"/>
                <a:gd name="T97" fmla="*/ 0 h 129"/>
                <a:gd name="T98" fmla="*/ 69 w 137"/>
                <a:gd name="T99" fmla="*/ 0 h 129"/>
                <a:gd name="T100" fmla="*/ 69 w 137"/>
                <a:gd name="T101" fmla="*/ 5 h 129"/>
                <a:gd name="T102" fmla="*/ 8 w 137"/>
                <a:gd name="T103" fmla="*/ 5 h 129"/>
                <a:gd name="T104" fmla="*/ 63 w 137"/>
                <a:gd name="T105" fmla="*/ 67 h 129"/>
                <a:gd name="T106" fmla="*/ 64 w 137"/>
                <a:gd name="T107" fmla="*/ 6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7" h="129">
                  <a:moveTo>
                    <a:pt x="69" y="124"/>
                  </a:moveTo>
                  <a:cubicBezTo>
                    <a:pt x="86" y="124"/>
                    <a:pt x="86" y="124"/>
                    <a:pt x="86" y="124"/>
                  </a:cubicBezTo>
                  <a:cubicBezTo>
                    <a:pt x="85" y="124"/>
                    <a:pt x="85" y="123"/>
                    <a:pt x="84" y="122"/>
                  </a:cubicBezTo>
                  <a:cubicBezTo>
                    <a:pt x="82" y="121"/>
                    <a:pt x="79" y="119"/>
                    <a:pt x="75" y="119"/>
                  </a:cubicBezTo>
                  <a:cubicBezTo>
                    <a:pt x="74" y="118"/>
                    <a:pt x="73" y="117"/>
                    <a:pt x="73" y="116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68"/>
                    <a:pt x="74" y="68"/>
                    <a:pt x="74" y="67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5" y="0"/>
                    <a:pt x="136" y="0"/>
                    <a:pt x="136" y="1"/>
                  </a:cubicBezTo>
                  <a:cubicBezTo>
                    <a:pt x="137" y="2"/>
                    <a:pt x="137" y="3"/>
                    <a:pt x="136" y="4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8" y="76"/>
                    <a:pt x="78" y="76"/>
                    <a:pt x="78" y="76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82" y="115"/>
                    <a:pt x="85" y="117"/>
                    <a:pt x="87" y="119"/>
                  </a:cubicBezTo>
                  <a:cubicBezTo>
                    <a:pt x="90" y="121"/>
                    <a:pt x="91" y="124"/>
                    <a:pt x="91" y="127"/>
                  </a:cubicBezTo>
                  <a:cubicBezTo>
                    <a:pt x="91" y="128"/>
                    <a:pt x="90" y="129"/>
                    <a:pt x="89" y="129"/>
                  </a:cubicBezTo>
                  <a:cubicBezTo>
                    <a:pt x="69" y="129"/>
                    <a:pt x="69" y="129"/>
                    <a:pt x="69" y="129"/>
                  </a:cubicBezTo>
                  <a:lnTo>
                    <a:pt x="69" y="124"/>
                  </a:lnTo>
                  <a:close/>
                  <a:moveTo>
                    <a:pt x="64" y="69"/>
                  </a:moveTo>
                  <a:cubicBezTo>
                    <a:pt x="64" y="73"/>
                    <a:pt x="64" y="73"/>
                    <a:pt x="64" y="73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4" y="117"/>
                    <a:pt x="63" y="118"/>
                    <a:pt x="62" y="118"/>
                  </a:cubicBezTo>
                  <a:cubicBezTo>
                    <a:pt x="58" y="119"/>
                    <a:pt x="54" y="120"/>
                    <a:pt x="52" y="122"/>
                  </a:cubicBezTo>
                  <a:cubicBezTo>
                    <a:pt x="51" y="123"/>
                    <a:pt x="50" y="123"/>
                    <a:pt x="49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45" y="129"/>
                    <a:pt x="44" y="128"/>
                    <a:pt x="44" y="127"/>
                  </a:cubicBezTo>
                  <a:cubicBezTo>
                    <a:pt x="44" y="123"/>
                    <a:pt x="46" y="120"/>
                    <a:pt x="49" y="118"/>
                  </a:cubicBezTo>
                  <a:cubicBezTo>
                    <a:pt x="52" y="116"/>
                    <a:pt x="55" y="115"/>
                    <a:pt x="59" y="114"/>
                  </a:cubicBezTo>
                  <a:cubicBezTo>
                    <a:pt x="59" y="76"/>
                    <a:pt x="59" y="76"/>
                    <a:pt x="59" y="76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4" y="68"/>
                    <a:pt x="64" y="68"/>
                    <a:pt x="64" y="6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78" name="Freeform 172"/>
            <p:cNvSpPr>
              <a:spLocks noEditPoints="1"/>
            </p:cNvSpPr>
            <p:nvPr/>
          </p:nvSpPr>
          <p:spPr bwMode="auto">
            <a:xfrm>
              <a:off x="5201545" y="4291515"/>
              <a:ext cx="67866" cy="64294"/>
            </a:xfrm>
            <a:custGeom>
              <a:avLst/>
              <a:gdLst>
                <a:gd name="T0" fmla="*/ 27 w 40"/>
                <a:gd name="T1" fmla="*/ 7 h 38"/>
                <a:gd name="T2" fmla="*/ 20 w 40"/>
                <a:gd name="T3" fmla="*/ 16 h 38"/>
                <a:gd name="T4" fmla="*/ 20 w 40"/>
                <a:gd name="T5" fmla="*/ 8 h 38"/>
                <a:gd name="T6" fmla="*/ 25 w 40"/>
                <a:gd name="T7" fmla="*/ 2 h 38"/>
                <a:gd name="T8" fmla="*/ 26 w 40"/>
                <a:gd name="T9" fmla="*/ 1 h 38"/>
                <a:gd name="T10" fmla="*/ 29 w 40"/>
                <a:gd name="T11" fmla="*/ 2 h 38"/>
                <a:gd name="T12" fmla="*/ 33 w 40"/>
                <a:gd name="T13" fmla="*/ 6 h 38"/>
                <a:gd name="T14" fmla="*/ 38 w 40"/>
                <a:gd name="T15" fmla="*/ 9 h 38"/>
                <a:gd name="T16" fmla="*/ 38 w 40"/>
                <a:gd name="T17" fmla="*/ 9 h 38"/>
                <a:gd name="T18" fmla="*/ 39 w 40"/>
                <a:gd name="T19" fmla="*/ 9 h 38"/>
                <a:gd name="T20" fmla="*/ 39 w 40"/>
                <a:gd name="T21" fmla="*/ 12 h 38"/>
                <a:gd name="T22" fmla="*/ 20 w 40"/>
                <a:gd name="T23" fmla="*/ 37 h 38"/>
                <a:gd name="T24" fmla="*/ 20 w 40"/>
                <a:gd name="T25" fmla="*/ 37 h 38"/>
                <a:gd name="T26" fmla="*/ 20 w 40"/>
                <a:gd name="T27" fmla="*/ 30 h 38"/>
                <a:gd name="T28" fmla="*/ 33 w 40"/>
                <a:gd name="T29" fmla="*/ 12 h 38"/>
                <a:gd name="T30" fmla="*/ 30 w 40"/>
                <a:gd name="T31" fmla="*/ 10 h 38"/>
                <a:gd name="T32" fmla="*/ 27 w 40"/>
                <a:gd name="T33" fmla="*/ 7 h 38"/>
                <a:gd name="T34" fmla="*/ 20 w 40"/>
                <a:gd name="T35" fmla="*/ 16 h 38"/>
                <a:gd name="T36" fmla="*/ 7 w 40"/>
                <a:gd name="T37" fmla="*/ 34 h 38"/>
                <a:gd name="T38" fmla="*/ 17 w 40"/>
                <a:gd name="T39" fmla="*/ 34 h 38"/>
                <a:gd name="T40" fmla="*/ 20 w 40"/>
                <a:gd name="T41" fmla="*/ 30 h 38"/>
                <a:gd name="T42" fmla="*/ 20 w 40"/>
                <a:gd name="T43" fmla="*/ 37 h 38"/>
                <a:gd name="T44" fmla="*/ 18 w 40"/>
                <a:gd name="T45" fmla="*/ 38 h 38"/>
                <a:gd name="T46" fmla="*/ 2 w 40"/>
                <a:gd name="T47" fmla="*/ 38 h 38"/>
                <a:gd name="T48" fmla="*/ 2 w 40"/>
                <a:gd name="T49" fmla="*/ 38 h 38"/>
                <a:gd name="T50" fmla="*/ 1 w 40"/>
                <a:gd name="T51" fmla="*/ 38 h 38"/>
                <a:gd name="T52" fmla="*/ 0 w 40"/>
                <a:gd name="T53" fmla="*/ 35 h 38"/>
                <a:gd name="T54" fmla="*/ 20 w 40"/>
                <a:gd name="T55" fmla="*/ 8 h 38"/>
                <a:gd name="T56" fmla="*/ 20 w 40"/>
                <a:gd name="T57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38">
                  <a:moveTo>
                    <a:pt x="27" y="7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9" y="1"/>
                    <a:pt x="29" y="2"/>
                  </a:cubicBezTo>
                  <a:cubicBezTo>
                    <a:pt x="30" y="4"/>
                    <a:pt x="31" y="5"/>
                    <a:pt x="33" y="6"/>
                  </a:cubicBezTo>
                  <a:cubicBezTo>
                    <a:pt x="34" y="8"/>
                    <a:pt x="36" y="8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9" y="9"/>
                    <a:pt x="39" y="9"/>
                  </a:cubicBezTo>
                  <a:cubicBezTo>
                    <a:pt x="40" y="10"/>
                    <a:pt x="40" y="11"/>
                    <a:pt x="39" y="12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1" y="11"/>
                    <a:pt x="30" y="10"/>
                  </a:cubicBezTo>
                  <a:cubicBezTo>
                    <a:pt x="29" y="9"/>
                    <a:pt x="28" y="8"/>
                    <a:pt x="27" y="7"/>
                  </a:cubicBezTo>
                  <a:close/>
                  <a:moveTo>
                    <a:pt x="20" y="16"/>
                  </a:moveTo>
                  <a:cubicBezTo>
                    <a:pt x="7" y="34"/>
                    <a:pt x="7" y="34"/>
                    <a:pt x="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8"/>
                    <a:pt x="19" y="38"/>
                    <a:pt x="18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1" y="38"/>
                    <a:pt x="1" y="38"/>
                  </a:cubicBezTo>
                  <a:cubicBezTo>
                    <a:pt x="0" y="37"/>
                    <a:pt x="0" y="36"/>
                    <a:pt x="0" y="35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79" name="Freeform 173"/>
            <p:cNvSpPr>
              <a:spLocks noEditPoints="1"/>
            </p:cNvSpPr>
            <p:nvPr/>
          </p:nvSpPr>
          <p:spPr bwMode="auto">
            <a:xfrm>
              <a:off x="5249170" y="4267703"/>
              <a:ext cx="39291" cy="38100"/>
            </a:xfrm>
            <a:custGeom>
              <a:avLst/>
              <a:gdLst>
                <a:gd name="T0" fmla="*/ 12 w 23"/>
                <a:gd name="T1" fmla="*/ 18 h 23"/>
                <a:gd name="T2" fmla="*/ 12 w 23"/>
                <a:gd name="T3" fmla="*/ 18 h 23"/>
                <a:gd name="T4" fmla="*/ 13 w 23"/>
                <a:gd name="T5" fmla="*/ 18 h 23"/>
                <a:gd name="T6" fmla="*/ 13 w 23"/>
                <a:gd name="T7" fmla="*/ 18 h 23"/>
                <a:gd name="T8" fmla="*/ 18 w 23"/>
                <a:gd name="T9" fmla="*/ 12 h 23"/>
                <a:gd name="T10" fmla="*/ 18 w 23"/>
                <a:gd name="T11" fmla="*/ 11 h 23"/>
                <a:gd name="T12" fmla="*/ 18 w 23"/>
                <a:gd name="T13" fmla="*/ 11 h 23"/>
                <a:gd name="T14" fmla="*/ 18 w 23"/>
                <a:gd name="T15" fmla="*/ 11 h 23"/>
                <a:gd name="T16" fmla="*/ 18 w 23"/>
                <a:gd name="T17" fmla="*/ 10 h 23"/>
                <a:gd name="T18" fmla="*/ 12 w 23"/>
                <a:gd name="T19" fmla="*/ 5 h 23"/>
                <a:gd name="T20" fmla="*/ 12 w 23"/>
                <a:gd name="T21" fmla="*/ 0 h 23"/>
                <a:gd name="T22" fmla="*/ 19 w 23"/>
                <a:gd name="T23" fmla="*/ 2 h 23"/>
                <a:gd name="T24" fmla="*/ 23 w 23"/>
                <a:gd name="T25" fmla="*/ 9 h 23"/>
                <a:gd name="T26" fmla="*/ 23 w 23"/>
                <a:gd name="T27" fmla="*/ 10 h 23"/>
                <a:gd name="T28" fmla="*/ 23 w 23"/>
                <a:gd name="T29" fmla="*/ 10 h 23"/>
                <a:gd name="T30" fmla="*/ 23 w 23"/>
                <a:gd name="T31" fmla="*/ 11 h 23"/>
                <a:gd name="T32" fmla="*/ 23 w 23"/>
                <a:gd name="T33" fmla="*/ 11 h 23"/>
                <a:gd name="T34" fmla="*/ 23 w 23"/>
                <a:gd name="T35" fmla="*/ 11 h 23"/>
                <a:gd name="T36" fmla="*/ 21 w 23"/>
                <a:gd name="T37" fmla="*/ 19 h 23"/>
                <a:gd name="T38" fmla="*/ 14 w 23"/>
                <a:gd name="T39" fmla="*/ 23 h 23"/>
                <a:gd name="T40" fmla="*/ 14 w 23"/>
                <a:gd name="T41" fmla="*/ 23 h 23"/>
                <a:gd name="T42" fmla="*/ 13 w 23"/>
                <a:gd name="T43" fmla="*/ 23 h 23"/>
                <a:gd name="T44" fmla="*/ 12 w 23"/>
                <a:gd name="T45" fmla="*/ 23 h 23"/>
                <a:gd name="T46" fmla="*/ 12 w 23"/>
                <a:gd name="T47" fmla="*/ 18 h 23"/>
                <a:gd name="T48" fmla="*/ 12 w 23"/>
                <a:gd name="T49" fmla="*/ 18 h 23"/>
                <a:gd name="T50" fmla="*/ 12 w 23"/>
                <a:gd name="T51" fmla="*/ 23 h 23"/>
                <a:gd name="T52" fmla="*/ 0 w 23"/>
                <a:gd name="T53" fmla="*/ 14 h 23"/>
                <a:gd name="T54" fmla="*/ 0 w 23"/>
                <a:gd name="T55" fmla="*/ 14 h 23"/>
                <a:gd name="T56" fmla="*/ 0 w 23"/>
                <a:gd name="T57" fmla="*/ 13 h 23"/>
                <a:gd name="T58" fmla="*/ 0 w 23"/>
                <a:gd name="T59" fmla="*/ 13 h 23"/>
                <a:gd name="T60" fmla="*/ 9 w 23"/>
                <a:gd name="T61" fmla="*/ 0 h 23"/>
                <a:gd name="T62" fmla="*/ 9 w 23"/>
                <a:gd name="T63" fmla="*/ 0 h 23"/>
                <a:gd name="T64" fmla="*/ 12 w 23"/>
                <a:gd name="T65" fmla="*/ 0 h 23"/>
                <a:gd name="T66" fmla="*/ 11 w 23"/>
                <a:gd name="T67" fmla="*/ 5 h 23"/>
                <a:gd name="T68" fmla="*/ 10 w 23"/>
                <a:gd name="T69" fmla="*/ 5 h 23"/>
                <a:gd name="T70" fmla="*/ 5 w 23"/>
                <a:gd name="T71" fmla="*/ 13 h 23"/>
                <a:gd name="T72" fmla="*/ 5 w 23"/>
                <a:gd name="T73" fmla="*/ 13 h 23"/>
                <a:gd name="T74" fmla="*/ 5 w 23"/>
                <a:gd name="T75" fmla="*/ 13 h 23"/>
                <a:gd name="T76" fmla="*/ 12 w 23"/>
                <a:gd name="T77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" h="23"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5" y="18"/>
                    <a:pt x="16" y="17"/>
                    <a:pt x="17" y="16"/>
                  </a:cubicBezTo>
                  <a:cubicBezTo>
                    <a:pt x="18" y="15"/>
                    <a:pt x="18" y="13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8"/>
                    <a:pt x="17" y="7"/>
                    <a:pt x="16" y="6"/>
                  </a:cubicBezTo>
                  <a:cubicBezTo>
                    <a:pt x="15" y="5"/>
                    <a:pt x="13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1"/>
                    <a:pt x="19" y="2"/>
                  </a:cubicBezTo>
                  <a:cubicBezTo>
                    <a:pt x="21" y="4"/>
                    <a:pt x="22" y="6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4"/>
                    <a:pt x="22" y="17"/>
                    <a:pt x="21" y="19"/>
                  </a:cubicBezTo>
                  <a:cubicBezTo>
                    <a:pt x="19" y="21"/>
                    <a:pt x="17" y="22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lnTo>
                    <a:pt x="12" y="18"/>
                  </a:lnTo>
                  <a:close/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9" y="23"/>
                    <a:pt x="6" y="22"/>
                    <a:pt x="4" y="21"/>
                  </a:cubicBezTo>
                  <a:cubicBezTo>
                    <a:pt x="2" y="19"/>
                    <a:pt x="1" y="17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0"/>
                    <a:pt x="0" y="7"/>
                    <a:pt x="2" y="5"/>
                  </a:cubicBezTo>
                  <a:cubicBezTo>
                    <a:pt x="4" y="3"/>
                    <a:pt x="6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5"/>
                    <a:pt x="7" y="6"/>
                    <a:pt x="6" y="8"/>
                  </a:cubicBezTo>
                  <a:cubicBezTo>
                    <a:pt x="5" y="9"/>
                    <a:pt x="5" y="11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6" y="16"/>
                    <a:pt x="7" y="17"/>
                  </a:cubicBezTo>
                  <a:cubicBezTo>
                    <a:pt x="8" y="18"/>
                    <a:pt x="10" y="18"/>
                    <a:pt x="12" y="1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80" name="Freeform 174"/>
            <p:cNvSpPr>
              <a:spLocks noEditPoints="1"/>
            </p:cNvSpPr>
            <p:nvPr/>
          </p:nvSpPr>
          <p:spPr bwMode="auto">
            <a:xfrm>
              <a:off x="5307511" y="4291515"/>
              <a:ext cx="66675" cy="64294"/>
            </a:xfrm>
            <a:custGeom>
              <a:avLst/>
              <a:gdLst>
                <a:gd name="T0" fmla="*/ 23 w 40"/>
                <a:gd name="T1" fmla="*/ 34 h 38"/>
                <a:gd name="T2" fmla="*/ 33 w 40"/>
                <a:gd name="T3" fmla="*/ 34 h 38"/>
                <a:gd name="T4" fmla="*/ 20 w 40"/>
                <a:gd name="T5" fmla="*/ 16 h 38"/>
                <a:gd name="T6" fmla="*/ 20 w 40"/>
                <a:gd name="T7" fmla="*/ 8 h 38"/>
                <a:gd name="T8" fmla="*/ 39 w 40"/>
                <a:gd name="T9" fmla="*/ 34 h 38"/>
                <a:gd name="T10" fmla="*/ 40 w 40"/>
                <a:gd name="T11" fmla="*/ 36 h 38"/>
                <a:gd name="T12" fmla="*/ 37 w 40"/>
                <a:gd name="T13" fmla="*/ 38 h 38"/>
                <a:gd name="T14" fmla="*/ 21 w 40"/>
                <a:gd name="T15" fmla="*/ 38 h 38"/>
                <a:gd name="T16" fmla="*/ 21 w 40"/>
                <a:gd name="T17" fmla="*/ 38 h 38"/>
                <a:gd name="T18" fmla="*/ 20 w 40"/>
                <a:gd name="T19" fmla="*/ 37 h 38"/>
                <a:gd name="T20" fmla="*/ 20 w 40"/>
                <a:gd name="T21" fmla="*/ 37 h 38"/>
                <a:gd name="T22" fmla="*/ 20 w 40"/>
                <a:gd name="T23" fmla="*/ 30 h 38"/>
                <a:gd name="T24" fmla="*/ 23 w 40"/>
                <a:gd name="T25" fmla="*/ 34 h 38"/>
                <a:gd name="T26" fmla="*/ 20 w 40"/>
                <a:gd name="T27" fmla="*/ 16 h 38"/>
                <a:gd name="T28" fmla="*/ 13 w 40"/>
                <a:gd name="T29" fmla="*/ 7 h 38"/>
                <a:gd name="T30" fmla="*/ 10 w 40"/>
                <a:gd name="T31" fmla="*/ 10 h 38"/>
                <a:gd name="T32" fmla="*/ 6 w 40"/>
                <a:gd name="T33" fmla="*/ 12 h 38"/>
                <a:gd name="T34" fmla="*/ 20 w 40"/>
                <a:gd name="T35" fmla="*/ 30 h 38"/>
                <a:gd name="T36" fmla="*/ 20 w 40"/>
                <a:gd name="T37" fmla="*/ 37 h 38"/>
                <a:gd name="T38" fmla="*/ 0 w 40"/>
                <a:gd name="T39" fmla="*/ 12 h 38"/>
                <a:gd name="T40" fmla="*/ 0 w 40"/>
                <a:gd name="T41" fmla="*/ 11 h 38"/>
                <a:gd name="T42" fmla="*/ 2 w 40"/>
                <a:gd name="T43" fmla="*/ 9 h 38"/>
                <a:gd name="T44" fmla="*/ 7 w 40"/>
                <a:gd name="T45" fmla="*/ 6 h 38"/>
                <a:gd name="T46" fmla="*/ 10 w 40"/>
                <a:gd name="T47" fmla="*/ 2 h 38"/>
                <a:gd name="T48" fmla="*/ 11 w 40"/>
                <a:gd name="T49" fmla="*/ 1 h 38"/>
                <a:gd name="T50" fmla="*/ 14 w 40"/>
                <a:gd name="T51" fmla="*/ 2 h 38"/>
                <a:gd name="T52" fmla="*/ 20 w 40"/>
                <a:gd name="T53" fmla="*/ 8 h 38"/>
                <a:gd name="T54" fmla="*/ 20 w 40"/>
                <a:gd name="T55" fmla="*/ 1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38">
                  <a:moveTo>
                    <a:pt x="23" y="34"/>
                  </a:moveTo>
                  <a:cubicBezTo>
                    <a:pt x="33" y="34"/>
                    <a:pt x="33" y="34"/>
                    <a:pt x="33" y="3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5"/>
                    <a:pt x="40" y="35"/>
                    <a:pt x="40" y="36"/>
                  </a:cubicBezTo>
                  <a:cubicBezTo>
                    <a:pt x="40" y="37"/>
                    <a:pt x="39" y="38"/>
                    <a:pt x="37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0" y="38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0"/>
                    <a:pt x="20" y="30"/>
                    <a:pt x="20" y="30"/>
                  </a:cubicBezTo>
                  <a:lnTo>
                    <a:pt x="23" y="34"/>
                  </a:lnTo>
                  <a:close/>
                  <a:moveTo>
                    <a:pt x="20" y="16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8" y="12"/>
                    <a:pt x="6" y="1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10"/>
                    <a:pt x="1" y="9"/>
                    <a:pt x="2" y="9"/>
                  </a:cubicBezTo>
                  <a:cubicBezTo>
                    <a:pt x="4" y="8"/>
                    <a:pt x="6" y="8"/>
                    <a:pt x="7" y="6"/>
                  </a:cubicBezTo>
                  <a:cubicBezTo>
                    <a:pt x="8" y="5"/>
                    <a:pt x="10" y="4"/>
                    <a:pt x="10" y="2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0"/>
                    <a:pt x="14" y="1"/>
                    <a:pt x="14" y="2"/>
                  </a:cubicBezTo>
                  <a:cubicBezTo>
                    <a:pt x="20" y="8"/>
                    <a:pt x="20" y="8"/>
                    <a:pt x="20" y="8"/>
                  </a:cubicBezTo>
                  <a:lnTo>
                    <a:pt x="20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81" name="Freeform 175"/>
            <p:cNvSpPr>
              <a:spLocks noEditPoints="1"/>
            </p:cNvSpPr>
            <p:nvPr/>
          </p:nvSpPr>
          <p:spPr bwMode="auto">
            <a:xfrm>
              <a:off x="5288461" y="4267703"/>
              <a:ext cx="39291" cy="38100"/>
            </a:xfrm>
            <a:custGeom>
              <a:avLst/>
              <a:gdLst>
                <a:gd name="T0" fmla="*/ 12 w 23"/>
                <a:gd name="T1" fmla="*/ 5 h 23"/>
                <a:gd name="T2" fmla="*/ 11 w 23"/>
                <a:gd name="T3" fmla="*/ 0 h 23"/>
                <a:gd name="T4" fmla="*/ 14 w 23"/>
                <a:gd name="T5" fmla="*/ 0 h 23"/>
                <a:gd name="T6" fmla="*/ 21 w 23"/>
                <a:gd name="T7" fmla="*/ 5 h 23"/>
                <a:gd name="T8" fmla="*/ 23 w 23"/>
                <a:gd name="T9" fmla="*/ 13 h 23"/>
                <a:gd name="T10" fmla="*/ 23 w 23"/>
                <a:gd name="T11" fmla="*/ 13 h 23"/>
                <a:gd name="T12" fmla="*/ 23 w 23"/>
                <a:gd name="T13" fmla="*/ 14 h 23"/>
                <a:gd name="T14" fmla="*/ 11 w 23"/>
                <a:gd name="T15" fmla="*/ 23 h 23"/>
                <a:gd name="T16" fmla="*/ 11 w 23"/>
                <a:gd name="T17" fmla="*/ 18 h 23"/>
                <a:gd name="T18" fmla="*/ 15 w 23"/>
                <a:gd name="T19" fmla="*/ 17 h 23"/>
                <a:gd name="T20" fmla="*/ 18 w 23"/>
                <a:gd name="T21" fmla="*/ 13 h 23"/>
                <a:gd name="T22" fmla="*/ 18 w 23"/>
                <a:gd name="T23" fmla="*/ 13 h 23"/>
                <a:gd name="T24" fmla="*/ 13 w 23"/>
                <a:gd name="T25" fmla="*/ 5 h 23"/>
                <a:gd name="T26" fmla="*/ 11 w 23"/>
                <a:gd name="T27" fmla="*/ 5 h 23"/>
                <a:gd name="T28" fmla="*/ 5 w 23"/>
                <a:gd name="T29" fmla="*/ 10 h 23"/>
                <a:gd name="T30" fmla="*/ 4 w 23"/>
                <a:gd name="T31" fmla="*/ 11 h 23"/>
                <a:gd name="T32" fmla="*/ 4 w 23"/>
                <a:gd name="T33" fmla="*/ 11 h 23"/>
                <a:gd name="T34" fmla="*/ 4 w 23"/>
                <a:gd name="T35" fmla="*/ 12 h 23"/>
                <a:gd name="T36" fmla="*/ 6 w 23"/>
                <a:gd name="T37" fmla="*/ 16 h 23"/>
                <a:gd name="T38" fmla="*/ 10 w 23"/>
                <a:gd name="T39" fmla="*/ 18 h 23"/>
                <a:gd name="T40" fmla="*/ 10 w 23"/>
                <a:gd name="T41" fmla="*/ 18 h 23"/>
                <a:gd name="T42" fmla="*/ 11 w 23"/>
                <a:gd name="T43" fmla="*/ 18 h 23"/>
                <a:gd name="T44" fmla="*/ 11 w 23"/>
                <a:gd name="T45" fmla="*/ 18 h 23"/>
                <a:gd name="T46" fmla="*/ 11 w 23"/>
                <a:gd name="T47" fmla="*/ 23 h 23"/>
                <a:gd name="T48" fmla="*/ 10 w 23"/>
                <a:gd name="T49" fmla="*/ 23 h 23"/>
                <a:gd name="T50" fmla="*/ 9 w 23"/>
                <a:gd name="T51" fmla="*/ 23 h 23"/>
                <a:gd name="T52" fmla="*/ 2 w 23"/>
                <a:gd name="T53" fmla="*/ 19 h 23"/>
                <a:gd name="T54" fmla="*/ 0 w 23"/>
                <a:gd name="T55" fmla="*/ 12 h 23"/>
                <a:gd name="T56" fmla="*/ 0 w 23"/>
                <a:gd name="T57" fmla="*/ 11 h 23"/>
                <a:gd name="T58" fmla="*/ 0 w 23"/>
                <a:gd name="T59" fmla="*/ 11 h 23"/>
                <a:gd name="T60" fmla="*/ 0 w 23"/>
                <a:gd name="T61" fmla="*/ 11 h 23"/>
                <a:gd name="T62" fmla="*/ 0 w 23"/>
                <a:gd name="T63" fmla="*/ 11 h 23"/>
                <a:gd name="T64" fmla="*/ 0 w 23"/>
                <a:gd name="T65" fmla="*/ 9 h 23"/>
                <a:gd name="T66" fmla="*/ 4 w 23"/>
                <a:gd name="T67" fmla="*/ 2 h 23"/>
                <a:gd name="T68" fmla="*/ 11 w 23"/>
                <a:gd name="T69" fmla="*/ 0 h 23"/>
                <a:gd name="T70" fmla="*/ 0 w 23"/>
                <a:gd name="T71" fmla="*/ 12 h 23"/>
                <a:gd name="T72" fmla="*/ 0 w 23"/>
                <a:gd name="T73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23">
                  <a:moveTo>
                    <a:pt x="13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1"/>
                    <a:pt x="19" y="3"/>
                    <a:pt x="21" y="5"/>
                  </a:cubicBezTo>
                  <a:cubicBezTo>
                    <a:pt x="22" y="7"/>
                    <a:pt x="23" y="10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7"/>
                    <a:pt x="20" y="19"/>
                    <a:pt x="18" y="21"/>
                  </a:cubicBezTo>
                  <a:cubicBezTo>
                    <a:pt x="16" y="22"/>
                    <a:pt x="14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8"/>
                    <a:pt x="14" y="18"/>
                    <a:pt x="15" y="17"/>
                  </a:cubicBezTo>
                  <a:cubicBezTo>
                    <a:pt x="17" y="16"/>
                    <a:pt x="17" y="15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1"/>
                    <a:pt x="18" y="9"/>
                    <a:pt x="17" y="8"/>
                  </a:cubicBezTo>
                  <a:cubicBezTo>
                    <a:pt x="16" y="6"/>
                    <a:pt x="15" y="5"/>
                    <a:pt x="13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8" y="5"/>
                    <a:pt x="7" y="6"/>
                  </a:cubicBezTo>
                  <a:cubicBezTo>
                    <a:pt x="6" y="7"/>
                    <a:pt x="5" y="8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5" y="15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8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6" y="22"/>
                    <a:pt x="4" y="21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7"/>
                    <a:pt x="0" y="14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6"/>
                    <a:pt x="2" y="4"/>
                    <a:pt x="4" y="2"/>
                  </a:cubicBezTo>
                  <a:cubicBezTo>
                    <a:pt x="6" y="1"/>
                    <a:pt x="9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0" y="12"/>
                  </a:moveTo>
                  <a:cubicBezTo>
                    <a:pt x="0" y="11"/>
                    <a:pt x="0" y="11"/>
                    <a:pt x="0" y="11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82" name="Freeform 176"/>
            <p:cNvSpPr>
              <a:spLocks noEditPoints="1"/>
            </p:cNvSpPr>
            <p:nvPr/>
          </p:nvSpPr>
          <p:spPr bwMode="auto">
            <a:xfrm>
              <a:off x="5175351" y="4353428"/>
              <a:ext cx="226219" cy="119063"/>
            </a:xfrm>
            <a:custGeom>
              <a:avLst/>
              <a:gdLst>
                <a:gd name="T0" fmla="*/ 67 w 134"/>
                <a:gd name="T1" fmla="*/ 65 h 70"/>
                <a:gd name="T2" fmla="*/ 113 w 134"/>
                <a:gd name="T3" fmla="*/ 65 h 70"/>
                <a:gd name="T4" fmla="*/ 129 w 134"/>
                <a:gd name="T5" fmla="*/ 5 h 70"/>
                <a:gd name="T6" fmla="*/ 118 w 134"/>
                <a:gd name="T7" fmla="*/ 5 h 70"/>
                <a:gd name="T8" fmla="*/ 102 w 134"/>
                <a:gd name="T9" fmla="*/ 5 h 70"/>
                <a:gd name="T10" fmla="*/ 67 w 134"/>
                <a:gd name="T11" fmla="*/ 5 h 70"/>
                <a:gd name="T12" fmla="*/ 67 w 134"/>
                <a:gd name="T13" fmla="*/ 0 h 70"/>
                <a:gd name="T14" fmla="*/ 102 w 134"/>
                <a:gd name="T15" fmla="*/ 0 h 70"/>
                <a:gd name="T16" fmla="*/ 118 w 134"/>
                <a:gd name="T17" fmla="*/ 0 h 70"/>
                <a:gd name="T18" fmla="*/ 132 w 134"/>
                <a:gd name="T19" fmla="*/ 0 h 70"/>
                <a:gd name="T20" fmla="*/ 132 w 134"/>
                <a:gd name="T21" fmla="*/ 0 h 70"/>
                <a:gd name="T22" fmla="*/ 132 w 134"/>
                <a:gd name="T23" fmla="*/ 0 h 70"/>
                <a:gd name="T24" fmla="*/ 134 w 134"/>
                <a:gd name="T25" fmla="*/ 3 h 70"/>
                <a:gd name="T26" fmla="*/ 117 w 134"/>
                <a:gd name="T27" fmla="*/ 68 h 70"/>
                <a:gd name="T28" fmla="*/ 115 w 134"/>
                <a:gd name="T29" fmla="*/ 70 h 70"/>
                <a:gd name="T30" fmla="*/ 67 w 134"/>
                <a:gd name="T31" fmla="*/ 70 h 70"/>
                <a:gd name="T32" fmla="*/ 67 w 134"/>
                <a:gd name="T33" fmla="*/ 65 h 70"/>
                <a:gd name="T34" fmla="*/ 5 w 134"/>
                <a:gd name="T35" fmla="*/ 5 h 70"/>
                <a:gd name="T36" fmla="*/ 21 w 134"/>
                <a:gd name="T37" fmla="*/ 65 h 70"/>
                <a:gd name="T38" fmla="*/ 67 w 134"/>
                <a:gd name="T39" fmla="*/ 65 h 70"/>
                <a:gd name="T40" fmla="*/ 67 w 134"/>
                <a:gd name="T41" fmla="*/ 70 h 70"/>
                <a:gd name="T42" fmla="*/ 19 w 134"/>
                <a:gd name="T43" fmla="*/ 70 h 70"/>
                <a:gd name="T44" fmla="*/ 19 w 134"/>
                <a:gd name="T45" fmla="*/ 70 h 70"/>
                <a:gd name="T46" fmla="*/ 17 w 134"/>
                <a:gd name="T47" fmla="*/ 68 h 70"/>
                <a:gd name="T48" fmla="*/ 0 w 134"/>
                <a:gd name="T49" fmla="*/ 4 h 70"/>
                <a:gd name="T50" fmla="*/ 0 w 134"/>
                <a:gd name="T51" fmla="*/ 3 h 70"/>
                <a:gd name="T52" fmla="*/ 2 w 134"/>
                <a:gd name="T53" fmla="*/ 0 h 70"/>
                <a:gd name="T54" fmla="*/ 15 w 134"/>
                <a:gd name="T55" fmla="*/ 0 h 70"/>
                <a:gd name="T56" fmla="*/ 31 w 134"/>
                <a:gd name="T57" fmla="*/ 0 h 70"/>
                <a:gd name="T58" fmla="*/ 67 w 134"/>
                <a:gd name="T59" fmla="*/ 0 h 70"/>
                <a:gd name="T60" fmla="*/ 67 w 134"/>
                <a:gd name="T61" fmla="*/ 5 h 70"/>
                <a:gd name="T62" fmla="*/ 31 w 134"/>
                <a:gd name="T63" fmla="*/ 5 h 70"/>
                <a:gd name="T64" fmla="*/ 15 w 134"/>
                <a:gd name="T65" fmla="*/ 5 h 70"/>
                <a:gd name="T66" fmla="*/ 5 w 134"/>
                <a:gd name="T67" fmla="*/ 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70">
                  <a:moveTo>
                    <a:pt x="67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29" y="5"/>
                    <a:pt x="129" y="5"/>
                    <a:pt x="129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4" y="1"/>
                    <a:pt x="134" y="2"/>
                    <a:pt x="134" y="3"/>
                  </a:cubicBezTo>
                  <a:cubicBezTo>
                    <a:pt x="117" y="68"/>
                    <a:pt x="117" y="68"/>
                    <a:pt x="117" y="68"/>
                  </a:cubicBezTo>
                  <a:cubicBezTo>
                    <a:pt x="117" y="69"/>
                    <a:pt x="116" y="70"/>
                    <a:pt x="115" y="70"/>
                  </a:cubicBezTo>
                  <a:cubicBezTo>
                    <a:pt x="67" y="70"/>
                    <a:pt x="67" y="70"/>
                    <a:pt x="67" y="70"/>
                  </a:cubicBezTo>
                  <a:lnTo>
                    <a:pt x="67" y="65"/>
                  </a:lnTo>
                  <a:close/>
                  <a:moveTo>
                    <a:pt x="5" y="5"/>
                  </a:moveTo>
                  <a:cubicBezTo>
                    <a:pt x="21" y="65"/>
                    <a:pt x="21" y="65"/>
                    <a:pt x="21" y="65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7" y="69"/>
                    <a:pt x="17" y="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15" y="5"/>
                    <a:pt x="15" y="5"/>
                    <a:pt x="15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83" name="Freeform 177"/>
            <p:cNvSpPr>
              <a:spLocks noEditPoints="1"/>
            </p:cNvSpPr>
            <p:nvPr/>
          </p:nvSpPr>
          <p:spPr bwMode="auto">
            <a:xfrm>
              <a:off x="6262392" y="4827296"/>
              <a:ext cx="232172" cy="67866"/>
            </a:xfrm>
            <a:custGeom>
              <a:avLst/>
              <a:gdLst>
                <a:gd name="T0" fmla="*/ 89 w 137"/>
                <a:gd name="T1" fmla="*/ 23 h 40"/>
                <a:gd name="T2" fmla="*/ 69 w 137"/>
                <a:gd name="T3" fmla="*/ 23 h 40"/>
                <a:gd name="T4" fmla="*/ 69 w 137"/>
                <a:gd name="T5" fmla="*/ 18 h 40"/>
                <a:gd name="T6" fmla="*/ 86 w 137"/>
                <a:gd name="T7" fmla="*/ 18 h 40"/>
                <a:gd name="T8" fmla="*/ 86 w 137"/>
                <a:gd name="T9" fmla="*/ 3 h 40"/>
                <a:gd name="T10" fmla="*/ 89 w 137"/>
                <a:gd name="T11" fmla="*/ 0 h 40"/>
                <a:gd name="T12" fmla="*/ 135 w 137"/>
                <a:gd name="T13" fmla="*/ 0 h 40"/>
                <a:gd name="T14" fmla="*/ 137 w 137"/>
                <a:gd name="T15" fmla="*/ 3 h 40"/>
                <a:gd name="T16" fmla="*/ 137 w 137"/>
                <a:gd name="T17" fmla="*/ 37 h 40"/>
                <a:gd name="T18" fmla="*/ 135 w 137"/>
                <a:gd name="T19" fmla="*/ 40 h 40"/>
                <a:gd name="T20" fmla="*/ 69 w 137"/>
                <a:gd name="T21" fmla="*/ 40 h 40"/>
                <a:gd name="T22" fmla="*/ 69 w 137"/>
                <a:gd name="T23" fmla="*/ 35 h 40"/>
                <a:gd name="T24" fmla="*/ 132 w 137"/>
                <a:gd name="T25" fmla="*/ 35 h 40"/>
                <a:gd name="T26" fmla="*/ 132 w 137"/>
                <a:gd name="T27" fmla="*/ 5 h 40"/>
                <a:gd name="T28" fmla="*/ 91 w 137"/>
                <a:gd name="T29" fmla="*/ 5 h 40"/>
                <a:gd name="T30" fmla="*/ 91 w 137"/>
                <a:gd name="T31" fmla="*/ 21 h 40"/>
                <a:gd name="T32" fmla="*/ 89 w 137"/>
                <a:gd name="T33" fmla="*/ 23 h 40"/>
                <a:gd name="T34" fmla="*/ 69 w 137"/>
                <a:gd name="T35" fmla="*/ 23 h 40"/>
                <a:gd name="T36" fmla="*/ 48 w 137"/>
                <a:gd name="T37" fmla="*/ 23 h 40"/>
                <a:gd name="T38" fmla="*/ 46 w 137"/>
                <a:gd name="T39" fmla="*/ 21 h 40"/>
                <a:gd name="T40" fmla="*/ 46 w 137"/>
                <a:gd name="T41" fmla="*/ 5 h 40"/>
                <a:gd name="T42" fmla="*/ 5 w 137"/>
                <a:gd name="T43" fmla="*/ 5 h 40"/>
                <a:gd name="T44" fmla="*/ 5 w 137"/>
                <a:gd name="T45" fmla="*/ 35 h 40"/>
                <a:gd name="T46" fmla="*/ 69 w 137"/>
                <a:gd name="T47" fmla="*/ 35 h 40"/>
                <a:gd name="T48" fmla="*/ 69 w 137"/>
                <a:gd name="T49" fmla="*/ 40 h 40"/>
                <a:gd name="T50" fmla="*/ 2 w 137"/>
                <a:gd name="T51" fmla="*/ 40 h 40"/>
                <a:gd name="T52" fmla="*/ 0 w 137"/>
                <a:gd name="T53" fmla="*/ 37 h 40"/>
                <a:gd name="T54" fmla="*/ 0 w 137"/>
                <a:gd name="T55" fmla="*/ 3 h 40"/>
                <a:gd name="T56" fmla="*/ 2 w 137"/>
                <a:gd name="T57" fmla="*/ 0 h 40"/>
                <a:gd name="T58" fmla="*/ 48 w 137"/>
                <a:gd name="T59" fmla="*/ 0 h 40"/>
                <a:gd name="T60" fmla="*/ 51 w 137"/>
                <a:gd name="T61" fmla="*/ 3 h 40"/>
                <a:gd name="T62" fmla="*/ 51 w 137"/>
                <a:gd name="T63" fmla="*/ 18 h 40"/>
                <a:gd name="T64" fmla="*/ 69 w 137"/>
                <a:gd name="T65" fmla="*/ 18 h 40"/>
                <a:gd name="T66" fmla="*/ 69 w 137"/>
                <a:gd name="T67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7" h="40">
                  <a:moveTo>
                    <a:pt x="8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2"/>
                    <a:pt x="87" y="0"/>
                    <a:pt x="89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0"/>
                    <a:pt x="137" y="2"/>
                    <a:pt x="137" y="3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9"/>
                    <a:pt x="136" y="40"/>
                    <a:pt x="135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5"/>
                    <a:pt x="132" y="5"/>
                    <a:pt x="132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22"/>
                    <a:pt x="90" y="23"/>
                    <a:pt x="89" y="23"/>
                  </a:cubicBezTo>
                  <a:close/>
                  <a:moveTo>
                    <a:pt x="69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7" y="23"/>
                    <a:pt x="46" y="22"/>
                    <a:pt x="46" y="21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1" y="2"/>
                    <a:pt x="51" y="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69" y="18"/>
                    <a:pt x="69" y="18"/>
                    <a:pt x="69" y="18"/>
                  </a:cubicBezTo>
                  <a:lnTo>
                    <a:pt x="69" y="2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84" name="Freeform 178"/>
            <p:cNvSpPr>
              <a:spLocks noEditPoints="1"/>
            </p:cNvSpPr>
            <p:nvPr/>
          </p:nvSpPr>
          <p:spPr bwMode="auto">
            <a:xfrm>
              <a:off x="6354070" y="4827296"/>
              <a:ext cx="51197" cy="25004"/>
            </a:xfrm>
            <a:custGeom>
              <a:avLst/>
              <a:gdLst>
                <a:gd name="T0" fmla="*/ 15 w 30"/>
                <a:gd name="T1" fmla="*/ 0 h 15"/>
                <a:gd name="T2" fmla="*/ 27 w 30"/>
                <a:gd name="T3" fmla="*/ 0 h 15"/>
                <a:gd name="T4" fmla="*/ 30 w 30"/>
                <a:gd name="T5" fmla="*/ 3 h 15"/>
                <a:gd name="T6" fmla="*/ 30 w 30"/>
                <a:gd name="T7" fmla="*/ 13 h 15"/>
                <a:gd name="T8" fmla="*/ 27 w 30"/>
                <a:gd name="T9" fmla="*/ 15 h 15"/>
                <a:gd name="T10" fmla="*/ 15 w 30"/>
                <a:gd name="T11" fmla="*/ 15 h 15"/>
                <a:gd name="T12" fmla="*/ 15 w 30"/>
                <a:gd name="T13" fmla="*/ 11 h 15"/>
                <a:gd name="T14" fmla="*/ 25 w 30"/>
                <a:gd name="T15" fmla="*/ 11 h 15"/>
                <a:gd name="T16" fmla="*/ 25 w 30"/>
                <a:gd name="T17" fmla="*/ 5 h 15"/>
                <a:gd name="T18" fmla="*/ 15 w 30"/>
                <a:gd name="T19" fmla="*/ 5 h 15"/>
                <a:gd name="T20" fmla="*/ 15 w 30"/>
                <a:gd name="T21" fmla="*/ 0 h 15"/>
                <a:gd name="T22" fmla="*/ 2 w 30"/>
                <a:gd name="T23" fmla="*/ 0 h 15"/>
                <a:gd name="T24" fmla="*/ 15 w 30"/>
                <a:gd name="T25" fmla="*/ 0 h 15"/>
                <a:gd name="T26" fmla="*/ 15 w 30"/>
                <a:gd name="T27" fmla="*/ 5 h 15"/>
                <a:gd name="T28" fmla="*/ 4 w 30"/>
                <a:gd name="T29" fmla="*/ 5 h 15"/>
                <a:gd name="T30" fmla="*/ 4 w 30"/>
                <a:gd name="T31" fmla="*/ 11 h 15"/>
                <a:gd name="T32" fmla="*/ 15 w 30"/>
                <a:gd name="T33" fmla="*/ 11 h 15"/>
                <a:gd name="T34" fmla="*/ 15 w 30"/>
                <a:gd name="T35" fmla="*/ 15 h 15"/>
                <a:gd name="T36" fmla="*/ 2 w 30"/>
                <a:gd name="T37" fmla="*/ 15 h 15"/>
                <a:gd name="T38" fmla="*/ 0 w 30"/>
                <a:gd name="T39" fmla="*/ 13 h 15"/>
                <a:gd name="T40" fmla="*/ 0 w 30"/>
                <a:gd name="T41" fmla="*/ 3 h 15"/>
                <a:gd name="T42" fmla="*/ 2 w 30"/>
                <a:gd name="T4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15">
                  <a:moveTo>
                    <a:pt x="15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30" y="2"/>
                    <a:pt x="30" y="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4"/>
                    <a:pt x="28" y="15"/>
                    <a:pt x="27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5" y="5"/>
                    <a:pt x="15" y="5"/>
                    <a:pt x="15" y="5"/>
                  </a:cubicBezTo>
                  <a:lnTo>
                    <a:pt x="15" y="0"/>
                  </a:lnTo>
                  <a:close/>
                  <a:moveTo>
                    <a:pt x="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85" name="Freeform 179"/>
            <p:cNvSpPr>
              <a:spLocks noEditPoints="1"/>
            </p:cNvSpPr>
            <p:nvPr/>
          </p:nvSpPr>
          <p:spPr bwMode="auto">
            <a:xfrm>
              <a:off x="6262392" y="4697519"/>
              <a:ext cx="232172" cy="126206"/>
            </a:xfrm>
            <a:custGeom>
              <a:avLst/>
              <a:gdLst>
                <a:gd name="T0" fmla="*/ 98 w 137"/>
                <a:gd name="T1" fmla="*/ 5 h 74"/>
                <a:gd name="T2" fmla="*/ 69 w 137"/>
                <a:gd name="T3" fmla="*/ 5 h 74"/>
                <a:gd name="T4" fmla="*/ 69 w 137"/>
                <a:gd name="T5" fmla="*/ 0 h 74"/>
                <a:gd name="T6" fmla="*/ 101 w 137"/>
                <a:gd name="T7" fmla="*/ 0 h 74"/>
                <a:gd name="T8" fmla="*/ 103 w 137"/>
                <a:gd name="T9" fmla="*/ 2 h 74"/>
                <a:gd name="T10" fmla="*/ 103 w 137"/>
                <a:gd name="T11" fmla="*/ 25 h 74"/>
                <a:gd name="T12" fmla="*/ 135 w 137"/>
                <a:gd name="T13" fmla="*/ 25 h 74"/>
                <a:gd name="T14" fmla="*/ 137 w 137"/>
                <a:gd name="T15" fmla="*/ 27 h 74"/>
                <a:gd name="T16" fmla="*/ 137 w 137"/>
                <a:gd name="T17" fmla="*/ 71 h 74"/>
                <a:gd name="T18" fmla="*/ 135 w 137"/>
                <a:gd name="T19" fmla="*/ 74 h 74"/>
                <a:gd name="T20" fmla="*/ 89 w 137"/>
                <a:gd name="T21" fmla="*/ 74 h 74"/>
                <a:gd name="T22" fmla="*/ 69 w 137"/>
                <a:gd name="T23" fmla="*/ 74 h 74"/>
                <a:gd name="T24" fmla="*/ 69 w 137"/>
                <a:gd name="T25" fmla="*/ 69 h 74"/>
                <a:gd name="T26" fmla="*/ 89 w 137"/>
                <a:gd name="T27" fmla="*/ 69 h 74"/>
                <a:gd name="T28" fmla="*/ 132 w 137"/>
                <a:gd name="T29" fmla="*/ 69 h 74"/>
                <a:gd name="T30" fmla="*/ 132 w 137"/>
                <a:gd name="T31" fmla="*/ 30 h 74"/>
                <a:gd name="T32" fmla="*/ 101 w 137"/>
                <a:gd name="T33" fmla="*/ 30 h 74"/>
                <a:gd name="T34" fmla="*/ 98 w 137"/>
                <a:gd name="T35" fmla="*/ 27 h 74"/>
                <a:gd name="T36" fmla="*/ 98 w 137"/>
                <a:gd name="T37" fmla="*/ 5 h 74"/>
                <a:gd name="T38" fmla="*/ 69 w 137"/>
                <a:gd name="T39" fmla="*/ 30 h 74"/>
                <a:gd name="T40" fmla="*/ 90 w 137"/>
                <a:gd name="T41" fmla="*/ 30 h 74"/>
                <a:gd name="T42" fmla="*/ 92 w 137"/>
                <a:gd name="T43" fmla="*/ 27 h 74"/>
                <a:gd name="T44" fmla="*/ 92 w 137"/>
                <a:gd name="T45" fmla="*/ 14 h 74"/>
                <a:gd name="T46" fmla="*/ 90 w 137"/>
                <a:gd name="T47" fmla="*/ 11 h 74"/>
                <a:gd name="T48" fmla="*/ 69 w 137"/>
                <a:gd name="T49" fmla="*/ 11 h 74"/>
                <a:gd name="T50" fmla="*/ 69 w 137"/>
                <a:gd name="T51" fmla="*/ 16 h 74"/>
                <a:gd name="T52" fmla="*/ 87 w 137"/>
                <a:gd name="T53" fmla="*/ 16 h 74"/>
                <a:gd name="T54" fmla="*/ 87 w 137"/>
                <a:gd name="T55" fmla="*/ 25 h 74"/>
                <a:gd name="T56" fmla="*/ 69 w 137"/>
                <a:gd name="T57" fmla="*/ 25 h 74"/>
                <a:gd name="T58" fmla="*/ 69 w 137"/>
                <a:gd name="T59" fmla="*/ 30 h 74"/>
                <a:gd name="T60" fmla="*/ 69 w 137"/>
                <a:gd name="T61" fmla="*/ 5 h 74"/>
                <a:gd name="T62" fmla="*/ 39 w 137"/>
                <a:gd name="T63" fmla="*/ 5 h 74"/>
                <a:gd name="T64" fmla="*/ 39 w 137"/>
                <a:gd name="T65" fmla="*/ 27 h 74"/>
                <a:gd name="T66" fmla="*/ 36 w 137"/>
                <a:gd name="T67" fmla="*/ 30 h 74"/>
                <a:gd name="T68" fmla="*/ 5 w 137"/>
                <a:gd name="T69" fmla="*/ 30 h 74"/>
                <a:gd name="T70" fmla="*/ 5 w 137"/>
                <a:gd name="T71" fmla="*/ 69 h 74"/>
                <a:gd name="T72" fmla="*/ 48 w 137"/>
                <a:gd name="T73" fmla="*/ 69 h 74"/>
                <a:gd name="T74" fmla="*/ 69 w 137"/>
                <a:gd name="T75" fmla="*/ 69 h 74"/>
                <a:gd name="T76" fmla="*/ 69 w 137"/>
                <a:gd name="T77" fmla="*/ 74 h 74"/>
                <a:gd name="T78" fmla="*/ 48 w 137"/>
                <a:gd name="T79" fmla="*/ 74 h 74"/>
                <a:gd name="T80" fmla="*/ 2 w 137"/>
                <a:gd name="T81" fmla="*/ 74 h 74"/>
                <a:gd name="T82" fmla="*/ 0 w 137"/>
                <a:gd name="T83" fmla="*/ 71 h 74"/>
                <a:gd name="T84" fmla="*/ 0 w 137"/>
                <a:gd name="T85" fmla="*/ 27 h 74"/>
                <a:gd name="T86" fmla="*/ 2 w 137"/>
                <a:gd name="T87" fmla="*/ 25 h 74"/>
                <a:gd name="T88" fmla="*/ 34 w 137"/>
                <a:gd name="T89" fmla="*/ 25 h 74"/>
                <a:gd name="T90" fmla="*/ 34 w 137"/>
                <a:gd name="T91" fmla="*/ 2 h 74"/>
                <a:gd name="T92" fmla="*/ 36 w 137"/>
                <a:gd name="T93" fmla="*/ 0 h 74"/>
                <a:gd name="T94" fmla="*/ 69 w 137"/>
                <a:gd name="T95" fmla="*/ 0 h 74"/>
                <a:gd name="T96" fmla="*/ 69 w 137"/>
                <a:gd name="T97" fmla="*/ 5 h 74"/>
                <a:gd name="T98" fmla="*/ 69 w 137"/>
                <a:gd name="T99" fmla="*/ 11 h 74"/>
                <a:gd name="T100" fmla="*/ 48 w 137"/>
                <a:gd name="T101" fmla="*/ 11 h 74"/>
                <a:gd name="T102" fmla="*/ 45 w 137"/>
                <a:gd name="T103" fmla="*/ 14 h 74"/>
                <a:gd name="T104" fmla="*/ 45 w 137"/>
                <a:gd name="T105" fmla="*/ 27 h 74"/>
                <a:gd name="T106" fmla="*/ 48 w 137"/>
                <a:gd name="T107" fmla="*/ 30 h 74"/>
                <a:gd name="T108" fmla="*/ 69 w 137"/>
                <a:gd name="T109" fmla="*/ 30 h 74"/>
                <a:gd name="T110" fmla="*/ 69 w 137"/>
                <a:gd name="T111" fmla="*/ 25 h 74"/>
                <a:gd name="T112" fmla="*/ 50 w 137"/>
                <a:gd name="T113" fmla="*/ 25 h 74"/>
                <a:gd name="T114" fmla="*/ 50 w 137"/>
                <a:gd name="T115" fmla="*/ 16 h 74"/>
                <a:gd name="T116" fmla="*/ 69 w 137"/>
                <a:gd name="T117" fmla="*/ 16 h 74"/>
                <a:gd name="T118" fmla="*/ 69 w 137"/>
                <a:gd name="T119" fmla="*/ 1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" h="74">
                  <a:moveTo>
                    <a:pt x="98" y="5"/>
                  </a:moveTo>
                  <a:cubicBezTo>
                    <a:pt x="69" y="5"/>
                    <a:pt x="69" y="5"/>
                    <a:pt x="69" y="5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2" y="0"/>
                    <a:pt x="103" y="1"/>
                    <a:pt x="103" y="2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136" y="25"/>
                    <a:pt x="137" y="26"/>
                    <a:pt x="137" y="27"/>
                  </a:cubicBezTo>
                  <a:cubicBezTo>
                    <a:pt x="137" y="71"/>
                    <a:pt x="137" y="71"/>
                    <a:pt x="137" y="71"/>
                  </a:cubicBezTo>
                  <a:cubicBezTo>
                    <a:pt x="137" y="73"/>
                    <a:pt x="136" y="74"/>
                    <a:pt x="135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98" y="29"/>
                    <a:pt x="98" y="27"/>
                  </a:cubicBezTo>
                  <a:cubicBezTo>
                    <a:pt x="98" y="5"/>
                    <a:pt x="98" y="5"/>
                    <a:pt x="98" y="5"/>
                  </a:cubicBezTo>
                  <a:close/>
                  <a:moveTo>
                    <a:pt x="69" y="30"/>
                  </a:moveTo>
                  <a:cubicBezTo>
                    <a:pt x="90" y="30"/>
                    <a:pt x="90" y="30"/>
                    <a:pt x="90" y="30"/>
                  </a:cubicBezTo>
                  <a:cubicBezTo>
                    <a:pt x="91" y="30"/>
                    <a:pt x="92" y="29"/>
                    <a:pt x="92" y="27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2"/>
                    <a:pt x="91" y="11"/>
                    <a:pt x="90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69" y="25"/>
                    <a:pt x="69" y="25"/>
                    <a:pt x="69" y="25"/>
                  </a:cubicBezTo>
                  <a:lnTo>
                    <a:pt x="69" y="30"/>
                  </a:lnTo>
                  <a:close/>
                  <a:moveTo>
                    <a:pt x="69" y="5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38" y="30"/>
                    <a:pt x="36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0" y="73"/>
                    <a:pt x="0" y="7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1" y="25"/>
                    <a:pt x="2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5" y="0"/>
                    <a:pt x="36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5"/>
                    <a:pt x="69" y="5"/>
                    <a:pt x="69" y="5"/>
                  </a:cubicBezTo>
                  <a:close/>
                  <a:moveTo>
                    <a:pt x="69" y="11"/>
                  </a:moveTo>
                  <a:cubicBezTo>
                    <a:pt x="48" y="11"/>
                    <a:pt x="48" y="11"/>
                    <a:pt x="48" y="11"/>
                  </a:cubicBezTo>
                  <a:cubicBezTo>
                    <a:pt x="46" y="11"/>
                    <a:pt x="45" y="12"/>
                    <a:pt x="45" y="1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9"/>
                    <a:pt x="46" y="30"/>
                    <a:pt x="4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69" y="16"/>
                    <a:pt x="69" y="16"/>
                    <a:pt x="69" y="16"/>
                  </a:cubicBezTo>
                  <a:lnTo>
                    <a:pt x="69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92" name="Freeform 188"/>
            <p:cNvSpPr>
              <a:spLocks noEditPoints="1"/>
            </p:cNvSpPr>
            <p:nvPr/>
          </p:nvSpPr>
          <p:spPr bwMode="auto">
            <a:xfrm>
              <a:off x="5377757" y="4047437"/>
              <a:ext cx="129779" cy="60722"/>
            </a:xfrm>
            <a:custGeom>
              <a:avLst/>
              <a:gdLst>
                <a:gd name="T0" fmla="*/ 35 w 76"/>
                <a:gd name="T1" fmla="*/ 31 h 36"/>
                <a:gd name="T2" fmla="*/ 63 w 76"/>
                <a:gd name="T3" fmla="*/ 31 h 36"/>
                <a:gd name="T4" fmla="*/ 35 w 76"/>
                <a:gd name="T5" fmla="*/ 17 h 36"/>
                <a:gd name="T6" fmla="*/ 35 w 76"/>
                <a:gd name="T7" fmla="*/ 11 h 36"/>
                <a:gd name="T8" fmla="*/ 74 w 76"/>
                <a:gd name="T9" fmla="*/ 31 h 36"/>
                <a:gd name="T10" fmla="*/ 76 w 76"/>
                <a:gd name="T11" fmla="*/ 34 h 36"/>
                <a:gd name="T12" fmla="*/ 74 w 76"/>
                <a:gd name="T13" fmla="*/ 36 h 36"/>
                <a:gd name="T14" fmla="*/ 35 w 76"/>
                <a:gd name="T15" fmla="*/ 36 h 36"/>
                <a:gd name="T16" fmla="*/ 35 w 76"/>
                <a:gd name="T17" fmla="*/ 31 h 36"/>
                <a:gd name="T18" fmla="*/ 6 w 76"/>
                <a:gd name="T19" fmla="*/ 19 h 36"/>
                <a:gd name="T20" fmla="*/ 31 w 76"/>
                <a:gd name="T21" fmla="*/ 31 h 36"/>
                <a:gd name="T22" fmla="*/ 35 w 76"/>
                <a:gd name="T23" fmla="*/ 31 h 36"/>
                <a:gd name="T24" fmla="*/ 35 w 76"/>
                <a:gd name="T25" fmla="*/ 36 h 36"/>
                <a:gd name="T26" fmla="*/ 30 w 76"/>
                <a:gd name="T27" fmla="*/ 36 h 36"/>
                <a:gd name="T28" fmla="*/ 30 w 76"/>
                <a:gd name="T29" fmla="*/ 36 h 36"/>
                <a:gd name="T30" fmla="*/ 29 w 76"/>
                <a:gd name="T31" fmla="*/ 36 h 36"/>
                <a:gd name="T32" fmla="*/ 1 w 76"/>
                <a:gd name="T33" fmla="*/ 22 h 36"/>
                <a:gd name="T34" fmla="*/ 0 w 76"/>
                <a:gd name="T35" fmla="*/ 19 h 36"/>
                <a:gd name="T36" fmla="*/ 9 w 76"/>
                <a:gd name="T37" fmla="*/ 1 h 36"/>
                <a:gd name="T38" fmla="*/ 12 w 76"/>
                <a:gd name="T39" fmla="*/ 0 h 36"/>
                <a:gd name="T40" fmla="*/ 35 w 76"/>
                <a:gd name="T41" fmla="*/ 11 h 36"/>
                <a:gd name="T42" fmla="*/ 35 w 76"/>
                <a:gd name="T43" fmla="*/ 17 h 36"/>
                <a:gd name="T44" fmla="*/ 12 w 76"/>
                <a:gd name="T45" fmla="*/ 5 h 36"/>
                <a:gd name="T46" fmla="*/ 6 w 76"/>
                <a:gd name="T47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" h="36">
                  <a:moveTo>
                    <a:pt x="35" y="31"/>
                  </a:moveTo>
                  <a:cubicBezTo>
                    <a:pt x="63" y="31"/>
                    <a:pt x="63" y="31"/>
                    <a:pt x="63" y="31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5" y="32"/>
                    <a:pt x="76" y="33"/>
                    <a:pt x="76" y="34"/>
                  </a:cubicBezTo>
                  <a:cubicBezTo>
                    <a:pt x="76" y="35"/>
                    <a:pt x="75" y="36"/>
                    <a:pt x="74" y="36"/>
                  </a:cubicBezTo>
                  <a:cubicBezTo>
                    <a:pt x="35" y="36"/>
                    <a:pt x="35" y="36"/>
                    <a:pt x="35" y="36"/>
                  </a:cubicBezTo>
                  <a:lnTo>
                    <a:pt x="35" y="31"/>
                  </a:lnTo>
                  <a:close/>
                  <a:moveTo>
                    <a:pt x="6" y="19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29" y="36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1"/>
                    <a:pt x="0" y="20"/>
                    <a:pt x="0" y="1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12" y="5"/>
                    <a:pt x="12" y="5"/>
                    <a:pt x="12" y="5"/>
                  </a:cubicBezTo>
                  <a:lnTo>
                    <a:pt x="6" y="1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93" name="Freeform 189"/>
            <p:cNvSpPr>
              <a:spLocks noEditPoints="1"/>
            </p:cNvSpPr>
            <p:nvPr/>
          </p:nvSpPr>
          <p:spPr bwMode="auto">
            <a:xfrm>
              <a:off x="5377757" y="4108160"/>
              <a:ext cx="298847" cy="153591"/>
            </a:xfrm>
            <a:custGeom>
              <a:avLst/>
              <a:gdLst>
                <a:gd name="T0" fmla="*/ 88 w 176"/>
                <a:gd name="T1" fmla="*/ 86 h 91"/>
                <a:gd name="T2" fmla="*/ 139 w 176"/>
                <a:gd name="T3" fmla="*/ 86 h 91"/>
                <a:gd name="T4" fmla="*/ 139 w 176"/>
                <a:gd name="T5" fmla="*/ 71 h 91"/>
                <a:gd name="T6" fmla="*/ 141 w 176"/>
                <a:gd name="T7" fmla="*/ 69 h 91"/>
                <a:gd name="T8" fmla="*/ 172 w 176"/>
                <a:gd name="T9" fmla="*/ 69 h 91"/>
                <a:gd name="T10" fmla="*/ 172 w 176"/>
                <a:gd name="T11" fmla="*/ 22 h 91"/>
                <a:gd name="T12" fmla="*/ 141 w 176"/>
                <a:gd name="T13" fmla="*/ 22 h 91"/>
                <a:gd name="T14" fmla="*/ 139 w 176"/>
                <a:gd name="T15" fmla="*/ 20 h 91"/>
                <a:gd name="T16" fmla="*/ 139 w 176"/>
                <a:gd name="T17" fmla="*/ 5 h 91"/>
                <a:gd name="T18" fmla="*/ 88 w 176"/>
                <a:gd name="T19" fmla="*/ 5 h 91"/>
                <a:gd name="T20" fmla="*/ 88 w 176"/>
                <a:gd name="T21" fmla="*/ 0 h 91"/>
                <a:gd name="T22" fmla="*/ 141 w 176"/>
                <a:gd name="T23" fmla="*/ 0 h 91"/>
                <a:gd name="T24" fmla="*/ 143 w 176"/>
                <a:gd name="T25" fmla="*/ 3 h 91"/>
                <a:gd name="T26" fmla="*/ 143 w 176"/>
                <a:gd name="T27" fmla="*/ 17 h 91"/>
                <a:gd name="T28" fmla="*/ 174 w 176"/>
                <a:gd name="T29" fmla="*/ 17 h 91"/>
                <a:gd name="T30" fmla="*/ 176 w 176"/>
                <a:gd name="T31" fmla="*/ 20 h 91"/>
                <a:gd name="T32" fmla="*/ 176 w 176"/>
                <a:gd name="T33" fmla="*/ 71 h 91"/>
                <a:gd name="T34" fmla="*/ 174 w 176"/>
                <a:gd name="T35" fmla="*/ 74 h 91"/>
                <a:gd name="T36" fmla="*/ 143 w 176"/>
                <a:gd name="T37" fmla="*/ 74 h 91"/>
                <a:gd name="T38" fmla="*/ 143 w 176"/>
                <a:gd name="T39" fmla="*/ 88 h 91"/>
                <a:gd name="T40" fmla="*/ 141 w 176"/>
                <a:gd name="T41" fmla="*/ 91 h 91"/>
                <a:gd name="T42" fmla="*/ 88 w 176"/>
                <a:gd name="T43" fmla="*/ 91 h 91"/>
                <a:gd name="T44" fmla="*/ 88 w 176"/>
                <a:gd name="T45" fmla="*/ 86 h 91"/>
                <a:gd name="T46" fmla="*/ 88 w 176"/>
                <a:gd name="T47" fmla="*/ 57 h 91"/>
                <a:gd name="T48" fmla="*/ 106 w 176"/>
                <a:gd name="T49" fmla="*/ 57 h 91"/>
                <a:gd name="T50" fmla="*/ 109 w 176"/>
                <a:gd name="T51" fmla="*/ 55 h 91"/>
                <a:gd name="T52" fmla="*/ 109 w 176"/>
                <a:gd name="T53" fmla="*/ 36 h 91"/>
                <a:gd name="T54" fmla="*/ 106 w 176"/>
                <a:gd name="T55" fmla="*/ 34 h 91"/>
                <a:gd name="T56" fmla="*/ 88 w 176"/>
                <a:gd name="T57" fmla="*/ 34 h 91"/>
                <a:gd name="T58" fmla="*/ 88 w 176"/>
                <a:gd name="T59" fmla="*/ 38 h 91"/>
                <a:gd name="T60" fmla="*/ 104 w 176"/>
                <a:gd name="T61" fmla="*/ 38 h 91"/>
                <a:gd name="T62" fmla="*/ 104 w 176"/>
                <a:gd name="T63" fmla="*/ 53 h 91"/>
                <a:gd name="T64" fmla="*/ 88 w 176"/>
                <a:gd name="T65" fmla="*/ 53 h 91"/>
                <a:gd name="T66" fmla="*/ 88 w 176"/>
                <a:gd name="T67" fmla="*/ 57 h 91"/>
                <a:gd name="T68" fmla="*/ 5 w 176"/>
                <a:gd name="T69" fmla="*/ 86 h 91"/>
                <a:gd name="T70" fmla="*/ 88 w 176"/>
                <a:gd name="T71" fmla="*/ 86 h 91"/>
                <a:gd name="T72" fmla="*/ 88 w 176"/>
                <a:gd name="T73" fmla="*/ 91 h 91"/>
                <a:gd name="T74" fmla="*/ 3 w 176"/>
                <a:gd name="T75" fmla="*/ 91 h 91"/>
                <a:gd name="T76" fmla="*/ 0 w 176"/>
                <a:gd name="T77" fmla="*/ 88 h 91"/>
                <a:gd name="T78" fmla="*/ 0 w 176"/>
                <a:gd name="T79" fmla="*/ 3 h 91"/>
                <a:gd name="T80" fmla="*/ 3 w 176"/>
                <a:gd name="T81" fmla="*/ 0 h 91"/>
                <a:gd name="T82" fmla="*/ 40 w 176"/>
                <a:gd name="T83" fmla="*/ 0 h 91"/>
                <a:gd name="T84" fmla="*/ 83 w 176"/>
                <a:gd name="T85" fmla="*/ 0 h 91"/>
                <a:gd name="T86" fmla="*/ 88 w 176"/>
                <a:gd name="T87" fmla="*/ 0 h 91"/>
                <a:gd name="T88" fmla="*/ 88 w 176"/>
                <a:gd name="T89" fmla="*/ 5 h 91"/>
                <a:gd name="T90" fmla="*/ 83 w 176"/>
                <a:gd name="T91" fmla="*/ 5 h 91"/>
                <a:gd name="T92" fmla="*/ 40 w 176"/>
                <a:gd name="T93" fmla="*/ 5 h 91"/>
                <a:gd name="T94" fmla="*/ 5 w 176"/>
                <a:gd name="T95" fmla="*/ 5 h 91"/>
                <a:gd name="T96" fmla="*/ 5 w 176"/>
                <a:gd name="T97" fmla="*/ 86 h 91"/>
                <a:gd name="T98" fmla="*/ 88 w 176"/>
                <a:gd name="T99" fmla="*/ 34 h 91"/>
                <a:gd name="T100" fmla="*/ 37 w 176"/>
                <a:gd name="T101" fmla="*/ 34 h 91"/>
                <a:gd name="T102" fmla="*/ 34 w 176"/>
                <a:gd name="T103" fmla="*/ 36 h 91"/>
                <a:gd name="T104" fmla="*/ 34 w 176"/>
                <a:gd name="T105" fmla="*/ 55 h 91"/>
                <a:gd name="T106" fmla="*/ 37 w 176"/>
                <a:gd name="T107" fmla="*/ 57 h 91"/>
                <a:gd name="T108" fmla="*/ 88 w 176"/>
                <a:gd name="T109" fmla="*/ 57 h 91"/>
                <a:gd name="T110" fmla="*/ 88 w 176"/>
                <a:gd name="T111" fmla="*/ 53 h 91"/>
                <a:gd name="T112" fmla="*/ 39 w 176"/>
                <a:gd name="T113" fmla="*/ 53 h 91"/>
                <a:gd name="T114" fmla="*/ 39 w 176"/>
                <a:gd name="T115" fmla="*/ 38 h 91"/>
                <a:gd name="T116" fmla="*/ 88 w 176"/>
                <a:gd name="T117" fmla="*/ 38 h 91"/>
                <a:gd name="T118" fmla="*/ 88 w 176"/>
                <a:gd name="T119" fmla="*/ 3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6" h="91">
                  <a:moveTo>
                    <a:pt x="88" y="86"/>
                  </a:moveTo>
                  <a:cubicBezTo>
                    <a:pt x="139" y="86"/>
                    <a:pt x="139" y="86"/>
                    <a:pt x="139" y="86"/>
                  </a:cubicBezTo>
                  <a:cubicBezTo>
                    <a:pt x="139" y="71"/>
                    <a:pt x="139" y="71"/>
                    <a:pt x="139" y="71"/>
                  </a:cubicBezTo>
                  <a:cubicBezTo>
                    <a:pt x="139" y="70"/>
                    <a:pt x="140" y="69"/>
                    <a:pt x="141" y="69"/>
                  </a:cubicBezTo>
                  <a:cubicBezTo>
                    <a:pt x="172" y="69"/>
                    <a:pt x="172" y="69"/>
                    <a:pt x="172" y="69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40" y="22"/>
                    <a:pt x="139" y="21"/>
                    <a:pt x="139" y="20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2" y="0"/>
                    <a:pt x="143" y="1"/>
                    <a:pt x="143" y="3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5" y="17"/>
                    <a:pt x="176" y="18"/>
                    <a:pt x="176" y="20"/>
                  </a:cubicBezTo>
                  <a:cubicBezTo>
                    <a:pt x="176" y="71"/>
                    <a:pt x="176" y="71"/>
                    <a:pt x="176" y="71"/>
                  </a:cubicBezTo>
                  <a:cubicBezTo>
                    <a:pt x="176" y="73"/>
                    <a:pt x="175" y="74"/>
                    <a:pt x="174" y="74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88"/>
                    <a:pt x="143" y="88"/>
                    <a:pt x="143" y="88"/>
                  </a:cubicBezTo>
                  <a:cubicBezTo>
                    <a:pt x="143" y="90"/>
                    <a:pt x="142" y="91"/>
                    <a:pt x="141" y="91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8" y="86"/>
                    <a:pt x="88" y="86"/>
                    <a:pt x="88" y="86"/>
                  </a:cubicBezTo>
                  <a:close/>
                  <a:moveTo>
                    <a:pt x="88" y="57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108" y="57"/>
                    <a:pt x="109" y="56"/>
                    <a:pt x="109" y="5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9" y="35"/>
                    <a:pt x="108" y="34"/>
                    <a:pt x="106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88" y="53"/>
                    <a:pt x="88" y="53"/>
                    <a:pt x="88" y="53"/>
                  </a:cubicBezTo>
                  <a:lnTo>
                    <a:pt x="88" y="57"/>
                  </a:lnTo>
                  <a:close/>
                  <a:moveTo>
                    <a:pt x="5" y="86"/>
                  </a:moveTo>
                  <a:cubicBezTo>
                    <a:pt x="88" y="86"/>
                    <a:pt x="88" y="86"/>
                    <a:pt x="88" y="86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1" y="91"/>
                    <a:pt x="0" y="90"/>
                    <a:pt x="0" y="8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86"/>
                    <a:pt x="5" y="86"/>
                    <a:pt x="5" y="86"/>
                  </a:cubicBezTo>
                  <a:close/>
                  <a:moveTo>
                    <a:pt x="88" y="34"/>
                  </a:moveTo>
                  <a:cubicBezTo>
                    <a:pt x="37" y="34"/>
                    <a:pt x="37" y="34"/>
                    <a:pt x="37" y="34"/>
                  </a:cubicBezTo>
                  <a:cubicBezTo>
                    <a:pt x="36" y="34"/>
                    <a:pt x="34" y="35"/>
                    <a:pt x="34" y="36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6"/>
                    <a:pt x="36" y="57"/>
                    <a:pt x="37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88" y="38"/>
                    <a:pt x="88" y="38"/>
                    <a:pt x="88" y="38"/>
                  </a:cubicBezTo>
                  <a:lnTo>
                    <a:pt x="88" y="3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96" name="Freeform 194"/>
            <p:cNvSpPr>
              <a:spLocks noEditPoints="1"/>
            </p:cNvSpPr>
            <p:nvPr/>
          </p:nvSpPr>
          <p:spPr bwMode="auto">
            <a:xfrm>
              <a:off x="5648030" y="4927309"/>
              <a:ext cx="91679" cy="89297"/>
            </a:xfrm>
            <a:custGeom>
              <a:avLst/>
              <a:gdLst>
                <a:gd name="T0" fmla="*/ 27 w 54"/>
                <a:gd name="T1" fmla="*/ 14 h 53"/>
                <a:gd name="T2" fmla="*/ 40 w 54"/>
                <a:gd name="T3" fmla="*/ 1 h 53"/>
                <a:gd name="T4" fmla="*/ 44 w 54"/>
                <a:gd name="T5" fmla="*/ 1 h 53"/>
                <a:gd name="T6" fmla="*/ 53 w 54"/>
                <a:gd name="T7" fmla="*/ 10 h 53"/>
                <a:gd name="T8" fmla="*/ 53 w 54"/>
                <a:gd name="T9" fmla="*/ 13 h 53"/>
                <a:gd name="T10" fmla="*/ 27 w 54"/>
                <a:gd name="T11" fmla="*/ 39 h 53"/>
                <a:gd name="T12" fmla="*/ 27 w 54"/>
                <a:gd name="T13" fmla="*/ 32 h 53"/>
                <a:gd name="T14" fmla="*/ 48 w 54"/>
                <a:gd name="T15" fmla="*/ 11 h 53"/>
                <a:gd name="T16" fmla="*/ 42 w 54"/>
                <a:gd name="T17" fmla="*/ 6 h 53"/>
                <a:gd name="T18" fmla="*/ 27 w 54"/>
                <a:gd name="T19" fmla="*/ 21 h 53"/>
                <a:gd name="T20" fmla="*/ 27 w 54"/>
                <a:gd name="T21" fmla="*/ 14 h 53"/>
                <a:gd name="T22" fmla="*/ 10 w 54"/>
                <a:gd name="T23" fmla="*/ 52 h 53"/>
                <a:gd name="T24" fmla="*/ 1 w 54"/>
                <a:gd name="T25" fmla="*/ 43 h 53"/>
                <a:gd name="T26" fmla="*/ 1 w 54"/>
                <a:gd name="T27" fmla="*/ 40 h 53"/>
                <a:gd name="T28" fmla="*/ 27 w 54"/>
                <a:gd name="T29" fmla="*/ 14 h 53"/>
                <a:gd name="T30" fmla="*/ 27 w 54"/>
                <a:gd name="T31" fmla="*/ 21 h 53"/>
                <a:gd name="T32" fmla="*/ 6 w 54"/>
                <a:gd name="T33" fmla="*/ 42 h 53"/>
                <a:gd name="T34" fmla="*/ 12 w 54"/>
                <a:gd name="T35" fmla="*/ 47 h 53"/>
                <a:gd name="T36" fmla="*/ 27 w 54"/>
                <a:gd name="T37" fmla="*/ 32 h 53"/>
                <a:gd name="T38" fmla="*/ 27 w 54"/>
                <a:gd name="T39" fmla="*/ 39 h 53"/>
                <a:gd name="T40" fmla="*/ 13 w 54"/>
                <a:gd name="T41" fmla="*/ 52 h 53"/>
                <a:gd name="T42" fmla="*/ 10 w 54"/>
                <a:gd name="T43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53">
                  <a:moveTo>
                    <a:pt x="27" y="14"/>
                  </a:move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2"/>
                    <a:pt x="53" y="13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27" y="21"/>
                    <a:pt x="27" y="21"/>
                    <a:pt x="27" y="21"/>
                  </a:cubicBezTo>
                  <a:lnTo>
                    <a:pt x="27" y="14"/>
                  </a:lnTo>
                  <a:close/>
                  <a:moveTo>
                    <a:pt x="10" y="52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0" y="42"/>
                    <a:pt x="0" y="41"/>
                    <a:pt x="1" y="40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2" y="53"/>
                    <a:pt x="11" y="53"/>
                    <a:pt x="10" y="5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05" name="Freeform 203"/>
            <p:cNvSpPr>
              <a:spLocks noEditPoints="1"/>
            </p:cNvSpPr>
            <p:nvPr/>
          </p:nvSpPr>
          <p:spPr bwMode="auto">
            <a:xfrm>
              <a:off x="5281317" y="3768831"/>
              <a:ext cx="144066" cy="91679"/>
            </a:xfrm>
            <a:custGeom>
              <a:avLst/>
              <a:gdLst>
                <a:gd name="T0" fmla="*/ 80 w 85"/>
                <a:gd name="T1" fmla="*/ 49 h 54"/>
                <a:gd name="T2" fmla="*/ 80 w 85"/>
                <a:gd name="T3" fmla="*/ 17 h 54"/>
                <a:gd name="T4" fmla="*/ 76 w 85"/>
                <a:gd name="T5" fmla="*/ 8 h 54"/>
                <a:gd name="T6" fmla="*/ 68 w 85"/>
                <a:gd name="T7" fmla="*/ 4 h 54"/>
                <a:gd name="T8" fmla="*/ 42 w 85"/>
                <a:gd name="T9" fmla="*/ 4 h 54"/>
                <a:gd name="T10" fmla="*/ 42 w 85"/>
                <a:gd name="T11" fmla="*/ 0 h 54"/>
                <a:gd name="T12" fmla="*/ 68 w 85"/>
                <a:gd name="T13" fmla="*/ 0 h 54"/>
                <a:gd name="T14" fmla="*/ 80 w 85"/>
                <a:gd name="T15" fmla="*/ 5 h 54"/>
                <a:gd name="T16" fmla="*/ 85 w 85"/>
                <a:gd name="T17" fmla="*/ 17 h 54"/>
                <a:gd name="T18" fmla="*/ 85 w 85"/>
                <a:gd name="T19" fmla="*/ 51 h 54"/>
                <a:gd name="T20" fmla="*/ 82 w 85"/>
                <a:gd name="T21" fmla="*/ 54 h 54"/>
                <a:gd name="T22" fmla="*/ 70 w 85"/>
                <a:gd name="T23" fmla="*/ 54 h 54"/>
                <a:gd name="T24" fmla="*/ 68 w 85"/>
                <a:gd name="T25" fmla="*/ 51 h 54"/>
                <a:gd name="T26" fmla="*/ 68 w 85"/>
                <a:gd name="T27" fmla="*/ 17 h 54"/>
                <a:gd name="T28" fmla="*/ 68 w 85"/>
                <a:gd name="T29" fmla="*/ 16 h 54"/>
                <a:gd name="T30" fmla="*/ 68 w 85"/>
                <a:gd name="T31" fmla="*/ 16 h 54"/>
                <a:gd name="T32" fmla="*/ 42 w 85"/>
                <a:gd name="T33" fmla="*/ 16 h 54"/>
                <a:gd name="T34" fmla="*/ 42 w 85"/>
                <a:gd name="T35" fmla="*/ 11 h 54"/>
                <a:gd name="T36" fmla="*/ 68 w 85"/>
                <a:gd name="T37" fmla="*/ 11 h 54"/>
                <a:gd name="T38" fmla="*/ 71 w 85"/>
                <a:gd name="T39" fmla="*/ 13 h 54"/>
                <a:gd name="T40" fmla="*/ 73 w 85"/>
                <a:gd name="T41" fmla="*/ 17 h 54"/>
                <a:gd name="T42" fmla="*/ 73 w 85"/>
                <a:gd name="T43" fmla="*/ 49 h 54"/>
                <a:gd name="T44" fmla="*/ 80 w 85"/>
                <a:gd name="T45" fmla="*/ 49 h 54"/>
                <a:gd name="T46" fmla="*/ 42 w 85"/>
                <a:gd name="T47" fmla="*/ 4 h 54"/>
                <a:gd name="T48" fmla="*/ 17 w 85"/>
                <a:gd name="T49" fmla="*/ 4 h 54"/>
                <a:gd name="T50" fmla="*/ 9 w 85"/>
                <a:gd name="T51" fmla="*/ 8 h 54"/>
                <a:gd name="T52" fmla="*/ 5 w 85"/>
                <a:gd name="T53" fmla="*/ 17 h 54"/>
                <a:gd name="T54" fmla="*/ 5 w 85"/>
                <a:gd name="T55" fmla="*/ 34 h 54"/>
                <a:gd name="T56" fmla="*/ 12 w 85"/>
                <a:gd name="T57" fmla="*/ 34 h 54"/>
                <a:gd name="T58" fmla="*/ 12 w 85"/>
                <a:gd name="T59" fmla="*/ 17 h 54"/>
                <a:gd name="T60" fmla="*/ 13 w 85"/>
                <a:gd name="T61" fmla="*/ 13 h 54"/>
                <a:gd name="T62" fmla="*/ 17 w 85"/>
                <a:gd name="T63" fmla="*/ 11 h 54"/>
                <a:gd name="T64" fmla="*/ 42 w 85"/>
                <a:gd name="T65" fmla="*/ 11 h 54"/>
                <a:gd name="T66" fmla="*/ 42 w 85"/>
                <a:gd name="T67" fmla="*/ 16 h 54"/>
                <a:gd name="T68" fmla="*/ 17 w 85"/>
                <a:gd name="T69" fmla="*/ 16 h 54"/>
                <a:gd name="T70" fmla="*/ 17 w 85"/>
                <a:gd name="T71" fmla="*/ 16 h 54"/>
                <a:gd name="T72" fmla="*/ 17 w 85"/>
                <a:gd name="T73" fmla="*/ 17 h 54"/>
                <a:gd name="T74" fmla="*/ 17 w 85"/>
                <a:gd name="T75" fmla="*/ 37 h 54"/>
                <a:gd name="T76" fmla="*/ 14 w 85"/>
                <a:gd name="T77" fmla="*/ 39 h 54"/>
                <a:gd name="T78" fmla="*/ 2 w 85"/>
                <a:gd name="T79" fmla="*/ 39 h 54"/>
                <a:gd name="T80" fmla="*/ 0 w 85"/>
                <a:gd name="T81" fmla="*/ 37 h 54"/>
                <a:gd name="T82" fmla="*/ 0 w 85"/>
                <a:gd name="T83" fmla="*/ 17 h 54"/>
                <a:gd name="T84" fmla="*/ 5 w 85"/>
                <a:gd name="T85" fmla="*/ 5 h 54"/>
                <a:gd name="T86" fmla="*/ 17 w 85"/>
                <a:gd name="T87" fmla="*/ 0 h 54"/>
                <a:gd name="T88" fmla="*/ 42 w 85"/>
                <a:gd name="T89" fmla="*/ 0 h 54"/>
                <a:gd name="T90" fmla="*/ 42 w 85"/>
                <a:gd name="T91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54">
                  <a:moveTo>
                    <a:pt x="80" y="49"/>
                  </a:moveTo>
                  <a:cubicBezTo>
                    <a:pt x="80" y="17"/>
                    <a:pt x="80" y="17"/>
                    <a:pt x="80" y="17"/>
                  </a:cubicBezTo>
                  <a:cubicBezTo>
                    <a:pt x="80" y="14"/>
                    <a:pt x="79" y="10"/>
                    <a:pt x="76" y="8"/>
                  </a:cubicBezTo>
                  <a:cubicBezTo>
                    <a:pt x="74" y="6"/>
                    <a:pt x="71" y="4"/>
                    <a:pt x="68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2" y="0"/>
                    <a:pt x="77" y="2"/>
                    <a:pt x="80" y="5"/>
                  </a:cubicBezTo>
                  <a:cubicBezTo>
                    <a:pt x="83" y="8"/>
                    <a:pt x="85" y="12"/>
                    <a:pt x="85" y="17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3"/>
                    <a:pt x="84" y="54"/>
                    <a:pt x="82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9" y="54"/>
                    <a:pt x="68" y="53"/>
                    <a:pt x="68" y="51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9" y="11"/>
                    <a:pt x="70" y="12"/>
                    <a:pt x="71" y="13"/>
                  </a:cubicBezTo>
                  <a:cubicBezTo>
                    <a:pt x="72" y="14"/>
                    <a:pt x="73" y="16"/>
                    <a:pt x="73" y="17"/>
                  </a:cubicBezTo>
                  <a:cubicBezTo>
                    <a:pt x="73" y="49"/>
                    <a:pt x="73" y="49"/>
                    <a:pt x="73" y="49"/>
                  </a:cubicBezTo>
                  <a:lnTo>
                    <a:pt x="80" y="49"/>
                  </a:lnTo>
                  <a:close/>
                  <a:moveTo>
                    <a:pt x="42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4" y="4"/>
                    <a:pt x="11" y="6"/>
                    <a:pt x="9" y="8"/>
                  </a:cubicBezTo>
                  <a:cubicBezTo>
                    <a:pt x="6" y="10"/>
                    <a:pt x="5" y="14"/>
                    <a:pt x="5" y="17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3" y="14"/>
                    <a:pt x="13" y="13"/>
                  </a:cubicBezTo>
                  <a:cubicBezTo>
                    <a:pt x="14" y="12"/>
                    <a:pt x="16" y="11"/>
                    <a:pt x="17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8"/>
                    <a:pt x="16" y="39"/>
                    <a:pt x="14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0" y="38"/>
                    <a:pt x="0" y="3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2"/>
                    <a:pt x="2" y="8"/>
                    <a:pt x="5" y="5"/>
                  </a:cubicBezTo>
                  <a:cubicBezTo>
                    <a:pt x="8" y="2"/>
                    <a:pt x="13" y="0"/>
                    <a:pt x="17" y="0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42" y="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09" name="Freeform 211"/>
            <p:cNvSpPr>
              <a:spLocks noEditPoints="1"/>
            </p:cNvSpPr>
            <p:nvPr/>
          </p:nvSpPr>
          <p:spPr bwMode="auto">
            <a:xfrm>
              <a:off x="6081417" y="4951121"/>
              <a:ext cx="64294" cy="97631"/>
            </a:xfrm>
            <a:custGeom>
              <a:avLst/>
              <a:gdLst>
                <a:gd name="T0" fmla="*/ 29 w 38"/>
                <a:gd name="T1" fmla="*/ 52 h 58"/>
                <a:gd name="T2" fmla="*/ 32 w 38"/>
                <a:gd name="T3" fmla="*/ 52 h 58"/>
                <a:gd name="T4" fmla="*/ 33 w 38"/>
                <a:gd name="T5" fmla="*/ 51 h 58"/>
                <a:gd name="T6" fmla="*/ 33 w 38"/>
                <a:gd name="T7" fmla="*/ 51 h 58"/>
                <a:gd name="T8" fmla="*/ 33 w 38"/>
                <a:gd name="T9" fmla="*/ 50 h 58"/>
                <a:gd name="T10" fmla="*/ 32 w 38"/>
                <a:gd name="T11" fmla="*/ 47 h 58"/>
                <a:gd name="T12" fmla="*/ 19 w 38"/>
                <a:gd name="T13" fmla="*/ 36 h 58"/>
                <a:gd name="T14" fmla="*/ 19 w 38"/>
                <a:gd name="T15" fmla="*/ 27 h 58"/>
                <a:gd name="T16" fmla="*/ 20 w 38"/>
                <a:gd name="T17" fmla="*/ 30 h 58"/>
                <a:gd name="T18" fmla="*/ 34 w 38"/>
                <a:gd name="T19" fmla="*/ 43 h 58"/>
                <a:gd name="T20" fmla="*/ 38 w 38"/>
                <a:gd name="T21" fmla="*/ 50 h 58"/>
                <a:gd name="T22" fmla="*/ 37 w 38"/>
                <a:gd name="T23" fmla="*/ 53 h 58"/>
                <a:gd name="T24" fmla="*/ 37 w 38"/>
                <a:gd name="T25" fmla="*/ 53 h 58"/>
                <a:gd name="T26" fmla="*/ 35 w 38"/>
                <a:gd name="T27" fmla="*/ 55 h 58"/>
                <a:gd name="T28" fmla="*/ 27 w 38"/>
                <a:gd name="T29" fmla="*/ 56 h 58"/>
                <a:gd name="T30" fmla="*/ 19 w 38"/>
                <a:gd name="T31" fmla="*/ 50 h 58"/>
                <a:gd name="T32" fmla="*/ 19 w 38"/>
                <a:gd name="T33" fmla="*/ 43 h 58"/>
                <a:gd name="T34" fmla="*/ 29 w 38"/>
                <a:gd name="T35" fmla="*/ 52 h 58"/>
                <a:gd name="T36" fmla="*/ 19 w 38"/>
                <a:gd name="T37" fmla="*/ 36 h 58"/>
                <a:gd name="T38" fmla="*/ 16 w 38"/>
                <a:gd name="T39" fmla="*/ 32 h 58"/>
                <a:gd name="T40" fmla="*/ 9 w 38"/>
                <a:gd name="T41" fmla="*/ 12 h 58"/>
                <a:gd name="T42" fmla="*/ 7 w 38"/>
                <a:gd name="T43" fmla="*/ 8 h 58"/>
                <a:gd name="T44" fmla="*/ 7 w 38"/>
                <a:gd name="T45" fmla="*/ 8 h 58"/>
                <a:gd name="T46" fmla="*/ 7 w 38"/>
                <a:gd name="T47" fmla="*/ 9 h 58"/>
                <a:gd name="T48" fmla="*/ 4 w 38"/>
                <a:gd name="T49" fmla="*/ 13 h 58"/>
                <a:gd name="T50" fmla="*/ 12 w 38"/>
                <a:gd name="T51" fmla="*/ 35 h 58"/>
                <a:gd name="T52" fmla="*/ 19 w 38"/>
                <a:gd name="T53" fmla="*/ 43 h 58"/>
                <a:gd name="T54" fmla="*/ 19 w 38"/>
                <a:gd name="T55" fmla="*/ 50 h 58"/>
                <a:gd name="T56" fmla="*/ 8 w 38"/>
                <a:gd name="T57" fmla="*/ 37 h 58"/>
                <a:gd name="T58" fmla="*/ 0 w 38"/>
                <a:gd name="T59" fmla="*/ 12 h 58"/>
                <a:gd name="T60" fmla="*/ 0 w 38"/>
                <a:gd name="T61" fmla="*/ 12 h 58"/>
                <a:gd name="T62" fmla="*/ 0 w 38"/>
                <a:gd name="T63" fmla="*/ 10 h 58"/>
                <a:gd name="T64" fmla="*/ 2 w 38"/>
                <a:gd name="T65" fmla="*/ 6 h 58"/>
                <a:gd name="T66" fmla="*/ 4 w 38"/>
                <a:gd name="T67" fmla="*/ 2 h 58"/>
                <a:gd name="T68" fmla="*/ 6 w 38"/>
                <a:gd name="T69" fmla="*/ 1 h 58"/>
                <a:gd name="T70" fmla="*/ 9 w 38"/>
                <a:gd name="T71" fmla="*/ 2 h 58"/>
                <a:gd name="T72" fmla="*/ 11 w 38"/>
                <a:gd name="T73" fmla="*/ 6 h 58"/>
                <a:gd name="T74" fmla="*/ 14 w 38"/>
                <a:gd name="T75" fmla="*/ 9 h 58"/>
                <a:gd name="T76" fmla="*/ 14 w 38"/>
                <a:gd name="T77" fmla="*/ 11 h 58"/>
                <a:gd name="T78" fmla="*/ 19 w 38"/>
                <a:gd name="T79" fmla="*/ 27 h 58"/>
                <a:gd name="T80" fmla="*/ 19 w 38"/>
                <a:gd name="T81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" h="58">
                  <a:moveTo>
                    <a:pt x="29" y="52"/>
                  </a:moveTo>
                  <a:cubicBezTo>
                    <a:pt x="30" y="52"/>
                    <a:pt x="31" y="52"/>
                    <a:pt x="32" y="52"/>
                  </a:cubicBezTo>
                  <a:cubicBezTo>
                    <a:pt x="32" y="51"/>
                    <a:pt x="32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49"/>
                    <a:pt x="33" y="48"/>
                    <a:pt x="32" y="47"/>
                  </a:cubicBezTo>
                  <a:cubicBezTo>
                    <a:pt x="27" y="44"/>
                    <a:pt x="22" y="40"/>
                    <a:pt x="19" y="3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8"/>
                    <a:pt x="20" y="29"/>
                    <a:pt x="20" y="30"/>
                  </a:cubicBezTo>
                  <a:cubicBezTo>
                    <a:pt x="24" y="35"/>
                    <a:pt x="28" y="40"/>
                    <a:pt x="34" y="43"/>
                  </a:cubicBezTo>
                  <a:cubicBezTo>
                    <a:pt x="37" y="45"/>
                    <a:pt x="38" y="48"/>
                    <a:pt x="38" y="50"/>
                  </a:cubicBezTo>
                  <a:cubicBezTo>
                    <a:pt x="38" y="51"/>
                    <a:pt x="37" y="52"/>
                    <a:pt x="37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6" y="54"/>
                    <a:pt x="36" y="55"/>
                    <a:pt x="35" y="55"/>
                  </a:cubicBezTo>
                  <a:cubicBezTo>
                    <a:pt x="33" y="57"/>
                    <a:pt x="30" y="58"/>
                    <a:pt x="27" y="56"/>
                  </a:cubicBezTo>
                  <a:cubicBezTo>
                    <a:pt x="24" y="54"/>
                    <a:pt x="21" y="52"/>
                    <a:pt x="19" y="50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2" y="47"/>
                    <a:pt x="25" y="49"/>
                    <a:pt x="29" y="52"/>
                  </a:cubicBezTo>
                  <a:close/>
                  <a:moveTo>
                    <a:pt x="19" y="36"/>
                  </a:moveTo>
                  <a:cubicBezTo>
                    <a:pt x="18" y="35"/>
                    <a:pt x="17" y="33"/>
                    <a:pt x="16" y="32"/>
                  </a:cubicBezTo>
                  <a:cubicBezTo>
                    <a:pt x="12" y="26"/>
                    <a:pt x="10" y="19"/>
                    <a:pt x="9" y="12"/>
                  </a:cubicBezTo>
                  <a:cubicBezTo>
                    <a:pt x="9" y="11"/>
                    <a:pt x="8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5" y="11"/>
                    <a:pt x="4" y="13"/>
                  </a:cubicBezTo>
                  <a:cubicBezTo>
                    <a:pt x="5" y="20"/>
                    <a:pt x="8" y="28"/>
                    <a:pt x="12" y="35"/>
                  </a:cubicBezTo>
                  <a:cubicBezTo>
                    <a:pt x="14" y="38"/>
                    <a:pt x="16" y="41"/>
                    <a:pt x="19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46"/>
                    <a:pt x="11" y="42"/>
                    <a:pt x="8" y="37"/>
                  </a:cubicBezTo>
                  <a:cubicBezTo>
                    <a:pt x="3" y="30"/>
                    <a:pt x="0" y="21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0"/>
                  </a:cubicBezTo>
                  <a:cubicBezTo>
                    <a:pt x="1" y="9"/>
                    <a:pt x="2" y="8"/>
                    <a:pt x="2" y="6"/>
                  </a:cubicBezTo>
                  <a:cubicBezTo>
                    <a:pt x="3" y="5"/>
                    <a:pt x="4" y="4"/>
                    <a:pt x="4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10" y="3"/>
                    <a:pt x="10" y="4"/>
                    <a:pt x="11" y="6"/>
                  </a:cubicBezTo>
                  <a:cubicBezTo>
                    <a:pt x="12" y="7"/>
                    <a:pt x="13" y="8"/>
                    <a:pt x="14" y="9"/>
                  </a:cubicBezTo>
                  <a:cubicBezTo>
                    <a:pt x="14" y="10"/>
                    <a:pt x="14" y="10"/>
                    <a:pt x="14" y="11"/>
                  </a:cubicBezTo>
                  <a:cubicBezTo>
                    <a:pt x="14" y="16"/>
                    <a:pt x="16" y="22"/>
                    <a:pt x="19" y="27"/>
                  </a:cubicBezTo>
                  <a:lnTo>
                    <a:pt x="19" y="3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10" name="Freeform 212"/>
            <p:cNvSpPr>
              <a:spLocks noEditPoints="1"/>
            </p:cNvSpPr>
            <p:nvPr/>
          </p:nvSpPr>
          <p:spPr bwMode="auto">
            <a:xfrm>
              <a:off x="6121898" y="4784434"/>
              <a:ext cx="102394" cy="101204"/>
            </a:xfrm>
            <a:custGeom>
              <a:avLst/>
              <a:gdLst>
                <a:gd name="T0" fmla="*/ 44 w 60"/>
                <a:gd name="T1" fmla="*/ 10 h 60"/>
                <a:gd name="T2" fmla="*/ 31 w 60"/>
                <a:gd name="T3" fmla="*/ 1 h 60"/>
                <a:gd name="T4" fmla="*/ 57 w 60"/>
                <a:gd name="T5" fmla="*/ 20 h 60"/>
                <a:gd name="T6" fmla="*/ 57 w 60"/>
                <a:gd name="T7" fmla="*/ 40 h 60"/>
                <a:gd name="T8" fmla="*/ 44 w 60"/>
                <a:gd name="T9" fmla="*/ 56 h 60"/>
                <a:gd name="T10" fmla="*/ 35 w 60"/>
                <a:gd name="T11" fmla="*/ 59 h 60"/>
                <a:gd name="T12" fmla="*/ 31 w 60"/>
                <a:gd name="T13" fmla="*/ 55 h 60"/>
                <a:gd name="T14" fmla="*/ 34 w 60"/>
                <a:gd name="T15" fmla="*/ 55 h 60"/>
                <a:gd name="T16" fmla="*/ 41 w 60"/>
                <a:gd name="T17" fmla="*/ 52 h 60"/>
                <a:gd name="T18" fmla="*/ 53 w 60"/>
                <a:gd name="T19" fmla="*/ 39 h 60"/>
                <a:gd name="T20" fmla="*/ 52 w 60"/>
                <a:gd name="T21" fmla="*/ 21 h 60"/>
                <a:gd name="T22" fmla="*/ 31 w 60"/>
                <a:gd name="T23" fmla="*/ 17 h 60"/>
                <a:gd name="T24" fmla="*/ 36 w 60"/>
                <a:gd name="T25" fmla="*/ 28 h 60"/>
                <a:gd name="T26" fmla="*/ 35 w 60"/>
                <a:gd name="T27" fmla="*/ 36 h 60"/>
                <a:gd name="T28" fmla="*/ 31 w 60"/>
                <a:gd name="T29" fmla="*/ 42 h 60"/>
                <a:gd name="T30" fmla="*/ 40 w 60"/>
                <a:gd name="T31" fmla="*/ 38 h 60"/>
                <a:gd name="T32" fmla="*/ 40 w 60"/>
                <a:gd name="T33" fmla="*/ 26 h 60"/>
                <a:gd name="T34" fmla="*/ 34 w 60"/>
                <a:gd name="T35" fmla="*/ 18 h 60"/>
                <a:gd name="T36" fmla="*/ 31 w 60"/>
                <a:gd name="T37" fmla="*/ 48 h 60"/>
                <a:gd name="T38" fmla="*/ 31 w 60"/>
                <a:gd name="T39" fmla="*/ 5 h 60"/>
                <a:gd name="T40" fmla="*/ 30 w 60"/>
                <a:gd name="T41" fmla="*/ 0 h 60"/>
                <a:gd name="T42" fmla="*/ 31 w 60"/>
                <a:gd name="T43" fmla="*/ 5 h 60"/>
                <a:gd name="T44" fmla="*/ 31 w 60"/>
                <a:gd name="T45" fmla="*/ 17 h 60"/>
                <a:gd name="T46" fmla="*/ 31 w 60"/>
                <a:gd name="T47" fmla="*/ 22 h 60"/>
                <a:gd name="T48" fmla="*/ 30 w 60"/>
                <a:gd name="T49" fmla="*/ 16 h 60"/>
                <a:gd name="T50" fmla="*/ 31 w 60"/>
                <a:gd name="T51" fmla="*/ 48 h 60"/>
                <a:gd name="T52" fmla="*/ 30 w 60"/>
                <a:gd name="T53" fmla="*/ 43 h 60"/>
                <a:gd name="T54" fmla="*/ 31 w 60"/>
                <a:gd name="T55" fmla="*/ 48 h 60"/>
                <a:gd name="T56" fmla="*/ 31 w 60"/>
                <a:gd name="T57" fmla="*/ 55 h 60"/>
                <a:gd name="T58" fmla="*/ 30 w 60"/>
                <a:gd name="T59" fmla="*/ 60 h 60"/>
                <a:gd name="T60" fmla="*/ 31 w 60"/>
                <a:gd name="T61" fmla="*/ 48 h 60"/>
                <a:gd name="T62" fmla="*/ 30 w 60"/>
                <a:gd name="T63" fmla="*/ 5 h 60"/>
                <a:gd name="T64" fmla="*/ 27 w 60"/>
                <a:gd name="T65" fmla="*/ 5 h 60"/>
                <a:gd name="T66" fmla="*/ 24 w 60"/>
                <a:gd name="T67" fmla="*/ 6 h 60"/>
                <a:gd name="T68" fmla="*/ 6 w 60"/>
                <a:gd name="T69" fmla="*/ 17 h 60"/>
                <a:gd name="T70" fmla="*/ 9 w 60"/>
                <a:gd name="T71" fmla="*/ 19 h 60"/>
                <a:gd name="T72" fmla="*/ 19 w 60"/>
                <a:gd name="T73" fmla="*/ 15 h 60"/>
                <a:gd name="T74" fmla="*/ 21 w 60"/>
                <a:gd name="T75" fmla="*/ 15 h 60"/>
                <a:gd name="T76" fmla="*/ 30 w 60"/>
                <a:gd name="T77" fmla="*/ 16 h 60"/>
                <a:gd name="T78" fmla="*/ 23 w 60"/>
                <a:gd name="T79" fmla="*/ 20 h 60"/>
                <a:gd name="T80" fmla="*/ 20 w 60"/>
                <a:gd name="T81" fmla="*/ 20 h 60"/>
                <a:gd name="T82" fmla="*/ 20 w 60"/>
                <a:gd name="T83" fmla="*/ 20 h 60"/>
                <a:gd name="T84" fmla="*/ 10 w 60"/>
                <a:gd name="T85" fmla="*/ 24 h 60"/>
                <a:gd name="T86" fmla="*/ 7 w 60"/>
                <a:gd name="T87" fmla="*/ 24 h 60"/>
                <a:gd name="T88" fmla="*/ 1 w 60"/>
                <a:gd name="T89" fmla="*/ 19 h 60"/>
                <a:gd name="T90" fmla="*/ 1 w 60"/>
                <a:gd name="T91" fmla="*/ 15 h 60"/>
                <a:gd name="T92" fmla="*/ 23 w 60"/>
                <a:gd name="T93" fmla="*/ 1 h 60"/>
                <a:gd name="T94" fmla="*/ 26 w 60"/>
                <a:gd name="T95" fmla="*/ 1 h 60"/>
                <a:gd name="T96" fmla="*/ 30 w 60"/>
                <a:gd name="T97" fmla="*/ 0 h 60"/>
                <a:gd name="T98" fmla="*/ 30 w 60"/>
                <a:gd name="T99" fmla="*/ 48 h 60"/>
                <a:gd name="T100" fmla="*/ 21 w 60"/>
                <a:gd name="T101" fmla="*/ 52 h 60"/>
                <a:gd name="T102" fmla="*/ 20 w 60"/>
                <a:gd name="T103" fmla="*/ 55 h 60"/>
                <a:gd name="T104" fmla="*/ 25 w 60"/>
                <a:gd name="T105" fmla="*/ 55 h 60"/>
                <a:gd name="T106" fmla="*/ 30 w 60"/>
                <a:gd name="T107" fmla="*/ 60 h 60"/>
                <a:gd name="T108" fmla="*/ 21 w 60"/>
                <a:gd name="T109" fmla="*/ 60 h 60"/>
                <a:gd name="T110" fmla="*/ 17 w 60"/>
                <a:gd name="T111" fmla="*/ 60 h 60"/>
                <a:gd name="T112" fmla="*/ 15 w 60"/>
                <a:gd name="T113" fmla="*/ 57 h 60"/>
                <a:gd name="T114" fmla="*/ 16 w 60"/>
                <a:gd name="T115" fmla="*/ 50 h 60"/>
                <a:gd name="T116" fmla="*/ 18 w 60"/>
                <a:gd name="T117" fmla="*/ 47 h 60"/>
                <a:gd name="T118" fmla="*/ 29 w 60"/>
                <a:gd name="T119" fmla="*/ 44 h 60"/>
                <a:gd name="T120" fmla="*/ 29 w 60"/>
                <a:gd name="T121" fmla="*/ 44 h 60"/>
                <a:gd name="T122" fmla="*/ 30 w 60"/>
                <a:gd name="T123" fmla="*/ 4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" h="60">
                  <a:moveTo>
                    <a:pt x="52" y="21"/>
                  </a:moveTo>
                  <a:cubicBezTo>
                    <a:pt x="51" y="16"/>
                    <a:pt x="47" y="12"/>
                    <a:pt x="44" y="10"/>
                  </a:cubicBezTo>
                  <a:cubicBezTo>
                    <a:pt x="40" y="7"/>
                    <a:pt x="36" y="6"/>
                    <a:pt x="31" y="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7" y="1"/>
                    <a:pt x="42" y="3"/>
                    <a:pt x="46" y="6"/>
                  </a:cubicBezTo>
                  <a:cubicBezTo>
                    <a:pt x="51" y="9"/>
                    <a:pt x="55" y="14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0" y="27"/>
                    <a:pt x="59" y="34"/>
                    <a:pt x="57" y="40"/>
                  </a:cubicBezTo>
                  <a:cubicBezTo>
                    <a:pt x="55" y="47"/>
                    <a:pt x="50" y="53"/>
                    <a:pt x="44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1" y="57"/>
                    <a:pt x="38" y="58"/>
                    <a:pt x="35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3" y="59"/>
                    <a:pt x="32" y="60"/>
                    <a:pt x="31" y="60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2" y="55"/>
                    <a:pt x="33" y="55"/>
                    <a:pt x="33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6" y="54"/>
                    <a:pt x="39" y="53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7" y="49"/>
                    <a:pt x="51" y="44"/>
                    <a:pt x="53" y="39"/>
                  </a:cubicBezTo>
                  <a:cubicBezTo>
                    <a:pt x="55" y="33"/>
                    <a:pt x="55" y="27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lose/>
                  <a:moveTo>
                    <a:pt x="31" y="17"/>
                  </a:moveTo>
                  <a:cubicBezTo>
                    <a:pt x="31" y="22"/>
                    <a:pt x="31" y="22"/>
                    <a:pt x="31" y="22"/>
                  </a:cubicBezTo>
                  <a:cubicBezTo>
                    <a:pt x="33" y="23"/>
                    <a:pt x="35" y="25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31"/>
                    <a:pt x="37" y="34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8"/>
                    <a:pt x="33" y="40"/>
                    <a:pt x="31" y="42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5" y="45"/>
                    <a:pt x="38" y="42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4"/>
                    <a:pt x="42" y="30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3"/>
                    <a:pt x="37" y="20"/>
                    <a:pt x="34" y="18"/>
                  </a:cubicBezTo>
                  <a:cubicBezTo>
                    <a:pt x="33" y="17"/>
                    <a:pt x="32" y="17"/>
                    <a:pt x="31" y="17"/>
                  </a:cubicBezTo>
                  <a:close/>
                  <a:moveTo>
                    <a:pt x="31" y="48"/>
                  </a:moveTo>
                  <a:cubicBezTo>
                    <a:pt x="31" y="48"/>
                    <a:pt x="31" y="48"/>
                    <a:pt x="31" y="48"/>
                  </a:cubicBezTo>
                  <a:close/>
                  <a:moveTo>
                    <a:pt x="31" y="5"/>
                  </a:moveTo>
                  <a:cubicBezTo>
                    <a:pt x="31" y="5"/>
                    <a:pt x="31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1" y="1"/>
                    <a:pt x="31" y="1"/>
                  </a:cubicBezTo>
                  <a:cubicBezTo>
                    <a:pt x="31" y="5"/>
                    <a:pt x="31" y="5"/>
                    <a:pt x="31" y="5"/>
                  </a:cubicBezTo>
                  <a:close/>
                  <a:moveTo>
                    <a:pt x="30" y="16"/>
                  </a:moveTo>
                  <a:cubicBezTo>
                    <a:pt x="31" y="16"/>
                    <a:pt x="31" y="16"/>
                    <a:pt x="31" y="17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0" y="22"/>
                    <a:pt x="30" y="21"/>
                  </a:cubicBezTo>
                  <a:cubicBezTo>
                    <a:pt x="30" y="16"/>
                    <a:pt x="30" y="16"/>
                    <a:pt x="30" y="16"/>
                  </a:cubicBezTo>
                  <a:close/>
                  <a:moveTo>
                    <a:pt x="31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48"/>
                    <a:pt x="30" y="48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3"/>
                    <a:pt x="31" y="42"/>
                    <a:pt x="31" y="42"/>
                  </a:cubicBezTo>
                  <a:cubicBezTo>
                    <a:pt x="31" y="48"/>
                    <a:pt x="31" y="48"/>
                    <a:pt x="31" y="48"/>
                  </a:cubicBezTo>
                  <a:close/>
                  <a:moveTo>
                    <a:pt x="30" y="55"/>
                  </a:moveTo>
                  <a:cubicBezTo>
                    <a:pt x="31" y="55"/>
                    <a:pt x="31" y="55"/>
                    <a:pt x="31" y="55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0"/>
                    <a:pt x="31" y="60"/>
                    <a:pt x="30" y="60"/>
                  </a:cubicBezTo>
                  <a:cubicBezTo>
                    <a:pt x="30" y="55"/>
                    <a:pt x="30" y="55"/>
                    <a:pt x="30" y="55"/>
                  </a:cubicBezTo>
                  <a:close/>
                  <a:moveTo>
                    <a:pt x="31" y="48"/>
                  </a:moveTo>
                  <a:cubicBezTo>
                    <a:pt x="31" y="48"/>
                    <a:pt x="31" y="48"/>
                    <a:pt x="31" y="48"/>
                  </a:cubicBezTo>
                  <a:close/>
                  <a:moveTo>
                    <a:pt x="30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29" y="5"/>
                    <a:pt x="28" y="5"/>
                    <a:pt x="27" y="5"/>
                  </a:cubicBezTo>
                  <a:cubicBezTo>
                    <a:pt x="26" y="6"/>
                    <a:pt x="25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0" y="7"/>
                    <a:pt x="17" y="8"/>
                    <a:pt x="14" y="10"/>
                  </a:cubicBezTo>
                  <a:cubicBezTo>
                    <a:pt x="11" y="12"/>
                    <a:pt x="9" y="14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8"/>
                    <a:pt x="8" y="19"/>
                    <a:pt x="9" y="19"/>
                  </a:cubicBezTo>
                  <a:cubicBezTo>
                    <a:pt x="10" y="18"/>
                    <a:pt x="12" y="18"/>
                    <a:pt x="13" y="17"/>
                  </a:cubicBezTo>
                  <a:cubicBezTo>
                    <a:pt x="15" y="16"/>
                    <a:pt x="17" y="16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1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6" y="15"/>
                    <a:pt x="28" y="15"/>
                    <a:pt x="30" y="16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8" y="20"/>
                    <a:pt x="26" y="20"/>
                    <a:pt x="23" y="20"/>
                  </a:cubicBezTo>
                  <a:cubicBezTo>
                    <a:pt x="23" y="20"/>
                    <a:pt x="22" y="20"/>
                    <a:pt x="22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7" y="21"/>
                    <a:pt x="15" y="21"/>
                  </a:cubicBezTo>
                  <a:cubicBezTo>
                    <a:pt x="13" y="22"/>
                    <a:pt x="12" y="23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5"/>
                    <a:pt x="8" y="25"/>
                    <a:pt x="7" y="24"/>
                  </a:cubicBezTo>
                  <a:cubicBezTo>
                    <a:pt x="6" y="23"/>
                    <a:pt x="5" y="22"/>
                    <a:pt x="4" y="21"/>
                  </a:cubicBezTo>
                  <a:cubicBezTo>
                    <a:pt x="3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4" y="12"/>
                    <a:pt x="8" y="9"/>
                    <a:pt x="11" y="6"/>
                  </a:cubicBezTo>
                  <a:cubicBezTo>
                    <a:pt x="15" y="4"/>
                    <a:pt x="19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4" y="1"/>
                    <a:pt x="25" y="1"/>
                    <a:pt x="26" y="1"/>
                  </a:cubicBezTo>
                  <a:cubicBezTo>
                    <a:pt x="27" y="1"/>
                    <a:pt x="29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5"/>
                    <a:pt x="30" y="5"/>
                    <a:pt x="30" y="5"/>
                  </a:cubicBezTo>
                  <a:close/>
                  <a:moveTo>
                    <a:pt x="30" y="48"/>
                  </a:moveTo>
                  <a:cubicBezTo>
                    <a:pt x="29" y="49"/>
                    <a:pt x="27" y="50"/>
                    <a:pt x="25" y="50"/>
                  </a:cubicBezTo>
                  <a:cubicBezTo>
                    <a:pt x="24" y="51"/>
                    <a:pt x="23" y="51"/>
                    <a:pt x="21" y="52"/>
                  </a:cubicBezTo>
                  <a:cubicBezTo>
                    <a:pt x="21" y="52"/>
                    <a:pt x="21" y="53"/>
                    <a:pt x="21" y="54"/>
                  </a:cubicBezTo>
                  <a:cubicBezTo>
                    <a:pt x="21" y="54"/>
                    <a:pt x="21" y="55"/>
                    <a:pt x="20" y="55"/>
                  </a:cubicBezTo>
                  <a:cubicBezTo>
                    <a:pt x="21" y="55"/>
                    <a:pt x="21" y="55"/>
                    <a:pt x="21" y="55"/>
                  </a:cubicBezTo>
                  <a:cubicBezTo>
                    <a:pt x="22" y="55"/>
                    <a:pt x="23" y="55"/>
                    <a:pt x="25" y="55"/>
                  </a:cubicBezTo>
                  <a:cubicBezTo>
                    <a:pt x="27" y="55"/>
                    <a:pt x="28" y="55"/>
                    <a:pt x="30" y="55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60"/>
                    <a:pt x="26" y="60"/>
                    <a:pt x="25" y="60"/>
                  </a:cubicBezTo>
                  <a:cubicBezTo>
                    <a:pt x="23" y="60"/>
                    <a:pt x="22" y="60"/>
                    <a:pt x="21" y="60"/>
                  </a:cubicBezTo>
                  <a:cubicBezTo>
                    <a:pt x="20" y="60"/>
                    <a:pt x="18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5" y="58"/>
                    <a:pt x="15" y="57"/>
                  </a:cubicBezTo>
                  <a:cubicBezTo>
                    <a:pt x="16" y="56"/>
                    <a:pt x="16" y="54"/>
                    <a:pt x="16" y="53"/>
                  </a:cubicBezTo>
                  <a:cubicBezTo>
                    <a:pt x="16" y="52"/>
                    <a:pt x="16" y="51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48"/>
                    <a:pt x="17" y="47"/>
                    <a:pt x="18" y="47"/>
                  </a:cubicBezTo>
                  <a:cubicBezTo>
                    <a:pt x="20" y="47"/>
                    <a:pt x="22" y="46"/>
                    <a:pt x="24" y="46"/>
                  </a:cubicBezTo>
                  <a:cubicBezTo>
                    <a:pt x="26" y="45"/>
                    <a:pt x="27" y="45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3"/>
                    <a:pt x="30" y="43"/>
                    <a:pt x="30" y="43"/>
                  </a:cubicBezTo>
                  <a:lnTo>
                    <a:pt x="30" y="4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11" name="Freeform 214"/>
            <p:cNvSpPr>
              <a:spLocks noEditPoints="1"/>
            </p:cNvSpPr>
            <p:nvPr/>
          </p:nvSpPr>
          <p:spPr bwMode="auto">
            <a:xfrm>
              <a:off x="6036173" y="4728475"/>
              <a:ext cx="100013" cy="91679"/>
            </a:xfrm>
            <a:custGeom>
              <a:avLst/>
              <a:gdLst>
                <a:gd name="T0" fmla="*/ 39 w 59"/>
                <a:gd name="T1" fmla="*/ 6 h 54"/>
                <a:gd name="T2" fmla="*/ 58 w 59"/>
                <a:gd name="T3" fmla="*/ 24 h 54"/>
                <a:gd name="T4" fmla="*/ 54 w 59"/>
                <a:gd name="T5" fmla="*/ 49 h 54"/>
                <a:gd name="T6" fmla="*/ 47 w 59"/>
                <a:gd name="T7" fmla="*/ 49 h 54"/>
                <a:gd name="T8" fmla="*/ 44 w 59"/>
                <a:gd name="T9" fmla="*/ 47 h 54"/>
                <a:gd name="T10" fmla="*/ 42 w 59"/>
                <a:gd name="T11" fmla="*/ 34 h 54"/>
                <a:gd name="T12" fmla="*/ 39 w 59"/>
                <a:gd name="T13" fmla="*/ 27 h 54"/>
                <a:gd name="T14" fmla="*/ 47 w 59"/>
                <a:gd name="T15" fmla="*/ 33 h 54"/>
                <a:gd name="T16" fmla="*/ 47 w 59"/>
                <a:gd name="T17" fmla="*/ 44 h 54"/>
                <a:gd name="T18" fmla="*/ 51 w 59"/>
                <a:gd name="T19" fmla="*/ 45 h 54"/>
                <a:gd name="T20" fmla="*/ 53 w 59"/>
                <a:gd name="T21" fmla="*/ 24 h 54"/>
                <a:gd name="T22" fmla="*/ 48 w 59"/>
                <a:gd name="T23" fmla="*/ 6 h 54"/>
                <a:gd name="T24" fmla="*/ 39 w 59"/>
                <a:gd name="T25" fmla="*/ 6 h 54"/>
                <a:gd name="T26" fmla="*/ 29 w 59"/>
                <a:gd name="T27" fmla="*/ 0 h 54"/>
                <a:gd name="T28" fmla="*/ 29 w 59"/>
                <a:gd name="T29" fmla="*/ 18 h 54"/>
                <a:gd name="T30" fmla="*/ 29 w 59"/>
                <a:gd name="T31" fmla="*/ 18 h 54"/>
                <a:gd name="T32" fmla="*/ 37 w 59"/>
                <a:gd name="T33" fmla="*/ 25 h 54"/>
                <a:gd name="T34" fmla="*/ 29 w 59"/>
                <a:gd name="T35" fmla="*/ 22 h 54"/>
                <a:gd name="T36" fmla="*/ 29 w 59"/>
                <a:gd name="T37" fmla="*/ 18 h 54"/>
                <a:gd name="T38" fmla="*/ 39 w 59"/>
                <a:gd name="T39" fmla="*/ 3 h 54"/>
                <a:gd name="T40" fmla="*/ 29 w 59"/>
                <a:gd name="T41" fmla="*/ 4 h 54"/>
                <a:gd name="T42" fmla="*/ 28 w 59"/>
                <a:gd name="T43" fmla="*/ 4 h 54"/>
                <a:gd name="T44" fmla="*/ 5 w 59"/>
                <a:gd name="T45" fmla="*/ 27 h 54"/>
                <a:gd name="T46" fmla="*/ 28 w 59"/>
                <a:gd name="T47" fmla="*/ 0 h 54"/>
                <a:gd name="T48" fmla="*/ 29 w 59"/>
                <a:gd name="T49" fmla="*/ 0 h 54"/>
                <a:gd name="T50" fmla="*/ 29 w 59"/>
                <a:gd name="T51" fmla="*/ 0 h 54"/>
                <a:gd name="T52" fmla="*/ 5 w 59"/>
                <a:gd name="T53" fmla="*/ 33 h 54"/>
                <a:gd name="T54" fmla="*/ 10 w 59"/>
                <a:gd name="T55" fmla="*/ 53 h 54"/>
                <a:gd name="T56" fmla="*/ 16 w 59"/>
                <a:gd name="T57" fmla="*/ 49 h 54"/>
                <a:gd name="T58" fmla="*/ 17 w 59"/>
                <a:gd name="T59" fmla="*/ 40 h 54"/>
                <a:gd name="T60" fmla="*/ 17 w 59"/>
                <a:gd name="T61" fmla="*/ 35 h 54"/>
                <a:gd name="T62" fmla="*/ 29 w 59"/>
                <a:gd name="T63" fmla="*/ 22 h 54"/>
                <a:gd name="T64" fmla="*/ 29 w 59"/>
                <a:gd name="T65" fmla="*/ 18 h 54"/>
                <a:gd name="T66" fmla="*/ 18 w 59"/>
                <a:gd name="T67" fmla="*/ 23 h 54"/>
                <a:gd name="T68" fmla="*/ 12 w 59"/>
                <a:gd name="T69" fmla="*/ 41 h 54"/>
                <a:gd name="T70" fmla="*/ 9 w 59"/>
                <a:gd name="T71" fmla="*/ 47 h 54"/>
                <a:gd name="T72" fmla="*/ 5 w 59"/>
                <a:gd name="T73" fmla="*/ 27 h 54"/>
                <a:gd name="T74" fmla="*/ 29 w 59"/>
                <a:gd name="T75" fmla="*/ 18 h 54"/>
                <a:gd name="T76" fmla="*/ 5 w 59"/>
                <a:gd name="T77" fmla="*/ 27 h 54"/>
                <a:gd name="T78" fmla="*/ 1 w 59"/>
                <a:gd name="T79" fmla="*/ 39 h 54"/>
                <a:gd name="T80" fmla="*/ 5 w 59"/>
                <a:gd name="T81" fmla="*/ 13 h 54"/>
                <a:gd name="T82" fmla="*/ 5 w 59"/>
                <a:gd name="T83" fmla="*/ 27 h 54"/>
                <a:gd name="T84" fmla="*/ 0 w 59"/>
                <a:gd name="T85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54">
                  <a:moveTo>
                    <a:pt x="53" y="24"/>
                  </a:moveTo>
                  <a:cubicBezTo>
                    <a:pt x="52" y="19"/>
                    <a:pt x="49" y="14"/>
                    <a:pt x="45" y="10"/>
                  </a:cubicBezTo>
                  <a:cubicBezTo>
                    <a:pt x="43" y="8"/>
                    <a:pt x="41" y="7"/>
                    <a:pt x="39" y="6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3" y="11"/>
                    <a:pt x="57" y="17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32"/>
                    <a:pt x="58" y="37"/>
                  </a:cubicBezTo>
                  <a:cubicBezTo>
                    <a:pt x="57" y="41"/>
                    <a:pt x="56" y="45"/>
                    <a:pt x="54" y="49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53" y="51"/>
                    <a:pt x="52" y="51"/>
                    <a:pt x="50" y="51"/>
                  </a:cubicBezTo>
                  <a:cubicBezTo>
                    <a:pt x="49" y="50"/>
                    <a:pt x="48" y="49"/>
                    <a:pt x="47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6" y="48"/>
                    <a:pt x="45" y="48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3" y="47"/>
                    <a:pt x="42" y="46"/>
                    <a:pt x="42" y="45"/>
                  </a:cubicBezTo>
                  <a:cubicBezTo>
                    <a:pt x="42" y="43"/>
                    <a:pt x="43" y="41"/>
                    <a:pt x="43" y="39"/>
                  </a:cubicBezTo>
                  <a:cubicBezTo>
                    <a:pt x="43" y="37"/>
                    <a:pt x="42" y="36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1"/>
                    <a:pt x="40" y="29"/>
                    <a:pt x="39" y="27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1"/>
                    <a:pt x="40" y="21"/>
                    <a:pt x="41" y="22"/>
                  </a:cubicBezTo>
                  <a:cubicBezTo>
                    <a:pt x="44" y="25"/>
                    <a:pt x="46" y="28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5"/>
                    <a:pt x="47" y="37"/>
                    <a:pt x="47" y="39"/>
                  </a:cubicBezTo>
                  <a:cubicBezTo>
                    <a:pt x="47" y="41"/>
                    <a:pt x="47" y="42"/>
                    <a:pt x="47" y="44"/>
                  </a:cubicBezTo>
                  <a:cubicBezTo>
                    <a:pt x="48" y="44"/>
                    <a:pt x="49" y="44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0" y="45"/>
                    <a:pt x="50" y="45"/>
                    <a:pt x="51" y="45"/>
                  </a:cubicBezTo>
                  <a:cubicBezTo>
                    <a:pt x="52" y="42"/>
                    <a:pt x="53" y="39"/>
                    <a:pt x="53" y="36"/>
                  </a:cubicBezTo>
                  <a:cubicBezTo>
                    <a:pt x="54" y="32"/>
                    <a:pt x="54" y="28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lose/>
                  <a:moveTo>
                    <a:pt x="39" y="3"/>
                  </a:moveTo>
                  <a:cubicBezTo>
                    <a:pt x="48" y="6"/>
                    <a:pt x="48" y="6"/>
                    <a:pt x="48" y="6"/>
                  </a:cubicBezTo>
                  <a:cubicBezTo>
                    <a:pt x="45" y="4"/>
                    <a:pt x="42" y="2"/>
                    <a:pt x="39" y="1"/>
                  </a:cubicBezTo>
                  <a:lnTo>
                    <a:pt x="39" y="3"/>
                  </a:lnTo>
                  <a:close/>
                  <a:moveTo>
                    <a:pt x="39" y="6"/>
                  </a:moveTo>
                  <a:cubicBezTo>
                    <a:pt x="36" y="5"/>
                    <a:pt x="33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6"/>
                    <a:pt x="39" y="6"/>
                    <a:pt x="39" y="6"/>
                  </a:cubicBezTo>
                  <a:close/>
                  <a:moveTo>
                    <a:pt x="29" y="18"/>
                  </a:move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3" y="18"/>
                    <a:pt x="36" y="19"/>
                    <a:pt x="39" y="2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6"/>
                    <a:pt x="38" y="26"/>
                    <a:pt x="37" y="25"/>
                  </a:cubicBezTo>
                  <a:cubicBezTo>
                    <a:pt x="35" y="24"/>
                    <a:pt x="32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18"/>
                    <a:pt x="29" y="18"/>
                    <a:pt x="29" y="18"/>
                  </a:cubicBezTo>
                  <a:close/>
                  <a:moveTo>
                    <a:pt x="39" y="1"/>
                  </a:moveTo>
                  <a:cubicBezTo>
                    <a:pt x="36" y="0"/>
                    <a:pt x="33" y="0"/>
                    <a:pt x="29" y="0"/>
                  </a:cubicBezTo>
                  <a:cubicBezTo>
                    <a:pt x="39" y="3"/>
                    <a:pt x="39" y="3"/>
                    <a:pt x="39" y="3"/>
                  </a:cubicBezTo>
                  <a:lnTo>
                    <a:pt x="39" y="1"/>
                  </a:lnTo>
                  <a:close/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2" y="5"/>
                    <a:pt x="16" y="7"/>
                    <a:pt x="12" y="11"/>
                  </a:cubicBezTo>
                  <a:cubicBezTo>
                    <a:pt x="8" y="15"/>
                    <a:pt x="5" y="21"/>
                    <a:pt x="5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1"/>
                    <a:pt x="7" y="9"/>
                    <a:pt x="9" y="8"/>
                  </a:cubicBezTo>
                  <a:cubicBezTo>
                    <a:pt x="14" y="3"/>
                    <a:pt x="20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4"/>
                    <a:pt x="29" y="4"/>
                    <a:pt x="29" y="4"/>
                  </a:cubicBezTo>
                  <a:close/>
                  <a:moveTo>
                    <a:pt x="5" y="33"/>
                  </a:moveTo>
                  <a:cubicBezTo>
                    <a:pt x="5" y="48"/>
                    <a:pt x="5" y="48"/>
                    <a:pt x="5" y="48"/>
                  </a:cubicBezTo>
                  <a:cubicBezTo>
                    <a:pt x="5" y="50"/>
                    <a:pt x="6" y="51"/>
                    <a:pt x="7" y="52"/>
                  </a:cubicBezTo>
                  <a:cubicBezTo>
                    <a:pt x="7" y="53"/>
                    <a:pt x="9" y="54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2"/>
                    <a:pt x="12" y="51"/>
                    <a:pt x="13" y="51"/>
                  </a:cubicBezTo>
                  <a:cubicBezTo>
                    <a:pt x="14" y="50"/>
                    <a:pt x="15" y="49"/>
                    <a:pt x="16" y="49"/>
                  </a:cubicBezTo>
                  <a:cubicBezTo>
                    <a:pt x="17" y="48"/>
                    <a:pt x="18" y="47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4"/>
                    <a:pt x="17" y="42"/>
                    <a:pt x="17" y="40"/>
                  </a:cubicBezTo>
                  <a:cubicBezTo>
                    <a:pt x="17" y="39"/>
                    <a:pt x="17" y="37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1"/>
                    <a:pt x="19" y="28"/>
                    <a:pt x="21" y="26"/>
                  </a:cubicBezTo>
                  <a:cubicBezTo>
                    <a:pt x="23" y="24"/>
                    <a:pt x="26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4" y="18"/>
                    <a:pt x="20" y="20"/>
                    <a:pt x="18" y="23"/>
                  </a:cubicBezTo>
                  <a:cubicBezTo>
                    <a:pt x="15" y="26"/>
                    <a:pt x="13" y="30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6"/>
                    <a:pt x="12" y="39"/>
                    <a:pt x="12" y="41"/>
                  </a:cubicBezTo>
                  <a:cubicBezTo>
                    <a:pt x="12" y="42"/>
                    <a:pt x="12" y="44"/>
                    <a:pt x="13" y="45"/>
                  </a:cubicBezTo>
                  <a:cubicBezTo>
                    <a:pt x="12" y="46"/>
                    <a:pt x="11" y="46"/>
                    <a:pt x="11" y="47"/>
                  </a:cubicBezTo>
                  <a:cubicBezTo>
                    <a:pt x="10" y="47"/>
                    <a:pt x="10" y="47"/>
                    <a:pt x="9" y="47"/>
                  </a:cubicBezTo>
                  <a:cubicBezTo>
                    <a:pt x="8" y="44"/>
                    <a:pt x="7" y="41"/>
                    <a:pt x="6" y="38"/>
                  </a:cubicBezTo>
                  <a:cubicBezTo>
                    <a:pt x="5" y="36"/>
                    <a:pt x="5" y="34"/>
                    <a:pt x="5" y="33"/>
                  </a:cubicBezTo>
                  <a:close/>
                  <a:moveTo>
                    <a:pt x="5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lose/>
                  <a:moveTo>
                    <a:pt x="29" y="18"/>
                  </a:moveTo>
                  <a:cubicBezTo>
                    <a:pt x="29" y="18"/>
                    <a:pt x="29" y="18"/>
                    <a:pt x="29" y="18"/>
                  </a:cubicBezTo>
                  <a:close/>
                  <a:moveTo>
                    <a:pt x="5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4" y="29"/>
                    <a:pt x="4" y="31"/>
                    <a:pt x="5" y="33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3" y="45"/>
                    <a:pt x="2" y="42"/>
                    <a:pt x="1" y="39"/>
                  </a:cubicBezTo>
                  <a:cubicBezTo>
                    <a:pt x="1" y="37"/>
                    <a:pt x="0" y="35"/>
                    <a:pt x="0" y="3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1"/>
                    <a:pt x="2" y="17"/>
                    <a:pt x="5" y="13"/>
                  </a:cubicBezTo>
                  <a:cubicBezTo>
                    <a:pt x="5" y="27"/>
                    <a:pt x="5" y="27"/>
                    <a:pt x="5" y="27"/>
                  </a:cubicBezTo>
                  <a:close/>
                  <a:moveTo>
                    <a:pt x="5" y="27"/>
                  </a:moveTo>
                  <a:cubicBezTo>
                    <a:pt x="5" y="27"/>
                    <a:pt x="5" y="27"/>
                    <a:pt x="5" y="27"/>
                  </a:cubicBezTo>
                  <a:close/>
                  <a:moveTo>
                    <a:pt x="0" y="26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0" y="28"/>
                    <a:pt x="0" y="26"/>
                  </a:cubicBezTo>
                  <a:close/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12" name="Freeform 215"/>
            <p:cNvSpPr>
              <a:spLocks noEditPoints="1"/>
            </p:cNvSpPr>
            <p:nvPr/>
          </p:nvSpPr>
          <p:spPr bwMode="auto">
            <a:xfrm>
              <a:off x="6044507" y="4820153"/>
              <a:ext cx="91679" cy="91679"/>
            </a:xfrm>
            <a:custGeom>
              <a:avLst/>
              <a:gdLst>
                <a:gd name="T0" fmla="*/ 27 w 54"/>
                <a:gd name="T1" fmla="*/ 5 h 54"/>
                <a:gd name="T2" fmla="*/ 27 w 54"/>
                <a:gd name="T3" fmla="*/ 5 h 54"/>
                <a:gd name="T4" fmla="*/ 27 w 54"/>
                <a:gd name="T5" fmla="*/ 0 h 54"/>
                <a:gd name="T6" fmla="*/ 27 w 54"/>
                <a:gd name="T7" fmla="*/ 0 h 54"/>
                <a:gd name="T8" fmla="*/ 28 w 54"/>
                <a:gd name="T9" fmla="*/ 0 h 54"/>
                <a:gd name="T10" fmla="*/ 46 w 54"/>
                <a:gd name="T11" fmla="*/ 8 h 54"/>
                <a:gd name="T12" fmla="*/ 54 w 54"/>
                <a:gd name="T13" fmla="*/ 28 h 54"/>
                <a:gd name="T14" fmla="*/ 54 w 54"/>
                <a:gd name="T15" fmla="*/ 28 h 54"/>
                <a:gd name="T16" fmla="*/ 27 w 54"/>
                <a:gd name="T17" fmla="*/ 54 h 54"/>
                <a:gd name="T18" fmla="*/ 42 w 54"/>
                <a:gd name="T19" fmla="*/ 43 h 54"/>
                <a:gd name="T20" fmla="*/ 49 w 54"/>
                <a:gd name="T21" fmla="*/ 27 h 54"/>
                <a:gd name="T22" fmla="*/ 49 w 54"/>
                <a:gd name="T23" fmla="*/ 27 h 54"/>
                <a:gd name="T24" fmla="*/ 43 w 54"/>
                <a:gd name="T25" fmla="*/ 12 h 54"/>
                <a:gd name="T26" fmla="*/ 27 w 54"/>
                <a:gd name="T27" fmla="*/ 5 h 54"/>
                <a:gd name="T28" fmla="*/ 27 w 54"/>
                <a:gd name="T29" fmla="*/ 5 h 54"/>
                <a:gd name="T30" fmla="*/ 27 w 54"/>
                <a:gd name="T31" fmla="*/ 5 h 54"/>
                <a:gd name="T32" fmla="*/ 11 w 54"/>
                <a:gd name="T33" fmla="*/ 11 h 54"/>
                <a:gd name="T34" fmla="*/ 5 w 54"/>
                <a:gd name="T35" fmla="*/ 26 h 54"/>
                <a:gd name="T36" fmla="*/ 5 w 54"/>
                <a:gd name="T37" fmla="*/ 27 h 54"/>
                <a:gd name="T38" fmla="*/ 26 w 54"/>
                <a:gd name="T39" fmla="*/ 49 h 54"/>
                <a:gd name="T40" fmla="*/ 26 w 54"/>
                <a:gd name="T41" fmla="*/ 49 h 54"/>
                <a:gd name="T42" fmla="*/ 27 w 54"/>
                <a:gd name="T43" fmla="*/ 49 h 54"/>
                <a:gd name="T44" fmla="*/ 27 w 54"/>
                <a:gd name="T45" fmla="*/ 49 h 54"/>
                <a:gd name="T46" fmla="*/ 27 w 54"/>
                <a:gd name="T47" fmla="*/ 54 h 54"/>
                <a:gd name="T48" fmla="*/ 27 w 54"/>
                <a:gd name="T49" fmla="*/ 54 h 54"/>
                <a:gd name="T50" fmla="*/ 26 w 54"/>
                <a:gd name="T51" fmla="*/ 54 h 54"/>
                <a:gd name="T52" fmla="*/ 26 w 54"/>
                <a:gd name="T53" fmla="*/ 54 h 54"/>
                <a:gd name="T54" fmla="*/ 7 w 54"/>
                <a:gd name="T55" fmla="*/ 46 h 54"/>
                <a:gd name="T56" fmla="*/ 0 w 54"/>
                <a:gd name="T57" fmla="*/ 26 h 54"/>
                <a:gd name="T58" fmla="*/ 0 w 54"/>
                <a:gd name="T59" fmla="*/ 26 h 54"/>
                <a:gd name="T60" fmla="*/ 8 w 54"/>
                <a:gd name="T61" fmla="*/ 8 h 54"/>
                <a:gd name="T62" fmla="*/ 27 w 54"/>
                <a:gd name="T63" fmla="*/ 0 h 54"/>
                <a:gd name="T64" fmla="*/ 27 w 54"/>
                <a:gd name="T65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54"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5" y="0"/>
                    <a:pt x="42" y="3"/>
                    <a:pt x="46" y="8"/>
                  </a:cubicBezTo>
                  <a:cubicBezTo>
                    <a:pt x="51" y="13"/>
                    <a:pt x="54" y="20"/>
                    <a:pt x="54" y="27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35"/>
                    <a:pt x="51" y="42"/>
                    <a:pt x="46" y="46"/>
                  </a:cubicBezTo>
                  <a:cubicBezTo>
                    <a:pt x="41" y="51"/>
                    <a:pt x="34" y="54"/>
                    <a:pt x="27" y="54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3" y="49"/>
                    <a:pt x="38" y="47"/>
                    <a:pt x="42" y="43"/>
                  </a:cubicBezTo>
                  <a:cubicBezTo>
                    <a:pt x="46" y="39"/>
                    <a:pt x="49" y="34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1"/>
                    <a:pt x="47" y="16"/>
                    <a:pt x="43" y="12"/>
                  </a:cubicBezTo>
                  <a:cubicBezTo>
                    <a:pt x="39" y="7"/>
                    <a:pt x="34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lose/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1" y="5"/>
                    <a:pt x="15" y="7"/>
                    <a:pt x="11" y="11"/>
                  </a:cubicBezTo>
                  <a:cubicBezTo>
                    <a:pt x="7" y="15"/>
                    <a:pt x="5" y="20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7"/>
                  </a:cubicBezTo>
                  <a:cubicBezTo>
                    <a:pt x="4" y="33"/>
                    <a:pt x="7" y="38"/>
                    <a:pt x="11" y="42"/>
                  </a:cubicBezTo>
                  <a:cubicBezTo>
                    <a:pt x="15" y="46"/>
                    <a:pt x="20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19" y="54"/>
                    <a:pt x="12" y="51"/>
                    <a:pt x="7" y="46"/>
                  </a:cubicBezTo>
                  <a:cubicBezTo>
                    <a:pt x="2" y="41"/>
                    <a:pt x="0" y="34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9"/>
                    <a:pt x="3" y="12"/>
                    <a:pt x="8" y="8"/>
                  </a:cubicBezTo>
                  <a:cubicBezTo>
                    <a:pt x="13" y="3"/>
                    <a:pt x="19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lnTo>
                    <a:pt x="27" y="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13" name="Freeform 216"/>
            <p:cNvSpPr>
              <a:spLocks noEditPoints="1"/>
            </p:cNvSpPr>
            <p:nvPr/>
          </p:nvSpPr>
          <p:spPr bwMode="auto">
            <a:xfrm>
              <a:off x="5988548" y="4885638"/>
              <a:ext cx="105966" cy="103585"/>
            </a:xfrm>
            <a:custGeom>
              <a:avLst/>
              <a:gdLst>
                <a:gd name="T0" fmla="*/ 41 w 63"/>
                <a:gd name="T1" fmla="*/ 54 h 61"/>
                <a:gd name="T2" fmla="*/ 49 w 63"/>
                <a:gd name="T3" fmla="*/ 48 h 61"/>
                <a:gd name="T4" fmla="*/ 55 w 63"/>
                <a:gd name="T5" fmla="*/ 38 h 61"/>
                <a:gd name="T6" fmla="*/ 55 w 63"/>
                <a:gd name="T7" fmla="*/ 28 h 61"/>
                <a:gd name="T8" fmla="*/ 52 w 63"/>
                <a:gd name="T9" fmla="*/ 32 h 61"/>
                <a:gd name="T10" fmla="*/ 48 w 63"/>
                <a:gd name="T11" fmla="*/ 38 h 61"/>
                <a:gd name="T12" fmla="*/ 33 w 63"/>
                <a:gd name="T13" fmla="*/ 44 h 61"/>
                <a:gd name="T14" fmla="*/ 32 w 63"/>
                <a:gd name="T15" fmla="*/ 39 h 61"/>
                <a:gd name="T16" fmla="*/ 39 w 63"/>
                <a:gd name="T17" fmla="*/ 38 h 61"/>
                <a:gd name="T18" fmla="*/ 44 w 63"/>
                <a:gd name="T19" fmla="*/ 34 h 61"/>
                <a:gd name="T20" fmla="*/ 47 w 63"/>
                <a:gd name="T21" fmla="*/ 30 h 61"/>
                <a:gd name="T22" fmla="*/ 53 w 63"/>
                <a:gd name="T23" fmla="*/ 23 h 61"/>
                <a:gd name="T24" fmla="*/ 59 w 63"/>
                <a:gd name="T25" fmla="*/ 23 h 61"/>
                <a:gd name="T26" fmla="*/ 59 w 63"/>
                <a:gd name="T27" fmla="*/ 23 h 61"/>
                <a:gd name="T28" fmla="*/ 59 w 63"/>
                <a:gd name="T29" fmla="*/ 23 h 61"/>
                <a:gd name="T30" fmla="*/ 60 w 63"/>
                <a:gd name="T31" fmla="*/ 23 h 61"/>
                <a:gd name="T32" fmla="*/ 59 w 63"/>
                <a:gd name="T33" fmla="*/ 40 h 61"/>
                <a:gd name="T34" fmla="*/ 43 w 63"/>
                <a:gd name="T35" fmla="*/ 59 h 61"/>
                <a:gd name="T36" fmla="*/ 32 w 63"/>
                <a:gd name="T37" fmla="*/ 57 h 61"/>
                <a:gd name="T38" fmla="*/ 24 w 63"/>
                <a:gd name="T39" fmla="*/ 7 h 61"/>
                <a:gd name="T40" fmla="*/ 15 w 63"/>
                <a:gd name="T41" fmla="*/ 12 h 61"/>
                <a:gd name="T42" fmla="*/ 8 w 63"/>
                <a:gd name="T43" fmla="*/ 22 h 61"/>
                <a:gd name="T44" fmla="*/ 17 w 63"/>
                <a:gd name="T45" fmla="*/ 52 h 61"/>
                <a:gd name="T46" fmla="*/ 17 w 63"/>
                <a:gd name="T47" fmla="*/ 52 h 61"/>
                <a:gd name="T48" fmla="*/ 31 w 63"/>
                <a:gd name="T49" fmla="*/ 57 h 61"/>
                <a:gd name="T50" fmla="*/ 32 w 63"/>
                <a:gd name="T51" fmla="*/ 61 h 61"/>
                <a:gd name="T52" fmla="*/ 22 w 63"/>
                <a:gd name="T53" fmla="*/ 60 h 61"/>
                <a:gd name="T54" fmla="*/ 14 w 63"/>
                <a:gd name="T55" fmla="*/ 56 h 61"/>
                <a:gd name="T56" fmla="*/ 4 w 63"/>
                <a:gd name="T57" fmla="*/ 19 h 61"/>
                <a:gd name="T58" fmla="*/ 12 w 63"/>
                <a:gd name="T59" fmla="*/ 8 h 61"/>
                <a:gd name="T60" fmla="*/ 24 w 63"/>
                <a:gd name="T61" fmla="*/ 0 h 61"/>
                <a:gd name="T62" fmla="*/ 28 w 63"/>
                <a:gd name="T63" fmla="*/ 5 h 61"/>
                <a:gd name="T64" fmla="*/ 30 w 63"/>
                <a:gd name="T65" fmla="*/ 8 h 61"/>
                <a:gd name="T66" fmla="*/ 26 w 63"/>
                <a:gd name="T67" fmla="*/ 15 h 61"/>
                <a:gd name="T68" fmla="*/ 23 w 63"/>
                <a:gd name="T69" fmla="*/ 20 h 61"/>
                <a:gd name="T70" fmla="*/ 27 w 63"/>
                <a:gd name="T71" fmla="*/ 37 h 61"/>
                <a:gd name="T72" fmla="*/ 30 w 63"/>
                <a:gd name="T73" fmla="*/ 39 h 61"/>
                <a:gd name="T74" fmla="*/ 32 w 63"/>
                <a:gd name="T75" fmla="*/ 44 h 61"/>
                <a:gd name="T76" fmla="*/ 24 w 63"/>
                <a:gd name="T77" fmla="*/ 41 h 61"/>
                <a:gd name="T78" fmla="*/ 17 w 63"/>
                <a:gd name="T79" fmla="*/ 31 h 61"/>
                <a:gd name="T80" fmla="*/ 22 w 63"/>
                <a:gd name="T81" fmla="*/ 1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61">
                  <a:moveTo>
                    <a:pt x="32" y="57"/>
                  </a:moveTo>
                  <a:cubicBezTo>
                    <a:pt x="35" y="56"/>
                    <a:pt x="38" y="56"/>
                    <a:pt x="41" y="54"/>
                  </a:cubicBezTo>
                  <a:cubicBezTo>
                    <a:pt x="44" y="53"/>
                    <a:pt x="47" y="51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2" y="45"/>
                    <a:pt x="53" y="42"/>
                    <a:pt x="55" y="38"/>
                  </a:cubicBezTo>
                  <a:cubicBezTo>
                    <a:pt x="56" y="35"/>
                    <a:pt x="57" y="32"/>
                    <a:pt x="57" y="28"/>
                  </a:cubicBezTo>
                  <a:cubicBezTo>
                    <a:pt x="57" y="28"/>
                    <a:pt x="56" y="28"/>
                    <a:pt x="55" y="28"/>
                  </a:cubicBezTo>
                  <a:cubicBezTo>
                    <a:pt x="55" y="28"/>
                    <a:pt x="54" y="28"/>
                    <a:pt x="54" y="28"/>
                  </a:cubicBezTo>
                  <a:cubicBezTo>
                    <a:pt x="53" y="29"/>
                    <a:pt x="52" y="31"/>
                    <a:pt x="52" y="32"/>
                  </a:cubicBezTo>
                  <a:cubicBezTo>
                    <a:pt x="50" y="34"/>
                    <a:pt x="49" y="36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6" y="40"/>
                    <a:pt x="43" y="41"/>
                    <a:pt x="41" y="42"/>
                  </a:cubicBezTo>
                  <a:cubicBezTo>
                    <a:pt x="39" y="44"/>
                    <a:pt x="36" y="44"/>
                    <a:pt x="33" y="44"/>
                  </a:cubicBezTo>
                  <a:cubicBezTo>
                    <a:pt x="33" y="44"/>
                    <a:pt x="32" y="44"/>
                    <a:pt x="32" y="44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3" y="39"/>
                    <a:pt x="33" y="39"/>
                  </a:cubicBezTo>
                  <a:cubicBezTo>
                    <a:pt x="35" y="39"/>
                    <a:pt x="37" y="39"/>
                    <a:pt x="39" y="38"/>
                  </a:cubicBezTo>
                  <a:cubicBezTo>
                    <a:pt x="41" y="37"/>
                    <a:pt x="43" y="36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3"/>
                    <a:pt x="47" y="31"/>
                    <a:pt x="47" y="30"/>
                  </a:cubicBezTo>
                  <a:cubicBezTo>
                    <a:pt x="48" y="28"/>
                    <a:pt x="49" y="26"/>
                    <a:pt x="50" y="24"/>
                  </a:cubicBezTo>
                  <a:cubicBezTo>
                    <a:pt x="50" y="23"/>
                    <a:pt x="52" y="23"/>
                    <a:pt x="53" y="23"/>
                  </a:cubicBezTo>
                  <a:cubicBezTo>
                    <a:pt x="54" y="23"/>
                    <a:pt x="55" y="23"/>
                    <a:pt x="56" y="23"/>
                  </a:cubicBezTo>
                  <a:cubicBezTo>
                    <a:pt x="57" y="23"/>
                    <a:pt x="58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2" y="24"/>
                    <a:pt x="63" y="25"/>
                    <a:pt x="62" y="26"/>
                  </a:cubicBezTo>
                  <a:cubicBezTo>
                    <a:pt x="62" y="31"/>
                    <a:pt x="61" y="36"/>
                    <a:pt x="59" y="40"/>
                  </a:cubicBezTo>
                  <a:cubicBezTo>
                    <a:pt x="58" y="44"/>
                    <a:pt x="55" y="48"/>
                    <a:pt x="52" y="51"/>
                  </a:cubicBezTo>
                  <a:cubicBezTo>
                    <a:pt x="50" y="55"/>
                    <a:pt x="46" y="57"/>
                    <a:pt x="43" y="59"/>
                  </a:cubicBezTo>
                  <a:cubicBezTo>
                    <a:pt x="39" y="60"/>
                    <a:pt x="35" y="61"/>
                    <a:pt x="32" y="61"/>
                  </a:cubicBezTo>
                  <a:lnTo>
                    <a:pt x="32" y="57"/>
                  </a:lnTo>
                  <a:close/>
                  <a:moveTo>
                    <a:pt x="25" y="9"/>
                  </a:moveTo>
                  <a:cubicBezTo>
                    <a:pt x="25" y="8"/>
                    <a:pt x="25" y="8"/>
                    <a:pt x="24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20" y="8"/>
                    <a:pt x="18" y="10"/>
                    <a:pt x="15" y="12"/>
                  </a:cubicBezTo>
                  <a:cubicBezTo>
                    <a:pt x="12" y="15"/>
                    <a:pt x="10" y="18"/>
                    <a:pt x="8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6" y="27"/>
                    <a:pt x="5" y="33"/>
                    <a:pt x="7" y="38"/>
                  </a:cubicBezTo>
                  <a:cubicBezTo>
                    <a:pt x="8" y="44"/>
                    <a:pt x="12" y="49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9" y="54"/>
                    <a:pt x="21" y="55"/>
                    <a:pt x="24" y="55"/>
                  </a:cubicBezTo>
                  <a:cubicBezTo>
                    <a:pt x="26" y="56"/>
                    <a:pt x="28" y="57"/>
                    <a:pt x="31" y="57"/>
                  </a:cubicBezTo>
                  <a:cubicBezTo>
                    <a:pt x="31" y="57"/>
                    <a:pt x="31" y="57"/>
                    <a:pt x="32" y="57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8" y="61"/>
                    <a:pt x="25" y="61"/>
                    <a:pt x="22" y="60"/>
                  </a:cubicBezTo>
                  <a:cubicBezTo>
                    <a:pt x="19" y="59"/>
                    <a:pt x="17" y="58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8" y="52"/>
                    <a:pt x="4" y="46"/>
                    <a:pt x="2" y="40"/>
                  </a:cubicBezTo>
                  <a:cubicBezTo>
                    <a:pt x="0" y="33"/>
                    <a:pt x="1" y="26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6" y="15"/>
                    <a:pt x="9" y="12"/>
                    <a:pt x="12" y="8"/>
                  </a:cubicBezTo>
                  <a:cubicBezTo>
                    <a:pt x="15" y="5"/>
                    <a:pt x="19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27" y="2"/>
                    <a:pt x="28" y="4"/>
                    <a:pt x="28" y="5"/>
                  </a:cubicBezTo>
                  <a:cubicBezTo>
                    <a:pt x="29" y="6"/>
                    <a:pt x="30" y="7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9"/>
                    <a:pt x="31" y="10"/>
                    <a:pt x="30" y="11"/>
                  </a:cubicBezTo>
                  <a:cubicBezTo>
                    <a:pt x="28" y="12"/>
                    <a:pt x="27" y="14"/>
                    <a:pt x="26" y="15"/>
                  </a:cubicBezTo>
                  <a:cubicBezTo>
                    <a:pt x="25" y="17"/>
                    <a:pt x="24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24"/>
                    <a:pt x="21" y="27"/>
                    <a:pt x="22" y="30"/>
                  </a:cubicBezTo>
                  <a:cubicBezTo>
                    <a:pt x="23" y="33"/>
                    <a:pt x="24" y="36"/>
                    <a:pt x="27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9" y="39"/>
                    <a:pt x="30" y="39"/>
                  </a:cubicBezTo>
                  <a:cubicBezTo>
                    <a:pt x="30" y="39"/>
                    <a:pt x="31" y="39"/>
                    <a:pt x="32" y="39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4"/>
                    <a:pt x="30" y="44"/>
                    <a:pt x="29" y="43"/>
                  </a:cubicBezTo>
                  <a:cubicBezTo>
                    <a:pt x="27" y="43"/>
                    <a:pt x="26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1" y="39"/>
                    <a:pt x="18" y="35"/>
                    <a:pt x="17" y="31"/>
                  </a:cubicBezTo>
                  <a:cubicBezTo>
                    <a:pt x="16" y="27"/>
                    <a:pt x="17" y="23"/>
                    <a:pt x="19" y="18"/>
                  </a:cubicBezTo>
                  <a:cubicBezTo>
                    <a:pt x="20" y="16"/>
                    <a:pt x="21" y="14"/>
                    <a:pt x="22" y="13"/>
                  </a:cubicBezTo>
                  <a:cubicBezTo>
                    <a:pt x="23" y="11"/>
                    <a:pt x="24" y="10"/>
                    <a:pt x="25" y="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14" name="Freeform 217"/>
            <p:cNvSpPr>
              <a:spLocks noEditPoints="1"/>
            </p:cNvSpPr>
            <p:nvPr/>
          </p:nvSpPr>
          <p:spPr bwMode="auto">
            <a:xfrm>
              <a:off x="6089751" y="4880875"/>
              <a:ext cx="104775" cy="104775"/>
            </a:xfrm>
            <a:custGeom>
              <a:avLst/>
              <a:gdLst>
                <a:gd name="T0" fmla="*/ 56 w 62"/>
                <a:gd name="T1" fmla="*/ 37 h 62"/>
                <a:gd name="T2" fmla="*/ 53 w 62"/>
                <a:gd name="T3" fmla="*/ 20 h 62"/>
                <a:gd name="T4" fmla="*/ 37 w 62"/>
                <a:gd name="T5" fmla="*/ 6 h 62"/>
                <a:gd name="T6" fmla="*/ 36 w 62"/>
                <a:gd name="T7" fmla="*/ 9 h 62"/>
                <a:gd name="T8" fmla="*/ 43 w 62"/>
                <a:gd name="T9" fmla="*/ 18 h 62"/>
                <a:gd name="T10" fmla="*/ 45 w 62"/>
                <a:gd name="T11" fmla="*/ 30 h 62"/>
                <a:gd name="T12" fmla="*/ 39 w 62"/>
                <a:gd name="T13" fmla="*/ 41 h 62"/>
                <a:gd name="T14" fmla="*/ 34 w 62"/>
                <a:gd name="T15" fmla="*/ 44 h 62"/>
                <a:gd name="T16" fmla="*/ 31 w 62"/>
                <a:gd name="T17" fmla="*/ 45 h 62"/>
                <a:gd name="T18" fmla="*/ 33 w 62"/>
                <a:gd name="T19" fmla="*/ 39 h 62"/>
                <a:gd name="T20" fmla="*/ 36 w 62"/>
                <a:gd name="T21" fmla="*/ 37 h 62"/>
                <a:gd name="T22" fmla="*/ 40 w 62"/>
                <a:gd name="T23" fmla="*/ 30 h 62"/>
                <a:gd name="T24" fmla="*/ 38 w 62"/>
                <a:gd name="T25" fmla="*/ 20 h 62"/>
                <a:gd name="T26" fmla="*/ 35 w 62"/>
                <a:gd name="T27" fmla="*/ 16 h 62"/>
                <a:gd name="T28" fmla="*/ 31 w 62"/>
                <a:gd name="T29" fmla="*/ 11 h 62"/>
                <a:gd name="T30" fmla="*/ 32 w 62"/>
                <a:gd name="T31" fmla="*/ 5 h 62"/>
                <a:gd name="T32" fmla="*/ 34 w 62"/>
                <a:gd name="T33" fmla="*/ 2 h 62"/>
                <a:gd name="T34" fmla="*/ 49 w 62"/>
                <a:gd name="T35" fmla="*/ 7 h 62"/>
                <a:gd name="T36" fmla="*/ 57 w 62"/>
                <a:gd name="T37" fmla="*/ 17 h 62"/>
                <a:gd name="T38" fmla="*/ 50 w 62"/>
                <a:gd name="T39" fmla="*/ 55 h 62"/>
                <a:gd name="T40" fmla="*/ 42 w 62"/>
                <a:gd name="T41" fmla="*/ 60 h 62"/>
                <a:gd name="T42" fmla="*/ 32 w 62"/>
                <a:gd name="T43" fmla="*/ 62 h 62"/>
                <a:gd name="T44" fmla="*/ 31 w 62"/>
                <a:gd name="T45" fmla="*/ 57 h 62"/>
                <a:gd name="T46" fmla="*/ 32 w 62"/>
                <a:gd name="T47" fmla="*/ 57 h 62"/>
                <a:gd name="T48" fmla="*/ 47 w 62"/>
                <a:gd name="T49" fmla="*/ 51 h 62"/>
                <a:gd name="T50" fmla="*/ 31 w 62"/>
                <a:gd name="T51" fmla="*/ 45 h 62"/>
                <a:gd name="T52" fmla="*/ 22 w 62"/>
                <a:gd name="T53" fmla="*/ 43 h 62"/>
                <a:gd name="T54" fmla="*/ 15 w 62"/>
                <a:gd name="T55" fmla="*/ 39 h 62"/>
                <a:gd name="T56" fmla="*/ 9 w 62"/>
                <a:gd name="T57" fmla="*/ 30 h 62"/>
                <a:gd name="T58" fmla="*/ 5 w 62"/>
                <a:gd name="T59" fmla="*/ 31 h 62"/>
                <a:gd name="T60" fmla="*/ 8 w 62"/>
                <a:gd name="T61" fmla="*/ 39 h 62"/>
                <a:gd name="T62" fmla="*/ 8 w 62"/>
                <a:gd name="T63" fmla="*/ 39 h 62"/>
                <a:gd name="T64" fmla="*/ 8 w 62"/>
                <a:gd name="T65" fmla="*/ 41 h 62"/>
                <a:gd name="T66" fmla="*/ 12 w 62"/>
                <a:gd name="T67" fmla="*/ 46 h 62"/>
                <a:gd name="T68" fmla="*/ 15 w 62"/>
                <a:gd name="T69" fmla="*/ 50 h 62"/>
                <a:gd name="T70" fmla="*/ 31 w 62"/>
                <a:gd name="T71" fmla="*/ 57 h 62"/>
                <a:gd name="T72" fmla="*/ 21 w 62"/>
                <a:gd name="T73" fmla="*/ 60 h 62"/>
                <a:gd name="T74" fmla="*/ 12 w 62"/>
                <a:gd name="T75" fmla="*/ 54 h 62"/>
                <a:gd name="T76" fmla="*/ 5 w 62"/>
                <a:gd name="T77" fmla="*/ 44 h 62"/>
                <a:gd name="T78" fmla="*/ 4 w 62"/>
                <a:gd name="T79" fmla="*/ 43 h 62"/>
                <a:gd name="T80" fmla="*/ 3 w 62"/>
                <a:gd name="T81" fmla="*/ 41 h 62"/>
                <a:gd name="T82" fmla="*/ 1 w 62"/>
                <a:gd name="T83" fmla="*/ 35 h 62"/>
                <a:gd name="T84" fmla="*/ 0 w 62"/>
                <a:gd name="T85" fmla="*/ 29 h 62"/>
                <a:gd name="T86" fmla="*/ 2 w 62"/>
                <a:gd name="T87" fmla="*/ 26 h 62"/>
                <a:gd name="T88" fmla="*/ 9 w 62"/>
                <a:gd name="T89" fmla="*/ 25 h 62"/>
                <a:gd name="T90" fmla="*/ 15 w 62"/>
                <a:gd name="T91" fmla="*/ 32 h 62"/>
                <a:gd name="T92" fmla="*/ 19 w 62"/>
                <a:gd name="T93" fmla="*/ 36 h 62"/>
                <a:gd name="T94" fmla="*/ 29 w 62"/>
                <a:gd name="T95" fmla="*/ 40 h 62"/>
                <a:gd name="T96" fmla="*/ 31 w 62"/>
                <a:gd name="T97" fmla="*/ 45 h 62"/>
                <a:gd name="T98" fmla="*/ 31 w 62"/>
                <a:gd name="T9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62">
                  <a:moveTo>
                    <a:pt x="47" y="51"/>
                  </a:moveTo>
                  <a:cubicBezTo>
                    <a:pt x="52" y="48"/>
                    <a:pt x="55" y="42"/>
                    <a:pt x="56" y="37"/>
                  </a:cubicBezTo>
                  <a:cubicBezTo>
                    <a:pt x="57" y="31"/>
                    <a:pt x="56" y="25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1" y="16"/>
                    <a:pt x="49" y="14"/>
                    <a:pt x="46" y="11"/>
                  </a:cubicBezTo>
                  <a:cubicBezTo>
                    <a:pt x="43" y="9"/>
                    <a:pt x="40" y="7"/>
                    <a:pt x="37" y="6"/>
                  </a:cubicBezTo>
                  <a:cubicBezTo>
                    <a:pt x="37" y="6"/>
                    <a:pt x="37" y="7"/>
                    <a:pt x="37" y="7"/>
                  </a:cubicBezTo>
                  <a:cubicBezTo>
                    <a:pt x="36" y="8"/>
                    <a:pt x="36" y="8"/>
                    <a:pt x="36" y="9"/>
                  </a:cubicBezTo>
                  <a:cubicBezTo>
                    <a:pt x="37" y="10"/>
                    <a:pt x="38" y="11"/>
                    <a:pt x="39" y="12"/>
                  </a:cubicBezTo>
                  <a:cubicBezTo>
                    <a:pt x="41" y="14"/>
                    <a:pt x="42" y="16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22"/>
                    <a:pt x="46" y="26"/>
                    <a:pt x="45" y="30"/>
                  </a:cubicBezTo>
                  <a:cubicBezTo>
                    <a:pt x="45" y="35"/>
                    <a:pt x="43" y="38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2"/>
                    <a:pt x="36" y="43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3" y="44"/>
                    <a:pt x="32" y="44"/>
                    <a:pt x="31" y="45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4" y="39"/>
                    <a:pt x="35" y="38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9" y="36"/>
                    <a:pt x="40" y="33"/>
                    <a:pt x="40" y="30"/>
                  </a:cubicBezTo>
                  <a:cubicBezTo>
                    <a:pt x="41" y="27"/>
                    <a:pt x="40" y="23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18"/>
                    <a:pt x="37" y="17"/>
                    <a:pt x="35" y="16"/>
                  </a:cubicBezTo>
                  <a:cubicBezTo>
                    <a:pt x="34" y="14"/>
                    <a:pt x="33" y="13"/>
                    <a:pt x="31" y="1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6"/>
                    <a:pt x="32" y="5"/>
                  </a:cubicBezTo>
                  <a:cubicBezTo>
                    <a:pt x="33" y="4"/>
                    <a:pt x="33" y="3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0"/>
                    <a:pt x="36" y="0"/>
                    <a:pt x="37" y="0"/>
                  </a:cubicBezTo>
                  <a:cubicBezTo>
                    <a:pt x="41" y="2"/>
                    <a:pt x="45" y="5"/>
                    <a:pt x="49" y="7"/>
                  </a:cubicBezTo>
                  <a:cubicBezTo>
                    <a:pt x="52" y="10"/>
                    <a:pt x="55" y="14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23"/>
                    <a:pt x="62" y="31"/>
                    <a:pt x="61" y="38"/>
                  </a:cubicBezTo>
                  <a:cubicBezTo>
                    <a:pt x="60" y="44"/>
                    <a:pt x="56" y="51"/>
                    <a:pt x="50" y="55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48" y="57"/>
                    <a:pt x="45" y="59"/>
                    <a:pt x="42" y="60"/>
                  </a:cubicBezTo>
                  <a:cubicBezTo>
                    <a:pt x="39" y="61"/>
                    <a:pt x="35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2"/>
                    <a:pt x="31" y="62"/>
                    <a:pt x="31" y="62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5" y="57"/>
                    <a:pt x="37" y="56"/>
                    <a:pt x="40" y="55"/>
                  </a:cubicBezTo>
                  <a:cubicBezTo>
                    <a:pt x="43" y="55"/>
                    <a:pt x="45" y="53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lose/>
                  <a:moveTo>
                    <a:pt x="31" y="45"/>
                  </a:moveTo>
                  <a:cubicBezTo>
                    <a:pt x="30" y="45"/>
                    <a:pt x="30" y="45"/>
                    <a:pt x="29" y="45"/>
                  </a:cubicBezTo>
                  <a:cubicBezTo>
                    <a:pt x="27" y="45"/>
                    <a:pt x="24" y="44"/>
                    <a:pt x="22" y="43"/>
                  </a:cubicBezTo>
                  <a:cubicBezTo>
                    <a:pt x="20" y="42"/>
                    <a:pt x="17" y="41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8"/>
                    <a:pt x="12" y="36"/>
                    <a:pt x="11" y="34"/>
                  </a:cubicBezTo>
                  <a:cubicBezTo>
                    <a:pt x="10" y="33"/>
                    <a:pt x="9" y="32"/>
                    <a:pt x="9" y="30"/>
                  </a:cubicBezTo>
                  <a:cubicBezTo>
                    <a:pt x="8" y="30"/>
                    <a:pt x="7" y="31"/>
                    <a:pt x="6" y="31"/>
                  </a:cubicBezTo>
                  <a:cubicBezTo>
                    <a:pt x="6" y="31"/>
                    <a:pt x="5" y="31"/>
                    <a:pt x="5" y="31"/>
                  </a:cubicBezTo>
                  <a:cubicBezTo>
                    <a:pt x="5" y="32"/>
                    <a:pt x="6" y="33"/>
                    <a:pt x="6" y="34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10" y="44"/>
                    <a:pt x="11" y="45"/>
                    <a:pt x="12" y="46"/>
                  </a:cubicBezTo>
                  <a:cubicBezTo>
                    <a:pt x="13" y="48"/>
                    <a:pt x="14" y="49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2"/>
                    <a:pt x="20" y="54"/>
                    <a:pt x="23" y="55"/>
                  </a:cubicBezTo>
                  <a:cubicBezTo>
                    <a:pt x="25" y="56"/>
                    <a:pt x="28" y="57"/>
                    <a:pt x="31" y="57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7" y="62"/>
                    <a:pt x="24" y="61"/>
                    <a:pt x="21" y="60"/>
                  </a:cubicBezTo>
                  <a:cubicBezTo>
                    <a:pt x="18" y="58"/>
                    <a:pt x="15" y="56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0" y="52"/>
                    <a:pt x="9" y="51"/>
                    <a:pt x="8" y="49"/>
                  </a:cubicBezTo>
                  <a:cubicBezTo>
                    <a:pt x="7" y="48"/>
                    <a:pt x="6" y="46"/>
                    <a:pt x="5" y="44"/>
                  </a:cubicBezTo>
                  <a:cubicBezTo>
                    <a:pt x="5" y="44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2"/>
                    <a:pt x="4" y="42"/>
                    <a:pt x="3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39"/>
                    <a:pt x="2" y="37"/>
                    <a:pt x="1" y="35"/>
                  </a:cubicBezTo>
                  <a:cubicBezTo>
                    <a:pt x="1" y="33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6"/>
                    <a:pt x="2" y="26"/>
                  </a:cubicBezTo>
                  <a:cubicBezTo>
                    <a:pt x="3" y="26"/>
                    <a:pt x="4" y="26"/>
                    <a:pt x="6" y="26"/>
                  </a:cubicBezTo>
                  <a:cubicBezTo>
                    <a:pt x="7" y="26"/>
                    <a:pt x="8" y="26"/>
                    <a:pt x="9" y="25"/>
                  </a:cubicBezTo>
                  <a:cubicBezTo>
                    <a:pt x="10" y="25"/>
                    <a:pt x="11" y="25"/>
                    <a:pt x="12" y="26"/>
                  </a:cubicBezTo>
                  <a:cubicBezTo>
                    <a:pt x="13" y="28"/>
                    <a:pt x="14" y="30"/>
                    <a:pt x="15" y="32"/>
                  </a:cubicBezTo>
                  <a:cubicBezTo>
                    <a:pt x="16" y="33"/>
                    <a:pt x="17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2" y="38"/>
                    <a:pt x="24" y="39"/>
                  </a:cubicBezTo>
                  <a:cubicBezTo>
                    <a:pt x="25" y="40"/>
                    <a:pt x="27" y="40"/>
                    <a:pt x="29" y="40"/>
                  </a:cubicBezTo>
                  <a:cubicBezTo>
                    <a:pt x="30" y="40"/>
                    <a:pt x="30" y="40"/>
                    <a:pt x="31" y="40"/>
                  </a:cubicBezTo>
                  <a:cubicBezTo>
                    <a:pt x="31" y="45"/>
                    <a:pt x="31" y="45"/>
                    <a:pt x="31" y="45"/>
                  </a:cubicBezTo>
                  <a:close/>
                  <a:moveTo>
                    <a:pt x="31" y="8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0" y="10"/>
                    <a:pt x="30" y="9"/>
                    <a:pt x="31" y="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15" name="Freeform 218"/>
            <p:cNvSpPr>
              <a:spLocks noEditPoints="1"/>
            </p:cNvSpPr>
            <p:nvPr/>
          </p:nvSpPr>
          <p:spPr bwMode="auto">
            <a:xfrm>
              <a:off x="5952829" y="4792769"/>
              <a:ext cx="100013" cy="100013"/>
            </a:xfrm>
            <a:custGeom>
              <a:avLst/>
              <a:gdLst>
                <a:gd name="T0" fmla="*/ 39 w 59"/>
                <a:gd name="T1" fmla="*/ 54 h 59"/>
                <a:gd name="T2" fmla="*/ 41 w 59"/>
                <a:gd name="T3" fmla="*/ 50 h 59"/>
                <a:gd name="T4" fmla="*/ 30 w 59"/>
                <a:gd name="T5" fmla="*/ 42 h 59"/>
                <a:gd name="T6" fmla="*/ 37 w 59"/>
                <a:gd name="T7" fmla="*/ 45 h 59"/>
                <a:gd name="T8" fmla="*/ 46 w 59"/>
                <a:gd name="T9" fmla="*/ 48 h 59"/>
                <a:gd name="T10" fmla="*/ 47 w 59"/>
                <a:gd name="T11" fmla="*/ 55 h 59"/>
                <a:gd name="T12" fmla="*/ 33 w 59"/>
                <a:gd name="T13" fmla="*/ 59 h 59"/>
                <a:gd name="T14" fmla="*/ 30 w 59"/>
                <a:gd name="T15" fmla="*/ 15 h 59"/>
                <a:gd name="T16" fmla="*/ 38 w 59"/>
                <a:gd name="T17" fmla="*/ 14 h 59"/>
                <a:gd name="T18" fmla="*/ 39 w 59"/>
                <a:gd name="T19" fmla="*/ 14 h 59"/>
                <a:gd name="T20" fmla="*/ 51 w 59"/>
                <a:gd name="T21" fmla="*/ 15 h 59"/>
                <a:gd name="T22" fmla="*/ 33 w 59"/>
                <a:gd name="T23" fmla="*/ 5 h 59"/>
                <a:gd name="T24" fmla="*/ 31 w 59"/>
                <a:gd name="T25" fmla="*/ 5 h 59"/>
                <a:gd name="T26" fmla="*/ 32 w 59"/>
                <a:gd name="T27" fmla="*/ 0 h 59"/>
                <a:gd name="T28" fmla="*/ 46 w 59"/>
                <a:gd name="T29" fmla="*/ 4 h 59"/>
                <a:gd name="T30" fmla="*/ 58 w 59"/>
                <a:gd name="T31" fmla="*/ 13 h 59"/>
                <a:gd name="T32" fmla="*/ 53 w 59"/>
                <a:gd name="T33" fmla="*/ 21 h 59"/>
                <a:gd name="T34" fmla="*/ 44 w 59"/>
                <a:gd name="T35" fmla="*/ 20 h 59"/>
                <a:gd name="T36" fmla="*/ 39 w 59"/>
                <a:gd name="T37" fmla="*/ 19 h 59"/>
                <a:gd name="T38" fmla="*/ 30 w 59"/>
                <a:gd name="T39" fmla="*/ 20 h 59"/>
                <a:gd name="T40" fmla="*/ 39 w 59"/>
                <a:gd name="T41" fmla="*/ 14 h 59"/>
                <a:gd name="T42" fmla="*/ 30 w 59"/>
                <a:gd name="T43" fmla="*/ 54 h 59"/>
                <a:gd name="T44" fmla="*/ 20 w 59"/>
                <a:gd name="T45" fmla="*/ 57 h 59"/>
                <a:gd name="T46" fmla="*/ 30 w 59"/>
                <a:gd name="T47" fmla="*/ 31 h 59"/>
                <a:gd name="T48" fmla="*/ 30 w 59"/>
                <a:gd name="T49" fmla="*/ 42 h 59"/>
                <a:gd name="T50" fmla="*/ 24 w 59"/>
                <a:gd name="T51" fmla="*/ 27 h 59"/>
                <a:gd name="T52" fmla="*/ 30 w 59"/>
                <a:gd name="T53" fmla="*/ 15 h 59"/>
                <a:gd name="T54" fmla="*/ 20 w 59"/>
                <a:gd name="T55" fmla="*/ 38 h 59"/>
                <a:gd name="T56" fmla="*/ 30 w 59"/>
                <a:gd name="T57" fmla="*/ 47 h 59"/>
                <a:gd name="T58" fmla="*/ 30 w 59"/>
                <a:gd name="T59" fmla="*/ 5 h 59"/>
                <a:gd name="T60" fmla="*/ 20 w 59"/>
                <a:gd name="T61" fmla="*/ 2 h 59"/>
                <a:gd name="T62" fmla="*/ 20 w 59"/>
                <a:gd name="T63" fmla="*/ 7 h 59"/>
                <a:gd name="T64" fmla="*/ 20 w 59"/>
                <a:gd name="T65" fmla="*/ 38 h 59"/>
                <a:gd name="T66" fmla="*/ 20 w 59"/>
                <a:gd name="T67" fmla="*/ 57 h 59"/>
                <a:gd name="T68" fmla="*/ 20 w 59"/>
                <a:gd name="T69" fmla="*/ 7 h 59"/>
                <a:gd name="T70" fmla="*/ 20 w 59"/>
                <a:gd name="T71" fmla="*/ 38 h 59"/>
                <a:gd name="T72" fmla="*/ 20 w 59"/>
                <a:gd name="T73" fmla="*/ 57 h 59"/>
                <a:gd name="T74" fmla="*/ 19 w 59"/>
                <a:gd name="T75" fmla="*/ 26 h 59"/>
                <a:gd name="T76" fmla="*/ 20 w 59"/>
                <a:gd name="T77" fmla="*/ 38 h 59"/>
                <a:gd name="T78" fmla="*/ 2 w 59"/>
                <a:gd name="T79" fmla="*/ 21 h 59"/>
                <a:gd name="T80" fmla="*/ 18 w 59"/>
                <a:gd name="T81" fmla="*/ 56 h 59"/>
                <a:gd name="T82" fmla="*/ 20 w 59"/>
                <a:gd name="T83" fmla="*/ 52 h 59"/>
                <a:gd name="T84" fmla="*/ 8 w 59"/>
                <a:gd name="T85" fmla="*/ 40 h 59"/>
                <a:gd name="T86" fmla="*/ 15 w 59"/>
                <a:gd name="T87" fmla="*/ 10 h 59"/>
                <a:gd name="T88" fmla="*/ 20 w 59"/>
                <a:gd name="T89" fmla="*/ 5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" h="59">
                  <a:moveTo>
                    <a:pt x="30" y="54"/>
                  </a:moveTo>
                  <a:cubicBezTo>
                    <a:pt x="31" y="54"/>
                    <a:pt x="32" y="54"/>
                    <a:pt x="33" y="54"/>
                  </a:cubicBezTo>
                  <a:cubicBezTo>
                    <a:pt x="35" y="54"/>
                    <a:pt x="37" y="54"/>
                    <a:pt x="39" y="54"/>
                  </a:cubicBezTo>
                  <a:cubicBezTo>
                    <a:pt x="40" y="54"/>
                    <a:pt x="41" y="54"/>
                    <a:pt x="42" y="54"/>
                  </a:cubicBezTo>
                  <a:cubicBezTo>
                    <a:pt x="42" y="53"/>
                    <a:pt x="42" y="53"/>
                    <a:pt x="42" y="52"/>
                  </a:cubicBezTo>
                  <a:cubicBezTo>
                    <a:pt x="41" y="52"/>
                    <a:pt x="41" y="51"/>
                    <a:pt x="41" y="50"/>
                  </a:cubicBezTo>
                  <a:cubicBezTo>
                    <a:pt x="39" y="50"/>
                    <a:pt x="38" y="50"/>
                    <a:pt x="36" y="49"/>
                  </a:cubicBezTo>
                  <a:cubicBezTo>
                    <a:pt x="34" y="49"/>
                    <a:pt x="32" y="48"/>
                    <a:pt x="30" y="47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4" y="44"/>
                    <a:pt x="35" y="44"/>
                    <a:pt x="37" y="45"/>
                  </a:cubicBezTo>
                  <a:cubicBezTo>
                    <a:pt x="39" y="45"/>
                    <a:pt x="41" y="45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6"/>
                    <a:pt x="45" y="46"/>
                    <a:pt x="46" y="48"/>
                  </a:cubicBezTo>
                  <a:cubicBezTo>
                    <a:pt x="46" y="49"/>
                    <a:pt x="46" y="50"/>
                    <a:pt x="46" y="51"/>
                  </a:cubicBezTo>
                  <a:cubicBezTo>
                    <a:pt x="46" y="52"/>
                    <a:pt x="47" y="53"/>
                    <a:pt x="47" y="55"/>
                  </a:cubicBezTo>
                  <a:cubicBezTo>
                    <a:pt x="47" y="55"/>
                    <a:pt x="47" y="55"/>
                    <a:pt x="47" y="55"/>
                  </a:cubicBezTo>
                  <a:cubicBezTo>
                    <a:pt x="48" y="56"/>
                    <a:pt x="47" y="58"/>
                    <a:pt x="45" y="58"/>
                  </a:cubicBezTo>
                  <a:cubicBezTo>
                    <a:pt x="43" y="58"/>
                    <a:pt x="41" y="59"/>
                    <a:pt x="39" y="59"/>
                  </a:cubicBezTo>
                  <a:cubicBezTo>
                    <a:pt x="37" y="59"/>
                    <a:pt x="35" y="59"/>
                    <a:pt x="33" y="59"/>
                  </a:cubicBezTo>
                  <a:cubicBezTo>
                    <a:pt x="32" y="59"/>
                    <a:pt x="31" y="59"/>
                    <a:pt x="30" y="59"/>
                  </a:cubicBezTo>
                  <a:cubicBezTo>
                    <a:pt x="30" y="54"/>
                    <a:pt x="30" y="54"/>
                    <a:pt x="30" y="54"/>
                  </a:cubicBezTo>
                  <a:close/>
                  <a:moveTo>
                    <a:pt x="30" y="15"/>
                  </a:moveTo>
                  <a:cubicBezTo>
                    <a:pt x="32" y="14"/>
                    <a:pt x="35" y="14"/>
                    <a:pt x="37" y="14"/>
                  </a:cubicBezTo>
                  <a:cubicBezTo>
                    <a:pt x="37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1" y="14"/>
                    <a:pt x="43" y="14"/>
                    <a:pt x="46" y="15"/>
                  </a:cubicBezTo>
                  <a:cubicBezTo>
                    <a:pt x="47" y="16"/>
                    <a:pt x="48" y="16"/>
                    <a:pt x="50" y="17"/>
                  </a:cubicBezTo>
                  <a:cubicBezTo>
                    <a:pt x="50" y="16"/>
                    <a:pt x="51" y="16"/>
                    <a:pt x="51" y="15"/>
                  </a:cubicBezTo>
                  <a:cubicBezTo>
                    <a:pt x="52" y="15"/>
                    <a:pt x="52" y="15"/>
                    <a:pt x="52" y="14"/>
                  </a:cubicBezTo>
                  <a:cubicBezTo>
                    <a:pt x="50" y="12"/>
                    <a:pt x="47" y="10"/>
                    <a:pt x="44" y="8"/>
                  </a:cubicBezTo>
                  <a:cubicBezTo>
                    <a:pt x="41" y="7"/>
                    <a:pt x="37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5"/>
                    <a:pt x="32" y="5"/>
                    <a:pt x="31" y="5"/>
                  </a:cubicBezTo>
                  <a:cubicBezTo>
                    <a:pt x="31" y="5"/>
                    <a:pt x="31" y="5"/>
                    <a:pt x="30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1"/>
                    <a:pt x="42" y="2"/>
                    <a:pt x="46" y="4"/>
                  </a:cubicBezTo>
                  <a:cubicBezTo>
                    <a:pt x="50" y="6"/>
                    <a:pt x="54" y="9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8" y="13"/>
                    <a:pt x="58" y="13"/>
                  </a:cubicBezTo>
                  <a:cubicBezTo>
                    <a:pt x="59" y="14"/>
                    <a:pt x="59" y="15"/>
                    <a:pt x="58" y="16"/>
                  </a:cubicBezTo>
                  <a:cubicBezTo>
                    <a:pt x="57" y="17"/>
                    <a:pt x="56" y="18"/>
                    <a:pt x="55" y="19"/>
                  </a:cubicBezTo>
                  <a:cubicBezTo>
                    <a:pt x="54" y="19"/>
                    <a:pt x="53" y="20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1" y="23"/>
                    <a:pt x="50" y="22"/>
                  </a:cubicBezTo>
                  <a:cubicBezTo>
                    <a:pt x="48" y="21"/>
                    <a:pt x="46" y="20"/>
                    <a:pt x="44" y="20"/>
                  </a:cubicBezTo>
                  <a:cubicBezTo>
                    <a:pt x="42" y="19"/>
                    <a:pt x="41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19"/>
                    <a:pt x="38" y="19"/>
                    <a:pt x="38" y="18"/>
                  </a:cubicBezTo>
                  <a:cubicBezTo>
                    <a:pt x="38" y="18"/>
                    <a:pt x="37" y="18"/>
                    <a:pt x="37" y="18"/>
                  </a:cubicBezTo>
                  <a:cubicBezTo>
                    <a:pt x="35" y="18"/>
                    <a:pt x="32" y="19"/>
                    <a:pt x="30" y="20"/>
                  </a:cubicBezTo>
                  <a:cubicBezTo>
                    <a:pt x="30" y="15"/>
                    <a:pt x="30" y="15"/>
                    <a:pt x="30" y="15"/>
                  </a:cubicBezTo>
                  <a:close/>
                  <a:moveTo>
                    <a:pt x="39" y="14"/>
                  </a:moveTo>
                  <a:cubicBezTo>
                    <a:pt x="39" y="14"/>
                    <a:pt x="39" y="14"/>
                    <a:pt x="39" y="14"/>
                  </a:cubicBezTo>
                  <a:close/>
                  <a:moveTo>
                    <a:pt x="20" y="52"/>
                  </a:moveTo>
                  <a:cubicBezTo>
                    <a:pt x="22" y="53"/>
                    <a:pt x="24" y="53"/>
                    <a:pt x="26" y="54"/>
                  </a:cubicBezTo>
                  <a:cubicBezTo>
                    <a:pt x="28" y="54"/>
                    <a:pt x="29" y="54"/>
                    <a:pt x="30" y="54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29" y="59"/>
                    <a:pt x="27" y="59"/>
                    <a:pt x="25" y="59"/>
                  </a:cubicBezTo>
                  <a:cubicBezTo>
                    <a:pt x="24" y="58"/>
                    <a:pt x="22" y="58"/>
                    <a:pt x="20" y="57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0" y="52"/>
                    <a:pt x="20" y="52"/>
                    <a:pt x="20" y="52"/>
                  </a:cubicBezTo>
                  <a:close/>
                  <a:moveTo>
                    <a:pt x="30" y="47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28" y="40"/>
                    <a:pt x="26" y="38"/>
                    <a:pt x="25" y="36"/>
                  </a:cubicBezTo>
                  <a:cubicBezTo>
                    <a:pt x="23" y="33"/>
                    <a:pt x="23" y="30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29" y="21"/>
                    <a:pt x="30" y="20"/>
                    <a:pt x="30" y="20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5"/>
                    <a:pt x="27" y="16"/>
                    <a:pt x="26" y="17"/>
                  </a:cubicBezTo>
                  <a:cubicBezTo>
                    <a:pt x="23" y="19"/>
                    <a:pt x="21" y="21"/>
                    <a:pt x="20" y="23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2" y="42"/>
                    <a:pt x="26" y="45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7"/>
                    <a:pt x="30" y="47"/>
                    <a:pt x="30" y="47"/>
                  </a:cubicBezTo>
                  <a:close/>
                  <a:moveTo>
                    <a:pt x="30" y="0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7" y="5"/>
                    <a:pt x="23" y="5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3" y="0"/>
                    <a:pt x="27" y="0"/>
                    <a:pt x="30" y="0"/>
                  </a:cubicBezTo>
                  <a:close/>
                  <a:moveTo>
                    <a:pt x="20" y="2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lose/>
                  <a:moveTo>
                    <a:pt x="20" y="23"/>
                  </a:moveTo>
                  <a:cubicBezTo>
                    <a:pt x="20" y="38"/>
                    <a:pt x="20" y="38"/>
                    <a:pt x="20" y="38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0" y="52"/>
                  </a:moveTo>
                  <a:cubicBezTo>
                    <a:pt x="20" y="57"/>
                    <a:pt x="20" y="57"/>
                    <a:pt x="20" y="57"/>
                  </a:cubicBezTo>
                  <a:lnTo>
                    <a:pt x="20" y="52"/>
                  </a:lnTo>
                  <a:close/>
                  <a:moveTo>
                    <a:pt x="20" y="2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lose/>
                  <a:moveTo>
                    <a:pt x="20" y="23"/>
                  </a:moveTo>
                  <a:cubicBezTo>
                    <a:pt x="20" y="38"/>
                    <a:pt x="20" y="38"/>
                    <a:pt x="20" y="38"/>
                  </a:cubicBezTo>
                  <a:cubicBezTo>
                    <a:pt x="20" y="23"/>
                    <a:pt x="20" y="23"/>
                    <a:pt x="20" y="23"/>
                  </a:cubicBezTo>
                  <a:close/>
                  <a:moveTo>
                    <a:pt x="20" y="52"/>
                  </a:moveTo>
                  <a:cubicBezTo>
                    <a:pt x="20" y="57"/>
                    <a:pt x="20" y="57"/>
                    <a:pt x="20" y="57"/>
                  </a:cubicBezTo>
                  <a:lnTo>
                    <a:pt x="20" y="52"/>
                  </a:lnTo>
                  <a:close/>
                  <a:moveTo>
                    <a:pt x="20" y="38"/>
                  </a:moveTo>
                  <a:cubicBezTo>
                    <a:pt x="18" y="34"/>
                    <a:pt x="18" y="30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5"/>
                    <a:pt x="20" y="24"/>
                    <a:pt x="20" y="23"/>
                  </a:cubicBezTo>
                  <a:cubicBezTo>
                    <a:pt x="20" y="38"/>
                    <a:pt x="20" y="38"/>
                    <a:pt x="20" y="38"/>
                  </a:cubicBezTo>
                  <a:close/>
                  <a:moveTo>
                    <a:pt x="20" y="2"/>
                  </a:moveTo>
                  <a:cubicBezTo>
                    <a:pt x="17" y="3"/>
                    <a:pt x="15" y="4"/>
                    <a:pt x="12" y="6"/>
                  </a:cubicBezTo>
                  <a:cubicBezTo>
                    <a:pt x="7" y="10"/>
                    <a:pt x="3" y="15"/>
                    <a:pt x="2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9"/>
                    <a:pt x="1" y="36"/>
                    <a:pt x="3" y="42"/>
                  </a:cubicBezTo>
                  <a:cubicBezTo>
                    <a:pt x="6" y="48"/>
                    <a:pt x="12" y="53"/>
                    <a:pt x="18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9" y="57"/>
                    <a:pt x="20" y="57"/>
                    <a:pt x="20" y="57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5" y="50"/>
                    <a:pt x="10" y="45"/>
                    <a:pt x="8" y="40"/>
                  </a:cubicBezTo>
                  <a:cubicBezTo>
                    <a:pt x="5" y="35"/>
                    <a:pt x="5" y="29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17"/>
                    <a:pt x="11" y="13"/>
                    <a:pt x="15" y="10"/>
                  </a:cubicBezTo>
                  <a:cubicBezTo>
                    <a:pt x="17" y="8"/>
                    <a:pt x="18" y="7"/>
                    <a:pt x="20" y="7"/>
                  </a:cubicBezTo>
                  <a:cubicBezTo>
                    <a:pt x="20" y="2"/>
                    <a:pt x="20" y="2"/>
                    <a:pt x="20" y="2"/>
                  </a:cubicBezTo>
                  <a:close/>
                  <a:moveTo>
                    <a:pt x="20" y="52"/>
                  </a:moveTo>
                  <a:cubicBezTo>
                    <a:pt x="20" y="52"/>
                    <a:pt x="20" y="52"/>
                    <a:pt x="20" y="5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16" name="Freeform 219"/>
            <p:cNvSpPr>
              <a:spLocks noEditPoints="1"/>
            </p:cNvSpPr>
            <p:nvPr/>
          </p:nvSpPr>
          <p:spPr bwMode="auto">
            <a:xfrm>
              <a:off x="4951514" y="3425931"/>
              <a:ext cx="208360" cy="222647"/>
            </a:xfrm>
            <a:custGeom>
              <a:avLst/>
              <a:gdLst>
                <a:gd name="T0" fmla="*/ 108 w 123"/>
                <a:gd name="T1" fmla="*/ 83 h 131"/>
                <a:gd name="T2" fmla="*/ 118 w 123"/>
                <a:gd name="T3" fmla="*/ 66 h 131"/>
                <a:gd name="T4" fmla="*/ 93 w 123"/>
                <a:gd name="T5" fmla="*/ 63 h 131"/>
                <a:gd name="T6" fmla="*/ 81 w 123"/>
                <a:gd name="T7" fmla="*/ 73 h 131"/>
                <a:gd name="T8" fmla="*/ 80 w 123"/>
                <a:gd name="T9" fmla="*/ 73 h 131"/>
                <a:gd name="T10" fmla="*/ 80 w 123"/>
                <a:gd name="T11" fmla="*/ 60 h 131"/>
                <a:gd name="T12" fmla="*/ 82 w 123"/>
                <a:gd name="T13" fmla="*/ 29 h 131"/>
                <a:gd name="T14" fmla="*/ 72 w 123"/>
                <a:gd name="T15" fmla="*/ 18 h 131"/>
                <a:gd name="T16" fmla="*/ 64 w 123"/>
                <a:gd name="T17" fmla="*/ 2 h 131"/>
                <a:gd name="T18" fmla="*/ 85 w 123"/>
                <a:gd name="T19" fmla="*/ 26 h 131"/>
                <a:gd name="T20" fmla="*/ 84 w 123"/>
                <a:gd name="T21" fmla="*/ 63 h 131"/>
                <a:gd name="T22" fmla="*/ 83 w 123"/>
                <a:gd name="T23" fmla="*/ 69 h 131"/>
                <a:gd name="T24" fmla="*/ 83 w 123"/>
                <a:gd name="T25" fmla="*/ 69 h 131"/>
                <a:gd name="T26" fmla="*/ 88 w 123"/>
                <a:gd name="T27" fmla="*/ 62 h 131"/>
                <a:gd name="T28" fmla="*/ 117 w 123"/>
                <a:gd name="T29" fmla="*/ 37 h 131"/>
                <a:gd name="T30" fmla="*/ 123 w 123"/>
                <a:gd name="T31" fmla="*/ 74 h 131"/>
                <a:gd name="T32" fmla="*/ 110 w 123"/>
                <a:gd name="T33" fmla="*/ 87 h 131"/>
                <a:gd name="T34" fmla="*/ 102 w 123"/>
                <a:gd name="T35" fmla="*/ 91 h 131"/>
                <a:gd name="T36" fmla="*/ 101 w 123"/>
                <a:gd name="T37" fmla="*/ 93 h 131"/>
                <a:gd name="T38" fmla="*/ 109 w 123"/>
                <a:gd name="T39" fmla="*/ 90 h 131"/>
                <a:gd name="T40" fmla="*/ 123 w 123"/>
                <a:gd name="T41" fmla="*/ 90 h 131"/>
                <a:gd name="T42" fmla="*/ 79 w 123"/>
                <a:gd name="T43" fmla="*/ 126 h 131"/>
                <a:gd name="T44" fmla="*/ 62 w 123"/>
                <a:gd name="T45" fmla="*/ 115 h 131"/>
                <a:gd name="T46" fmla="*/ 62 w 123"/>
                <a:gd name="T47" fmla="*/ 56 h 131"/>
                <a:gd name="T48" fmla="*/ 67 w 123"/>
                <a:gd name="T49" fmla="*/ 110 h 131"/>
                <a:gd name="T50" fmla="*/ 82 w 123"/>
                <a:gd name="T51" fmla="*/ 123 h 131"/>
                <a:gd name="T52" fmla="*/ 117 w 123"/>
                <a:gd name="T53" fmla="*/ 92 h 131"/>
                <a:gd name="T54" fmla="*/ 102 w 123"/>
                <a:gd name="T55" fmla="*/ 98 h 131"/>
                <a:gd name="T56" fmla="*/ 96 w 123"/>
                <a:gd name="T57" fmla="*/ 92 h 131"/>
                <a:gd name="T58" fmla="*/ 62 w 123"/>
                <a:gd name="T59" fmla="*/ 6 h 131"/>
                <a:gd name="T60" fmla="*/ 35 w 123"/>
                <a:gd name="T61" fmla="*/ 44 h 131"/>
                <a:gd name="T62" fmla="*/ 44 w 123"/>
                <a:gd name="T63" fmla="*/ 61 h 131"/>
                <a:gd name="T64" fmla="*/ 43 w 123"/>
                <a:gd name="T65" fmla="*/ 73 h 131"/>
                <a:gd name="T66" fmla="*/ 36 w 123"/>
                <a:gd name="T67" fmla="*/ 72 h 131"/>
                <a:gd name="T68" fmla="*/ 30 w 123"/>
                <a:gd name="T69" fmla="*/ 63 h 131"/>
                <a:gd name="T70" fmla="*/ 6 w 123"/>
                <a:gd name="T71" fmla="*/ 57 h 131"/>
                <a:gd name="T72" fmla="*/ 13 w 123"/>
                <a:gd name="T73" fmla="*/ 82 h 131"/>
                <a:gd name="T74" fmla="*/ 24 w 123"/>
                <a:gd name="T75" fmla="*/ 87 h 131"/>
                <a:gd name="T76" fmla="*/ 25 w 123"/>
                <a:gd name="T77" fmla="*/ 97 h 131"/>
                <a:gd name="T78" fmla="*/ 12 w 123"/>
                <a:gd name="T79" fmla="*/ 95 h 131"/>
                <a:gd name="T80" fmla="*/ 30 w 123"/>
                <a:gd name="T81" fmla="*/ 125 h 131"/>
                <a:gd name="T82" fmla="*/ 54 w 123"/>
                <a:gd name="T83" fmla="*/ 114 h 131"/>
                <a:gd name="T84" fmla="*/ 59 w 123"/>
                <a:gd name="T85" fmla="*/ 59 h 131"/>
                <a:gd name="T86" fmla="*/ 61 w 123"/>
                <a:gd name="T87" fmla="*/ 115 h 131"/>
                <a:gd name="T88" fmla="*/ 46 w 123"/>
                <a:gd name="T89" fmla="*/ 124 h 131"/>
                <a:gd name="T90" fmla="*/ 10 w 123"/>
                <a:gd name="T91" fmla="*/ 114 h 131"/>
                <a:gd name="T92" fmla="*/ 14 w 123"/>
                <a:gd name="T93" fmla="*/ 90 h 131"/>
                <a:gd name="T94" fmla="*/ 22 w 123"/>
                <a:gd name="T95" fmla="*/ 93 h 131"/>
                <a:gd name="T96" fmla="*/ 22 w 123"/>
                <a:gd name="T97" fmla="*/ 91 h 131"/>
                <a:gd name="T98" fmla="*/ 13 w 123"/>
                <a:gd name="T99" fmla="*/ 87 h 131"/>
                <a:gd name="T100" fmla="*/ 0 w 123"/>
                <a:gd name="T101" fmla="*/ 74 h 131"/>
                <a:gd name="T102" fmla="*/ 4 w 123"/>
                <a:gd name="T103" fmla="*/ 38 h 131"/>
                <a:gd name="T104" fmla="*/ 35 w 123"/>
                <a:gd name="T105" fmla="*/ 62 h 131"/>
                <a:gd name="T106" fmla="*/ 40 w 123"/>
                <a:gd name="T107" fmla="*/ 69 h 131"/>
                <a:gd name="T108" fmla="*/ 40 w 123"/>
                <a:gd name="T109" fmla="*/ 69 h 131"/>
                <a:gd name="T110" fmla="*/ 39 w 123"/>
                <a:gd name="T111" fmla="*/ 63 h 131"/>
                <a:gd name="T112" fmla="*/ 30 w 123"/>
                <a:gd name="T113" fmla="*/ 44 h 131"/>
                <a:gd name="T114" fmla="*/ 59 w 123"/>
                <a:gd name="T115" fmla="*/ 2 h 131"/>
                <a:gd name="T116" fmla="*/ 62 w 123"/>
                <a:gd name="T117" fmla="*/ 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3" h="131">
                  <a:moveTo>
                    <a:pt x="99" y="87"/>
                  </a:moveTo>
                  <a:cubicBezTo>
                    <a:pt x="102" y="85"/>
                    <a:pt x="105" y="84"/>
                    <a:pt x="108" y="83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09" y="83"/>
                    <a:pt x="110" y="82"/>
                    <a:pt x="111" y="82"/>
                  </a:cubicBezTo>
                  <a:cubicBezTo>
                    <a:pt x="113" y="81"/>
                    <a:pt x="115" y="81"/>
                    <a:pt x="117" y="80"/>
                  </a:cubicBezTo>
                  <a:cubicBezTo>
                    <a:pt x="117" y="77"/>
                    <a:pt x="118" y="75"/>
                    <a:pt x="118" y="73"/>
                  </a:cubicBezTo>
                  <a:cubicBezTo>
                    <a:pt x="118" y="71"/>
                    <a:pt x="118" y="68"/>
                    <a:pt x="118" y="66"/>
                  </a:cubicBezTo>
                  <a:cubicBezTo>
                    <a:pt x="118" y="63"/>
                    <a:pt x="117" y="60"/>
                    <a:pt x="117" y="57"/>
                  </a:cubicBezTo>
                  <a:cubicBezTo>
                    <a:pt x="116" y="52"/>
                    <a:pt x="116" y="48"/>
                    <a:pt x="115" y="43"/>
                  </a:cubicBezTo>
                  <a:cubicBezTo>
                    <a:pt x="114" y="44"/>
                    <a:pt x="113" y="44"/>
                    <a:pt x="112" y="45"/>
                  </a:cubicBezTo>
                  <a:cubicBezTo>
                    <a:pt x="104" y="49"/>
                    <a:pt x="96" y="53"/>
                    <a:pt x="93" y="63"/>
                  </a:cubicBezTo>
                  <a:cubicBezTo>
                    <a:pt x="93" y="64"/>
                    <a:pt x="92" y="67"/>
                    <a:pt x="91" y="69"/>
                  </a:cubicBezTo>
                  <a:cubicBezTo>
                    <a:pt x="90" y="70"/>
                    <a:pt x="89" y="71"/>
                    <a:pt x="87" y="72"/>
                  </a:cubicBezTo>
                  <a:cubicBezTo>
                    <a:pt x="86" y="74"/>
                    <a:pt x="84" y="74"/>
                    <a:pt x="82" y="74"/>
                  </a:cubicBezTo>
                  <a:cubicBezTo>
                    <a:pt x="82" y="74"/>
                    <a:pt x="81" y="73"/>
                    <a:pt x="81" y="73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8" y="71"/>
                    <a:pt x="77" y="69"/>
                    <a:pt x="78" y="66"/>
                  </a:cubicBezTo>
                  <a:cubicBezTo>
                    <a:pt x="78" y="64"/>
                    <a:pt x="79" y="62"/>
                    <a:pt x="80" y="61"/>
                  </a:cubicBezTo>
                  <a:cubicBezTo>
                    <a:pt x="80" y="61"/>
                    <a:pt x="80" y="60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1" y="59"/>
                    <a:pt x="82" y="58"/>
                    <a:pt x="83" y="57"/>
                  </a:cubicBezTo>
                  <a:cubicBezTo>
                    <a:pt x="86" y="53"/>
                    <a:pt x="89" y="49"/>
                    <a:pt x="89" y="44"/>
                  </a:cubicBezTo>
                  <a:cubicBezTo>
                    <a:pt x="89" y="39"/>
                    <a:pt x="85" y="34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78" y="25"/>
                    <a:pt x="75" y="22"/>
                    <a:pt x="72" y="18"/>
                  </a:cubicBezTo>
                  <a:cubicBezTo>
                    <a:pt x="68" y="14"/>
                    <a:pt x="65" y="11"/>
                    <a:pt x="62" y="6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67" y="6"/>
                    <a:pt x="71" y="11"/>
                    <a:pt x="75" y="15"/>
                  </a:cubicBezTo>
                  <a:cubicBezTo>
                    <a:pt x="79" y="18"/>
                    <a:pt x="82" y="22"/>
                    <a:pt x="85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9" y="31"/>
                    <a:pt x="94" y="37"/>
                    <a:pt x="93" y="44"/>
                  </a:cubicBezTo>
                  <a:cubicBezTo>
                    <a:pt x="93" y="51"/>
                    <a:pt x="90" y="55"/>
                    <a:pt x="86" y="60"/>
                  </a:cubicBezTo>
                  <a:cubicBezTo>
                    <a:pt x="86" y="61"/>
                    <a:pt x="85" y="62"/>
                    <a:pt x="84" y="63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3" y="64"/>
                    <a:pt x="83" y="66"/>
                    <a:pt x="82" y="67"/>
                  </a:cubicBezTo>
                  <a:cubicBezTo>
                    <a:pt x="82" y="68"/>
                    <a:pt x="82" y="68"/>
                    <a:pt x="83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84" y="69"/>
                    <a:pt x="84" y="69"/>
                    <a:pt x="85" y="69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8" y="65"/>
                    <a:pt x="88" y="63"/>
                    <a:pt x="88" y="62"/>
                  </a:cubicBezTo>
                  <a:cubicBezTo>
                    <a:pt x="92" y="50"/>
                    <a:pt x="101" y="45"/>
                    <a:pt x="110" y="41"/>
                  </a:cubicBezTo>
                  <a:cubicBezTo>
                    <a:pt x="112" y="40"/>
                    <a:pt x="114" y="39"/>
                    <a:pt x="116" y="37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9" y="37"/>
                    <a:pt x="120" y="38"/>
                    <a:pt x="120" y="39"/>
                  </a:cubicBezTo>
                  <a:cubicBezTo>
                    <a:pt x="120" y="45"/>
                    <a:pt x="121" y="50"/>
                    <a:pt x="122" y="56"/>
                  </a:cubicBezTo>
                  <a:cubicBezTo>
                    <a:pt x="122" y="59"/>
                    <a:pt x="123" y="62"/>
                    <a:pt x="123" y="66"/>
                  </a:cubicBezTo>
                  <a:cubicBezTo>
                    <a:pt x="123" y="68"/>
                    <a:pt x="123" y="71"/>
                    <a:pt x="123" y="74"/>
                  </a:cubicBezTo>
                  <a:cubicBezTo>
                    <a:pt x="123" y="76"/>
                    <a:pt x="122" y="79"/>
                    <a:pt x="121" y="82"/>
                  </a:cubicBezTo>
                  <a:cubicBezTo>
                    <a:pt x="121" y="82"/>
                    <a:pt x="121" y="83"/>
                    <a:pt x="120" y="83"/>
                  </a:cubicBezTo>
                  <a:cubicBezTo>
                    <a:pt x="118" y="85"/>
                    <a:pt x="115" y="86"/>
                    <a:pt x="112" y="87"/>
                  </a:cubicBezTo>
                  <a:cubicBezTo>
                    <a:pt x="111" y="87"/>
                    <a:pt x="111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10" y="87"/>
                    <a:pt x="110" y="87"/>
                    <a:pt x="110" y="87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07" y="89"/>
                    <a:pt x="104" y="90"/>
                    <a:pt x="102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1" y="91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01" y="93"/>
                    <a:pt x="101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4" y="93"/>
                    <a:pt x="107" y="92"/>
                    <a:pt x="109" y="90"/>
                  </a:cubicBezTo>
                  <a:cubicBezTo>
                    <a:pt x="113" y="88"/>
                    <a:pt x="116" y="87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2" y="87"/>
                    <a:pt x="123" y="88"/>
                    <a:pt x="123" y="90"/>
                  </a:cubicBezTo>
                  <a:cubicBezTo>
                    <a:pt x="121" y="99"/>
                    <a:pt x="118" y="107"/>
                    <a:pt x="113" y="114"/>
                  </a:cubicBezTo>
                  <a:cubicBezTo>
                    <a:pt x="109" y="121"/>
                    <a:pt x="103" y="126"/>
                    <a:pt x="95" y="129"/>
                  </a:cubicBezTo>
                  <a:cubicBezTo>
                    <a:pt x="92" y="131"/>
                    <a:pt x="89" y="131"/>
                    <a:pt x="87" y="130"/>
                  </a:cubicBezTo>
                  <a:cubicBezTo>
                    <a:pt x="84" y="130"/>
                    <a:pt x="82" y="128"/>
                    <a:pt x="79" y="126"/>
                  </a:cubicBezTo>
                  <a:cubicBezTo>
                    <a:pt x="79" y="126"/>
                    <a:pt x="78" y="125"/>
                    <a:pt x="77" y="124"/>
                  </a:cubicBezTo>
                  <a:cubicBezTo>
                    <a:pt x="74" y="122"/>
                    <a:pt x="72" y="120"/>
                    <a:pt x="68" y="119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4" y="119"/>
                    <a:pt x="62" y="119"/>
                    <a:pt x="62" y="115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6"/>
                    <a:pt x="62" y="103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56"/>
                    <a:pt x="64" y="57"/>
                    <a:pt x="64" y="59"/>
                  </a:cubicBezTo>
                  <a:cubicBezTo>
                    <a:pt x="64" y="68"/>
                    <a:pt x="65" y="76"/>
                    <a:pt x="65" y="84"/>
                  </a:cubicBezTo>
                  <a:cubicBezTo>
                    <a:pt x="66" y="92"/>
                    <a:pt x="66" y="100"/>
                    <a:pt x="67" y="110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8" y="114"/>
                    <a:pt x="68" y="114"/>
                    <a:pt x="69" y="114"/>
                  </a:cubicBezTo>
                  <a:cubicBezTo>
                    <a:pt x="74" y="115"/>
                    <a:pt x="77" y="118"/>
                    <a:pt x="80" y="121"/>
                  </a:cubicBezTo>
                  <a:cubicBezTo>
                    <a:pt x="81" y="121"/>
                    <a:pt x="82" y="122"/>
                    <a:pt x="82" y="123"/>
                  </a:cubicBezTo>
                  <a:cubicBezTo>
                    <a:pt x="84" y="124"/>
                    <a:pt x="86" y="125"/>
                    <a:pt x="88" y="126"/>
                  </a:cubicBezTo>
                  <a:cubicBezTo>
                    <a:pt x="89" y="126"/>
                    <a:pt x="91" y="126"/>
                    <a:pt x="93" y="125"/>
                  </a:cubicBezTo>
                  <a:cubicBezTo>
                    <a:pt x="100" y="122"/>
                    <a:pt x="105" y="117"/>
                    <a:pt x="109" y="111"/>
                  </a:cubicBezTo>
                  <a:cubicBezTo>
                    <a:pt x="113" y="106"/>
                    <a:pt x="116" y="99"/>
                    <a:pt x="117" y="92"/>
                  </a:cubicBezTo>
                  <a:cubicBezTo>
                    <a:pt x="115" y="92"/>
                    <a:pt x="113" y="94"/>
                    <a:pt x="111" y="95"/>
                  </a:cubicBezTo>
                  <a:cubicBezTo>
                    <a:pt x="108" y="96"/>
                    <a:pt x="106" y="98"/>
                    <a:pt x="10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1" y="98"/>
                    <a:pt x="99" y="98"/>
                    <a:pt x="98" y="97"/>
                  </a:cubicBezTo>
                  <a:cubicBezTo>
                    <a:pt x="97" y="97"/>
                    <a:pt x="97" y="96"/>
                    <a:pt x="96" y="95"/>
                  </a:cubicBezTo>
                  <a:cubicBezTo>
                    <a:pt x="96" y="94"/>
                    <a:pt x="96" y="93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0"/>
                    <a:pt x="97" y="88"/>
                    <a:pt x="99" y="87"/>
                  </a:cubicBezTo>
                  <a:cubicBezTo>
                    <a:pt x="99" y="87"/>
                    <a:pt x="99" y="87"/>
                    <a:pt x="99" y="87"/>
                  </a:cubicBezTo>
                  <a:close/>
                  <a:moveTo>
                    <a:pt x="62" y="6"/>
                  </a:moveTo>
                  <a:cubicBezTo>
                    <a:pt x="58" y="11"/>
                    <a:pt x="55" y="14"/>
                    <a:pt x="51" y="18"/>
                  </a:cubicBezTo>
                  <a:cubicBezTo>
                    <a:pt x="48" y="22"/>
                    <a:pt x="45" y="25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38" y="34"/>
                    <a:pt x="34" y="39"/>
                    <a:pt x="35" y="44"/>
                  </a:cubicBezTo>
                  <a:cubicBezTo>
                    <a:pt x="35" y="49"/>
                    <a:pt x="38" y="53"/>
                    <a:pt x="41" y="57"/>
                  </a:cubicBezTo>
                  <a:cubicBezTo>
                    <a:pt x="41" y="58"/>
                    <a:pt x="42" y="59"/>
                    <a:pt x="43" y="60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61"/>
                    <a:pt x="44" y="61"/>
                  </a:cubicBezTo>
                  <a:cubicBezTo>
                    <a:pt x="44" y="62"/>
                    <a:pt x="45" y="64"/>
                    <a:pt x="46" y="66"/>
                  </a:cubicBezTo>
                  <a:cubicBezTo>
                    <a:pt x="46" y="69"/>
                    <a:pt x="45" y="71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2" y="73"/>
                    <a:pt x="42" y="74"/>
                    <a:pt x="41" y="74"/>
                  </a:cubicBezTo>
                  <a:cubicBezTo>
                    <a:pt x="39" y="74"/>
                    <a:pt x="37" y="74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5" y="71"/>
                    <a:pt x="33" y="70"/>
                    <a:pt x="33" y="69"/>
                  </a:cubicBezTo>
                  <a:cubicBezTo>
                    <a:pt x="31" y="67"/>
                    <a:pt x="30" y="64"/>
                    <a:pt x="30" y="63"/>
                  </a:cubicBezTo>
                  <a:cubicBezTo>
                    <a:pt x="28" y="53"/>
                    <a:pt x="19" y="49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4"/>
                    <a:pt x="9" y="44"/>
                    <a:pt x="8" y="43"/>
                  </a:cubicBezTo>
                  <a:cubicBezTo>
                    <a:pt x="8" y="48"/>
                    <a:pt x="7" y="52"/>
                    <a:pt x="6" y="57"/>
                  </a:cubicBezTo>
                  <a:cubicBezTo>
                    <a:pt x="6" y="60"/>
                    <a:pt x="5" y="63"/>
                    <a:pt x="5" y="66"/>
                  </a:cubicBezTo>
                  <a:cubicBezTo>
                    <a:pt x="5" y="68"/>
                    <a:pt x="5" y="71"/>
                    <a:pt x="5" y="73"/>
                  </a:cubicBezTo>
                  <a:cubicBezTo>
                    <a:pt x="5" y="75"/>
                    <a:pt x="6" y="77"/>
                    <a:pt x="6" y="80"/>
                  </a:cubicBezTo>
                  <a:cubicBezTo>
                    <a:pt x="8" y="81"/>
                    <a:pt x="10" y="81"/>
                    <a:pt x="13" y="82"/>
                  </a:cubicBezTo>
                  <a:cubicBezTo>
                    <a:pt x="13" y="82"/>
                    <a:pt x="14" y="83"/>
                    <a:pt x="15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19" y="84"/>
                    <a:pt x="22" y="85"/>
                    <a:pt x="24" y="87"/>
                  </a:cubicBezTo>
                  <a:cubicBezTo>
                    <a:pt x="24" y="87"/>
                    <a:pt x="24" y="87"/>
                    <a:pt x="25" y="87"/>
                  </a:cubicBezTo>
                  <a:cubicBezTo>
                    <a:pt x="26" y="89"/>
                    <a:pt x="27" y="90"/>
                    <a:pt x="27" y="92"/>
                  </a:cubicBezTo>
                  <a:cubicBezTo>
                    <a:pt x="27" y="93"/>
                    <a:pt x="27" y="94"/>
                    <a:pt x="27" y="95"/>
                  </a:cubicBezTo>
                  <a:cubicBezTo>
                    <a:pt x="27" y="96"/>
                    <a:pt x="26" y="97"/>
                    <a:pt x="25" y="97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4" y="98"/>
                    <a:pt x="22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17" y="98"/>
                    <a:pt x="15" y="96"/>
                    <a:pt x="12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0" y="93"/>
                    <a:pt x="8" y="92"/>
                    <a:pt x="6" y="92"/>
                  </a:cubicBezTo>
                  <a:cubicBezTo>
                    <a:pt x="7" y="99"/>
                    <a:pt x="10" y="106"/>
                    <a:pt x="14" y="111"/>
                  </a:cubicBezTo>
                  <a:cubicBezTo>
                    <a:pt x="18" y="117"/>
                    <a:pt x="23" y="122"/>
                    <a:pt x="30" y="125"/>
                  </a:cubicBezTo>
                  <a:cubicBezTo>
                    <a:pt x="33" y="126"/>
                    <a:pt x="34" y="126"/>
                    <a:pt x="36" y="126"/>
                  </a:cubicBezTo>
                  <a:cubicBezTo>
                    <a:pt x="37" y="125"/>
                    <a:pt x="39" y="124"/>
                    <a:pt x="41" y="123"/>
                  </a:cubicBezTo>
                  <a:cubicBezTo>
                    <a:pt x="42" y="122"/>
                    <a:pt x="42" y="121"/>
                    <a:pt x="43" y="121"/>
                  </a:cubicBezTo>
                  <a:cubicBezTo>
                    <a:pt x="46" y="118"/>
                    <a:pt x="49" y="115"/>
                    <a:pt x="54" y="114"/>
                  </a:cubicBezTo>
                  <a:cubicBezTo>
                    <a:pt x="55" y="114"/>
                    <a:pt x="56" y="114"/>
                    <a:pt x="56" y="114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7" y="100"/>
                    <a:pt x="57" y="92"/>
                    <a:pt x="58" y="84"/>
                  </a:cubicBezTo>
                  <a:cubicBezTo>
                    <a:pt x="58" y="76"/>
                    <a:pt x="59" y="68"/>
                    <a:pt x="59" y="59"/>
                  </a:cubicBezTo>
                  <a:cubicBezTo>
                    <a:pt x="59" y="57"/>
                    <a:pt x="60" y="56"/>
                    <a:pt x="62" y="56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1" y="103"/>
                    <a:pt x="61" y="106"/>
                    <a:pt x="61" y="110"/>
                  </a:cubicBezTo>
                  <a:cubicBezTo>
                    <a:pt x="61" y="115"/>
                    <a:pt x="61" y="115"/>
                    <a:pt x="61" y="115"/>
                  </a:cubicBezTo>
                  <a:cubicBezTo>
                    <a:pt x="61" y="119"/>
                    <a:pt x="59" y="119"/>
                    <a:pt x="56" y="119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56" y="119"/>
                    <a:pt x="55" y="119"/>
                    <a:pt x="55" y="119"/>
                  </a:cubicBezTo>
                  <a:cubicBezTo>
                    <a:pt x="51" y="120"/>
                    <a:pt x="49" y="122"/>
                    <a:pt x="46" y="124"/>
                  </a:cubicBezTo>
                  <a:cubicBezTo>
                    <a:pt x="45" y="125"/>
                    <a:pt x="45" y="126"/>
                    <a:pt x="44" y="126"/>
                  </a:cubicBezTo>
                  <a:cubicBezTo>
                    <a:pt x="41" y="128"/>
                    <a:pt x="39" y="130"/>
                    <a:pt x="37" y="130"/>
                  </a:cubicBezTo>
                  <a:cubicBezTo>
                    <a:pt x="34" y="131"/>
                    <a:pt x="32" y="131"/>
                    <a:pt x="28" y="129"/>
                  </a:cubicBezTo>
                  <a:cubicBezTo>
                    <a:pt x="21" y="126"/>
                    <a:pt x="15" y="121"/>
                    <a:pt x="10" y="114"/>
                  </a:cubicBezTo>
                  <a:cubicBezTo>
                    <a:pt x="5" y="107"/>
                    <a:pt x="2" y="99"/>
                    <a:pt x="0" y="90"/>
                  </a:cubicBezTo>
                  <a:cubicBezTo>
                    <a:pt x="0" y="90"/>
                    <a:pt x="0" y="90"/>
                    <a:pt x="0" y="89"/>
                  </a:cubicBezTo>
                  <a:cubicBezTo>
                    <a:pt x="0" y="88"/>
                    <a:pt x="1" y="87"/>
                    <a:pt x="2" y="87"/>
                  </a:cubicBezTo>
                  <a:cubicBezTo>
                    <a:pt x="7" y="87"/>
                    <a:pt x="10" y="88"/>
                    <a:pt x="14" y="90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7" y="92"/>
                    <a:pt x="19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2"/>
                  </a:cubicBezTo>
                  <a:cubicBezTo>
                    <a:pt x="22" y="92"/>
                    <a:pt x="22" y="92"/>
                    <a:pt x="22" y="91"/>
                  </a:cubicBezTo>
                  <a:cubicBezTo>
                    <a:pt x="21" y="91"/>
                    <a:pt x="21" y="91"/>
                    <a:pt x="21" y="91"/>
                  </a:cubicBezTo>
                  <a:cubicBezTo>
                    <a:pt x="19" y="90"/>
                    <a:pt x="17" y="89"/>
                    <a:pt x="14" y="88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13" y="87"/>
                    <a:pt x="12" y="87"/>
                    <a:pt x="11" y="87"/>
                  </a:cubicBezTo>
                  <a:cubicBezTo>
                    <a:pt x="8" y="86"/>
                    <a:pt x="5" y="85"/>
                    <a:pt x="3" y="83"/>
                  </a:cubicBezTo>
                  <a:cubicBezTo>
                    <a:pt x="2" y="83"/>
                    <a:pt x="2" y="82"/>
                    <a:pt x="2" y="82"/>
                  </a:cubicBezTo>
                  <a:cubicBezTo>
                    <a:pt x="1" y="79"/>
                    <a:pt x="1" y="76"/>
                    <a:pt x="0" y="74"/>
                  </a:cubicBezTo>
                  <a:cubicBezTo>
                    <a:pt x="0" y="71"/>
                    <a:pt x="0" y="68"/>
                    <a:pt x="0" y="66"/>
                  </a:cubicBezTo>
                  <a:cubicBezTo>
                    <a:pt x="1" y="62"/>
                    <a:pt x="1" y="59"/>
                    <a:pt x="2" y="56"/>
                  </a:cubicBezTo>
                  <a:cubicBezTo>
                    <a:pt x="2" y="50"/>
                    <a:pt x="3" y="45"/>
                    <a:pt x="3" y="39"/>
                  </a:cubicBezTo>
                  <a:cubicBezTo>
                    <a:pt x="3" y="39"/>
                    <a:pt x="3" y="39"/>
                    <a:pt x="4" y="38"/>
                  </a:cubicBezTo>
                  <a:cubicBezTo>
                    <a:pt x="4" y="37"/>
                    <a:pt x="6" y="37"/>
                    <a:pt x="7" y="37"/>
                  </a:cubicBezTo>
                  <a:cubicBezTo>
                    <a:pt x="9" y="38"/>
                    <a:pt x="11" y="40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23" y="45"/>
                    <a:pt x="32" y="50"/>
                    <a:pt x="35" y="62"/>
                  </a:cubicBezTo>
                  <a:cubicBezTo>
                    <a:pt x="35" y="63"/>
                    <a:pt x="36" y="64"/>
                    <a:pt x="37" y="66"/>
                  </a:cubicBezTo>
                  <a:cubicBezTo>
                    <a:pt x="37" y="67"/>
                    <a:pt x="38" y="68"/>
                    <a:pt x="39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1" y="68"/>
                    <a:pt x="41" y="68"/>
                    <a:pt x="41" y="67"/>
                  </a:cubicBezTo>
                  <a:cubicBezTo>
                    <a:pt x="41" y="66"/>
                    <a:pt x="40" y="64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8" y="62"/>
                    <a:pt x="38" y="61"/>
                    <a:pt x="37" y="60"/>
                  </a:cubicBezTo>
                  <a:cubicBezTo>
                    <a:pt x="33" y="55"/>
                    <a:pt x="30" y="51"/>
                    <a:pt x="30" y="44"/>
                  </a:cubicBezTo>
                  <a:cubicBezTo>
                    <a:pt x="30" y="37"/>
                    <a:pt x="34" y="31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1" y="22"/>
                    <a:pt x="45" y="19"/>
                    <a:pt x="48" y="15"/>
                  </a:cubicBezTo>
                  <a:cubicBezTo>
                    <a:pt x="52" y="11"/>
                    <a:pt x="56" y="6"/>
                    <a:pt x="59" y="2"/>
                  </a:cubicBezTo>
                  <a:cubicBezTo>
                    <a:pt x="59" y="1"/>
                    <a:pt x="60" y="1"/>
                    <a:pt x="60" y="0"/>
                  </a:cubicBezTo>
                  <a:cubicBezTo>
                    <a:pt x="61" y="0"/>
                    <a:pt x="61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17" name="Freeform 220"/>
            <p:cNvSpPr>
              <a:spLocks noEditPoints="1"/>
            </p:cNvSpPr>
            <p:nvPr/>
          </p:nvSpPr>
          <p:spPr bwMode="auto">
            <a:xfrm>
              <a:off x="5044382" y="3624765"/>
              <a:ext cx="21431" cy="75010"/>
            </a:xfrm>
            <a:custGeom>
              <a:avLst/>
              <a:gdLst>
                <a:gd name="T0" fmla="*/ 7 w 13"/>
                <a:gd name="T1" fmla="*/ 0 h 44"/>
                <a:gd name="T2" fmla="*/ 11 w 13"/>
                <a:gd name="T3" fmla="*/ 0 h 44"/>
                <a:gd name="T4" fmla="*/ 13 w 13"/>
                <a:gd name="T5" fmla="*/ 3 h 44"/>
                <a:gd name="T6" fmla="*/ 13 w 13"/>
                <a:gd name="T7" fmla="*/ 42 h 44"/>
                <a:gd name="T8" fmla="*/ 11 w 13"/>
                <a:gd name="T9" fmla="*/ 44 h 44"/>
                <a:gd name="T10" fmla="*/ 7 w 13"/>
                <a:gd name="T11" fmla="*/ 44 h 44"/>
                <a:gd name="T12" fmla="*/ 7 w 13"/>
                <a:gd name="T13" fmla="*/ 39 h 44"/>
                <a:gd name="T14" fmla="*/ 8 w 13"/>
                <a:gd name="T15" fmla="*/ 39 h 44"/>
                <a:gd name="T16" fmla="*/ 8 w 13"/>
                <a:gd name="T17" fmla="*/ 5 h 44"/>
                <a:gd name="T18" fmla="*/ 7 w 13"/>
                <a:gd name="T19" fmla="*/ 5 h 44"/>
                <a:gd name="T20" fmla="*/ 7 w 13"/>
                <a:gd name="T21" fmla="*/ 0 h 44"/>
                <a:gd name="T22" fmla="*/ 2 w 13"/>
                <a:gd name="T23" fmla="*/ 0 h 44"/>
                <a:gd name="T24" fmla="*/ 7 w 13"/>
                <a:gd name="T25" fmla="*/ 0 h 44"/>
                <a:gd name="T26" fmla="*/ 7 w 13"/>
                <a:gd name="T27" fmla="*/ 5 h 44"/>
                <a:gd name="T28" fmla="*/ 5 w 13"/>
                <a:gd name="T29" fmla="*/ 5 h 44"/>
                <a:gd name="T30" fmla="*/ 5 w 13"/>
                <a:gd name="T31" fmla="*/ 39 h 44"/>
                <a:gd name="T32" fmla="*/ 7 w 13"/>
                <a:gd name="T33" fmla="*/ 39 h 44"/>
                <a:gd name="T34" fmla="*/ 7 w 13"/>
                <a:gd name="T35" fmla="*/ 44 h 44"/>
                <a:gd name="T36" fmla="*/ 2 w 13"/>
                <a:gd name="T37" fmla="*/ 44 h 44"/>
                <a:gd name="T38" fmla="*/ 0 w 13"/>
                <a:gd name="T39" fmla="*/ 42 h 44"/>
                <a:gd name="T40" fmla="*/ 0 w 13"/>
                <a:gd name="T41" fmla="*/ 3 h 44"/>
                <a:gd name="T42" fmla="*/ 2 w 13"/>
                <a:gd name="T4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44">
                  <a:moveTo>
                    <a:pt x="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3"/>
                    <a:pt x="12" y="44"/>
                    <a:pt x="11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7" y="0"/>
                  </a:lnTo>
                  <a:close/>
                  <a:moveTo>
                    <a:pt x="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18" name="Freeform 222"/>
            <p:cNvSpPr>
              <a:spLocks noEditPoints="1"/>
            </p:cNvSpPr>
            <p:nvPr/>
          </p:nvSpPr>
          <p:spPr bwMode="auto">
            <a:xfrm>
              <a:off x="7186316" y="3953379"/>
              <a:ext cx="104775" cy="152400"/>
            </a:xfrm>
            <a:custGeom>
              <a:avLst/>
              <a:gdLst>
                <a:gd name="T0" fmla="*/ 54 w 62"/>
                <a:gd name="T1" fmla="*/ 21 h 90"/>
                <a:gd name="T2" fmla="*/ 45 w 62"/>
                <a:gd name="T3" fmla="*/ 21 h 90"/>
                <a:gd name="T4" fmla="*/ 43 w 62"/>
                <a:gd name="T5" fmla="*/ 18 h 90"/>
                <a:gd name="T6" fmla="*/ 43 w 62"/>
                <a:gd name="T7" fmla="*/ 17 h 90"/>
                <a:gd name="T8" fmla="*/ 49 w 62"/>
                <a:gd name="T9" fmla="*/ 5 h 90"/>
                <a:gd name="T10" fmla="*/ 34 w 62"/>
                <a:gd name="T11" fmla="*/ 5 h 90"/>
                <a:gd name="T12" fmla="*/ 32 w 62"/>
                <a:gd name="T13" fmla="*/ 5 h 90"/>
                <a:gd name="T14" fmla="*/ 32 w 62"/>
                <a:gd name="T15" fmla="*/ 5 h 90"/>
                <a:gd name="T16" fmla="*/ 32 w 62"/>
                <a:gd name="T17" fmla="*/ 0 h 90"/>
                <a:gd name="T18" fmla="*/ 32 w 62"/>
                <a:gd name="T19" fmla="*/ 0 h 90"/>
                <a:gd name="T20" fmla="*/ 34 w 62"/>
                <a:gd name="T21" fmla="*/ 0 h 90"/>
                <a:gd name="T22" fmla="*/ 53 w 62"/>
                <a:gd name="T23" fmla="*/ 0 h 90"/>
                <a:gd name="T24" fmla="*/ 53 w 62"/>
                <a:gd name="T25" fmla="*/ 0 h 90"/>
                <a:gd name="T26" fmla="*/ 54 w 62"/>
                <a:gd name="T27" fmla="*/ 1 h 90"/>
                <a:gd name="T28" fmla="*/ 55 w 62"/>
                <a:gd name="T29" fmla="*/ 4 h 90"/>
                <a:gd name="T30" fmla="*/ 49 w 62"/>
                <a:gd name="T31" fmla="*/ 16 h 90"/>
                <a:gd name="T32" fmla="*/ 59 w 62"/>
                <a:gd name="T33" fmla="*/ 16 h 90"/>
                <a:gd name="T34" fmla="*/ 59 w 62"/>
                <a:gd name="T35" fmla="*/ 16 h 90"/>
                <a:gd name="T36" fmla="*/ 61 w 62"/>
                <a:gd name="T37" fmla="*/ 17 h 90"/>
                <a:gd name="T38" fmla="*/ 61 w 62"/>
                <a:gd name="T39" fmla="*/ 20 h 90"/>
                <a:gd name="T40" fmla="*/ 32 w 62"/>
                <a:gd name="T41" fmla="*/ 55 h 90"/>
                <a:gd name="T42" fmla="*/ 32 w 62"/>
                <a:gd name="T43" fmla="*/ 48 h 90"/>
                <a:gd name="T44" fmla="*/ 54 w 62"/>
                <a:gd name="T45" fmla="*/ 21 h 90"/>
                <a:gd name="T46" fmla="*/ 32 w 62"/>
                <a:gd name="T47" fmla="*/ 5 h 90"/>
                <a:gd name="T48" fmla="*/ 25 w 62"/>
                <a:gd name="T49" fmla="*/ 5 h 90"/>
                <a:gd name="T50" fmla="*/ 10 w 62"/>
                <a:gd name="T51" fmla="*/ 36 h 90"/>
                <a:gd name="T52" fmla="*/ 22 w 62"/>
                <a:gd name="T53" fmla="*/ 36 h 90"/>
                <a:gd name="T54" fmla="*/ 24 w 62"/>
                <a:gd name="T55" fmla="*/ 39 h 90"/>
                <a:gd name="T56" fmla="*/ 24 w 62"/>
                <a:gd name="T57" fmla="*/ 40 h 90"/>
                <a:gd name="T58" fmla="*/ 10 w 62"/>
                <a:gd name="T59" fmla="*/ 74 h 90"/>
                <a:gd name="T60" fmla="*/ 32 w 62"/>
                <a:gd name="T61" fmla="*/ 48 h 90"/>
                <a:gd name="T62" fmla="*/ 32 w 62"/>
                <a:gd name="T63" fmla="*/ 55 h 90"/>
                <a:gd name="T64" fmla="*/ 4 w 62"/>
                <a:gd name="T65" fmla="*/ 89 h 90"/>
                <a:gd name="T66" fmla="*/ 4 w 62"/>
                <a:gd name="T67" fmla="*/ 89 h 90"/>
                <a:gd name="T68" fmla="*/ 2 w 62"/>
                <a:gd name="T69" fmla="*/ 90 h 90"/>
                <a:gd name="T70" fmla="*/ 0 w 62"/>
                <a:gd name="T71" fmla="*/ 87 h 90"/>
                <a:gd name="T72" fmla="*/ 18 w 62"/>
                <a:gd name="T73" fmla="*/ 41 h 90"/>
                <a:gd name="T74" fmla="*/ 6 w 62"/>
                <a:gd name="T75" fmla="*/ 41 h 90"/>
                <a:gd name="T76" fmla="*/ 6 w 62"/>
                <a:gd name="T77" fmla="*/ 41 h 90"/>
                <a:gd name="T78" fmla="*/ 5 w 62"/>
                <a:gd name="T79" fmla="*/ 41 h 90"/>
                <a:gd name="T80" fmla="*/ 4 w 62"/>
                <a:gd name="T81" fmla="*/ 38 h 90"/>
                <a:gd name="T82" fmla="*/ 22 w 62"/>
                <a:gd name="T83" fmla="*/ 2 h 90"/>
                <a:gd name="T84" fmla="*/ 24 w 62"/>
                <a:gd name="T85" fmla="*/ 0 h 90"/>
                <a:gd name="T86" fmla="*/ 32 w 62"/>
                <a:gd name="T87" fmla="*/ 0 h 90"/>
                <a:gd name="T88" fmla="*/ 32 w 62"/>
                <a:gd name="T89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" h="90">
                  <a:moveTo>
                    <a:pt x="54" y="21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44" y="21"/>
                    <a:pt x="43" y="20"/>
                    <a:pt x="43" y="18"/>
                  </a:cubicBezTo>
                  <a:cubicBezTo>
                    <a:pt x="43" y="18"/>
                    <a:pt x="43" y="18"/>
                    <a:pt x="43" y="17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4" y="0"/>
                    <a:pt x="54" y="0"/>
                    <a:pt x="54" y="1"/>
                  </a:cubicBezTo>
                  <a:cubicBezTo>
                    <a:pt x="55" y="1"/>
                    <a:pt x="56" y="3"/>
                    <a:pt x="55" y="4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60" y="16"/>
                    <a:pt x="60" y="16"/>
                    <a:pt x="61" y="17"/>
                  </a:cubicBezTo>
                  <a:cubicBezTo>
                    <a:pt x="62" y="17"/>
                    <a:pt x="62" y="19"/>
                    <a:pt x="61" y="20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2" y="48"/>
                    <a:pt x="32" y="48"/>
                    <a:pt x="32" y="48"/>
                  </a:cubicBezTo>
                  <a:lnTo>
                    <a:pt x="54" y="21"/>
                  </a:lnTo>
                  <a:close/>
                  <a:moveTo>
                    <a:pt x="32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7"/>
                    <a:pt x="24" y="39"/>
                  </a:cubicBezTo>
                  <a:cubicBezTo>
                    <a:pt x="24" y="39"/>
                    <a:pt x="24" y="39"/>
                    <a:pt x="24" y="40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4" y="90"/>
                    <a:pt x="2" y="90"/>
                    <a:pt x="2" y="90"/>
                  </a:cubicBezTo>
                  <a:cubicBezTo>
                    <a:pt x="0" y="90"/>
                    <a:pt x="0" y="88"/>
                    <a:pt x="0" y="87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5" y="41"/>
                  </a:cubicBezTo>
                  <a:cubicBezTo>
                    <a:pt x="4" y="40"/>
                    <a:pt x="4" y="39"/>
                    <a:pt x="4" y="38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0"/>
                    <a:pt x="24" y="0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2" y="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19" name="Freeform 223"/>
            <p:cNvSpPr>
              <a:spLocks noEditPoints="1"/>
            </p:cNvSpPr>
            <p:nvPr/>
          </p:nvSpPr>
          <p:spPr bwMode="auto">
            <a:xfrm>
              <a:off x="7130357" y="3781928"/>
              <a:ext cx="275035" cy="171450"/>
            </a:xfrm>
            <a:custGeom>
              <a:avLst/>
              <a:gdLst>
                <a:gd name="T0" fmla="*/ 81 w 162"/>
                <a:gd name="T1" fmla="*/ 96 h 101"/>
                <a:gd name="T2" fmla="*/ 89 w 162"/>
                <a:gd name="T3" fmla="*/ 96 h 101"/>
                <a:gd name="T4" fmla="*/ 131 w 162"/>
                <a:gd name="T5" fmla="*/ 96 h 101"/>
                <a:gd name="T6" fmla="*/ 149 w 162"/>
                <a:gd name="T7" fmla="*/ 89 h 101"/>
                <a:gd name="T8" fmla="*/ 157 w 162"/>
                <a:gd name="T9" fmla="*/ 71 h 101"/>
                <a:gd name="T10" fmla="*/ 149 w 162"/>
                <a:gd name="T11" fmla="*/ 53 h 101"/>
                <a:gd name="T12" fmla="*/ 131 w 162"/>
                <a:gd name="T13" fmla="*/ 45 h 101"/>
                <a:gd name="T14" fmla="*/ 123 w 162"/>
                <a:gd name="T15" fmla="*/ 47 h 101"/>
                <a:gd name="T16" fmla="*/ 115 w 162"/>
                <a:gd name="T17" fmla="*/ 51 h 101"/>
                <a:gd name="T18" fmla="*/ 112 w 162"/>
                <a:gd name="T19" fmla="*/ 51 h 101"/>
                <a:gd name="T20" fmla="*/ 111 w 162"/>
                <a:gd name="T21" fmla="*/ 49 h 101"/>
                <a:gd name="T22" fmla="*/ 97 w 162"/>
                <a:gd name="T23" fmla="*/ 18 h 101"/>
                <a:gd name="T24" fmla="*/ 81 w 162"/>
                <a:gd name="T25" fmla="*/ 7 h 101"/>
                <a:gd name="T26" fmla="*/ 81 w 162"/>
                <a:gd name="T27" fmla="*/ 2 h 101"/>
                <a:gd name="T28" fmla="*/ 101 w 162"/>
                <a:gd name="T29" fmla="*/ 14 h 101"/>
                <a:gd name="T30" fmla="*/ 116 w 162"/>
                <a:gd name="T31" fmla="*/ 45 h 101"/>
                <a:gd name="T32" fmla="*/ 121 w 162"/>
                <a:gd name="T33" fmla="*/ 42 h 101"/>
                <a:gd name="T34" fmla="*/ 131 w 162"/>
                <a:gd name="T35" fmla="*/ 41 h 101"/>
                <a:gd name="T36" fmla="*/ 153 w 162"/>
                <a:gd name="T37" fmla="*/ 49 h 101"/>
                <a:gd name="T38" fmla="*/ 162 w 162"/>
                <a:gd name="T39" fmla="*/ 71 h 101"/>
                <a:gd name="T40" fmla="*/ 153 w 162"/>
                <a:gd name="T41" fmla="*/ 92 h 101"/>
                <a:gd name="T42" fmla="*/ 131 w 162"/>
                <a:gd name="T43" fmla="*/ 101 h 101"/>
                <a:gd name="T44" fmla="*/ 89 w 162"/>
                <a:gd name="T45" fmla="*/ 101 h 101"/>
                <a:gd name="T46" fmla="*/ 81 w 162"/>
                <a:gd name="T47" fmla="*/ 101 h 101"/>
                <a:gd name="T48" fmla="*/ 81 w 162"/>
                <a:gd name="T49" fmla="*/ 96 h 101"/>
                <a:gd name="T50" fmla="*/ 5 w 162"/>
                <a:gd name="T51" fmla="*/ 82 h 101"/>
                <a:gd name="T52" fmla="*/ 9 w 162"/>
                <a:gd name="T53" fmla="*/ 92 h 101"/>
                <a:gd name="T54" fmla="*/ 19 w 162"/>
                <a:gd name="T55" fmla="*/ 96 h 101"/>
                <a:gd name="T56" fmla="*/ 59 w 162"/>
                <a:gd name="T57" fmla="*/ 96 h 101"/>
                <a:gd name="T58" fmla="*/ 65 w 162"/>
                <a:gd name="T59" fmla="*/ 96 h 101"/>
                <a:gd name="T60" fmla="*/ 67 w 162"/>
                <a:gd name="T61" fmla="*/ 96 h 101"/>
                <a:gd name="T62" fmla="*/ 81 w 162"/>
                <a:gd name="T63" fmla="*/ 96 h 101"/>
                <a:gd name="T64" fmla="*/ 81 w 162"/>
                <a:gd name="T65" fmla="*/ 101 h 101"/>
                <a:gd name="T66" fmla="*/ 67 w 162"/>
                <a:gd name="T67" fmla="*/ 101 h 101"/>
                <a:gd name="T68" fmla="*/ 65 w 162"/>
                <a:gd name="T69" fmla="*/ 101 h 101"/>
                <a:gd name="T70" fmla="*/ 59 w 162"/>
                <a:gd name="T71" fmla="*/ 101 h 101"/>
                <a:gd name="T72" fmla="*/ 19 w 162"/>
                <a:gd name="T73" fmla="*/ 101 h 101"/>
                <a:gd name="T74" fmla="*/ 6 w 162"/>
                <a:gd name="T75" fmla="*/ 95 h 101"/>
                <a:gd name="T76" fmla="*/ 0 w 162"/>
                <a:gd name="T77" fmla="*/ 82 h 101"/>
                <a:gd name="T78" fmla="*/ 6 w 162"/>
                <a:gd name="T79" fmla="*/ 68 h 101"/>
                <a:gd name="T80" fmla="*/ 16 w 162"/>
                <a:gd name="T81" fmla="*/ 63 h 101"/>
                <a:gd name="T82" fmla="*/ 15 w 162"/>
                <a:gd name="T83" fmla="*/ 58 h 101"/>
                <a:gd name="T84" fmla="*/ 15 w 162"/>
                <a:gd name="T85" fmla="*/ 50 h 101"/>
                <a:gd name="T86" fmla="*/ 29 w 162"/>
                <a:gd name="T87" fmla="*/ 15 h 101"/>
                <a:gd name="T88" fmla="*/ 65 w 162"/>
                <a:gd name="T89" fmla="*/ 0 h 101"/>
                <a:gd name="T90" fmla="*/ 81 w 162"/>
                <a:gd name="T91" fmla="*/ 2 h 101"/>
                <a:gd name="T92" fmla="*/ 81 w 162"/>
                <a:gd name="T93" fmla="*/ 7 h 101"/>
                <a:gd name="T94" fmla="*/ 65 w 162"/>
                <a:gd name="T95" fmla="*/ 5 h 101"/>
                <a:gd name="T96" fmla="*/ 33 w 162"/>
                <a:gd name="T97" fmla="*/ 18 h 101"/>
                <a:gd name="T98" fmla="*/ 19 w 162"/>
                <a:gd name="T99" fmla="*/ 50 h 101"/>
                <a:gd name="T100" fmla="*/ 20 w 162"/>
                <a:gd name="T101" fmla="*/ 57 h 101"/>
                <a:gd name="T102" fmla="*/ 21 w 162"/>
                <a:gd name="T103" fmla="*/ 64 h 101"/>
                <a:gd name="T104" fmla="*/ 20 w 162"/>
                <a:gd name="T105" fmla="*/ 67 h 101"/>
                <a:gd name="T106" fmla="*/ 19 w 162"/>
                <a:gd name="T107" fmla="*/ 67 h 101"/>
                <a:gd name="T108" fmla="*/ 9 w 162"/>
                <a:gd name="T109" fmla="*/ 71 h 101"/>
                <a:gd name="T110" fmla="*/ 5 w 162"/>
                <a:gd name="T111" fmla="*/ 8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2" h="101">
                  <a:moveTo>
                    <a:pt x="81" y="96"/>
                  </a:moveTo>
                  <a:cubicBezTo>
                    <a:pt x="89" y="96"/>
                    <a:pt x="89" y="96"/>
                    <a:pt x="89" y="96"/>
                  </a:cubicBezTo>
                  <a:cubicBezTo>
                    <a:pt x="131" y="96"/>
                    <a:pt x="131" y="96"/>
                    <a:pt x="131" y="96"/>
                  </a:cubicBezTo>
                  <a:cubicBezTo>
                    <a:pt x="138" y="96"/>
                    <a:pt x="145" y="93"/>
                    <a:pt x="149" y="89"/>
                  </a:cubicBezTo>
                  <a:cubicBezTo>
                    <a:pt x="154" y="84"/>
                    <a:pt x="157" y="78"/>
                    <a:pt x="157" y="71"/>
                  </a:cubicBezTo>
                  <a:cubicBezTo>
                    <a:pt x="157" y="64"/>
                    <a:pt x="154" y="57"/>
                    <a:pt x="149" y="53"/>
                  </a:cubicBezTo>
                  <a:cubicBezTo>
                    <a:pt x="145" y="48"/>
                    <a:pt x="138" y="45"/>
                    <a:pt x="131" y="45"/>
                  </a:cubicBezTo>
                  <a:cubicBezTo>
                    <a:pt x="128" y="45"/>
                    <a:pt x="125" y="46"/>
                    <a:pt x="123" y="47"/>
                  </a:cubicBezTo>
                  <a:cubicBezTo>
                    <a:pt x="120" y="48"/>
                    <a:pt x="117" y="49"/>
                    <a:pt x="115" y="51"/>
                  </a:cubicBezTo>
                  <a:cubicBezTo>
                    <a:pt x="114" y="52"/>
                    <a:pt x="112" y="52"/>
                    <a:pt x="112" y="51"/>
                  </a:cubicBezTo>
                  <a:cubicBezTo>
                    <a:pt x="111" y="51"/>
                    <a:pt x="111" y="50"/>
                    <a:pt x="111" y="49"/>
                  </a:cubicBezTo>
                  <a:cubicBezTo>
                    <a:pt x="111" y="37"/>
                    <a:pt x="106" y="26"/>
                    <a:pt x="97" y="18"/>
                  </a:cubicBezTo>
                  <a:cubicBezTo>
                    <a:pt x="93" y="13"/>
                    <a:pt x="87" y="10"/>
                    <a:pt x="81" y="7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8" y="5"/>
                    <a:pt x="95" y="9"/>
                    <a:pt x="101" y="14"/>
                  </a:cubicBezTo>
                  <a:cubicBezTo>
                    <a:pt x="109" y="22"/>
                    <a:pt x="114" y="33"/>
                    <a:pt x="116" y="45"/>
                  </a:cubicBezTo>
                  <a:cubicBezTo>
                    <a:pt x="117" y="44"/>
                    <a:pt x="119" y="43"/>
                    <a:pt x="121" y="42"/>
                  </a:cubicBezTo>
                  <a:cubicBezTo>
                    <a:pt x="124" y="41"/>
                    <a:pt x="128" y="41"/>
                    <a:pt x="131" y="41"/>
                  </a:cubicBezTo>
                  <a:cubicBezTo>
                    <a:pt x="140" y="41"/>
                    <a:pt x="147" y="44"/>
                    <a:pt x="153" y="49"/>
                  </a:cubicBezTo>
                  <a:cubicBezTo>
                    <a:pt x="158" y="55"/>
                    <a:pt x="162" y="63"/>
                    <a:pt x="162" y="71"/>
                  </a:cubicBezTo>
                  <a:cubicBezTo>
                    <a:pt x="162" y="79"/>
                    <a:pt x="158" y="87"/>
                    <a:pt x="153" y="92"/>
                  </a:cubicBezTo>
                  <a:cubicBezTo>
                    <a:pt x="147" y="98"/>
                    <a:pt x="140" y="101"/>
                    <a:pt x="131" y="101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1" y="101"/>
                    <a:pt x="81" y="101"/>
                    <a:pt x="81" y="101"/>
                  </a:cubicBezTo>
                  <a:lnTo>
                    <a:pt x="81" y="96"/>
                  </a:lnTo>
                  <a:close/>
                  <a:moveTo>
                    <a:pt x="5" y="82"/>
                  </a:moveTo>
                  <a:cubicBezTo>
                    <a:pt x="5" y="86"/>
                    <a:pt x="6" y="89"/>
                    <a:pt x="9" y="92"/>
                  </a:cubicBezTo>
                  <a:cubicBezTo>
                    <a:pt x="12" y="95"/>
                    <a:pt x="15" y="96"/>
                    <a:pt x="19" y="96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65" y="96"/>
                    <a:pt x="65" y="96"/>
                    <a:pt x="65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4" y="101"/>
                    <a:pt x="9" y="99"/>
                    <a:pt x="6" y="95"/>
                  </a:cubicBezTo>
                  <a:cubicBezTo>
                    <a:pt x="2" y="92"/>
                    <a:pt x="0" y="87"/>
                    <a:pt x="0" y="82"/>
                  </a:cubicBezTo>
                  <a:cubicBezTo>
                    <a:pt x="0" y="76"/>
                    <a:pt x="2" y="72"/>
                    <a:pt x="6" y="68"/>
                  </a:cubicBezTo>
                  <a:cubicBezTo>
                    <a:pt x="8" y="65"/>
                    <a:pt x="12" y="63"/>
                    <a:pt x="16" y="63"/>
                  </a:cubicBezTo>
                  <a:cubicBezTo>
                    <a:pt x="16" y="61"/>
                    <a:pt x="15" y="60"/>
                    <a:pt x="15" y="58"/>
                  </a:cubicBezTo>
                  <a:cubicBezTo>
                    <a:pt x="15" y="56"/>
                    <a:pt x="15" y="53"/>
                    <a:pt x="15" y="50"/>
                  </a:cubicBezTo>
                  <a:cubicBezTo>
                    <a:pt x="15" y="37"/>
                    <a:pt x="20" y="24"/>
                    <a:pt x="29" y="15"/>
                  </a:cubicBezTo>
                  <a:cubicBezTo>
                    <a:pt x="39" y="6"/>
                    <a:pt x="51" y="0"/>
                    <a:pt x="65" y="0"/>
                  </a:cubicBezTo>
                  <a:cubicBezTo>
                    <a:pt x="71" y="0"/>
                    <a:pt x="76" y="1"/>
                    <a:pt x="81" y="2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76" y="6"/>
                    <a:pt x="71" y="5"/>
                    <a:pt x="65" y="5"/>
                  </a:cubicBezTo>
                  <a:cubicBezTo>
                    <a:pt x="53" y="5"/>
                    <a:pt x="41" y="10"/>
                    <a:pt x="33" y="18"/>
                  </a:cubicBezTo>
                  <a:cubicBezTo>
                    <a:pt x="25" y="26"/>
                    <a:pt x="19" y="38"/>
                    <a:pt x="19" y="50"/>
                  </a:cubicBezTo>
                  <a:cubicBezTo>
                    <a:pt x="19" y="53"/>
                    <a:pt x="20" y="55"/>
                    <a:pt x="20" y="57"/>
                  </a:cubicBezTo>
                  <a:cubicBezTo>
                    <a:pt x="20" y="60"/>
                    <a:pt x="21" y="62"/>
                    <a:pt x="21" y="64"/>
                  </a:cubicBezTo>
                  <a:cubicBezTo>
                    <a:pt x="22" y="65"/>
                    <a:pt x="21" y="67"/>
                    <a:pt x="20" y="67"/>
                  </a:cubicBezTo>
                  <a:cubicBezTo>
                    <a:pt x="20" y="67"/>
                    <a:pt x="19" y="67"/>
                    <a:pt x="19" y="67"/>
                  </a:cubicBezTo>
                  <a:cubicBezTo>
                    <a:pt x="15" y="67"/>
                    <a:pt x="12" y="69"/>
                    <a:pt x="9" y="71"/>
                  </a:cubicBezTo>
                  <a:cubicBezTo>
                    <a:pt x="6" y="74"/>
                    <a:pt x="5" y="78"/>
                    <a:pt x="5" y="8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24" name="Freeform 230"/>
            <p:cNvSpPr>
              <a:spLocks noEditPoints="1"/>
            </p:cNvSpPr>
            <p:nvPr/>
          </p:nvSpPr>
          <p:spPr bwMode="auto">
            <a:xfrm>
              <a:off x="6481466" y="4360571"/>
              <a:ext cx="76200" cy="125016"/>
            </a:xfrm>
            <a:custGeom>
              <a:avLst/>
              <a:gdLst>
                <a:gd name="T0" fmla="*/ 40 w 45"/>
                <a:gd name="T1" fmla="*/ 37 h 74"/>
                <a:gd name="T2" fmla="*/ 34 w 45"/>
                <a:gd name="T3" fmla="*/ 17 h 74"/>
                <a:gd name="T4" fmla="*/ 23 w 45"/>
                <a:gd name="T5" fmla="*/ 5 h 74"/>
                <a:gd name="T6" fmla="*/ 23 w 45"/>
                <a:gd name="T7" fmla="*/ 0 h 74"/>
                <a:gd name="T8" fmla="*/ 24 w 45"/>
                <a:gd name="T9" fmla="*/ 0 h 74"/>
                <a:gd name="T10" fmla="*/ 38 w 45"/>
                <a:gd name="T11" fmla="*/ 14 h 74"/>
                <a:gd name="T12" fmla="*/ 45 w 45"/>
                <a:gd name="T13" fmla="*/ 37 h 74"/>
                <a:gd name="T14" fmla="*/ 38 w 45"/>
                <a:gd name="T15" fmla="*/ 59 h 74"/>
                <a:gd name="T16" fmla="*/ 24 w 45"/>
                <a:gd name="T17" fmla="*/ 74 h 74"/>
                <a:gd name="T18" fmla="*/ 23 w 45"/>
                <a:gd name="T19" fmla="*/ 74 h 74"/>
                <a:gd name="T20" fmla="*/ 23 w 45"/>
                <a:gd name="T21" fmla="*/ 69 h 74"/>
                <a:gd name="T22" fmla="*/ 23 w 45"/>
                <a:gd name="T23" fmla="*/ 69 h 74"/>
                <a:gd name="T24" fmla="*/ 34 w 45"/>
                <a:gd name="T25" fmla="*/ 57 h 74"/>
                <a:gd name="T26" fmla="*/ 40 w 45"/>
                <a:gd name="T27" fmla="*/ 37 h 74"/>
                <a:gd name="T28" fmla="*/ 23 w 45"/>
                <a:gd name="T29" fmla="*/ 5 h 74"/>
                <a:gd name="T30" fmla="*/ 11 w 45"/>
                <a:gd name="T31" fmla="*/ 17 h 74"/>
                <a:gd name="T32" fmla="*/ 11 w 45"/>
                <a:gd name="T33" fmla="*/ 17 h 74"/>
                <a:gd name="T34" fmla="*/ 5 w 45"/>
                <a:gd name="T35" fmla="*/ 37 h 74"/>
                <a:gd name="T36" fmla="*/ 11 w 45"/>
                <a:gd name="T37" fmla="*/ 57 h 74"/>
                <a:gd name="T38" fmla="*/ 11 w 45"/>
                <a:gd name="T39" fmla="*/ 57 h 74"/>
                <a:gd name="T40" fmla="*/ 23 w 45"/>
                <a:gd name="T41" fmla="*/ 69 h 74"/>
                <a:gd name="T42" fmla="*/ 23 w 45"/>
                <a:gd name="T43" fmla="*/ 74 h 74"/>
                <a:gd name="T44" fmla="*/ 22 w 45"/>
                <a:gd name="T45" fmla="*/ 74 h 74"/>
                <a:gd name="T46" fmla="*/ 7 w 45"/>
                <a:gd name="T47" fmla="*/ 59 h 74"/>
                <a:gd name="T48" fmla="*/ 7 w 45"/>
                <a:gd name="T49" fmla="*/ 59 h 74"/>
                <a:gd name="T50" fmla="*/ 7 w 45"/>
                <a:gd name="T51" fmla="*/ 59 h 74"/>
                <a:gd name="T52" fmla="*/ 0 w 45"/>
                <a:gd name="T53" fmla="*/ 37 h 74"/>
                <a:gd name="T54" fmla="*/ 7 w 45"/>
                <a:gd name="T55" fmla="*/ 14 h 74"/>
                <a:gd name="T56" fmla="*/ 7 w 45"/>
                <a:gd name="T57" fmla="*/ 14 h 74"/>
                <a:gd name="T58" fmla="*/ 22 w 45"/>
                <a:gd name="T59" fmla="*/ 0 h 74"/>
                <a:gd name="T60" fmla="*/ 23 w 45"/>
                <a:gd name="T61" fmla="*/ 0 h 74"/>
                <a:gd name="T62" fmla="*/ 23 w 45"/>
                <a:gd name="T63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5" h="74">
                  <a:moveTo>
                    <a:pt x="40" y="37"/>
                  </a:moveTo>
                  <a:cubicBezTo>
                    <a:pt x="40" y="31"/>
                    <a:pt x="38" y="23"/>
                    <a:pt x="34" y="17"/>
                  </a:cubicBezTo>
                  <a:cubicBezTo>
                    <a:pt x="31" y="11"/>
                    <a:pt x="27" y="7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4" y="0"/>
                  </a:cubicBezTo>
                  <a:cubicBezTo>
                    <a:pt x="30" y="2"/>
                    <a:pt x="35" y="8"/>
                    <a:pt x="38" y="14"/>
                  </a:cubicBezTo>
                  <a:cubicBezTo>
                    <a:pt x="42" y="21"/>
                    <a:pt x="45" y="30"/>
                    <a:pt x="45" y="37"/>
                  </a:cubicBezTo>
                  <a:cubicBezTo>
                    <a:pt x="45" y="44"/>
                    <a:pt x="42" y="52"/>
                    <a:pt x="38" y="59"/>
                  </a:cubicBezTo>
                  <a:cubicBezTo>
                    <a:pt x="35" y="66"/>
                    <a:pt x="30" y="71"/>
                    <a:pt x="24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31" y="62"/>
                    <a:pt x="34" y="57"/>
                  </a:cubicBezTo>
                  <a:cubicBezTo>
                    <a:pt x="38" y="51"/>
                    <a:pt x="40" y="43"/>
                    <a:pt x="40" y="37"/>
                  </a:cubicBezTo>
                  <a:close/>
                  <a:moveTo>
                    <a:pt x="23" y="5"/>
                  </a:moveTo>
                  <a:cubicBezTo>
                    <a:pt x="18" y="7"/>
                    <a:pt x="14" y="11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7" y="23"/>
                    <a:pt x="5" y="31"/>
                    <a:pt x="5" y="37"/>
                  </a:cubicBezTo>
                  <a:cubicBezTo>
                    <a:pt x="5" y="43"/>
                    <a:pt x="7" y="51"/>
                    <a:pt x="11" y="57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4" y="62"/>
                    <a:pt x="18" y="67"/>
                    <a:pt x="23" y="69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16" y="71"/>
                    <a:pt x="10" y="66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3" y="52"/>
                    <a:pt x="0" y="44"/>
                    <a:pt x="0" y="37"/>
                  </a:cubicBezTo>
                  <a:cubicBezTo>
                    <a:pt x="0" y="30"/>
                    <a:pt x="3" y="21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0" y="8"/>
                    <a:pt x="16" y="2"/>
                    <a:pt x="22" y="0"/>
                  </a:cubicBezTo>
                  <a:cubicBezTo>
                    <a:pt x="22" y="0"/>
                    <a:pt x="22" y="0"/>
                    <a:pt x="23" y="0"/>
                  </a:cubicBezTo>
                  <a:lnTo>
                    <a:pt x="23" y="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25" name="Freeform 231"/>
            <p:cNvSpPr>
              <a:spLocks noEditPoints="1"/>
            </p:cNvSpPr>
            <p:nvPr/>
          </p:nvSpPr>
          <p:spPr bwMode="auto">
            <a:xfrm>
              <a:off x="6530282" y="4440345"/>
              <a:ext cx="114300" cy="83344"/>
            </a:xfrm>
            <a:custGeom>
              <a:avLst/>
              <a:gdLst>
                <a:gd name="T0" fmla="*/ 33 w 67"/>
                <a:gd name="T1" fmla="*/ 43 h 49"/>
                <a:gd name="T2" fmla="*/ 42 w 67"/>
                <a:gd name="T3" fmla="*/ 40 h 49"/>
                <a:gd name="T4" fmla="*/ 57 w 67"/>
                <a:gd name="T5" fmla="*/ 25 h 49"/>
                <a:gd name="T6" fmla="*/ 61 w 67"/>
                <a:gd name="T7" fmla="*/ 9 h 49"/>
                <a:gd name="T8" fmla="*/ 45 w 67"/>
                <a:gd name="T9" fmla="*/ 4 h 49"/>
                <a:gd name="T10" fmla="*/ 33 w 67"/>
                <a:gd name="T11" fmla="*/ 6 h 49"/>
                <a:gd name="T12" fmla="*/ 33 w 67"/>
                <a:gd name="T13" fmla="*/ 1 h 49"/>
                <a:gd name="T14" fmla="*/ 45 w 67"/>
                <a:gd name="T15" fmla="*/ 0 h 49"/>
                <a:gd name="T16" fmla="*/ 65 w 67"/>
                <a:gd name="T17" fmla="*/ 6 h 49"/>
                <a:gd name="T18" fmla="*/ 65 w 67"/>
                <a:gd name="T19" fmla="*/ 6 h 49"/>
                <a:gd name="T20" fmla="*/ 66 w 67"/>
                <a:gd name="T21" fmla="*/ 7 h 49"/>
                <a:gd name="T22" fmla="*/ 61 w 67"/>
                <a:gd name="T23" fmla="*/ 27 h 49"/>
                <a:gd name="T24" fmla="*/ 44 w 67"/>
                <a:gd name="T25" fmla="*/ 44 h 49"/>
                <a:gd name="T26" fmla="*/ 33 w 67"/>
                <a:gd name="T27" fmla="*/ 48 h 49"/>
                <a:gd name="T28" fmla="*/ 33 w 67"/>
                <a:gd name="T29" fmla="*/ 43 h 49"/>
                <a:gd name="T30" fmla="*/ 5 w 67"/>
                <a:gd name="T31" fmla="*/ 40 h 49"/>
                <a:gd name="T32" fmla="*/ 21 w 67"/>
                <a:gd name="T33" fmla="*/ 45 h 49"/>
                <a:gd name="T34" fmla="*/ 33 w 67"/>
                <a:gd name="T35" fmla="*/ 43 h 49"/>
                <a:gd name="T36" fmla="*/ 33 w 67"/>
                <a:gd name="T37" fmla="*/ 48 h 49"/>
                <a:gd name="T38" fmla="*/ 21 w 67"/>
                <a:gd name="T39" fmla="*/ 49 h 49"/>
                <a:gd name="T40" fmla="*/ 2 w 67"/>
                <a:gd name="T41" fmla="*/ 43 h 49"/>
                <a:gd name="T42" fmla="*/ 2 w 67"/>
                <a:gd name="T43" fmla="*/ 43 h 49"/>
                <a:gd name="T44" fmla="*/ 1 w 67"/>
                <a:gd name="T45" fmla="*/ 42 h 49"/>
                <a:gd name="T46" fmla="*/ 6 w 67"/>
                <a:gd name="T47" fmla="*/ 22 h 49"/>
                <a:gd name="T48" fmla="*/ 23 w 67"/>
                <a:gd name="T49" fmla="*/ 5 h 49"/>
                <a:gd name="T50" fmla="*/ 33 w 67"/>
                <a:gd name="T51" fmla="*/ 1 h 49"/>
                <a:gd name="T52" fmla="*/ 33 w 67"/>
                <a:gd name="T53" fmla="*/ 6 h 49"/>
                <a:gd name="T54" fmla="*/ 25 w 67"/>
                <a:gd name="T55" fmla="*/ 9 h 49"/>
                <a:gd name="T56" fmla="*/ 10 w 67"/>
                <a:gd name="T57" fmla="*/ 24 h 49"/>
                <a:gd name="T58" fmla="*/ 5 w 67"/>
                <a:gd name="T59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49">
                  <a:moveTo>
                    <a:pt x="33" y="43"/>
                  </a:moveTo>
                  <a:cubicBezTo>
                    <a:pt x="37" y="42"/>
                    <a:pt x="39" y="41"/>
                    <a:pt x="42" y="40"/>
                  </a:cubicBezTo>
                  <a:cubicBezTo>
                    <a:pt x="47" y="37"/>
                    <a:pt x="53" y="31"/>
                    <a:pt x="57" y="25"/>
                  </a:cubicBezTo>
                  <a:cubicBezTo>
                    <a:pt x="60" y="20"/>
                    <a:pt x="62" y="14"/>
                    <a:pt x="61" y="9"/>
                  </a:cubicBezTo>
                  <a:cubicBezTo>
                    <a:pt x="57" y="6"/>
                    <a:pt x="51" y="4"/>
                    <a:pt x="45" y="4"/>
                  </a:cubicBezTo>
                  <a:cubicBezTo>
                    <a:pt x="41" y="4"/>
                    <a:pt x="37" y="5"/>
                    <a:pt x="33" y="6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7" y="0"/>
                    <a:pt x="41" y="0"/>
                    <a:pt x="45" y="0"/>
                  </a:cubicBezTo>
                  <a:cubicBezTo>
                    <a:pt x="53" y="0"/>
                    <a:pt x="60" y="1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6" y="7"/>
                    <a:pt x="66" y="7"/>
                  </a:cubicBezTo>
                  <a:cubicBezTo>
                    <a:pt x="67" y="14"/>
                    <a:pt x="65" y="21"/>
                    <a:pt x="61" y="27"/>
                  </a:cubicBezTo>
                  <a:cubicBezTo>
                    <a:pt x="57" y="34"/>
                    <a:pt x="50" y="40"/>
                    <a:pt x="44" y="44"/>
                  </a:cubicBezTo>
                  <a:cubicBezTo>
                    <a:pt x="41" y="46"/>
                    <a:pt x="37" y="47"/>
                    <a:pt x="33" y="48"/>
                  </a:cubicBezTo>
                  <a:lnTo>
                    <a:pt x="33" y="43"/>
                  </a:lnTo>
                  <a:close/>
                  <a:moveTo>
                    <a:pt x="5" y="40"/>
                  </a:moveTo>
                  <a:cubicBezTo>
                    <a:pt x="10" y="43"/>
                    <a:pt x="15" y="44"/>
                    <a:pt x="21" y="45"/>
                  </a:cubicBezTo>
                  <a:cubicBezTo>
                    <a:pt x="25" y="45"/>
                    <a:pt x="30" y="44"/>
                    <a:pt x="33" y="4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0" y="49"/>
                    <a:pt x="25" y="49"/>
                    <a:pt x="21" y="49"/>
                  </a:cubicBezTo>
                  <a:cubicBezTo>
                    <a:pt x="14" y="49"/>
                    <a:pt x="7" y="47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1" y="43"/>
                    <a:pt x="1" y="42"/>
                    <a:pt x="1" y="42"/>
                  </a:cubicBezTo>
                  <a:cubicBezTo>
                    <a:pt x="0" y="35"/>
                    <a:pt x="2" y="28"/>
                    <a:pt x="6" y="22"/>
                  </a:cubicBezTo>
                  <a:cubicBezTo>
                    <a:pt x="10" y="15"/>
                    <a:pt x="16" y="9"/>
                    <a:pt x="23" y="5"/>
                  </a:cubicBezTo>
                  <a:cubicBezTo>
                    <a:pt x="26" y="3"/>
                    <a:pt x="29" y="2"/>
                    <a:pt x="33" y="1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0" y="7"/>
                    <a:pt x="27" y="8"/>
                    <a:pt x="25" y="9"/>
                  </a:cubicBezTo>
                  <a:cubicBezTo>
                    <a:pt x="19" y="12"/>
                    <a:pt x="14" y="18"/>
                    <a:pt x="10" y="24"/>
                  </a:cubicBezTo>
                  <a:cubicBezTo>
                    <a:pt x="7" y="29"/>
                    <a:pt x="5" y="35"/>
                    <a:pt x="5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26" name="Freeform 232"/>
            <p:cNvSpPr>
              <a:spLocks noEditPoints="1"/>
            </p:cNvSpPr>
            <p:nvPr/>
          </p:nvSpPr>
          <p:spPr bwMode="auto">
            <a:xfrm>
              <a:off x="6530282" y="4524878"/>
              <a:ext cx="114300" cy="84535"/>
            </a:xfrm>
            <a:custGeom>
              <a:avLst/>
              <a:gdLst>
                <a:gd name="T0" fmla="*/ 42 w 67"/>
                <a:gd name="T1" fmla="*/ 40 h 50"/>
                <a:gd name="T2" fmla="*/ 57 w 67"/>
                <a:gd name="T3" fmla="*/ 25 h 50"/>
                <a:gd name="T4" fmla="*/ 61 w 67"/>
                <a:gd name="T5" fmla="*/ 9 h 50"/>
                <a:gd name="T6" fmla="*/ 45 w 67"/>
                <a:gd name="T7" fmla="*/ 5 h 50"/>
                <a:gd name="T8" fmla="*/ 33 w 67"/>
                <a:gd name="T9" fmla="*/ 6 h 50"/>
                <a:gd name="T10" fmla="*/ 33 w 67"/>
                <a:gd name="T11" fmla="*/ 1 h 50"/>
                <a:gd name="T12" fmla="*/ 45 w 67"/>
                <a:gd name="T13" fmla="*/ 0 h 50"/>
                <a:gd name="T14" fmla="*/ 65 w 67"/>
                <a:gd name="T15" fmla="*/ 6 h 50"/>
                <a:gd name="T16" fmla="*/ 65 w 67"/>
                <a:gd name="T17" fmla="*/ 6 h 50"/>
                <a:gd name="T18" fmla="*/ 66 w 67"/>
                <a:gd name="T19" fmla="*/ 8 h 50"/>
                <a:gd name="T20" fmla="*/ 61 w 67"/>
                <a:gd name="T21" fmla="*/ 27 h 50"/>
                <a:gd name="T22" fmla="*/ 44 w 67"/>
                <a:gd name="T23" fmla="*/ 44 h 50"/>
                <a:gd name="T24" fmla="*/ 33 w 67"/>
                <a:gd name="T25" fmla="*/ 48 h 50"/>
                <a:gd name="T26" fmla="*/ 33 w 67"/>
                <a:gd name="T27" fmla="*/ 43 h 50"/>
                <a:gd name="T28" fmla="*/ 42 w 67"/>
                <a:gd name="T29" fmla="*/ 40 h 50"/>
                <a:gd name="T30" fmla="*/ 33 w 67"/>
                <a:gd name="T31" fmla="*/ 6 h 50"/>
                <a:gd name="T32" fmla="*/ 25 w 67"/>
                <a:gd name="T33" fmla="*/ 10 h 50"/>
                <a:gd name="T34" fmla="*/ 10 w 67"/>
                <a:gd name="T35" fmla="*/ 25 h 50"/>
                <a:gd name="T36" fmla="*/ 5 w 67"/>
                <a:gd name="T37" fmla="*/ 40 h 50"/>
                <a:gd name="T38" fmla="*/ 21 w 67"/>
                <a:gd name="T39" fmla="*/ 45 h 50"/>
                <a:gd name="T40" fmla="*/ 33 w 67"/>
                <a:gd name="T41" fmla="*/ 43 h 50"/>
                <a:gd name="T42" fmla="*/ 33 w 67"/>
                <a:gd name="T43" fmla="*/ 48 h 50"/>
                <a:gd name="T44" fmla="*/ 21 w 67"/>
                <a:gd name="T45" fmla="*/ 50 h 50"/>
                <a:gd name="T46" fmla="*/ 2 w 67"/>
                <a:gd name="T47" fmla="*/ 44 h 50"/>
                <a:gd name="T48" fmla="*/ 2 w 67"/>
                <a:gd name="T49" fmla="*/ 44 h 50"/>
                <a:gd name="T50" fmla="*/ 1 w 67"/>
                <a:gd name="T51" fmla="*/ 42 h 50"/>
                <a:gd name="T52" fmla="*/ 6 w 67"/>
                <a:gd name="T53" fmla="*/ 22 h 50"/>
                <a:gd name="T54" fmla="*/ 23 w 67"/>
                <a:gd name="T55" fmla="*/ 5 h 50"/>
                <a:gd name="T56" fmla="*/ 33 w 67"/>
                <a:gd name="T57" fmla="*/ 1 h 50"/>
                <a:gd name="T58" fmla="*/ 33 w 67"/>
                <a:gd name="T59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50">
                  <a:moveTo>
                    <a:pt x="42" y="40"/>
                  </a:moveTo>
                  <a:cubicBezTo>
                    <a:pt x="47" y="37"/>
                    <a:pt x="53" y="31"/>
                    <a:pt x="57" y="25"/>
                  </a:cubicBezTo>
                  <a:cubicBezTo>
                    <a:pt x="60" y="20"/>
                    <a:pt x="62" y="14"/>
                    <a:pt x="61" y="9"/>
                  </a:cubicBezTo>
                  <a:cubicBezTo>
                    <a:pt x="57" y="6"/>
                    <a:pt x="51" y="5"/>
                    <a:pt x="45" y="5"/>
                  </a:cubicBezTo>
                  <a:cubicBezTo>
                    <a:pt x="41" y="5"/>
                    <a:pt x="37" y="5"/>
                    <a:pt x="33" y="6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7" y="0"/>
                    <a:pt x="41" y="0"/>
                    <a:pt x="45" y="0"/>
                  </a:cubicBezTo>
                  <a:cubicBezTo>
                    <a:pt x="53" y="0"/>
                    <a:pt x="60" y="2"/>
                    <a:pt x="65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6" y="7"/>
                    <a:pt x="66" y="8"/>
                  </a:cubicBezTo>
                  <a:cubicBezTo>
                    <a:pt x="67" y="14"/>
                    <a:pt x="65" y="21"/>
                    <a:pt x="61" y="27"/>
                  </a:cubicBezTo>
                  <a:cubicBezTo>
                    <a:pt x="57" y="35"/>
                    <a:pt x="50" y="41"/>
                    <a:pt x="44" y="44"/>
                  </a:cubicBezTo>
                  <a:cubicBezTo>
                    <a:pt x="41" y="46"/>
                    <a:pt x="37" y="47"/>
                    <a:pt x="33" y="48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7" y="42"/>
                    <a:pt x="39" y="41"/>
                    <a:pt x="42" y="40"/>
                  </a:cubicBezTo>
                  <a:close/>
                  <a:moveTo>
                    <a:pt x="33" y="6"/>
                  </a:moveTo>
                  <a:cubicBezTo>
                    <a:pt x="30" y="7"/>
                    <a:pt x="27" y="8"/>
                    <a:pt x="25" y="10"/>
                  </a:cubicBezTo>
                  <a:cubicBezTo>
                    <a:pt x="19" y="13"/>
                    <a:pt x="14" y="18"/>
                    <a:pt x="10" y="25"/>
                  </a:cubicBezTo>
                  <a:cubicBezTo>
                    <a:pt x="7" y="30"/>
                    <a:pt x="5" y="35"/>
                    <a:pt x="5" y="40"/>
                  </a:cubicBezTo>
                  <a:cubicBezTo>
                    <a:pt x="10" y="43"/>
                    <a:pt x="15" y="45"/>
                    <a:pt x="21" y="45"/>
                  </a:cubicBezTo>
                  <a:cubicBezTo>
                    <a:pt x="25" y="45"/>
                    <a:pt x="30" y="44"/>
                    <a:pt x="33" y="43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0" y="49"/>
                    <a:pt x="25" y="50"/>
                    <a:pt x="21" y="50"/>
                  </a:cubicBezTo>
                  <a:cubicBezTo>
                    <a:pt x="14" y="50"/>
                    <a:pt x="7" y="48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3"/>
                    <a:pt x="1" y="43"/>
                    <a:pt x="1" y="42"/>
                  </a:cubicBezTo>
                  <a:cubicBezTo>
                    <a:pt x="0" y="35"/>
                    <a:pt x="2" y="28"/>
                    <a:pt x="6" y="22"/>
                  </a:cubicBezTo>
                  <a:cubicBezTo>
                    <a:pt x="10" y="15"/>
                    <a:pt x="16" y="9"/>
                    <a:pt x="23" y="5"/>
                  </a:cubicBezTo>
                  <a:cubicBezTo>
                    <a:pt x="26" y="4"/>
                    <a:pt x="29" y="2"/>
                    <a:pt x="33" y="1"/>
                  </a:cubicBezTo>
                  <a:lnTo>
                    <a:pt x="33" y="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27" name="Freeform 233"/>
            <p:cNvSpPr>
              <a:spLocks noEditPoints="1"/>
            </p:cNvSpPr>
            <p:nvPr/>
          </p:nvSpPr>
          <p:spPr bwMode="auto">
            <a:xfrm>
              <a:off x="6394551" y="4440345"/>
              <a:ext cx="114300" cy="83344"/>
            </a:xfrm>
            <a:custGeom>
              <a:avLst/>
              <a:gdLst>
                <a:gd name="T0" fmla="*/ 34 w 67"/>
                <a:gd name="T1" fmla="*/ 43 h 49"/>
                <a:gd name="T2" fmla="*/ 46 w 67"/>
                <a:gd name="T3" fmla="*/ 45 h 49"/>
                <a:gd name="T4" fmla="*/ 62 w 67"/>
                <a:gd name="T5" fmla="*/ 40 h 49"/>
                <a:gd name="T6" fmla="*/ 57 w 67"/>
                <a:gd name="T7" fmla="*/ 24 h 49"/>
                <a:gd name="T8" fmla="*/ 42 w 67"/>
                <a:gd name="T9" fmla="*/ 9 h 49"/>
                <a:gd name="T10" fmla="*/ 34 w 67"/>
                <a:gd name="T11" fmla="*/ 6 h 49"/>
                <a:gd name="T12" fmla="*/ 34 w 67"/>
                <a:gd name="T13" fmla="*/ 1 h 49"/>
                <a:gd name="T14" fmla="*/ 45 w 67"/>
                <a:gd name="T15" fmla="*/ 5 h 49"/>
                <a:gd name="T16" fmla="*/ 61 w 67"/>
                <a:gd name="T17" fmla="*/ 22 h 49"/>
                <a:gd name="T18" fmla="*/ 66 w 67"/>
                <a:gd name="T19" fmla="*/ 42 h 49"/>
                <a:gd name="T20" fmla="*/ 66 w 67"/>
                <a:gd name="T21" fmla="*/ 43 h 49"/>
                <a:gd name="T22" fmla="*/ 46 w 67"/>
                <a:gd name="T23" fmla="*/ 49 h 49"/>
                <a:gd name="T24" fmla="*/ 34 w 67"/>
                <a:gd name="T25" fmla="*/ 48 h 49"/>
                <a:gd name="T26" fmla="*/ 34 w 67"/>
                <a:gd name="T27" fmla="*/ 43 h 49"/>
                <a:gd name="T28" fmla="*/ 25 w 67"/>
                <a:gd name="T29" fmla="*/ 40 h 49"/>
                <a:gd name="T30" fmla="*/ 34 w 67"/>
                <a:gd name="T31" fmla="*/ 43 h 49"/>
                <a:gd name="T32" fmla="*/ 34 w 67"/>
                <a:gd name="T33" fmla="*/ 48 h 49"/>
                <a:gd name="T34" fmla="*/ 23 w 67"/>
                <a:gd name="T35" fmla="*/ 44 h 49"/>
                <a:gd name="T36" fmla="*/ 6 w 67"/>
                <a:gd name="T37" fmla="*/ 27 h 49"/>
                <a:gd name="T38" fmla="*/ 1 w 67"/>
                <a:gd name="T39" fmla="*/ 7 h 49"/>
                <a:gd name="T40" fmla="*/ 2 w 67"/>
                <a:gd name="T41" fmla="*/ 6 h 49"/>
                <a:gd name="T42" fmla="*/ 22 w 67"/>
                <a:gd name="T43" fmla="*/ 0 h 49"/>
                <a:gd name="T44" fmla="*/ 34 w 67"/>
                <a:gd name="T45" fmla="*/ 1 h 49"/>
                <a:gd name="T46" fmla="*/ 34 w 67"/>
                <a:gd name="T47" fmla="*/ 6 h 49"/>
                <a:gd name="T48" fmla="*/ 22 w 67"/>
                <a:gd name="T49" fmla="*/ 4 h 49"/>
                <a:gd name="T50" fmla="*/ 6 w 67"/>
                <a:gd name="T51" fmla="*/ 9 h 49"/>
                <a:gd name="T52" fmla="*/ 11 w 67"/>
                <a:gd name="T53" fmla="*/ 25 h 49"/>
                <a:gd name="T54" fmla="*/ 25 w 67"/>
                <a:gd name="T55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" h="49">
                  <a:moveTo>
                    <a:pt x="34" y="43"/>
                  </a:moveTo>
                  <a:cubicBezTo>
                    <a:pt x="38" y="44"/>
                    <a:pt x="42" y="45"/>
                    <a:pt x="46" y="45"/>
                  </a:cubicBezTo>
                  <a:cubicBezTo>
                    <a:pt x="52" y="44"/>
                    <a:pt x="58" y="43"/>
                    <a:pt x="62" y="40"/>
                  </a:cubicBezTo>
                  <a:cubicBezTo>
                    <a:pt x="62" y="35"/>
                    <a:pt x="60" y="29"/>
                    <a:pt x="57" y="24"/>
                  </a:cubicBezTo>
                  <a:cubicBezTo>
                    <a:pt x="53" y="18"/>
                    <a:pt x="48" y="12"/>
                    <a:pt x="42" y="9"/>
                  </a:cubicBezTo>
                  <a:cubicBezTo>
                    <a:pt x="40" y="8"/>
                    <a:pt x="37" y="7"/>
                    <a:pt x="34" y="6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8" y="2"/>
                    <a:pt x="42" y="3"/>
                    <a:pt x="45" y="5"/>
                  </a:cubicBezTo>
                  <a:cubicBezTo>
                    <a:pt x="51" y="9"/>
                    <a:pt x="57" y="15"/>
                    <a:pt x="61" y="22"/>
                  </a:cubicBezTo>
                  <a:cubicBezTo>
                    <a:pt x="65" y="28"/>
                    <a:pt x="67" y="35"/>
                    <a:pt x="66" y="42"/>
                  </a:cubicBezTo>
                  <a:cubicBezTo>
                    <a:pt x="66" y="42"/>
                    <a:pt x="66" y="43"/>
                    <a:pt x="66" y="43"/>
                  </a:cubicBezTo>
                  <a:cubicBezTo>
                    <a:pt x="60" y="47"/>
                    <a:pt x="53" y="49"/>
                    <a:pt x="46" y="49"/>
                  </a:cubicBezTo>
                  <a:cubicBezTo>
                    <a:pt x="42" y="49"/>
                    <a:pt x="38" y="49"/>
                    <a:pt x="34" y="48"/>
                  </a:cubicBezTo>
                  <a:lnTo>
                    <a:pt x="34" y="43"/>
                  </a:lnTo>
                  <a:close/>
                  <a:moveTo>
                    <a:pt x="25" y="40"/>
                  </a:moveTo>
                  <a:cubicBezTo>
                    <a:pt x="28" y="41"/>
                    <a:pt x="31" y="42"/>
                    <a:pt x="34" y="4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7"/>
                    <a:pt x="26" y="46"/>
                    <a:pt x="23" y="44"/>
                  </a:cubicBezTo>
                  <a:cubicBezTo>
                    <a:pt x="17" y="40"/>
                    <a:pt x="11" y="34"/>
                    <a:pt x="6" y="27"/>
                  </a:cubicBezTo>
                  <a:cubicBezTo>
                    <a:pt x="3" y="21"/>
                    <a:pt x="0" y="14"/>
                    <a:pt x="1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7" y="1"/>
                    <a:pt x="15" y="0"/>
                    <a:pt x="22" y="0"/>
                  </a:cubicBezTo>
                  <a:cubicBezTo>
                    <a:pt x="26" y="0"/>
                    <a:pt x="30" y="0"/>
                    <a:pt x="34" y="1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5"/>
                    <a:pt x="26" y="4"/>
                    <a:pt x="22" y="4"/>
                  </a:cubicBezTo>
                  <a:cubicBezTo>
                    <a:pt x="16" y="4"/>
                    <a:pt x="10" y="6"/>
                    <a:pt x="6" y="9"/>
                  </a:cubicBezTo>
                  <a:cubicBezTo>
                    <a:pt x="6" y="14"/>
                    <a:pt x="7" y="20"/>
                    <a:pt x="11" y="25"/>
                  </a:cubicBezTo>
                  <a:cubicBezTo>
                    <a:pt x="14" y="31"/>
                    <a:pt x="20" y="37"/>
                    <a:pt x="25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28" name="Freeform 234"/>
            <p:cNvSpPr>
              <a:spLocks noEditPoints="1"/>
            </p:cNvSpPr>
            <p:nvPr/>
          </p:nvSpPr>
          <p:spPr bwMode="auto">
            <a:xfrm>
              <a:off x="6394551" y="4524878"/>
              <a:ext cx="114300" cy="84535"/>
            </a:xfrm>
            <a:custGeom>
              <a:avLst/>
              <a:gdLst>
                <a:gd name="T0" fmla="*/ 34 w 67"/>
                <a:gd name="T1" fmla="*/ 43 h 50"/>
                <a:gd name="T2" fmla="*/ 46 w 67"/>
                <a:gd name="T3" fmla="*/ 45 h 50"/>
                <a:gd name="T4" fmla="*/ 62 w 67"/>
                <a:gd name="T5" fmla="*/ 40 h 50"/>
                <a:gd name="T6" fmla="*/ 57 w 67"/>
                <a:gd name="T7" fmla="*/ 25 h 50"/>
                <a:gd name="T8" fmla="*/ 42 w 67"/>
                <a:gd name="T9" fmla="*/ 10 h 50"/>
                <a:gd name="T10" fmla="*/ 34 w 67"/>
                <a:gd name="T11" fmla="*/ 6 h 50"/>
                <a:gd name="T12" fmla="*/ 34 w 67"/>
                <a:gd name="T13" fmla="*/ 1 h 50"/>
                <a:gd name="T14" fmla="*/ 45 w 67"/>
                <a:gd name="T15" fmla="*/ 5 h 50"/>
                <a:gd name="T16" fmla="*/ 61 w 67"/>
                <a:gd name="T17" fmla="*/ 22 h 50"/>
                <a:gd name="T18" fmla="*/ 66 w 67"/>
                <a:gd name="T19" fmla="*/ 42 h 50"/>
                <a:gd name="T20" fmla="*/ 66 w 67"/>
                <a:gd name="T21" fmla="*/ 44 h 50"/>
                <a:gd name="T22" fmla="*/ 46 w 67"/>
                <a:gd name="T23" fmla="*/ 50 h 50"/>
                <a:gd name="T24" fmla="*/ 34 w 67"/>
                <a:gd name="T25" fmla="*/ 48 h 50"/>
                <a:gd name="T26" fmla="*/ 34 w 67"/>
                <a:gd name="T27" fmla="*/ 43 h 50"/>
                <a:gd name="T28" fmla="*/ 25 w 67"/>
                <a:gd name="T29" fmla="*/ 40 h 50"/>
                <a:gd name="T30" fmla="*/ 34 w 67"/>
                <a:gd name="T31" fmla="*/ 43 h 50"/>
                <a:gd name="T32" fmla="*/ 34 w 67"/>
                <a:gd name="T33" fmla="*/ 48 h 50"/>
                <a:gd name="T34" fmla="*/ 23 w 67"/>
                <a:gd name="T35" fmla="*/ 44 h 50"/>
                <a:gd name="T36" fmla="*/ 6 w 67"/>
                <a:gd name="T37" fmla="*/ 27 h 50"/>
                <a:gd name="T38" fmla="*/ 1 w 67"/>
                <a:gd name="T39" fmla="*/ 8 h 50"/>
                <a:gd name="T40" fmla="*/ 2 w 67"/>
                <a:gd name="T41" fmla="*/ 6 h 50"/>
                <a:gd name="T42" fmla="*/ 22 w 67"/>
                <a:gd name="T43" fmla="*/ 0 h 50"/>
                <a:gd name="T44" fmla="*/ 34 w 67"/>
                <a:gd name="T45" fmla="*/ 1 h 50"/>
                <a:gd name="T46" fmla="*/ 34 w 67"/>
                <a:gd name="T47" fmla="*/ 6 h 50"/>
                <a:gd name="T48" fmla="*/ 22 w 67"/>
                <a:gd name="T49" fmla="*/ 5 h 50"/>
                <a:gd name="T50" fmla="*/ 6 w 67"/>
                <a:gd name="T51" fmla="*/ 9 h 50"/>
                <a:gd name="T52" fmla="*/ 11 w 67"/>
                <a:gd name="T53" fmla="*/ 25 h 50"/>
                <a:gd name="T54" fmla="*/ 25 w 67"/>
                <a:gd name="T5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" h="50">
                  <a:moveTo>
                    <a:pt x="34" y="43"/>
                  </a:moveTo>
                  <a:cubicBezTo>
                    <a:pt x="38" y="44"/>
                    <a:pt x="42" y="45"/>
                    <a:pt x="46" y="45"/>
                  </a:cubicBezTo>
                  <a:cubicBezTo>
                    <a:pt x="52" y="45"/>
                    <a:pt x="58" y="43"/>
                    <a:pt x="62" y="40"/>
                  </a:cubicBezTo>
                  <a:cubicBezTo>
                    <a:pt x="62" y="35"/>
                    <a:pt x="60" y="30"/>
                    <a:pt x="57" y="25"/>
                  </a:cubicBezTo>
                  <a:cubicBezTo>
                    <a:pt x="53" y="18"/>
                    <a:pt x="48" y="13"/>
                    <a:pt x="42" y="10"/>
                  </a:cubicBezTo>
                  <a:cubicBezTo>
                    <a:pt x="40" y="8"/>
                    <a:pt x="37" y="7"/>
                    <a:pt x="34" y="6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8" y="2"/>
                    <a:pt x="42" y="4"/>
                    <a:pt x="45" y="5"/>
                  </a:cubicBezTo>
                  <a:cubicBezTo>
                    <a:pt x="51" y="9"/>
                    <a:pt x="57" y="15"/>
                    <a:pt x="61" y="22"/>
                  </a:cubicBezTo>
                  <a:cubicBezTo>
                    <a:pt x="65" y="28"/>
                    <a:pt x="67" y="35"/>
                    <a:pt x="66" y="42"/>
                  </a:cubicBezTo>
                  <a:cubicBezTo>
                    <a:pt x="66" y="42"/>
                    <a:pt x="66" y="43"/>
                    <a:pt x="66" y="44"/>
                  </a:cubicBezTo>
                  <a:cubicBezTo>
                    <a:pt x="60" y="48"/>
                    <a:pt x="53" y="50"/>
                    <a:pt x="46" y="50"/>
                  </a:cubicBezTo>
                  <a:cubicBezTo>
                    <a:pt x="42" y="50"/>
                    <a:pt x="38" y="49"/>
                    <a:pt x="34" y="48"/>
                  </a:cubicBezTo>
                  <a:lnTo>
                    <a:pt x="34" y="43"/>
                  </a:lnTo>
                  <a:close/>
                  <a:moveTo>
                    <a:pt x="25" y="40"/>
                  </a:moveTo>
                  <a:cubicBezTo>
                    <a:pt x="28" y="41"/>
                    <a:pt x="31" y="42"/>
                    <a:pt x="34" y="4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7"/>
                    <a:pt x="26" y="46"/>
                    <a:pt x="23" y="44"/>
                  </a:cubicBezTo>
                  <a:cubicBezTo>
                    <a:pt x="17" y="41"/>
                    <a:pt x="11" y="35"/>
                    <a:pt x="6" y="27"/>
                  </a:cubicBezTo>
                  <a:cubicBezTo>
                    <a:pt x="3" y="21"/>
                    <a:pt x="0" y="14"/>
                    <a:pt x="1" y="8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7" y="2"/>
                    <a:pt x="15" y="0"/>
                    <a:pt x="22" y="0"/>
                  </a:cubicBezTo>
                  <a:cubicBezTo>
                    <a:pt x="26" y="0"/>
                    <a:pt x="30" y="0"/>
                    <a:pt x="34" y="1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5"/>
                    <a:pt x="26" y="5"/>
                    <a:pt x="22" y="5"/>
                  </a:cubicBezTo>
                  <a:cubicBezTo>
                    <a:pt x="16" y="5"/>
                    <a:pt x="10" y="6"/>
                    <a:pt x="6" y="9"/>
                  </a:cubicBezTo>
                  <a:cubicBezTo>
                    <a:pt x="6" y="14"/>
                    <a:pt x="7" y="20"/>
                    <a:pt x="11" y="25"/>
                  </a:cubicBezTo>
                  <a:cubicBezTo>
                    <a:pt x="14" y="31"/>
                    <a:pt x="20" y="37"/>
                    <a:pt x="25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29" name="Freeform 235"/>
            <p:cNvSpPr>
              <a:spLocks noEditPoints="1"/>
            </p:cNvSpPr>
            <p:nvPr/>
          </p:nvSpPr>
          <p:spPr bwMode="auto">
            <a:xfrm>
              <a:off x="6508851" y="4489159"/>
              <a:ext cx="21431" cy="146447"/>
            </a:xfrm>
            <a:custGeom>
              <a:avLst/>
              <a:gdLst>
                <a:gd name="T0" fmla="*/ 8 w 13"/>
                <a:gd name="T1" fmla="*/ 86 h 86"/>
                <a:gd name="T2" fmla="*/ 8 w 13"/>
                <a:gd name="T3" fmla="*/ 81 h 86"/>
                <a:gd name="T4" fmla="*/ 8 w 13"/>
                <a:gd name="T5" fmla="*/ 81 h 86"/>
                <a:gd name="T6" fmla="*/ 8 w 13"/>
                <a:gd name="T7" fmla="*/ 81 h 86"/>
                <a:gd name="T8" fmla="*/ 8 w 13"/>
                <a:gd name="T9" fmla="*/ 81 h 86"/>
                <a:gd name="T10" fmla="*/ 8 w 13"/>
                <a:gd name="T11" fmla="*/ 81 h 86"/>
                <a:gd name="T12" fmla="*/ 8 w 13"/>
                <a:gd name="T13" fmla="*/ 5 h 86"/>
                <a:gd name="T14" fmla="*/ 8 w 13"/>
                <a:gd name="T15" fmla="*/ 5 h 86"/>
                <a:gd name="T16" fmla="*/ 8 w 13"/>
                <a:gd name="T17" fmla="*/ 5 h 86"/>
                <a:gd name="T18" fmla="*/ 8 w 13"/>
                <a:gd name="T19" fmla="*/ 5 h 86"/>
                <a:gd name="T20" fmla="*/ 8 w 13"/>
                <a:gd name="T21" fmla="*/ 5 h 86"/>
                <a:gd name="T22" fmla="*/ 8 w 13"/>
                <a:gd name="T23" fmla="*/ 0 h 86"/>
                <a:gd name="T24" fmla="*/ 11 w 13"/>
                <a:gd name="T25" fmla="*/ 2 h 86"/>
                <a:gd name="T26" fmla="*/ 13 w 13"/>
                <a:gd name="T27" fmla="*/ 5 h 86"/>
                <a:gd name="T28" fmla="*/ 13 w 13"/>
                <a:gd name="T29" fmla="*/ 81 h 86"/>
                <a:gd name="T30" fmla="*/ 11 w 13"/>
                <a:gd name="T31" fmla="*/ 85 h 86"/>
                <a:gd name="T32" fmla="*/ 8 w 13"/>
                <a:gd name="T33" fmla="*/ 86 h 86"/>
                <a:gd name="T34" fmla="*/ 5 w 13"/>
                <a:gd name="T35" fmla="*/ 5 h 86"/>
                <a:gd name="T36" fmla="*/ 5 w 13"/>
                <a:gd name="T37" fmla="*/ 5 h 86"/>
                <a:gd name="T38" fmla="*/ 5 w 13"/>
                <a:gd name="T39" fmla="*/ 5 h 86"/>
                <a:gd name="T40" fmla="*/ 5 w 13"/>
                <a:gd name="T41" fmla="*/ 0 h 86"/>
                <a:gd name="T42" fmla="*/ 7 w 13"/>
                <a:gd name="T43" fmla="*/ 0 h 86"/>
                <a:gd name="T44" fmla="*/ 8 w 13"/>
                <a:gd name="T45" fmla="*/ 0 h 86"/>
                <a:gd name="T46" fmla="*/ 8 w 13"/>
                <a:gd name="T47" fmla="*/ 5 h 86"/>
                <a:gd name="T48" fmla="*/ 8 w 13"/>
                <a:gd name="T49" fmla="*/ 5 h 86"/>
                <a:gd name="T50" fmla="*/ 8 w 13"/>
                <a:gd name="T51" fmla="*/ 5 h 86"/>
                <a:gd name="T52" fmla="*/ 8 w 13"/>
                <a:gd name="T53" fmla="*/ 5 h 86"/>
                <a:gd name="T54" fmla="*/ 8 w 13"/>
                <a:gd name="T55" fmla="*/ 5 h 86"/>
                <a:gd name="T56" fmla="*/ 7 w 13"/>
                <a:gd name="T57" fmla="*/ 5 h 86"/>
                <a:gd name="T58" fmla="*/ 5 w 13"/>
                <a:gd name="T59" fmla="*/ 5 h 86"/>
                <a:gd name="T60" fmla="*/ 5 w 13"/>
                <a:gd name="T61" fmla="*/ 5 h 86"/>
                <a:gd name="T62" fmla="*/ 5 w 13"/>
                <a:gd name="T63" fmla="*/ 5 h 86"/>
                <a:gd name="T64" fmla="*/ 8 w 13"/>
                <a:gd name="T65" fmla="*/ 81 h 86"/>
                <a:gd name="T66" fmla="*/ 8 w 13"/>
                <a:gd name="T67" fmla="*/ 86 h 86"/>
                <a:gd name="T68" fmla="*/ 7 w 13"/>
                <a:gd name="T69" fmla="*/ 86 h 86"/>
                <a:gd name="T70" fmla="*/ 5 w 13"/>
                <a:gd name="T71" fmla="*/ 86 h 86"/>
                <a:gd name="T72" fmla="*/ 5 w 13"/>
                <a:gd name="T73" fmla="*/ 81 h 86"/>
                <a:gd name="T74" fmla="*/ 5 w 13"/>
                <a:gd name="T75" fmla="*/ 81 h 86"/>
                <a:gd name="T76" fmla="*/ 5 w 13"/>
                <a:gd name="T77" fmla="*/ 81 h 86"/>
                <a:gd name="T78" fmla="*/ 5 w 13"/>
                <a:gd name="T79" fmla="*/ 81 h 86"/>
                <a:gd name="T80" fmla="*/ 5 w 13"/>
                <a:gd name="T81" fmla="*/ 81 h 86"/>
                <a:gd name="T82" fmla="*/ 7 w 13"/>
                <a:gd name="T83" fmla="*/ 81 h 86"/>
                <a:gd name="T84" fmla="*/ 8 w 13"/>
                <a:gd name="T85" fmla="*/ 81 h 86"/>
                <a:gd name="T86" fmla="*/ 8 w 13"/>
                <a:gd name="T87" fmla="*/ 81 h 86"/>
                <a:gd name="T88" fmla="*/ 8 w 13"/>
                <a:gd name="T89" fmla="*/ 81 h 86"/>
                <a:gd name="T90" fmla="*/ 8 w 13"/>
                <a:gd name="T91" fmla="*/ 81 h 86"/>
                <a:gd name="T92" fmla="*/ 5 w 13"/>
                <a:gd name="T93" fmla="*/ 5 h 86"/>
                <a:gd name="T94" fmla="*/ 5 w 13"/>
                <a:gd name="T95" fmla="*/ 5 h 86"/>
                <a:gd name="T96" fmla="*/ 5 w 13"/>
                <a:gd name="T97" fmla="*/ 5 h 86"/>
                <a:gd name="T98" fmla="*/ 5 w 13"/>
                <a:gd name="T99" fmla="*/ 5 h 86"/>
                <a:gd name="T100" fmla="*/ 5 w 13"/>
                <a:gd name="T101" fmla="*/ 81 h 86"/>
                <a:gd name="T102" fmla="*/ 5 w 13"/>
                <a:gd name="T103" fmla="*/ 81 h 86"/>
                <a:gd name="T104" fmla="*/ 5 w 13"/>
                <a:gd name="T105" fmla="*/ 81 h 86"/>
                <a:gd name="T106" fmla="*/ 5 w 13"/>
                <a:gd name="T107" fmla="*/ 81 h 86"/>
                <a:gd name="T108" fmla="*/ 5 w 13"/>
                <a:gd name="T109" fmla="*/ 81 h 86"/>
                <a:gd name="T110" fmla="*/ 5 w 13"/>
                <a:gd name="T111" fmla="*/ 86 h 86"/>
                <a:gd name="T112" fmla="*/ 3 w 13"/>
                <a:gd name="T113" fmla="*/ 85 h 86"/>
                <a:gd name="T114" fmla="*/ 0 w 13"/>
                <a:gd name="T115" fmla="*/ 81 h 86"/>
                <a:gd name="T116" fmla="*/ 0 w 13"/>
                <a:gd name="T117" fmla="*/ 5 h 86"/>
                <a:gd name="T118" fmla="*/ 3 w 13"/>
                <a:gd name="T119" fmla="*/ 2 h 86"/>
                <a:gd name="T120" fmla="*/ 5 w 13"/>
                <a:gd name="T121" fmla="*/ 0 h 86"/>
                <a:gd name="T122" fmla="*/ 5 w 13"/>
                <a:gd name="T123" fmla="*/ 5 h 86"/>
                <a:gd name="T124" fmla="*/ 5 w 13"/>
                <a:gd name="T125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" h="86">
                  <a:moveTo>
                    <a:pt x="8" y="86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2" y="2"/>
                    <a:pt x="13" y="4"/>
                    <a:pt x="13" y="5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3" y="82"/>
                    <a:pt x="12" y="84"/>
                    <a:pt x="11" y="85"/>
                  </a:cubicBezTo>
                  <a:cubicBezTo>
                    <a:pt x="10" y="85"/>
                    <a:pt x="9" y="85"/>
                    <a:pt x="8" y="86"/>
                  </a:cubicBez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6"/>
                    <a:pt x="8" y="5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8" y="81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6"/>
                    <a:pt x="7" y="86"/>
                    <a:pt x="7" y="86"/>
                  </a:cubicBezTo>
                  <a:cubicBezTo>
                    <a:pt x="6" y="86"/>
                    <a:pt x="6" y="86"/>
                    <a:pt x="5" y="86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1"/>
                    <a:pt x="6" y="81"/>
                    <a:pt x="7" y="81"/>
                  </a:cubicBezTo>
                  <a:cubicBezTo>
                    <a:pt x="7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3" y="85"/>
                    <a:pt x="3" y="85"/>
                  </a:cubicBezTo>
                  <a:cubicBezTo>
                    <a:pt x="1" y="84"/>
                    <a:pt x="0" y="82"/>
                    <a:pt x="0" y="8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3" y="2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30" name="Freeform 236"/>
            <p:cNvSpPr>
              <a:spLocks noEditPoints="1"/>
            </p:cNvSpPr>
            <p:nvPr/>
          </p:nvSpPr>
          <p:spPr bwMode="auto">
            <a:xfrm>
              <a:off x="5552779" y="4461775"/>
              <a:ext cx="92869" cy="67866"/>
            </a:xfrm>
            <a:custGeom>
              <a:avLst/>
              <a:gdLst>
                <a:gd name="T0" fmla="*/ 33 w 55"/>
                <a:gd name="T1" fmla="*/ 11 h 40"/>
                <a:gd name="T2" fmla="*/ 39 w 55"/>
                <a:gd name="T3" fmla="*/ 6 h 40"/>
                <a:gd name="T4" fmla="*/ 41 w 55"/>
                <a:gd name="T5" fmla="*/ 5 h 40"/>
                <a:gd name="T6" fmla="*/ 33 w 55"/>
                <a:gd name="T7" fmla="*/ 6 h 40"/>
                <a:gd name="T8" fmla="*/ 26 w 55"/>
                <a:gd name="T9" fmla="*/ 10 h 40"/>
                <a:gd name="T10" fmla="*/ 26 w 55"/>
                <a:gd name="T11" fmla="*/ 10 h 40"/>
                <a:gd name="T12" fmla="*/ 26 w 55"/>
                <a:gd name="T13" fmla="*/ 4 h 40"/>
                <a:gd name="T14" fmla="*/ 31 w 55"/>
                <a:gd name="T15" fmla="*/ 2 h 40"/>
                <a:gd name="T16" fmla="*/ 42 w 55"/>
                <a:gd name="T17" fmla="*/ 0 h 40"/>
                <a:gd name="T18" fmla="*/ 52 w 55"/>
                <a:gd name="T19" fmla="*/ 0 h 40"/>
                <a:gd name="T20" fmla="*/ 52 w 55"/>
                <a:gd name="T21" fmla="*/ 0 h 40"/>
                <a:gd name="T22" fmla="*/ 54 w 55"/>
                <a:gd name="T23" fmla="*/ 3 h 40"/>
                <a:gd name="T24" fmla="*/ 52 w 55"/>
                <a:gd name="T25" fmla="*/ 5 h 40"/>
                <a:gd name="T26" fmla="*/ 52 w 55"/>
                <a:gd name="T27" fmla="*/ 5 h 40"/>
                <a:gd name="T28" fmla="*/ 52 w 55"/>
                <a:gd name="T29" fmla="*/ 5 h 40"/>
                <a:gd name="T30" fmla="*/ 52 w 55"/>
                <a:gd name="T31" fmla="*/ 5 h 40"/>
                <a:gd name="T32" fmla="*/ 48 w 55"/>
                <a:gd name="T33" fmla="*/ 6 h 40"/>
                <a:gd name="T34" fmla="*/ 47 w 55"/>
                <a:gd name="T35" fmla="*/ 7 h 40"/>
                <a:gd name="T36" fmla="*/ 41 w 55"/>
                <a:gd name="T37" fmla="*/ 10 h 40"/>
                <a:gd name="T38" fmla="*/ 37 w 55"/>
                <a:gd name="T39" fmla="*/ 14 h 40"/>
                <a:gd name="T40" fmla="*/ 31 w 55"/>
                <a:gd name="T41" fmla="*/ 21 h 40"/>
                <a:gd name="T42" fmla="*/ 26 w 55"/>
                <a:gd name="T43" fmla="*/ 27 h 40"/>
                <a:gd name="T44" fmla="*/ 26 w 55"/>
                <a:gd name="T45" fmla="*/ 19 h 40"/>
                <a:gd name="T46" fmla="*/ 27 w 55"/>
                <a:gd name="T47" fmla="*/ 18 h 40"/>
                <a:gd name="T48" fmla="*/ 33 w 55"/>
                <a:gd name="T49" fmla="*/ 11 h 40"/>
                <a:gd name="T50" fmla="*/ 26 w 55"/>
                <a:gd name="T51" fmla="*/ 10 h 40"/>
                <a:gd name="T52" fmla="*/ 20 w 55"/>
                <a:gd name="T53" fmla="*/ 17 h 40"/>
                <a:gd name="T54" fmla="*/ 16 w 55"/>
                <a:gd name="T55" fmla="*/ 24 h 40"/>
                <a:gd name="T56" fmla="*/ 15 w 55"/>
                <a:gd name="T57" fmla="*/ 26 h 40"/>
                <a:gd name="T58" fmla="*/ 14 w 55"/>
                <a:gd name="T59" fmla="*/ 27 h 40"/>
                <a:gd name="T60" fmla="*/ 14 w 55"/>
                <a:gd name="T61" fmla="*/ 27 h 40"/>
                <a:gd name="T62" fmla="*/ 11 w 55"/>
                <a:gd name="T63" fmla="*/ 32 h 40"/>
                <a:gd name="T64" fmla="*/ 18 w 55"/>
                <a:gd name="T65" fmla="*/ 28 h 40"/>
                <a:gd name="T66" fmla="*/ 26 w 55"/>
                <a:gd name="T67" fmla="*/ 19 h 40"/>
                <a:gd name="T68" fmla="*/ 26 w 55"/>
                <a:gd name="T69" fmla="*/ 27 h 40"/>
                <a:gd name="T70" fmla="*/ 21 w 55"/>
                <a:gd name="T71" fmla="*/ 32 h 40"/>
                <a:gd name="T72" fmla="*/ 12 w 55"/>
                <a:gd name="T73" fmla="*/ 37 h 40"/>
                <a:gd name="T74" fmla="*/ 3 w 55"/>
                <a:gd name="T75" fmla="*/ 40 h 40"/>
                <a:gd name="T76" fmla="*/ 3 w 55"/>
                <a:gd name="T77" fmla="*/ 40 h 40"/>
                <a:gd name="T78" fmla="*/ 0 w 55"/>
                <a:gd name="T79" fmla="*/ 38 h 40"/>
                <a:gd name="T80" fmla="*/ 2 w 55"/>
                <a:gd name="T81" fmla="*/ 35 h 40"/>
                <a:gd name="T82" fmla="*/ 10 w 55"/>
                <a:gd name="T83" fmla="*/ 25 h 40"/>
                <a:gd name="T84" fmla="*/ 10 w 55"/>
                <a:gd name="T85" fmla="*/ 25 h 40"/>
                <a:gd name="T86" fmla="*/ 10 w 55"/>
                <a:gd name="T87" fmla="*/ 24 h 40"/>
                <a:gd name="T88" fmla="*/ 11 w 55"/>
                <a:gd name="T89" fmla="*/ 22 h 40"/>
                <a:gd name="T90" fmla="*/ 16 w 55"/>
                <a:gd name="T91" fmla="*/ 14 h 40"/>
                <a:gd name="T92" fmla="*/ 23 w 55"/>
                <a:gd name="T93" fmla="*/ 6 h 40"/>
                <a:gd name="T94" fmla="*/ 26 w 55"/>
                <a:gd name="T95" fmla="*/ 4 h 40"/>
                <a:gd name="T96" fmla="*/ 26 w 55"/>
                <a:gd name="T97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" h="40">
                  <a:moveTo>
                    <a:pt x="33" y="11"/>
                  </a:moveTo>
                  <a:cubicBezTo>
                    <a:pt x="35" y="9"/>
                    <a:pt x="37" y="7"/>
                    <a:pt x="39" y="6"/>
                  </a:cubicBezTo>
                  <a:cubicBezTo>
                    <a:pt x="39" y="5"/>
                    <a:pt x="40" y="5"/>
                    <a:pt x="41" y="5"/>
                  </a:cubicBezTo>
                  <a:cubicBezTo>
                    <a:pt x="38" y="5"/>
                    <a:pt x="35" y="5"/>
                    <a:pt x="33" y="6"/>
                  </a:cubicBezTo>
                  <a:cubicBezTo>
                    <a:pt x="30" y="7"/>
                    <a:pt x="28" y="9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8" y="3"/>
                    <a:pt x="29" y="3"/>
                    <a:pt x="31" y="2"/>
                  </a:cubicBezTo>
                  <a:cubicBezTo>
                    <a:pt x="35" y="0"/>
                    <a:pt x="38" y="0"/>
                    <a:pt x="42" y="0"/>
                  </a:cubicBezTo>
                  <a:cubicBezTo>
                    <a:pt x="45" y="0"/>
                    <a:pt x="49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4" y="3"/>
                  </a:cubicBezTo>
                  <a:cubicBezTo>
                    <a:pt x="54" y="4"/>
                    <a:pt x="53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5"/>
                    <a:pt x="50" y="6"/>
                    <a:pt x="48" y="6"/>
                  </a:cubicBezTo>
                  <a:cubicBezTo>
                    <a:pt x="48" y="6"/>
                    <a:pt x="48" y="7"/>
                    <a:pt x="47" y="7"/>
                  </a:cubicBezTo>
                  <a:cubicBezTo>
                    <a:pt x="45" y="8"/>
                    <a:pt x="43" y="9"/>
                    <a:pt x="41" y="10"/>
                  </a:cubicBezTo>
                  <a:cubicBezTo>
                    <a:pt x="40" y="11"/>
                    <a:pt x="38" y="12"/>
                    <a:pt x="37" y="14"/>
                  </a:cubicBezTo>
                  <a:cubicBezTo>
                    <a:pt x="35" y="16"/>
                    <a:pt x="33" y="18"/>
                    <a:pt x="31" y="21"/>
                  </a:cubicBezTo>
                  <a:cubicBezTo>
                    <a:pt x="29" y="23"/>
                    <a:pt x="28" y="25"/>
                    <a:pt x="26" y="27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9" y="15"/>
                    <a:pt x="31" y="13"/>
                    <a:pt x="33" y="11"/>
                  </a:cubicBezTo>
                  <a:close/>
                  <a:moveTo>
                    <a:pt x="26" y="10"/>
                  </a:moveTo>
                  <a:cubicBezTo>
                    <a:pt x="24" y="12"/>
                    <a:pt x="22" y="14"/>
                    <a:pt x="20" y="17"/>
                  </a:cubicBezTo>
                  <a:cubicBezTo>
                    <a:pt x="19" y="19"/>
                    <a:pt x="17" y="22"/>
                    <a:pt x="16" y="24"/>
                  </a:cubicBezTo>
                  <a:cubicBezTo>
                    <a:pt x="15" y="25"/>
                    <a:pt x="15" y="26"/>
                    <a:pt x="15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9"/>
                    <a:pt x="12" y="31"/>
                    <a:pt x="11" y="32"/>
                  </a:cubicBezTo>
                  <a:cubicBezTo>
                    <a:pt x="14" y="31"/>
                    <a:pt x="16" y="30"/>
                    <a:pt x="18" y="28"/>
                  </a:cubicBezTo>
                  <a:cubicBezTo>
                    <a:pt x="21" y="26"/>
                    <a:pt x="24" y="22"/>
                    <a:pt x="26" y="19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4" y="29"/>
                    <a:pt x="23" y="30"/>
                    <a:pt x="21" y="32"/>
                  </a:cubicBezTo>
                  <a:cubicBezTo>
                    <a:pt x="18" y="34"/>
                    <a:pt x="15" y="36"/>
                    <a:pt x="12" y="37"/>
                  </a:cubicBezTo>
                  <a:cubicBezTo>
                    <a:pt x="9" y="38"/>
                    <a:pt x="6" y="39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0"/>
                    <a:pt x="0" y="39"/>
                    <a:pt x="0" y="38"/>
                  </a:cubicBezTo>
                  <a:cubicBezTo>
                    <a:pt x="0" y="37"/>
                    <a:pt x="0" y="35"/>
                    <a:pt x="2" y="35"/>
                  </a:cubicBezTo>
                  <a:cubicBezTo>
                    <a:pt x="5" y="34"/>
                    <a:pt x="8" y="29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3" y="19"/>
                    <a:pt x="14" y="16"/>
                    <a:pt x="16" y="14"/>
                  </a:cubicBezTo>
                  <a:cubicBezTo>
                    <a:pt x="18" y="11"/>
                    <a:pt x="21" y="9"/>
                    <a:pt x="23" y="6"/>
                  </a:cubicBezTo>
                  <a:cubicBezTo>
                    <a:pt x="24" y="6"/>
                    <a:pt x="25" y="5"/>
                    <a:pt x="26" y="4"/>
                  </a:cubicBezTo>
                  <a:lnTo>
                    <a:pt x="26" y="1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31" name="Freeform 237"/>
            <p:cNvSpPr>
              <a:spLocks noEditPoints="1"/>
            </p:cNvSpPr>
            <p:nvPr/>
          </p:nvSpPr>
          <p:spPr bwMode="auto">
            <a:xfrm>
              <a:off x="5559923" y="4461775"/>
              <a:ext cx="117872" cy="79772"/>
            </a:xfrm>
            <a:custGeom>
              <a:avLst/>
              <a:gdLst>
                <a:gd name="T0" fmla="*/ 35 w 70"/>
                <a:gd name="T1" fmla="*/ 18 h 47"/>
                <a:gd name="T2" fmla="*/ 43 w 70"/>
                <a:gd name="T3" fmla="*/ 5 h 47"/>
                <a:gd name="T4" fmla="*/ 68 w 70"/>
                <a:gd name="T5" fmla="*/ 1 h 47"/>
                <a:gd name="T6" fmla="*/ 66 w 70"/>
                <a:gd name="T7" fmla="*/ 7 h 47"/>
                <a:gd name="T8" fmla="*/ 62 w 70"/>
                <a:gd name="T9" fmla="*/ 11 h 47"/>
                <a:gd name="T10" fmla="*/ 39 w 70"/>
                <a:gd name="T11" fmla="*/ 42 h 47"/>
                <a:gd name="T12" fmla="*/ 36 w 70"/>
                <a:gd name="T13" fmla="*/ 38 h 47"/>
                <a:gd name="T14" fmla="*/ 58 w 70"/>
                <a:gd name="T15" fmla="*/ 8 h 47"/>
                <a:gd name="T16" fmla="*/ 46 w 70"/>
                <a:gd name="T17" fmla="*/ 9 h 47"/>
                <a:gd name="T18" fmla="*/ 30 w 70"/>
                <a:gd name="T19" fmla="*/ 23 h 47"/>
                <a:gd name="T20" fmla="*/ 34 w 70"/>
                <a:gd name="T21" fmla="*/ 12 h 47"/>
                <a:gd name="T22" fmla="*/ 34 w 70"/>
                <a:gd name="T23" fmla="*/ 12 h 47"/>
                <a:gd name="T24" fmla="*/ 30 w 70"/>
                <a:gd name="T25" fmla="*/ 41 h 47"/>
                <a:gd name="T26" fmla="*/ 30 w 70"/>
                <a:gd name="T27" fmla="*/ 46 h 47"/>
                <a:gd name="T28" fmla="*/ 30 w 70"/>
                <a:gd name="T29" fmla="*/ 23 h 47"/>
                <a:gd name="T30" fmla="*/ 26 w 70"/>
                <a:gd name="T31" fmla="*/ 28 h 47"/>
                <a:gd name="T32" fmla="*/ 26 w 70"/>
                <a:gd name="T33" fmla="*/ 20 h 47"/>
                <a:gd name="T34" fmla="*/ 30 w 70"/>
                <a:gd name="T35" fmla="*/ 16 h 47"/>
                <a:gd name="T36" fmla="*/ 30 w 70"/>
                <a:gd name="T37" fmla="*/ 23 h 47"/>
                <a:gd name="T38" fmla="*/ 30 w 70"/>
                <a:gd name="T39" fmla="*/ 46 h 47"/>
                <a:gd name="T40" fmla="*/ 26 w 70"/>
                <a:gd name="T41" fmla="*/ 28 h 47"/>
                <a:gd name="T42" fmla="*/ 26 w 70"/>
                <a:gd name="T43" fmla="*/ 20 h 47"/>
                <a:gd name="T44" fmla="*/ 26 w 70"/>
                <a:gd name="T45" fmla="*/ 19 h 47"/>
                <a:gd name="T46" fmla="*/ 26 w 70"/>
                <a:gd name="T47" fmla="*/ 20 h 47"/>
                <a:gd name="T48" fmla="*/ 26 w 70"/>
                <a:gd name="T49" fmla="*/ 42 h 47"/>
                <a:gd name="T50" fmla="*/ 26 w 70"/>
                <a:gd name="T51" fmla="*/ 42 h 47"/>
                <a:gd name="T52" fmla="*/ 26 w 70"/>
                <a:gd name="T53" fmla="*/ 21 h 47"/>
                <a:gd name="T54" fmla="*/ 26 w 70"/>
                <a:gd name="T55" fmla="*/ 19 h 47"/>
                <a:gd name="T56" fmla="*/ 26 w 70"/>
                <a:gd name="T57" fmla="*/ 21 h 47"/>
                <a:gd name="T58" fmla="*/ 26 w 70"/>
                <a:gd name="T59" fmla="*/ 42 h 47"/>
                <a:gd name="T60" fmla="*/ 26 w 70"/>
                <a:gd name="T61" fmla="*/ 47 h 47"/>
                <a:gd name="T62" fmla="*/ 20 w 70"/>
                <a:gd name="T63" fmla="*/ 34 h 47"/>
                <a:gd name="T64" fmla="*/ 26 w 70"/>
                <a:gd name="T65" fmla="*/ 21 h 47"/>
                <a:gd name="T66" fmla="*/ 26 w 70"/>
                <a:gd name="T67" fmla="*/ 19 h 47"/>
                <a:gd name="T68" fmla="*/ 26 w 70"/>
                <a:gd name="T69" fmla="*/ 21 h 47"/>
                <a:gd name="T70" fmla="*/ 26 w 70"/>
                <a:gd name="T71" fmla="*/ 42 h 47"/>
                <a:gd name="T72" fmla="*/ 20 w 70"/>
                <a:gd name="T73" fmla="*/ 43 h 47"/>
                <a:gd name="T74" fmla="*/ 12 w 70"/>
                <a:gd name="T75" fmla="*/ 39 h 47"/>
                <a:gd name="T76" fmla="*/ 12 w 70"/>
                <a:gd name="T77" fmla="*/ 34 h 47"/>
                <a:gd name="T78" fmla="*/ 20 w 70"/>
                <a:gd name="T79" fmla="*/ 26 h 47"/>
                <a:gd name="T80" fmla="*/ 20 w 70"/>
                <a:gd name="T81" fmla="*/ 34 h 47"/>
                <a:gd name="T82" fmla="*/ 20 w 70"/>
                <a:gd name="T83" fmla="*/ 43 h 47"/>
                <a:gd name="T84" fmla="*/ 12 w 70"/>
                <a:gd name="T85" fmla="*/ 46 h 47"/>
                <a:gd name="T86" fmla="*/ 9 w 70"/>
                <a:gd name="T87" fmla="*/ 41 h 47"/>
                <a:gd name="T88" fmla="*/ 12 w 70"/>
                <a:gd name="T89" fmla="*/ 46 h 47"/>
                <a:gd name="T90" fmla="*/ 12 w 70"/>
                <a:gd name="T91" fmla="*/ 32 h 47"/>
                <a:gd name="T92" fmla="*/ 12 w 70"/>
                <a:gd name="T93" fmla="*/ 34 h 47"/>
                <a:gd name="T94" fmla="*/ 8 w 70"/>
                <a:gd name="T95" fmla="*/ 36 h 47"/>
                <a:gd name="T96" fmla="*/ 5 w 70"/>
                <a:gd name="T97" fmla="*/ 37 h 47"/>
                <a:gd name="T98" fmla="*/ 5 w 70"/>
                <a:gd name="T99" fmla="*/ 39 h 47"/>
                <a:gd name="T100" fmla="*/ 1 w 70"/>
                <a:gd name="T101" fmla="*/ 42 h 47"/>
                <a:gd name="T102" fmla="*/ 2 w 70"/>
                <a:gd name="T103" fmla="*/ 38 h 47"/>
                <a:gd name="T104" fmla="*/ 1 w 70"/>
                <a:gd name="T105" fmla="*/ 38 h 47"/>
                <a:gd name="T106" fmla="*/ 1 w 70"/>
                <a:gd name="T107" fmla="*/ 4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0" h="47">
                  <a:moveTo>
                    <a:pt x="46" y="9"/>
                  </a:moveTo>
                  <a:cubicBezTo>
                    <a:pt x="42" y="11"/>
                    <a:pt x="40" y="13"/>
                    <a:pt x="37" y="15"/>
                  </a:cubicBezTo>
                  <a:cubicBezTo>
                    <a:pt x="36" y="16"/>
                    <a:pt x="36" y="17"/>
                    <a:pt x="35" y="1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7" y="9"/>
                    <a:pt x="40" y="7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7" y="3"/>
                    <a:pt x="51" y="2"/>
                    <a:pt x="55" y="1"/>
                  </a:cubicBezTo>
                  <a:cubicBezTo>
                    <a:pt x="59" y="1"/>
                    <a:pt x="63" y="0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70" y="2"/>
                    <a:pt x="70" y="3"/>
                  </a:cubicBezTo>
                  <a:cubicBezTo>
                    <a:pt x="70" y="5"/>
                    <a:pt x="69" y="6"/>
                    <a:pt x="67" y="6"/>
                  </a:cubicBezTo>
                  <a:cubicBezTo>
                    <a:pt x="67" y="6"/>
                    <a:pt x="67" y="7"/>
                    <a:pt x="66" y="7"/>
                  </a:cubicBezTo>
                  <a:cubicBezTo>
                    <a:pt x="66" y="7"/>
                    <a:pt x="66" y="7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4" y="9"/>
                    <a:pt x="63" y="10"/>
                    <a:pt x="62" y="11"/>
                  </a:cubicBezTo>
                  <a:cubicBezTo>
                    <a:pt x="61" y="12"/>
                    <a:pt x="60" y="14"/>
                    <a:pt x="59" y="15"/>
                  </a:cubicBezTo>
                  <a:cubicBezTo>
                    <a:pt x="58" y="17"/>
                    <a:pt x="57" y="19"/>
                    <a:pt x="56" y="21"/>
                  </a:cubicBezTo>
                  <a:cubicBezTo>
                    <a:pt x="52" y="29"/>
                    <a:pt x="47" y="37"/>
                    <a:pt x="39" y="42"/>
                  </a:cubicBezTo>
                  <a:cubicBezTo>
                    <a:pt x="38" y="43"/>
                    <a:pt x="36" y="43"/>
                    <a:pt x="35" y="4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8"/>
                    <a:pt x="36" y="38"/>
                    <a:pt x="36" y="38"/>
                  </a:cubicBezTo>
                  <a:cubicBezTo>
                    <a:pt x="44" y="33"/>
                    <a:pt x="48" y="26"/>
                    <a:pt x="52" y="19"/>
                  </a:cubicBezTo>
                  <a:cubicBezTo>
                    <a:pt x="53" y="17"/>
                    <a:pt x="54" y="15"/>
                    <a:pt x="55" y="13"/>
                  </a:cubicBezTo>
                  <a:cubicBezTo>
                    <a:pt x="56" y="11"/>
                    <a:pt x="57" y="10"/>
                    <a:pt x="58" y="8"/>
                  </a:cubicBezTo>
                  <a:cubicBezTo>
                    <a:pt x="59" y="7"/>
                    <a:pt x="60" y="6"/>
                    <a:pt x="61" y="5"/>
                  </a:cubicBezTo>
                  <a:cubicBezTo>
                    <a:pt x="59" y="6"/>
                    <a:pt x="57" y="6"/>
                    <a:pt x="55" y="6"/>
                  </a:cubicBezTo>
                  <a:cubicBezTo>
                    <a:pt x="52" y="7"/>
                    <a:pt x="49" y="8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lose/>
                  <a:moveTo>
                    <a:pt x="35" y="18"/>
                  </a:moveTo>
                  <a:cubicBezTo>
                    <a:pt x="33" y="19"/>
                    <a:pt x="32" y="21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3" y="13"/>
                    <a:pt x="31" y="14"/>
                    <a:pt x="30" y="1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5" y="11"/>
                    <a:pt x="35" y="11"/>
                  </a:cubicBezTo>
                  <a:cubicBezTo>
                    <a:pt x="35" y="18"/>
                    <a:pt x="35" y="18"/>
                    <a:pt x="35" y="18"/>
                  </a:cubicBezTo>
                  <a:close/>
                  <a:moveTo>
                    <a:pt x="30" y="41"/>
                  </a:moveTo>
                  <a:cubicBezTo>
                    <a:pt x="32" y="40"/>
                    <a:pt x="33" y="40"/>
                    <a:pt x="35" y="39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3" y="45"/>
                    <a:pt x="32" y="45"/>
                    <a:pt x="30" y="46"/>
                  </a:cubicBezTo>
                  <a:lnTo>
                    <a:pt x="30" y="41"/>
                  </a:lnTo>
                  <a:close/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9" y="25"/>
                    <a:pt x="28" y="27"/>
                    <a:pt x="26" y="28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7"/>
                    <a:pt x="28" y="19"/>
                    <a:pt x="26" y="2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23"/>
                    <a:pt x="30" y="23"/>
                    <a:pt x="30" y="23"/>
                  </a:cubicBezTo>
                  <a:close/>
                  <a:moveTo>
                    <a:pt x="26" y="42"/>
                  </a:moveTo>
                  <a:cubicBezTo>
                    <a:pt x="28" y="42"/>
                    <a:pt x="29" y="41"/>
                    <a:pt x="30" y="41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6"/>
                    <a:pt x="28" y="46"/>
                    <a:pt x="26" y="47"/>
                  </a:cubicBezTo>
                  <a:lnTo>
                    <a:pt x="26" y="42"/>
                  </a:lnTo>
                  <a:close/>
                  <a:moveTo>
                    <a:pt x="26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8"/>
                    <a:pt x="26" y="28"/>
                    <a:pt x="26" y="28"/>
                  </a:cubicBezTo>
                  <a:close/>
                  <a:moveTo>
                    <a:pt x="26" y="42"/>
                  </a:moveTo>
                  <a:cubicBezTo>
                    <a:pt x="26" y="42"/>
                    <a:pt x="26" y="42"/>
                    <a:pt x="26" y="42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lnTo>
                    <a:pt x="26" y="42"/>
                  </a:lnTo>
                  <a:close/>
                  <a:moveTo>
                    <a:pt x="26" y="28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8"/>
                    <a:pt x="26" y="28"/>
                    <a:pt x="26" y="28"/>
                  </a:cubicBezTo>
                  <a:close/>
                  <a:moveTo>
                    <a:pt x="26" y="42"/>
                  </a:moveTo>
                  <a:cubicBezTo>
                    <a:pt x="26" y="42"/>
                    <a:pt x="26" y="42"/>
                    <a:pt x="26" y="42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lnTo>
                    <a:pt x="26" y="42"/>
                  </a:lnTo>
                  <a:close/>
                  <a:moveTo>
                    <a:pt x="26" y="28"/>
                  </a:moveTo>
                  <a:cubicBezTo>
                    <a:pt x="24" y="30"/>
                    <a:pt x="23" y="32"/>
                    <a:pt x="20" y="34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3" y="25"/>
                    <a:pt x="24" y="23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8"/>
                    <a:pt x="26" y="28"/>
                    <a:pt x="26" y="28"/>
                  </a:cubicBezTo>
                  <a:close/>
                  <a:moveTo>
                    <a:pt x="20" y="43"/>
                  </a:moveTo>
                  <a:cubicBezTo>
                    <a:pt x="22" y="42"/>
                    <a:pt x="24" y="42"/>
                    <a:pt x="26" y="42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4" y="47"/>
                    <a:pt x="22" y="47"/>
                    <a:pt x="20" y="47"/>
                  </a:cubicBezTo>
                  <a:lnTo>
                    <a:pt x="20" y="43"/>
                  </a:lnTo>
                  <a:close/>
                  <a:moveTo>
                    <a:pt x="20" y="34"/>
                  </a:moveTo>
                  <a:cubicBezTo>
                    <a:pt x="19" y="35"/>
                    <a:pt x="18" y="36"/>
                    <a:pt x="17" y="36"/>
                  </a:cubicBezTo>
                  <a:cubicBezTo>
                    <a:pt x="16" y="37"/>
                    <a:pt x="14" y="38"/>
                    <a:pt x="12" y="39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3"/>
                    <a:pt x="14" y="33"/>
                    <a:pt x="15" y="32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31"/>
                    <a:pt x="19" y="29"/>
                    <a:pt x="20" y="27"/>
                  </a:cubicBezTo>
                  <a:cubicBezTo>
                    <a:pt x="20" y="34"/>
                    <a:pt x="20" y="34"/>
                    <a:pt x="20" y="34"/>
                  </a:cubicBezTo>
                  <a:close/>
                  <a:moveTo>
                    <a:pt x="12" y="42"/>
                  </a:moveTo>
                  <a:cubicBezTo>
                    <a:pt x="15" y="42"/>
                    <a:pt x="17" y="43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7" y="47"/>
                    <a:pt x="15" y="47"/>
                    <a:pt x="12" y="46"/>
                  </a:cubicBezTo>
                  <a:lnTo>
                    <a:pt x="12" y="42"/>
                  </a:lnTo>
                  <a:close/>
                  <a:moveTo>
                    <a:pt x="12" y="39"/>
                  </a:moveTo>
                  <a:cubicBezTo>
                    <a:pt x="11" y="40"/>
                    <a:pt x="10" y="40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1" y="41"/>
                    <a:pt x="12" y="42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9" y="46"/>
                    <a:pt x="7" y="45"/>
                    <a:pt x="5" y="44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11" y="35"/>
                    <a:pt x="12" y="34"/>
                  </a:cubicBezTo>
                  <a:cubicBezTo>
                    <a:pt x="12" y="39"/>
                    <a:pt x="12" y="39"/>
                    <a:pt x="12" y="39"/>
                  </a:cubicBezTo>
                  <a:close/>
                  <a:moveTo>
                    <a:pt x="5" y="37"/>
                  </a:moveTo>
                  <a:cubicBezTo>
                    <a:pt x="6" y="37"/>
                    <a:pt x="7" y="37"/>
                    <a:pt x="8" y="36"/>
                  </a:cubicBezTo>
                  <a:cubicBezTo>
                    <a:pt x="5" y="37"/>
                    <a:pt x="5" y="37"/>
                    <a:pt x="5" y="37"/>
                  </a:cubicBezTo>
                  <a:close/>
                  <a:moveTo>
                    <a:pt x="5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4" y="37"/>
                    <a:pt x="3" y="38"/>
                    <a:pt x="2" y="38"/>
                  </a:cubicBezTo>
                  <a:cubicBezTo>
                    <a:pt x="5" y="37"/>
                    <a:pt x="5" y="37"/>
                    <a:pt x="5" y="37"/>
                  </a:cubicBezTo>
                  <a:close/>
                  <a:moveTo>
                    <a:pt x="5" y="39"/>
                  </a:move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2" y="43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5" y="39"/>
                    <a:pt x="5" y="39"/>
                    <a:pt x="5" y="39"/>
                  </a:cubicBezTo>
                  <a:close/>
                  <a:moveTo>
                    <a:pt x="1" y="38"/>
                  </a:move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1" y="38"/>
                  </a:cubicBezTo>
                  <a:close/>
                  <a:moveTo>
                    <a:pt x="1" y="38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8"/>
                    <a:pt x="1" y="38"/>
                  </a:cubicBezTo>
                  <a:close/>
                  <a:moveTo>
                    <a:pt x="1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32" name="Freeform 238"/>
            <p:cNvSpPr>
              <a:spLocks noEditPoints="1"/>
            </p:cNvSpPr>
            <p:nvPr/>
          </p:nvSpPr>
          <p:spPr bwMode="auto">
            <a:xfrm>
              <a:off x="5552779" y="4399863"/>
              <a:ext cx="80963" cy="59531"/>
            </a:xfrm>
            <a:custGeom>
              <a:avLst/>
              <a:gdLst>
                <a:gd name="T0" fmla="*/ 23 w 48"/>
                <a:gd name="T1" fmla="*/ 16 h 35"/>
                <a:gd name="T2" fmla="*/ 23 w 48"/>
                <a:gd name="T3" fmla="*/ 15 h 35"/>
                <a:gd name="T4" fmla="*/ 29 w 48"/>
                <a:gd name="T5" fmla="*/ 9 h 35"/>
                <a:gd name="T6" fmla="*/ 34 w 48"/>
                <a:gd name="T7" fmla="*/ 5 h 35"/>
                <a:gd name="T8" fmla="*/ 34 w 48"/>
                <a:gd name="T9" fmla="*/ 5 h 35"/>
                <a:gd name="T10" fmla="*/ 29 w 48"/>
                <a:gd name="T11" fmla="*/ 6 h 35"/>
                <a:gd name="T12" fmla="*/ 23 w 48"/>
                <a:gd name="T13" fmla="*/ 9 h 35"/>
                <a:gd name="T14" fmla="*/ 23 w 48"/>
                <a:gd name="T15" fmla="*/ 10 h 35"/>
                <a:gd name="T16" fmla="*/ 23 w 48"/>
                <a:gd name="T17" fmla="*/ 4 h 35"/>
                <a:gd name="T18" fmla="*/ 27 w 48"/>
                <a:gd name="T19" fmla="*/ 1 h 35"/>
                <a:gd name="T20" fmla="*/ 36 w 48"/>
                <a:gd name="T21" fmla="*/ 0 h 35"/>
                <a:gd name="T22" fmla="*/ 36 w 48"/>
                <a:gd name="T23" fmla="*/ 0 h 35"/>
                <a:gd name="T24" fmla="*/ 45 w 48"/>
                <a:gd name="T25" fmla="*/ 0 h 35"/>
                <a:gd name="T26" fmla="*/ 45 w 48"/>
                <a:gd name="T27" fmla="*/ 0 h 35"/>
                <a:gd name="T28" fmla="*/ 48 w 48"/>
                <a:gd name="T29" fmla="*/ 3 h 35"/>
                <a:gd name="T30" fmla="*/ 45 w 48"/>
                <a:gd name="T31" fmla="*/ 5 h 35"/>
                <a:gd name="T32" fmla="*/ 45 w 48"/>
                <a:gd name="T33" fmla="*/ 5 h 35"/>
                <a:gd name="T34" fmla="*/ 45 w 48"/>
                <a:gd name="T35" fmla="*/ 5 h 35"/>
                <a:gd name="T36" fmla="*/ 45 w 48"/>
                <a:gd name="T37" fmla="*/ 5 h 35"/>
                <a:gd name="T38" fmla="*/ 42 w 48"/>
                <a:gd name="T39" fmla="*/ 6 h 35"/>
                <a:gd name="T40" fmla="*/ 41 w 48"/>
                <a:gd name="T41" fmla="*/ 6 h 35"/>
                <a:gd name="T42" fmla="*/ 36 w 48"/>
                <a:gd name="T43" fmla="*/ 9 h 35"/>
                <a:gd name="T44" fmla="*/ 32 w 48"/>
                <a:gd name="T45" fmla="*/ 12 h 35"/>
                <a:gd name="T46" fmla="*/ 27 w 48"/>
                <a:gd name="T47" fmla="*/ 18 h 35"/>
                <a:gd name="T48" fmla="*/ 23 w 48"/>
                <a:gd name="T49" fmla="*/ 24 h 35"/>
                <a:gd name="T50" fmla="*/ 23 w 48"/>
                <a:gd name="T51" fmla="*/ 16 h 35"/>
                <a:gd name="T52" fmla="*/ 18 w 48"/>
                <a:gd name="T53" fmla="*/ 15 h 35"/>
                <a:gd name="T54" fmla="*/ 14 w 48"/>
                <a:gd name="T55" fmla="*/ 21 h 35"/>
                <a:gd name="T56" fmla="*/ 13 w 48"/>
                <a:gd name="T57" fmla="*/ 23 h 35"/>
                <a:gd name="T58" fmla="*/ 13 w 48"/>
                <a:gd name="T59" fmla="*/ 23 h 35"/>
                <a:gd name="T60" fmla="*/ 13 w 48"/>
                <a:gd name="T61" fmla="*/ 24 h 35"/>
                <a:gd name="T62" fmla="*/ 13 w 48"/>
                <a:gd name="T63" fmla="*/ 24 h 35"/>
                <a:gd name="T64" fmla="*/ 11 w 48"/>
                <a:gd name="T65" fmla="*/ 27 h 35"/>
                <a:gd name="T66" fmla="*/ 16 w 48"/>
                <a:gd name="T67" fmla="*/ 24 h 35"/>
                <a:gd name="T68" fmla="*/ 23 w 48"/>
                <a:gd name="T69" fmla="*/ 16 h 35"/>
                <a:gd name="T70" fmla="*/ 23 w 48"/>
                <a:gd name="T71" fmla="*/ 24 h 35"/>
                <a:gd name="T72" fmla="*/ 19 w 48"/>
                <a:gd name="T73" fmla="*/ 28 h 35"/>
                <a:gd name="T74" fmla="*/ 11 w 48"/>
                <a:gd name="T75" fmla="*/ 32 h 35"/>
                <a:gd name="T76" fmla="*/ 3 w 48"/>
                <a:gd name="T77" fmla="*/ 35 h 35"/>
                <a:gd name="T78" fmla="*/ 3 w 48"/>
                <a:gd name="T79" fmla="*/ 35 h 35"/>
                <a:gd name="T80" fmla="*/ 0 w 48"/>
                <a:gd name="T81" fmla="*/ 33 h 35"/>
                <a:gd name="T82" fmla="*/ 2 w 48"/>
                <a:gd name="T83" fmla="*/ 30 h 35"/>
                <a:gd name="T84" fmla="*/ 9 w 48"/>
                <a:gd name="T85" fmla="*/ 22 h 35"/>
                <a:gd name="T86" fmla="*/ 9 w 48"/>
                <a:gd name="T87" fmla="*/ 22 h 35"/>
                <a:gd name="T88" fmla="*/ 9 w 48"/>
                <a:gd name="T89" fmla="*/ 21 h 35"/>
                <a:gd name="T90" fmla="*/ 9 w 48"/>
                <a:gd name="T91" fmla="*/ 21 h 35"/>
                <a:gd name="T92" fmla="*/ 9 w 48"/>
                <a:gd name="T93" fmla="*/ 21 h 35"/>
                <a:gd name="T94" fmla="*/ 10 w 48"/>
                <a:gd name="T95" fmla="*/ 19 h 35"/>
                <a:gd name="T96" fmla="*/ 14 w 48"/>
                <a:gd name="T97" fmla="*/ 12 h 35"/>
                <a:gd name="T98" fmla="*/ 20 w 48"/>
                <a:gd name="T99" fmla="*/ 5 h 35"/>
                <a:gd name="T100" fmla="*/ 23 w 48"/>
                <a:gd name="T101" fmla="*/ 4 h 35"/>
                <a:gd name="T102" fmla="*/ 23 w 48"/>
                <a:gd name="T103" fmla="*/ 10 h 35"/>
                <a:gd name="T104" fmla="*/ 18 w 48"/>
                <a:gd name="T105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5">
                  <a:moveTo>
                    <a:pt x="23" y="16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5" y="13"/>
                    <a:pt x="27" y="11"/>
                    <a:pt x="29" y="9"/>
                  </a:cubicBezTo>
                  <a:cubicBezTo>
                    <a:pt x="30" y="7"/>
                    <a:pt x="32" y="6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2" y="5"/>
                    <a:pt x="31" y="5"/>
                    <a:pt x="29" y="6"/>
                  </a:cubicBezTo>
                  <a:cubicBezTo>
                    <a:pt x="27" y="7"/>
                    <a:pt x="25" y="8"/>
                    <a:pt x="23" y="9"/>
                  </a:cubicBezTo>
                  <a:cubicBezTo>
                    <a:pt x="23" y="9"/>
                    <a:pt x="23" y="10"/>
                    <a:pt x="23" y="10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3"/>
                    <a:pt x="26" y="2"/>
                    <a:pt x="27" y="1"/>
                  </a:cubicBezTo>
                  <a:cubicBezTo>
                    <a:pt x="30" y="0"/>
                    <a:pt x="33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43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8" y="1"/>
                    <a:pt x="48" y="3"/>
                  </a:cubicBezTo>
                  <a:cubicBezTo>
                    <a:pt x="48" y="4"/>
                    <a:pt x="46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3" y="5"/>
                    <a:pt x="42" y="6"/>
                  </a:cubicBezTo>
                  <a:cubicBezTo>
                    <a:pt x="42" y="6"/>
                    <a:pt x="42" y="6"/>
                    <a:pt x="41" y="6"/>
                  </a:cubicBezTo>
                  <a:cubicBezTo>
                    <a:pt x="39" y="7"/>
                    <a:pt x="38" y="8"/>
                    <a:pt x="36" y="9"/>
                  </a:cubicBezTo>
                  <a:cubicBezTo>
                    <a:pt x="35" y="10"/>
                    <a:pt x="33" y="11"/>
                    <a:pt x="32" y="12"/>
                  </a:cubicBezTo>
                  <a:cubicBezTo>
                    <a:pt x="30" y="14"/>
                    <a:pt x="29" y="16"/>
                    <a:pt x="27" y="18"/>
                  </a:cubicBezTo>
                  <a:cubicBezTo>
                    <a:pt x="26" y="20"/>
                    <a:pt x="24" y="22"/>
                    <a:pt x="23" y="24"/>
                  </a:cubicBezTo>
                  <a:lnTo>
                    <a:pt x="23" y="16"/>
                  </a:lnTo>
                  <a:close/>
                  <a:moveTo>
                    <a:pt x="18" y="15"/>
                  </a:moveTo>
                  <a:cubicBezTo>
                    <a:pt x="17" y="17"/>
                    <a:pt x="16" y="19"/>
                    <a:pt x="14" y="21"/>
                  </a:cubicBezTo>
                  <a:cubicBezTo>
                    <a:pt x="14" y="22"/>
                    <a:pt x="14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5"/>
                    <a:pt x="12" y="26"/>
                    <a:pt x="11" y="27"/>
                  </a:cubicBezTo>
                  <a:cubicBezTo>
                    <a:pt x="13" y="26"/>
                    <a:pt x="14" y="25"/>
                    <a:pt x="16" y="24"/>
                  </a:cubicBezTo>
                  <a:cubicBezTo>
                    <a:pt x="18" y="22"/>
                    <a:pt x="21" y="19"/>
                    <a:pt x="23" y="16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1" y="25"/>
                    <a:pt x="20" y="27"/>
                    <a:pt x="19" y="28"/>
                  </a:cubicBezTo>
                  <a:cubicBezTo>
                    <a:pt x="16" y="30"/>
                    <a:pt x="14" y="31"/>
                    <a:pt x="11" y="32"/>
                  </a:cubicBezTo>
                  <a:cubicBezTo>
                    <a:pt x="9" y="33"/>
                    <a:pt x="6" y="34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1" y="34"/>
                    <a:pt x="0" y="33"/>
                  </a:cubicBezTo>
                  <a:cubicBezTo>
                    <a:pt x="0" y="32"/>
                    <a:pt x="1" y="30"/>
                    <a:pt x="2" y="30"/>
                  </a:cubicBezTo>
                  <a:cubicBezTo>
                    <a:pt x="5" y="29"/>
                    <a:pt x="7" y="25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7"/>
                    <a:pt x="13" y="14"/>
                    <a:pt x="14" y="12"/>
                  </a:cubicBezTo>
                  <a:cubicBezTo>
                    <a:pt x="16" y="10"/>
                    <a:pt x="18" y="7"/>
                    <a:pt x="20" y="5"/>
                  </a:cubicBezTo>
                  <a:cubicBezTo>
                    <a:pt x="21" y="5"/>
                    <a:pt x="22" y="4"/>
                    <a:pt x="23" y="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0" y="13"/>
                    <a:pt x="18" y="15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33" name="Freeform 239"/>
            <p:cNvSpPr>
              <a:spLocks noEditPoints="1"/>
            </p:cNvSpPr>
            <p:nvPr/>
          </p:nvSpPr>
          <p:spPr bwMode="auto">
            <a:xfrm>
              <a:off x="5557541" y="4399863"/>
              <a:ext cx="103585" cy="69056"/>
            </a:xfrm>
            <a:custGeom>
              <a:avLst/>
              <a:gdLst>
                <a:gd name="T0" fmla="*/ 58 w 61"/>
                <a:gd name="T1" fmla="*/ 7 h 41"/>
                <a:gd name="T2" fmla="*/ 57 w 61"/>
                <a:gd name="T3" fmla="*/ 7 h 41"/>
                <a:gd name="T4" fmla="*/ 57 w 61"/>
                <a:gd name="T5" fmla="*/ 7 h 41"/>
                <a:gd name="T6" fmla="*/ 55 w 61"/>
                <a:gd name="T7" fmla="*/ 10 h 41"/>
                <a:gd name="T8" fmla="*/ 52 w 61"/>
                <a:gd name="T9" fmla="*/ 13 h 41"/>
                <a:gd name="T10" fmla="*/ 52 w 61"/>
                <a:gd name="T11" fmla="*/ 13 h 41"/>
                <a:gd name="T12" fmla="*/ 49 w 61"/>
                <a:gd name="T13" fmla="*/ 19 h 41"/>
                <a:gd name="T14" fmla="*/ 35 w 61"/>
                <a:gd name="T15" fmla="*/ 36 h 41"/>
                <a:gd name="T16" fmla="*/ 31 w 61"/>
                <a:gd name="T17" fmla="*/ 38 h 41"/>
                <a:gd name="T18" fmla="*/ 31 w 61"/>
                <a:gd name="T19" fmla="*/ 33 h 41"/>
                <a:gd name="T20" fmla="*/ 32 w 61"/>
                <a:gd name="T21" fmla="*/ 32 h 41"/>
                <a:gd name="T22" fmla="*/ 45 w 61"/>
                <a:gd name="T23" fmla="*/ 16 h 41"/>
                <a:gd name="T24" fmla="*/ 48 w 61"/>
                <a:gd name="T25" fmla="*/ 11 h 41"/>
                <a:gd name="T26" fmla="*/ 48 w 61"/>
                <a:gd name="T27" fmla="*/ 11 h 41"/>
                <a:gd name="T28" fmla="*/ 51 w 61"/>
                <a:gd name="T29" fmla="*/ 7 h 41"/>
                <a:gd name="T30" fmla="*/ 52 w 61"/>
                <a:gd name="T31" fmla="*/ 5 h 41"/>
                <a:gd name="T32" fmla="*/ 49 w 61"/>
                <a:gd name="T33" fmla="*/ 6 h 41"/>
                <a:gd name="T34" fmla="*/ 40 w 61"/>
                <a:gd name="T35" fmla="*/ 9 h 41"/>
                <a:gd name="T36" fmla="*/ 33 w 61"/>
                <a:gd name="T37" fmla="*/ 14 h 41"/>
                <a:gd name="T38" fmla="*/ 31 w 61"/>
                <a:gd name="T39" fmla="*/ 16 h 41"/>
                <a:gd name="T40" fmla="*/ 31 w 61"/>
                <a:gd name="T41" fmla="*/ 9 h 41"/>
                <a:gd name="T42" fmla="*/ 38 w 61"/>
                <a:gd name="T43" fmla="*/ 4 h 41"/>
                <a:gd name="T44" fmla="*/ 48 w 61"/>
                <a:gd name="T45" fmla="*/ 1 h 41"/>
                <a:gd name="T46" fmla="*/ 59 w 61"/>
                <a:gd name="T47" fmla="*/ 1 h 41"/>
                <a:gd name="T48" fmla="*/ 59 w 61"/>
                <a:gd name="T49" fmla="*/ 1 h 41"/>
                <a:gd name="T50" fmla="*/ 61 w 61"/>
                <a:gd name="T51" fmla="*/ 3 h 41"/>
                <a:gd name="T52" fmla="*/ 59 w 61"/>
                <a:gd name="T53" fmla="*/ 5 h 41"/>
                <a:gd name="T54" fmla="*/ 59 w 61"/>
                <a:gd name="T55" fmla="*/ 6 h 41"/>
                <a:gd name="T56" fmla="*/ 58 w 61"/>
                <a:gd name="T57" fmla="*/ 7 h 41"/>
                <a:gd name="T58" fmla="*/ 58 w 61"/>
                <a:gd name="T59" fmla="*/ 7 h 41"/>
                <a:gd name="T60" fmla="*/ 31 w 61"/>
                <a:gd name="T61" fmla="*/ 38 h 41"/>
                <a:gd name="T62" fmla="*/ 18 w 61"/>
                <a:gd name="T63" fmla="*/ 41 h 41"/>
                <a:gd name="T64" fmla="*/ 2 w 61"/>
                <a:gd name="T65" fmla="*/ 37 h 41"/>
                <a:gd name="T66" fmla="*/ 2 w 61"/>
                <a:gd name="T67" fmla="*/ 37 h 41"/>
                <a:gd name="T68" fmla="*/ 1 w 61"/>
                <a:gd name="T69" fmla="*/ 35 h 41"/>
                <a:gd name="T70" fmla="*/ 3 w 61"/>
                <a:gd name="T71" fmla="*/ 32 h 41"/>
                <a:gd name="T72" fmla="*/ 7 w 61"/>
                <a:gd name="T73" fmla="*/ 31 h 41"/>
                <a:gd name="T74" fmla="*/ 14 w 61"/>
                <a:gd name="T75" fmla="*/ 28 h 41"/>
                <a:gd name="T76" fmla="*/ 23 w 61"/>
                <a:gd name="T77" fmla="*/ 18 h 41"/>
                <a:gd name="T78" fmla="*/ 23 w 61"/>
                <a:gd name="T79" fmla="*/ 18 h 41"/>
                <a:gd name="T80" fmla="*/ 23 w 61"/>
                <a:gd name="T81" fmla="*/ 18 h 41"/>
                <a:gd name="T82" fmla="*/ 23 w 61"/>
                <a:gd name="T83" fmla="*/ 18 h 41"/>
                <a:gd name="T84" fmla="*/ 23 w 61"/>
                <a:gd name="T85" fmla="*/ 17 h 41"/>
                <a:gd name="T86" fmla="*/ 30 w 61"/>
                <a:gd name="T87" fmla="*/ 10 h 41"/>
                <a:gd name="T88" fmla="*/ 31 w 61"/>
                <a:gd name="T89" fmla="*/ 9 h 41"/>
                <a:gd name="T90" fmla="*/ 31 w 61"/>
                <a:gd name="T91" fmla="*/ 16 h 41"/>
                <a:gd name="T92" fmla="*/ 27 w 61"/>
                <a:gd name="T93" fmla="*/ 20 h 41"/>
                <a:gd name="T94" fmla="*/ 27 w 61"/>
                <a:gd name="T95" fmla="*/ 21 h 41"/>
                <a:gd name="T96" fmla="*/ 27 w 61"/>
                <a:gd name="T97" fmla="*/ 21 h 41"/>
                <a:gd name="T98" fmla="*/ 27 w 61"/>
                <a:gd name="T99" fmla="*/ 21 h 41"/>
                <a:gd name="T100" fmla="*/ 16 w 61"/>
                <a:gd name="T101" fmla="*/ 32 h 41"/>
                <a:gd name="T102" fmla="*/ 10 w 61"/>
                <a:gd name="T103" fmla="*/ 35 h 41"/>
                <a:gd name="T104" fmla="*/ 18 w 61"/>
                <a:gd name="T105" fmla="*/ 36 h 41"/>
                <a:gd name="T106" fmla="*/ 31 w 61"/>
                <a:gd name="T107" fmla="*/ 33 h 41"/>
                <a:gd name="T108" fmla="*/ 31 w 61"/>
                <a:gd name="T10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" h="41">
                  <a:moveTo>
                    <a:pt x="58" y="7"/>
                  </a:moveTo>
                  <a:cubicBezTo>
                    <a:pt x="58" y="7"/>
                    <a:pt x="58" y="7"/>
                    <a:pt x="5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8"/>
                    <a:pt x="55" y="9"/>
                    <a:pt x="55" y="10"/>
                  </a:cubicBezTo>
                  <a:cubicBezTo>
                    <a:pt x="54" y="11"/>
                    <a:pt x="53" y="12"/>
                    <a:pt x="52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1" y="15"/>
                    <a:pt x="50" y="17"/>
                    <a:pt x="49" y="19"/>
                  </a:cubicBezTo>
                  <a:cubicBezTo>
                    <a:pt x="46" y="25"/>
                    <a:pt x="42" y="32"/>
                    <a:pt x="35" y="36"/>
                  </a:cubicBezTo>
                  <a:cubicBezTo>
                    <a:pt x="34" y="37"/>
                    <a:pt x="32" y="38"/>
                    <a:pt x="31" y="38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2" y="33"/>
                    <a:pt x="32" y="32"/>
                  </a:cubicBezTo>
                  <a:cubicBezTo>
                    <a:pt x="38" y="29"/>
                    <a:pt x="42" y="23"/>
                    <a:pt x="45" y="16"/>
                  </a:cubicBezTo>
                  <a:cubicBezTo>
                    <a:pt x="46" y="15"/>
                    <a:pt x="47" y="13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0"/>
                    <a:pt x="50" y="8"/>
                    <a:pt x="51" y="7"/>
                  </a:cubicBezTo>
                  <a:cubicBezTo>
                    <a:pt x="51" y="6"/>
                    <a:pt x="52" y="6"/>
                    <a:pt x="52" y="5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6" y="6"/>
                    <a:pt x="43" y="7"/>
                    <a:pt x="40" y="9"/>
                  </a:cubicBezTo>
                  <a:cubicBezTo>
                    <a:pt x="38" y="10"/>
                    <a:pt x="35" y="12"/>
                    <a:pt x="33" y="14"/>
                  </a:cubicBezTo>
                  <a:cubicBezTo>
                    <a:pt x="32" y="14"/>
                    <a:pt x="32" y="15"/>
                    <a:pt x="31" y="16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3" y="7"/>
                    <a:pt x="35" y="6"/>
                    <a:pt x="38" y="4"/>
                  </a:cubicBezTo>
                  <a:cubicBezTo>
                    <a:pt x="41" y="3"/>
                    <a:pt x="44" y="2"/>
                    <a:pt x="48" y="1"/>
                  </a:cubicBezTo>
                  <a:cubicBezTo>
                    <a:pt x="52" y="0"/>
                    <a:pt x="55" y="0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60" y="1"/>
                    <a:pt x="61" y="2"/>
                    <a:pt x="61" y="3"/>
                  </a:cubicBezTo>
                  <a:cubicBezTo>
                    <a:pt x="61" y="4"/>
                    <a:pt x="60" y="6"/>
                    <a:pt x="59" y="5"/>
                  </a:cubicBezTo>
                  <a:cubicBezTo>
                    <a:pt x="59" y="5"/>
                    <a:pt x="59" y="5"/>
                    <a:pt x="59" y="6"/>
                  </a:cubicBezTo>
                  <a:cubicBezTo>
                    <a:pt x="58" y="6"/>
                    <a:pt x="58" y="6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31" y="38"/>
                  </a:moveTo>
                  <a:cubicBezTo>
                    <a:pt x="27" y="40"/>
                    <a:pt x="23" y="41"/>
                    <a:pt x="18" y="41"/>
                  </a:cubicBezTo>
                  <a:cubicBezTo>
                    <a:pt x="12" y="41"/>
                    <a:pt x="7" y="40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6"/>
                    <a:pt x="1" y="36"/>
                    <a:pt x="1" y="35"/>
                  </a:cubicBezTo>
                  <a:cubicBezTo>
                    <a:pt x="0" y="34"/>
                    <a:pt x="1" y="32"/>
                    <a:pt x="3" y="32"/>
                  </a:cubicBezTo>
                  <a:cubicBezTo>
                    <a:pt x="4" y="32"/>
                    <a:pt x="6" y="32"/>
                    <a:pt x="7" y="31"/>
                  </a:cubicBezTo>
                  <a:cubicBezTo>
                    <a:pt x="10" y="30"/>
                    <a:pt x="12" y="29"/>
                    <a:pt x="14" y="28"/>
                  </a:cubicBezTo>
                  <a:cubicBezTo>
                    <a:pt x="17" y="25"/>
                    <a:pt x="20" y="21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6" y="15"/>
                    <a:pt x="28" y="12"/>
                    <a:pt x="30" y="10"/>
                  </a:cubicBezTo>
                  <a:cubicBezTo>
                    <a:pt x="30" y="10"/>
                    <a:pt x="31" y="10"/>
                    <a:pt x="3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0" y="17"/>
                    <a:pt x="29" y="19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4" y="25"/>
                    <a:pt x="21" y="29"/>
                    <a:pt x="16" y="32"/>
                  </a:cubicBezTo>
                  <a:cubicBezTo>
                    <a:pt x="14" y="33"/>
                    <a:pt x="12" y="34"/>
                    <a:pt x="10" y="35"/>
                  </a:cubicBezTo>
                  <a:cubicBezTo>
                    <a:pt x="13" y="36"/>
                    <a:pt x="15" y="36"/>
                    <a:pt x="18" y="36"/>
                  </a:cubicBezTo>
                  <a:cubicBezTo>
                    <a:pt x="23" y="36"/>
                    <a:pt x="27" y="35"/>
                    <a:pt x="31" y="33"/>
                  </a:cubicBezTo>
                  <a:lnTo>
                    <a:pt x="31" y="3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34" name="Freeform 240"/>
            <p:cNvSpPr>
              <a:spLocks noEditPoints="1"/>
            </p:cNvSpPr>
            <p:nvPr/>
          </p:nvSpPr>
          <p:spPr bwMode="auto">
            <a:xfrm>
              <a:off x="5459910" y="4461775"/>
              <a:ext cx="92869" cy="67866"/>
            </a:xfrm>
            <a:custGeom>
              <a:avLst/>
              <a:gdLst>
                <a:gd name="T0" fmla="*/ 29 w 55"/>
                <a:gd name="T1" fmla="*/ 19 h 40"/>
                <a:gd name="T2" fmla="*/ 37 w 55"/>
                <a:gd name="T3" fmla="*/ 28 h 40"/>
                <a:gd name="T4" fmla="*/ 44 w 55"/>
                <a:gd name="T5" fmla="*/ 32 h 40"/>
                <a:gd name="T6" fmla="*/ 41 w 55"/>
                <a:gd name="T7" fmla="*/ 27 h 40"/>
                <a:gd name="T8" fmla="*/ 41 w 55"/>
                <a:gd name="T9" fmla="*/ 27 h 40"/>
                <a:gd name="T10" fmla="*/ 40 w 55"/>
                <a:gd name="T11" fmla="*/ 26 h 40"/>
                <a:gd name="T12" fmla="*/ 39 w 55"/>
                <a:gd name="T13" fmla="*/ 24 h 40"/>
                <a:gd name="T14" fmla="*/ 35 w 55"/>
                <a:gd name="T15" fmla="*/ 17 h 40"/>
                <a:gd name="T16" fmla="*/ 29 w 55"/>
                <a:gd name="T17" fmla="*/ 10 h 40"/>
                <a:gd name="T18" fmla="*/ 29 w 55"/>
                <a:gd name="T19" fmla="*/ 4 h 40"/>
                <a:gd name="T20" fmla="*/ 32 w 55"/>
                <a:gd name="T21" fmla="*/ 6 h 40"/>
                <a:gd name="T22" fmla="*/ 38 w 55"/>
                <a:gd name="T23" fmla="*/ 14 h 40"/>
                <a:gd name="T24" fmla="*/ 43 w 55"/>
                <a:gd name="T25" fmla="*/ 22 h 40"/>
                <a:gd name="T26" fmla="*/ 44 w 55"/>
                <a:gd name="T27" fmla="*/ 24 h 40"/>
                <a:gd name="T28" fmla="*/ 45 w 55"/>
                <a:gd name="T29" fmla="*/ 25 h 40"/>
                <a:gd name="T30" fmla="*/ 45 w 55"/>
                <a:gd name="T31" fmla="*/ 25 h 40"/>
                <a:gd name="T32" fmla="*/ 45 w 55"/>
                <a:gd name="T33" fmla="*/ 25 h 40"/>
                <a:gd name="T34" fmla="*/ 53 w 55"/>
                <a:gd name="T35" fmla="*/ 35 h 40"/>
                <a:gd name="T36" fmla="*/ 55 w 55"/>
                <a:gd name="T37" fmla="*/ 38 h 40"/>
                <a:gd name="T38" fmla="*/ 52 w 55"/>
                <a:gd name="T39" fmla="*/ 40 h 40"/>
                <a:gd name="T40" fmla="*/ 43 w 55"/>
                <a:gd name="T41" fmla="*/ 37 h 40"/>
                <a:gd name="T42" fmla="*/ 34 w 55"/>
                <a:gd name="T43" fmla="*/ 32 h 40"/>
                <a:gd name="T44" fmla="*/ 29 w 55"/>
                <a:gd name="T45" fmla="*/ 27 h 40"/>
                <a:gd name="T46" fmla="*/ 29 w 55"/>
                <a:gd name="T47" fmla="*/ 19 h 40"/>
                <a:gd name="T48" fmla="*/ 22 w 55"/>
                <a:gd name="T49" fmla="*/ 11 h 40"/>
                <a:gd name="T50" fmla="*/ 28 w 55"/>
                <a:gd name="T51" fmla="*/ 18 h 40"/>
                <a:gd name="T52" fmla="*/ 29 w 55"/>
                <a:gd name="T53" fmla="*/ 19 h 40"/>
                <a:gd name="T54" fmla="*/ 29 w 55"/>
                <a:gd name="T55" fmla="*/ 27 h 40"/>
                <a:gd name="T56" fmla="*/ 24 w 55"/>
                <a:gd name="T57" fmla="*/ 21 h 40"/>
                <a:gd name="T58" fmla="*/ 18 w 55"/>
                <a:gd name="T59" fmla="*/ 14 h 40"/>
                <a:gd name="T60" fmla="*/ 18 w 55"/>
                <a:gd name="T61" fmla="*/ 14 h 40"/>
                <a:gd name="T62" fmla="*/ 13 w 55"/>
                <a:gd name="T63" fmla="*/ 10 h 40"/>
                <a:gd name="T64" fmla="*/ 8 w 55"/>
                <a:gd name="T65" fmla="*/ 7 h 40"/>
                <a:gd name="T66" fmla="*/ 8 w 55"/>
                <a:gd name="T67" fmla="*/ 7 h 40"/>
                <a:gd name="T68" fmla="*/ 8 w 55"/>
                <a:gd name="T69" fmla="*/ 7 h 40"/>
                <a:gd name="T70" fmla="*/ 7 w 55"/>
                <a:gd name="T71" fmla="*/ 6 h 40"/>
                <a:gd name="T72" fmla="*/ 6 w 55"/>
                <a:gd name="T73" fmla="*/ 6 h 40"/>
                <a:gd name="T74" fmla="*/ 3 w 55"/>
                <a:gd name="T75" fmla="*/ 5 h 40"/>
                <a:gd name="T76" fmla="*/ 3 w 55"/>
                <a:gd name="T77" fmla="*/ 5 h 40"/>
                <a:gd name="T78" fmla="*/ 0 w 55"/>
                <a:gd name="T79" fmla="*/ 3 h 40"/>
                <a:gd name="T80" fmla="*/ 3 w 55"/>
                <a:gd name="T81" fmla="*/ 0 h 40"/>
                <a:gd name="T82" fmla="*/ 13 w 55"/>
                <a:gd name="T83" fmla="*/ 0 h 40"/>
                <a:gd name="T84" fmla="*/ 24 w 55"/>
                <a:gd name="T85" fmla="*/ 2 h 40"/>
                <a:gd name="T86" fmla="*/ 29 w 55"/>
                <a:gd name="T87" fmla="*/ 4 h 40"/>
                <a:gd name="T88" fmla="*/ 29 w 55"/>
                <a:gd name="T89" fmla="*/ 10 h 40"/>
                <a:gd name="T90" fmla="*/ 29 w 55"/>
                <a:gd name="T91" fmla="*/ 10 h 40"/>
                <a:gd name="T92" fmla="*/ 22 w 55"/>
                <a:gd name="T93" fmla="*/ 6 h 40"/>
                <a:gd name="T94" fmla="*/ 14 w 55"/>
                <a:gd name="T95" fmla="*/ 5 h 40"/>
                <a:gd name="T96" fmla="*/ 16 w 55"/>
                <a:gd name="T97" fmla="*/ 6 h 40"/>
                <a:gd name="T98" fmla="*/ 22 w 55"/>
                <a:gd name="T9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" h="40">
                  <a:moveTo>
                    <a:pt x="29" y="19"/>
                  </a:moveTo>
                  <a:cubicBezTo>
                    <a:pt x="31" y="22"/>
                    <a:pt x="34" y="26"/>
                    <a:pt x="37" y="28"/>
                  </a:cubicBezTo>
                  <a:cubicBezTo>
                    <a:pt x="39" y="30"/>
                    <a:pt x="41" y="31"/>
                    <a:pt x="44" y="32"/>
                  </a:cubicBezTo>
                  <a:cubicBezTo>
                    <a:pt x="43" y="31"/>
                    <a:pt x="42" y="29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5"/>
                    <a:pt x="39" y="24"/>
                  </a:cubicBezTo>
                  <a:cubicBezTo>
                    <a:pt x="38" y="22"/>
                    <a:pt x="36" y="19"/>
                    <a:pt x="35" y="17"/>
                  </a:cubicBezTo>
                  <a:cubicBezTo>
                    <a:pt x="33" y="14"/>
                    <a:pt x="31" y="12"/>
                    <a:pt x="29" y="10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30" y="5"/>
                    <a:pt x="31" y="6"/>
                    <a:pt x="32" y="6"/>
                  </a:cubicBezTo>
                  <a:cubicBezTo>
                    <a:pt x="34" y="9"/>
                    <a:pt x="37" y="11"/>
                    <a:pt x="38" y="14"/>
                  </a:cubicBezTo>
                  <a:cubicBezTo>
                    <a:pt x="40" y="16"/>
                    <a:pt x="42" y="19"/>
                    <a:pt x="43" y="22"/>
                  </a:cubicBezTo>
                  <a:cubicBezTo>
                    <a:pt x="44" y="23"/>
                    <a:pt x="44" y="23"/>
                    <a:pt x="44" y="2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7" y="29"/>
                    <a:pt x="50" y="34"/>
                    <a:pt x="53" y="35"/>
                  </a:cubicBezTo>
                  <a:cubicBezTo>
                    <a:pt x="54" y="35"/>
                    <a:pt x="55" y="36"/>
                    <a:pt x="55" y="38"/>
                  </a:cubicBezTo>
                  <a:cubicBezTo>
                    <a:pt x="55" y="39"/>
                    <a:pt x="54" y="40"/>
                    <a:pt x="52" y="40"/>
                  </a:cubicBezTo>
                  <a:cubicBezTo>
                    <a:pt x="49" y="39"/>
                    <a:pt x="46" y="38"/>
                    <a:pt x="43" y="37"/>
                  </a:cubicBezTo>
                  <a:cubicBezTo>
                    <a:pt x="40" y="36"/>
                    <a:pt x="37" y="34"/>
                    <a:pt x="34" y="32"/>
                  </a:cubicBezTo>
                  <a:cubicBezTo>
                    <a:pt x="32" y="30"/>
                    <a:pt x="30" y="29"/>
                    <a:pt x="29" y="27"/>
                  </a:cubicBezTo>
                  <a:lnTo>
                    <a:pt x="29" y="19"/>
                  </a:lnTo>
                  <a:close/>
                  <a:moveTo>
                    <a:pt x="22" y="11"/>
                  </a:moveTo>
                  <a:cubicBezTo>
                    <a:pt x="24" y="13"/>
                    <a:pt x="26" y="16"/>
                    <a:pt x="28" y="18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7" y="25"/>
                    <a:pt x="26" y="23"/>
                    <a:pt x="24" y="21"/>
                  </a:cubicBezTo>
                  <a:cubicBezTo>
                    <a:pt x="22" y="18"/>
                    <a:pt x="20" y="16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2"/>
                    <a:pt x="15" y="11"/>
                    <a:pt x="13" y="10"/>
                  </a:cubicBezTo>
                  <a:cubicBezTo>
                    <a:pt x="12" y="9"/>
                    <a:pt x="10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6" y="0"/>
                    <a:pt x="9" y="0"/>
                    <a:pt x="13" y="0"/>
                  </a:cubicBezTo>
                  <a:cubicBezTo>
                    <a:pt x="17" y="0"/>
                    <a:pt x="20" y="0"/>
                    <a:pt x="24" y="2"/>
                  </a:cubicBezTo>
                  <a:cubicBezTo>
                    <a:pt x="26" y="3"/>
                    <a:pt x="27" y="3"/>
                    <a:pt x="29" y="4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7" y="9"/>
                    <a:pt x="24" y="7"/>
                    <a:pt x="22" y="6"/>
                  </a:cubicBezTo>
                  <a:cubicBezTo>
                    <a:pt x="20" y="5"/>
                    <a:pt x="17" y="5"/>
                    <a:pt x="14" y="5"/>
                  </a:cubicBezTo>
                  <a:cubicBezTo>
                    <a:pt x="15" y="5"/>
                    <a:pt x="15" y="5"/>
                    <a:pt x="16" y="6"/>
                  </a:cubicBezTo>
                  <a:cubicBezTo>
                    <a:pt x="18" y="7"/>
                    <a:pt x="20" y="9"/>
                    <a:pt x="22" y="1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35" name="Freeform 241"/>
            <p:cNvSpPr>
              <a:spLocks noEditPoints="1"/>
            </p:cNvSpPr>
            <p:nvPr/>
          </p:nvSpPr>
          <p:spPr bwMode="auto">
            <a:xfrm>
              <a:off x="5427764" y="4461775"/>
              <a:ext cx="117872" cy="79772"/>
            </a:xfrm>
            <a:custGeom>
              <a:avLst/>
              <a:gdLst>
                <a:gd name="T0" fmla="*/ 35 w 70"/>
                <a:gd name="T1" fmla="*/ 39 h 47"/>
                <a:gd name="T2" fmla="*/ 50 w 70"/>
                <a:gd name="T3" fmla="*/ 43 h 47"/>
                <a:gd name="T4" fmla="*/ 61 w 70"/>
                <a:gd name="T5" fmla="*/ 41 h 47"/>
                <a:gd name="T6" fmla="*/ 61 w 70"/>
                <a:gd name="T7" fmla="*/ 41 h 47"/>
                <a:gd name="T8" fmla="*/ 53 w 70"/>
                <a:gd name="T9" fmla="*/ 36 h 47"/>
                <a:gd name="T10" fmla="*/ 40 w 70"/>
                <a:gd name="T11" fmla="*/ 24 h 47"/>
                <a:gd name="T12" fmla="*/ 40 w 70"/>
                <a:gd name="T13" fmla="*/ 23 h 47"/>
                <a:gd name="T14" fmla="*/ 35 w 70"/>
                <a:gd name="T15" fmla="*/ 18 h 47"/>
                <a:gd name="T16" fmla="*/ 35 w 70"/>
                <a:gd name="T17" fmla="*/ 11 h 47"/>
                <a:gd name="T18" fmla="*/ 36 w 70"/>
                <a:gd name="T19" fmla="*/ 12 h 47"/>
                <a:gd name="T20" fmla="*/ 36 w 70"/>
                <a:gd name="T21" fmla="*/ 12 h 47"/>
                <a:gd name="T22" fmla="*/ 36 w 70"/>
                <a:gd name="T23" fmla="*/ 12 h 47"/>
                <a:gd name="T24" fmla="*/ 43 w 70"/>
                <a:gd name="T25" fmla="*/ 20 h 47"/>
                <a:gd name="T26" fmla="*/ 44 w 70"/>
                <a:gd name="T27" fmla="*/ 21 h 47"/>
                <a:gd name="T28" fmla="*/ 55 w 70"/>
                <a:gd name="T29" fmla="*/ 32 h 47"/>
                <a:gd name="T30" fmla="*/ 62 w 70"/>
                <a:gd name="T31" fmla="*/ 36 h 47"/>
                <a:gd name="T32" fmla="*/ 68 w 70"/>
                <a:gd name="T33" fmla="*/ 38 h 47"/>
                <a:gd name="T34" fmla="*/ 68 w 70"/>
                <a:gd name="T35" fmla="*/ 38 h 47"/>
                <a:gd name="T36" fmla="*/ 70 w 70"/>
                <a:gd name="T37" fmla="*/ 39 h 47"/>
                <a:gd name="T38" fmla="*/ 69 w 70"/>
                <a:gd name="T39" fmla="*/ 42 h 47"/>
                <a:gd name="T40" fmla="*/ 50 w 70"/>
                <a:gd name="T41" fmla="*/ 47 h 47"/>
                <a:gd name="T42" fmla="*/ 35 w 70"/>
                <a:gd name="T43" fmla="*/ 44 h 47"/>
                <a:gd name="T44" fmla="*/ 35 w 70"/>
                <a:gd name="T45" fmla="*/ 39 h 47"/>
                <a:gd name="T46" fmla="*/ 15 w 70"/>
                <a:gd name="T47" fmla="*/ 13 h 47"/>
                <a:gd name="T48" fmla="*/ 18 w 70"/>
                <a:gd name="T49" fmla="*/ 19 h 47"/>
                <a:gd name="T50" fmla="*/ 33 w 70"/>
                <a:gd name="T51" fmla="*/ 38 h 47"/>
                <a:gd name="T52" fmla="*/ 35 w 70"/>
                <a:gd name="T53" fmla="*/ 39 h 47"/>
                <a:gd name="T54" fmla="*/ 35 w 70"/>
                <a:gd name="T55" fmla="*/ 44 h 47"/>
                <a:gd name="T56" fmla="*/ 31 w 70"/>
                <a:gd name="T57" fmla="*/ 42 h 47"/>
                <a:gd name="T58" fmla="*/ 14 w 70"/>
                <a:gd name="T59" fmla="*/ 21 h 47"/>
                <a:gd name="T60" fmla="*/ 11 w 70"/>
                <a:gd name="T61" fmla="*/ 15 h 47"/>
                <a:gd name="T62" fmla="*/ 11 w 70"/>
                <a:gd name="T63" fmla="*/ 15 h 47"/>
                <a:gd name="T64" fmla="*/ 11 w 70"/>
                <a:gd name="T65" fmla="*/ 15 h 47"/>
                <a:gd name="T66" fmla="*/ 8 w 70"/>
                <a:gd name="T67" fmla="*/ 11 h 47"/>
                <a:gd name="T68" fmla="*/ 4 w 70"/>
                <a:gd name="T69" fmla="*/ 8 h 47"/>
                <a:gd name="T70" fmla="*/ 4 w 70"/>
                <a:gd name="T71" fmla="*/ 8 h 47"/>
                <a:gd name="T72" fmla="*/ 4 w 70"/>
                <a:gd name="T73" fmla="*/ 8 h 47"/>
                <a:gd name="T74" fmla="*/ 4 w 70"/>
                <a:gd name="T75" fmla="*/ 7 h 47"/>
                <a:gd name="T76" fmla="*/ 4 w 70"/>
                <a:gd name="T77" fmla="*/ 7 h 47"/>
                <a:gd name="T78" fmla="*/ 4 w 70"/>
                <a:gd name="T79" fmla="*/ 7 h 47"/>
                <a:gd name="T80" fmla="*/ 3 w 70"/>
                <a:gd name="T81" fmla="*/ 6 h 47"/>
                <a:gd name="T82" fmla="*/ 0 w 70"/>
                <a:gd name="T83" fmla="*/ 3 h 47"/>
                <a:gd name="T84" fmla="*/ 2 w 70"/>
                <a:gd name="T85" fmla="*/ 1 h 47"/>
                <a:gd name="T86" fmla="*/ 15 w 70"/>
                <a:gd name="T87" fmla="*/ 1 h 47"/>
                <a:gd name="T88" fmla="*/ 27 w 70"/>
                <a:gd name="T89" fmla="*/ 5 h 47"/>
                <a:gd name="T90" fmla="*/ 35 w 70"/>
                <a:gd name="T91" fmla="*/ 11 h 47"/>
                <a:gd name="T92" fmla="*/ 35 w 70"/>
                <a:gd name="T93" fmla="*/ 18 h 47"/>
                <a:gd name="T94" fmla="*/ 33 w 70"/>
                <a:gd name="T95" fmla="*/ 15 h 47"/>
                <a:gd name="T96" fmla="*/ 33 w 70"/>
                <a:gd name="T97" fmla="*/ 15 h 47"/>
                <a:gd name="T98" fmla="*/ 24 w 70"/>
                <a:gd name="T99" fmla="*/ 9 h 47"/>
                <a:gd name="T100" fmla="*/ 14 w 70"/>
                <a:gd name="T101" fmla="*/ 6 h 47"/>
                <a:gd name="T102" fmla="*/ 9 w 70"/>
                <a:gd name="T103" fmla="*/ 5 h 47"/>
                <a:gd name="T104" fmla="*/ 12 w 70"/>
                <a:gd name="T105" fmla="*/ 8 h 47"/>
                <a:gd name="T106" fmla="*/ 15 w 70"/>
                <a:gd name="T107" fmla="*/ 1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0" h="47">
                  <a:moveTo>
                    <a:pt x="35" y="39"/>
                  </a:moveTo>
                  <a:cubicBezTo>
                    <a:pt x="40" y="41"/>
                    <a:pt x="45" y="43"/>
                    <a:pt x="50" y="43"/>
                  </a:cubicBezTo>
                  <a:cubicBezTo>
                    <a:pt x="54" y="43"/>
                    <a:pt x="57" y="42"/>
                    <a:pt x="61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58" y="39"/>
                    <a:pt x="55" y="38"/>
                    <a:pt x="53" y="36"/>
                  </a:cubicBezTo>
                  <a:cubicBezTo>
                    <a:pt x="47" y="33"/>
                    <a:pt x="43" y="28"/>
                    <a:pt x="40" y="24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8" y="21"/>
                    <a:pt x="37" y="19"/>
                    <a:pt x="35" y="1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9" y="14"/>
                    <a:pt x="41" y="17"/>
                    <a:pt x="43" y="20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7" y="25"/>
                    <a:pt x="51" y="30"/>
                    <a:pt x="55" y="32"/>
                  </a:cubicBezTo>
                  <a:cubicBezTo>
                    <a:pt x="57" y="34"/>
                    <a:pt x="60" y="35"/>
                    <a:pt x="62" y="36"/>
                  </a:cubicBezTo>
                  <a:cubicBezTo>
                    <a:pt x="64" y="37"/>
                    <a:pt x="66" y="38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9" y="38"/>
                    <a:pt x="69" y="38"/>
                    <a:pt x="70" y="39"/>
                  </a:cubicBezTo>
                  <a:cubicBezTo>
                    <a:pt x="70" y="40"/>
                    <a:pt x="70" y="41"/>
                    <a:pt x="69" y="42"/>
                  </a:cubicBezTo>
                  <a:cubicBezTo>
                    <a:pt x="63" y="46"/>
                    <a:pt x="57" y="47"/>
                    <a:pt x="50" y="47"/>
                  </a:cubicBezTo>
                  <a:cubicBezTo>
                    <a:pt x="45" y="47"/>
                    <a:pt x="40" y="46"/>
                    <a:pt x="35" y="44"/>
                  </a:cubicBezTo>
                  <a:lnTo>
                    <a:pt x="35" y="39"/>
                  </a:lnTo>
                  <a:close/>
                  <a:moveTo>
                    <a:pt x="15" y="13"/>
                  </a:moveTo>
                  <a:cubicBezTo>
                    <a:pt x="16" y="15"/>
                    <a:pt x="17" y="17"/>
                    <a:pt x="18" y="19"/>
                  </a:cubicBezTo>
                  <a:cubicBezTo>
                    <a:pt x="22" y="26"/>
                    <a:pt x="26" y="33"/>
                    <a:pt x="33" y="38"/>
                  </a:cubicBezTo>
                  <a:cubicBezTo>
                    <a:pt x="34" y="38"/>
                    <a:pt x="34" y="38"/>
                    <a:pt x="35" y="39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4" y="43"/>
                    <a:pt x="32" y="43"/>
                    <a:pt x="31" y="42"/>
                  </a:cubicBezTo>
                  <a:cubicBezTo>
                    <a:pt x="22" y="37"/>
                    <a:pt x="18" y="29"/>
                    <a:pt x="14" y="21"/>
                  </a:cubicBezTo>
                  <a:cubicBezTo>
                    <a:pt x="13" y="19"/>
                    <a:pt x="12" y="17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4"/>
                    <a:pt x="9" y="12"/>
                    <a:pt x="8" y="11"/>
                  </a:cubicBezTo>
                  <a:cubicBezTo>
                    <a:pt x="7" y="10"/>
                    <a:pt x="6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7" y="0"/>
                    <a:pt x="11" y="1"/>
                    <a:pt x="15" y="1"/>
                  </a:cubicBezTo>
                  <a:cubicBezTo>
                    <a:pt x="19" y="2"/>
                    <a:pt x="23" y="3"/>
                    <a:pt x="27" y="5"/>
                  </a:cubicBezTo>
                  <a:cubicBezTo>
                    <a:pt x="30" y="7"/>
                    <a:pt x="33" y="9"/>
                    <a:pt x="35" y="1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7"/>
                    <a:pt x="34" y="16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0" y="13"/>
                    <a:pt x="28" y="11"/>
                    <a:pt x="24" y="9"/>
                  </a:cubicBezTo>
                  <a:cubicBezTo>
                    <a:pt x="21" y="8"/>
                    <a:pt x="18" y="7"/>
                    <a:pt x="14" y="6"/>
                  </a:cubicBezTo>
                  <a:cubicBezTo>
                    <a:pt x="13" y="6"/>
                    <a:pt x="11" y="6"/>
                    <a:pt x="9" y="5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3" y="10"/>
                    <a:pt x="14" y="11"/>
                    <a:pt x="15" y="1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36" name="Freeform 242"/>
            <p:cNvSpPr>
              <a:spLocks noEditPoints="1"/>
            </p:cNvSpPr>
            <p:nvPr/>
          </p:nvSpPr>
          <p:spPr bwMode="auto">
            <a:xfrm>
              <a:off x="5471816" y="4399863"/>
              <a:ext cx="80963" cy="59531"/>
            </a:xfrm>
            <a:custGeom>
              <a:avLst/>
              <a:gdLst>
                <a:gd name="T0" fmla="*/ 25 w 48"/>
                <a:gd name="T1" fmla="*/ 16 h 35"/>
                <a:gd name="T2" fmla="*/ 32 w 48"/>
                <a:gd name="T3" fmla="*/ 24 h 35"/>
                <a:gd name="T4" fmla="*/ 37 w 48"/>
                <a:gd name="T5" fmla="*/ 27 h 35"/>
                <a:gd name="T6" fmla="*/ 35 w 48"/>
                <a:gd name="T7" fmla="*/ 24 h 35"/>
                <a:gd name="T8" fmla="*/ 35 w 48"/>
                <a:gd name="T9" fmla="*/ 24 h 35"/>
                <a:gd name="T10" fmla="*/ 34 w 48"/>
                <a:gd name="T11" fmla="*/ 23 h 35"/>
                <a:gd name="T12" fmla="*/ 34 w 48"/>
                <a:gd name="T13" fmla="*/ 23 h 35"/>
                <a:gd name="T14" fmla="*/ 33 w 48"/>
                <a:gd name="T15" fmla="*/ 21 h 35"/>
                <a:gd name="T16" fmla="*/ 30 w 48"/>
                <a:gd name="T17" fmla="*/ 15 h 35"/>
                <a:gd name="T18" fmla="*/ 25 w 48"/>
                <a:gd name="T19" fmla="*/ 10 h 35"/>
                <a:gd name="T20" fmla="*/ 25 w 48"/>
                <a:gd name="T21" fmla="*/ 4 h 35"/>
                <a:gd name="T22" fmla="*/ 28 w 48"/>
                <a:gd name="T23" fmla="*/ 5 h 35"/>
                <a:gd name="T24" fmla="*/ 33 w 48"/>
                <a:gd name="T25" fmla="*/ 12 h 35"/>
                <a:gd name="T26" fmla="*/ 38 w 48"/>
                <a:gd name="T27" fmla="*/ 19 h 35"/>
                <a:gd name="T28" fmla="*/ 39 w 48"/>
                <a:gd name="T29" fmla="*/ 21 h 35"/>
                <a:gd name="T30" fmla="*/ 39 w 48"/>
                <a:gd name="T31" fmla="*/ 21 h 35"/>
                <a:gd name="T32" fmla="*/ 39 w 48"/>
                <a:gd name="T33" fmla="*/ 21 h 35"/>
                <a:gd name="T34" fmla="*/ 39 w 48"/>
                <a:gd name="T35" fmla="*/ 22 h 35"/>
                <a:gd name="T36" fmla="*/ 39 w 48"/>
                <a:gd name="T37" fmla="*/ 22 h 35"/>
                <a:gd name="T38" fmla="*/ 39 w 48"/>
                <a:gd name="T39" fmla="*/ 22 h 35"/>
                <a:gd name="T40" fmla="*/ 46 w 48"/>
                <a:gd name="T41" fmla="*/ 30 h 35"/>
                <a:gd name="T42" fmla="*/ 48 w 48"/>
                <a:gd name="T43" fmla="*/ 32 h 35"/>
                <a:gd name="T44" fmla="*/ 45 w 48"/>
                <a:gd name="T45" fmla="*/ 35 h 35"/>
                <a:gd name="T46" fmla="*/ 37 w 48"/>
                <a:gd name="T47" fmla="*/ 32 h 35"/>
                <a:gd name="T48" fmla="*/ 29 w 48"/>
                <a:gd name="T49" fmla="*/ 28 h 35"/>
                <a:gd name="T50" fmla="*/ 25 w 48"/>
                <a:gd name="T51" fmla="*/ 24 h 35"/>
                <a:gd name="T52" fmla="*/ 25 w 48"/>
                <a:gd name="T53" fmla="*/ 16 h 35"/>
                <a:gd name="T54" fmla="*/ 19 w 48"/>
                <a:gd name="T55" fmla="*/ 6 h 35"/>
                <a:gd name="T56" fmla="*/ 14 w 48"/>
                <a:gd name="T57" fmla="*/ 5 h 35"/>
                <a:gd name="T58" fmla="*/ 14 w 48"/>
                <a:gd name="T59" fmla="*/ 5 h 35"/>
                <a:gd name="T60" fmla="*/ 19 w 48"/>
                <a:gd name="T61" fmla="*/ 9 h 35"/>
                <a:gd name="T62" fmla="*/ 19 w 48"/>
                <a:gd name="T63" fmla="*/ 9 h 35"/>
                <a:gd name="T64" fmla="*/ 24 w 48"/>
                <a:gd name="T65" fmla="*/ 15 h 35"/>
                <a:gd name="T66" fmla="*/ 25 w 48"/>
                <a:gd name="T67" fmla="*/ 16 h 35"/>
                <a:gd name="T68" fmla="*/ 25 w 48"/>
                <a:gd name="T69" fmla="*/ 24 h 35"/>
                <a:gd name="T70" fmla="*/ 21 w 48"/>
                <a:gd name="T71" fmla="*/ 18 h 35"/>
                <a:gd name="T72" fmla="*/ 16 w 48"/>
                <a:gd name="T73" fmla="*/ 12 h 35"/>
                <a:gd name="T74" fmla="*/ 16 w 48"/>
                <a:gd name="T75" fmla="*/ 12 h 35"/>
                <a:gd name="T76" fmla="*/ 16 w 48"/>
                <a:gd name="T77" fmla="*/ 12 h 35"/>
                <a:gd name="T78" fmla="*/ 12 w 48"/>
                <a:gd name="T79" fmla="*/ 9 h 35"/>
                <a:gd name="T80" fmla="*/ 7 w 48"/>
                <a:gd name="T81" fmla="*/ 6 h 35"/>
                <a:gd name="T82" fmla="*/ 6 w 48"/>
                <a:gd name="T83" fmla="*/ 6 h 35"/>
                <a:gd name="T84" fmla="*/ 6 w 48"/>
                <a:gd name="T85" fmla="*/ 6 h 35"/>
                <a:gd name="T86" fmla="*/ 3 w 48"/>
                <a:gd name="T87" fmla="*/ 5 h 35"/>
                <a:gd name="T88" fmla="*/ 3 w 48"/>
                <a:gd name="T89" fmla="*/ 5 h 35"/>
                <a:gd name="T90" fmla="*/ 0 w 48"/>
                <a:gd name="T91" fmla="*/ 3 h 35"/>
                <a:gd name="T92" fmla="*/ 2 w 48"/>
                <a:gd name="T93" fmla="*/ 0 h 35"/>
                <a:gd name="T94" fmla="*/ 11 w 48"/>
                <a:gd name="T95" fmla="*/ 0 h 35"/>
                <a:gd name="T96" fmla="*/ 11 w 48"/>
                <a:gd name="T97" fmla="*/ 0 h 35"/>
                <a:gd name="T98" fmla="*/ 21 w 48"/>
                <a:gd name="T99" fmla="*/ 1 h 35"/>
                <a:gd name="T100" fmla="*/ 25 w 48"/>
                <a:gd name="T101" fmla="*/ 4 h 35"/>
                <a:gd name="T102" fmla="*/ 25 w 48"/>
                <a:gd name="T103" fmla="*/ 10 h 35"/>
                <a:gd name="T104" fmla="*/ 25 w 48"/>
                <a:gd name="T105" fmla="*/ 9 h 35"/>
                <a:gd name="T106" fmla="*/ 19 w 48"/>
                <a:gd name="T107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8" h="35">
                  <a:moveTo>
                    <a:pt x="25" y="16"/>
                  </a:moveTo>
                  <a:cubicBezTo>
                    <a:pt x="27" y="19"/>
                    <a:pt x="29" y="22"/>
                    <a:pt x="32" y="24"/>
                  </a:cubicBezTo>
                  <a:cubicBezTo>
                    <a:pt x="34" y="25"/>
                    <a:pt x="35" y="26"/>
                    <a:pt x="37" y="27"/>
                  </a:cubicBezTo>
                  <a:cubicBezTo>
                    <a:pt x="36" y="26"/>
                    <a:pt x="35" y="25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2" y="19"/>
                    <a:pt x="31" y="17"/>
                    <a:pt x="30" y="15"/>
                  </a:cubicBezTo>
                  <a:cubicBezTo>
                    <a:pt x="28" y="13"/>
                    <a:pt x="27" y="11"/>
                    <a:pt x="25" y="1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4"/>
                    <a:pt x="27" y="5"/>
                    <a:pt x="28" y="5"/>
                  </a:cubicBezTo>
                  <a:cubicBezTo>
                    <a:pt x="30" y="7"/>
                    <a:pt x="32" y="10"/>
                    <a:pt x="33" y="12"/>
                  </a:cubicBezTo>
                  <a:cubicBezTo>
                    <a:pt x="35" y="14"/>
                    <a:pt x="36" y="17"/>
                    <a:pt x="38" y="19"/>
                  </a:cubicBezTo>
                  <a:cubicBezTo>
                    <a:pt x="38" y="19"/>
                    <a:pt x="38" y="20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1" y="25"/>
                    <a:pt x="43" y="29"/>
                    <a:pt x="46" y="30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7" y="34"/>
                    <a:pt x="46" y="35"/>
                    <a:pt x="45" y="35"/>
                  </a:cubicBezTo>
                  <a:cubicBezTo>
                    <a:pt x="42" y="34"/>
                    <a:pt x="39" y="33"/>
                    <a:pt x="37" y="32"/>
                  </a:cubicBezTo>
                  <a:cubicBezTo>
                    <a:pt x="34" y="31"/>
                    <a:pt x="31" y="30"/>
                    <a:pt x="29" y="28"/>
                  </a:cubicBezTo>
                  <a:cubicBezTo>
                    <a:pt x="28" y="27"/>
                    <a:pt x="26" y="25"/>
                    <a:pt x="25" y="24"/>
                  </a:cubicBezTo>
                  <a:lnTo>
                    <a:pt x="25" y="16"/>
                  </a:lnTo>
                  <a:close/>
                  <a:moveTo>
                    <a:pt x="19" y="6"/>
                  </a:moveTo>
                  <a:cubicBezTo>
                    <a:pt x="17" y="5"/>
                    <a:pt x="16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6"/>
                    <a:pt x="18" y="7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1" y="11"/>
                    <a:pt x="23" y="13"/>
                    <a:pt x="24" y="15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2"/>
                    <a:pt x="22" y="20"/>
                    <a:pt x="21" y="18"/>
                  </a:cubicBezTo>
                  <a:cubicBezTo>
                    <a:pt x="19" y="16"/>
                    <a:pt x="17" y="14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1"/>
                    <a:pt x="13" y="10"/>
                    <a:pt x="12" y="9"/>
                  </a:cubicBezTo>
                  <a:cubicBezTo>
                    <a:pt x="10" y="8"/>
                    <a:pt x="8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" y="0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8" y="0"/>
                    <a:pt x="21" y="1"/>
                  </a:cubicBezTo>
                  <a:cubicBezTo>
                    <a:pt x="22" y="2"/>
                    <a:pt x="24" y="3"/>
                    <a:pt x="25" y="4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9"/>
                    <a:pt x="25" y="9"/>
                  </a:cubicBezTo>
                  <a:cubicBezTo>
                    <a:pt x="23" y="8"/>
                    <a:pt x="21" y="7"/>
                    <a:pt x="19" y="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37" name="Freeform 243"/>
            <p:cNvSpPr>
              <a:spLocks noEditPoints="1"/>
            </p:cNvSpPr>
            <p:nvPr/>
          </p:nvSpPr>
          <p:spPr bwMode="auto">
            <a:xfrm>
              <a:off x="5442051" y="4399863"/>
              <a:ext cx="105966" cy="69056"/>
            </a:xfrm>
            <a:custGeom>
              <a:avLst/>
              <a:gdLst>
                <a:gd name="T0" fmla="*/ 31 w 62"/>
                <a:gd name="T1" fmla="*/ 9 h 41"/>
                <a:gd name="T2" fmla="*/ 32 w 62"/>
                <a:gd name="T3" fmla="*/ 10 h 41"/>
                <a:gd name="T4" fmla="*/ 38 w 62"/>
                <a:gd name="T5" fmla="*/ 17 h 41"/>
                <a:gd name="T6" fmla="*/ 38 w 62"/>
                <a:gd name="T7" fmla="*/ 17 h 41"/>
                <a:gd name="T8" fmla="*/ 38 w 62"/>
                <a:gd name="T9" fmla="*/ 18 h 41"/>
                <a:gd name="T10" fmla="*/ 39 w 62"/>
                <a:gd name="T11" fmla="*/ 18 h 41"/>
                <a:gd name="T12" fmla="*/ 48 w 62"/>
                <a:gd name="T13" fmla="*/ 28 h 41"/>
                <a:gd name="T14" fmla="*/ 54 w 62"/>
                <a:gd name="T15" fmla="*/ 31 h 41"/>
                <a:gd name="T16" fmla="*/ 59 w 62"/>
                <a:gd name="T17" fmla="*/ 32 h 41"/>
                <a:gd name="T18" fmla="*/ 59 w 62"/>
                <a:gd name="T19" fmla="*/ 32 h 41"/>
                <a:gd name="T20" fmla="*/ 61 w 62"/>
                <a:gd name="T21" fmla="*/ 33 h 41"/>
                <a:gd name="T22" fmla="*/ 60 w 62"/>
                <a:gd name="T23" fmla="*/ 37 h 41"/>
                <a:gd name="T24" fmla="*/ 44 w 62"/>
                <a:gd name="T25" fmla="*/ 41 h 41"/>
                <a:gd name="T26" fmla="*/ 31 w 62"/>
                <a:gd name="T27" fmla="*/ 38 h 41"/>
                <a:gd name="T28" fmla="*/ 31 w 62"/>
                <a:gd name="T29" fmla="*/ 33 h 41"/>
                <a:gd name="T30" fmla="*/ 44 w 62"/>
                <a:gd name="T31" fmla="*/ 36 h 41"/>
                <a:gd name="T32" fmla="*/ 52 w 62"/>
                <a:gd name="T33" fmla="*/ 35 h 41"/>
                <a:gd name="T34" fmla="*/ 46 w 62"/>
                <a:gd name="T35" fmla="*/ 32 h 41"/>
                <a:gd name="T36" fmla="*/ 35 w 62"/>
                <a:gd name="T37" fmla="*/ 21 h 41"/>
                <a:gd name="T38" fmla="*/ 35 w 62"/>
                <a:gd name="T39" fmla="*/ 21 h 41"/>
                <a:gd name="T40" fmla="*/ 35 w 62"/>
                <a:gd name="T41" fmla="*/ 20 h 41"/>
                <a:gd name="T42" fmla="*/ 35 w 62"/>
                <a:gd name="T43" fmla="*/ 20 h 41"/>
                <a:gd name="T44" fmla="*/ 35 w 62"/>
                <a:gd name="T45" fmla="*/ 20 h 41"/>
                <a:gd name="T46" fmla="*/ 31 w 62"/>
                <a:gd name="T47" fmla="*/ 16 h 41"/>
                <a:gd name="T48" fmla="*/ 31 w 62"/>
                <a:gd name="T49" fmla="*/ 9 h 41"/>
                <a:gd name="T50" fmla="*/ 4 w 62"/>
                <a:gd name="T51" fmla="*/ 7 h 41"/>
                <a:gd name="T52" fmla="*/ 3 w 62"/>
                <a:gd name="T53" fmla="*/ 5 h 41"/>
                <a:gd name="T54" fmla="*/ 1 w 62"/>
                <a:gd name="T55" fmla="*/ 3 h 41"/>
                <a:gd name="T56" fmla="*/ 3 w 62"/>
                <a:gd name="T57" fmla="*/ 1 h 41"/>
                <a:gd name="T58" fmla="*/ 14 w 62"/>
                <a:gd name="T59" fmla="*/ 1 h 41"/>
                <a:gd name="T60" fmla="*/ 24 w 62"/>
                <a:gd name="T61" fmla="*/ 4 h 41"/>
                <a:gd name="T62" fmla="*/ 31 w 62"/>
                <a:gd name="T63" fmla="*/ 9 h 41"/>
                <a:gd name="T64" fmla="*/ 31 w 62"/>
                <a:gd name="T65" fmla="*/ 16 h 41"/>
                <a:gd name="T66" fmla="*/ 29 w 62"/>
                <a:gd name="T67" fmla="*/ 14 h 41"/>
                <a:gd name="T68" fmla="*/ 22 w 62"/>
                <a:gd name="T69" fmla="*/ 9 h 41"/>
                <a:gd name="T70" fmla="*/ 13 w 62"/>
                <a:gd name="T71" fmla="*/ 6 h 41"/>
                <a:gd name="T72" fmla="*/ 10 w 62"/>
                <a:gd name="T73" fmla="*/ 5 h 41"/>
                <a:gd name="T74" fmla="*/ 11 w 62"/>
                <a:gd name="T75" fmla="*/ 7 h 41"/>
                <a:gd name="T76" fmla="*/ 14 w 62"/>
                <a:gd name="T77" fmla="*/ 11 h 41"/>
                <a:gd name="T78" fmla="*/ 17 w 62"/>
                <a:gd name="T79" fmla="*/ 16 h 41"/>
                <a:gd name="T80" fmla="*/ 30 w 62"/>
                <a:gd name="T81" fmla="*/ 32 h 41"/>
                <a:gd name="T82" fmla="*/ 31 w 62"/>
                <a:gd name="T83" fmla="*/ 33 h 41"/>
                <a:gd name="T84" fmla="*/ 31 w 62"/>
                <a:gd name="T85" fmla="*/ 38 h 41"/>
                <a:gd name="T86" fmla="*/ 27 w 62"/>
                <a:gd name="T87" fmla="*/ 36 h 41"/>
                <a:gd name="T88" fmla="*/ 13 w 62"/>
                <a:gd name="T89" fmla="*/ 19 h 41"/>
                <a:gd name="T90" fmla="*/ 10 w 62"/>
                <a:gd name="T91" fmla="*/ 13 h 41"/>
                <a:gd name="T92" fmla="*/ 7 w 62"/>
                <a:gd name="T93" fmla="*/ 10 h 41"/>
                <a:gd name="T94" fmla="*/ 4 w 62"/>
                <a:gd name="T95" fmla="*/ 7 h 41"/>
                <a:gd name="T96" fmla="*/ 4 w 62"/>
                <a:gd name="T97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2" h="41">
                  <a:moveTo>
                    <a:pt x="31" y="9"/>
                  </a:moveTo>
                  <a:cubicBezTo>
                    <a:pt x="31" y="10"/>
                    <a:pt x="32" y="10"/>
                    <a:pt x="32" y="10"/>
                  </a:cubicBezTo>
                  <a:cubicBezTo>
                    <a:pt x="34" y="12"/>
                    <a:pt x="36" y="15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41" y="21"/>
                    <a:pt x="45" y="25"/>
                    <a:pt x="48" y="28"/>
                  </a:cubicBezTo>
                  <a:cubicBezTo>
                    <a:pt x="50" y="29"/>
                    <a:pt x="52" y="30"/>
                    <a:pt x="54" y="31"/>
                  </a:cubicBezTo>
                  <a:cubicBezTo>
                    <a:pt x="56" y="32"/>
                    <a:pt x="58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60" y="32"/>
                    <a:pt x="61" y="33"/>
                    <a:pt x="61" y="33"/>
                  </a:cubicBezTo>
                  <a:cubicBezTo>
                    <a:pt x="62" y="34"/>
                    <a:pt x="61" y="36"/>
                    <a:pt x="60" y="37"/>
                  </a:cubicBezTo>
                  <a:cubicBezTo>
                    <a:pt x="55" y="40"/>
                    <a:pt x="49" y="41"/>
                    <a:pt x="44" y="41"/>
                  </a:cubicBezTo>
                  <a:cubicBezTo>
                    <a:pt x="39" y="41"/>
                    <a:pt x="35" y="40"/>
                    <a:pt x="31" y="38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5" y="35"/>
                    <a:pt x="39" y="36"/>
                    <a:pt x="44" y="36"/>
                  </a:cubicBezTo>
                  <a:cubicBezTo>
                    <a:pt x="47" y="36"/>
                    <a:pt x="49" y="36"/>
                    <a:pt x="52" y="35"/>
                  </a:cubicBezTo>
                  <a:cubicBezTo>
                    <a:pt x="50" y="34"/>
                    <a:pt x="47" y="33"/>
                    <a:pt x="46" y="32"/>
                  </a:cubicBezTo>
                  <a:cubicBezTo>
                    <a:pt x="41" y="29"/>
                    <a:pt x="38" y="25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3" y="19"/>
                    <a:pt x="32" y="17"/>
                    <a:pt x="31" y="16"/>
                  </a:cubicBezTo>
                  <a:lnTo>
                    <a:pt x="31" y="9"/>
                  </a:lnTo>
                  <a:close/>
                  <a:moveTo>
                    <a:pt x="4" y="7"/>
                  </a:moveTo>
                  <a:cubicBezTo>
                    <a:pt x="4" y="6"/>
                    <a:pt x="3" y="6"/>
                    <a:pt x="3" y="5"/>
                  </a:cubicBezTo>
                  <a:cubicBezTo>
                    <a:pt x="2" y="6"/>
                    <a:pt x="1" y="5"/>
                    <a:pt x="1" y="3"/>
                  </a:cubicBezTo>
                  <a:cubicBezTo>
                    <a:pt x="0" y="2"/>
                    <a:pt x="1" y="1"/>
                    <a:pt x="3" y="1"/>
                  </a:cubicBezTo>
                  <a:cubicBezTo>
                    <a:pt x="7" y="0"/>
                    <a:pt x="10" y="0"/>
                    <a:pt x="14" y="1"/>
                  </a:cubicBezTo>
                  <a:cubicBezTo>
                    <a:pt x="17" y="2"/>
                    <a:pt x="21" y="3"/>
                    <a:pt x="24" y="4"/>
                  </a:cubicBezTo>
                  <a:cubicBezTo>
                    <a:pt x="26" y="6"/>
                    <a:pt x="29" y="7"/>
                    <a:pt x="31" y="9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0" y="15"/>
                    <a:pt x="29" y="14"/>
                    <a:pt x="29" y="14"/>
                  </a:cubicBezTo>
                  <a:cubicBezTo>
                    <a:pt x="27" y="12"/>
                    <a:pt x="24" y="10"/>
                    <a:pt x="22" y="9"/>
                  </a:cubicBezTo>
                  <a:cubicBezTo>
                    <a:pt x="19" y="7"/>
                    <a:pt x="16" y="6"/>
                    <a:pt x="13" y="6"/>
                  </a:cubicBezTo>
                  <a:cubicBezTo>
                    <a:pt x="12" y="6"/>
                    <a:pt x="11" y="5"/>
                    <a:pt x="10" y="5"/>
                  </a:cubicBezTo>
                  <a:cubicBezTo>
                    <a:pt x="10" y="6"/>
                    <a:pt x="11" y="6"/>
                    <a:pt x="11" y="7"/>
                  </a:cubicBezTo>
                  <a:cubicBezTo>
                    <a:pt x="12" y="8"/>
                    <a:pt x="13" y="10"/>
                    <a:pt x="14" y="11"/>
                  </a:cubicBezTo>
                  <a:cubicBezTo>
                    <a:pt x="15" y="13"/>
                    <a:pt x="16" y="15"/>
                    <a:pt x="17" y="16"/>
                  </a:cubicBezTo>
                  <a:cubicBezTo>
                    <a:pt x="20" y="23"/>
                    <a:pt x="23" y="29"/>
                    <a:pt x="30" y="32"/>
                  </a:cubicBezTo>
                  <a:cubicBezTo>
                    <a:pt x="30" y="33"/>
                    <a:pt x="30" y="33"/>
                    <a:pt x="31" y="33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28" y="37"/>
                    <a:pt x="27" y="36"/>
                  </a:cubicBezTo>
                  <a:cubicBezTo>
                    <a:pt x="20" y="32"/>
                    <a:pt x="16" y="25"/>
                    <a:pt x="13" y="19"/>
                  </a:cubicBezTo>
                  <a:cubicBezTo>
                    <a:pt x="12" y="17"/>
                    <a:pt x="11" y="15"/>
                    <a:pt x="10" y="13"/>
                  </a:cubicBezTo>
                  <a:cubicBezTo>
                    <a:pt x="9" y="12"/>
                    <a:pt x="8" y="11"/>
                    <a:pt x="7" y="10"/>
                  </a:cubicBezTo>
                  <a:cubicBezTo>
                    <a:pt x="6" y="9"/>
                    <a:pt x="5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38" name="Freeform 244"/>
            <p:cNvSpPr>
              <a:spLocks noEditPoints="1"/>
            </p:cNvSpPr>
            <p:nvPr/>
          </p:nvSpPr>
          <p:spPr bwMode="auto">
            <a:xfrm>
              <a:off x="5548016" y="4353428"/>
              <a:ext cx="47625" cy="90488"/>
            </a:xfrm>
            <a:custGeom>
              <a:avLst/>
              <a:gdLst>
                <a:gd name="T0" fmla="*/ 19 w 28"/>
                <a:gd name="T1" fmla="*/ 20 h 53"/>
                <a:gd name="T2" fmla="*/ 14 w 28"/>
                <a:gd name="T3" fmla="*/ 26 h 53"/>
                <a:gd name="T4" fmla="*/ 14 w 28"/>
                <a:gd name="T5" fmla="*/ 27 h 53"/>
                <a:gd name="T6" fmla="*/ 14 w 28"/>
                <a:gd name="T7" fmla="*/ 19 h 53"/>
                <a:gd name="T8" fmla="*/ 15 w 28"/>
                <a:gd name="T9" fmla="*/ 17 h 53"/>
                <a:gd name="T10" fmla="*/ 18 w 28"/>
                <a:gd name="T11" fmla="*/ 13 h 53"/>
                <a:gd name="T12" fmla="*/ 19 w 28"/>
                <a:gd name="T13" fmla="*/ 7 h 53"/>
                <a:gd name="T14" fmla="*/ 20 w 28"/>
                <a:gd name="T15" fmla="*/ 6 h 53"/>
                <a:gd name="T16" fmla="*/ 20 w 28"/>
                <a:gd name="T17" fmla="*/ 6 h 53"/>
                <a:gd name="T18" fmla="*/ 20 w 28"/>
                <a:gd name="T19" fmla="*/ 3 h 53"/>
                <a:gd name="T20" fmla="*/ 20 w 28"/>
                <a:gd name="T21" fmla="*/ 3 h 53"/>
                <a:gd name="T22" fmla="*/ 22 w 28"/>
                <a:gd name="T23" fmla="*/ 0 h 53"/>
                <a:gd name="T24" fmla="*/ 25 w 28"/>
                <a:gd name="T25" fmla="*/ 2 h 53"/>
                <a:gd name="T26" fmla="*/ 25 w 28"/>
                <a:gd name="T27" fmla="*/ 2 h 53"/>
                <a:gd name="T28" fmla="*/ 25 w 28"/>
                <a:gd name="T29" fmla="*/ 2 h 53"/>
                <a:gd name="T30" fmla="*/ 25 w 28"/>
                <a:gd name="T31" fmla="*/ 2 h 53"/>
                <a:gd name="T32" fmla="*/ 27 w 28"/>
                <a:gd name="T33" fmla="*/ 10 h 53"/>
                <a:gd name="T34" fmla="*/ 27 w 28"/>
                <a:gd name="T35" fmla="*/ 10 h 53"/>
                <a:gd name="T36" fmla="*/ 27 w 28"/>
                <a:gd name="T37" fmla="*/ 20 h 53"/>
                <a:gd name="T38" fmla="*/ 25 w 28"/>
                <a:gd name="T39" fmla="*/ 27 h 53"/>
                <a:gd name="T40" fmla="*/ 20 w 28"/>
                <a:gd name="T41" fmla="*/ 34 h 53"/>
                <a:gd name="T42" fmla="*/ 20 w 28"/>
                <a:gd name="T43" fmla="*/ 35 h 53"/>
                <a:gd name="T44" fmla="*/ 14 w 28"/>
                <a:gd name="T45" fmla="*/ 40 h 53"/>
                <a:gd name="T46" fmla="*/ 14 w 28"/>
                <a:gd name="T47" fmla="*/ 33 h 53"/>
                <a:gd name="T48" fmla="*/ 16 w 28"/>
                <a:gd name="T49" fmla="*/ 31 h 53"/>
                <a:gd name="T50" fmla="*/ 16 w 28"/>
                <a:gd name="T51" fmla="*/ 31 h 53"/>
                <a:gd name="T52" fmla="*/ 20 w 28"/>
                <a:gd name="T53" fmla="*/ 25 h 53"/>
                <a:gd name="T54" fmla="*/ 22 w 28"/>
                <a:gd name="T55" fmla="*/ 19 h 53"/>
                <a:gd name="T56" fmla="*/ 23 w 28"/>
                <a:gd name="T57" fmla="*/ 14 h 53"/>
                <a:gd name="T58" fmla="*/ 22 w 28"/>
                <a:gd name="T59" fmla="*/ 14 h 53"/>
                <a:gd name="T60" fmla="*/ 19 w 28"/>
                <a:gd name="T61" fmla="*/ 20 h 53"/>
                <a:gd name="T62" fmla="*/ 14 w 28"/>
                <a:gd name="T63" fmla="*/ 27 h 53"/>
                <a:gd name="T64" fmla="*/ 8 w 28"/>
                <a:gd name="T65" fmla="*/ 36 h 53"/>
                <a:gd name="T66" fmla="*/ 8 w 28"/>
                <a:gd name="T67" fmla="*/ 36 h 53"/>
                <a:gd name="T68" fmla="*/ 8 w 28"/>
                <a:gd name="T69" fmla="*/ 36 h 53"/>
                <a:gd name="T70" fmla="*/ 6 w 28"/>
                <a:gd name="T71" fmla="*/ 41 h 53"/>
                <a:gd name="T72" fmla="*/ 8 w 28"/>
                <a:gd name="T73" fmla="*/ 38 h 53"/>
                <a:gd name="T74" fmla="*/ 9 w 28"/>
                <a:gd name="T75" fmla="*/ 38 h 53"/>
                <a:gd name="T76" fmla="*/ 9 w 28"/>
                <a:gd name="T77" fmla="*/ 38 h 53"/>
                <a:gd name="T78" fmla="*/ 11 w 28"/>
                <a:gd name="T79" fmla="*/ 37 h 53"/>
                <a:gd name="T80" fmla="*/ 14 w 28"/>
                <a:gd name="T81" fmla="*/ 33 h 53"/>
                <a:gd name="T82" fmla="*/ 14 w 28"/>
                <a:gd name="T83" fmla="*/ 40 h 53"/>
                <a:gd name="T84" fmla="*/ 14 w 28"/>
                <a:gd name="T85" fmla="*/ 40 h 53"/>
                <a:gd name="T86" fmla="*/ 12 w 28"/>
                <a:gd name="T87" fmla="*/ 41 h 53"/>
                <a:gd name="T88" fmla="*/ 12 w 28"/>
                <a:gd name="T89" fmla="*/ 42 h 53"/>
                <a:gd name="T90" fmla="*/ 12 w 28"/>
                <a:gd name="T91" fmla="*/ 42 h 53"/>
                <a:gd name="T92" fmla="*/ 5 w 28"/>
                <a:gd name="T93" fmla="*/ 51 h 53"/>
                <a:gd name="T94" fmla="*/ 5 w 28"/>
                <a:gd name="T95" fmla="*/ 51 h 53"/>
                <a:gd name="T96" fmla="*/ 3 w 28"/>
                <a:gd name="T97" fmla="*/ 53 h 53"/>
                <a:gd name="T98" fmla="*/ 0 w 28"/>
                <a:gd name="T99" fmla="*/ 51 h 53"/>
                <a:gd name="T100" fmla="*/ 1 w 28"/>
                <a:gd name="T101" fmla="*/ 42 h 53"/>
                <a:gd name="T102" fmla="*/ 3 w 28"/>
                <a:gd name="T103" fmla="*/ 34 h 53"/>
                <a:gd name="T104" fmla="*/ 3 w 28"/>
                <a:gd name="T105" fmla="*/ 34 h 53"/>
                <a:gd name="T106" fmla="*/ 11 w 28"/>
                <a:gd name="T107" fmla="*/ 23 h 53"/>
                <a:gd name="T108" fmla="*/ 14 w 28"/>
                <a:gd name="T109" fmla="*/ 19 h 53"/>
                <a:gd name="T110" fmla="*/ 14 w 28"/>
                <a:gd name="T111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" h="53">
                  <a:moveTo>
                    <a:pt x="19" y="20"/>
                  </a:moveTo>
                  <a:cubicBezTo>
                    <a:pt x="18" y="22"/>
                    <a:pt x="16" y="24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8"/>
                    <a:pt x="15" y="17"/>
                  </a:cubicBezTo>
                  <a:cubicBezTo>
                    <a:pt x="16" y="16"/>
                    <a:pt x="17" y="14"/>
                    <a:pt x="18" y="13"/>
                  </a:cubicBezTo>
                  <a:cubicBezTo>
                    <a:pt x="18" y="11"/>
                    <a:pt x="19" y="9"/>
                    <a:pt x="19" y="7"/>
                  </a:cubicBezTo>
                  <a:cubicBezTo>
                    <a:pt x="19" y="7"/>
                    <a:pt x="19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0"/>
                    <a:pt x="22" y="0"/>
                  </a:cubicBezTo>
                  <a:cubicBezTo>
                    <a:pt x="23" y="0"/>
                    <a:pt x="24" y="0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5"/>
                    <a:pt x="26" y="8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4"/>
                    <a:pt x="28" y="17"/>
                    <a:pt x="27" y="20"/>
                  </a:cubicBezTo>
                  <a:cubicBezTo>
                    <a:pt x="27" y="22"/>
                    <a:pt x="26" y="25"/>
                    <a:pt x="25" y="27"/>
                  </a:cubicBezTo>
                  <a:cubicBezTo>
                    <a:pt x="23" y="30"/>
                    <a:pt x="22" y="32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8" y="37"/>
                    <a:pt x="16" y="38"/>
                    <a:pt x="14" y="40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6" y="32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8" y="29"/>
                    <a:pt x="19" y="27"/>
                    <a:pt x="20" y="25"/>
                  </a:cubicBezTo>
                  <a:cubicBezTo>
                    <a:pt x="21" y="23"/>
                    <a:pt x="22" y="21"/>
                    <a:pt x="22" y="19"/>
                  </a:cubicBezTo>
                  <a:cubicBezTo>
                    <a:pt x="23" y="17"/>
                    <a:pt x="23" y="16"/>
                    <a:pt x="23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6"/>
                    <a:pt x="21" y="18"/>
                    <a:pt x="19" y="20"/>
                  </a:cubicBezTo>
                  <a:close/>
                  <a:moveTo>
                    <a:pt x="14" y="27"/>
                  </a:moveTo>
                  <a:cubicBezTo>
                    <a:pt x="12" y="30"/>
                    <a:pt x="9" y="33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7"/>
                    <a:pt x="6" y="39"/>
                    <a:pt x="6" y="41"/>
                  </a:cubicBezTo>
                  <a:cubicBezTo>
                    <a:pt x="7" y="40"/>
                    <a:pt x="8" y="39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7"/>
                    <a:pt x="10" y="37"/>
                    <a:pt x="11" y="37"/>
                  </a:cubicBezTo>
                  <a:cubicBezTo>
                    <a:pt x="12" y="36"/>
                    <a:pt x="13" y="35"/>
                    <a:pt x="14" y="33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9" y="44"/>
                    <a:pt x="5" y="48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2"/>
                    <a:pt x="4" y="53"/>
                    <a:pt x="3" y="53"/>
                  </a:cubicBezTo>
                  <a:cubicBezTo>
                    <a:pt x="1" y="53"/>
                    <a:pt x="0" y="52"/>
                    <a:pt x="0" y="51"/>
                  </a:cubicBezTo>
                  <a:cubicBezTo>
                    <a:pt x="0" y="48"/>
                    <a:pt x="0" y="45"/>
                    <a:pt x="1" y="42"/>
                  </a:cubicBezTo>
                  <a:cubicBezTo>
                    <a:pt x="1" y="39"/>
                    <a:pt x="2" y="36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5" y="30"/>
                    <a:pt x="8" y="27"/>
                    <a:pt x="11" y="23"/>
                  </a:cubicBezTo>
                  <a:cubicBezTo>
                    <a:pt x="12" y="22"/>
                    <a:pt x="13" y="21"/>
                    <a:pt x="14" y="19"/>
                  </a:cubicBezTo>
                  <a:lnTo>
                    <a:pt x="14" y="2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39" name="Freeform 245"/>
            <p:cNvSpPr>
              <a:spLocks noEditPoints="1"/>
            </p:cNvSpPr>
            <p:nvPr/>
          </p:nvSpPr>
          <p:spPr bwMode="auto">
            <a:xfrm>
              <a:off x="5527776" y="4327235"/>
              <a:ext cx="57150" cy="113110"/>
            </a:xfrm>
            <a:custGeom>
              <a:avLst/>
              <a:gdLst>
                <a:gd name="T0" fmla="*/ 17 w 34"/>
                <a:gd name="T1" fmla="*/ 15 h 67"/>
                <a:gd name="T2" fmla="*/ 21 w 34"/>
                <a:gd name="T3" fmla="*/ 12 h 67"/>
                <a:gd name="T4" fmla="*/ 24 w 34"/>
                <a:gd name="T5" fmla="*/ 9 h 67"/>
                <a:gd name="T6" fmla="*/ 26 w 34"/>
                <a:gd name="T7" fmla="*/ 5 h 67"/>
                <a:gd name="T8" fmla="*/ 26 w 34"/>
                <a:gd name="T9" fmla="*/ 5 h 67"/>
                <a:gd name="T10" fmla="*/ 26 w 34"/>
                <a:gd name="T11" fmla="*/ 5 h 67"/>
                <a:gd name="T12" fmla="*/ 26 w 34"/>
                <a:gd name="T13" fmla="*/ 5 h 67"/>
                <a:gd name="T14" fmla="*/ 27 w 34"/>
                <a:gd name="T15" fmla="*/ 3 h 67"/>
                <a:gd name="T16" fmla="*/ 27 w 34"/>
                <a:gd name="T17" fmla="*/ 3 h 67"/>
                <a:gd name="T18" fmla="*/ 29 w 34"/>
                <a:gd name="T19" fmla="*/ 1 h 67"/>
                <a:gd name="T20" fmla="*/ 32 w 34"/>
                <a:gd name="T21" fmla="*/ 2 h 67"/>
                <a:gd name="T22" fmla="*/ 34 w 34"/>
                <a:gd name="T23" fmla="*/ 13 h 67"/>
                <a:gd name="T24" fmla="*/ 33 w 34"/>
                <a:gd name="T25" fmla="*/ 23 h 67"/>
                <a:gd name="T26" fmla="*/ 29 w 34"/>
                <a:gd name="T27" fmla="*/ 33 h 67"/>
                <a:gd name="T28" fmla="*/ 23 w 34"/>
                <a:gd name="T29" fmla="*/ 41 h 67"/>
                <a:gd name="T30" fmla="*/ 23 w 34"/>
                <a:gd name="T31" fmla="*/ 41 h 67"/>
                <a:gd name="T32" fmla="*/ 17 w 34"/>
                <a:gd name="T33" fmla="*/ 49 h 67"/>
                <a:gd name="T34" fmla="*/ 17 w 34"/>
                <a:gd name="T35" fmla="*/ 40 h 67"/>
                <a:gd name="T36" fmla="*/ 19 w 34"/>
                <a:gd name="T37" fmla="*/ 38 h 67"/>
                <a:gd name="T38" fmla="*/ 19 w 34"/>
                <a:gd name="T39" fmla="*/ 37 h 67"/>
                <a:gd name="T40" fmla="*/ 25 w 34"/>
                <a:gd name="T41" fmla="*/ 30 h 67"/>
                <a:gd name="T42" fmla="*/ 28 w 34"/>
                <a:gd name="T43" fmla="*/ 22 h 67"/>
                <a:gd name="T44" fmla="*/ 29 w 34"/>
                <a:gd name="T45" fmla="*/ 13 h 67"/>
                <a:gd name="T46" fmla="*/ 29 w 34"/>
                <a:gd name="T47" fmla="*/ 10 h 67"/>
                <a:gd name="T48" fmla="*/ 27 w 34"/>
                <a:gd name="T49" fmla="*/ 12 h 67"/>
                <a:gd name="T50" fmla="*/ 24 w 34"/>
                <a:gd name="T51" fmla="*/ 15 h 67"/>
                <a:gd name="T52" fmla="*/ 20 w 34"/>
                <a:gd name="T53" fmla="*/ 19 h 67"/>
                <a:gd name="T54" fmla="*/ 19 w 34"/>
                <a:gd name="T55" fmla="*/ 19 h 67"/>
                <a:gd name="T56" fmla="*/ 17 w 34"/>
                <a:gd name="T57" fmla="*/ 21 h 67"/>
                <a:gd name="T58" fmla="*/ 17 w 34"/>
                <a:gd name="T59" fmla="*/ 15 h 67"/>
                <a:gd name="T60" fmla="*/ 13 w 34"/>
                <a:gd name="T61" fmla="*/ 59 h 67"/>
                <a:gd name="T62" fmla="*/ 13 w 34"/>
                <a:gd name="T63" fmla="*/ 64 h 67"/>
                <a:gd name="T64" fmla="*/ 12 w 34"/>
                <a:gd name="T65" fmla="*/ 66 h 67"/>
                <a:gd name="T66" fmla="*/ 9 w 34"/>
                <a:gd name="T67" fmla="*/ 66 h 67"/>
                <a:gd name="T68" fmla="*/ 1 w 34"/>
                <a:gd name="T69" fmla="*/ 51 h 67"/>
                <a:gd name="T70" fmla="*/ 2 w 34"/>
                <a:gd name="T71" fmla="*/ 34 h 67"/>
                <a:gd name="T72" fmla="*/ 16 w 34"/>
                <a:gd name="T73" fmla="*/ 16 h 67"/>
                <a:gd name="T74" fmla="*/ 16 w 34"/>
                <a:gd name="T75" fmla="*/ 16 h 67"/>
                <a:gd name="T76" fmla="*/ 17 w 34"/>
                <a:gd name="T77" fmla="*/ 15 h 67"/>
                <a:gd name="T78" fmla="*/ 17 w 34"/>
                <a:gd name="T79" fmla="*/ 21 h 67"/>
                <a:gd name="T80" fmla="*/ 7 w 34"/>
                <a:gd name="T81" fmla="*/ 35 h 67"/>
                <a:gd name="T82" fmla="*/ 6 w 34"/>
                <a:gd name="T83" fmla="*/ 50 h 67"/>
                <a:gd name="T84" fmla="*/ 9 w 34"/>
                <a:gd name="T85" fmla="*/ 58 h 67"/>
                <a:gd name="T86" fmla="*/ 11 w 34"/>
                <a:gd name="T87" fmla="*/ 51 h 67"/>
                <a:gd name="T88" fmla="*/ 17 w 34"/>
                <a:gd name="T89" fmla="*/ 40 h 67"/>
                <a:gd name="T90" fmla="*/ 17 w 34"/>
                <a:gd name="T91" fmla="*/ 49 h 67"/>
                <a:gd name="T92" fmla="*/ 15 w 34"/>
                <a:gd name="T93" fmla="*/ 52 h 67"/>
                <a:gd name="T94" fmla="*/ 13 w 34"/>
                <a:gd name="T95" fmla="*/ 59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67">
                  <a:moveTo>
                    <a:pt x="17" y="15"/>
                  </a:moveTo>
                  <a:cubicBezTo>
                    <a:pt x="18" y="14"/>
                    <a:pt x="20" y="13"/>
                    <a:pt x="21" y="12"/>
                  </a:cubicBezTo>
                  <a:cubicBezTo>
                    <a:pt x="22" y="11"/>
                    <a:pt x="23" y="10"/>
                    <a:pt x="24" y="9"/>
                  </a:cubicBezTo>
                  <a:cubicBezTo>
                    <a:pt x="24" y="8"/>
                    <a:pt x="25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7" y="4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7" y="1"/>
                    <a:pt x="29" y="1"/>
                  </a:cubicBezTo>
                  <a:cubicBezTo>
                    <a:pt x="30" y="0"/>
                    <a:pt x="31" y="1"/>
                    <a:pt x="32" y="2"/>
                  </a:cubicBezTo>
                  <a:cubicBezTo>
                    <a:pt x="33" y="6"/>
                    <a:pt x="34" y="9"/>
                    <a:pt x="34" y="13"/>
                  </a:cubicBezTo>
                  <a:cubicBezTo>
                    <a:pt x="34" y="17"/>
                    <a:pt x="34" y="20"/>
                    <a:pt x="33" y="23"/>
                  </a:cubicBezTo>
                  <a:cubicBezTo>
                    <a:pt x="32" y="27"/>
                    <a:pt x="30" y="30"/>
                    <a:pt x="29" y="33"/>
                  </a:cubicBezTo>
                  <a:cubicBezTo>
                    <a:pt x="27" y="35"/>
                    <a:pt x="25" y="38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1" y="43"/>
                    <a:pt x="19" y="46"/>
                    <a:pt x="17" y="4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8" y="39"/>
                    <a:pt x="18" y="39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1" y="35"/>
                    <a:pt x="23" y="33"/>
                    <a:pt x="25" y="30"/>
                  </a:cubicBezTo>
                  <a:cubicBezTo>
                    <a:pt x="26" y="28"/>
                    <a:pt x="27" y="25"/>
                    <a:pt x="28" y="22"/>
                  </a:cubicBezTo>
                  <a:cubicBezTo>
                    <a:pt x="29" y="19"/>
                    <a:pt x="29" y="16"/>
                    <a:pt x="29" y="13"/>
                  </a:cubicBezTo>
                  <a:cubicBezTo>
                    <a:pt x="29" y="12"/>
                    <a:pt x="29" y="11"/>
                    <a:pt x="29" y="10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6" y="13"/>
                    <a:pt x="25" y="14"/>
                    <a:pt x="24" y="15"/>
                  </a:cubicBezTo>
                  <a:cubicBezTo>
                    <a:pt x="22" y="17"/>
                    <a:pt x="21" y="18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8" y="21"/>
                    <a:pt x="17" y="21"/>
                  </a:cubicBezTo>
                  <a:lnTo>
                    <a:pt x="17" y="15"/>
                  </a:lnTo>
                  <a:close/>
                  <a:moveTo>
                    <a:pt x="13" y="59"/>
                  </a:moveTo>
                  <a:cubicBezTo>
                    <a:pt x="13" y="61"/>
                    <a:pt x="13" y="62"/>
                    <a:pt x="13" y="64"/>
                  </a:cubicBezTo>
                  <a:cubicBezTo>
                    <a:pt x="13" y="65"/>
                    <a:pt x="13" y="65"/>
                    <a:pt x="12" y="66"/>
                  </a:cubicBezTo>
                  <a:cubicBezTo>
                    <a:pt x="12" y="67"/>
                    <a:pt x="10" y="67"/>
                    <a:pt x="9" y="66"/>
                  </a:cubicBezTo>
                  <a:cubicBezTo>
                    <a:pt x="5" y="62"/>
                    <a:pt x="2" y="56"/>
                    <a:pt x="1" y="51"/>
                  </a:cubicBezTo>
                  <a:cubicBezTo>
                    <a:pt x="0" y="45"/>
                    <a:pt x="0" y="39"/>
                    <a:pt x="2" y="34"/>
                  </a:cubicBezTo>
                  <a:cubicBezTo>
                    <a:pt x="5" y="26"/>
                    <a:pt x="10" y="21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3" y="25"/>
                    <a:pt x="9" y="29"/>
                    <a:pt x="7" y="35"/>
                  </a:cubicBezTo>
                  <a:cubicBezTo>
                    <a:pt x="5" y="40"/>
                    <a:pt x="5" y="45"/>
                    <a:pt x="6" y="50"/>
                  </a:cubicBezTo>
                  <a:cubicBezTo>
                    <a:pt x="6" y="53"/>
                    <a:pt x="7" y="55"/>
                    <a:pt x="9" y="58"/>
                  </a:cubicBezTo>
                  <a:cubicBezTo>
                    <a:pt x="9" y="55"/>
                    <a:pt x="10" y="53"/>
                    <a:pt x="11" y="51"/>
                  </a:cubicBezTo>
                  <a:cubicBezTo>
                    <a:pt x="12" y="47"/>
                    <a:pt x="15" y="43"/>
                    <a:pt x="17" y="4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50"/>
                    <a:pt x="16" y="51"/>
                    <a:pt x="15" y="52"/>
                  </a:cubicBezTo>
                  <a:cubicBezTo>
                    <a:pt x="15" y="54"/>
                    <a:pt x="14" y="57"/>
                    <a:pt x="13" y="5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48" name="Freeform 254"/>
            <p:cNvSpPr>
              <a:spLocks noEditPoints="1"/>
            </p:cNvSpPr>
            <p:nvPr/>
          </p:nvSpPr>
          <p:spPr bwMode="auto">
            <a:xfrm>
              <a:off x="6792220" y="4411770"/>
              <a:ext cx="182166" cy="147638"/>
            </a:xfrm>
            <a:custGeom>
              <a:avLst/>
              <a:gdLst>
                <a:gd name="T0" fmla="*/ 93 w 108"/>
                <a:gd name="T1" fmla="*/ 22 h 87"/>
                <a:gd name="T2" fmla="*/ 88 w 108"/>
                <a:gd name="T3" fmla="*/ 1 h 87"/>
                <a:gd name="T4" fmla="*/ 108 w 108"/>
                <a:gd name="T5" fmla="*/ 32 h 87"/>
                <a:gd name="T6" fmla="*/ 106 w 108"/>
                <a:gd name="T7" fmla="*/ 84 h 87"/>
                <a:gd name="T8" fmla="*/ 86 w 108"/>
                <a:gd name="T9" fmla="*/ 87 h 87"/>
                <a:gd name="T10" fmla="*/ 103 w 108"/>
                <a:gd name="T11" fmla="*/ 81 h 87"/>
                <a:gd name="T12" fmla="*/ 104 w 108"/>
                <a:gd name="T13" fmla="*/ 68 h 87"/>
                <a:gd name="T14" fmla="*/ 97 w 108"/>
                <a:gd name="T15" fmla="*/ 62 h 87"/>
                <a:gd name="T16" fmla="*/ 97 w 108"/>
                <a:gd name="T17" fmla="*/ 46 h 87"/>
                <a:gd name="T18" fmla="*/ 94 w 108"/>
                <a:gd name="T19" fmla="*/ 51 h 87"/>
                <a:gd name="T20" fmla="*/ 86 w 108"/>
                <a:gd name="T21" fmla="*/ 62 h 87"/>
                <a:gd name="T22" fmla="*/ 89 w 108"/>
                <a:gd name="T23" fmla="*/ 28 h 87"/>
                <a:gd name="T24" fmla="*/ 86 w 108"/>
                <a:gd name="T25" fmla="*/ 16 h 87"/>
                <a:gd name="T26" fmla="*/ 84 w 108"/>
                <a:gd name="T27" fmla="*/ 5 h 87"/>
                <a:gd name="T28" fmla="*/ 86 w 108"/>
                <a:gd name="T29" fmla="*/ 0 h 87"/>
                <a:gd name="T30" fmla="*/ 86 w 108"/>
                <a:gd name="T31" fmla="*/ 8 h 87"/>
                <a:gd name="T32" fmla="*/ 84 w 108"/>
                <a:gd name="T33" fmla="*/ 68 h 87"/>
                <a:gd name="T34" fmla="*/ 86 w 108"/>
                <a:gd name="T35" fmla="*/ 82 h 87"/>
                <a:gd name="T36" fmla="*/ 86 w 108"/>
                <a:gd name="T37" fmla="*/ 87 h 87"/>
                <a:gd name="T38" fmla="*/ 79 w 108"/>
                <a:gd name="T39" fmla="*/ 70 h 87"/>
                <a:gd name="T40" fmla="*/ 86 w 108"/>
                <a:gd name="T41" fmla="*/ 16 h 87"/>
                <a:gd name="T42" fmla="*/ 54 w 108"/>
                <a:gd name="T43" fmla="*/ 6 h 87"/>
                <a:gd name="T44" fmla="*/ 85 w 108"/>
                <a:gd name="T45" fmla="*/ 23 h 87"/>
                <a:gd name="T46" fmla="*/ 86 w 108"/>
                <a:gd name="T47" fmla="*/ 28 h 87"/>
                <a:gd name="T48" fmla="*/ 86 w 108"/>
                <a:gd name="T49" fmla="*/ 51 h 87"/>
                <a:gd name="T50" fmla="*/ 86 w 108"/>
                <a:gd name="T51" fmla="*/ 57 h 87"/>
                <a:gd name="T52" fmla="*/ 74 w 108"/>
                <a:gd name="T53" fmla="*/ 59 h 87"/>
                <a:gd name="T54" fmla="*/ 86 w 108"/>
                <a:gd name="T55" fmla="*/ 46 h 87"/>
                <a:gd name="T56" fmla="*/ 22 w 108"/>
                <a:gd name="T57" fmla="*/ 8 h 87"/>
                <a:gd name="T58" fmla="*/ 54 w 108"/>
                <a:gd name="T59" fmla="*/ 0 h 87"/>
                <a:gd name="T60" fmla="*/ 22 w 108"/>
                <a:gd name="T61" fmla="*/ 82 h 87"/>
                <a:gd name="T62" fmla="*/ 24 w 108"/>
                <a:gd name="T63" fmla="*/ 81 h 87"/>
                <a:gd name="T64" fmla="*/ 27 w 108"/>
                <a:gd name="T65" fmla="*/ 65 h 87"/>
                <a:gd name="T66" fmla="*/ 29 w 108"/>
                <a:gd name="T67" fmla="*/ 70 h 87"/>
                <a:gd name="T68" fmla="*/ 27 w 108"/>
                <a:gd name="T69" fmla="*/ 85 h 87"/>
                <a:gd name="T70" fmla="*/ 22 w 108"/>
                <a:gd name="T71" fmla="*/ 82 h 87"/>
                <a:gd name="T72" fmla="*/ 28 w 108"/>
                <a:gd name="T73" fmla="*/ 6 h 87"/>
                <a:gd name="T74" fmla="*/ 22 w 108"/>
                <a:gd name="T75" fmla="*/ 28 h 87"/>
                <a:gd name="T76" fmla="*/ 23 w 108"/>
                <a:gd name="T77" fmla="*/ 23 h 87"/>
                <a:gd name="T78" fmla="*/ 54 w 108"/>
                <a:gd name="T79" fmla="*/ 6 h 87"/>
                <a:gd name="T80" fmla="*/ 30 w 108"/>
                <a:gd name="T81" fmla="*/ 57 h 87"/>
                <a:gd name="T82" fmla="*/ 22 w 108"/>
                <a:gd name="T83" fmla="*/ 46 h 87"/>
                <a:gd name="T84" fmla="*/ 35 w 108"/>
                <a:gd name="T85" fmla="*/ 59 h 87"/>
                <a:gd name="T86" fmla="*/ 22 w 108"/>
                <a:gd name="T87" fmla="*/ 8 h 87"/>
                <a:gd name="T88" fmla="*/ 15 w 108"/>
                <a:gd name="T89" fmla="*/ 22 h 87"/>
                <a:gd name="T90" fmla="*/ 5 w 108"/>
                <a:gd name="T91" fmla="*/ 68 h 87"/>
                <a:gd name="T92" fmla="*/ 6 w 108"/>
                <a:gd name="T93" fmla="*/ 81 h 87"/>
                <a:gd name="T94" fmla="*/ 22 w 108"/>
                <a:gd name="T95" fmla="*/ 87 h 87"/>
                <a:gd name="T96" fmla="*/ 2 w 108"/>
                <a:gd name="T97" fmla="*/ 85 h 87"/>
                <a:gd name="T98" fmla="*/ 0 w 108"/>
                <a:gd name="T99" fmla="*/ 65 h 87"/>
                <a:gd name="T100" fmla="*/ 1 w 108"/>
                <a:gd name="T101" fmla="*/ 30 h 87"/>
                <a:gd name="T102" fmla="*/ 22 w 108"/>
                <a:gd name="T103" fmla="*/ 0 h 87"/>
                <a:gd name="T104" fmla="*/ 17 w 108"/>
                <a:gd name="T105" fmla="*/ 24 h 87"/>
                <a:gd name="T106" fmla="*/ 22 w 108"/>
                <a:gd name="T107" fmla="*/ 28 h 87"/>
                <a:gd name="T108" fmla="*/ 12 w 108"/>
                <a:gd name="T109" fmla="*/ 46 h 87"/>
                <a:gd name="T110" fmla="*/ 12 w 108"/>
                <a:gd name="T111" fmla="*/ 62 h 87"/>
                <a:gd name="T112" fmla="*/ 14 w 108"/>
                <a:gd name="T113" fmla="*/ 57 h 87"/>
                <a:gd name="T114" fmla="*/ 22 w 108"/>
                <a:gd name="T115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8" h="87">
                  <a:moveTo>
                    <a:pt x="104" y="33"/>
                  </a:moveTo>
                  <a:cubicBezTo>
                    <a:pt x="94" y="22"/>
                    <a:pt x="94" y="22"/>
                    <a:pt x="94" y="22"/>
                  </a:cubicBezTo>
                  <a:cubicBezTo>
                    <a:pt x="94" y="22"/>
                    <a:pt x="93" y="22"/>
                    <a:pt x="93" y="22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8" y="0"/>
                    <a:pt x="88" y="1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1"/>
                    <a:pt x="108" y="31"/>
                    <a:pt x="108" y="32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3"/>
                    <a:pt x="106" y="84"/>
                  </a:cubicBezTo>
                  <a:cubicBezTo>
                    <a:pt x="106" y="84"/>
                    <a:pt x="106" y="85"/>
                    <a:pt x="106" y="85"/>
                  </a:cubicBezTo>
                  <a:cubicBezTo>
                    <a:pt x="105" y="86"/>
                    <a:pt x="103" y="87"/>
                    <a:pt x="101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2" y="82"/>
                    <a:pt x="103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3" y="81"/>
                    <a:pt x="104" y="80"/>
                    <a:pt x="104" y="80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86" y="62"/>
                  </a:moveTo>
                  <a:cubicBezTo>
                    <a:pt x="97" y="62"/>
                    <a:pt x="97" y="62"/>
                    <a:pt x="97" y="62"/>
                  </a:cubicBezTo>
                  <a:cubicBezTo>
                    <a:pt x="98" y="62"/>
                    <a:pt x="99" y="61"/>
                    <a:pt x="99" y="59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9" y="47"/>
                    <a:pt x="98" y="46"/>
                    <a:pt x="97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62"/>
                    <a:pt x="86" y="62"/>
                    <a:pt x="86" y="62"/>
                  </a:cubicBezTo>
                  <a:close/>
                  <a:moveTo>
                    <a:pt x="86" y="28"/>
                  </a:move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89" y="28"/>
                    <a:pt x="90" y="28"/>
                    <a:pt x="90" y="28"/>
                  </a:cubicBezTo>
                  <a:cubicBezTo>
                    <a:pt x="91" y="27"/>
                    <a:pt x="92" y="26"/>
                    <a:pt x="91" y="25"/>
                  </a:cubicBezTo>
                  <a:cubicBezTo>
                    <a:pt x="86" y="16"/>
                    <a:pt x="86" y="16"/>
                    <a:pt x="86" y="16"/>
                  </a:cubicBezTo>
                  <a:lnTo>
                    <a:pt x="86" y="28"/>
                  </a:lnTo>
                  <a:close/>
                  <a:moveTo>
                    <a:pt x="86" y="8"/>
                  </a:moveTo>
                  <a:cubicBezTo>
                    <a:pt x="84" y="5"/>
                    <a:pt x="84" y="5"/>
                    <a:pt x="8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6" y="8"/>
                    <a:pt x="86" y="8"/>
                    <a:pt x="86" y="8"/>
                  </a:cubicBezTo>
                  <a:close/>
                  <a:moveTo>
                    <a:pt x="54" y="65"/>
                  </a:moveTo>
                  <a:cubicBezTo>
                    <a:pt x="81" y="65"/>
                    <a:pt x="81" y="65"/>
                    <a:pt x="81" y="65"/>
                  </a:cubicBezTo>
                  <a:cubicBezTo>
                    <a:pt x="83" y="65"/>
                    <a:pt x="84" y="66"/>
                    <a:pt x="84" y="68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4" y="81"/>
                    <a:pt x="84" y="81"/>
                  </a:cubicBezTo>
                  <a:cubicBezTo>
                    <a:pt x="85" y="82"/>
                    <a:pt x="85" y="82"/>
                    <a:pt x="86" y="82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4" y="87"/>
                    <a:pt x="82" y="86"/>
                    <a:pt x="81" y="85"/>
                  </a:cubicBezTo>
                  <a:cubicBezTo>
                    <a:pt x="80" y="83"/>
                    <a:pt x="79" y="82"/>
                    <a:pt x="79" y="8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4" y="65"/>
                    <a:pt x="54" y="65"/>
                    <a:pt x="54" y="65"/>
                  </a:cubicBezTo>
                  <a:close/>
                  <a:moveTo>
                    <a:pt x="86" y="16"/>
                  </a:moveTo>
                  <a:cubicBezTo>
                    <a:pt x="82" y="8"/>
                    <a:pt x="82" y="8"/>
                    <a:pt x="82" y="8"/>
                  </a:cubicBezTo>
                  <a:cubicBezTo>
                    <a:pt x="82" y="7"/>
                    <a:pt x="81" y="6"/>
                    <a:pt x="80" y="6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16"/>
                    <a:pt x="86" y="16"/>
                    <a:pt x="86" y="16"/>
                  </a:cubicBezTo>
                  <a:close/>
                  <a:moveTo>
                    <a:pt x="86" y="46"/>
                  </a:moveTo>
                  <a:cubicBezTo>
                    <a:pt x="86" y="51"/>
                    <a:pt x="86" y="51"/>
                    <a:pt x="86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4" y="61"/>
                    <a:pt x="74" y="59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47"/>
                    <a:pt x="75" y="46"/>
                    <a:pt x="76" y="46"/>
                  </a:cubicBezTo>
                  <a:lnTo>
                    <a:pt x="86" y="46"/>
                  </a:lnTo>
                  <a:close/>
                  <a:moveTo>
                    <a:pt x="5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5"/>
                    <a:pt x="54" y="5"/>
                    <a:pt x="54" y="5"/>
                  </a:cubicBezTo>
                  <a:close/>
                  <a:moveTo>
                    <a:pt x="22" y="82"/>
                  </a:move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4" y="82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5" y="80"/>
                    <a:pt x="25" y="80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6"/>
                    <a:pt x="26" y="65"/>
                    <a:pt x="27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82"/>
                    <a:pt x="29" y="83"/>
                    <a:pt x="27" y="85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6" y="86"/>
                    <a:pt x="24" y="87"/>
                    <a:pt x="22" y="87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2" y="82"/>
                    <a:pt x="22" y="82"/>
                    <a:pt x="22" y="82"/>
                  </a:cubicBezTo>
                  <a:close/>
                  <a:moveTo>
                    <a:pt x="54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7"/>
                    <a:pt x="26" y="8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6"/>
                    <a:pt x="54" y="6"/>
                    <a:pt x="54" y="6"/>
                  </a:cubicBezTo>
                  <a:close/>
                  <a:moveTo>
                    <a:pt x="22" y="62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4" y="46"/>
                    <a:pt x="35" y="47"/>
                    <a:pt x="35" y="4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1"/>
                    <a:pt x="34" y="62"/>
                    <a:pt x="32" y="62"/>
                  </a:cubicBezTo>
                  <a:lnTo>
                    <a:pt x="22" y="62"/>
                  </a:lnTo>
                  <a:close/>
                  <a:moveTo>
                    <a:pt x="22" y="8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1"/>
                    <a:pt x="5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2"/>
                    <a:pt x="7" y="82"/>
                    <a:pt x="7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5" y="87"/>
                    <a:pt x="4" y="86"/>
                    <a:pt x="2" y="85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0" y="31"/>
                    <a:pt x="1" y="3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0"/>
                    <a:pt x="22" y="0"/>
                  </a:cubicBezTo>
                  <a:cubicBezTo>
                    <a:pt x="22" y="8"/>
                    <a:pt x="22" y="8"/>
                    <a:pt x="22" y="8"/>
                  </a:cubicBezTo>
                  <a:close/>
                  <a:moveTo>
                    <a:pt x="22" y="16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5"/>
                    <a:pt x="17" y="25"/>
                    <a:pt x="17" y="26"/>
                  </a:cubicBezTo>
                  <a:cubicBezTo>
                    <a:pt x="17" y="27"/>
                    <a:pt x="18" y="28"/>
                    <a:pt x="20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22" y="46"/>
                  </a:moveTo>
                  <a:cubicBezTo>
                    <a:pt x="12" y="46"/>
                    <a:pt x="12" y="46"/>
                    <a:pt x="12" y="46"/>
                  </a:cubicBezTo>
                  <a:cubicBezTo>
                    <a:pt x="10" y="46"/>
                    <a:pt x="9" y="47"/>
                    <a:pt x="9" y="4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1"/>
                    <a:pt x="10" y="62"/>
                    <a:pt x="12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22" y="51"/>
                    <a:pt x="22" y="51"/>
                    <a:pt x="22" y="51"/>
                  </a:cubicBezTo>
                  <a:lnTo>
                    <a:pt x="22" y="4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49" name="Freeform 255"/>
            <p:cNvSpPr>
              <a:spLocks noEditPoints="1"/>
            </p:cNvSpPr>
            <p:nvPr/>
          </p:nvSpPr>
          <p:spPr bwMode="auto">
            <a:xfrm>
              <a:off x="5940923" y="4515353"/>
              <a:ext cx="151210" cy="140494"/>
            </a:xfrm>
            <a:custGeom>
              <a:avLst/>
              <a:gdLst>
                <a:gd name="T0" fmla="*/ 46 w 89"/>
                <a:gd name="T1" fmla="*/ 12 h 83"/>
                <a:gd name="T2" fmla="*/ 76 w 89"/>
                <a:gd name="T3" fmla="*/ 13 h 83"/>
                <a:gd name="T4" fmla="*/ 84 w 89"/>
                <a:gd name="T5" fmla="*/ 29 h 83"/>
                <a:gd name="T6" fmla="*/ 74 w 89"/>
                <a:gd name="T7" fmla="*/ 65 h 83"/>
                <a:gd name="T8" fmla="*/ 68 w 89"/>
                <a:gd name="T9" fmla="*/ 73 h 83"/>
                <a:gd name="T10" fmla="*/ 60 w 89"/>
                <a:gd name="T11" fmla="*/ 76 h 83"/>
                <a:gd name="T12" fmla="*/ 46 w 89"/>
                <a:gd name="T13" fmla="*/ 72 h 83"/>
                <a:gd name="T14" fmla="*/ 46 w 89"/>
                <a:gd name="T15" fmla="*/ 77 h 83"/>
                <a:gd name="T16" fmla="*/ 59 w 89"/>
                <a:gd name="T17" fmla="*/ 80 h 83"/>
                <a:gd name="T18" fmla="*/ 78 w 89"/>
                <a:gd name="T19" fmla="*/ 69 h 83"/>
                <a:gd name="T20" fmla="*/ 89 w 89"/>
                <a:gd name="T21" fmla="*/ 34 h 83"/>
                <a:gd name="T22" fmla="*/ 80 w 89"/>
                <a:gd name="T23" fmla="*/ 10 h 83"/>
                <a:gd name="T24" fmla="*/ 51 w 89"/>
                <a:gd name="T25" fmla="*/ 5 h 83"/>
                <a:gd name="T26" fmla="*/ 46 w 89"/>
                <a:gd name="T27" fmla="*/ 6 h 83"/>
                <a:gd name="T28" fmla="*/ 46 w 89"/>
                <a:gd name="T29" fmla="*/ 12 h 83"/>
                <a:gd name="T30" fmla="*/ 24 w 89"/>
                <a:gd name="T31" fmla="*/ 74 h 83"/>
                <a:gd name="T32" fmla="*/ 17 w 89"/>
                <a:gd name="T33" fmla="*/ 65 h 83"/>
                <a:gd name="T34" fmla="*/ 7 w 89"/>
                <a:gd name="T35" fmla="*/ 39 h 83"/>
                <a:gd name="T36" fmla="*/ 7 w 89"/>
                <a:gd name="T37" fmla="*/ 39 h 83"/>
                <a:gd name="T38" fmla="*/ 14 w 89"/>
                <a:gd name="T39" fmla="*/ 13 h 83"/>
                <a:gd name="T40" fmla="*/ 45 w 89"/>
                <a:gd name="T41" fmla="*/ 11 h 83"/>
                <a:gd name="T42" fmla="*/ 46 w 89"/>
                <a:gd name="T43" fmla="*/ 12 h 83"/>
                <a:gd name="T44" fmla="*/ 46 w 89"/>
                <a:gd name="T45" fmla="*/ 6 h 83"/>
                <a:gd name="T46" fmla="*/ 40 w 89"/>
                <a:gd name="T47" fmla="*/ 5 h 83"/>
                <a:gd name="T48" fmla="*/ 5 w 89"/>
                <a:gd name="T49" fmla="*/ 18 h 83"/>
                <a:gd name="T50" fmla="*/ 5 w 89"/>
                <a:gd name="T51" fmla="*/ 52 h 83"/>
                <a:gd name="T52" fmla="*/ 16 w 89"/>
                <a:gd name="T53" fmla="*/ 73 h 83"/>
                <a:gd name="T54" fmla="*/ 23 w 89"/>
                <a:gd name="T55" fmla="*/ 79 h 83"/>
                <a:gd name="T56" fmla="*/ 40 w 89"/>
                <a:gd name="T57" fmla="*/ 78 h 83"/>
                <a:gd name="T58" fmla="*/ 46 w 89"/>
                <a:gd name="T59" fmla="*/ 77 h 83"/>
                <a:gd name="T60" fmla="*/ 46 w 89"/>
                <a:gd name="T61" fmla="*/ 72 h 83"/>
                <a:gd name="T62" fmla="*/ 39 w 89"/>
                <a:gd name="T63" fmla="*/ 73 h 83"/>
                <a:gd name="T64" fmla="*/ 24 w 89"/>
                <a:gd name="T6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83">
                  <a:moveTo>
                    <a:pt x="46" y="12"/>
                  </a:moveTo>
                  <a:cubicBezTo>
                    <a:pt x="51" y="12"/>
                    <a:pt x="64" y="1"/>
                    <a:pt x="76" y="13"/>
                  </a:cubicBezTo>
                  <a:cubicBezTo>
                    <a:pt x="81" y="18"/>
                    <a:pt x="83" y="23"/>
                    <a:pt x="84" y="29"/>
                  </a:cubicBezTo>
                  <a:cubicBezTo>
                    <a:pt x="86" y="42"/>
                    <a:pt x="81" y="54"/>
                    <a:pt x="74" y="65"/>
                  </a:cubicBezTo>
                  <a:cubicBezTo>
                    <a:pt x="73" y="68"/>
                    <a:pt x="70" y="71"/>
                    <a:pt x="68" y="73"/>
                  </a:cubicBezTo>
                  <a:cubicBezTo>
                    <a:pt x="66" y="75"/>
                    <a:pt x="63" y="76"/>
                    <a:pt x="60" y="76"/>
                  </a:cubicBezTo>
                  <a:cubicBezTo>
                    <a:pt x="54" y="75"/>
                    <a:pt x="51" y="72"/>
                    <a:pt x="46" y="72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7"/>
                    <a:pt x="53" y="79"/>
                    <a:pt x="59" y="80"/>
                  </a:cubicBezTo>
                  <a:cubicBezTo>
                    <a:pt x="67" y="82"/>
                    <a:pt x="73" y="75"/>
                    <a:pt x="78" y="69"/>
                  </a:cubicBezTo>
                  <a:cubicBezTo>
                    <a:pt x="85" y="59"/>
                    <a:pt x="89" y="47"/>
                    <a:pt x="89" y="34"/>
                  </a:cubicBezTo>
                  <a:cubicBezTo>
                    <a:pt x="89" y="25"/>
                    <a:pt x="87" y="16"/>
                    <a:pt x="80" y="10"/>
                  </a:cubicBezTo>
                  <a:cubicBezTo>
                    <a:pt x="72" y="2"/>
                    <a:pt x="61" y="1"/>
                    <a:pt x="51" y="5"/>
                  </a:cubicBezTo>
                  <a:cubicBezTo>
                    <a:pt x="48" y="6"/>
                    <a:pt x="47" y="6"/>
                    <a:pt x="46" y="6"/>
                  </a:cubicBezTo>
                  <a:lnTo>
                    <a:pt x="46" y="12"/>
                  </a:lnTo>
                  <a:close/>
                  <a:moveTo>
                    <a:pt x="24" y="74"/>
                  </a:moveTo>
                  <a:cubicBezTo>
                    <a:pt x="21" y="71"/>
                    <a:pt x="19" y="69"/>
                    <a:pt x="17" y="65"/>
                  </a:cubicBezTo>
                  <a:cubicBezTo>
                    <a:pt x="12" y="58"/>
                    <a:pt x="8" y="4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6" y="30"/>
                    <a:pt x="7" y="20"/>
                    <a:pt x="14" y="13"/>
                  </a:cubicBezTo>
                  <a:cubicBezTo>
                    <a:pt x="24" y="4"/>
                    <a:pt x="34" y="8"/>
                    <a:pt x="45" y="11"/>
                  </a:cubicBezTo>
                  <a:cubicBezTo>
                    <a:pt x="45" y="12"/>
                    <a:pt x="45" y="12"/>
                    <a:pt x="46" y="1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4" y="6"/>
                    <a:pt x="43" y="6"/>
                    <a:pt x="40" y="5"/>
                  </a:cubicBezTo>
                  <a:cubicBezTo>
                    <a:pt x="26" y="0"/>
                    <a:pt x="12" y="5"/>
                    <a:pt x="5" y="18"/>
                  </a:cubicBezTo>
                  <a:cubicBezTo>
                    <a:pt x="0" y="28"/>
                    <a:pt x="1" y="41"/>
                    <a:pt x="5" y="52"/>
                  </a:cubicBezTo>
                  <a:cubicBezTo>
                    <a:pt x="7" y="59"/>
                    <a:pt x="11" y="67"/>
                    <a:pt x="16" y="73"/>
                  </a:cubicBezTo>
                  <a:cubicBezTo>
                    <a:pt x="18" y="75"/>
                    <a:pt x="20" y="77"/>
                    <a:pt x="23" y="79"/>
                  </a:cubicBezTo>
                  <a:cubicBezTo>
                    <a:pt x="29" y="83"/>
                    <a:pt x="34" y="80"/>
                    <a:pt x="40" y="78"/>
                  </a:cubicBezTo>
                  <a:cubicBezTo>
                    <a:pt x="42" y="77"/>
                    <a:pt x="44" y="77"/>
                    <a:pt x="46" y="77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4" y="72"/>
                    <a:pt x="41" y="72"/>
                    <a:pt x="39" y="73"/>
                  </a:cubicBezTo>
                  <a:cubicBezTo>
                    <a:pt x="33" y="75"/>
                    <a:pt x="29" y="78"/>
                    <a:pt x="24" y="7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50" name="Freeform 256"/>
            <p:cNvSpPr>
              <a:spLocks noEditPoints="1"/>
            </p:cNvSpPr>
            <p:nvPr/>
          </p:nvSpPr>
          <p:spPr bwMode="auto">
            <a:xfrm>
              <a:off x="5980214" y="4479634"/>
              <a:ext cx="41672" cy="45244"/>
            </a:xfrm>
            <a:custGeom>
              <a:avLst/>
              <a:gdLst>
                <a:gd name="T0" fmla="*/ 13 w 25"/>
                <a:gd name="T1" fmla="*/ 19 h 27"/>
                <a:gd name="T2" fmla="*/ 14 w 25"/>
                <a:gd name="T3" fmla="*/ 20 h 27"/>
                <a:gd name="T4" fmla="*/ 18 w 25"/>
                <a:gd name="T5" fmla="*/ 22 h 27"/>
                <a:gd name="T6" fmla="*/ 18 w 25"/>
                <a:gd name="T7" fmla="*/ 22 h 27"/>
                <a:gd name="T8" fmla="*/ 18 w 25"/>
                <a:gd name="T9" fmla="*/ 22 h 27"/>
                <a:gd name="T10" fmla="*/ 20 w 25"/>
                <a:gd name="T11" fmla="*/ 23 h 27"/>
                <a:gd name="T12" fmla="*/ 20 w 25"/>
                <a:gd name="T13" fmla="*/ 23 h 27"/>
                <a:gd name="T14" fmla="*/ 19 w 25"/>
                <a:gd name="T15" fmla="*/ 18 h 27"/>
                <a:gd name="T16" fmla="*/ 16 w 25"/>
                <a:gd name="T17" fmla="*/ 13 h 27"/>
                <a:gd name="T18" fmla="*/ 13 w 25"/>
                <a:gd name="T19" fmla="*/ 9 h 27"/>
                <a:gd name="T20" fmla="*/ 13 w 25"/>
                <a:gd name="T21" fmla="*/ 3 h 27"/>
                <a:gd name="T22" fmla="*/ 13 w 25"/>
                <a:gd name="T23" fmla="*/ 4 h 27"/>
                <a:gd name="T24" fmla="*/ 13 w 25"/>
                <a:gd name="T25" fmla="*/ 4 h 27"/>
                <a:gd name="T26" fmla="*/ 20 w 25"/>
                <a:gd name="T27" fmla="*/ 10 h 27"/>
                <a:gd name="T28" fmla="*/ 24 w 25"/>
                <a:gd name="T29" fmla="*/ 17 h 27"/>
                <a:gd name="T30" fmla="*/ 25 w 25"/>
                <a:gd name="T31" fmla="*/ 25 h 27"/>
                <a:gd name="T32" fmla="*/ 25 w 25"/>
                <a:gd name="T33" fmla="*/ 25 h 27"/>
                <a:gd name="T34" fmla="*/ 24 w 25"/>
                <a:gd name="T35" fmla="*/ 26 h 27"/>
                <a:gd name="T36" fmla="*/ 22 w 25"/>
                <a:gd name="T37" fmla="*/ 27 h 27"/>
                <a:gd name="T38" fmla="*/ 22 w 25"/>
                <a:gd name="T39" fmla="*/ 27 h 27"/>
                <a:gd name="T40" fmla="*/ 19 w 25"/>
                <a:gd name="T41" fmla="*/ 27 h 27"/>
                <a:gd name="T42" fmla="*/ 16 w 25"/>
                <a:gd name="T43" fmla="*/ 27 h 27"/>
                <a:gd name="T44" fmla="*/ 16 w 25"/>
                <a:gd name="T45" fmla="*/ 27 h 27"/>
                <a:gd name="T46" fmla="*/ 13 w 25"/>
                <a:gd name="T47" fmla="*/ 25 h 27"/>
                <a:gd name="T48" fmla="*/ 13 w 25"/>
                <a:gd name="T49" fmla="*/ 19 h 27"/>
                <a:gd name="T50" fmla="*/ 11 w 25"/>
                <a:gd name="T51" fmla="*/ 18 h 27"/>
                <a:gd name="T52" fmla="*/ 13 w 25"/>
                <a:gd name="T53" fmla="*/ 19 h 27"/>
                <a:gd name="T54" fmla="*/ 13 w 25"/>
                <a:gd name="T55" fmla="*/ 25 h 27"/>
                <a:gd name="T56" fmla="*/ 11 w 25"/>
                <a:gd name="T57" fmla="*/ 24 h 27"/>
                <a:gd name="T58" fmla="*/ 7 w 25"/>
                <a:gd name="T59" fmla="*/ 21 h 27"/>
                <a:gd name="T60" fmla="*/ 7 w 25"/>
                <a:gd name="T61" fmla="*/ 21 h 27"/>
                <a:gd name="T62" fmla="*/ 3 w 25"/>
                <a:gd name="T63" fmla="*/ 15 h 27"/>
                <a:gd name="T64" fmla="*/ 1 w 25"/>
                <a:gd name="T65" fmla="*/ 9 h 27"/>
                <a:gd name="T66" fmla="*/ 1 w 25"/>
                <a:gd name="T67" fmla="*/ 9 h 27"/>
                <a:gd name="T68" fmla="*/ 1 w 25"/>
                <a:gd name="T69" fmla="*/ 5 h 27"/>
                <a:gd name="T70" fmla="*/ 1 w 25"/>
                <a:gd name="T71" fmla="*/ 3 h 27"/>
                <a:gd name="T72" fmla="*/ 3 w 25"/>
                <a:gd name="T73" fmla="*/ 0 h 27"/>
                <a:gd name="T74" fmla="*/ 4 w 25"/>
                <a:gd name="T75" fmla="*/ 0 h 27"/>
                <a:gd name="T76" fmla="*/ 4 w 25"/>
                <a:gd name="T77" fmla="*/ 0 h 27"/>
                <a:gd name="T78" fmla="*/ 4 w 25"/>
                <a:gd name="T79" fmla="*/ 0 h 27"/>
                <a:gd name="T80" fmla="*/ 4 w 25"/>
                <a:gd name="T81" fmla="*/ 0 h 27"/>
                <a:gd name="T82" fmla="*/ 4 w 25"/>
                <a:gd name="T83" fmla="*/ 0 h 27"/>
                <a:gd name="T84" fmla="*/ 5 w 25"/>
                <a:gd name="T85" fmla="*/ 0 h 27"/>
                <a:gd name="T86" fmla="*/ 13 w 25"/>
                <a:gd name="T87" fmla="*/ 3 h 27"/>
                <a:gd name="T88" fmla="*/ 13 w 25"/>
                <a:gd name="T89" fmla="*/ 9 h 27"/>
                <a:gd name="T90" fmla="*/ 11 w 25"/>
                <a:gd name="T91" fmla="*/ 8 h 27"/>
                <a:gd name="T92" fmla="*/ 11 w 25"/>
                <a:gd name="T93" fmla="*/ 8 h 27"/>
                <a:gd name="T94" fmla="*/ 11 w 25"/>
                <a:gd name="T95" fmla="*/ 8 h 27"/>
                <a:gd name="T96" fmla="*/ 5 w 25"/>
                <a:gd name="T97" fmla="*/ 5 h 27"/>
                <a:gd name="T98" fmla="*/ 6 w 25"/>
                <a:gd name="T99" fmla="*/ 8 h 27"/>
                <a:gd name="T100" fmla="*/ 6 w 25"/>
                <a:gd name="T101" fmla="*/ 8 h 27"/>
                <a:gd name="T102" fmla="*/ 7 w 25"/>
                <a:gd name="T103" fmla="*/ 13 h 27"/>
                <a:gd name="T104" fmla="*/ 11 w 25"/>
                <a:gd name="T105" fmla="*/ 18 h 27"/>
                <a:gd name="T106" fmla="*/ 11 w 25"/>
                <a:gd name="T10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" h="27">
                  <a:moveTo>
                    <a:pt x="13" y="19"/>
                  </a:moveTo>
                  <a:cubicBezTo>
                    <a:pt x="13" y="20"/>
                    <a:pt x="14" y="20"/>
                    <a:pt x="14" y="20"/>
                  </a:cubicBezTo>
                  <a:cubicBezTo>
                    <a:pt x="15" y="21"/>
                    <a:pt x="16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9" y="22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1"/>
                    <a:pt x="20" y="20"/>
                    <a:pt x="19" y="18"/>
                  </a:cubicBezTo>
                  <a:cubicBezTo>
                    <a:pt x="19" y="16"/>
                    <a:pt x="18" y="14"/>
                    <a:pt x="16" y="13"/>
                  </a:cubicBezTo>
                  <a:cubicBezTo>
                    <a:pt x="15" y="11"/>
                    <a:pt x="14" y="10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6" y="5"/>
                    <a:pt x="18" y="7"/>
                    <a:pt x="20" y="10"/>
                  </a:cubicBezTo>
                  <a:cubicBezTo>
                    <a:pt x="22" y="12"/>
                    <a:pt x="23" y="14"/>
                    <a:pt x="24" y="17"/>
                  </a:cubicBezTo>
                  <a:cubicBezTo>
                    <a:pt x="25" y="19"/>
                    <a:pt x="25" y="22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6"/>
                    <a:pt x="24" y="26"/>
                  </a:cubicBezTo>
                  <a:cubicBezTo>
                    <a:pt x="24" y="27"/>
                    <a:pt x="23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1" y="27"/>
                    <a:pt x="20" y="27"/>
                    <a:pt x="19" y="27"/>
                  </a:cubicBezTo>
                  <a:cubicBezTo>
                    <a:pt x="18" y="27"/>
                    <a:pt x="17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4" y="26"/>
                    <a:pt x="13" y="25"/>
                  </a:cubicBezTo>
                  <a:lnTo>
                    <a:pt x="13" y="19"/>
                  </a:lnTo>
                  <a:close/>
                  <a:moveTo>
                    <a:pt x="11" y="18"/>
                  </a:moveTo>
                  <a:cubicBezTo>
                    <a:pt x="11" y="18"/>
                    <a:pt x="12" y="19"/>
                    <a:pt x="13" y="19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1" y="24"/>
                  </a:cubicBezTo>
                  <a:cubicBezTo>
                    <a:pt x="10" y="23"/>
                    <a:pt x="8" y="22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19"/>
                    <a:pt x="4" y="17"/>
                    <a:pt x="3" y="15"/>
                  </a:cubicBezTo>
                  <a:cubicBezTo>
                    <a:pt x="2" y="13"/>
                    <a:pt x="1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7"/>
                    <a:pt x="1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1"/>
                    <a:pt x="10" y="2"/>
                    <a:pt x="13" y="3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9"/>
                    <a:pt x="12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7"/>
                    <a:pt x="7" y="6"/>
                    <a:pt x="5" y="5"/>
                  </a:cubicBezTo>
                  <a:cubicBezTo>
                    <a:pt x="5" y="6"/>
                    <a:pt x="5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0"/>
                    <a:pt x="7" y="11"/>
                    <a:pt x="7" y="13"/>
                  </a:cubicBezTo>
                  <a:cubicBezTo>
                    <a:pt x="8" y="15"/>
                    <a:pt x="9" y="16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53" name="Freeform 259"/>
            <p:cNvSpPr>
              <a:spLocks noEditPoints="1"/>
            </p:cNvSpPr>
            <p:nvPr/>
          </p:nvSpPr>
          <p:spPr bwMode="auto">
            <a:xfrm>
              <a:off x="6059985" y="4256987"/>
              <a:ext cx="133350" cy="211931"/>
            </a:xfrm>
            <a:custGeom>
              <a:avLst/>
              <a:gdLst>
                <a:gd name="T0" fmla="*/ 74 w 79"/>
                <a:gd name="T1" fmla="*/ 72 h 125"/>
                <a:gd name="T2" fmla="*/ 74 w 79"/>
                <a:gd name="T3" fmla="*/ 5 h 125"/>
                <a:gd name="T4" fmla="*/ 42 w 79"/>
                <a:gd name="T5" fmla="*/ 5 h 125"/>
                <a:gd name="T6" fmla="*/ 40 w 79"/>
                <a:gd name="T7" fmla="*/ 10 h 125"/>
                <a:gd name="T8" fmla="*/ 40 w 79"/>
                <a:gd name="T9" fmla="*/ 0 h 125"/>
                <a:gd name="T10" fmla="*/ 40 w 79"/>
                <a:gd name="T11" fmla="*/ 0 h 125"/>
                <a:gd name="T12" fmla="*/ 77 w 79"/>
                <a:gd name="T13" fmla="*/ 0 h 125"/>
                <a:gd name="T14" fmla="*/ 79 w 79"/>
                <a:gd name="T15" fmla="*/ 3 h 125"/>
                <a:gd name="T16" fmla="*/ 79 w 79"/>
                <a:gd name="T17" fmla="*/ 72 h 125"/>
                <a:gd name="T18" fmla="*/ 79 w 79"/>
                <a:gd name="T19" fmla="*/ 72 h 125"/>
                <a:gd name="T20" fmla="*/ 79 w 79"/>
                <a:gd name="T21" fmla="*/ 73 h 125"/>
                <a:gd name="T22" fmla="*/ 59 w 79"/>
                <a:gd name="T23" fmla="*/ 123 h 125"/>
                <a:gd name="T24" fmla="*/ 59 w 79"/>
                <a:gd name="T25" fmla="*/ 123 h 125"/>
                <a:gd name="T26" fmla="*/ 56 w 79"/>
                <a:gd name="T27" fmla="*/ 124 h 125"/>
                <a:gd name="T28" fmla="*/ 40 w 79"/>
                <a:gd name="T29" fmla="*/ 117 h 125"/>
                <a:gd name="T30" fmla="*/ 40 w 79"/>
                <a:gd name="T31" fmla="*/ 112 h 125"/>
                <a:gd name="T32" fmla="*/ 55 w 79"/>
                <a:gd name="T33" fmla="*/ 119 h 125"/>
                <a:gd name="T34" fmla="*/ 74 w 79"/>
                <a:gd name="T35" fmla="*/ 72 h 125"/>
                <a:gd name="T36" fmla="*/ 40 w 79"/>
                <a:gd name="T37" fmla="*/ 10 h 125"/>
                <a:gd name="T38" fmla="*/ 6 w 79"/>
                <a:gd name="T39" fmla="*/ 97 h 125"/>
                <a:gd name="T40" fmla="*/ 40 w 79"/>
                <a:gd name="T41" fmla="*/ 112 h 125"/>
                <a:gd name="T42" fmla="*/ 40 w 79"/>
                <a:gd name="T43" fmla="*/ 117 h 125"/>
                <a:gd name="T44" fmla="*/ 2 w 79"/>
                <a:gd name="T45" fmla="*/ 100 h 125"/>
                <a:gd name="T46" fmla="*/ 2 w 79"/>
                <a:gd name="T47" fmla="*/ 100 h 125"/>
                <a:gd name="T48" fmla="*/ 1 w 79"/>
                <a:gd name="T49" fmla="*/ 97 h 125"/>
                <a:gd name="T50" fmla="*/ 38 w 79"/>
                <a:gd name="T51" fmla="*/ 2 h 125"/>
                <a:gd name="T52" fmla="*/ 40 w 79"/>
                <a:gd name="T53" fmla="*/ 0 h 125"/>
                <a:gd name="T54" fmla="*/ 40 w 79"/>
                <a:gd name="T55" fmla="*/ 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125">
                  <a:moveTo>
                    <a:pt x="74" y="72"/>
                  </a:moveTo>
                  <a:cubicBezTo>
                    <a:pt x="74" y="5"/>
                    <a:pt x="74" y="5"/>
                    <a:pt x="74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9" y="1"/>
                    <a:pt x="79" y="3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9" y="72"/>
                    <a:pt x="79" y="73"/>
                    <a:pt x="79" y="73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59" y="123"/>
                    <a:pt x="59" y="123"/>
                    <a:pt x="59" y="123"/>
                  </a:cubicBezTo>
                  <a:cubicBezTo>
                    <a:pt x="58" y="124"/>
                    <a:pt x="57" y="125"/>
                    <a:pt x="56" y="124"/>
                  </a:cubicBezTo>
                  <a:cubicBezTo>
                    <a:pt x="40" y="117"/>
                    <a:pt x="40" y="117"/>
                    <a:pt x="40" y="117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55" y="119"/>
                    <a:pt x="55" y="119"/>
                    <a:pt x="55" y="119"/>
                  </a:cubicBezTo>
                  <a:lnTo>
                    <a:pt x="74" y="72"/>
                  </a:lnTo>
                  <a:close/>
                  <a:moveTo>
                    <a:pt x="40" y="10"/>
                  </a:moveTo>
                  <a:cubicBezTo>
                    <a:pt x="6" y="97"/>
                    <a:pt x="6" y="97"/>
                    <a:pt x="6" y="97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117"/>
                    <a:pt x="40" y="117"/>
                    <a:pt x="40" y="117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2" y="100"/>
                    <a:pt x="2" y="100"/>
                    <a:pt x="2" y="100"/>
                  </a:cubicBezTo>
                  <a:cubicBezTo>
                    <a:pt x="1" y="100"/>
                    <a:pt x="0" y="99"/>
                    <a:pt x="1" y="97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9" y="0"/>
                    <a:pt x="40" y="0"/>
                  </a:cubicBezTo>
                  <a:lnTo>
                    <a:pt x="40" y="1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54" name="Freeform 260"/>
            <p:cNvSpPr>
              <a:spLocks noEditPoints="1"/>
            </p:cNvSpPr>
            <p:nvPr/>
          </p:nvSpPr>
          <p:spPr bwMode="auto">
            <a:xfrm>
              <a:off x="6193335" y="4256987"/>
              <a:ext cx="32147" cy="71438"/>
            </a:xfrm>
            <a:custGeom>
              <a:avLst/>
              <a:gdLst>
                <a:gd name="T0" fmla="*/ 9 w 19"/>
                <a:gd name="T1" fmla="*/ 29 h 42"/>
                <a:gd name="T2" fmla="*/ 11 w 19"/>
                <a:gd name="T3" fmla="*/ 23 h 42"/>
                <a:gd name="T4" fmla="*/ 13 w 19"/>
                <a:gd name="T5" fmla="*/ 5 h 42"/>
                <a:gd name="T6" fmla="*/ 9 w 19"/>
                <a:gd name="T7" fmla="*/ 5 h 42"/>
                <a:gd name="T8" fmla="*/ 9 w 19"/>
                <a:gd name="T9" fmla="*/ 0 h 42"/>
                <a:gd name="T10" fmla="*/ 16 w 19"/>
                <a:gd name="T11" fmla="*/ 0 h 42"/>
                <a:gd name="T12" fmla="*/ 16 w 19"/>
                <a:gd name="T13" fmla="*/ 0 h 42"/>
                <a:gd name="T14" fmla="*/ 17 w 19"/>
                <a:gd name="T15" fmla="*/ 1 h 42"/>
                <a:gd name="T16" fmla="*/ 18 w 19"/>
                <a:gd name="T17" fmla="*/ 4 h 42"/>
                <a:gd name="T18" fmla="*/ 16 w 19"/>
                <a:gd name="T19" fmla="*/ 25 h 42"/>
                <a:gd name="T20" fmla="*/ 9 w 19"/>
                <a:gd name="T21" fmla="*/ 38 h 42"/>
                <a:gd name="T22" fmla="*/ 9 w 19"/>
                <a:gd name="T23" fmla="*/ 29 h 42"/>
                <a:gd name="T24" fmla="*/ 5 w 19"/>
                <a:gd name="T25" fmla="*/ 35 h 42"/>
                <a:gd name="T26" fmla="*/ 9 w 19"/>
                <a:gd name="T27" fmla="*/ 29 h 42"/>
                <a:gd name="T28" fmla="*/ 9 w 19"/>
                <a:gd name="T29" fmla="*/ 38 h 42"/>
                <a:gd name="T30" fmla="*/ 3 w 19"/>
                <a:gd name="T31" fmla="*/ 42 h 42"/>
                <a:gd name="T32" fmla="*/ 2 w 19"/>
                <a:gd name="T33" fmla="*/ 42 h 42"/>
                <a:gd name="T34" fmla="*/ 0 w 19"/>
                <a:gd name="T35" fmla="*/ 40 h 42"/>
                <a:gd name="T36" fmla="*/ 0 w 19"/>
                <a:gd name="T37" fmla="*/ 3 h 42"/>
                <a:gd name="T38" fmla="*/ 2 w 19"/>
                <a:gd name="T39" fmla="*/ 0 h 42"/>
                <a:gd name="T40" fmla="*/ 9 w 19"/>
                <a:gd name="T41" fmla="*/ 0 h 42"/>
                <a:gd name="T42" fmla="*/ 9 w 19"/>
                <a:gd name="T43" fmla="*/ 5 h 42"/>
                <a:gd name="T44" fmla="*/ 5 w 19"/>
                <a:gd name="T45" fmla="*/ 5 h 42"/>
                <a:gd name="T46" fmla="*/ 5 w 19"/>
                <a:gd name="T47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42">
                  <a:moveTo>
                    <a:pt x="9" y="29"/>
                  </a:moveTo>
                  <a:cubicBezTo>
                    <a:pt x="10" y="28"/>
                    <a:pt x="11" y="26"/>
                    <a:pt x="11" y="23"/>
                  </a:cubicBezTo>
                  <a:cubicBezTo>
                    <a:pt x="13" y="17"/>
                    <a:pt x="13" y="11"/>
                    <a:pt x="13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8" y="1"/>
                    <a:pt x="19" y="3"/>
                    <a:pt x="18" y="4"/>
                  </a:cubicBezTo>
                  <a:cubicBezTo>
                    <a:pt x="18" y="10"/>
                    <a:pt x="18" y="18"/>
                    <a:pt x="16" y="25"/>
                  </a:cubicBezTo>
                  <a:cubicBezTo>
                    <a:pt x="14" y="30"/>
                    <a:pt x="12" y="34"/>
                    <a:pt x="9" y="38"/>
                  </a:cubicBezTo>
                  <a:lnTo>
                    <a:pt x="9" y="29"/>
                  </a:lnTo>
                  <a:close/>
                  <a:moveTo>
                    <a:pt x="5" y="35"/>
                  </a:moveTo>
                  <a:cubicBezTo>
                    <a:pt x="6" y="34"/>
                    <a:pt x="8" y="32"/>
                    <a:pt x="9" y="2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7" y="39"/>
                    <a:pt x="6" y="41"/>
                    <a:pt x="3" y="42"/>
                  </a:cubicBezTo>
                  <a:cubicBezTo>
                    <a:pt x="3" y="42"/>
                    <a:pt x="3" y="42"/>
                    <a:pt x="2" y="42"/>
                  </a:cubicBezTo>
                  <a:cubicBezTo>
                    <a:pt x="1" y="42"/>
                    <a:pt x="0" y="41"/>
                    <a:pt x="0" y="4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55" name="Freeform 261"/>
            <p:cNvSpPr>
              <a:spLocks noEditPoints="1"/>
            </p:cNvSpPr>
            <p:nvPr/>
          </p:nvSpPr>
          <p:spPr bwMode="auto">
            <a:xfrm>
              <a:off x="6193335" y="4256987"/>
              <a:ext cx="134541" cy="211931"/>
            </a:xfrm>
            <a:custGeom>
              <a:avLst/>
              <a:gdLst>
                <a:gd name="T0" fmla="*/ 39 w 79"/>
                <a:gd name="T1" fmla="*/ 112 h 125"/>
                <a:gd name="T2" fmla="*/ 73 w 79"/>
                <a:gd name="T3" fmla="*/ 97 h 125"/>
                <a:gd name="T4" fmla="*/ 39 w 79"/>
                <a:gd name="T5" fmla="*/ 10 h 125"/>
                <a:gd name="T6" fmla="*/ 39 w 79"/>
                <a:gd name="T7" fmla="*/ 0 h 125"/>
                <a:gd name="T8" fmla="*/ 41 w 79"/>
                <a:gd name="T9" fmla="*/ 2 h 125"/>
                <a:gd name="T10" fmla="*/ 78 w 79"/>
                <a:gd name="T11" fmla="*/ 97 h 125"/>
                <a:gd name="T12" fmla="*/ 77 w 79"/>
                <a:gd name="T13" fmla="*/ 100 h 125"/>
                <a:gd name="T14" fmla="*/ 39 w 79"/>
                <a:gd name="T15" fmla="*/ 117 h 125"/>
                <a:gd name="T16" fmla="*/ 39 w 79"/>
                <a:gd name="T17" fmla="*/ 112 h 125"/>
                <a:gd name="T18" fmla="*/ 22 w 79"/>
                <a:gd name="T19" fmla="*/ 5 h 125"/>
                <a:gd name="T20" fmla="*/ 19 w 79"/>
                <a:gd name="T21" fmla="*/ 28 h 125"/>
                <a:gd name="T22" fmla="*/ 5 w 79"/>
                <a:gd name="T23" fmla="*/ 46 h 125"/>
                <a:gd name="T24" fmla="*/ 5 w 79"/>
                <a:gd name="T25" fmla="*/ 72 h 125"/>
                <a:gd name="T26" fmla="*/ 24 w 79"/>
                <a:gd name="T27" fmla="*/ 119 h 125"/>
                <a:gd name="T28" fmla="*/ 39 w 79"/>
                <a:gd name="T29" fmla="*/ 112 h 125"/>
                <a:gd name="T30" fmla="*/ 39 w 79"/>
                <a:gd name="T31" fmla="*/ 117 h 125"/>
                <a:gd name="T32" fmla="*/ 23 w 79"/>
                <a:gd name="T33" fmla="*/ 124 h 125"/>
                <a:gd name="T34" fmla="*/ 23 w 79"/>
                <a:gd name="T35" fmla="*/ 124 h 125"/>
                <a:gd name="T36" fmla="*/ 23 w 79"/>
                <a:gd name="T37" fmla="*/ 124 h 125"/>
                <a:gd name="T38" fmla="*/ 20 w 79"/>
                <a:gd name="T39" fmla="*/ 123 h 125"/>
                <a:gd name="T40" fmla="*/ 0 w 79"/>
                <a:gd name="T41" fmla="*/ 73 h 125"/>
                <a:gd name="T42" fmla="*/ 0 w 79"/>
                <a:gd name="T43" fmla="*/ 72 h 125"/>
                <a:gd name="T44" fmla="*/ 0 w 79"/>
                <a:gd name="T45" fmla="*/ 45 h 125"/>
                <a:gd name="T46" fmla="*/ 0 w 79"/>
                <a:gd name="T47" fmla="*/ 45 h 125"/>
                <a:gd name="T48" fmla="*/ 1 w 79"/>
                <a:gd name="T49" fmla="*/ 43 h 125"/>
                <a:gd name="T50" fmla="*/ 15 w 79"/>
                <a:gd name="T51" fmla="*/ 27 h 125"/>
                <a:gd name="T52" fmla="*/ 18 w 79"/>
                <a:gd name="T53" fmla="*/ 4 h 125"/>
                <a:gd name="T54" fmla="*/ 17 w 79"/>
                <a:gd name="T55" fmla="*/ 3 h 125"/>
                <a:gd name="T56" fmla="*/ 20 w 79"/>
                <a:gd name="T57" fmla="*/ 0 h 125"/>
                <a:gd name="T58" fmla="*/ 39 w 79"/>
                <a:gd name="T59" fmla="*/ 0 h 125"/>
                <a:gd name="T60" fmla="*/ 39 w 79"/>
                <a:gd name="T61" fmla="*/ 0 h 125"/>
                <a:gd name="T62" fmla="*/ 39 w 79"/>
                <a:gd name="T63" fmla="*/ 0 h 125"/>
                <a:gd name="T64" fmla="*/ 39 w 79"/>
                <a:gd name="T65" fmla="*/ 10 h 125"/>
                <a:gd name="T66" fmla="*/ 37 w 79"/>
                <a:gd name="T67" fmla="*/ 5 h 125"/>
                <a:gd name="T68" fmla="*/ 22 w 79"/>
                <a:gd name="T69" fmla="*/ 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" h="125">
                  <a:moveTo>
                    <a:pt x="39" y="112"/>
                  </a:moveTo>
                  <a:cubicBezTo>
                    <a:pt x="73" y="97"/>
                    <a:pt x="73" y="97"/>
                    <a:pt x="73" y="9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1"/>
                    <a:pt x="41" y="2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9" y="99"/>
                    <a:pt x="78" y="100"/>
                    <a:pt x="77" y="100"/>
                  </a:cubicBezTo>
                  <a:cubicBezTo>
                    <a:pt x="39" y="117"/>
                    <a:pt x="39" y="117"/>
                    <a:pt x="39" y="117"/>
                  </a:cubicBezTo>
                  <a:lnTo>
                    <a:pt x="39" y="112"/>
                  </a:lnTo>
                  <a:close/>
                  <a:moveTo>
                    <a:pt x="22" y="5"/>
                  </a:moveTo>
                  <a:cubicBezTo>
                    <a:pt x="22" y="13"/>
                    <a:pt x="22" y="21"/>
                    <a:pt x="19" y="28"/>
                  </a:cubicBezTo>
                  <a:cubicBezTo>
                    <a:pt x="17" y="36"/>
                    <a:pt x="12" y="42"/>
                    <a:pt x="5" y="46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2" y="125"/>
                    <a:pt x="21" y="124"/>
                    <a:pt x="20" y="12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2"/>
                    <a:pt x="0" y="7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4"/>
                    <a:pt x="0" y="43"/>
                    <a:pt x="1" y="43"/>
                  </a:cubicBezTo>
                  <a:cubicBezTo>
                    <a:pt x="8" y="39"/>
                    <a:pt x="12" y="34"/>
                    <a:pt x="15" y="27"/>
                  </a:cubicBezTo>
                  <a:cubicBezTo>
                    <a:pt x="17" y="19"/>
                    <a:pt x="17" y="11"/>
                    <a:pt x="18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8" y="0"/>
                    <a:pt x="2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5"/>
                    <a:pt x="37" y="5"/>
                    <a:pt x="37" y="5"/>
                  </a:cubicBezTo>
                  <a:lnTo>
                    <a:pt x="22" y="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56" name="Freeform 262"/>
            <p:cNvSpPr>
              <a:spLocks noEditPoints="1"/>
            </p:cNvSpPr>
            <p:nvPr/>
          </p:nvSpPr>
          <p:spPr bwMode="auto">
            <a:xfrm>
              <a:off x="6124279" y="4233175"/>
              <a:ext cx="138113" cy="26194"/>
            </a:xfrm>
            <a:custGeom>
              <a:avLst/>
              <a:gdLst>
                <a:gd name="T0" fmla="*/ 77 w 82"/>
                <a:gd name="T1" fmla="*/ 5 h 15"/>
                <a:gd name="T2" fmla="*/ 41 w 82"/>
                <a:gd name="T3" fmla="*/ 5 h 15"/>
                <a:gd name="T4" fmla="*/ 41 w 82"/>
                <a:gd name="T5" fmla="*/ 0 h 15"/>
                <a:gd name="T6" fmla="*/ 80 w 82"/>
                <a:gd name="T7" fmla="*/ 0 h 15"/>
                <a:gd name="T8" fmla="*/ 82 w 82"/>
                <a:gd name="T9" fmla="*/ 3 h 15"/>
                <a:gd name="T10" fmla="*/ 82 w 82"/>
                <a:gd name="T11" fmla="*/ 13 h 15"/>
                <a:gd name="T12" fmla="*/ 80 w 82"/>
                <a:gd name="T13" fmla="*/ 15 h 15"/>
                <a:gd name="T14" fmla="*/ 43 w 82"/>
                <a:gd name="T15" fmla="*/ 15 h 15"/>
                <a:gd name="T16" fmla="*/ 41 w 82"/>
                <a:gd name="T17" fmla="*/ 15 h 15"/>
                <a:gd name="T18" fmla="*/ 41 w 82"/>
                <a:gd name="T19" fmla="*/ 10 h 15"/>
                <a:gd name="T20" fmla="*/ 43 w 82"/>
                <a:gd name="T21" fmla="*/ 10 h 15"/>
                <a:gd name="T22" fmla="*/ 77 w 82"/>
                <a:gd name="T23" fmla="*/ 10 h 15"/>
                <a:gd name="T24" fmla="*/ 77 w 82"/>
                <a:gd name="T25" fmla="*/ 5 h 15"/>
                <a:gd name="T26" fmla="*/ 41 w 82"/>
                <a:gd name="T27" fmla="*/ 5 h 15"/>
                <a:gd name="T28" fmla="*/ 5 w 82"/>
                <a:gd name="T29" fmla="*/ 5 h 15"/>
                <a:gd name="T30" fmla="*/ 5 w 82"/>
                <a:gd name="T31" fmla="*/ 10 h 15"/>
                <a:gd name="T32" fmla="*/ 39 w 82"/>
                <a:gd name="T33" fmla="*/ 10 h 15"/>
                <a:gd name="T34" fmla="*/ 41 w 82"/>
                <a:gd name="T35" fmla="*/ 10 h 15"/>
                <a:gd name="T36" fmla="*/ 41 w 82"/>
                <a:gd name="T37" fmla="*/ 15 h 15"/>
                <a:gd name="T38" fmla="*/ 39 w 82"/>
                <a:gd name="T39" fmla="*/ 15 h 15"/>
                <a:gd name="T40" fmla="*/ 2 w 82"/>
                <a:gd name="T41" fmla="*/ 15 h 15"/>
                <a:gd name="T42" fmla="*/ 0 w 82"/>
                <a:gd name="T43" fmla="*/ 13 h 15"/>
                <a:gd name="T44" fmla="*/ 0 w 82"/>
                <a:gd name="T45" fmla="*/ 3 h 15"/>
                <a:gd name="T46" fmla="*/ 2 w 82"/>
                <a:gd name="T47" fmla="*/ 0 h 15"/>
                <a:gd name="T48" fmla="*/ 41 w 82"/>
                <a:gd name="T49" fmla="*/ 0 h 15"/>
                <a:gd name="T50" fmla="*/ 41 w 82"/>
                <a:gd name="T5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15">
                  <a:moveTo>
                    <a:pt x="77" y="5"/>
                  </a:moveTo>
                  <a:cubicBezTo>
                    <a:pt x="41" y="5"/>
                    <a:pt x="41" y="5"/>
                    <a:pt x="41" y="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0"/>
                    <a:pt x="82" y="1"/>
                    <a:pt x="82" y="3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14"/>
                    <a:pt x="81" y="15"/>
                    <a:pt x="8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77" y="10"/>
                    <a:pt x="77" y="10"/>
                    <a:pt x="77" y="10"/>
                  </a:cubicBezTo>
                  <a:lnTo>
                    <a:pt x="77" y="5"/>
                  </a:lnTo>
                  <a:close/>
                  <a:moveTo>
                    <a:pt x="41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1" y="0"/>
                    <a:pt x="41" y="0"/>
                    <a:pt x="41" y="0"/>
                  </a:cubicBezTo>
                  <a:lnTo>
                    <a:pt x="41" y="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57" name="Freeform 263"/>
            <p:cNvSpPr>
              <a:spLocks noEditPoints="1"/>
            </p:cNvSpPr>
            <p:nvPr/>
          </p:nvSpPr>
          <p:spPr bwMode="auto">
            <a:xfrm>
              <a:off x="6154045" y="5124954"/>
              <a:ext cx="286941" cy="242888"/>
            </a:xfrm>
            <a:custGeom>
              <a:avLst/>
              <a:gdLst>
                <a:gd name="T0" fmla="*/ 151 w 169"/>
                <a:gd name="T1" fmla="*/ 70 h 143"/>
                <a:gd name="T2" fmla="*/ 132 w 169"/>
                <a:gd name="T3" fmla="*/ 19 h 143"/>
                <a:gd name="T4" fmla="*/ 169 w 169"/>
                <a:gd name="T5" fmla="*/ 50 h 143"/>
                <a:gd name="T6" fmla="*/ 153 w 169"/>
                <a:gd name="T7" fmla="*/ 75 h 143"/>
                <a:gd name="T8" fmla="*/ 153 w 169"/>
                <a:gd name="T9" fmla="*/ 76 h 143"/>
                <a:gd name="T10" fmla="*/ 132 w 169"/>
                <a:gd name="T11" fmla="*/ 59 h 143"/>
                <a:gd name="T12" fmla="*/ 133 w 169"/>
                <a:gd name="T13" fmla="*/ 140 h 143"/>
                <a:gd name="T14" fmla="*/ 132 w 169"/>
                <a:gd name="T15" fmla="*/ 52 h 143"/>
                <a:gd name="T16" fmla="*/ 132 w 169"/>
                <a:gd name="T17" fmla="*/ 52 h 143"/>
                <a:gd name="T18" fmla="*/ 107 w 169"/>
                <a:gd name="T19" fmla="*/ 11 h 143"/>
                <a:gd name="T20" fmla="*/ 85 w 169"/>
                <a:gd name="T21" fmla="*/ 16 h 143"/>
                <a:gd name="T22" fmla="*/ 86 w 169"/>
                <a:gd name="T23" fmla="*/ 11 h 143"/>
                <a:gd name="T24" fmla="*/ 110 w 169"/>
                <a:gd name="T25" fmla="*/ 1 h 143"/>
                <a:gd name="T26" fmla="*/ 110 w 169"/>
                <a:gd name="T27" fmla="*/ 1 h 143"/>
                <a:gd name="T28" fmla="*/ 132 w 169"/>
                <a:gd name="T29" fmla="*/ 13 h 143"/>
                <a:gd name="T30" fmla="*/ 113 w 169"/>
                <a:gd name="T31" fmla="*/ 6 h 143"/>
                <a:gd name="T32" fmla="*/ 128 w 169"/>
                <a:gd name="T33" fmla="*/ 138 h 143"/>
                <a:gd name="T34" fmla="*/ 130 w 169"/>
                <a:gd name="T35" fmla="*/ 51 h 143"/>
                <a:gd name="T36" fmla="*/ 132 w 169"/>
                <a:gd name="T37" fmla="*/ 52 h 143"/>
                <a:gd name="T38" fmla="*/ 132 w 169"/>
                <a:gd name="T39" fmla="*/ 51 h 143"/>
                <a:gd name="T40" fmla="*/ 132 w 169"/>
                <a:gd name="T41" fmla="*/ 142 h 143"/>
                <a:gd name="T42" fmla="*/ 85 w 169"/>
                <a:gd name="T43" fmla="*/ 143 h 143"/>
                <a:gd name="T44" fmla="*/ 85 w 169"/>
                <a:gd name="T45" fmla="*/ 16 h 143"/>
                <a:gd name="T46" fmla="*/ 60 w 169"/>
                <a:gd name="T47" fmla="*/ 6 h 143"/>
                <a:gd name="T48" fmla="*/ 19 w 169"/>
                <a:gd name="T49" fmla="*/ 70 h 143"/>
                <a:gd name="T50" fmla="*/ 41 w 169"/>
                <a:gd name="T51" fmla="*/ 52 h 143"/>
                <a:gd name="T52" fmla="*/ 42 w 169"/>
                <a:gd name="T53" fmla="*/ 53 h 143"/>
                <a:gd name="T54" fmla="*/ 85 w 169"/>
                <a:gd name="T55" fmla="*/ 138 h 143"/>
                <a:gd name="T56" fmla="*/ 85 w 169"/>
                <a:gd name="T57" fmla="*/ 143 h 143"/>
                <a:gd name="T58" fmla="*/ 39 w 169"/>
                <a:gd name="T59" fmla="*/ 143 h 143"/>
                <a:gd name="T60" fmla="*/ 37 w 169"/>
                <a:gd name="T61" fmla="*/ 140 h 143"/>
                <a:gd name="T62" fmla="*/ 20 w 169"/>
                <a:gd name="T63" fmla="*/ 76 h 143"/>
                <a:gd name="T64" fmla="*/ 16 w 169"/>
                <a:gd name="T65" fmla="*/ 75 h 143"/>
                <a:gd name="T66" fmla="*/ 1 w 169"/>
                <a:gd name="T67" fmla="*/ 52 h 143"/>
                <a:gd name="T68" fmla="*/ 60 w 169"/>
                <a:gd name="T69" fmla="*/ 1 h 143"/>
                <a:gd name="T70" fmla="*/ 63 w 169"/>
                <a:gd name="T71" fmla="*/ 1 h 143"/>
                <a:gd name="T72" fmla="*/ 85 w 169"/>
                <a:gd name="T73" fmla="*/ 1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9" h="143">
                  <a:moveTo>
                    <a:pt x="132" y="52"/>
                  </a:moveTo>
                  <a:cubicBezTo>
                    <a:pt x="137" y="56"/>
                    <a:pt x="147" y="66"/>
                    <a:pt x="151" y="70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59" y="40"/>
                    <a:pt x="145" y="28"/>
                    <a:pt x="132" y="19"/>
                  </a:cubicBezTo>
                  <a:cubicBezTo>
                    <a:pt x="132" y="13"/>
                    <a:pt x="132" y="13"/>
                    <a:pt x="132" y="13"/>
                  </a:cubicBezTo>
                  <a:cubicBezTo>
                    <a:pt x="146" y="23"/>
                    <a:pt x="164" y="38"/>
                    <a:pt x="169" y="50"/>
                  </a:cubicBezTo>
                  <a:cubicBezTo>
                    <a:pt x="169" y="51"/>
                    <a:pt x="169" y="52"/>
                    <a:pt x="169" y="52"/>
                  </a:cubicBezTo>
                  <a:cubicBezTo>
                    <a:pt x="153" y="75"/>
                    <a:pt x="153" y="75"/>
                    <a:pt x="153" y="75"/>
                  </a:cubicBezTo>
                  <a:cubicBezTo>
                    <a:pt x="153" y="75"/>
                    <a:pt x="153" y="75"/>
                    <a:pt x="153" y="75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2" y="77"/>
                    <a:pt x="150" y="77"/>
                    <a:pt x="149" y="76"/>
                  </a:cubicBezTo>
                  <a:cubicBezTo>
                    <a:pt x="149" y="76"/>
                    <a:pt x="139" y="65"/>
                    <a:pt x="132" y="5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3" y="141"/>
                    <a:pt x="132" y="141"/>
                    <a:pt x="132" y="14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2"/>
                    <a:pt x="132" y="52"/>
                  </a:cubicBezTo>
                  <a:close/>
                  <a:moveTo>
                    <a:pt x="113" y="6"/>
                  </a:moveTo>
                  <a:cubicBezTo>
                    <a:pt x="111" y="8"/>
                    <a:pt x="109" y="9"/>
                    <a:pt x="107" y="11"/>
                  </a:cubicBezTo>
                  <a:cubicBezTo>
                    <a:pt x="101" y="14"/>
                    <a:pt x="94" y="16"/>
                    <a:pt x="86" y="16"/>
                  </a:cubicBezTo>
                  <a:cubicBezTo>
                    <a:pt x="86" y="16"/>
                    <a:pt x="85" y="16"/>
                    <a:pt x="85" y="16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6" y="11"/>
                    <a:pt x="86" y="11"/>
                  </a:cubicBezTo>
                  <a:cubicBezTo>
                    <a:pt x="93" y="11"/>
                    <a:pt x="100" y="10"/>
                    <a:pt x="104" y="7"/>
                  </a:cubicBezTo>
                  <a:cubicBezTo>
                    <a:pt x="107" y="5"/>
                    <a:pt x="109" y="4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1" y="0"/>
                    <a:pt x="112" y="0"/>
                    <a:pt x="113" y="1"/>
                  </a:cubicBezTo>
                  <a:cubicBezTo>
                    <a:pt x="113" y="1"/>
                    <a:pt x="122" y="6"/>
                    <a:pt x="132" y="13"/>
                  </a:cubicBezTo>
                  <a:cubicBezTo>
                    <a:pt x="132" y="19"/>
                    <a:pt x="132" y="19"/>
                    <a:pt x="132" y="19"/>
                  </a:cubicBezTo>
                  <a:cubicBezTo>
                    <a:pt x="124" y="13"/>
                    <a:pt x="116" y="8"/>
                    <a:pt x="113" y="6"/>
                  </a:cubicBezTo>
                  <a:close/>
                  <a:moveTo>
                    <a:pt x="85" y="138"/>
                  </a:moveTo>
                  <a:cubicBezTo>
                    <a:pt x="128" y="138"/>
                    <a:pt x="128" y="138"/>
                    <a:pt x="128" y="138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8" y="52"/>
                    <a:pt x="129" y="51"/>
                    <a:pt x="130" y="51"/>
                  </a:cubicBezTo>
                  <a:cubicBezTo>
                    <a:pt x="131" y="51"/>
                    <a:pt x="131" y="51"/>
                    <a:pt x="132" y="51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2"/>
                    <a:pt x="132" y="52"/>
                    <a:pt x="132" y="51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142"/>
                    <a:pt x="132" y="142"/>
                    <a:pt x="132" y="142"/>
                  </a:cubicBezTo>
                  <a:cubicBezTo>
                    <a:pt x="132" y="142"/>
                    <a:pt x="131" y="143"/>
                    <a:pt x="130" y="143"/>
                  </a:cubicBezTo>
                  <a:cubicBezTo>
                    <a:pt x="85" y="143"/>
                    <a:pt x="85" y="143"/>
                    <a:pt x="85" y="143"/>
                  </a:cubicBezTo>
                  <a:lnTo>
                    <a:pt x="85" y="138"/>
                  </a:lnTo>
                  <a:close/>
                  <a:moveTo>
                    <a:pt x="85" y="16"/>
                  </a:moveTo>
                  <a:cubicBezTo>
                    <a:pt x="78" y="16"/>
                    <a:pt x="71" y="14"/>
                    <a:pt x="66" y="11"/>
                  </a:cubicBezTo>
                  <a:cubicBezTo>
                    <a:pt x="64" y="9"/>
                    <a:pt x="62" y="8"/>
                    <a:pt x="60" y="6"/>
                  </a:cubicBezTo>
                  <a:cubicBezTo>
                    <a:pt x="51" y="11"/>
                    <a:pt x="14" y="34"/>
                    <a:pt x="6" y="51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3" y="66"/>
                    <a:pt x="33" y="56"/>
                    <a:pt x="38" y="51"/>
                  </a:cubicBezTo>
                  <a:cubicBezTo>
                    <a:pt x="39" y="50"/>
                    <a:pt x="41" y="51"/>
                    <a:pt x="41" y="52"/>
                  </a:cubicBezTo>
                  <a:cubicBezTo>
                    <a:pt x="42" y="52"/>
                    <a:pt x="42" y="53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5" y="143"/>
                    <a:pt x="85" y="143"/>
                    <a:pt x="85" y="143"/>
                  </a:cubicBezTo>
                  <a:cubicBezTo>
                    <a:pt x="85" y="143"/>
                    <a:pt x="85" y="143"/>
                    <a:pt x="85" y="143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9" y="143"/>
                    <a:pt x="39" y="143"/>
                    <a:pt x="39" y="143"/>
                  </a:cubicBezTo>
                  <a:cubicBezTo>
                    <a:pt x="38" y="143"/>
                    <a:pt x="37" y="141"/>
                    <a:pt x="37" y="140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0" y="65"/>
                    <a:pt x="21" y="75"/>
                    <a:pt x="20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19" y="77"/>
                    <a:pt x="17" y="77"/>
                    <a:pt x="16" y="75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2"/>
                    <a:pt x="0" y="51"/>
                    <a:pt x="1" y="50"/>
                  </a:cubicBezTo>
                  <a:cubicBezTo>
                    <a:pt x="9" y="29"/>
                    <a:pt x="59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0"/>
                    <a:pt x="62" y="0"/>
                    <a:pt x="63" y="1"/>
                  </a:cubicBezTo>
                  <a:cubicBezTo>
                    <a:pt x="64" y="4"/>
                    <a:pt x="66" y="5"/>
                    <a:pt x="68" y="7"/>
                  </a:cubicBezTo>
                  <a:cubicBezTo>
                    <a:pt x="73" y="9"/>
                    <a:pt x="79" y="11"/>
                    <a:pt x="85" y="11"/>
                  </a:cubicBezTo>
                  <a:lnTo>
                    <a:pt x="85" y="1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58" name="Freeform 264"/>
            <p:cNvSpPr>
              <a:spLocks noEditPoints="1"/>
            </p:cNvSpPr>
            <p:nvPr/>
          </p:nvSpPr>
          <p:spPr bwMode="auto">
            <a:xfrm>
              <a:off x="6257629" y="5115429"/>
              <a:ext cx="86916" cy="29766"/>
            </a:xfrm>
            <a:custGeom>
              <a:avLst/>
              <a:gdLst>
                <a:gd name="T0" fmla="*/ 25 w 51"/>
                <a:gd name="T1" fmla="*/ 13 h 18"/>
                <a:gd name="T2" fmla="*/ 38 w 51"/>
                <a:gd name="T3" fmla="*/ 11 h 18"/>
                <a:gd name="T4" fmla="*/ 46 w 51"/>
                <a:gd name="T5" fmla="*/ 5 h 18"/>
                <a:gd name="T6" fmla="*/ 46 w 51"/>
                <a:gd name="T7" fmla="*/ 5 h 18"/>
                <a:gd name="T8" fmla="*/ 46 w 51"/>
                <a:gd name="T9" fmla="*/ 5 h 18"/>
                <a:gd name="T10" fmla="*/ 46 w 51"/>
                <a:gd name="T11" fmla="*/ 5 h 18"/>
                <a:gd name="T12" fmla="*/ 46 w 51"/>
                <a:gd name="T13" fmla="*/ 5 h 18"/>
                <a:gd name="T14" fmla="*/ 46 w 51"/>
                <a:gd name="T15" fmla="*/ 5 h 18"/>
                <a:gd name="T16" fmla="*/ 46 w 51"/>
                <a:gd name="T17" fmla="*/ 5 h 18"/>
                <a:gd name="T18" fmla="*/ 46 w 51"/>
                <a:gd name="T19" fmla="*/ 5 h 18"/>
                <a:gd name="T20" fmla="*/ 46 w 51"/>
                <a:gd name="T21" fmla="*/ 5 h 18"/>
                <a:gd name="T22" fmla="*/ 46 w 51"/>
                <a:gd name="T23" fmla="*/ 5 h 18"/>
                <a:gd name="T24" fmla="*/ 38 w 51"/>
                <a:gd name="T25" fmla="*/ 11 h 18"/>
                <a:gd name="T26" fmla="*/ 25 w 51"/>
                <a:gd name="T27" fmla="*/ 13 h 18"/>
                <a:gd name="T28" fmla="*/ 25 w 51"/>
                <a:gd name="T29" fmla="*/ 13 h 18"/>
                <a:gd name="T30" fmla="*/ 25 w 51"/>
                <a:gd name="T31" fmla="*/ 8 h 18"/>
                <a:gd name="T32" fmla="*/ 25 w 51"/>
                <a:gd name="T33" fmla="*/ 8 h 18"/>
                <a:gd name="T34" fmla="*/ 36 w 51"/>
                <a:gd name="T35" fmla="*/ 7 h 18"/>
                <a:gd name="T36" fmla="*/ 41 w 51"/>
                <a:gd name="T37" fmla="*/ 3 h 18"/>
                <a:gd name="T38" fmla="*/ 42 w 51"/>
                <a:gd name="T39" fmla="*/ 3 h 18"/>
                <a:gd name="T40" fmla="*/ 42 w 51"/>
                <a:gd name="T41" fmla="*/ 3 h 18"/>
                <a:gd name="T42" fmla="*/ 42 w 51"/>
                <a:gd name="T43" fmla="*/ 3 h 18"/>
                <a:gd name="T44" fmla="*/ 44 w 51"/>
                <a:gd name="T45" fmla="*/ 0 h 18"/>
                <a:gd name="T46" fmla="*/ 48 w 51"/>
                <a:gd name="T47" fmla="*/ 1 h 18"/>
                <a:gd name="T48" fmla="*/ 48 w 51"/>
                <a:gd name="T49" fmla="*/ 1 h 18"/>
                <a:gd name="T50" fmla="*/ 48 w 51"/>
                <a:gd name="T51" fmla="*/ 1 h 18"/>
                <a:gd name="T52" fmla="*/ 48 w 51"/>
                <a:gd name="T53" fmla="*/ 1 h 18"/>
                <a:gd name="T54" fmla="*/ 50 w 51"/>
                <a:gd name="T55" fmla="*/ 4 h 18"/>
                <a:gd name="T56" fmla="*/ 50 w 51"/>
                <a:gd name="T57" fmla="*/ 7 h 18"/>
                <a:gd name="T58" fmla="*/ 50 w 51"/>
                <a:gd name="T59" fmla="*/ 7 h 18"/>
                <a:gd name="T60" fmla="*/ 40 w 51"/>
                <a:gd name="T61" fmla="*/ 15 h 18"/>
                <a:gd name="T62" fmla="*/ 25 w 51"/>
                <a:gd name="T63" fmla="*/ 18 h 18"/>
                <a:gd name="T64" fmla="*/ 25 w 51"/>
                <a:gd name="T65" fmla="*/ 18 h 18"/>
                <a:gd name="T66" fmla="*/ 25 w 51"/>
                <a:gd name="T67" fmla="*/ 13 h 18"/>
                <a:gd name="T68" fmla="*/ 25 w 51"/>
                <a:gd name="T69" fmla="*/ 13 h 18"/>
                <a:gd name="T70" fmla="*/ 13 w 51"/>
                <a:gd name="T71" fmla="*/ 11 h 18"/>
                <a:gd name="T72" fmla="*/ 5 w 51"/>
                <a:gd name="T73" fmla="*/ 5 h 18"/>
                <a:gd name="T74" fmla="*/ 5 w 51"/>
                <a:gd name="T75" fmla="*/ 5 h 18"/>
                <a:gd name="T76" fmla="*/ 5 w 51"/>
                <a:gd name="T77" fmla="*/ 5 h 18"/>
                <a:gd name="T78" fmla="*/ 5 w 51"/>
                <a:gd name="T79" fmla="*/ 5 h 18"/>
                <a:gd name="T80" fmla="*/ 5 w 51"/>
                <a:gd name="T81" fmla="*/ 5 h 18"/>
                <a:gd name="T82" fmla="*/ 5 w 51"/>
                <a:gd name="T83" fmla="*/ 5 h 18"/>
                <a:gd name="T84" fmla="*/ 12 w 51"/>
                <a:gd name="T85" fmla="*/ 11 h 18"/>
                <a:gd name="T86" fmla="*/ 25 w 51"/>
                <a:gd name="T87" fmla="*/ 13 h 18"/>
                <a:gd name="T88" fmla="*/ 25 w 51"/>
                <a:gd name="T89" fmla="*/ 18 h 18"/>
                <a:gd name="T90" fmla="*/ 11 w 51"/>
                <a:gd name="T91" fmla="*/ 15 h 18"/>
                <a:gd name="T92" fmla="*/ 1 w 51"/>
                <a:gd name="T93" fmla="*/ 7 h 18"/>
                <a:gd name="T94" fmla="*/ 0 w 51"/>
                <a:gd name="T95" fmla="*/ 4 h 18"/>
                <a:gd name="T96" fmla="*/ 3 w 51"/>
                <a:gd name="T97" fmla="*/ 1 h 18"/>
                <a:gd name="T98" fmla="*/ 3 w 51"/>
                <a:gd name="T99" fmla="*/ 1 h 18"/>
                <a:gd name="T100" fmla="*/ 3 w 51"/>
                <a:gd name="T101" fmla="*/ 1 h 18"/>
                <a:gd name="T102" fmla="*/ 6 w 51"/>
                <a:gd name="T103" fmla="*/ 0 h 18"/>
                <a:gd name="T104" fmla="*/ 9 w 51"/>
                <a:gd name="T105" fmla="*/ 3 h 18"/>
                <a:gd name="T106" fmla="*/ 9 w 51"/>
                <a:gd name="T107" fmla="*/ 3 h 18"/>
                <a:gd name="T108" fmla="*/ 9 w 51"/>
                <a:gd name="T109" fmla="*/ 3 h 18"/>
                <a:gd name="T110" fmla="*/ 15 w 51"/>
                <a:gd name="T111" fmla="*/ 7 h 18"/>
                <a:gd name="T112" fmla="*/ 25 w 51"/>
                <a:gd name="T113" fmla="*/ 8 h 18"/>
                <a:gd name="T114" fmla="*/ 25 w 51"/>
                <a:gd name="T115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18">
                  <a:moveTo>
                    <a:pt x="25" y="13"/>
                  </a:moveTo>
                  <a:cubicBezTo>
                    <a:pt x="30" y="13"/>
                    <a:pt x="35" y="12"/>
                    <a:pt x="38" y="11"/>
                  </a:cubicBezTo>
                  <a:cubicBezTo>
                    <a:pt x="42" y="9"/>
                    <a:pt x="44" y="7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7"/>
                    <a:pt x="41" y="10"/>
                    <a:pt x="38" y="11"/>
                  </a:cubicBezTo>
                  <a:cubicBezTo>
                    <a:pt x="34" y="12"/>
                    <a:pt x="30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30" y="8"/>
                    <a:pt x="33" y="8"/>
                    <a:pt x="36" y="7"/>
                  </a:cubicBezTo>
                  <a:cubicBezTo>
                    <a:pt x="39" y="5"/>
                    <a:pt x="41" y="4"/>
                    <a:pt x="41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1"/>
                    <a:pt x="43" y="1"/>
                    <a:pt x="44" y="0"/>
                  </a:cubicBezTo>
                  <a:cubicBezTo>
                    <a:pt x="46" y="0"/>
                    <a:pt x="47" y="0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9" y="1"/>
                    <a:pt x="50" y="3"/>
                    <a:pt x="50" y="4"/>
                  </a:cubicBezTo>
                  <a:cubicBezTo>
                    <a:pt x="51" y="5"/>
                    <a:pt x="51" y="6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8" y="11"/>
                    <a:pt x="45" y="13"/>
                    <a:pt x="40" y="15"/>
                  </a:cubicBezTo>
                  <a:cubicBezTo>
                    <a:pt x="36" y="17"/>
                    <a:pt x="31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3"/>
                    <a:pt x="25" y="13"/>
                    <a:pt x="25" y="13"/>
                  </a:cubicBezTo>
                  <a:close/>
                  <a:moveTo>
                    <a:pt x="25" y="13"/>
                  </a:moveTo>
                  <a:cubicBezTo>
                    <a:pt x="21" y="13"/>
                    <a:pt x="17" y="12"/>
                    <a:pt x="13" y="11"/>
                  </a:cubicBezTo>
                  <a:cubicBezTo>
                    <a:pt x="9" y="10"/>
                    <a:pt x="6" y="7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7"/>
                    <a:pt x="9" y="9"/>
                    <a:pt x="12" y="11"/>
                  </a:cubicBezTo>
                  <a:cubicBezTo>
                    <a:pt x="16" y="12"/>
                    <a:pt x="21" y="13"/>
                    <a:pt x="25" y="13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0" y="18"/>
                    <a:pt x="15" y="17"/>
                    <a:pt x="11" y="15"/>
                  </a:cubicBezTo>
                  <a:cubicBezTo>
                    <a:pt x="6" y="13"/>
                    <a:pt x="3" y="11"/>
                    <a:pt x="1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8" y="1"/>
                    <a:pt x="9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4"/>
                    <a:pt x="12" y="5"/>
                    <a:pt x="15" y="7"/>
                  </a:cubicBezTo>
                  <a:cubicBezTo>
                    <a:pt x="18" y="8"/>
                    <a:pt x="21" y="8"/>
                    <a:pt x="25" y="8"/>
                  </a:cubicBezTo>
                  <a:lnTo>
                    <a:pt x="25" y="1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59" name="Freeform 265"/>
            <p:cNvSpPr>
              <a:spLocks noEditPoints="1"/>
            </p:cNvSpPr>
            <p:nvPr/>
          </p:nvSpPr>
          <p:spPr bwMode="auto">
            <a:xfrm>
              <a:off x="6616007" y="4643940"/>
              <a:ext cx="221456" cy="113110"/>
            </a:xfrm>
            <a:custGeom>
              <a:avLst/>
              <a:gdLst>
                <a:gd name="T0" fmla="*/ 121 w 131"/>
                <a:gd name="T1" fmla="*/ 39 h 67"/>
                <a:gd name="T2" fmla="*/ 121 w 131"/>
                <a:gd name="T3" fmla="*/ 39 h 67"/>
                <a:gd name="T4" fmla="*/ 121 w 131"/>
                <a:gd name="T5" fmla="*/ 11 h 67"/>
                <a:gd name="T6" fmla="*/ 111 w 131"/>
                <a:gd name="T7" fmla="*/ 0 h 67"/>
                <a:gd name="T8" fmla="*/ 131 w 131"/>
                <a:gd name="T9" fmla="*/ 24 h 67"/>
                <a:gd name="T10" fmla="*/ 124 w 131"/>
                <a:gd name="T11" fmla="*/ 42 h 67"/>
                <a:gd name="T12" fmla="*/ 111 w 131"/>
                <a:gd name="T13" fmla="*/ 44 h 67"/>
                <a:gd name="T14" fmla="*/ 117 w 131"/>
                <a:gd name="T15" fmla="*/ 35 h 67"/>
                <a:gd name="T16" fmla="*/ 122 w 131"/>
                <a:gd name="T17" fmla="*/ 24 h 67"/>
                <a:gd name="T18" fmla="*/ 111 w 131"/>
                <a:gd name="T19" fmla="*/ 10 h 67"/>
                <a:gd name="T20" fmla="*/ 114 w 131"/>
                <a:gd name="T21" fmla="*/ 18 h 67"/>
                <a:gd name="T22" fmla="*/ 114 w 131"/>
                <a:gd name="T23" fmla="*/ 32 h 67"/>
                <a:gd name="T24" fmla="*/ 111 w 131"/>
                <a:gd name="T25" fmla="*/ 34 h 67"/>
                <a:gd name="T26" fmla="*/ 66 w 131"/>
                <a:gd name="T27" fmla="*/ 62 h 67"/>
                <a:gd name="T28" fmla="*/ 95 w 131"/>
                <a:gd name="T29" fmla="*/ 43 h 67"/>
                <a:gd name="T30" fmla="*/ 98 w 131"/>
                <a:gd name="T31" fmla="*/ 43 h 67"/>
                <a:gd name="T32" fmla="*/ 106 w 131"/>
                <a:gd name="T33" fmla="*/ 44 h 67"/>
                <a:gd name="T34" fmla="*/ 111 w 131"/>
                <a:gd name="T35" fmla="*/ 49 h 67"/>
                <a:gd name="T36" fmla="*/ 101 w 131"/>
                <a:gd name="T37" fmla="*/ 49 h 67"/>
                <a:gd name="T38" fmla="*/ 80 w 131"/>
                <a:gd name="T39" fmla="*/ 62 h 67"/>
                <a:gd name="T40" fmla="*/ 66 w 131"/>
                <a:gd name="T41" fmla="*/ 62 h 67"/>
                <a:gd name="T42" fmla="*/ 107 w 131"/>
                <a:gd name="T43" fmla="*/ 4 h 67"/>
                <a:gd name="T44" fmla="*/ 66 w 131"/>
                <a:gd name="T45" fmla="*/ 4 h 67"/>
                <a:gd name="T46" fmla="*/ 107 w 131"/>
                <a:gd name="T47" fmla="*/ 0 h 67"/>
                <a:gd name="T48" fmla="*/ 108 w 131"/>
                <a:gd name="T49" fmla="*/ 0 h 67"/>
                <a:gd name="T50" fmla="*/ 111 w 131"/>
                <a:gd name="T51" fmla="*/ 5 h 67"/>
                <a:gd name="T52" fmla="*/ 111 w 131"/>
                <a:gd name="T53" fmla="*/ 15 h 67"/>
                <a:gd name="T54" fmla="*/ 109 w 131"/>
                <a:gd name="T55" fmla="*/ 25 h 67"/>
                <a:gd name="T56" fmla="*/ 106 w 131"/>
                <a:gd name="T57" fmla="*/ 35 h 67"/>
                <a:gd name="T58" fmla="*/ 111 w 131"/>
                <a:gd name="T59" fmla="*/ 39 h 67"/>
                <a:gd name="T60" fmla="*/ 104 w 131"/>
                <a:gd name="T61" fmla="*/ 39 h 67"/>
                <a:gd name="T62" fmla="*/ 100 w 131"/>
                <a:gd name="T63" fmla="*/ 36 h 67"/>
                <a:gd name="T64" fmla="*/ 100 w 131"/>
                <a:gd name="T65" fmla="*/ 35 h 67"/>
                <a:gd name="T66" fmla="*/ 106 w 131"/>
                <a:gd name="T67" fmla="*/ 12 h 67"/>
                <a:gd name="T68" fmla="*/ 108 w 131"/>
                <a:gd name="T69" fmla="*/ 10 h 67"/>
                <a:gd name="T70" fmla="*/ 109 w 131"/>
                <a:gd name="T71" fmla="*/ 10 h 67"/>
                <a:gd name="T72" fmla="*/ 55 w 131"/>
                <a:gd name="T73" fmla="*/ 63 h 67"/>
                <a:gd name="T74" fmla="*/ 66 w 131"/>
                <a:gd name="T75" fmla="*/ 67 h 67"/>
                <a:gd name="T76" fmla="*/ 16 w 131"/>
                <a:gd name="T77" fmla="*/ 51 h 67"/>
                <a:gd name="T78" fmla="*/ 0 w 131"/>
                <a:gd name="T79" fmla="*/ 7 h 67"/>
                <a:gd name="T80" fmla="*/ 3 w 131"/>
                <a:gd name="T81" fmla="*/ 0 h 67"/>
                <a:gd name="T82" fmla="*/ 66 w 131"/>
                <a:gd name="T83" fmla="*/ 4 h 67"/>
                <a:gd name="T84" fmla="*/ 5 w 131"/>
                <a:gd name="T85" fmla="*/ 7 h 67"/>
                <a:gd name="T86" fmla="*/ 20 w 131"/>
                <a:gd name="T87" fmla="*/ 4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1" h="67">
                  <a:moveTo>
                    <a:pt x="111" y="44"/>
                  </a:moveTo>
                  <a:cubicBezTo>
                    <a:pt x="115" y="43"/>
                    <a:pt x="118" y="41"/>
                    <a:pt x="121" y="39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4" y="35"/>
                    <a:pt x="126" y="30"/>
                    <a:pt x="126" y="24"/>
                  </a:cubicBezTo>
                  <a:cubicBezTo>
                    <a:pt x="126" y="19"/>
                    <a:pt x="124" y="14"/>
                    <a:pt x="121" y="11"/>
                  </a:cubicBezTo>
                  <a:cubicBezTo>
                    <a:pt x="118" y="8"/>
                    <a:pt x="115" y="6"/>
                    <a:pt x="111" y="5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6" y="1"/>
                    <a:pt x="121" y="4"/>
                    <a:pt x="124" y="7"/>
                  </a:cubicBezTo>
                  <a:cubicBezTo>
                    <a:pt x="129" y="12"/>
                    <a:pt x="131" y="18"/>
                    <a:pt x="131" y="24"/>
                  </a:cubicBezTo>
                  <a:cubicBezTo>
                    <a:pt x="131" y="31"/>
                    <a:pt x="129" y="38"/>
                    <a:pt x="124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0" y="46"/>
                    <a:pt x="116" y="48"/>
                    <a:pt x="111" y="49"/>
                  </a:cubicBezTo>
                  <a:cubicBezTo>
                    <a:pt x="111" y="44"/>
                    <a:pt x="111" y="44"/>
                    <a:pt x="111" y="44"/>
                  </a:cubicBezTo>
                  <a:close/>
                  <a:moveTo>
                    <a:pt x="111" y="39"/>
                  </a:moveTo>
                  <a:cubicBezTo>
                    <a:pt x="113" y="38"/>
                    <a:pt x="115" y="37"/>
                    <a:pt x="117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20" y="32"/>
                    <a:pt x="122" y="29"/>
                    <a:pt x="122" y="24"/>
                  </a:cubicBezTo>
                  <a:cubicBezTo>
                    <a:pt x="122" y="21"/>
                    <a:pt x="120" y="17"/>
                    <a:pt x="118" y="15"/>
                  </a:cubicBezTo>
                  <a:cubicBezTo>
                    <a:pt x="116" y="13"/>
                    <a:pt x="114" y="11"/>
                    <a:pt x="111" y="10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3" y="17"/>
                    <a:pt x="114" y="18"/>
                  </a:cubicBezTo>
                  <a:cubicBezTo>
                    <a:pt x="116" y="20"/>
                    <a:pt x="117" y="22"/>
                    <a:pt x="117" y="24"/>
                  </a:cubicBezTo>
                  <a:cubicBezTo>
                    <a:pt x="117" y="27"/>
                    <a:pt x="116" y="30"/>
                    <a:pt x="114" y="32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3" y="33"/>
                    <a:pt x="112" y="33"/>
                    <a:pt x="111" y="34"/>
                  </a:cubicBezTo>
                  <a:lnTo>
                    <a:pt x="111" y="39"/>
                  </a:lnTo>
                  <a:close/>
                  <a:moveTo>
                    <a:pt x="66" y="62"/>
                  </a:moveTo>
                  <a:cubicBezTo>
                    <a:pt x="70" y="61"/>
                    <a:pt x="74" y="59"/>
                    <a:pt x="77" y="58"/>
                  </a:cubicBezTo>
                  <a:cubicBezTo>
                    <a:pt x="84" y="54"/>
                    <a:pt x="90" y="49"/>
                    <a:pt x="95" y="43"/>
                  </a:cubicBezTo>
                  <a:cubicBezTo>
                    <a:pt x="96" y="42"/>
                    <a:pt x="97" y="42"/>
                    <a:pt x="98" y="4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9" y="43"/>
                    <a:pt x="101" y="44"/>
                    <a:pt x="102" y="44"/>
                  </a:cubicBezTo>
                  <a:cubicBezTo>
                    <a:pt x="104" y="44"/>
                    <a:pt x="105" y="44"/>
                    <a:pt x="106" y="44"/>
                  </a:cubicBezTo>
                  <a:cubicBezTo>
                    <a:pt x="108" y="44"/>
                    <a:pt x="109" y="44"/>
                    <a:pt x="111" y="44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09" y="49"/>
                    <a:pt x="108" y="49"/>
                    <a:pt x="106" y="49"/>
                  </a:cubicBezTo>
                  <a:cubicBezTo>
                    <a:pt x="105" y="49"/>
                    <a:pt x="103" y="49"/>
                    <a:pt x="101" y="49"/>
                  </a:cubicBezTo>
                  <a:cubicBezTo>
                    <a:pt x="100" y="48"/>
                    <a:pt x="99" y="48"/>
                    <a:pt x="98" y="48"/>
                  </a:cubicBezTo>
                  <a:cubicBezTo>
                    <a:pt x="93" y="54"/>
                    <a:pt x="87" y="58"/>
                    <a:pt x="80" y="62"/>
                  </a:cubicBezTo>
                  <a:cubicBezTo>
                    <a:pt x="75" y="64"/>
                    <a:pt x="70" y="66"/>
                    <a:pt x="66" y="67"/>
                  </a:cubicBezTo>
                  <a:cubicBezTo>
                    <a:pt x="66" y="62"/>
                    <a:pt x="66" y="62"/>
                    <a:pt x="66" y="62"/>
                  </a:cubicBezTo>
                  <a:close/>
                  <a:moveTo>
                    <a:pt x="111" y="5"/>
                  </a:moveTo>
                  <a:cubicBezTo>
                    <a:pt x="110" y="5"/>
                    <a:pt x="109" y="5"/>
                    <a:pt x="107" y="4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9" y="0"/>
                    <a:pt x="110" y="0"/>
                    <a:pt x="111" y="0"/>
                  </a:cubicBezTo>
                  <a:cubicBezTo>
                    <a:pt x="111" y="5"/>
                    <a:pt x="111" y="5"/>
                    <a:pt x="111" y="5"/>
                  </a:cubicBezTo>
                  <a:close/>
                  <a:moveTo>
                    <a:pt x="111" y="10"/>
                  </a:move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9"/>
                    <a:pt x="110" y="22"/>
                    <a:pt x="109" y="25"/>
                  </a:cubicBezTo>
                  <a:cubicBezTo>
                    <a:pt x="108" y="28"/>
                    <a:pt x="107" y="32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8" y="35"/>
                    <a:pt x="109" y="34"/>
                    <a:pt x="111" y="34"/>
                  </a:cubicBezTo>
                  <a:cubicBezTo>
                    <a:pt x="111" y="39"/>
                    <a:pt x="111" y="39"/>
                    <a:pt x="111" y="39"/>
                  </a:cubicBezTo>
                  <a:cubicBezTo>
                    <a:pt x="109" y="39"/>
                    <a:pt x="108" y="40"/>
                    <a:pt x="106" y="40"/>
                  </a:cubicBezTo>
                  <a:cubicBezTo>
                    <a:pt x="106" y="40"/>
                    <a:pt x="105" y="39"/>
                    <a:pt x="104" y="39"/>
                  </a:cubicBezTo>
                  <a:cubicBezTo>
                    <a:pt x="103" y="39"/>
                    <a:pt x="102" y="39"/>
                    <a:pt x="102" y="39"/>
                  </a:cubicBezTo>
                  <a:cubicBezTo>
                    <a:pt x="100" y="38"/>
                    <a:pt x="100" y="37"/>
                    <a:pt x="100" y="36"/>
                  </a:cubicBezTo>
                  <a:cubicBezTo>
                    <a:pt x="100" y="36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2"/>
                    <a:pt x="104" y="28"/>
                    <a:pt x="105" y="24"/>
                  </a:cubicBezTo>
                  <a:cubicBezTo>
                    <a:pt x="105" y="20"/>
                    <a:pt x="106" y="16"/>
                    <a:pt x="106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6" y="10"/>
                    <a:pt x="107" y="10"/>
                    <a:pt x="108" y="10"/>
                  </a:cubicBezTo>
                  <a:cubicBezTo>
                    <a:pt x="108" y="10"/>
                    <a:pt x="109" y="10"/>
                    <a:pt x="109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10"/>
                    <a:pt x="110" y="10"/>
                    <a:pt x="111" y="10"/>
                  </a:cubicBezTo>
                  <a:close/>
                  <a:moveTo>
                    <a:pt x="55" y="63"/>
                  </a:moveTo>
                  <a:cubicBezTo>
                    <a:pt x="59" y="63"/>
                    <a:pt x="62" y="62"/>
                    <a:pt x="66" y="62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2" y="67"/>
                    <a:pt x="59" y="67"/>
                    <a:pt x="55" y="67"/>
                  </a:cubicBezTo>
                  <a:cubicBezTo>
                    <a:pt x="40" y="67"/>
                    <a:pt x="26" y="61"/>
                    <a:pt x="16" y="51"/>
                  </a:cubicBezTo>
                  <a:cubicBezTo>
                    <a:pt x="6" y="41"/>
                    <a:pt x="0" y="27"/>
                    <a:pt x="0" y="12"/>
                  </a:cubicBezTo>
                  <a:cubicBezTo>
                    <a:pt x="0" y="10"/>
                    <a:pt x="0" y="9"/>
                    <a:pt x="0" y="7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9"/>
                    <a:pt x="5" y="10"/>
                    <a:pt x="5" y="12"/>
                  </a:cubicBezTo>
                  <a:cubicBezTo>
                    <a:pt x="5" y="26"/>
                    <a:pt x="10" y="39"/>
                    <a:pt x="20" y="48"/>
                  </a:cubicBezTo>
                  <a:cubicBezTo>
                    <a:pt x="29" y="57"/>
                    <a:pt x="41" y="63"/>
                    <a:pt x="55" y="6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60" name="Freeform 266"/>
            <p:cNvSpPr>
              <a:spLocks noEditPoints="1"/>
            </p:cNvSpPr>
            <p:nvPr/>
          </p:nvSpPr>
          <p:spPr bwMode="auto">
            <a:xfrm>
              <a:off x="6616007" y="4759432"/>
              <a:ext cx="201216" cy="25004"/>
            </a:xfrm>
            <a:custGeom>
              <a:avLst/>
              <a:gdLst>
                <a:gd name="T0" fmla="*/ 59 w 119"/>
                <a:gd name="T1" fmla="*/ 0 h 15"/>
                <a:gd name="T2" fmla="*/ 117 w 119"/>
                <a:gd name="T3" fmla="*/ 0 h 15"/>
                <a:gd name="T4" fmla="*/ 119 w 119"/>
                <a:gd name="T5" fmla="*/ 3 h 15"/>
                <a:gd name="T6" fmla="*/ 119 w 119"/>
                <a:gd name="T7" fmla="*/ 12 h 15"/>
                <a:gd name="T8" fmla="*/ 117 w 119"/>
                <a:gd name="T9" fmla="*/ 15 h 15"/>
                <a:gd name="T10" fmla="*/ 59 w 119"/>
                <a:gd name="T11" fmla="*/ 15 h 15"/>
                <a:gd name="T12" fmla="*/ 59 w 119"/>
                <a:gd name="T13" fmla="*/ 10 h 15"/>
                <a:gd name="T14" fmla="*/ 114 w 119"/>
                <a:gd name="T15" fmla="*/ 10 h 15"/>
                <a:gd name="T16" fmla="*/ 114 w 119"/>
                <a:gd name="T17" fmla="*/ 5 h 15"/>
                <a:gd name="T18" fmla="*/ 59 w 119"/>
                <a:gd name="T19" fmla="*/ 5 h 15"/>
                <a:gd name="T20" fmla="*/ 59 w 119"/>
                <a:gd name="T21" fmla="*/ 0 h 15"/>
                <a:gd name="T22" fmla="*/ 2 w 119"/>
                <a:gd name="T23" fmla="*/ 0 h 15"/>
                <a:gd name="T24" fmla="*/ 59 w 119"/>
                <a:gd name="T25" fmla="*/ 0 h 15"/>
                <a:gd name="T26" fmla="*/ 59 w 119"/>
                <a:gd name="T27" fmla="*/ 5 h 15"/>
                <a:gd name="T28" fmla="*/ 5 w 119"/>
                <a:gd name="T29" fmla="*/ 5 h 15"/>
                <a:gd name="T30" fmla="*/ 5 w 119"/>
                <a:gd name="T31" fmla="*/ 10 h 15"/>
                <a:gd name="T32" fmla="*/ 59 w 119"/>
                <a:gd name="T33" fmla="*/ 10 h 15"/>
                <a:gd name="T34" fmla="*/ 59 w 119"/>
                <a:gd name="T35" fmla="*/ 15 h 15"/>
                <a:gd name="T36" fmla="*/ 2 w 119"/>
                <a:gd name="T37" fmla="*/ 15 h 15"/>
                <a:gd name="T38" fmla="*/ 0 w 119"/>
                <a:gd name="T39" fmla="*/ 12 h 15"/>
                <a:gd name="T40" fmla="*/ 0 w 119"/>
                <a:gd name="T41" fmla="*/ 3 h 15"/>
                <a:gd name="T42" fmla="*/ 2 w 119"/>
                <a:gd name="T4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9" h="15">
                  <a:moveTo>
                    <a:pt x="59" y="0"/>
                  </a:moveTo>
                  <a:cubicBezTo>
                    <a:pt x="117" y="0"/>
                    <a:pt x="117" y="0"/>
                    <a:pt x="117" y="0"/>
                  </a:cubicBezTo>
                  <a:cubicBezTo>
                    <a:pt x="118" y="0"/>
                    <a:pt x="119" y="1"/>
                    <a:pt x="119" y="3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9" y="13"/>
                    <a:pt x="118" y="15"/>
                    <a:pt x="117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59" y="5"/>
                    <a:pt x="59" y="5"/>
                    <a:pt x="59" y="5"/>
                  </a:cubicBezTo>
                  <a:lnTo>
                    <a:pt x="59" y="0"/>
                  </a:lnTo>
                  <a:close/>
                  <a:moveTo>
                    <a:pt x="2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3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61" name="Freeform 268"/>
            <p:cNvSpPr>
              <a:spLocks noEditPoints="1"/>
            </p:cNvSpPr>
            <p:nvPr/>
          </p:nvSpPr>
          <p:spPr bwMode="auto">
            <a:xfrm>
              <a:off x="6712448" y="4553453"/>
              <a:ext cx="38100" cy="90488"/>
            </a:xfrm>
            <a:custGeom>
              <a:avLst/>
              <a:gdLst>
                <a:gd name="T0" fmla="*/ 12 w 23"/>
                <a:gd name="T1" fmla="*/ 47 h 53"/>
                <a:gd name="T2" fmla="*/ 17 w 23"/>
                <a:gd name="T3" fmla="*/ 42 h 53"/>
                <a:gd name="T4" fmla="*/ 18 w 23"/>
                <a:gd name="T5" fmla="*/ 32 h 53"/>
                <a:gd name="T6" fmla="*/ 14 w 23"/>
                <a:gd name="T7" fmla="*/ 24 h 53"/>
                <a:gd name="T8" fmla="*/ 13 w 23"/>
                <a:gd name="T9" fmla="*/ 22 h 53"/>
                <a:gd name="T10" fmla="*/ 12 w 23"/>
                <a:gd name="T11" fmla="*/ 19 h 53"/>
                <a:gd name="T12" fmla="*/ 12 w 23"/>
                <a:gd name="T13" fmla="*/ 12 h 53"/>
                <a:gd name="T14" fmla="*/ 13 w 23"/>
                <a:gd name="T15" fmla="*/ 10 h 53"/>
                <a:gd name="T16" fmla="*/ 15 w 23"/>
                <a:gd name="T17" fmla="*/ 7 h 53"/>
                <a:gd name="T18" fmla="*/ 14 w 23"/>
                <a:gd name="T19" fmla="*/ 6 h 53"/>
                <a:gd name="T20" fmla="*/ 14 w 23"/>
                <a:gd name="T21" fmla="*/ 6 h 53"/>
                <a:gd name="T22" fmla="*/ 13 w 23"/>
                <a:gd name="T23" fmla="*/ 5 h 53"/>
                <a:gd name="T24" fmla="*/ 12 w 23"/>
                <a:gd name="T25" fmla="*/ 5 h 53"/>
                <a:gd name="T26" fmla="*/ 12 w 23"/>
                <a:gd name="T27" fmla="*/ 0 h 53"/>
                <a:gd name="T28" fmla="*/ 16 w 23"/>
                <a:gd name="T29" fmla="*/ 1 h 53"/>
                <a:gd name="T30" fmla="*/ 18 w 23"/>
                <a:gd name="T31" fmla="*/ 3 h 53"/>
                <a:gd name="T32" fmla="*/ 18 w 23"/>
                <a:gd name="T33" fmla="*/ 4 h 53"/>
                <a:gd name="T34" fmla="*/ 19 w 23"/>
                <a:gd name="T35" fmla="*/ 6 h 53"/>
                <a:gd name="T36" fmla="*/ 16 w 23"/>
                <a:gd name="T37" fmla="*/ 14 h 53"/>
                <a:gd name="T38" fmla="*/ 16 w 23"/>
                <a:gd name="T39" fmla="*/ 16 h 53"/>
                <a:gd name="T40" fmla="*/ 17 w 23"/>
                <a:gd name="T41" fmla="*/ 19 h 53"/>
                <a:gd name="T42" fmla="*/ 18 w 23"/>
                <a:gd name="T43" fmla="*/ 22 h 53"/>
                <a:gd name="T44" fmla="*/ 22 w 23"/>
                <a:gd name="T45" fmla="*/ 31 h 53"/>
                <a:gd name="T46" fmla="*/ 21 w 23"/>
                <a:gd name="T47" fmla="*/ 44 h 53"/>
                <a:gd name="T48" fmla="*/ 12 w 23"/>
                <a:gd name="T49" fmla="*/ 52 h 53"/>
                <a:gd name="T50" fmla="*/ 12 w 23"/>
                <a:gd name="T51" fmla="*/ 52 h 53"/>
                <a:gd name="T52" fmla="*/ 12 w 23"/>
                <a:gd name="T53" fmla="*/ 47 h 53"/>
                <a:gd name="T54" fmla="*/ 12 w 23"/>
                <a:gd name="T55" fmla="*/ 32 h 53"/>
                <a:gd name="T56" fmla="*/ 12 w 23"/>
                <a:gd name="T57" fmla="*/ 40 h 53"/>
                <a:gd name="T58" fmla="*/ 12 w 23"/>
                <a:gd name="T59" fmla="*/ 32 h 53"/>
                <a:gd name="T60" fmla="*/ 9 w 23"/>
                <a:gd name="T61" fmla="*/ 41 h 53"/>
                <a:gd name="T62" fmla="*/ 7 w 23"/>
                <a:gd name="T63" fmla="*/ 44 h 53"/>
                <a:gd name="T64" fmla="*/ 7 w 23"/>
                <a:gd name="T65" fmla="*/ 45 h 53"/>
                <a:gd name="T66" fmla="*/ 8 w 23"/>
                <a:gd name="T67" fmla="*/ 46 h 53"/>
                <a:gd name="T68" fmla="*/ 11 w 23"/>
                <a:gd name="T69" fmla="*/ 47 h 53"/>
                <a:gd name="T70" fmla="*/ 12 w 23"/>
                <a:gd name="T71" fmla="*/ 47 h 53"/>
                <a:gd name="T72" fmla="*/ 12 w 23"/>
                <a:gd name="T73" fmla="*/ 52 h 53"/>
                <a:gd name="T74" fmla="*/ 4 w 23"/>
                <a:gd name="T75" fmla="*/ 50 h 53"/>
                <a:gd name="T76" fmla="*/ 3 w 23"/>
                <a:gd name="T77" fmla="*/ 47 h 53"/>
                <a:gd name="T78" fmla="*/ 2 w 23"/>
                <a:gd name="T79" fmla="*/ 44 h 53"/>
                <a:gd name="T80" fmla="*/ 8 w 23"/>
                <a:gd name="T81" fmla="*/ 37 h 53"/>
                <a:gd name="T82" fmla="*/ 7 w 23"/>
                <a:gd name="T83" fmla="*/ 34 h 53"/>
                <a:gd name="T84" fmla="*/ 3 w 23"/>
                <a:gd name="T85" fmla="*/ 26 h 53"/>
                <a:gd name="T86" fmla="*/ 1 w 23"/>
                <a:gd name="T87" fmla="*/ 22 h 53"/>
                <a:gd name="T88" fmla="*/ 1 w 23"/>
                <a:gd name="T89" fmla="*/ 22 h 53"/>
                <a:gd name="T90" fmla="*/ 1 w 23"/>
                <a:gd name="T91" fmla="*/ 22 h 53"/>
                <a:gd name="T92" fmla="*/ 1 w 23"/>
                <a:gd name="T93" fmla="*/ 10 h 53"/>
                <a:gd name="T94" fmla="*/ 8 w 23"/>
                <a:gd name="T95" fmla="*/ 1 h 53"/>
                <a:gd name="T96" fmla="*/ 12 w 23"/>
                <a:gd name="T97" fmla="*/ 0 h 53"/>
                <a:gd name="T98" fmla="*/ 12 w 23"/>
                <a:gd name="T99" fmla="*/ 5 h 53"/>
                <a:gd name="T100" fmla="*/ 10 w 23"/>
                <a:gd name="T101" fmla="*/ 5 h 53"/>
                <a:gd name="T102" fmla="*/ 5 w 23"/>
                <a:gd name="T103" fmla="*/ 11 h 53"/>
                <a:gd name="T104" fmla="*/ 6 w 23"/>
                <a:gd name="T105" fmla="*/ 21 h 53"/>
                <a:gd name="T106" fmla="*/ 6 w 23"/>
                <a:gd name="T107" fmla="*/ 21 h 53"/>
                <a:gd name="T108" fmla="*/ 7 w 23"/>
                <a:gd name="T109" fmla="*/ 23 h 53"/>
                <a:gd name="T110" fmla="*/ 12 w 23"/>
                <a:gd name="T111" fmla="*/ 32 h 53"/>
                <a:gd name="T112" fmla="*/ 12 w 23"/>
                <a:gd name="T113" fmla="*/ 40 h 53"/>
                <a:gd name="T114" fmla="*/ 9 w 23"/>
                <a:gd name="T115" fmla="*/ 41 h 53"/>
                <a:gd name="T116" fmla="*/ 12 w 23"/>
                <a:gd name="T117" fmla="*/ 19 h 53"/>
                <a:gd name="T118" fmla="*/ 12 w 23"/>
                <a:gd name="T119" fmla="*/ 12 h 53"/>
                <a:gd name="T120" fmla="*/ 11 w 23"/>
                <a:gd name="T121" fmla="*/ 17 h 53"/>
                <a:gd name="T122" fmla="*/ 12 w 23"/>
                <a:gd name="T123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" h="53">
                  <a:moveTo>
                    <a:pt x="12" y="47"/>
                  </a:moveTo>
                  <a:cubicBezTo>
                    <a:pt x="14" y="46"/>
                    <a:pt x="16" y="44"/>
                    <a:pt x="17" y="42"/>
                  </a:cubicBezTo>
                  <a:cubicBezTo>
                    <a:pt x="18" y="39"/>
                    <a:pt x="18" y="35"/>
                    <a:pt x="18" y="32"/>
                  </a:cubicBezTo>
                  <a:cubicBezTo>
                    <a:pt x="17" y="29"/>
                    <a:pt x="16" y="27"/>
                    <a:pt x="14" y="24"/>
                  </a:cubicBezTo>
                  <a:cubicBezTo>
                    <a:pt x="14" y="23"/>
                    <a:pt x="13" y="22"/>
                    <a:pt x="13" y="22"/>
                  </a:cubicBezTo>
                  <a:cubicBezTo>
                    <a:pt x="12" y="21"/>
                    <a:pt x="12" y="20"/>
                    <a:pt x="12" y="19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3" y="10"/>
                  </a:cubicBezTo>
                  <a:cubicBezTo>
                    <a:pt x="14" y="10"/>
                    <a:pt x="15" y="8"/>
                    <a:pt x="15" y="7"/>
                  </a:cubicBezTo>
                  <a:cubicBezTo>
                    <a:pt x="15" y="7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3" y="5"/>
                    <a:pt x="12" y="4"/>
                    <a:pt x="1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0"/>
                    <a:pt x="16" y="1"/>
                  </a:cubicBezTo>
                  <a:cubicBezTo>
                    <a:pt x="17" y="2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5"/>
                    <a:pt x="19" y="6"/>
                  </a:cubicBezTo>
                  <a:cubicBezTo>
                    <a:pt x="20" y="9"/>
                    <a:pt x="19" y="12"/>
                    <a:pt x="16" y="14"/>
                  </a:cubicBezTo>
                  <a:cubicBezTo>
                    <a:pt x="16" y="15"/>
                    <a:pt x="16" y="15"/>
                    <a:pt x="16" y="16"/>
                  </a:cubicBezTo>
                  <a:cubicBezTo>
                    <a:pt x="16" y="17"/>
                    <a:pt x="17" y="18"/>
                    <a:pt x="17" y="19"/>
                  </a:cubicBezTo>
                  <a:cubicBezTo>
                    <a:pt x="17" y="20"/>
                    <a:pt x="18" y="21"/>
                    <a:pt x="18" y="22"/>
                  </a:cubicBezTo>
                  <a:cubicBezTo>
                    <a:pt x="20" y="24"/>
                    <a:pt x="21" y="27"/>
                    <a:pt x="22" y="31"/>
                  </a:cubicBezTo>
                  <a:cubicBezTo>
                    <a:pt x="23" y="35"/>
                    <a:pt x="23" y="40"/>
                    <a:pt x="21" y="44"/>
                  </a:cubicBezTo>
                  <a:cubicBezTo>
                    <a:pt x="20" y="47"/>
                    <a:pt x="17" y="50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47"/>
                    <a:pt x="12" y="47"/>
                    <a:pt x="12" y="47"/>
                  </a:cubicBezTo>
                  <a:close/>
                  <a:moveTo>
                    <a:pt x="12" y="32"/>
                  </a:moveTo>
                  <a:cubicBezTo>
                    <a:pt x="12" y="40"/>
                    <a:pt x="12" y="40"/>
                    <a:pt x="12" y="40"/>
                  </a:cubicBezTo>
                  <a:cubicBezTo>
                    <a:pt x="13" y="38"/>
                    <a:pt x="12" y="35"/>
                    <a:pt x="12" y="32"/>
                  </a:cubicBezTo>
                  <a:close/>
                  <a:moveTo>
                    <a:pt x="9" y="41"/>
                  </a:moveTo>
                  <a:cubicBezTo>
                    <a:pt x="8" y="42"/>
                    <a:pt x="7" y="43"/>
                    <a:pt x="7" y="44"/>
                  </a:cubicBezTo>
                  <a:cubicBezTo>
                    <a:pt x="7" y="44"/>
                    <a:pt x="7" y="45"/>
                    <a:pt x="7" y="45"/>
                  </a:cubicBezTo>
                  <a:cubicBezTo>
                    <a:pt x="7" y="46"/>
                    <a:pt x="8" y="46"/>
                    <a:pt x="8" y="46"/>
                  </a:cubicBezTo>
                  <a:cubicBezTo>
                    <a:pt x="9" y="47"/>
                    <a:pt x="9" y="47"/>
                    <a:pt x="11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8" y="53"/>
                    <a:pt x="6" y="51"/>
                    <a:pt x="4" y="50"/>
                  </a:cubicBezTo>
                  <a:cubicBezTo>
                    <a:pt x="4" y="49"/>
                    <a:pt x="3" y="48"/>
                    <a:pt x="3" y="47"/>
                  </a:cubicBezTo>
                  <a:cubicBezTo>
                    <a:pt x="2" y="46"/>
                    <a:pt x="2" y="45"/>
                    <a:pt x="2" y="44"/>
                  </a:cubicBezTo>
                  <a:cubicBezTo>
                    <a:pt x="3" y="41"/>
                    <a:pt x="4" y="38"/>
                    <a:pt x="8" y="37"/>
                  </a:cubicBezTo>
                  <a:cubicBezTo>
                    <a:pt x="8" y="37"/>
                    <a:pt x="7" y="35"/>
                    <a:pt x="7" y="34"/>
                  </a:cubicBezTo>
                  <a:cubicBezTo>
                    <a:pt x="6" y="31"/>
                    <a:pt x="4" y="28"/>
                    <a:pt x="3" y="26"/>
                  </a:cubicBezTo>
                  <a:cubicBezTo>
                    <a:pt x="2" y="24"/>
                    <a:pt x="2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8"/>
                    <a:pt x="0" y="14"/>
                    <a:pt x="1" y="10"/>
                  </a:cubicBezTo>
                  <a:cubicBezTo>
                    <a:pt x="2" y="6"/>
                    <a:pt x="4" y="3"/>
                    <a:pt x="8" y="1"/>
                  </a:cubicBezTo>
                  <a:cubicBezTo>
                    <a:pt x="9" y="0"/>
                    <a:pt x="10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0" y="5"/>
                  </a:cubicBezTo>
                  <a:cubicBezTo>
                    <a:pt x="8" y="7"/>
                    <a:pt x="6" y="9"/>
                    <a:pt x="5" y="11"/>
                  </a:cubicBezTo>
                  <a:cubicBezTo>
                    <a:pt x="5" y="14"/>
                    <a:pt x="5" y="18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9" y="26"/>
                    <a:pt x="10" y="29"/>
                    <a:pt x="12" y="32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1" y="40"/>
                    <a:pt x="10" y="41"/>
                    <a:pt x="9" y="41"/>
                  </a:cubicBezTo>
                  <a:close/>
                  <a:moveTo>
                    <a:pt x="12" y="19"/>
                  </a:moveTo>
                  <a:cubicBezTo>
                    <a:pt x="12" y="12"/>
                    <a:pt x="12" y="12"/>
                    <a:pt x="12" y="12"/>
                  </a:cubicBezTo>
                  <a:cubicBezTo>
                    <a:pt x="11" y="13"/>
                    <a:pt x="11" y="15"/>
                    <a:pt x="11" y="17"/>
                  </a:cubicBezTo>
                  <a:cubicBezTo>
                    <a:pt x="11" y="17"/>
                    <a:pt x="11" y="18"/>
                    <a:pt x="12" y="1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62" name="Freeform 269"/>
            <p:cNvSpPr>
              <a:spLocks noEditPoints="1"/>
            </p:cNvSpPr>
            <p:nvPr/>
          </p:nvSpPr>
          <p:spPr bwMode="auto">
            <a:xfrm>
              <a:off x="6686254" y="4055771"/>
              <a:ext cx="82154" cy="80963"/>
            </a:xfrm>
            <a:custGeom>
              <a:avLst/>
              <a:gdLst>
                <a:gd name="T0" fmla="*/ 24 w 48"/>
                <a:gd name="T1" fmla="*/ 0 h 48"/>
                <a:gd name="T2" fmla="*/ 41 w 48"/>
                <a:gd name="T3" fmla="*/ 7 h 48"/>
                <a:gd name="T4" fmla="*/ 41 w 48"/>
                <a:gd name="T5" fmla="*/ 7 h 48"/>
                <a:gd name="T6" fmla="*/ 48 w 48"/>
                <a:gd name="T7" fmla="*/ 24 h 48"/>
                <a:gd name="T8" fmla="*/ 41 w 48"/>
                <a:gd name="T9" fmla="*/ 41 h 48"/>
                <a:gd name="T10" fmla="*/ 41 w 48"/>
                <a:gd name="T11" fmla="*/ 41 h 48"/>
                <a:gd name="T12" fmla="*/ 24 w 48"/>
                <a:gd name="T13" fmla="*/ 48 h 48"/>
                <a:gd name="T14" fmla="*/ 24 w 48"/>
                <a:gd name="T15" fmla="*/ 43 h 48"/>
                <a:gd name="T16" fmla="*/ 37 w 48"/>
                <a:gd name="T17" fmla="*/ 37 h 48"/>
                <a:gd name="T18" fmla="*/ 37 w 48"/>
                <a:gd name="T19" fmla="*/ 37 h 48"/>
                <a:gd name="T20" fmla="*/ 37 w 48"/>
                <a:gd name="T21" fmla="*/ 37 h 48"/>
                <a:gd name="T22" fmla="*/ 43 w 48"/>
                <a:gd name="T23" fmla="*/ 24 h 48"/>
                <a:gd name="T24" fmla="*/ 37 w 48"/>
                <a:gd name="T25" fmla="*/ 11 h 48"/>
                <a:gd name="T26" fmla="*/ 37 w 48"/>
                <a:gd name="T27" fmla="*/ 11 h 48"/>
                <a:gd name="T28" fmla="*/ 24 w 48"/>
                <a:gd name="T29" fmla="*/ 5 h 48"/>
                <a:gd name="T30" fmla="*/ 24 w 48"/>
                <a:gd name="T31" fmla="*/ 0 h 48"/>
                <a:gd name="T32" fmla="*/ 24 w 48"/>
                <a:gd name="T33" fmla="*/ 0 h 48"/>
                <a:gd name="T34" fmla="*/ 24 w 48"/>
                <a:gd name="T35" fmla="*/ 0 h 48"/>
                <a:gd name="T36" fmla="*/ 24 w 48"/>
                <a:gd name="T37" fmla="*/ 5 h 48"/>
                <a:gd name="T38" fmla="*/ 24 w 48"/>
                <a:gd name="T39" fmla="*/ 5 h 48"/>
                <a:gd name="T40" fmla="*/ 11 w 48"/>
                <a:gd name="T41" fmla="*/ 11 h 48"/>
                <a:gd name="T42" fmla="*/ 5 w 48"/>
                <a:gd name="T43" fmla="*/ 24 h 48"/>
                <a:gd name="T44" fmla="*/ 11 w 48"/>
                <a:gd name="T45" fmla="*/ 37 h 48"/>
                <a:gd name="T46" fmla="*/ 24 w 48"/>
                <a:gd name="T47" fmla="*/ 43 h 48"/>
                <a:gd name="T48" fmla="*/ 24 w 48"/>
                <a:gd name="T49" fmla="*/ 43 h 48"/>
                <a:gd name="T50" fmla="*/ 24 w 48"/>
                <a:gd name="T51" fmla="*/ 48 h 48"/>
                <a:gd name="T52" fmla="*/ 24 w 48"/>
                <a:gd name="T53" fmla="*/ 48 h 48"/>
                <a:gd name="T54" fmla="*/ 7 w 48"/>
                <a:gd name="T55" fmla="*/ 41 h 48"/>
                <a:gd name="T56" fmla="*/ 0 w 48"/>
                <a:gd name="T57" fmla="*/ 24 h 48"/>
                <a:gd name="T58" fmla="*/ 7 w 48"/>
                <a:gd name="T59" fmla="*/ 7 h 48"/>
                <a:gd name="T60" fmla="*/ 24 w 48"/>
                <a:gd name="T6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30" y="0"/>
                    <a:pt x="36" y="3"/>
                    <a:pt x="41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5" y="12"/>
                    <a:pt x="48" y="18"/>
                    <a:pt x="48" y="24"/>
                  </a:cubicBezTo>
                  <a:cubicBezTo>
                    <a:pt x="48" y="31"/>
                    <a:pt x="45" y="36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6" y="45"/>
                    <a:pt x="30" y="48"/>
                    <a:pt x="24" y="48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9" y="43"/>
                    <a:pt x="34" y="41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1" y="34"/>
                    <a:pt x="43" y="29"/>
                    <a:pt x="43" y="24"/>
                  </a:cubicBezTo>
                  <a:cubicBezTo>
                    <a:pt x="43" y="19"/>
                    <a:pt x="41" y="14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4" y="7"/>
                    <a:pt x="29" y="5"/>
                    <a:pt x="24" y="5"/>
                  </a:cubicBezTo>
                  <a:lnTo>
                    <a:pt x="24" y="0"/>
                  </a:lnTo>
                  <a:close/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5"/>
                    <a:pt x="14" y="7"/>
                    <a:pt x="11" y="11"/>
                  </a:cubicBezTo>
                  <a:cubicBezTo>
                    <a:pt x="7" y="14"/>
                    <a:pt x="5" y="19"/>
                    <a:pt x="5" y="24"/>
                  </a:cubicBezTo>
                  <a:cubicBezTo>
                    <a:pt x="5" y="29"/>
                    <a:pt x="7" y="34"/>
                    <a:pt x="11" y="37"/>
                  </a:cubicBezTo>
                  <a:cubicBezTo>
                    <a:pt x="14" y="41"/>
                    <a:pt x="19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17" y="48"/>
                    <a:pt x="12" y="45"/>
                    <a:pt x="7" y="41"/>
                  </a:cubicBezTo>
                  <a:cubicBezTo>
                    <a:pt x="3" y="36"/>
                    <a:pt x="0" y="31"/>
                    <a:pt x="0" y="24"/>
                  </a:cubicBezTo>
                  <a:cubicBezTo>
                    <a:pt x="0" y="18"/>
                    <a:pt x="3" y="12"/>
                    <a:pt x="7" y="7"/>
                  </a:cubicBezTo>
                  <a:cubicBezTo>
                    <a:pt x="12" y="3"/>
                    <a:pt x="17" y="0"/>
                    <a:pt x="24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63" name="Freeform 270"/>
            <p:cNvSpPr>
              <a:spLocks noEditPoints="1"/>
            </p:cNvSpPr>
            <p:nvPr/>
          </p:nvSpPr>
          <p:spPr bwMode="auto">
            <a:xfrm>
              <a:off x="6498135" y="4123637"/>
              <a:ext cx="351235" cy="272654"/>
            </a:xfrm>
            <a:custGeom>
              <a:avLst/>
              <a:gdLst>
                <a:gd name="T0" fmla="*/ 137 w 207"/>
                <a:gd name="T1" fmla="*/ 18 h 161"/>
                <a:gd name="T2" fmla="*/ 144 w 207"/>
                <a:gd name="T3" fmla="*/ 15 h 161"/>
                <a:gd name="T4" fmla="*/ 196 w 207"/>
                <a:gd name="T5" fmla="*/ 7 h 161"/>
                <a:gd name="T6" fmla="*/ 167 w 207"/>
                <a:gd name="T7" fmla="*/ 56 h 161"/>
                <a:gd name="T8" fmla="*/ 137 w 207"/>
                <a:gd name="T9" fmla="*/ 32 h 161"/>
                <a:gd name="T10" fmla="*/ 137 w 207"/>
                <a:gd name="T11" fmla="*/ 30 h 161"/>
                <a:gd name="T12" fmla="*/ 194 w 207"/>
                <a:gd name="T13" fmla="*/ 12 h 161"/>
                <a:gd name="T14" fmla="*/ 163 w 207"/>
                <a:gd name="T15" fmla="*/ 36 h 161"/>
                <a:gd name="T16" fmla="*/ 142 w 207"/>
                <a:gd name="T17" fmla="*/ 100 h 161"/>
                <a:gd name="T18" fmla="*/ 146 w 207"/>
                <a:gd name="T19" fmla="*/ 97 h 161"/>
                <a:gd name="T20" fmla="*/ 147 w 207"/>
                <a:gd name="T21" fmla="*/ 160 h 161"/>
                <a:gd name="T22" fmla="*/ 137 w 207"/>
                <a:gd name="T23" fmla="*/ 18 h 161"/>
                <a:gd name="T24" fmla="*/ 104 w 207"/>
                <a:gd name="T25" fmla="*/ 0 h 161"/>
                <a:gd name="T26" fmla="*/ 106 w 207"/>
                <a:gd name="T27" fmla="*/ 0 h 161"/>
                <a:gd name="T28" fmla="*/ 104 w 207"/>
                <a:gd name="T29" fmla="*/ 92 h 161"/>
                <a:gd name="T30" fmla="*/ 126 w 207"/>
                <a:gd name="T31" fmla="*/ 109 h 161"/>
                <a:gd name="T32" fmla="*/ 137 w 207"/>
                <a:gd name="T33" fmla="*/ 161 h 161"/>
                <a:gd name="T34" fmla="*/ 121 w 207"/>
                <a:gd name="T35" fmla="*/ 111 h 161"/>
                <a:gd name="T36" fmla="*/ 137 w 207"/>
                <a:gd name="T37" fmla="*/ 97 h 161"/>
                <a:gd name="T38" fmla="*/ 136 w 207"/>
                <a:gd name="T39" fmla="*/ 35 h 161"/>
                <a:gd name="T40" fmla="*/ 137 w 207"/>
                <a:gd name="T41" fmla="*/ 30 h 161"/>
                <a:gd name="T42" fmla="*/ 137 w 207"/>
                <a:gd name="T43" fmla="*/ 30 h 161"/>
                <a:gd name="T44" fmla="*/ 112 w 207"/>
                <a:gd name="T45" fmla="*/ 75 h 161"/>
                <a:gd name="T46" fmla="*/ 137 w 207"/>
                <a:gd name="T47" fmla="*/ 97 h 161"/>
                <a:gd name="T48" fmla="*/ 70 w 207"/>
                <a:gd name="T49" fmla="*/ 0 h 161"/>
                <a:gd name="T50" fmla="*/ 70 w 207"/>
                <a:gd name="T51" fmla="*/ 16 h 161"/>
                <a:gd name="T52" fmla="*/ 101 w 207"/>
                <a:gd name="T53" fmla="*/ 19 h 161"/>
                <a:gd name="T54" fmla="*/ 73 w 207"/>
                <a:gd name="T55" fmla="*/ 111 h 161"/>
                <a:gd name="T56" fmla="*/ 70 w 207"/>
                <a:gd name="T57" fmla="*/ 106 h 161"/>
                <a:gd name="T58" fmla="*/ 76 w 207"/>
                <a:gd name="T59" fmla="*/ 76 h 161"/>
                <a:gd name="T60" fmla="*/ 70 w 207"/>
                <a:gd name="T61" fmla="*/ 22 h 161"/>
                <a:gd name="T62" fmla="*/ 70 w 207"/>
                <a:gd name="T63" fmla="*/ 132 h 161"/>
                <a:gd name="T64" fmla="*/ 99 w 207"/>
                <a:gd name="T65" fmla="*/ 94 h 161"/>
                <a:gd name="T66" fmla="*/ 100 w 207"/>
                <a:gd name="T67" fmla="*/ 89 h 161"/>
                <a:gd name="T68" fmla="*/ 98 w 207"/>
                <a:gd name="T69" fmla="*/ 88 h 161"/>
                <a:gd name="T70" fmla="*/ 70 w 207"/>
                <a:gd name="T71" fmla="*/ 127 h 161"/>
                <a:gd name="T72" fmla="*/ 38 w 207"/>
                <a:gd name="T73" fmla="*/ 54 h 161"/>
                <a:gd name="T74" fmla="*/ 31 w 207"/>
                <a:gd name="T75" fmla="*/ 53 h 161"/>
                <a:gd name="T76" fmla="*/ 28 w 207"/>
                <a:gd name="T77" fmla="*/ 61 h 161"/>
                <a:gd name="T78" fmla="*/ 6 w 207"/>
                <a:gd name="T79" fmla="*/ 94 h 161"/>
                <a:gd name="T80" fmla="*/ 56 w 207"/>
                <a:gd name="T81" fmla="*/ 75 h 161"/>
                <a:gd name="T82" fmla="*/ 51 w 207"/>
                <a:gd name="T83" fmla="*/ 68 h 161"/>
                <a:gd name="T84" fmla="*/ 50 w 207"/>
                <a:gd name="T85" fmla="*/ 61 h 161"/>
                <a:gd name="T86" fmla="*/ 48 w 207"/>
                <a:gd name="T87" fmla="*/ 58 h 161"/>
                <a:gd name="T88" fmla="*/ 69 w 207"/>
                <a:gd name="T89" fmla="*/ 16 h 161"/>
                <a:gd name="T90" fmla="*/ 54 w 207"/>
                <a:gd name="T91" fmla="*/ 57 h 161"/>
                <a:gd name="T92" fmla="*/ 57 w 207"/>
                <a:gd name="T93" fmla="*/ 68 h 161"/>
                <a:gd name="T94" fmla="*/ 62 w 207"/>
                <a:gd name="T95" fmla="*/ 75 h 161"/>
                <a:gd name="T96" fmla="*/ 43 w 207"/>
                <a:gd name="T97" fmla="*/ 115 h 161"/>
                <a:gd name="T98" fmla="*/ 57 w 207"/>
                <a:gd name="T99" fmla="*/ 118 h 161"/>
                <a:gd name="T100" fmla="*/ 70 w 207"/>
                <a:gd name="T101" fmla="*/ 106 h 161"/>
                <a:gd name="T102" fmla="*/ 62 w 207"/>
                <a:gd name="T103" fmla="*/ 120 h 161"/>
                <a:gd name="T104" fmla="*/ 53 w 207"/>
                <a:gd name="T105" fmla="*/ 124 h 161"/>
                <a:gd name="T106" fmla="*/ 30 w 207"/>
                <a:gd name="T107" fmla="*/ 130 h 161"/>
                <a:gd name="T108" fmla="*/ 28 w 207"/>
                <a:gd name="T109" fmla="*/ 135 h 161"/>
                <a:gd name="T110" fmla="*/ 26 w 207"/>
                <a:gd name="T111" fmla="*/ 110 h 161"/>
                <a:gd name="T112" fmla="*/ 30 w 207"/>
                <a:gd name="T113" fmla="*/ 109 h 161"/>
                <a:gd name="T114" fmla="*/ 17 w 207"/>
                <a:gd name="T115" fmla="*/ 56 h 161"/>
                <a:gd name="T116" fmla="*/ 26 w 207"/>
                <a:gd name="T117" fmla="*/ 55 h 161"/>
                <a:gd name="T118" fmla="*/ 35 w 207"/>
                <a:gd name="T119" fmla="*/ 49 h 161"/>
                <a:gd name="T120" fmla="*/ 70 w 207"/>
                <a:gd name="T12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" h="161">
                  <a:moveTo>
                    <a:pt x="163" y="36"/>
                  </a:moveTo>
                  <a:cubicBezTo>
                    <a:pt x="141" y="19"/>
                    <a:pt x="141" y="19"/>
                    <a:pt x="141" y="19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43" y="15"/>
                    <a:pt x="143" y="15"/>
                    <a:pt x="143" y="15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65" y="31"/>
                    <a:pt x="165" y="31"/>
                    <a:pt x="165" y="31"/>
                  </a:cubicBezTo>
                  <a:cubicBezTo>
                    <a:pt x="193" y="7"/>
                    <a:pt x="193" y="7"/>
                    <a:pt x="193" y="7"/>
                  </a:cubicBezTo>
                  <a:cubicBezTo>
                    <a:pt x="194" y="6"/>
                    <a:pt x="195" y="6"/>
                    <a:pt x="196" y="7"/>
                  </a:cubicBezTo>
                  <a:cubicBezTo>
                    <a:pt x="207" y="19"/>
                    <a:pt x="207" y="19"/>
                    <a:pt x="207" y="19"/>
                  </a:cubicBezTo>
                  <a:cubicBezTo>
                    <a:pt x="207" y="20"/>
                    <a:pt x="207" y="21"/>
                    <a:pt x="206" y="22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7"/>
                    <a:pt x="165" y="57"/>
                    <a:pt x="164" y="56"/>
                  </a:cubicBezTo>
                  <a:cubicBezTo>
                    <a:pt x="137" y="36"/>
                    <a:pt x="137" y="36"/>
                    <a:pt x="137" y="36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8" y="33"/>
                    <a:pt x="138" y="33"/>
                    <a:pt x="138" y="33"/>
                  </a:cubicBezTo>
                  <a:cubicBezTo>
                    <a:pt x="138" y="32"/>
                    <a:pt x="138" y="31"/>
                    <a:pt x="137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194" y="12"/>
                    <a:pt x="194" y="12"/>
                    <a:pt x="194" y="12"/>
                  </a:cubicBezTo>
                  <a:cubicBezTo>
                    <a:pt x="166" y="36"/>
                    <a:pt x="166" y="36"/>
                    <a:pt x="166" y="36"/>
                  </a:cubicBezTo>
                  <a:cubicBezTo>
                    <a:pt x="165" y="37"/>
                    <a:pt x="164" y="37"/>
                    <a:pt x="163" y="36"/>
                  </a:cubicBezTo>
                  <a:cubicBezTo>
                    <a:pt x="163" y="36"/>
                    <a:pt x="163" y="36"/>
                    <a:pt x="163" y="36"/>
                  </a:cubicBezTo>
                  <a:close/>
                  <a:moveTo>
                    <a:pt x="137" y="156"/>
                  </a:moveTo>
                  <a:cubicBezTo>
                    <a:pt x="145" y="155"/>
                    <a:pt x="145" y="155"/>
                    <a:pt x="145" y="155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37" y="97"/>
                    <a:pt x="137" y="97"/>
                    <a:pt x="137" y="97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46" y="97"/>
                    <a:pt x="146" y="97"/>
                    <a:pt x="146" y="97"/>
                  </a:cubicBezTo>
                  <a:cubicBezTo>
                    <a:pt x="146" y="97"/>
                    <a:pt x="146" y="98"/>
                    <a:pt x="147" y="98"/>
                  </a:cubicBezTo>
                  <a:cubicBezTo>
                    <a:pt x="149" y="158"/>
                    <a:pt x="149" y="158"/>
                    <a:pt x="149" y="158"/>
                  </a:cubicBezTo>
                  <a:cubicBezTo>
                    <a:pt x="150" y="159"/>
                    <a:pt x="149" y="160"/>
                    <a:pt x="147" y="160"/>
                  </a:cubicBezTo>
                  <a:cubicBezTo>
                    <a:pt x="137" y="161"/>
                    <a:pt x="137" y="161"/>
                    <a:pt x="137" y="161"/>
                  </a:cubicBezTo>
                  <a:lnTo>
                    <a:pt x="137" y="156"/>
                  </a:lnTo>
                  <a:close/>
                  <a:moveTo>
                    <a:pt x="137" y="18"/>
                  </a:moveTo>
                  <a:cubicBezTo>
                    <a:pt x="105" y="5"/>
                    <a:pt x="105" y="5"/>
                    <a:pt x="105" y="5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137" y="12"/>
                    <a:pt x="137" y="12"/>
                    <a:pt x="137" y="12"/>
                  </a:cubicBezTo>
                  <a:cubicBezTo>
                    <a:pt x="137" y="18"/>
                    <a:pt x="137" y="18"/>
                    <a:pt x="137" y="18"/>
                  </a:cubicBezTo>
                  <a:close/>
                  <a:moveTo>
                    <a:pt x="104" y="92"/>
                  </a:moveTo>
                  <a:cubicBezTo>
                    <a:pt x="125" y="108"/>
                    <a:pt x="125" y="108"/>
                    <a:pt x="125" y="108"/>
                  </a:cubicBezTo>
                  <a:cubicBezTo>
                    <a:pt x="126" y="108"/>
                    <a:pt x="126" y="109"/>
                    <a:pt x="126" y="109"/>
                  </a:cubicBezTo>
                  <a:cubicBezTo>
                    <a:pt x="126" y="109"/>
                    <a:pt x="126" y="109"/>
                    <a:pt x="126" y="109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37" y="156"/>
                    <a:pt x="137" y="156"/>
                    <a:pt x="137" y="156"/>
                  </a:cubicBezTo>
                  <a:cubicBezTo>
                    <a:pt x="137" y="161"/>
                    <a:pt x="137" y="161"/>
                    <a:pt x="137" y="161"/>
                  </a:cubicBezTo>
                  <a:cubicBezTo>
                    <a:pt x="126" y="161"/>
                    <a:pt x="126" y="161"/>
                    <a:pt x="126" y="161"/>
                  </a:cubicBezTo>
                  <a:cubicBezTo>
                    <a:pt x="125" y="161"/>
                    <a:pt x="124" y="160"/>
                    <a:pt x="124" y="159"/>
                  </a:cubicBezTo>
                  <a:cubicBezTo>
                    <a:pt x="121" y="111"/>
                    <a:pt x="121" y="111"/>
                    <a:pt x="121" y="111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2"/>
                    <a:pt x="104" y="92"/>
                    <a:pt x="104" y="92"/>
                  </a:cubicBezTo>
                  <a:close/>
                  <a:moveTo>
                    <a:pt x="137" y="97"/>
                  </a:moveTo>
                  <a:cubicBezTo>
                    <a:pt x="137" y="91"/>
                    <a:pt x="137" y="91"/>
                    <a:pt x="137" y="91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6"/>
                    <a:pt x="137" y="36"/>
                    <a:pt x="137" y="36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0"/>
                    <a:pt x="137" y="29"/>
                    <a:pt x="136" y="29"/>
                  </a:cubicBezTo>
                  <a:cubicBezTo>
                    <a:pt x="135" y="29"/>
                    <a:pt x="134" y="29"/>
                    <a:pt x="133" y="30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1" y="76"/>
                    <a:pt x="111" y="77"/>
                    <a:pt x="112" y="78"/>
                  </a:cubicBezTo>
                  <a:lnTo>
                    <a:pt x="137" y="97"/>
                  </a:lnTo>
                  <a:close/>
                  <a:moveTo>
                    <a:pt x="104" y="5"/>
                  </a:moveTo>
                  <a:cubicBezTo>
                    <a:pt x="70" y="5"/>
                    <a:pt x="70" y="5"/>
                    <a:pt x="70" y="5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5"/>
                    <a:pt x="104" y="5"/>
                    <a:pt x="104" y="5"/>
                  </a:cubicBezTo>
                  <a:close/>
                  <a:moveTo>
                    <a:pt x="70" y="16"/>
                  </a:moveTo>
                  <a:cubicBezTo>
                    <a:pt x="99" y="16"/>
                    <a:pt x="99" y="16"/>
                    <a:pt x="99" y="16"/>
                  </a:cubicBezTo>
                  <a:cubicBezTo>
                    <a:pt x="101" y="16"/>
                    <a:pt x="102" y="17"/>
                    <a:pt x="102" y="18"/>
                  </a:cubicBezTo>
                  <a:cubicBezTo>
                    <a:pt x="102" y="18"/>
                    <a:pt x="102" y="19"/>
                    <a:pt x="101" y="1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5" y="110"/>
                    <a:pt x="74" y="111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16"/>
                    <a:pt x="70" y="16"/>
                    <a:pt x="70" y="16"/>
                  </a:cubicBezTo>
                  <a:close/>
                  <a:moveTo>
                    <a:pt x="70" y="127"/>
                  </a:moveTo>
                  <a:cubicBezTo>
                    <a:pt x="70" y="132"/>
                    <a:pt x="70" y="132"/>
                    <a:pt x="70" y="132"/>
                  </a:cubicBezTo>
                  <a:cubicBezTo>
                    <a:pt x="91" y="131"/>
                    <a:pt x="91" y="131"/>
                    <a:pt x="91" y="131"/>
                  </a:cubicBezTo>
                  <a:cubicBezTo>
                    <a:pt x="92" y="130"/>
                    <a:pt x="93" y="130"/>
                    <a:pt x="93" y="128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6" y="87"/>
                    <a:pt x="95" y="88"/>
                    <a:pt x="95" y="90"/>
                  </a:cubicBezTo>
                  <a:cubicBezTo>
                    <a:pt x="89" y="126"/>
                    <a:pt x="89" y="126"/>
                    <a:pt x="89" y="126"/>
                  </a:cubicBezTo>
                  <a:lnTo>
                    <a:pt x="70" y="127"/>
                  </a:lnTo>
                  <a:close/>
                  <a:moveTo>
                    <a:pt x="7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5"/>
                    <a:pt x="36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2"/>
                    <a:pt x="26" y="63"/>
                    <a:pt x="25" y="62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41" y="109"/>
                    <a:pt x="41" y="109"/>
                    <a:pt x="41" y="109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0" y="73"/>
                    <a:pt x="50" y="71"/>
                    <a:pt x="50" y="70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0" y="61"/>
                    <a:pt x="50" y="61"/>
                    <a:pt x="50" y="61"/>
                  </a:cubicBezTo>
                  <a:cubicBezTo>
                    <a:pt x="49" y="60"/>
                    <a:pt x="48" y="59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7" y="16"/>
                    <a:pt x="68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9" y="59"/>
                    <a:pt x="59" y="61"/>
                    <a:pt x="59" y="62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1" y="72"/>
                    <a:pt x="62" y="74"/>
                    <a:pt x="62" y="7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45" y="114"/>
                    <a:pt x="44" y="115"/>
                    <a:pt x="43" y="115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7" y="118"/>
                    <a:pt x="57" y="118"/>
                    <a:pt x="57" y="11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7"/>
                    <a:pt x="62" y="107"/>
                    <a:pt x="63" y="107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59" y="125"/>
                    <a:pt x="58" y="126"/>
                    <a:pt x="57" y="125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27" y="135"/>
                    <a:pt x="26" y="134"/>
                    <a:pt x="26" y="133"/>
                  </a:cubicBezTo>
                  <a:cubicBezTo>
                    <a:pt x="24" y="112"/>
                    <a:pt x="24" y="112"/>
                    <a:pt x="24" y="112"/>
                  </a:cubicBezTo>
                  <a:cubicBezTo>
                    <a:pt x="24" y="111"/>
                    <a:pt x="25" y="110"/>
                    <a:pt x="26" y="110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1" y="97"/>
                    <a:pt x="0" y="96"/>
                    <a:pt x="1" y="9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5"/>
                    <a:pt x="19" y="54"/>
                    <a:pt x="20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30" y="47"/>
                    <a:pt x="31" y="48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7" y="0"/>
                    <a:pt x="58" y="0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70" y="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64" name="Freeform 271"/>
            <p:cNvSpPr>
              <a:spLocks noEditPoints="1"/>
            </p:cNvSpPr>
            <p:nvPr/>
          </p:nvSpPr>
          <p:spPr bwMode="auto">
            <a:xfrm>
              <a:off x="6480276" y="4208171"/>
              <a:ext cx="46435" cy="77391"/>
            </a:xfrm>
            <a:custGeom>
              <a:avLst/>
              <a:gdLst>
                <a:gd name="T0" fmla="*/ 14 w 28"/>
                <a:gd name="T1" fmla="*/ 8 h 46"/>
                <a:gd name="T2" fmla="*/ 16 w 28"/>
                <a:gd name="T3" fmla="*/ 1 h 46"/>
                <a:gd name="T4" fmla="*/ 19 w 28"/>
                <a:gd name="T5" fmla="*/ 0 h 46"/>
                <a:gd name="T6" fmla="*/ 26 w 28"/>
                <a:gd name="T7" fmla="*/ 3 h 46"/>
                <a:gd name="T8" fmla="*/ 27 w 28"/>
                <a:gd name="T9" fmla="*/ 6 h 46"/>
                <a:gd name="T10" fmla="*/ 14 w 28"/>
                <a:gd name="T11" fmla="*/ 38 h 46"/>
                <a:gd name="T12" fmla="*/ 14 w 28"/>
                <a:gd name="T13" fmla="*/ 26 h 46"/>
                <a:gd name="T14" fmla="*/ 22 w 28"/>
                <a:gd name="T15" fmla="*/ 6 h 46"/>
                <a:gd name="T16" fmla="*/ 20 w 28"/>
                <a:gd name="T17" fmla="*/ 5 h 46"/>
                <a:gd name="T18" fmla="*/ 14 w 28"/>
                <a:gd name="T19" fmla="*/ 20 h 46"/>
                <a:gd name="T20" fmla="*/ 14 w 28"/>
                <a:gd name="T21" fmla="*/ 8 h 46"/>
                <a:gd name="T22" fmla="*/ 0 w 28"/>
                <a:gd name="T23" fmla="*/ 40 h 46"/>
                <a:gd name="T24" fmla="*/ 14 w 28"/>
                <a:gd name="T25" fmla="*/ 8 h 46"/>
                <a:gd name="T26" fmla="*/ 14 w 28"/>
                <a:gd name="T27" fmla="*/ 20 h 46"/>
                <a:gd name="T28" fmla="*/ 6 w 28"/>
                <a:gd name="T29" fmla="*/ 39 h 46"/>
                <a:gd name="T30" fmla="*/ 8 w 28"/>
                <a:gd name="T31" fmla="*/ 40 h 46"/>
                <a:gd name="T32" fmla="*/ 14 w 28"/>
                <a:gd name="T33" fmla="*/ 26 h 46"/>
                <a:gd name="T34" fmla="*/ 14 w 28"/>
                <a:gd name="T35" fmla="*/ 38 h 46"/>
                <a:gd name="T36" fmla="*/ 11 w 28"/>
                <a:gd name="T37" fmla="*/ 44 h 46"/>
                <a:gd name="T38" fmla="*/ 8 w 28"/>
                <a:gd name="T39" fmla="*/ 45 h 46"/>
                <a:gd name="T40" fmla="*/ 2 w 28"/>
                <a:gd name="T41" fmla="*/ 43 h 46"/>
                <a:gd name="T42" fmla="*/ 0 w 28"/>
                <a:gd name="T43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" h="46">
                  <a:moveTo>
                    <a:pt x="14" y="8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3"/>
                    <a:pt x="28" y="5"/>
                    <a:pt x="27" y="6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4" y="20"/>
                    <a:pt x="14" y="20"/>
                    <a:pt x="14" y="20"/>
                  </a:cubicBezTo>
                  <a:lnTo>
                    <a:pt x="14" y="8"/>
                  </a:lnTo>
                  <a:close/>
                  <a:moveTo>
                    <a:pt x="0" y="40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5"/>
                    <a:pt x="9" y="46"/>
                    <a:pt x="8" y="45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42"/>
                    <a:pt x="0" y="41"/>
                    <a:pt x="0" y="4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65" name="Freeform 272"/>
            <p:cNvSpPr>
              <a:spLocks noEditPoints="1"/>
            </p:cNvSpPr>
            <p:nvPr/>
          </p:nvSpPr>
          <p:spPr bwMode="auto">
            <a:xfrm>
              <a:off x="6576716" y="4247462"/>
              <a:ext cx="47625" cy="79772"/>
            </a:xfrm>
            <a:custGeom>
              <a:avLst/>
              <a:gdLst>
                <a:gd name="T0" fmla="*/ 14 w 28"/>
                <a:gd name="T1" fmla="*/ 27 h 47"/>
                <a:gd name="T2" fmla="*/ 22 w 28"/>
                <a:gd name="T3" fmla="*/ 7 h 47"/>
                <a:gd name="T4" fmla="*/ 20 w 28"/>
                <a:gd name="T5" fmla="*/ 6 h 47"/>
                <a:gd name="T6" fmla="*/ 14 w 28"/>
                <a:gd name="T7" fmla="*/ 21 h 47"/>
                <a:gd name="T8" fmla="*/ 14 w 28"/>
                <a:gd name="T9" fmla="*/ 8 h 47"/>
                <a:gd name="T10" fmla="*/ 16 w 28"/>
                <a:gd name="T11" fmla="*/ 2 h 47"/>
                <a:gd name="T12" fmla="*/ 20 w 28"/>
                <a:gd name="T13" fmla="*/ 1 h 47"/>
                <a:gd name="T14" fmla="*/ 26 w 28"/>
                <a:gd name="T15" fmla="*/ 4 h 47"/>
                <a:gd name="T16" fmla="*/ 27 w 28"/>
                <a:gd name="T17" fmla="*/ 7 h 47"/>
                <a:gd name="T18" fmla="*/ 15 w 28"/>
                <a:gd name="T19" fmla="*/ 37 h 47"/>
                <a:gd name="T20" fmla="*/ 14 w 28"/>
                <a:gd name="T21" fmla="*/ 39 h 47"/>
                <a:gd name="T22" fmla="*/ 14 w 28"/>
                <a:gd name="T23" fmla="*/ 27 h 47"/>
                <a:gd name="T24" fmla="*/ 10 w 28"/>
                <a:gd name="T25" fmla="*/ 36 h 47"/>
                <a:gd name="T26" fmla="*/ 14 w 28"/>
                <a:gd name="T27" fmla="*/ 27 h 47"/>
                <a:gd name="T28" fmla="*/ 14 w 28"/>
                <a:gd name="T29" fmla="*/ 39 h 47"/>
                <a:gd name="T30" fmla="*/ 11 w 28"/>
                <a:gd name="T31" fmla="*/ 45 h 47"/>
                <a:gd name="T32" fmla="*/ 8 w 28"/>
                <a:gd name="T33" fmla="*/ 46 h 47"/>
                <a:gd name="T34" fmla="*/ 2 w 28"/>
                <a:gd name="T35" fmla="*/ 44 h 47"/>
                <a:gd name="T36" fmla="*/ 0 w 28"/>
                <a:gd name="T37" fmla="*/ 40 h 47"/>
                <a:gd name="T38" fmla="*/ 2 w 28"/>
                <a:gd name="T39" fmla="*/ 36 h 47"/>
                <a:gd name="T40" fmla="*/ 14 w 28"/>
                <a:gd name="T41" fmla="*/ 8 h 47"/>
                <a:gd name="T42" fmla="*/ 14 w 28"/>
                <a:gd name="T43" fmla="*/ 21 h 47"/>
                <a:gd name="T44" fmla="*/ 7 w 28"/>
                <a:gd name="T45" fmla="*/ 38 h 47"/>
                <a:gd name="T46" fmla="*/ 6 w 28"/>
                <a:gd name="T47" fmla="*/ 40 h 47"/>
                <a:gd name="T48" fmla="*/ 8 w 28"/>
                <a:gd name="T49" fmla="*/ 41 h 47"/>
                <a:gd name="T50" fmla="*/ 10 w 28"/>
                <a:gd name="T51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47">
                  <a:moveTo>
                    <a:pt x="14" y="27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1"/>
                    <a:pt x="18" y="0"/>
                    <a:pt x="20" y="1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8" y="6"/>
                    <a:pt x="27" y="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9"/>
                    <a:pt x="14" y="39"/>
                    <a:pt x="14" y="39"/>
                  </a:cubicBezTo>
                  <a:lnTo>
                    <a:pt x="14" y="27"/>
                  </a:lnTo>
                  <a:close/>
                  <a:moveTo>
                    <a:pt x="10" y="36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6"/>
                    <a:pt x="10" y="47"/>
                    <a:pt x="8" y="46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3"/>
                    <a:pt x="0" y="42"/>
                    <a:pt x="0" y="40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8" y="41"/>
                    <a:pt x="8" y="41"/>
                    <a:pt x="8" y="41"/>
                  </a:cubicBezTo>
                  <a:lnTo>
                    <a:pt x="10" y="3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71" name="Freeform 278"/>
            <p:cNvSpPr>
              <a:spLocks noEditPoints="1"/>
            </p:cNvSpPr>
            <p:nvPr/>
          </p:nvSpPr>
          <p:spPr bwMode="auto">
            <a:xfrm>
              <a:off x="5086054" y="3729540"/>
              <a:ext cx="134541" cy="108347"/>
            </a:xfrm>
            <a:custGeom>
              <a:avLst/>
              <a:gdLst>
                <a:gd name="T0" fmla="*/ 67 w 79"/>
                <a:gd name="T1" fmla="*/ 17 h 64"/>
                <a:gd name="T2" fmla="*/ 64 w 79"/>
                <a:gd name="T3" fmla="*/ 2 h 64"/>
                <a:gd name="T4" fmla="*/ 79 w 79"/>
                <a:gd name="T5" fmla="*/ 24 h 64"/>
                <a:gd name="T6" fmla="*/ 77 w 79"/>
                <a:gd name="T7" fmla="*/ 62 h 64"/>
                <a:gd name="T8" fmla="*/ 62 w 79"/>
                <a:gd name="T9" fmla="*/ 64 h 64"/>
                <a:gd name="T10" fmla="*/ 74 w 79"/>
                <a:gd name="T11" fmla="*/ 59 h 64"/>
                <a:gd name="T12" fmla="*/ 74 w 79"/>
                <a:gd name="T13" fmla="*/ 50 h 64"/>
                <a:gd name="T14" fmla="*/ 62 w 79"/>
                <a:gd name="T15" fmla="*/ 22 h 64"/>
                <a:gd name="T16" fmla="*/ 65 w 79"/>
                <a:gd name="T17" fmla="*/ 22 h 64"/>
                <a:gd name="T18" fmla="*/ 62 w 79"/>
                <a:gd name="T19" fmla="*/ 46 h 64"/>
                <a:gd name="T20" fmla="*/ 72 w 79"/>
                <a:gd name="T21" fmla="*/ 36 h 64"/>
                <a:gd name="T22" fmla="*/ 62 w 79"/>
                <a:gd name="T23" fmla="*/ 38 h 64"/>
                <a:gd name="T24" fmla="*/ 62 w 79"/>
                <a:gd name="T25" fmla="*/ 41 h 64"/>
                <a:gd name="T26" fmla="*/ 61 w 79"/>
                <a:gd name="T27" fmla="*/ 5 h 64"/>
                <a:gd name="T28" fmla="*/ 62 w 79"/>
                <a:gd name="T29" fmla="*/ 11 h 64"/>
                <a:gd name="T30" fmla="*/ 39 w 79"/>
                <a:gd name="T31" fmla="*/ 17 h 64"/>
                <a:gd name="T32" fmla="*/ 39 w 79"/>
                <a:gd name="T33" fmla="*/ 10 h 64"/>
                <a:gd name="T34" fmla="*/ 62 w 79"/>
                <a:gd name="T35" fmla="*/ 0 h 64"/>
                <a:gd name="T36" fmla="*/ 39 w 79"/>
                <a:gd name="T37" fmla="*/ 47 h 64"/>
                <a:gd name="T38" fmla="*/ 61 w 79"/>
                <a:gd name="T39" fmla="*/ 58 h 64"/>
                <a:gd name="T40" fmla="*/ 62 w 79"/>
                <a:gd name="T41" fmla="*/ 59 h 64"/>
                <a:gd name="T42" fmla="*/ 58 w 79"/>
                <a:gd name="T43" fmla="*/ 62 h 64"/>
                <a:gd name="T44" fmla="*/ 39 w 79"/>
                <a:gd name="T45" fmla="*/ 52 h 64"/>
                <a:gd name="T46" fmla="*/ 62 w 79"/>
                <a:gd name="T47" fmla="*/ 38 h 64"/>
                <a:gd name="T48" fmla="*/ 62 w 79"/>
                <a:gd name="T49" fmla="*/ 41 h 64"/>
                <a:gd name="T50" fmla="*/ 53 w 79"/>
                <a:gd name="T51" fmla="*/ 44 h 64"/>
                <a:gd name="T52" fmla="*/ 62 w 79"/>
                <a:gd name="T53" fmla="*/ 34 h 64"/>
                <a:gd name="T54" fmla="*/ 16 w 79"/>
                <a:gd name="T55" fmla="*/ 11 h 64"/>
                <a:gd name="T56" fmla="*/ 21 w 79"/>
                <a:gd name="T57" fmla="*/ 5 h 64"/>
                <a:gd name="T58" fmla="*/ 16 w 79"/>
                <a:gd name="T59" fmla="*/ 0 h 64"/>
                <a:gd name="T60" fmla="*/ 39 w 79"/>
                <a:gd name="T61" fmla="*/ 10 h 64"/>
                <a:gd name="T62" fmla="*/ 39 w 79"/>
                <a:gd name="T63" fmla="*/ 17 h 64"/>
                <a:gd name="T64" fmla="*/ 17 w 79"/>
                <a:gd name="T65" fmla="*/ 59 h 64"/>
                <a:gd name="T66" fmla="*/ 17 w 79"/>
                <a:gd name="T67" fmla="*/ 59 h 64"/>
                <a:gd name="T68" fmla="*/ 20 w 79"/>
                <a:gd name="T69" fmla="*/ 47 h 64"/>
                <a:gd name="T70" fmla="*/ 22 w 79"/>
                <a:gd name="T71" fmla="*/ 52 h 64"/>
                <a:gd name="T72" fmla="*/ 21 w 79"/>
                <a:gd name="T73" fmla="*/ 62 h 64"/>
                <a:gd name="T74" fmla="*/ 16 w 79"/>
                <a:gd name="T75" fmla="*/ 59 h 64"/>
                <a:gd name="T76" fmla="*/ 21 w 79"/>
                <a:gd name="T77" fmla="*/ 41 h 64"/>
                <a:gd name="T78" fmla="*/ 16 w 79"/>
                <a:gd name="T79" fmla="*/ 34 h 64"/>
                <a:gd name="T80" fmla="*/ 26 w 79"/>
                <a:gd name="T81" fmla="*/ 44 h 64"/>
                <a:gd name="T82" fmla="*/ 16 w 79"/>
                <a:gd name="T83" fmla="*/ 22 h 64"/>
                <a:gd name="T84" fmla="*/ 13 w 79"/>
                <a:gd name="T85" fmla="*/ 18 h 64"/>
                <a:gd name="T86" fmla="*/ 16 w 79"/>
                <a:gd name="T87" fmla="*/ 9 h 64"/>
                <a:gd name="T88" fmla="*/ 8 w 79"/>
                <a:gd name="T89" fmla="*/ 15 h 64"/>
                <a:gd name="T90" fmla="*/ 0 w 79"/>
                <a:gd name="T91" fmla="*/ 24 h 64"/>
                <a:gd name="T92" fmla="*/ 0 w 79"/>
                <a:gd name="T93" fmla="*/ 58 h 64"/>
                <a:gd name="T94" fmla="*/ 2 w 79"/>
                <a:gd name="T95" fmla="*/ 62 h 64"/>
                <a:gd name="T96" fmla="*/ 16 w 79"/>
                <a:gd name="T97" fmla="*/ 59 h 64"/>
                <a:gd name="T98" fmla="*/ 5 w 79"/>
                <a:gd name="T99" fmla="*/ 59 h 64"/>
                <a:gd name="T100" fmla="*/ 5 w 79"/>
                <a:gd name="T101" fmla="*/ 48 h 64"/>
                <a:gd name="T102" fmla="*/ 12 w 79"/>
                <a:gd name="T103" fmla="*/ 18 h 64"/>
                <a:gd name="T104" fmla="*/ 16 w 79"/>
                <a:gd name="T105" fmla="*/ 34 h 64"/>
                <a:gd name="T106" fmla="*/ 11 w 79"/>
                <a:gd name="T107" fmla="*/ 41 h 64"/>
                <a:gd name="T108" fmla="*/ 9 w 79"/>
                <a:gd name="T109" fmla="*/ 46 h 64"/>
                <a:gd name="T110" fmla="*/ 9 w 79"/>
                <a:gd name="T111" fmla="*/ 3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" h="64">
                  <a:moveTo>
                    <a:pt x="74" y="25"/>
                  </a:moveTo>
                  <a:cubicBezTo>
                    <a:pt x="67" y="18"/>
                    <a:pt x="67" y="18"/>
                    <a:pt x="67" y="18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1"/>
                    <a:pt x="64" y="2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3"/>
                    <a:pt x="79" y="23"/>
                    <a:pt x="79" y="24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60"/>
                    <a:pt x="78" y="61"/>
                    <a:pt x="77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3"/>
                    <a:pt x="75" y="64"/>
                    <a:pt x="73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3" y="59"/>
                    <a:pt x="74" y="59"/>
                    <a:pt x="74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4" y="59"/>
                    <a:pt x="74" y="58"/>
                    <a:pt x="74" y="58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25"/>
                    <a:pt x="74" y="25"/>
                    <a:pt x="74" y="25"/>
                  </a:cubicBezTo>
                  <a:close/>
                  <a:moveTo>
                    <a:pt x="62" y="11"/>
                  </a:moveTo>
                  <a:cubicBezTo>
                    <a:pt x="62" y="22"/>
                    <a:pt x="62" y="22"/>
                    <a:pt x="62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6" y="21"/>
                    <a:pt x="67" y="20"/>
                    <a:pt x="66" y="18"/>
                  </a:cubicBezTo>
                  <a:cubicBezTo>
                    <a:pt x="62" y="11"/>
                    <a:pt x="62" y="11"/>
                    <a:pt x="62" y="11"/>
                  </a:cubicBezTo>
                  <a:close/>
                  <a:moveTo>
                    <a:pt x="62" y="46"/>
                  </a:moveTo>
                  <a:cubicBezTo>
                    <a:pt x="70" y="46"/>
                    <a:pt x="70" y="46"/>
                    <a:pt x="70" y="46"/>
                  </a:cubicBezTo>
                  <a:cubicBezTo>
                    <a:pt x="71" y="46"/>
                    <a:pt x="72" y="45"/>
                    <a:pt x="72" y="44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2" y="35"/>
                    <a:pt x="71" y="34"/>
                    <a:pt x="70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2" y="41"/>
                    <a:pt x="62" y="41"/>
                    <a:pt x="62" y="41"/>
                  </a:cubicBezTo>
                  <a:lnTo>
                    <a:pt x="62" y="46"/>
                  </a:lnTo>
                  <a:close/>
                  <a:moveTo>
                    <a:pt x="62" y="9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60" y="6"/>
                    <a:pt x="60" y="7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9"/>
                    <a:pt x="62" y="9"/>
                    <a:pt x="62" y="9"/>
                  </a:cubicBezTo>
                  <a:close/>
                  <a:moveTo>
                    <a:pt x="39" y="47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60" y="47"/>
                    <a:pt x="61" y="48"/>
                    <a:pt x="61" y="50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8"/>
                    <a:pt x="61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1" y="64"/>
                    <a:pt x="59" y="63"/>
                    <a:pt x="58" y="62"/>
                  </a:cubicBezTo>
                  <a:cubicBezTo>
                    <a:pt x="57" y="61"/>
                    <a:pt x="56" y="60"/>
                    <a:pt x="56" y="58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47"/>
                    <a:pt x="39" y="47"/>
                    <a:pt x="39" y="47"/>
                  </a:cubicBezTo>
                  <a:close/>
                  <a:moveTo>
                    <a:pt x="62" y="34"/>
                  </a:moveTo>
                  <a:cubicBezTo>
                    <a:pt x="62" y="38"/>
                    <a:pt x="62" y="38"/>
                    <a:pt x="62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4" y="46"/>
                    <a:pt x="53" y="45"/>
                    <a:pt x="53" y="44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5"/>
                    <a:pt x="54" y="34"/>
                    <a:pt x="55" y="34"/>
                  </a:cubicBezTo>
                  <a:lnTo>
                    <a:pt x="62" y="34"/>
                  </a:lnTo>
                  <a:close/>
                  <a:moveTo>
                    <a:pt x="39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22"/>
                    <a:pt x="39" y="22"/>
                    <a:pt x="39" y="22"/>
                  </a:cubicBezTo>
                  <a:close/>
                  <a:moveTo>
                    <a:pt x="16" y="59"/>
                  </a:move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8" y="58"/>
                    <a:pt x="18" y="58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48"/>
                    <a:pt x="19" y="47"/>
                    <a:pt x="20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60"/>
                    <a:pt x="22" y="61"/>
                    <a:pt x="21" y="62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3"/>
                    <a:pt x="18" y="64"/>
                    <a:pt x="17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59"/>
                    <a:pt x="16" y="59"/>
                    <a:pt x="16" y="59"/>
                  </a:cubicBezTo>
                  <a:close/>
                  <a:moveTo>
                    <a:pt x="16" y="46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6" y="35"/>
                    <a:pt x="26" y="36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5" y="46"/>
                    <a:pt x="24" y="46"/>
                  </a:cubicBezTo>
                  <a:lnTo>
                    <a:pt x="16" y="46"/>
                  </a:lnTo>
                  <a:close/>
                  <a:moveTo>
                    <a:pt x="16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2" y="21"/>
                    <a:pt x="12" y="20"/>
                  </a:cubicBezTo>
                  <a:cubicBezTo>
                    <a:pt x="12" y="19"/>
                    <a:pt x="12" y="19"/>
                    <a:pt x="13" y="18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22"/>
                    <a:pt x="16" y="22"/>
                    <a:pt x="16" y="22"/>
                  </a:cubicBezTo>
                  <a:close/>
                  <a:moveTo>
                    <a:pt x="16" y="9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0"/>
                    <a:pt x="1" y="61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3"/>
                    <a:pt x="4" y="64"/>
                    <a:pt x="6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9"/>
                    <a:pt x="5" y="58"/>
                    <a:pt x="5" y="58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6" y="9"/>
                    <a:pt x="16" y="9"/>
                    <a:pt x="16" y="9"/>
                  </a:cubicBezTo>
                  <a:close/>
                  <a:moveTo>
                    <a:pt x="16" y="34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7" y="45"/>
                    <a:pt x="7" y="44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8" y="34"/>
                    <a:pt x="9" y="34"/>
                  </a:cubicBezTo>
                  <a:lnTo>
                    <a:pt x="16" y="3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72" name="Freeform 279"/>
            <p:cNvSpPr>
              <a:spLocks noEditPoints="1"/>
            </p:cNvSpPr>
            <p:nvPr/>
          </p:nvSpPr>
          <p:spPr bwMode="auto">
            <a:xfrm>
              <a:off x="5317035" y="4547500"/>
              <a:ext cx="190500" cy="213122"/>
            </a:xfrm>
            <a:custGeom>
              <a:avLst/>
              <a:gdLst>
                <a:gd name="T0" fmla="*/ 100 w 112"/>
                <a:gd name="T1" fmla="*/ 23 h 126"/>
                <a:gd name="T2" fmla="*/ 109 w 112"/>
                <a:gd name="T3" fmla="*/ 35 h 126"/>
                <a:gd name="T4" fmla="*/ 108 w 112"/>
                <a:gd name="T5" fmla="*/ 38 h 126"/>
                <a:gd name="T6" fmla="*/ 79 w 112"/>
                <a:gd name="T7" fmla="*/ 73 h 126"/>
                <a:gd name="T8" fmla="*/ 105 w 112"/>
                <a:gd name="T9" fmla="*/ 75 h 126"/>
                <a:gd name="T10" fmla="*/ 112 w 112"/>
                <a:gd name="T11" fmla="*/ 86 h 126"/>
                <a:gd name="T12" fmla="*/ 110 w 112"/>
                <a:gd name="T13" fmla="*/ 90 h 126"/>
                <a:gd name="T14" fmla="*/ 78 w 112"/>
                <a:gd name="T15" fmla="*/ 98 h 126"/>
                <a:gd name="T16" fmla="*/ 55 w 112"/>
                <a:gd name="T17" fmla="*/ 126 h 126"/>
                <a:gd name="T18" fmla="*/ 56 w 112"/>
                <a:gd name="T19" fmla="*/ 119 h 126"/>
                <a:gd name="T20" fmla="*/ 76 w 112"/>
                <a:gd name="T21" fmla="*/ 93 h 126"/>
                <a:gd name="T22" fmla="*/ 101 w 112"/>
                <a:gd name="T23" fmla="*/ 79 h 126"/>
                <a:gd name="T24" fmla="*/ 76 w 112"/>
                <a:gd name="T25" fmla="*/ 77 h 126"/>
                <a:gd name="T26" fmla="*/ 62 w 112"/>
                <a:gd name="T27" fmla="*/ 55 h 126"/>
                <a:gd name="T28" fmla="*/ 104 w 112"/>
                <a:gd name="T29" fmla="*/ 35 h 126"/>
                <a:gd name="T30" fmla="*/ 55 w 112"/>
                <a:gd name="T31" fmla="*/ 36 h 126"/>
                <a:gd name="T32" fmla="*/ 55 w 112"/>
                <a:gd name="T33" fmla="*/ 100 h 126"/>
                <a:gd name="T34" fmla="*/ 58 w 112"/>
                <a:gd name="T35" fmla="*/ 89 h 126"/>
                <a:gd name="T36" fmla="*/ 55 w 112"/>
                <a:gd name="T37" fmla="*/ 100 h 126"/>
                <a:gd name="T38" fmla="*/ 14 w 112"/>
                <a:gd name="T39" fmla="*/ 3 h 126"/>
                <a:gd name="T40" fmla="*/ 43 w 112"/>
                <a:gd name="T41" fmla="*/ 18 h 126"/>
                <a:gd name="T42" fmla="*/ 43 w 112"/>
                <a:gd name="T43" fmla="*/ 18 h 126"/>
                <a:gd name="T44" fmla="*/ 52 w 112"/>
                <a:gd name="T45" fmla="*/ 32 h 126"/>
                <a:gd name="T46" fmla="*/ 55 w 112"/>
                <a:gd name="T47" fmla="*/ 36 h 126"/>
                <a:gd name="T48" fmla="*/ 49 w 112"/>
                <a:gd name="T49" fmla="*/ 36 h 126"/>
                <a:gd name="T50" fmla="*/ 39 w 112"/>
                <a:gd name="T51" fmla="*/ 21 h 126"/>
                <a:gd name="T52" fmla="*/ 39 w 112"/>
                <a:gd name="T53" fmla="*/ 21 h 126"/>
                <a:gd name="T54" fmla="*/ 39 w 112"/>
                <a:gd name="T55" fmla="*/ 21 h 126"/>
                <a:gd name="T56" fmla="*/ 17 w 112"/>
                <a:gd name="T57" fmla="*/ 7 h 126"/>
                <a:gd name="T58" fmla="*/ 16 w 112"/>
                <a:gd name="T59" fmla="*/ 18 h 126"/>
                <a:gd name="T60" fmla="*/ 21 w 112"/>
                <a:gd name="T61" fmla="*/ 32 h 126"/>
                <a:gd name="T62" fmla="*/ 21 w 112"/>
                <a:gd name="T63" fmla="*/ 32 h 126"/>
                <a:gd name="T64" fmla="*/ 21 w 112"/>
                <a:gd name="T65" fmla="*/ 32 h 126"/>
                <a:gd name="T66" fmla="*/ 31 w 112"/>
                <a:gd name="T67" fmla="*/ 50 h 126"/>
                <a:gd name="T68" fmla="*/ 10 w 112"/>
                <a:gd name="T69" fmla="*/ 97 h 126"/>
                <a:gd name="T70" fmla="*/ 41 w 112"/>
                <a:gd name="T71" fmla="*/ 67 h 126"/>
                <a:gd name="T72" fmla="*/ 55 w 112"/>
                <a:gd name="T73" fmla="*/ 84 h 126"/>
                <a:gd name="T74" fmla="*/ 51 w 112"/>
                <a:gd name="T75" fmla="*/ 112 h 126"/>
                <a:gd name="T76" fmla="*/ 55 w 112"/>
                <a:gd name="T77" fmla="*/ 126 h 126"/>
                <a:gd name="T78" fmla="*/ 54 w 112"/>
                <a:gd name="T79" fmla="*/ 124 h 126"/>
                <a:gd name="T80" fmla="*/ 46 w 112"/>
                <a:gd name="T81" fmla="*/ 114 h 126"/>
                <a:gd name="T82" fmla="*/ 46 w 112"/>
                <a:gd name="T83" fmla="*/ 112 h 126"/>
                <a:gd name="T84" fmla="*/ 42 w 112"/>
                <a:gd name="T85" fmla="*/ 72 h 126"/>
                <a:gd name="T86" fmla="*/ 8 w 112"/>
                <a:gd name="T87" fmla="*/ 103 h 126"/>
                <a:gd name="T88" fmla="*/ 7 w 112"/>
                <a:gd name="T89" fmla="*/ 102 h 126"/>
                <a:gd name="T90" fmla="*/ 0 w 112"/>
                <a:gd name="T91" fmla="*/ 89 h 126"/>
                <a:gd name="T92" fmla="*/ 26 w 112"/>
                <a:gd name="T93" fmla="*/ 49 h 126"/>
                <a:gd name="T94" fmla="*/ 17 w 112"/>
                <a:gd name="T95" fmla="*/ 35 h 126"/>
                <a:gd name="T96" fmla="*/ 17 w 112"/>
                <a:gd name="T97" fmla="*/ 35 h 126"/>
                <a:gd name="T98" fmla="*/ 14 w 112"/>
                <a:gd name="T99" fmla="*/ 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2" h="126">
                  <a:moveTo>
                    <a:pt x="55" y="31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101" y="23"/>
                    <a:pt x="102" y="23"/>
                    <a:pt x="102" y="2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10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103" y="74"/>
                    <a:pt x="103" y="74"/>
                    <a:pt x="103" y="74"/>
                  </a:cubicBezTo>
                  <a:cubicBezTo>
                    <a:pt x="103" y="74"/>
                    <a:pt x="104" y="74"/>
                    <a:pt x="105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12" y="87"/>
                    <a:pt x="112" y="88"/>
                    <a:pt x="111" y="89"/>
                  </a:cubicBezTo>
                  <a:cubicBezTo>
                    <a:pt x="111" y="89"/>
                    <a:pt x="111" y="89"/>
                    <a:pt x="110" y="90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58" y="125"/>
                    <a:pt x="58" y="125"/>
                    <a:pt x="58" y="125"/>
                  </a:cubicBezTo>
                  <a:cubicBezTo>
                    <a:pt x="57" y="125"/>
                    <a:pt x="56" y="126"/>
                    <a:pt x="55" y="126"/>
                  </a:cubicBezTo>
                  <a:cubicBezTo>
                    <a:pt x="55" y="119"/>
                    <a:pt x="55" y="119"/>
                    <a:pt x="55" y="119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74" y="94"/>
                    <a:pt x="74" y="94"/>
                    <a:pt x="74" y="94"/>
                  </a:cubicBezTo>
                  <a:cubicBezTo>
                    <a:pt x="74" y="94"/>
                    <a:pt x="75" y="94"/>
                    <a:pt x="76" y="93"/>
                  </a:cubicBezTo>
                  <a:cubicBezTo>
                    <a:pt x="106" y="86"/>
                    <a:pt x="106" y="86"/>
                    <a:pt x="106" y="86"/>
                  </a:cubicBezTo>
                  <a:cubicBezTo>
                    <a:pt x="101" y="79"/>
                    <a:pt x="101" y="79"/>
                    <a:pt x="101" y="79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7" y="78"/>
                    <a:pt x="76" y="77"/>
                    <a:pt x="76" y="77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1" y="54"/>
                    <a:pt x="62" y="52"/>
                    <a:pt x="63" y="52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1"/>
                    <a:pt x="55" y="31"/>
                    <a:pt x="55" y="31"/>
                  </a:cubicBezTo>
                  <a:close/>
                  <a:moveTo>
                    <a:pt x="55" y="100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59" y="90"/>
                    <a:pt x="59" y="89"/>
                    <a:pt x="58" y="89"/>
                  </a:cubicBezTo>
                  <a:cubicBezTo>
                    <a:pt x="55" y="84"/>
                    <a:pt x="55" y="84"/>
                    <a:pt x="55" y="84"/>
                  </a:cubicBezTo>
                  <a:lnTo>
                    <a:pt x="55" y="100"/>
                  </a:lnTo>
                  <a:close/>
                  <a:moveTo>
                    <a:pt x="14" y="3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8" y="0"/>
                    <a:pt x="24" y="2"/>
                    <a:pt x="30" y="6"/>
                  </a:cubicBezTo>
                  <a:cubicBezTo>
                    <a:pt x="35" y="10"/>
                    <a:pt x="41" y="15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49" y="37"/>
                    <a:pt x="49" y="36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7" y="18"/>
                    <a:pt x="32" y="13"/>
                    <a:pt x="27" y="10"/>
                  </a:cubicBezTo>
                  <a:cubicBezTo>
                    <a:pt x="23" y="7"/>
                    <a:pt x="19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8"/>
                    <a:pt x="15" y="13"/>
                    <a:pt x="16" y="18"/>
                  </a:cubicBezTo>
                  <a:cubicBezTo>
                    <a:pt x="17" y="24"/>
                    <a:pt x="19" y="29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8"/>
                    <a:pt x="32" y="50"/>
                    <a:pt x="31" y="50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1" y="67"/>
                    <a:pt x="41" y="67"/>
                  </a:cubicBezTo>
                  <a:cubicBezTo>
                    <a:pt x="42" y="66"/>
                    <a:pt x="43" y="66"/>
                    <a:pt x="44" y="67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55" y="119"/>
                    <a:pt x="55" y="119"/>
                    <a:pt x="55" y="119"/>
                  </a:cubicBezTo>
                  <a:cubicBezTo>
                    <a:pt x="55" y="126"/>
                    <a:pt x="55" y="126"/>
                    <a:pt x="55" y="126"/>
                  </a:cubicBezTo>
                  <a:cubicBezTo>
                    <a:pt x="55" y="125"/>
                    <a:pt x="55" y="125"/>
                    <a:pt x="54" y="125"/>
                  </a:cubicBezTo>
                  <a:cubicBezTo>
                    <a:pt x="54" y="125"/>
                    <a:pt x="54" y="125"/>
                    <a:pt x="54" y="124"/>
                  </a:cubicBezTo>
                  <a:cubicBezTo>
                    <a:pt x="54" y="124"/>
                    <a:pt x="54" y="124"/>
                    <a:pt x="54" y="12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6" y="113"/>
                    <a:pt x="46" y="112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0" y="104"/>
                    <a:pt x="9" y="104"/>
                    <a:pt x="8" y="103"/>
                  </a:cubicBezTo>
                  <a:cubicBezTo>
                    <a:pt x="8" y="103"/>
                    <a:pt x="7" y="102"/>
                    <a:pt x="7" y="102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1"/>
                    <a:pt x="0" y="9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5" y="32"/>
                    <a:pt x="12" y="25"/>
                    <a:pt x="11" y="19"/>
                  </a:cubicBezTo>
                  <a:cubicBezTo>
                    <a:pt x="10" y="12"/>
                    <a:pt x="10" y="5"/>
                    <a:pt x="14" y="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76" name="Freeform 283"/>
            <p:cNvSpPr>
              <a:spLocks noEditPoints="1"/>
            </p:cNvSpPr>
            <p:nvPr/>
          </p:nvSpPr>
          <p:spPr bwMode="auto">
            <a:xfrm>
              <a:off x="6232626" y="4955884"/>
              <a:ext cx="125016" cy="140494"/>
            </a:xfrm>
            <a:custGeom>
              <a:avLst/>
              <a:gdLst>
                <a:gd name="T0" fmla="*/ 65 w 74"/>
                <a:gd name="T1" fmla="*/ 15 h 83"/>
                <a:gd name="T2" fmla="*/ 72 w 74"/>
                <a:gd name="T3" fmla="*/ 23 h 83"/>
                <a:gd name="T4" fmla="*/ 71 w 74"/>
                <a:gd name="T5" fmla="*/ 26 h 83"/>
                <a:gd name="T6" fmla="*/ 52 w 74"/>
                <a:gd name="T7" fmla="*/ 47 h 83"/>
                <a:gd name="T8" fmla="*/ 69 w 74"/>
                <a:gd name="T9" fmla="*/ 49 h 83"/>
                <a:gd name="T10" fmla="*/ 73 w 74"/>
                <a:gd name="T11" fmla="*/ 56 h 83"/>
                <a:gd name="T12" fmla="*/ 72 w 74"/>
                <a:gd name="T13" fmla="*/ 59 h 83"/>
                <a:gd name="T14" fmla="*/ 51 w 74"/>
                <a:gd name="T15" fmla="*/ 65 h 83"/>
                <a:gd name="T16" fmla="*/ 36 w 74"/>
                <a:gd name="T17" fmla="*/ 82 h 83"/>
                <a:gd name="T18" fmla="*/ 37 w 74"/>
                <a:gd name="T19" fmla="*/ 76 h 83"/>
                <a:gd name="T20" fmla="*/ 49 w 74"/>
                <a:gd name="T21" fmla="*/ 60 h 83"/>
                <a:gd name="T22" fmla="*/ 65 w 74"/>
                <a:gd name="T23" fmla="*/ 52 h 83"/>
                <a:gd name="T24" fmla="*/ 49 w 74"/>
                <a:gd name="T25" fmla="*/ 51 h 83"/>
                <a:gd name="T26" fmla="*/ 40 w 74"/>
                <a:gd name="T27" fmla="*/ 37 h 83"/>
                <a:gd name="T28" fmla="*/ 66 w 74"/>
                <a:gd name="T29" fmla="*/ 23 h 83"/>
                <a:gd name="T30" fmla="*/ 36 w 74"/>
                <a:gd name="T31" fmla="*/ 25 h 83"/>
                <a:gd name="T32" fmla="*/ 36 w 74"/>
                <a:gd name="T33" fmla="*/ 68 h 83"/>
                <a:gd name="T34" fmla="*/ 39 w 74"/>
                <a:gd name="T35" fmla="*/ 58 h 83"/>
                <a:gd name="T36" fmla="*/ 36 w 74"/>
                <a:gd name="T37" fmla="*/ 68 h 83"/>
                <a:gd name="T38" fmla="*/ 21 w 74"/>
                <a:gd name="T39" fmla="*/ 4 h 83"/>
                <a:gd name="T40" fmla="*/ 29 w 74"/>
                <a:gd name="T41" fmla="*/ 12 h 83"/>
                <a:gd name="T42" fmla="*/ 36 w 74"/>
                <a:gd name="T43" fmla="*/ 20 h 83"/>
                <a:gd name="T44" fmla="*/ 34 w 74"/>
                <a:gd name="T45" fmla="*/ 26 h 83"/>
                <a:gd name="T46" fmla="*/ 25 w 74"/>
                <a:gd name="T47" fmla="*/ 15 h 83"/>
                <a:gd name="T48" fmla="*/ 18 w 74"/>
                <a:gd name="T49" fmla="*/ 8 h 83"/>
                <a:gd name="T50" fmla="*/ 12 w 74"/>
                <a:gd name="T51" fmla="*/ 13 h 83"/>
                <a:gd name="T52" fmla="*/ 15 w 74"/>
                <a:gd name="T53" fmla="*/ 22 h 83"/>
                <a:gd name="T54" fmla="*/ 22 w 74"/>
                <a:gd name="T55" fmla="*/ 34 h 83"/>
                <a:gd name="T56" fmla="*/ 7 w 74"/>
                <a:gd name="T57" fmla="*/ 62 h 83"/>
                <a:gd name="T58" fmla="*/ 27 w 74"/>
                <a:gd name="T59" fmla="*/ 43 h 83"/>
                <a:gd name="T60" fmla="*/ 36 w 74"/>
                <a:gd name="T61" fmla="*/ 53 h 83"/>
                <a:gd name="T62" fmla="*/ 35 w 74"/>
                <a:gd name="T63" fmla="*/ 73 h 83"/>
                <a:gd name="T64" fmla="*/ 36 w 74"/>
                <a:gd name="T65" fmla="*/ 82 h 83"/>
                <a:gd name="T66" fmla="*/ 35 w 74"/>
                <a:gd name="T67" fmla="*/ 81 h 83"/>
                <a:gd name="T68" fmla="*/ 30 w 74"/>
                <a:gd name="T69" fmla="*/ 74 h 83"/>
                <a:gd name="T70" fmla="*/ 30 w 74"/>
                <a:gd name="T71" fmla="*/ 72 h 83"/>
                <a:gd name="T72" fmla="*/ 28 w 74"/>
                <a:gd name="T73" fmla="*/ 49 h 83"/>
                <a:gd name="T74" fmla="*/ 5 w 74"/>
                <a:gd name="T75" fmla="*/ 68 h 83"/>
                <a:gd name="T76" fmla="*/ 5 w 74"/>
                <a:gd name="T77" fmla="*/ 67 h 83"/>
                <a:gd name="T78" fmla="*/ 0 w 74"/>
                <a:gd name="T79" fmla="*/ 58 h 83"/>
                <a:gd name="T80" fmla="*/ 17 w 74"/>
                <a:gd name="T81" fmla="*/ 33 h 83"/>
                <a:gd name="T82" fmla="*/ 11 w 74"/>
                <a:gd name="T83" fmla="*/ 24 h 83"/>
                <a:gd name="T84" fmla="*/ 9 w 74"/>
                <a:gd name="T85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" h="83">
                  <a:moveTo>
                    <a:pt x="36" y="2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6" y="15"/>
                    <a:pt x="67" y="15"/>
                    <a:pt x="67" y="16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2" y="24"/>
                    <a:pt x="72" y="26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8" y="48"/>
                    <a:pt x="68" y="48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7"/>
                    <a:pt x="74" y="58"/>
                    <a:pt x="73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8" y="82"/>
                    <a:pt x="37" y="83"/>
                    <a:pt x="36" y="82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9" y="60"/>
                    <a:pt x="49" y="60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0" y="52"/>
                    <a:pt x="49" y="51"/>
                    <a:pt x="49" y="51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40" y="34"/>
                    <a:pt x="41" y="34"/>
                  </a:cubicBezTo>
                  <a:cubicBezTo>
                    <a:pt x="66" y="23"/>
                    <a:pt x="66" y="23"/>
                    <a:pt x="66" y="23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6" y="68"/>
                  </a:moveTo>
                  <a:cubicBezTo>
                    <a:pt x="39" y="60"/>
                    <a:pt x="39" y="60"/>
                    <a:pt x="39" y="60"/>
                  </a:cubicBezTo>
                  <a:cubicBezTo>
                    <a:pt x="40" y="59"/>
                    <a:pt x="39" y="58"/>
                    <a:pt x="39" y="58"/>
                  </a:cubicBezTo>
                  <a:cubicBezTo>
                    <a:pt x="36" y="53"/>
                    <a:pt x="36" y="53"/>
                    <a:pt x="36" y="53"/>
                  </a:cubicBezTo>
                  <a:lnTo>
                    <a:pt x="36" y="68"/>
                  </a:lnTo>
                  <a:close/>
                  <a:moveTo>
                    <a:pt x="9" y="2"/>
                  </a:moveTo>
                  <a:cubicBezTo>
                    <a:pt x="12" y="0"/>
                    <a:pt x="17" y="2"/>
                    <a:pt x="21" y="4"/>
                  </a:cubicBezTo>
                  <a:cubicBezTo>
                    <a:pt x="24" y="7"/>
                    <a:pt x="27" y="10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2" y="25"/>
                    <a:pt x="32" y="2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3"/>
                    <a:pt x="21" y="10"/>
                    <a:pt x="18" y="8"/>
                  </a:cubicBezTo>
                  <a:cubicBezTo>
                    <a:pt x="16" y="7"/>
                    <a:pt x="13" y="6"/>
                    <a:pt x="12" y="6"/>
                  </a:cubicBezTo>
                  <a:cubicBezTo>
                    <a:pt x="11" y="7"/>
                    <a:pt x="11" y="10"/>
                    <a:pt x="12" y="13"/>
                  </a:cubicBezTo>
                  <a:cubicBezTo>
                    <a:pt x="13" y="16"/>
                    <a:pt x="14" y="20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3"/>
                    <a:pt x="22" y="34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3"/>
                    <a:pt x="26" y="43"/>
                    <a:pt x="27" y="43"/>
                  </a:cubicBezTo>
                  <a:cubicBezTo>
                    <a:pt x="28" y="42"/>
                    <a:pt x="29" y="43"/>
                    <a:pt x="30" y="44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5" y="82"/>
                    <a:pt x="35" y="82"/>
                  </a:cubicBezTo>
                  <a:cubicBezTo>
                    <a:pt x="35" y="82"/>
                    <a:pt x="35" y="82"/>
                    <a:pt x="35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3"/>
                    <a:pt x="30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9"/>
                    <a:pt x="6" y="69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2"/>
                    <a:pt x="8" y="18"/>
                    <a:pt x="7" y="13"/>
                  </a:cubicBezTo>
                  <a:cubicBezTo>
                    <a:pt x="6" y="9"/>
                    <a:pt x="7" y="4"/>
                    <a:pt x="9" y="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77" name="Freeform 284"/>
            <p:cNvSpPr>
              <a:spLocks noEditPoints="1"/>
            </p:cNvSpPr>
            <p:nvPr/>
          </p:nvSpPr>
          <p:spPr bwMode="auto">
            <a:xfrm>
              <a:off x="5793284" y="4880875"/>
              <a:ext cx="59531" cy="160735"/>
            </a:xfrm>
            <a:custGeom>
              <a:avLst/>
              <a:gdLst>
                <a:gd name="T0" fmla="*/ 19 w 35"/>
                <a:gd name="T1" fmla="*/ 90 h 95"/>
                <a:gd name="T2" fmla="*/ 21 w 35"/>
                <a:gd name="T3" fmla="*/ 42 h 95"/>
                <a:gd name="T4" fmla="*/ 28 w 35"/>
                <a:gd name="T5" fmla="*/ 33 h 95"/>
                <a:gd name="T6" fmla="*/ 30 w 35"/>
                <a:gd name="T7" fmla="*/ 29 h 95"/>
                <a:gd name="T8" fmla="*/ 28 w 35"/>
                <a:gd name="T9" fmla="*/ 15 h 95"/>
                <a:gd name="T10" fmla="*/ 27 w 35"/>
                <a:gd name="T11" fmla="*/ 14 h 95"/>
                <a:gd name="T12" fmla="*/ 27 w 35"/>
                <a:gd name="T13" fmla="*/ 13 h 95"/>
                <a:gd name="T14" fmla="*/ 26 w 35"/>
                <a:gd name="T15" fmla="*/ 10 h 95"/>
                <a:gd name="T16" fmla="*/ 25 w 35"/>
                <a:gd name="T17" fmla="*/ 26 h 95"/>
                <a:gd name="T18" fmla="*/ 25 w 35"/>
                <a:gd name="T19" fmla="*/ 26 h 95"/>
                <a:gd name="T20" fmla="*/ 19 w 35"/>
                <a:gd name="T21" fmla="*/ 24 h 95"/>
                <a:gd name="T22" fmla="*/ 17 w 35"/>
                <a:gd name="T23" fmla="*/ 5 h 95"/>
                <a:gd name="T24" fmla="*/ 20 w 35"/>
                <a:gd name="T25" fmla="*/ 0 h 95"/>
                <a:gd name="T26" fmla="*/ 21 w 35"/>
                <a:gd name="T27" fmla="*/ 1 h 95"/>
                <a:gd name="T28" fmla="*/ 31 w 35"/>
                <a:gd name="T29" fmla="*/ 11 h 95"/>
                <a:gd name="T30" fmla="*/ 32 w 35"/>
                <a:gd name="T31" fmla="*/ 12 h 95"/>
                <a:gd name="T32" fmla="*/ 32 w 35"/>
                <a:gd name="T33" fmla="*/ 14 h 95"/>
                <a:gd name="T34" fmla="*/ 35 w 35"/>
                <a:gd name="T35" fmla="*/ 30 h 95"/>
                <a:gd name="T36" fmla="*/ 33 w 35"/>
                <a:gd name="T37" fmla="*/ 35 h 95"/>
                <a:gd name="T38" fmla="*/ 24 w 35"/>
                <a:gd name="T39" fmla="*/ 45 h 95"/>
                <a:gd name="T40" fmla="*/ 22 w 35"/>
                <a:gd name="T41" fmla="*/ 95 h 95"/>
                <a:gd name="T42" fmla="*/ 17 w 35"/>
                <a:gd name="T43" fmla="*/ 90 h 95"/>
                <a:gd name="T44" fmla="*/ 7 w 35"/>
                <a:gd name="T45" fmla="*/ 15 h 95"/>
                <a:gd name="T46" fmla="*/ 5 w 35"/>
                <a:gd name="T47" fmla="*/ 29 h 95"/>
                <a:gd name="T48" fmla="*/ 10 w 35"/>
                <a:gd name="T49" fmla="*/ 38 h 95"/>
                <a:gd name="T50" fmla="*/ 15 w 35"/>
                <a:gd name="T51" fmla="*/ 44 h 95"/>
                <a:gd name="T52" fmla="*/ 15 w 35"/>
                <a:gd name="T53" fmla="*/ 90 h 95"/>
                <a:gd name="T54" fmla="*/ 17 w 35"/>
                <a:gd name="T55" fmla="*/ 95 h 95"/>
                <a:gd name="T56" fmla="*/ 11 w 35"/>
                <a:gd name="T57" fmla="*/ 93 h 95"/>
                <a:gd name="T58" fmla="*/ 7 w 35"/>
                <a:gd name="T59" fmla="*/ 42 h 95"/>
                <a:gd name="T60" fmla="*/ 0 w 35"/>
                <a:gd name="T61" fmla="*/ 30 h 95"/>
                <a:gd name="T62" fmla="*/ 3 w 35"/>
                <a:gd name="T63" fmla="*/ 14 h 95"/>
                <a:gd name="T64" fmla="*/ 3 w 35"/>
                <a:gd name="T65" fmla="*/ 12 h 95"/>
                <a:gd name="T66" fmla="*/ 3 w 35"/>
                <a:gd name="T67" fmla="*/ 12 h 95"/>
                <a:gd name="T68" fmla="*/ 12 w 35"/>
                <a:gd name="T69" fmla="*/ 0 h 95"/>
                <a:gd name="T70" fmla="*/ 14 w 35"/>
                <a:gd name="T71" fmla="*/ 1 h 95"/>
                <a:gd name="T72" fmla="*/ 17 w 35"/>
                <a:gd name="T73" fmla="*/ 0 h 95"/>
                <a:gd name="T74" fmla="*/ 17 w 35"/>
                <a:gd name="T75" fmla="*/ 5 h 95"/>
                <a:gd name="T76" fmla="*/ 13 w 35"/>
                <a:gd name="T77" fmla="*/ 26 h 95"/>
                <a:gd name="T78" fmla="*/ 10 w 35"/>
                <a:gd name="T79" fmla="*/ 26 h 95"/>
                <a:gd name="T80" fmla="*/ 8 w 35"/>
                <a:gd name="T81" fmla="*/ 23 h 95"/>
                <a:gd name="T82" fmla="*/ 8 w 35"/>
                <a:gd name="T83" fmla="*/ 13 h 95"/>
                <a:gd name="T84" fmla="*/ 8 w 35"/>
                <a:gd name="T85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" h="95">
                  <a:moveTo>
                    <a:pt x="17" y="90"/>
                  </a:moveTo>
                  <a:cubicBezTo>
                    <a:pt x="19" y="90"/>
                    <a:pt x="19" y="90"/>
                    <a:pt x="19" y="90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20" y="42"/>
                    <a:pt x="21" y="42"/>
                  </a:cubicBezTo>
                  <a:cubicBezTo>
                    <a:pt x="22" y="41"/>
                    <a:pt x="23" y="40"/>
                    <a:pt x="24" y="38"/>
                  </a:cubicBezTo>
                  <a:cubicBezTo>
                    <a:pt x="26" y="37"/>
                    <a:pt x="27" y="34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1"/>
                    <a:pt x="30" y="30"/>
                    <a:pt x="30" y="29"/>
                  </a:cubicBezTo>
                  <a:cubicBezTo>
                    <a:pt x="30" y="28"/>
                    <a:pt x="30" y="26"/>
                    <a:pt x="30" y="25"/>
                  </a:cubicBezTo>
                  <a:cubicBezTo>
                    <a:pt x="30" y="22"/>
                    <a:pt x="29" y="18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5"/>
                    <a:pt x="26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6"/>
                    <a:pt x="20" y="25"/>
                    <a:pt x="19" y="2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1" y="0"/>
                    <a:pt x="21" y="1"/>
                  </a:cubicBezTo>
                  <a:cubicBezTo>
                    <a:pt x="22" y="0"/>
                    <a:pt x="22" y="0"/>
                    <a:pt x="23" y="0"/>
                  </a:cubicBezTo>
                  <a:cubicBezTo>
                    <a:pt x="28" y="1"/>
                    <a:pt x="30" y="8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7"/>
                    <a:pt x="35" y="21"/>
                    <a:pt x="35" y="24"/>
                  </a:cubicBezTo>
                  <a:cubicBezTo>
                    <a:pt x="35" y="26"/>
                    <a:pt x="35" y="28"/>
                    <a:pt x="35" y="30"/>
                  </a:cubicBezTo>
                  <a:cubicBezTo>
                    <a:pt x="34" y="32"/>
                    <a:pt x="34" y="33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1" y="37"/>
                    <a:pt x="30" y="40"/>
                    <a:pt x="28" y="42"/>
                  </a:cubicBezTo>
                  <a:cubicBezTo>
                    <a:pt x="27" y="43"/>
                    <a:pt x="25" y="44"/>
                    <a:pt x="24" y="4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94"/>
                    <a:pt x="23" y="95"/>
                    <a:pt x="22" y="95"/>
                  </a:cubicBezTo>
                  <a:cubicBezTo>
                    <a:pt x="17" y="95"/>
                    <a:pt x="17" y="95"/>
                    <a:pt x="17" y="95"/>
                  </a:cubicBezTo>
                  <a:lnTo>
                    <a:pt x="17" y="90"/>
                  </a:lnTo>
                  <a:close/>
                  <a:moveTo>
                    <a:pt x="8" y="14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6" y="18"/>
                    <a:pt x="5" y="22"/>
                    <a:pt x="5" y="25"/>
                  </a:cubicBezTo>
                  <a:cubicBezTo>
                    <a:pt x="4" y="26"/>
                    <a:pt x="4" y="28"/>
                    <a:pt x="5" y="29"/>
                  </a:cubicBezTo>
                  <a:cubicBezTo>
                    <a:pt x="5" y="30"/>
                    <a:pt x="6" y="31"/>
                    <a:pt x="6" y="33"/>
                  </a:cubicBezTo>
                  <a:cubicBezTo>
                    <a:pt x="7" y="34"/>
                    <a:pt x="9" y="37"/>
                    <a:pt x="10" y="38"/>
                  </a:cubicBezTo>
                  <a:cubicBezTo>
                    <a:pt x="12" y="40"/>
                    <a:pt x="13" y="41"/>
                    <a:pt x="14" y="42"/>
                  </a:cubicBezTo>
                  <a:cubicBezTo>
                    <a:pt x="15" y="42"/>
                    <a:pt x="15" y="43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2" y="95"/>
                    <a:pt x="11" y="94"/>
                    <a:pt x="11" y="93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9" y="44"/>
                    <a:pt x="8" y="43"/>
                    <a:pt x="7" y="42"/>
                  </a:cubicBezTo>
                  <a:cubicBezTo>
                    <a:pt x="5" y="39"/>
                    <a:pt x="3" y="37"/>
                    <a:pt x="2" y="35"/>
                  </a:cubicBezTo>
                  <a:cubicBezTo>
                    <a:pt x="1" y="33"/>
                    <a:pt x="1" y="32"/>
                    <a:pt x="0" y="30"/>
                  </a:cubicBezTo>
                  <a:cubicBezTo>
                    <a:pt x="0" y="28"/>
                    <a:pt x="0" y="26"/>
                    <a:pt x="0" y="24"/>
                  </a:cubicBezTo>
                  <a:cubicBezTo>
                    <a:pt x="0" y="21"/>
                    <a:pt x="1" y="17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8"/>
                    <a:pt x="7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3" y="0"/>
                    <a:pt x="13" y="1"/>
                    <a:pt x="14" y="1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4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8" y="25"/>
                    <a:pt x="8" y="24"/>
                  </a:cubicBezTo>
                  <a:cubicBezTo>
                    <a:pt x="8" y="24"/>
                    <a:pt x="8" y="24"/>
                    <a:pt x="8" y="2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8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80" name="Freeform 290"/>
            <p:cNvSpPr>
              <a:spLocks noEditPoints="1"/>
            </p:cNvSpPr>
            <p:nvPr/>
          </p:nvSpPr>
          <p:spPr bwMode="auto">
            <a:xfrm>
              <a:off x="7442301" y="3617621"/>
              <a:ext cx="28575" cy="29766"/>
            </a:xfrm>
            <a:custGeom>
              <a:avLst/>
              <a:gdLst>
                <a:gd name="T0" fmla="*/ 9 w 17"/>
                <a:gd name="T1" fmla="*/ 0 h 17"/>
                <a:gd name="T2" fmla="*/ 15 w 17"/>
                <a:gd name="T3" fmla="*/ 3 h 17"/>
                <a:gd name="T4" fmla="*/ 15 w 17"/>
                <a:gd name="T5" fmla="*/ 3 h 17"/>
                <a:gd name="T6" fmla="*/ 17 w 17"/>
                <a:gd name="T7" fmla="*/ 9 h 17"/>
                <a:gd name="T8" fmla="*/ 15 w 17"/>
                <a:gd name="T9" fmla="*/ 15 h 17"/>
                <a:gd name="T10" fmla="*/ 15 w 17"/>
                <a:gd name="T11" fmla="*/ 15 h 17"/>
                <a:gd name="T12" fmla="*/ 9 w 17"/>
                <a:gd name="T13" fmla="*/ 17 h 17"/>
                <a:gd name="T14" fmla="*/ 9 w 17"/>
                <a:gd name="T15" fmla="*/ 17 h 17"/>
                <a:gd name="T16" fmla="*/ 9 w 17"/>
                <a:gd name="T17" fmla="*/ 13 h 17"/>
                <a:gd name="T18" fmla="*/ 9 w 17"/>
                <a:gd name="T19" fmla="*/ 13 h 17"/>
                <a:gd name="T20" fmla="*/ 11 w 17"/>
                <a:gd name="T21" fmla="*/ 12 h 17"/>
                <a:gd name="T22" fmla="*/ 11 w 17"/>
                <a:gd name="T23" fmla="*/ 12 h 17"/>
                <a:gd name="T24" fmla="*/ 13 w 17"/>
                <a:gd name="T25" fmla="*/ 9 h 17"/>
                <a:gd name="T26" fmla="*/ 12 w 17"/>
                <a:gd name="T27" fmla="*/ 6 h 17"/>
                <a:gd name="T28" fmla="*/ 11 w 17"/>
                <a:gd name="T29" fmla="*/ 6 h 17"/>
                <a:gd name="T30" fmla="*/ 9 w 17"/>
                <a:gd name="T31" fmla="*/ 5 h 17"/>
                <a:gd name="T32" fmla="*/ 9 w 17"/>
                <a:gd name="T33" fmla="*/ 5 h 17"/>
                <a:gd name="T34" fmla="*/ 9 w 17"/>
                <a:gd name="T35" fmla="*/ 0 h 17"/>
                <a:gd name="T36" fmla="*/ 9 w 17"/>
                <a:gd name="T37" fmla="*/ 17 h 17"/>
                <a:gd name="T38" fmla="*/ 2 w 17"/>
                <a:gd name="T39" fmla="*/ 15 h 17"/>
                <a:gd name="T40" fmla="*/ 2 w 17"/>
                <a:gd name="T41" fmla="*/ 15 h 17"/>
                <a:gd name="T42" fmla="*/ 2 w 17"/>
                <a:gd name="T43" fmla="*/ 15 h 17"/>
                <a:gd name="T44" fmla="*/ 0 w 17"/>
                <a:gd name="T45" fmla="*/ 9 h 17"/>
                <a:gd name="T46" fmla="*/ 2 w 17"/>
                <a:gd name="T47" fmla="*/ 3 h 17"/>
                <a:gd name="T48" fmla="*/ 9 w 17"/>
                <a:gd name="T49" fmla="*/ 0 h 17"/>
                <a:gd name="T50" fmla="*/ 9 w 17"/>
                <a:gd name="T51" fmla="*/ 5 h 17"/>
                <a:gd name="T52" fmla="*/ 6 w 17"/>
                <a:gd name="T53" fmla="*/ 6 h 17"/>
                <a:gd name="T54" fmla="*/ 5 w 17"/>
                <a:gd name="T55" fmla="*/ 9 h 17"/>
                <a:gd name="T56" fmla="*/ 6 w 17"/>
                <a:gd name="T57" fmla="*/ 12 h 17"/>
                <a:gd name="T58" fmla="*/ 6 w 17"/>
                <a:gd name="T59" fmla="*/ 12 h 17"/>
                <a:gd name="T60" fmla="*/ 9 w 17"/>
                <a:gd name="T61" fmla="*/ 13 h 17"/>
                <a:gd name="T62" fmla="*/ 9 w 17"/>
                <a:gd name="T6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cubicBezTo>
                    <a:pt x="11" y="0"/>
                    <a:pt x="13" y="1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7" y="6"/>
                    <a:pt x="17" y="9"/>
                  </a:cubicBezTo>
                  <a:cubicBezTo>
                    <a:pt x="17" y="11"/>
                    <a:pt x="16" y="13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3" y="17"/>
                    <a:pt x="11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1"/>
                    <a:pt x="13" y="10"/>
                    <a:pt x="13" y="9"/>
                  </a:cubicBezTo>
                  <a:cubicBezTo>
                    <a:pt x="13" y="8"/>
                    <a:pt x="12" y="7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0"/>
                    <a:pt x="9" y="0"/>
                    <a:pt x="9" y="0"/>
                  </a:cubicBezTo>
                  <a:close/>
                  <a:moveTo>
                    <a:pt x="9" y="17"/>
                  </a:moveTo>
                  <a:cubicBezTo>
                    <a:pt x="6" y="17"/>
                    <a:pt x="4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3"/>
                    <a:pt x="0" y="11"/>
                    <a:pt x="0" y="9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7" y="5"/>
                    <a:pt x="6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8" y="13"/>
                    <a:pt x="9" y="13"/>
                  </a:cubicBezTo>
                  <a:lnTo>
                    <a:pt x="9" y="1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11" name="Freeform 325"/>
            <p:cNvSpPr>
              <a:spLocks noEditPoints="1"/>
            </p:cNvSpPr>
            <p:nvPr/>
          </p:nvSpPr>
          <p:spPr bwMode="auto">
            <a:xfrm>
              <a:off x="6033792" y="5274971"/>
              <a:ext cx="107156" cy="101204"/>
            </a:xfrm>
            <a:custGeom>
              <a:avLst/>
              <a:gdLst>
                <a:gd name="T0" fmla="*/ 38 w 63"/>
                <a:gd name="T1" fmla="*/ 53 h 60"/>
                <a:gd name="T2" fmla="*/ 41 w 63"/>
                <a:gd name="T3" fmla="*/ 54 h 60"/>
                <a:gd name="T4" fmla="*/ 41 w 63"/>
                <a:gd name="T5" fmla="*/ 54 h 60"/>
                <a:gd name="T6" fmla="*/ 46 w 63"/>
                <a:gd name="T7" fmla="*/ 54 h 60"/>
                <a:gd name="T8" fmla="*/ 46 w 63"/>
                <a:gd name="T9" fmla="*/ 54 h 60"/>
                <a:gd name="T10" fmla="*/ 48 w 63"/>
                <a:gd name="T11" fmla="*/ 52 h 60"/>
                <a:gd name="T12" fmla="*/ 50 w 63"/>
                <a:gd name="T13" fmla="*/ 49 h 60"/>
                <a:gd name="T14" fmla="*/ 58 w 63"/>
                <a:gd name="T15" fmla="*/ 24 h 60"/>
                <a:gd name="T16" fmla="*/ 52 w 63"/>
                <a:gd name="T17" fmla="*/ 11 h 60"/>
                <a:gd name="T18" fmla="*/ 37 w 63"/>
                <a:gd name="T19" fmla="*/ 9 h 60"/>
                <a:gd name="T20" fmla="*/ 32 w 63"/>
                <a:gd name="T21" fmla="*/ 6 h 60"/>
                <a:gd name="T22" fmla="*/ 36 w 63"/>
                <a:gd name="T23" fmla="*/ 5 h 60"/>
                <a:gd name="T24" fmla="*/ 63 w 63"/>
                <a:gd name="T25" fmla="*/ 28 h 60"/>
                <a:gd name="T26" fmla="*/ 54 w 63"/>
                <a:gd name="T27" fmla="*/ 52 h 60"/>
                <a:gd name="T28" fmla="*/ 52 w 63"/>
                <a:gd name="T29" fmla="*/ 55 h 60"/>
                <a:gd name="T30" fmla="*/ 49 w 63"/>
                <a:gd name="T31" fmla="*/ 58 h 60"/>
                <a:gd name="T32" fmla="*/ 40 w 63"/>
                <a:gd name="T33" fmla="*/ 59 h 60"/>
                <a:gd name="T34" fmla="*/ 36 w 63"/>
                <a:gd name="T35" fmla="*/ 58 h 60"/>
                <a:gd name="T36" fmla="*/ 32 w 63"/>
                <a:gd name="T37" fmla="*/ 57 h 60"/>
                <a:gd name="T38" fmla="*/ 10 w 63"/>
                <a:gd name="T39" fmla="*/ 12 h 60"/>
                <a:gd name="T40" fmla="*/ 7 w 63"/>
                <a:gd name="T41" fmla="*/ 16 h 60"/>
                <a:gd name="T42" fmla="*/ 5 w 63"/>
                <a:gd name="T43" fmla="*/ 29 h 60"/>
                <a:gd name="T44" fmla="*/ 13 w 63"/>
                <a:gd name="T45" fmla="*/ 50 h 60"/>
                <a:gd name="T46" fmla="*/ 22 w 63"/>
                <a:gd name="T47" fmla="*/ 54 h 60"/>
                <a:gd name="T48" fmla="*/ 27 w 63"/>
                <a:gd name="T49" fmla="*/ 53 h 60"/>
                <a:gd name="T50" fmla="*/ 32 w 63"/>
                <a:gd name="T51" fmla="*/ 57 h 60"/>
                <a:gd name="T52" fmla="*/ 29 w 63"/>
                <a:gd name="T53" fmla="*/ 57 h 60"/>
                <a:gd name="T54" fmla="*/ 24 w 63"/>
                <a:gd name="T55" fmla="*/ 59 h 60"/>
                <a:gd name="T56" fmla="*/ 15 w 63"/>
                <a:gd name="T57" fmla="*/ 58 h 60"/>
                <a:gd name="T58" fmla="*/ 10 w 63"/>
                <a:gd name="T59" fmla="*/ 53 h 60"/>
                <a:gd name="T60" fmla="*/ 0 w 63"/>
                <a:gd name="T61" fmla="*/ 30 h 60"/>
                <a:gd name="T62" fmla="*/ 0 w 63"/>
                <a:gd name="T63" fmla="*/ 24 h 60"/>
                <a:gd name="T64" fmla="*/ 0 w 63"/>
                <a:gd name="T65" fmla="*/ 23 h 60"/>
                <a:gd name="T66" fmla="*/ 3 w 63"/>
                <a:gd name="T67" fmla="*/ 14 h 60"/>
                <a:gd name="T68" fmla="*/ 8 w 63"/>
                <a:gd name="T69" fmla="*/ 7 h 60"/>
                <a:gd name="T70" fmla="*/ 30 w 63"/>
                <a:gd name="T71" fmla="*/ 5 h 60"/>
                <a:gd name="T72" fmla="*/ 32 w 63"/>
                <a:gd name="T73" fmla="*/ 6 h 60"/>
                <a:gd name="T74" fmla="*/ 31 w 63"/>
                <a:gd name="T75" fmla="*/ 11 h 60"/>
                <a:gd name="T76" fmla="*/ 28 w 63"/>
                <a:gd name="T77" fmla="*/ 10 h 60"/>
                <a:gd name="T78" fmla="*/ 11 w 63"/>
                <a:gd name="T79" fmla="*/ 11 h 60"/>
                <a:gd name="T80" fmla="*/ 10 w 63"/>
                <a:gd name="T81" fmla="*/ 1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60">
                  <a:moveTo>
                    <a:pt x="32" y="52"/>
                  </a:moveTo>
                  <a:cubicBezTo>
                    <a:pt x="34" y="52"/>
                    <a:pt x="36" y="53"/>
                    <a:pt x="38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3" y="55"/>
                    <a:pt x="44" y="55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5" y="43"/>
                    <a:pt x="59" y="33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19"/>
                    <a:pt x="56" y="15"/>
                    <a:pt x="52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48" y="7"/>
                    <a:pt x="42" y="8"/>
                    <a:pt x="37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10"/>
                    <a:pt x="34" y="11"/>
                    <a:pt x="32" y="11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3" y="6"/>
                    <a:pt x="34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49" y="0"/>
                    <a:pt x="62" y="9"/>
                    <a:pt x="63" y="23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36"/>
                    <a:pt x="59" y="45"/>
                    <a:pt x="54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6" y="59"/>
                    <a:pt x="43" y="60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5" y="57"/>
                    <a:pt x="33" y="57"/>
                    <a:pt x="32" y="57"/>
                  </a:cubicBezTo>
                  <a:lnTo>
                    <a:pt x="32" y="52"/>
                  </a:lnTo>
                  <a:close/>
                  <a:moveTo>
                    <a:pt x="10" y="12"/>
                  </a:moveTo>
                  <a:cubicBezTo>
                    <a:pt x="9" y="13"/>
                    <a:pt x="8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37"/>
                    <a:pt x="9" y="44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9" y="55"/>
                    <a:pt x="20" y="55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9" y="52"/>
                    <a:pt x="30" y="52"/>
                    <a:pt x="32" y="52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1" y="57"/>
                    <a:pt x="30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60"/>
                    <a:pt x="17" y="59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5" y="46"/>
                    <a:pt x="1" y="38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0"/>
                    <a:pt x="1" y="17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2"/>
                    <a:pt x="6" y="9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5" y="2"/>
                    <a:pt x="22" y="3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1" y="6"/>
                    <a:pt x="31" y="6"/>
                    <a:pt x="32" y="6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1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2" y="8"/>
                    <a:pt x="17" y="7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12" name="Freeform 326"/>
            <p:cNvSpPr>
              <a:spLocks noEditPoints="1"/>
            </p:cNvSpPr>
            <p:nvPr/>
          </p:nvSpPr>
          <p:spPr bwMode="auto">
            <a:xfrm>
              <a:off x="6061176" y="5252350"/>
              <a:ext cx="30956" cy="33338"/>
            </a:xfrm>
            <a:custGeom>
              <a:avLst/>
              <a:gdLst>
                <a:gd name="T0" fmla="*/ 9 w 18"/>
                <a:gd name="T1" fmla="*/ 13 h 20"/>
                <a:gd name="T2" fmla="*/ 10 w 18"/>
                <a:gd name="T3" fmla="*/ 14 h 20"/>
                <a:gd name="T4" fmla="*/ 10 w 18"/>
                <a:gd name="T5" fmla="*/ 14 h 20"/>
                <a:gd name="T6" fmla="*/ 13 w 18"/>
                <a:gd name="T7" fmla="*/ 15 h 20"/>
                <a:gd name="T8" fmla="*/ 13 w 18"/>
                <a:gd name="T9" fmla="*/ 15 h 20"/>
                <a:gd name="T10" fmla="*/ 13 w 18"/>
                <a:gd name="T11" fmla="*/ 13 h 20"/>
                <a:gd name="T12" fmla="*/ 11 w 18"/>
                <a:gd name="T13" fmla="*/ 10 h 20"/>
                <a:gd name="T14" fmla="*/ 9 w 18"/>
                <a:gd name="T15" fmla="*/ 7 h 20"/>
                <a:gd name="T16" fmla="*/ 9 w 18"/>
                <a:gd name="T17" fmla="*/ 2 h 20"/>
                <a:gd name="T18" fmla="*/ 10 w 18"/>
                <a:gd name="T19" fmla="*/ 2 h 20"/>
                <a:gd name="T20" fmla="*/ 15 w 18"/>
                <a:gd name="T21" fmla="*/ 7 h 20"/>
                <a:gd name="T22" fmla="*/ 17 w 18"/>
                <a:gd name="T23" fmla="*/ 12 h 20"/>
                <a:gd name="T24" fmla="*/ 18 w 18"/>
                <a:gd name="T25" fmla="*/ 18 h 20"/>
                <a:gd name="T26" fmla="*/ 18 w 18"/>
                <a:gd name="T27" fmla="*/ 18 h 20"/>
                <a:gd name="T28" fmla="*/ 17 w 18"/>
                <a:gd name="T29" fmla="*/ 19 h 20"/>
                <a:gd name="T30" fmla="*/ 16 w 18"/>
                <a:gd name="T31" fmla="*/ 20 h 20"/>
                <a:gd name="T32" fmla="*/ 15 w 18"/>
                <a:gd name="T33" fmla="*/ 20 h 20"/>
                <a:gd name="T34" fmla="*/ 13 w 18"/>
                <a:gd name="T35" fmla="*/ 20 h 20"/>
                <a:gd name="T36" fmla="*/ 11 w 18"/>
                <a:gd name="T37" fmla="*/ 20 h 20"/>
                <a:gd name="T38" fmla="*/ 9 w 18"/>
                <a:gd name="T39" fmla="*/ 19 h 20"/>
                <a:gd name="T40" fmla="*/ 9 w 18"/>
                <a:gd name="T41" fmla="*/ 13 h 20"/>
                <a:gd name="T42" fmla="*/ 8 w 18"/>
                <a:gd name="T43" fmla="*/ 12 h 20"/>
                <a:gd name="T44" fmla="*/ 9 w 18"/>
                <a:gd name="T45" fmla="*/ 13 h 20"/>
                <a:gd name="T46" fmla="*/ 9 w 18"/>
                <a:gd name="T47" fmla="*/ 19 h 20"/>
                <a:gd name="T48" fmla="*/ 8 w 18"/>
                <a:gd name="T49" fmla="*/ 18 h 20"/>
                <a:gd name="T50" fmla="*/ 7 w 18"/>
                <a:gd name="T51" fmla="*/ 18 h 20"/>
                <a:gd name="T52" fmla="*/ 4 w 18"/>
                <a:gd name="T53" fmla="*/ 15 h 20"/>
                <a:gd name="T54" fmla="*/ 1 w 18"/>
                <a:gd name="T55" fmla="*/ 11 h 20"/>
                <a:gd name="T56" fmla="*/ 0 w 18"/>
                <a:gd name="T57" fmla="*/ 6 h 20"/>
                <a:gd name="T58" fmla="*/ 0 w 18"/>
                <a:gd name="T59" fmla="*/ 4 h 20"/>
                <a:gd name="T60" fmla="*/ 0 w 18"/>
                <a:gd name="T61" fmla="*/ 2 h 20"/>
                <a:gd name="T62" fmla="*/ 2 w 18"/>
                <a:gd name="T63" fmla="*/ 0 h 20"/>
                <a:gd name="T64" fmla="*/ 2 w 18"/>
                <a:gd name="T65" fmla="*/ 0 h 20"/>
                <a:gd name="T66" fmla="*/ 2 w 18"/>
                <a:gd name="T67" fmla="*/ 0 h 20"/>
                <a:gd name="T68" fmla="*/ 3 w 18"/>
                <a:gd name="T69" fmla="*/ 0 h 20"/>
                <a:gd name="T70" fmla="*/ 3 w 18"/>
                <a:gd name="T71" fmla="*/ 0 h 20"/>
                <a:gd name="T72" fmla="*/ 3 w 18"/>
                <a:gd name="T73" fmla="*/ 0 h 20"/>
                <a:gd name="T74" fmla="*/ 9 w 18"/>
                <a:gd name="T75" fmla="*/ 2 h 20"/>
                <a:gd name="T76" fmla="*/ 9 w 18"/>
                <a:gd name="T77" fmla="*/ 7 h 20"/>
                <a:gd name="T78" fmla="*/ 7 w 18"/>
                <a:gd name="T79" fmla="*/ 6 h 20"/>
                <a:gd name="T80" fmla="*/ 4 w 18"/>
                <a:gd name="T81" fmla="*/ 5 h 20"/>
                <a:gd name="T82" fmla="*/ 4 w 18"/>
                <a:gd name="T83" fmla="*/ 6 h 20"/>
                <a:gd name="T84" fmla="*/ 6 w 18"/>
                <a:gd name="T85" fmla="*/ 9 h 20"/>
                <a:gd name="T86" fmla="*/ 8 w 18"/>
                <a:gd name="T8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" h="20">
                  <a:moveTo>
                    <a:pt x="9" y="13"/>
                  </a:moveTo>
                  <a:cubicBezTo>
                    <a:pt x="9" y="13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2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4"/>
                    <a:pt x="13" y="13"/>
                  </a:cubicBezTo>
                  <a:cubicBezTo>
                    <a:pt x="12" y="12"/>
                    <a:pt x="12" y="11"/>
                    <a:pt x="11" y="10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2" y="3"/>
                    <a:pt x="13" y="5"/>
                    <a:pt x="15" y="7"/>
                  </a:cubicBezTo>
                  <a:cubicBezTo>
                    <a:pt x="16" y="8"/>
                    <a:pt x="17" y="10"/>
                    <a:pt x="17" y="12"/>
                  </a:cubicBezTo>
                  <a:cubicBezTo>
                    <a:pt x="18" y="14"/>
                    <a:pt x="18" y="16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9"/>
                    <a:pt x="17" y="19"/>
                  </a:cubicBezTo>
                  <a:cubicBezTo>
                    <a:pt x="17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3" y="20"/>
                  </a:cubicBezTo>
                  <a:cubicBezTo>
                    <a:pt x="13" y="20"/>
                    <a:pt x="12" y="20"/>
                    <a:pt x="11" y="20"/>
                  </a:cubicBezTo>
                  <a:cubicBezTo>
                    <a:pt x="10" y="20"/>
                    <a:pt x="10" y="19"/>
                    <a:pt x="9" y="19"/>
                  </a:cubicBezTo>
                  <a:lnTo>
                    <a:pt x="9" y="13"/>
                  </a:lnTo>
                  <a:close/>
                  <a:moveTo>
                    <a:pt x="8" y="12"/>
                  </a:moveTo>
                  <a:cubicBezTo>
                    <a:pt x="8" y="12"/>
                    <a:pt x="9" y="13"/>
                    <a:pt x="9" y="13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5" y="16"/>
                    <a:pt x="4" y="15"/>
                  </a:cubicBezTo>
                  <a:cubicBezTo>
                    <a:pt x="3" y="14"/>
                    <a:pt x="2" y="13"/>
                    <a:pt x="1" y="11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7" y="1"/>
                    <a:pt x="9" y="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7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5" y="7"/>
                    <a:pt x="5" y="8"/>
                    <a:pt x="6" y="9"/>
                  </a:cubicBezTo>
                  <a:cubicBezTo>
                    <a:pt x="6" y="10"/>
                    <a:pt x="7" y="11"/>
                    <a:pt x="8" y="1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13" name="Freeform 328"/>
            <p:cNvSpPr>
              <a:spLocks noEditPoints="1"/>
            </p:cNvSpPr>
            <p:nvPr/>
          </p:nvSpPr>
          <p:spPr bwMode="auto">
            <a:xfrm>
              <a:off x="6162380" y="4601078"/>
              <a:ext cx="44054" cy="71438"/>
            </a:xfrm>
            <a:custGeom>
              <a:avLst/>
              <a:gdLst>
                <a:gd name="T0" fmla="*/ 13 w 26"/>
                <a:gd name="T1" fmla="*/ 37 h 42"/>
                <a:gd name="T2" fmla="*/ 17 w 26"/>
                <a:gd name="T3" fmla="*/ 37 h 42"/>
                <a:gd name="T4" fmla="*/ 21 w 26"/>
                <a:gd name="T5" fmla="*/ 37 h 42"/>
                <a:gd name="T6" fmla="*/ 21 w 26"/>
                <a:gd name="T7" fmla="*/ 5 h 42"/>
                <a:gd name="T8" fmla="*/ 17 w 26"/>
                <a:gd name="T9" fmla="*/ 5 h 42"/>
                <a:gd name="T10" fmla="*/ 13 w 26"/>
                <a:gd name="T11" fmla="*/ 5 h 42"/>
                <a:gd name="T12" fmla="*/ 13 w 26"/>
                <a:gd name="T13" fmla="*/ 0 h 42"/>
                <a:gd name="T14" fmla="*/ 17 w 26"/>
                <a:gd name="T15" fmla="*/ 0 h 42"/>
                <a:gd name="T16" fmla="*/ 23 w 26"/>
                <a:gd name="T17" fmla="*/ 0 h 42"/>
                <a:gd name="T18" fmla="*/ 26 w 26"/>
                <a:gd name="T19" fmla="*/ 2 h 42"/>
                <a:gd name="T20" fmla="*/ 26 w 26"/>
                <a:gd name="T21" fmla="*/ 39 h 42"/>
                <a:gd name="T22" fmla="*/ 23 w 26"/>
                <a:gd name="T23" fmla="*/ 42 h 42"/>
                <a:gd name="T24" fmla="*/ 17 w 26"/>
                <a:gd name="T25" fmla="*/ 42 h 42"/>
                <a:gd name="T26" fmla="*/ 13 w 26"/>
                <a:gd name="T27" fmla="*/ 42 h 42"/>
                <a:gd name="T28" fmla="*/ 13 w 26"/>
                <a:gd name="T29" fmla="*/ 37 h 42"/>
                <a:gd name="T30" fmla="*/ 5 w 26"/>
                <a:gd name="T31" fmla="*/ 11 h 42"/>
                <a:gd name="T32" fmla="*/ 5 w 26"/>
                <a:gd name="T33" fmla="*/ 11 h 42"/>
                <a:gd name="T34" fmla="*/ 5 w 26"/>
                <a:gd name="T35" fmla="*/ 12 h 42"/>
                <a:gd name="T36" fmla="*/ 5 w 26"/>
                <a:gd name="T37" fmla="*/ 24 h 42"/>
                <a:gd name="T38" fmla="*/ 5 w 26"/>
                <a:gd name="T39" fmla="*/ 30 h 42"/>
                <a:gd name="T40" fmla="*/ 8 w 26"/>
                <a:gd name="T41" fmla="*/ 35 h 42"/>
                <a:gd name="T42" fmla="*/ 8 w 26"/>
                <a:gd name="T43" fmla="*/ 35 h 42"/>
                <a:gd name="T44" fmla="*/ 13 w 26"/>
                <a:gd name="T45" fmla="*/ 37 h 42"/>
                <a:gd name="T46" fmla="*/ 13 w 26"/>
                <a:gd name="T47" fmla="*/ 42 h 42"/>
                <a:gd name="T48" fmla="*/ 6 w 26"/>
                <a:gd name="T49" fmla="*/ 39 h 42"/>
                <a:gd name="T50" fmla="*/ 6 w 26"/>
                <a:gd name="T51" fmla="*/ 39 h 42"/>
                <a:gd name="T52" fmla="*/ 0 w 26"/>
                <a:gd name="T53" fmla="*/ 30 h 42"/>
                <a:gd name="T54" fmla="*/ 0 w 26"/>
                <a:gd name="T55" fmla="*/ 24 h 42"/>
                <a:gd name="T56" fmla="*/ 0 w 26"/>
                <a:gd name="T57" fmla="*/ 12 h 42"/>
                <a:gd name="T58" fmla="*/ 0 w 26"/>
                <a:gd name="T59" fmla="*/ 11 h 42"/>
                <a:gd name="T60" fmla="*/ 1 w 26"/>
                <a:gd name="T61" fmla="*/ 9 h 42"/>
                <a:gd name="T62" fmla="*/ 7 w 26"/>
                <a:gd name="T63" fmla="*/ 2 h 42"/>
                <a:gd name="T64" fmla="*/ 13 w 26"/>
                <a:gd name="T65" fmla="*/ 0 h 42"/>
                <a:gd name="T66" fmla="*/ 13 w 26"/>
                <a:gd name="T67" fmla="*/ 5 h 42"/>
                <a:gd name="T68" fmla="*/ 9 w 26"/>
                <a:gd name="T69" fmla="*/ 7 h 42"/>
                <a:gd name="T70" fmla="*/ 5 w 26"/>
                <a:gd name="T71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42">
                  <a:moveTo>
                    <a:pt x="13" y="37"/>
                  </a:moveTo>
                  <a:cubicBezTo>
                    <a:pt x="14" y="37"/>
                    <a:pt x="16" y="37"/>
                    <a:pt x="17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4" y="5"/>
                    <a:pt x="13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41"/>
                    <a:pt x="25" y="42"/>
                    <a:pt x="23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4" y="42"/>
                    <a:pt x="13" y="42"/>
                  </a:cubicBezTo>
                  <a:lnTo>
                    <a:pt x="13" y="37"/>
                  </a:lnTo>
                  <a:close/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2"/>
                    <a:pt x="6" y="33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36"/>
                    <a:pt x="11" y="36"/>
                    <a:pt x="13" y="37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0" y="41"/>
                    <a:pt x="8" y="40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2" y="36"/>
                    <a:pt x="0" y="33"/>
                    <a:pt x="0" y="3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0" y="10"/>
                    <a:pt x="1" y="10"/>
                    <a:pt x="1" y="9"/>
                  </a:cubicBezTo>
                  <a:cubicBezTo>
                    <a:pt x="2" y="7"/>
                    <a:pt x="4" y="4"/>
                    <a:pt x="7" y="2"/>
                  </a:cubicBezTo>
                  <a:cubicBezTo>
                    <a:pt x="9" y="1"/>
                    <a:pt x="11" y="1"/>
                    <a:pt x="13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0" y="6"/>
                    <a:pt x="9" y="7"/>
                  </a:cubicBezTo>
                  <a:cubicBezTo>
                    <a:pt x="7" y="8"/>
                    <a:pt x="6" y="9"/>
                    <a:pt x="5" y="1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14" name="Freeform 329"/>
            <p:cNvSpPr>
              <a:spLocks noEditPoints="1"/>
            </p:cNvSpPr>
            <p:nvPr/>
          </p:nvSpPr>
          <p:spPr bwMode="auto">
            <a:xfrm>
              <a:off x="6260010" y="4601078"/>
              <a:ext cx="41672" cy="71438"/>
            </a:xfrm>
            <a:custGeom>
              <a:avLst/>
              <a:gdLst>
                <a:gd name="T0" fmla="*/ 20 w 25"/>
                <a:gd name="T1" fmla="*/ 30 h 42"/>
                <a:gd name="T2" fmla="*/ 20 w 25"/>
                <a:gd name="T3" fmla="*/ 24 h 42"/>
                <a:gd name="T4" fmla="*/ 20 w 25"/>
                <a:gd name="T5" fmla="*/ 12 h 42"/>
                <a:gd name="T6" fmla="*/ 20 w 25"/>
                <a:gd name="T7" fmla="*/ 12 h 42"/>
                <a:gd name="T8" fmla="*/ 20 w 25"/>
                <a:gd name="T9" fmla="*/ 11 h 42"/>
                <a:gd name="T10" fmla="*/ 20 w 25"/>
                <a:gd name="T11" fmla="*/ 11 h 42"/>
                <a:gd name="T12" fmla="*/ 16 w 25"/>
                <a:gd name="T13" fmla="*/ 7 h 42"/>
                <a:gd name="T14" fmla="*/ 12 w 25"/>
                <a:gd name="T15" fmla="*/ 5 h 42"/>
                <a:gd name="T16" fmla="*/ 12 w 25"/>
                <a:gd name="T17" fmla="*/ 0 h 42"/>
                <a:gd name="T18" fmla="*/ 19 w 25"/>
                <a:gd name="T19" fmla="*/ 3 h 42"/>
                <a:gd name="T20" fmla="*/ 25 w 25"/>
                <a:gd name="T21" fmla="*/ 10 h 42"/>
                <a:gd name="T22" fmla="*/ 25 w 25"/>
                <a:gd name="T23" fmla="*/ 10 h 42"/>
                <a:gd name="T24" fmla="*/ 25 w 25"/>
                <a:gd name="T25" fmla="*/ 11 h 42"/>
                <a:gd name="T26" fmla="*/ 25 w 25"/>
                <a:gd name="T27" fmla="*/ 12 h 42"/>
                <a:gd name="T28" fmla="*/ 25 w 25"/>
                <a:gd name="T29" fmla="*/ 24 h 42"/>
                <a:gd name="T30" fmla="*/ 25 w 25"/>
                <a:gd name="T31" fmla="*/ 30 h 42"/>
                <a:gd name="T32" fmla="*/ 20 w 25"/>
                <a:gd name="T33" fmla="*/ 39 h 42"/>
                <a:gd name="T34" fmla="*/ 12 w 25"/>
                <a:gd name="T35" fmla="*/ 42 h 42"/>
                <a:gd name="T36" fmla="*/ 12 w 25"/>
                <a:gd name="T37" fmla="*/ 37 h 42"/>
                <a:gd name="T38" fmla="*/ 17 w 25"/>
                <a:gd name="T39" fmla="*/ 35 h 42"/>
                <a:gd name="T40" fmla="*/ 20 w 25"/>
                <a:gd name="T41" fmla="*/ 30 h 42"/>
                <a:gd name="T42" fmla="*/ 12 w 25"/>
                <a:gd name="T43" fmla="*/ 5 h 42"/>
                <a:gd name="T44" fmla="*/ 8 w 25"/>
                <a:gd name="T45" fmla="*/ 5 h 42"/>
                <a:gd name="T46" fmla="*/ 4 w 25"/>
                <a:gd name="T47" fmla="*/ 5 h 42"/>
                <a:gd name="T48" fmla="*/ 4 w 25"/>
                <a:gd name="T49" fmla="*/ 37 h 42"/>
                <a:gd name="T50" fmla="*/ 8 w 25"/>
                <a:gd name="T51" fmla="*/ 37 h 42"/>
                <a:gd name="T52" fmla="*/ 12 w 25"/>
                <a:gd name="T53" fmla="*/ 37 h 42"/>
                <a:gd name="T54" fmla="*/ 12 w 25"/>
                <a:gd name="T55" fmla="*/ 42 h 42"/>
                <a:gd name="T56" fmla="*/ 8 w 25"/>
                <a:gd name="T57" fmla="*/ 42 h 42"/>
                <a:gd name="T58" fmla="*/ 2 w 25"/>
                <a:gd name="T59" fmla="*/ 42 h 42"/>
                <a:gd name="T60" fmla="*/ 0 w 25"/>
                <a:gd name="T61" fmla="*/ 39 h 42"/>
                <a:gd name="T62" fmla="*/ 0 w 25"/>
                <a:gd name="T63" fmla="*/ 2 h 42"/>
                <a:gd name="T64" fmla="*/ 2 w 25"/>
                <a:gd name="T65" fmla="*/ 0 h 42"/>
                <a:gd name="T66" fmla="*/ 8 w 25"/>
                <a:gd name="T67" fmla="*/ 0 h 42"/>
                <a:gd name="T68" fmla="*/ 12 w 25"/>
                <a:gd name="T69" fmla="*/ 0 h 42"/>
                <a:gd name="T70" fmla="*/ 12 w 25"/>
                <a:gd name="T7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42">
                  <a:moveTo>
                    <a:pt x="20" y="30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18" y="8"/>
                    <a:pt x="16" y="7"/>
                  </a:cubicBezTo>
                  <a:cubicBezTo>
                    <a:pt x="15" y="6"/>
                    <a:pt x="14" y="6"/>
                    <a:pt x="1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1"/>
                    <a:pt x="17" y="2"/>
                    <a:pt x="19" y="3"/>
                  </a:cubicBezTo>
                  <a:cubicBezTo>
                    <a:pt x="22" y="5"/>
                    <a:pt x="24" y="7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3"/>
                    <a:pt x="23" y="36"/>
                    <a:pt x="20" y="39"/>
                  </a:cubicBezTo>
                  <a:cubicBezTo>
                    <a:pt x="18" y="40"/>
                    <a:pt x="15" y="41"/>
                    <a:pt x="12" y="42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4" y="36"/>
                    <a:pt x="16" y="36"/>
                    <a:pt x="17" y="35"/>
                  </a:cubicBezTo>
                  <a:cubicBezTo>
                    <a:pt x="19" y="33"/>
                    <a:pt x="20" y="32"/>
                    <a:pt x="20" y="30"/>
                  </a:cubicBezTo>
                  <a:close/>
                  <a:moveTo>
                    <a:pt x="12" y="5"/>
                  </a:moveTo>
                  <a:cubicBezTo>
                    <a:pt x="11" y="5"/>
                    <a:pt x="10" y="5"/>
                    <a:pt x="8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10" y="37"/>
                    <a:pt x="11" y="37"/>
                    <a:pt x="12" y="37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0" y="42"/>
                    <a:pt x="8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1" y="42"/>
                    <a:pt x="0" y="41"/>
                    <a:pt x="0" y="39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0"/>
                    <a:pt x="12" y="0"/>
                  </a:cubicBezTo>
                  <a:lnTo>
                    <a:pt x="12" y="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16" name="Freeform 331"/>
            <p:cNvSpPr>
              <a:spLocks noEditPoints="1"/>
            </p:cNvSpPr>
            <p:nvPr/>
          </p:nvSpPr>
          <p:spPr bwMode="auto">
            <a:xfrm>
              <a:off x="6045699" y="5080901"/>
              <a:ext cx="44054" cy="40481"/>
            </a:xfrm>
            <a:custGeom>
              <a:avLst/>
              <a:gdLst>
                <a:gd name="T0" fmla="*/ 17 w 26"/>
                <a:gd name="T1" fmla="*/ 6 h 24"/>
                <a:gd name="T2" fmla="*/ 13 w 26"/>
                <a:gd name="T3" fmla="*/ 11 h 24"/>
                <a:gd name="T4" fmla="*/ 13 w 26"/>
                <a:gd name="T5" fmla="*/ 4 h 24"/>
                <a:gd name="T6" fmla="*/ 15 w 26"/>
                <a:gd name="T7" fmla="*/ 1 h 24"/>
                <a:gd name="T8" fmla="*/ 16 w 26"/>
                <a:gd name="T9" fmla="*/ 0 h 24"/>
                <a:gd name="T10" fmla="*/ 19 w 26"/>
                <a:gd name="T11" fmla="*/ 1 h 24"/>
                <a:gd name="T12" fmla="*/ 21 w 26"/>
                <a:gd name="T13" fmla="*/ 3 h 24"/>
                <a:gd name="T14" fmla="*/ 21 w 26"/>
                <a:gd name="T15" fmla="*/ 4 h 24"/>
                <a:gd name="T16" fmla="*/ 23 w 26"/>
                <a:gd name="T17" fmla="*/ 5 h 24"/>
                <a:gd name="T18" fmla="*/ 23 w 26"/>
                <a:gd name="T19" fmla="*/ 5 h 24"/>
                <a:gd name="T20" fmla="*/ 24 w 26"/>
                <a:gd name="T21" fmla="*/ 5 h 24"/>
                <a:gd name="T22" fmla="*/ 25 w 26"/>
                <a:gd name="T23" fmla="*/ 8 h 24"/>
                <a:gd name="T24" fmla="*/ 14 w 26"/>
                <a:gd name="T25" fmla="*/ 23 h 24"/>
                <a:gd name="T26" fmla="*/ 13 w 26"/>
                <a:gd name="T27" fmla="*/ 24 h 24"/>
                <a:gd name="T28" fmla="*/ 13 w 26"/>
                <a:gd name="T29" fmla="*/ 16 h 24"/>
                <a:gd name="T30" fmla="*/ 19 w 26"/>
                <a:gd name="T31" fmla="*/ 8 h 24"/>
                <a:gd name="T32" fmla="*/ 18 w 26"/>
                <a:gd name="T33" fmla="*/ 7 h 24"/>
                <a:gd name="T34" fmla="*/ 18 w 26"/>
                <a:gd name="T35" fmla="*/ 7 h 24"/>
                <a:gd name="T36" fmla="*/ 17 w 26"/>
                <a:gd name="T37" fmla="*/ 6 h 24"/>
                <a:gd name="T38" fmla="*/ 13 w 26"/>
                <a:gd name="T39" fmla="*/ 11 h 24"/>
                <a:gd name="T40" fmla="*/ 7 w 26"/>
                <a:gd name="T41" fmla="*/ 19 h 24"/>
                <a:gd name="T42" fmla="*/ 11 w 26"/>
                <a:gd name="T43" fmla="*/ 19 h 24"/>
                <a:gd name="T44" fmla="*/ 13 w 26"/>
                <a:gd name="T45" fmla="*/ 16 h 24"/>
                <a:gd name="T46" fmla="*/ 13 w 26"/>
                <a:gd name="T47" fmla="*/ 24 h 24"/>
                <a:gd name="T48" fmla="*/ 12 w 26"/>
                <a:gd name="T49" fmla="*/ 24 h 24"/>
                <a:gd name="T50" fmla="*/ 2 w 26"/>
                <a:gd name="T51" fmla="*/ 24 h 24"/>
                <a:gd name="T52" fmla="*/ 2 w 26"/>
                <a:gd name="T53" fmla="*/ 24 h 24"/>
                <a:gd name="T54" fmla="*/ 1 w 26"/>
                <a:gd name="T55" fmla="*/ 24 h 24"/>
                <a:gd name="T56" fmla="*/ 0 w 26"/>
                <a:gd name="T57" fmla="*/ 20 h 24"/>
                <a:gd name="T58" fmla="*/ 13 w 26"/>
                <a:gd name="T59" fmla="*/ 4 h 24"/>
                <a:gd name="T60" fmla="*/ 13 w 26"/>
                <a:gd name="T61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" h="24">
                  <a:moveTo>
                    <a:pt x="17" y="6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0"/>
                    <a:pt x="16" y="0"/>
                  </a:cubicBezTo>
                  <a:cubicBezTo>
                    <a:pt x="17" y="0"/>
                    <a:pt x="19" y="0"/>
                    <a:pt x="19" y="1"/>
                  </a:cubicBezTo>
                  <a:cubicBezTo>
                    <a:pt x="20" y="2"/>
                    <a:pt x="20" y="3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6" y="7"/>
                    <a:pt x="25" y="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4"/>
                    <a:pt x="13" y="24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8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6"/>
                  </a:cubicBezTo>
                  <a:close/>
                  <a:moveTo>
                    <a:pt x="13" y="11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1" y="24"/>
                    <a:pt x="1" y="24"/>
                  </a:cubicBezTo>
                  <a:cubicBezTo>
                    <a:pt x="0" y="23"/>
                    <a:pt x="0" y="21"/>
                    <a:pt x="0" y="20"/>
                  </a:cubicBezTo>
                  <a:cubicBezTo>
                    <a:pt x="13" y="4"/>
                    <a:pt x="13" y="4"/>
                    <a:pt x="13" y="4"/>
                  </a:cubicBezTo>
                  <a:lnTo>
                    <a:pt x="13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17" name="Freeform 332"/>
            <p:cNvSpPr>
              <a:spLocks noEditPoints="1"/>
            </p:cNvSpPr>
            <p:nvPr/>
          </p:nvSpPr>
          <p:spPr bwMode="auto">
            <a:xfrm>
              <a:off x="6073083" y="5065421"/>
              <a:ext cx="27385" cy="27385"/>
            </a:xfrm>
            <a:custGeom>
              <a:avLst/>
              <a:gdLst>
                <a:gd name="T0" fmla="*/ 8 w 16"/>
                <a:gd name="T1" fmla="*/ 11 h 16"/>
                <a:gd name="T2" fmla="*/ 8 w 16"/>
                <a:gd name="T3" fmla="*/ 11 h 16"/>
                <a:gd name="T4" fmla="*/ 9 w 16"/>
                <a:gd name="T5" fmla="*/ 11 h 16"/>
                <a:gd name="T6" fmla="*/ 9 w 16"/>
                <a:gd name="T7" fmla="*/ 11 h 16"/>
                <a:gd name="T8" fmla="*/ 11 w 16"/>
                <a:gd name="T9" fmla="*/ 10 h 16"/>
                <a:gd name="T10" fmla="*/ 11 w 16"/>
                <a:gd name="T11" fmla="*/ 8 h 16"/>
                <a:gd name="T12" fmla="*/ 11 w 16"/>
                <a:gd name="T13" fmla="*/ 8 h 16"/>
                <a:gd name="T14" fmla="*/ 11 w 16"/>
                <a:gd name="T15" fmla="*/ 8 h 16"/>
                <a:gd name="T16" fmla="*/ 11 w 16"/>
                <a:gd name="T17" fmla="*/ 7 h 16"/>
                <a:gd name="T18" fmla="*/ 8 w 16"/>
                <a:gd name="T19" fmla="*/ 5 h 16"/>
                <a:gd name="T20" fmla="*/ 8 w 16"/>
                <a:gd name="T21" fmla="*/ 0 h 16"/>
                <a:gd name="T22" fmla="*/ 13 w 16"/>
                <a:gd name="T23" fmla="*/ 2 h 16"/>
                <a:gd name="T24" fmla="*/ 16 w 16"/>
                <a:gd name="T25" fmla="*/ 6 h 16"/>
                <a:gd name="T26" fmla="*/ 16 w 16"/>
                <a:gd name="T27" fmla="*/ 7 h 16"/>
                <a:gd name="T28" fmla="*/ 16 w 16"/>
                <a:gd name="T29" fmla="*/ 7 h 16"/>
                <a:gd name="T30" fmla="*/ 16 w 16"/>
                <a:gd name="T31" fmla="*/ 8 h 16"/>
                <a:gd name="T32" fmla="*/ 16 w 16"/>
                <a:gd name="T33" fmla="*/ 8 h 16"/>
                <a:gd name="T34" fmla="*/ 16 w 16"/>
                <a:gd name="T35" fmla="*/ 8 h 16"/>
                <a:gd name="T36" fmla="*/ 14 w 16"/>
                <a:gd name="T37" fmla="*/ 13 h 16"/>
                <a:gd name="T38" fmla="*/ 10 w 16"/>
                <a:gd name="T39" fmla="*/ 16 h 16"/>
                <a:gd name="T40" fmla="*/ 9 w 16"/>
                <a:gd name="T41" fmla="*/ 16 h 16"/>
                <a:gd name="T42" fmla="*/ 9 w 16"/>
                <a:gd name="T43" fmla="*/ 16 h 16"/>
                <a:gd name="T44" fmla="*/ 9 w 16"/>
                <a:gd name="T45" fmla="*/ 16 h 16"/>
                <a:gd name="T46" fmla="*/ 8 w 16"/>
                <a:gd name="T47" fmla="*/ 16 h 16"/>
                <a:gd name="T48" fmla="*/ 8 w 16"/>
                <a:gd name="T49" fmla="*/ 11 h 16"/>
                <a:gd name="T50" fmla="*/ 8 w 16"/>
                <a:gd name="T51" fmla="*/ 16 h 16"/>
                <a:gd name="T52" fmla="*/ 3 w 16"/>
                <a:gd name="T53" fmla="*/ 14 h 16"/>
                <a:gd name="T54" fmla="*/ 1 w 16"/>
                <a:gd name="T55" fmla="*/ 10 h 16"/>
                <a:gd name="T56" fmla="*/ 0 w 16"/>
                <a:gd name="T57" fmla="*/ 9 h 16"/>
                <a:gd name="T58" fmla="*/ 0 w 16"/>
                <a:gd name="T59" fmla="*/ 9 h 16"/>
                <a:gd name="T60" fmla="*/ 2 w 16"/>
                <a:gd name="T61" fmla="*/ 4 h 16"/>
                <a:gd name="T62" fmla="*/ 6 w 16"/>
                <a:gd name="T63" fmla="*/ 0 h 16"/>
                <a:gd name="T64" fmla="*/ 7 w 16"/>
                <a:gd name="T65" fmla="*/ 0 h 16"/>
                <a:gd name="T66" fmla="*/ 8 w 16"/>
                <a:gd name="T67" fmla="*/ 5 h 16"/>
                <a:gd name="T68" fmla="*/ 7 w 16"/>
                <a:gd name="T69" fmla="*/ 5 h 16"/>
                <a:gd name="T70" fmla="*/ 6 w 16"/>
                <a:gd name="T71" fmla="*/ 6 h 16"/>
                <a:gd name="T72" fmla="*/ 5 w 16"/>
                <a:gd name="T73" fmla="*/ 9 h 16"/>
                <a:gd name="T74" fmla="*/ 5 w 16"/>
                <a:gd name="T75" fmla="*/ 9 h 16"/>
                <a:gd name="T76" fmla="*/ 6 w 16"/>
                <a:gd name="T77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" h="16"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1"/>
                    <a:pt x="10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6"/>
                    <a:pt x="10" y="6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2" y="1"/>
                    <a:pt x="13" y="2"/>
                  </a:cubicBezTo>
                  <a:cubicBezTo>
                    <a:pt x="14" y="3"/>
                    <a:pt x="15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10"/>
                    <a:pt x="15" y="11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4"/>
                    <a:pt x="12" y="15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8" y="11"/>
                  </a:lnTo>
                  <a:close/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6"/>
                    <a:pt x="5" y="15"/>
                    <a:pt x="3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3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10"/>
                    <a:pt x="6" y="10"/>
                  </a:cubicBezTo>
                  <a:cubicBezTo>
                    <a:pt x="7" y="11"/>
                    <a:pt x="7" y="11"/>
                    <a:pt x="8" y="1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18" name="Freeform 333"/>
            <p:cNvSpPr>
              <a:spLocks noEditPoints="1"/>
            </p:cNvSpPr>
            <p:nvPr/>
          </p:nvSpPr>
          <p:spPr bwMode="auto">
            <a:xfrm>
              <a:off x="6106420" y="5080901"/>
              <a:ext cx="44054" cy="40481"/>
            </a:xfrm>
            <a:custGeom>
              <a:avLst/>
              <a:gdLst>
                <a:gd name="T0" fmla="*/ 15 w 26"/>
                <a:gd name="T1" fmla="*/ 19 h 24"/>
                <a:gd name="T2" fmla="*/ 19 w 26"/>
                <a:gd name="T3" fmla="*/ 19 h 24"/>
                <a:gd name="T4" fmla="*/ 13 w 26"/>
                <a:gd name="T5" fmla="*/ 11 h 24"/>
                <a:gd name="T6" fmla="*/ 13 w 26"/>
                <a:gd name="T7" fmla="*/ 4 h 24"/>
                <a:gd name="T8" fmla="*/ 25 w 26"/>
                <a:gd name="T9" fmla="*/ 20 h 24"/>
                <a:gd name="T10" fmla="*/ 26 w 26"/>
                <a:gd name="T11" fmla="*/ 22 h 24"/>
                <a:gd name="T12" fmla="*/ 24 w 26"/>
                <a:gd name="T13" fmla="*/ 24 h 24"/>
                <a:gd name="T14" fmla="*/ 14 w 26"/>
                <a:gd name="T15" fmla="*/ 24 h 24"/>
                <a:gd name="T16" fmla="*/ 14 w 26"/>
                <a:gd name="T17" fmla="*/ 24 h 24"/>
                <a:gd name="T18" fmla="*/ 13 w 26"/>
                <a:gd name="T19" fmla="*/ 24 h 24"/>
                <a:gd name="T20" fmla="*/ 13 w 26"/>
                <a:gd name="T21" fmla="*/ 16 h 24"/>
                <a:gd name="T22" fmla="*/ 15 w 26"/>
                <a:gd name="T23" fmla="*/ 19 h 24"/>
                <a:gd name="T24" fmla="*/ 13 w 26"/>
                <a:gd name="T25" fmla="*/ 11 h 24"/>
                <a:gd name="T26" fmla="*/ 9 w 26"/>
                <a:gd name="T27" fmla="*/ 6 h 24"/>
                <a:gd name="T28" fmla="*/ 8 w 26"/>
                <a:gd name="T29" fmla="*/ 7 h 24"/>
                <a:gd name="T30" fmla="*/ 7 w 26"/>
                <a:gd name="T31" fmla="*/ 8 h 24"/>
                <a:gd name="T32" fmla="*/ 13 w 26"/>
                <a:gd name="T33" fmla="*/ 16 h 24"/>
                <a:gd name="T34" fmla="*/ 13 w 26"/>
                <a:gd name="T35" fmla="*/ 24 h 24"/>
                <a:gd name="T36" fmla="*/ 12 w 26"/>
                <a:gd name="T37" fmla="*/ 23 h 24"/>
                <a:gd name="T38" fmla="*/ 1 w 26"/>
                <a:gd name="T39" fmla="*/ 9 h 24"/>
                <a:gd name="T40" fmla="*/ 0 w 26"/>
                <a:gd name="T41" fmla="*/ 7 h 24"/>
                <a:gd name="T42" fmla="*/ 2 w 26"/>
                <a:gd name="T43" fmla="*/ 5 h 24"/>
                <a:gd name="T44" fmla="*/ 5 w 26"/>
                <a:gd name="T45" fmla="*/ 4 h 24"/>
                <a:gd name="T46" fmla="*/ 7 w 26"/>
                <a:gd name="T47" fmla="*/ 2 h 24"/>
                <a:gd name="T48" fmla="*/ 7 w 26"/>
                <a:gd name="T49" fmla="*/ 1 h 24"/>
                <a:gd name="T50" fmla="*/ 11 w 26"/>
                <a:gd name="T51" fmla="*/ 1 h 24"/>
                <a:gd name="T52" fmla="*/ 13 w 26"/>
                <a:gd name="T53" fmla="*/ 4 h 24"/>
                <a:gd name="T54" fmla="*/ 13 w 26"/>
                <a:gd name="T55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" h="24">
                  <a:moveTo>
                    <a:pt x="15" y="19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1"/>
                    <a:pt x="26" y="21"/>
                    <a:pt x="26" y="22"/>
                  </a:cubicBezTo>
                  <a:cubicBezTo>
                    <a:pt x="26" y="23"/>
                    <a:pt x="25" y="24"/>
                    <a:pt x="2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3" y="24"/>
                  </a:cubicBezTo>
                  <a:cubicBezTo>
                    <a:pt x="13" y="16"/>
                    <a:pt x="13" y="16"/>
                    <a:pt x="13" y="16"/>
                  </a:cubicBezTo>
                  <a:lnTo>
                    <a:pt x="15" y="19"/>
                  </a:lnTo>
                  <a:close/>
                  <a:moveTo>
                    <a:pt x="13" y="11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2" y="24"/>
                    <a:pt x="12" y="23"/>
                    <a:pt x="12" y="23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6" y="3"/>
                    <a:pt x="6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3" y="4"/>
                    <a:pt x="13" y="4"/>
                    <a:pt x="13" y="4"/>
                  </a:cubicBezTo>
                  <a:lnTo>
                    <a:pt x="13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19" name="Freeform 334"/>
            <p:cNvSpPr>
              <a:spLocks noEditPoints="1"/>
            </p:cNvSpPr>
            <p:nvPr/>
          </p:nvSpPr>
          <p:spPr bwMode="auto">
            <a:xfrm>
              <a:off x="6096896" y="5065421"/>
              <a:ext cx="27385" cy="27385"/>
            </a:xfrm>
            <a:custGeom>
              <a:avLst/>
              <a:gdLst>
                <a:gd name="T0" fmla="*/ 8 w 16"/>
                <a:gd name="T1" fmla="*/ 5 h 16"/>
                <a:gd name="T2" fmla="*/ 8 w 16"/>
                <a:gd name="T3" fmla="*/ 0 h 16"/>
                <a:gd name="T4" fmla="*/ 9 w 16"/>
                <a:gd name="T5" fmla="*/ 0 h 16"/>
                <a:gd name="T6" fmla="*/ 14 w 16"/>
                <a:gd name="T7" fmla="*/ 4 h 16"/>
                <a:gd name="T8" fmla="*/ 15 w 16"/>
                <a:gd name="T9" fmla="*/ 9 h 16"/>
                <a:gd name="T10" fmla="*/ 15 w 16"/>
                <a:gd name="T11" fmla="*/ 9 h 16"/>
                <a:gd name="T12" fmla="*/ 15 w 16"/>
                <a:gd name="T13" fmla="*/ 10 h 16"/>
                <a:gd name="T14" fmla="*/ 12 w 16"/>
                <a:gd name="T15" fmla="*/ 14 h 16"/>
                <a:gd name="T16" fmla="*/ 8 w 16"/>
                <a:gd name="T17" fmla="*/ 16 h 16"/>
                <a:gd name="T18" fmla="*/ 8 w 16"/>
                <a:gd name="T19" fmla="*/ 11 h 16"/>
                <a:gd name="T20" fmla="*/ 8 w 16"/>
                <a:gd name="T21" fmla="*/ 11 h 16"/>
                <a:gd name="T22" fmla="*/ 11 w 16"/>
                <a:gd name="T23" fmla="*/ 9 h 16"/>
                <a:gd name="T24" fmla="*/ 11 w 16"/>
                <a:gd name="T25" fmla="*/ 9 h 16"/>
                <a:gd name="T26" fmla="*/ 11 w 16"/>
                <a:gd name="T27" fmla="*/ 9 h 16"/>
                <a:gd name="T28" fmla="*/ 8 w 16"/>
                <a:gd name="T29" fmla="*/ 5 h 16"/>
                <a:gd name="T30" fmla="*/ 8 w 16"/>
                <a:gd name="T31" fmla="*/ 5 h 16"/>
                <a:gd name="T32" fmla="*/ 5 w 16"/>
                <a:gd name="T33" fmla="*/ 7 h 16"/>
                <a:gd name="T34" fmla="*/ 5 w 16"/>
                <a:gd name="T35" fmla="*/ 8 h 16"/>
                <a:gd name="T36" fmla="*/ 5 w 16"/>
                <a:gd name="T37" fmla="*/ 8 h 16"/>
                <a:gd name="T38" fmla="*/ 5 w 16"/>
                <a:gd name="T39" fmla="*/ 8 h 16"/>
                <a:gd name="T40" fmla="*/ 5 w 16"/>
                <a:gd name="T41" fmla="*/ 8 h 16"/>
                <a:gd name="T42" fmla="*/ 5 w 16"/>
                <a:gd name="T43" fmla="*/ 10 h 16"/>
                <a:gd name="T44" fmla="*/ 5 w 16"/>
                <a:gd name="T45" fmla="*/ 10 h 16"/>
                <a:gd name="T46" fmla="*/ 7 w 16"/>
                <a:gd name="T47" fmla="*/ 11 h 16"/>
                <a:gd name="T48" fmla="*/ 7 w 16"/>
                <a:gd name="T49" fmla="*/ 11 h 16"/>
                <a:gd name="T50" fmla="*/ 7 w 16"/>
                <a:gd name="T51" fmla="*/ 11 h 16"/>
                <a:gd name="T52" fmla="*/ 8 w 16"/>
                <a:gd name="T53" fmla="*/ 16 h 16"/>
                <a:gd name="T54" fmla="*/ 7 w 16"/>
                <a:gd name="T55" fmla="*/ 16 h 16"/>
                <a:gd name="T56" fmla="*/ 7 w 16"/>
                <a:gd name="T57" fmla="*/ 16 h 16"/>
                <a:gd name="T58" fmla="*/ 7 w 16"/>
                <a:gd name="T59" fmla="*/ 16 h 16"/>
                <a:gd name="T60" fmla="*/ 6 w 16"/>
                <a:gd name="T61" fmla="*/ 16 h 16"/>
                <a:gd name="T62" fmla="*/ 6 w 16"/>
                <a:gd name="T63" fmla="*/ 16 h 16"/>
                <a:gd name="T64" fmla="*/ 1 w 16"/>
                <a:gd name="T65" fmla="*/ 13 h 16"/>
                <a:gd name="T66" fmla="*/ 0 w 16"/>
                <a:gd name="T67" fmla="*/ 8 h 16"/>
                <a:gd name="T68" fmla="*/ 0 w 16"/>
                <a:gd name="T69" fmla="*/ 8 h 16"/>
                <a:gd name="T70" fmla="*/ 0 w 16"/>
                <a:gd name="T71" fmla="*/ 8 h 16"/>
                <a:gd name="T72" fmla="*/ 0 w 16"/>
                <a:gd name="T73" fmla="*/ 7 h 16"/>
                <a:gd name="T74" fmla="*/ 0 w 16"/>
                <a:gd name="T75" fmla="*/ 6 h 16"/>
                <a:gd name="T76" fmla="*/ 3 w 16"/>
                <a:gd name="T77" fmla="*/ 2 h 16"/>
                <a:gd name="T78" fmla="*/ 8 w 16"/>
                <a:gd name="T79" fmla="*/ 0 h 16"/>
                <a:gd name="T80" fmla="*/ 0 w 16"/>
                <a:gd name="T8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" h="16"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1"/>
                    <a:pt x="13" y="2"/>
                    <a:pt x="14" y="4"/>
                  </a:cubicBezTo>
                  <a:cubicBezTo>
                    <a:pt x="15" y="5"/>
                    <a:pt x="16" y="7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4" y="13"/>
                    <a:pt x="12" y="14"/>
                  </a:cubicBezTo>
                  <a:cubicBezTo>
                    <a:pt x="11" y="15"/>
                    <a:pt x="9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10" y="10"/>
                    <a:pt x="10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0" y="7"/>
                    <a:pt x="10" y="6"/>
                  </a:cubicBezTo>
                  <a:cubicBezTo>
                    <a:pt x="10" y="6"/>
                    <a:pt x="9" y="5"/>
                    <a:pt x="8" y="5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5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5"/>
                    <a:pt x="8" y="5"/>
                    <a:pt x="8" y="5"/>
                  </a:cubicBezTo>
                  <a:close/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20" name="Freeform 335"/>
            <p:cNvSpPr>
              <a:spLocks noEditPoints="1"/>
            </p:cNvSpPr>
            <p:nvPr/>
          </p:nvSpPr>
          <p:spPr bwMode="auto">
            <a:xfrm>
              <a:off x="6029030" y="5119000"/>
              <a:ext cx="139304" cy="72629"/>
            </a:xfrm>
            <a:custGeom>
              <a:avLst/>
              <a:gdLst>
                <a:gd name="T0" fmla="*/ 41 w 82"/>
                <a:gd name="T1" fmla="*/ 38 h 43"/>
                <a:gd name="T2" fmla="*/ 67 w 82"/>
                <a:gd name="T3" fmla="*/ 38 h 43"/>
                <a:gd name="T4" fmla="*/ 76 w 82"/>
                <a:gd name="T5" fmla="*/ 4 h 43"/>
                <a:gd name="T6" fmla="*/ 71 w 82"/>
                <a:gd name="T7" fmla="*/ 4 h 43"/>
                <a:gd name="T8" fmla="*/ 62 w 82"/>
                <a:gd name="T9" fmla="*/ 4 h 43"/>
                <a:gd name="T10" fmla="*/ 41 w 82"/>
                <a:gd name="T11" fmla="*/ 4 h 43"/>
                <a:gd name="T12" fmla="*/ 41 w 82"/>
                <a:gd name="T13" fmla="*/ 0 h 43"/>
                <a:gd name="T14" fmla="*/ 62 w 82"/>
                <a:gd name="T15" fmla="*/ 0 h 43"/>
                <a:gd name="T16" fmla="*/ 71 w 82"/>
                <a:gd name="T17" fmla="*/ 0 h 43"/>
                <a:gd name="T18" fmla="*/ 79 w 82"/>
                <a:gd name="T19" fmla="*/ 0 h 43"/>
                <a:gd name="T20" fmla="*/ 79 w 82"/>
                <a:gd name="T21" fmla="*/ 0 h 43"/>
                <a:gd name="T22" fmla="*/ 80 w 82"/>
                <a:gd name="T23" fmla="*/ 0 h 43"/>
                <a:gd name="T24" fmla="*/ 81 w 82"/>
                <a:gd name="T25" fmla="*/ 3 h 43"/>
                <a:gd name="T26" fmla="*/ 71 w 82"/>
                <a:gd name="T27" fmla="*/ 41 h 43"/>
                <a:gd name="T28" fmla="*/ 69 w 82"/>
                <a:gd name="T29" fmla="*/ 43 h 43"/>
                <a:gd name="T30" fmla="*/ 41 w 82"/>
                <a:gd name="T31" fmla="*/ 43 h 43"/>
                <a:gd name="T32" fmla="*/ 41 w 82"/>
                <a:gd name="T33" fmla="*/ 38 h 43"/>
                <a:gd name="T34" fmla="*/ 6 w 82"/>
                <a:gd name="T35" fmla="*/ 4 h 43"/>
                <a:gd name="T36" fmla="*/ 15 w 82"/>
                <a:gd name="T37" fmla="*/ 38 h 43"/>
                <a:gd name="T38" fmla="*/ 41 w 82"/>
                <a:gd name="T39" fmla="*/ 38 h 43"/>
                <a:gd name="T40" fmla="*/ 41 w 82"/>
                <a:gd name="T41" fmla="*/ 43 h 43"/>
                <a:gd name="T42" fmla="*/ 13 w 82"/>
                <a:gd name="T43" fmla="*/ 43 h 43"/>
                <a:gd name="T44" fmla="*/ 13 w 82"/>
                <a:gd name="T45" fmla="*/ 43 h 43"/>
                <a:gd name="T46" fmla="*/ 10 w 82"/>
                <a:gd name="T47" fmla="*/ 41 h 43"/>
                <a:gd name="T48" fmla="*/ 0 w 82"/>
                <a:gd name="T49" fmla="*/ 3 h 43"/>
                <a:gd name="T50" fmla="*/ 0 w 82"/>
                <a:gd name="T51" fmla="*/ 2 h 43"/>
                <a:gd name="T52" fmla="*/ 3 w 82"/>
                <a:gd name="T53" fmla="*/ 0 h 43"/>
                <a:gd name="T54" fmla="*/ 11 w 82"/>
                <a:gd name="T55" fmla="*/ 0 h 43"/>
                <a:gd name="T56" fmla="*/ 20 w 82"/>
                <a:gd name="T57" fmla="*/ 0 h 43"/>
                <a:gd name="T58" fmla="*/ 41 w 82"/>
                <a:gd name="T59" fmla="*/ 0 h 43"/>
                <a:gd name="T60" fmla="*/ 41 w 82"/>
                <a:gd name="T61" fmla="*/ 4 h 43"/>
                <a:gd name="T62" fmla="*/ 20 w 82"/>
                <a:gd name="T63" fmla="*/ 4 h 43"/>
                <a:gd name="T64" fmla="*/ 11 w 82"/>
                <a:gd name="T65" fmla="*/ 4 h 43"/>
                <a:gd name="T66" fmla="*/ 6 w 82"/>
                <a:gd name="T67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43">
                  <a:moveTo>
                    <a:pt x="41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80" y="0"/>
                  </a:cubicBezTo>
                  <a:cubicBezTo>
                    <a:pt x="81" y="0"/>
                    <a:pt x="82" y="1"/>
                    <a:pt x="81" y="3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2"/>
                    <a:pt x="70" y="43"/>
                    <a:pt x="69" y="43"/>
                  </a:cubicBezTo>
                  <a:cubicBezTo>
                    <a:pt x="41" y="43"/>
                    <a:pt x="41" y="43"/>
                    <a:pt x="41" y="43"/>
                  </a:cubicBezTo>
                  <a:lnTo>
                    <a:pt x="41" y="38"/>
                  </a:lnTo>
                  <a:close/>
                  <a:moveTo>
                    <a:pt x="6" y="4"/>
                  </a:moveTo>
                  <a:cubicBezTo>
                    <a:pt x="15" y="38"/>
                    <a:pt x="15" y="38"/>
                    <a:pt x="15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2" y="43"/>
                    <a:pt x="11" y="42"/>
                    <a:pt x="1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1107206" y="6422273"/>
            <a:ext cx="3980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B6CDF4B4-146F-4CD0-B0FE-F3CF0468E44B}" type="slidenum">
              <a:rPr lang="id-ID" sz="120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Light" panose="020B0306030504020204" pitchFamily="34" charset="0"/>
              </a:rPr>
              <a:t>1</a:t>
            </a:fld>
            <a:endParaRPr lang="id-ID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Open Sans Light" panose="020B0306030504020204" pitchFamily="34" charset="0"/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4024390" y="285056"/>
            <a:ext cx="4125845" cy="58375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id-ID" sz="2400" dirty="0" smtClean="0">
                <a:solidFill>
                  <a:schemeClr val="tx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Brainstorming</a:t>
            </a:r>
            <a:endParaRPr lang="en-US" sz="2400" dirty="0" smtClean="0">
              <a:solidFill>
                <a:schemeClr val="tx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024390" y="749943"/>
            <a:ext cx="4125845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 smtClean="0">
                <a:solidFill>
                  <a:schemeClr val="bg1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Put a relevant subtitle in this line</a:t>
            </a:r>
            <a:endParaRPr lang="en-US" sz="1100" dirty="0">
              <a:solidFill>
                <a:schemeClr val="bg1">
                  <a:lumMod val="7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4612241" y="1551884"/>
            <a:ext cx="3000995" cy="3024378"/>
            <a:chOff x="9134879" y="1164239"/>
            <a:chExt cx="3055938" cy="3079750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9134879" y="1175351"/>
              <a:ext cx="3035300" cy="297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9134879" y="1164239"/>
              <a:ext cx="3055938" cy="2982913"/>
            </a:xfrm>
            <a:custGeom>
              <a:avLst/>
              <a:gdLst/>
              <a:ahLst/>
              <a:cxnLst>
                <a:cxn ang="0">
                  <a:pos x="277" y="130"/>
                </a:cxn>
                <a:cxn ang="0">
                  <a:pos x="278" y="103"/>
                </a:cxn>
                <a:cxn ang="0">
                  <a:pos x="261" y="81"/>
                </a:cxn>
                <a:cxn ang="0">
                  <a:pos x="256" y="57"/>
                </a:cxn>
                <a:cxn ang="0">
                  <a:pos x="239" y="44"/>
                </a:cxn>
                <a:cxn ang="0">
                  <a:pos x="231" y="29"/>
                </a:cxn>
                <a:cxn ang="0">
                  <a:pos x="209" y="18"/>
                </a:cxn>
                <a:cxn ang="0">
                  <a:pos x="171" y="0"/>
                </a:cxn>
                <a:cxn ang="0">
                  <a:pos x="152" y="4"/>
                </a:cxn>
                <a:cxn ang="0">
                  <a:pos x="139" y="14"/>
                </a:cxn>
                <a:cxn ang="0">
                  <a:pos x="133" y="9"/>
                </a:cxn>
                <a:cxn ang="0">
                  <a:pos x="112" y="2"/>
                </a:cxn>
                <a:cxn ang="0">
                  <a:pos x="79" y="18"/>
                </a:cxn>
                <a:cxn ang="0">
                  <a:pos x="56" y="29"/>
                </a:cxn>
                <a:cxn ang="0">
                  <a:pos x="47" y="44"/>
                </a:cxn>
                <a:cxn ang="0">
                  <a:pos x="30" y="57"/>
                </a:cxn>
                <a:cxn ang="0">
                  <a:pos x="25" y="81"/>
                </a:cxn>
                <a:cxn ang="0">
                  <a:pos x="8" y="103"/>
                </a:cxn>
                <a:cxn ang="0">
                  <a:pos x="9" y="130"/>
                </a:cxn>
                <a:cxn ang="0">
                  <a:pos x="1" y="167"/>
                </a:cxn>
                <a:cxn ang="0">
                  <a:pos x="22" y="207"/>
                </a:cxn>
                <a:cxn ang="0">
                  <a:pos x="29" y="233"/>
                </a:cxn>
                <a:cxn ang="0">
                  <a:pos x="50" y="246"/>
                </a:cxn>
                <a:cxn ang="0">
                  <a:pos x="58" y="262"/>
                </a:cxn>
                <a:cxn ang="0">
                  <a:pos x="84" y="273"/>
                </a:cxn>
                <a:cxn ang="0">
                  <a:pos x="90" y="272"/>
                </a:cxn>
                <a:cxn ang="0">
                  <a:pos x="114" y="280"/>
                </a:cxn>
                <a:cxn ang="0">
                  <a:pos x="146" y="260"/>
                </a:cxn>
                <a:cxn ang="0">
                  <a:pos x="159" y="274"/>
                </a:cxn>
                <a:cxn ang="0">
                  <a:pos x="175" y="279"/>
                </a:cxn>
                <a:cxn ang="0">
                  <a:pos x="196" y="272"/>
                </a:cxn>
                <a:cxn ang="0">
                  <a:pos x="203" y="273"/>
                </a:cxn>
                <a:cxn ang="0">
                  <a:pos x="225" y="265"/>
                </a:cxn>
                <a:cxn ang="0">
                  <a:pos x="237" y="246"/>
                </a:cxn>
                <a:cxn ang="0">
                  <a:pos x="257" y="233"/>
                </a:cxn>
                <a:cxn ang="0">
                  <a:pos x="265" y="207"/>
                </a:cxn>
                <a:cxn ang="0">
                  <a:pos x="286" y="167"/>
                </a:cxn>
                <a:cxn ang="0">
                  <a:pos x="277" y="130"/>
                </a:cxn>
              </a:cxnLst>
              <a:rect l="0" t="0" r="r" b="b"/>
              <a:pathLst>
                <a:path w="287" h="280">
                  <a:moveTo>
                    <a:pt x="277" y="130"/>
                  </a:moveTo>
                  <a:cubicBezTo>
                    <a:pt x="281" y="122"/>
                    <a:pt x="281" y="112"/>
                    <a:pt x="278" y="103"/>
                  </a:cubicBezTo>
                  <a:cubicBezTo>
                    <a:pt x="275" y="93"/>
                    <a:pt x="269" y="85"/>
                    <a:pt x="261" y="81"/>
                  </a:cubicBezTo>
                  <a:cubicBezTo>
                    <a:pt x="262" y="73"/>
                    <a:pt x="261" y="64"/>
                    <a:pt x="256" y="57"/>
                  </a:cubicBezTo>
                  <a:cubicBezTo>
                    <a:pt x="252" y="51"/>
                    <a:pt x="246" y="46"/>
                    <a:pt x="239" y="44"/>
                  </a:cubicBezTo>
                  <a:cubicBezTo>
                    <a:pt x="238" y="38"/>
                    <a:pt x="235" y="33"/>
                    <a:pt x="231" y="29"/>
                  </a:cubicBezTo>
                  <a:cubicBezTo>
                    <a:pt x="225" y="22"/>
                    <a:pt x="217" y="19"/>
                    <a:pt x="209" y="18"/>
                  </a:cubicBezTo>
                  <a:cubicBezTo>
                    <a:pt x="201" y="7"/>
                    <a:pt x="187" y="0"/>
                    <a:pt x="171" y="0"/>
                  </a:cubicBezTo>
                  <a:cubicBezTo>
                    <a:pt x="164" y="0"/>
                    <a:pt x="158" y="1"/>
                    <a:pt x="152" y="4"/>
                  </a:cubicBezTo>
                  <a:cubicBezTo>
                    <a:pt x="146" y="7"/>
                    <a:pt x="142" y="10"/>
                    <a:pt x="139" y="14"/>
                  </a:cubicBezTo>
                  <a:cubicBezTo>
                    <a:pt x="137" y="12"/>
                    <a:pt x="135" y="11"/>
                    <a:pt x="133" y="9"/>
                  </a:cubicBezTo>
                  <a:cubicBezTo>
                    <a:pt x="127" y="4"/>
                    <a:pt x="120" y="2"/>
                    <a:pt x="112" y="2"/>
                  </a:cubicBezTo>
                  <a:cubicBezTo>
                    <a:pt x="100" y="2"/>
                    <a:pt x="89" y="8"/>
                    <a:pt x="79" y="18"/>
                  </a:cubicBezTo>
                  <a:cubicBezTo>
                    <a:pt x="71" y="18"/>
                    <a:pt x="62" y="22"/>
                    <a:pt x="56" y="29"/>
                  </a:cubicBezTo>
                  <a:cubicBezTo>
                    <a:pt x="52" y="33"/>
                    <a:pt x="49" y="38"/>
                    <a:pt x="47" y="44"/>
                  </a:cubicBezTo>
                  <a:cubicBezTo>
                    <a:pt x="40" y="46"/>
                    <a:pt x="34" y="51"/>
                    <a:pt x="30" y="57"/>
                  </a:cubicBezTo>
                  <a:cubicBezTo>
                    <a:pt x="26" y="64"/>
                    <a:pt x="24" y="73"/>
                    <a:pt x="25" y="81"/>
                  </a:cubicBezTo>
                  <a:cubicBezTo>
                    <a:pt x="17" y="85"/>
                    <a:pt x="11" y="93"/>
                    <a:pt x="8" y="103"/>
                  </a:cubicBezTo>
                  <a:cubicBezTo>
                    <a:pt x="5" y="112"/>
                    <a:pt x="6" y="122"/>
                    <a:pt x="9" y="130"/>
                  </a:cubicBezTo>
                  <a:cubicBezTo>
                    <a:pt x="0" y="143"/>
                    <a:pt x="0" y="161"/>
                    <a:pt x="1" y="167"/>
                  </a:cubicBezTo>
                  <a:cubicBezTo>
                    <a:pt x="2" y="185"/>
                    <a:pt x="10" y="199"/>
                    <a:pt x="22" y="207"/>
                  </a:cubicBezTo>
                  <a:cubicBezTo>
                    <a:pt x="21" y="216"/>
                    <a:pt x="24" y="225"/>
                    <a:pt x="29" y="233"/>
                  </a:cubicBezTo>
                  <a:cubicBezTo>
                    <a:pt x="35" y="240"/>
                    <a:pt x="42" y="245"/>
                    <a:pt x="50" y="246"/>
                  </a:cubicBezTo>
                  <a:cubicBezTo>
                    <a:pt x="51" y="252"/>
                    <a:pt x="54" y="258"/>
                    <a:pt x="58" y="262"/>
                  </a:cubicBezTo>
                  <a:cubicBezTo>
                    <a:pt x="65" y="269"/>
                    <a:pt x="74" y="273"/>
                    <a:pt x="84" y="273"/>
                  </a:cubicBezTo>
                  <a:cubicBezTo>
                    <a:pt x="86" y="273"/>
                    <a:pt x="88" y="273"/>
                    <a:pt x="90" y="272"/>
                  </a:cubicBezTo>
                  <a:cubicBezTo>
                    <a:pt x="98" y="278"/>
                    <a:pt x="106" y="280"/>
                    <a:pt x="114" y="280"/>
                  </a:cubicBezTo>
                  <a:cubicBezTo>
                    <a:pt x="127" y="280"/>
                    <a:pt x="139" y="273"/>
                    <a:pt x="146" y="260"/>
                  </a:cubicBezTo>
                  <a:cubicBezTo>
                    <a:pt x="149" y="266"/>
                    <a:pt x="153" y="271"/>
                    <a:pt x="159" y="274"/>
                  </a:cubicBezTo>
                  <a:cubicBezTo>
                    <a:pt x="164" y="277"/>
                    <a:pt x="169" y="279"/>
                    <a:pt x="175" y="279"/>
                  </a:cubicBezTo>
                  <a:cubicBezTo>
                    <a:pt x="183" y="279"/>
                    <a:pt x="190" y="277"/>
                    <a:pt x="196" y="272"/>
                  </a:cubicBezTo>
                  <a:cubicBezTo>
                    <a:pt x="198" y="273"/>
                    <a:pt x="201" y="273"/>
                    <a:pt x="203" y="273"/>
                  </a:cubicBezTo>
                  <a:cubicBezTo>
                    <a:pt x="211" y="273"/>
                    <a:pt x="219" y="270"/>
                    <a:pt x="225" y="265"/>
                  </a:cubicBezTo>
                  <a:cubicBezTo>
                    <a:pt x="231" y="260"/>
                    <a:pt x="235" y="254"/>
                    <a:pt x="237" y="246"/>
                  </a:cubicBezTo>
                  <a:cubicBezTo>
                    <a:pt x="245" y="245"/>
                    <a:pt x="252" y="240"/>
                    <a:pt x="257" y="233"/>
                  </a:cubicBezTo>
                  <a:cubicBezTo>
                    <a:pt x="263" y="225"/>
                    <a:pt x="265" y="216"/>
                    <a:pt x="265" y="207"/>
                  </a:cubicBezTo>
                  <a:cubicBezTo>
                    <a:pt x="276" y="199"/>
                    <a:pt x="284" y="185"/>
                    <a:pt x="286" y="167"/>
                  </a:cubicBezTo>
                  <a:cubicBezTo>
                    <a:pt x="287" y="156"/>
                    <a:pt x="285" y="141"/>
                    <a:pt x="277" y="13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9230129" y="1218214"/>
              <a:ext cx="2865438" cy="3025775"/>
            </a:xfrm>
            <a:custGeom>
              <a:avLst/>
              <a:gdLst/>
              <a:ahLst/>
              <a:cxnLst>
                <a:cxn ang="0">
                  <a:pos x="124" y="67"/>
                </a:cxn>
                <a:cxn ang="0">
                  <a:pos x="124" y="212"/>
                </a:cxn>
                <a:cxn ang="0">
                  <a:pos x="23" y="197"/>
                </a:cxn>
                <a:cxn ang="0">
                  <a:pos x="27" y="81"/>
                </a:cxn>
                <a:cxn ang="0">
                  <a:pos x="150" y="13"/>
                </a:cxn>
                <a:cxn ang="0">
                  <a:pos x="151" y="135"/>
                </a:cxn>
                <a:cxn ang="0">
                  <a:pos x="187" y="88"/>
                </a:cxn>
                <a:cxn ang="0">
                  <a:pos x="160" y="72"/>
                </a:cxn>
                <a:cxn ang="0">
                  <a:pos x="178" y="75"/>
                </a:cxn>
                <a:cxn ang="0">
                  <a:pos x="150" y="13"/>
                </a:cxn>
                <a:cxn ang="0">
                  <a:pos x="158" y="255"/>
                </a:cxn>
                <a:cxn ang="0">
                  <a:pos x="211" y="225"/>
                </a:cxn>
                <a:cxn ang="0">
                  <a:pos x="252" y="131"/>
                </a:cxn>
                <a:cxn ang="0">
                  <a:pos x="220" y="166"/>
                </a:cxn>
                <a:cxn ang="0">
                  <a:pos x="214" y="192"/>
                </a:cxn>
                <a:cxn ang="0">
                  <a:pos x="211" y="147"/>
                </a:cxn>
                <a:cxn ang="0">
                  <a:pos x="171" y="133"/>
                </a:cxn>
                <a:cxn ang="0">
                  <a:pos x="188" y="236"/>
                </a:cxn>
                <a:cxn ang="0">
                  <a:pos x="160" y="214"/>
                </a:cxn>
                <a:cxn ang="0">
                  <a:pos x="154" y="141"/>
                </a:cxn>
                <a:cxn ang="0">
                  <a:pos x="237" y="128"/>
                </a:cxn>
                <a:cxn ang="0">
                  <a:pos x="211" y="63"/>
                </a:cxn>
                <a:cxn ang="0">
                  <a:pos x="195" y="23"/>
                </a:cxn>
                <a:cxn ang="0">
                  <a:pos x="144" y="91"/>
                </a:cxn>
                <a:cxn ang="0">
                  <a:pos x="143" y="234"/>
                </a:cxn>
                <a:cxn ang="0">
                  <a:pos x="210" y="253"/>
                </a:cxn>
                <a:cxn ang="0">
                  <a:pos x="267" y="161"/>
                </a:cxn>
                <a:cxn ang="0">
                  <a:pos x="222" y="46"/>
                </a:cxn>
                <a:cxn ang="0">
                  <a:pos x="90" y="120"/>
                </a:cxn>
                <a:cxn ang="0">
                  <a:pos x="96" y="119"/>
                </a:cxn>
                <a:cxn ang="0">
                  <a:pos x="92" y="126"/>
                </a:cxn>
                <a:cxn ang="0">
                  <a:pos x="52" y="139"/>
                </a:cxn>
                <a:cxn ang="0">
                  <a:pos x="118" y="163"/>
                </a:cxn>
                <a:cxn ang="0">
                  <a:pos x="115" y="17"/>
                </a:cxn>
                <a:cxn ang="0">
                  <a:pos x="97" y="56"/>
                </a:cxn>
                <a:cxn ang="0">
                  <a:pos x="111" y="40"/>
                </a:cxn>
                <a:cxn ang="0">
                  <a:pos x="79" y="76"/>
                </a:cxn>
                <a:cxn ang="0">
                  <a:pos x="98" y="171"/>
                </a:cxn>
                <a:cxn ang="0">
                  <a:pos x="97" y="195"/>
                </a:cxn>
                <a:cxn ang="0">
                  <a:pos x="94" y="237"/>
                </a:cxn>
                <a:cxn ang="0">
                  <a:pos x="77" y="162"/>
                </a:cxn>
                <a:cxn ang="0">
                  <a:pos x="8" y="161"/>
                </a:cxn>
                <a:cxn ang="0">
                  <a:pos x="85" y="249"/>
                </a:cxn>
                <a:cxn ang="0">
                  <a:pos x="98" y="171"/>
                </a:cxn>
                <a:cxn ang="0">
                  <a:pos x="62" y="99"/>
                </a:cxn>
                <a:cxn ang="0">
                  <a:pos x="38" y="86"/>
                </a:cxn>
              </a:cxnLst>
              <a:rect l="0" t="0" r="r" b="b"/>
              <a:pathLst>
                <a:path w="269" h="284">
                  <a:moveTo>
                    <a:pt x="74" y="23"/>
                  </a:moveTo>
                  <a:cubicBezTo>
                    <a:pt x="85" y="9"/>
                    <a:pt x="103" y="0"/>
                    <a:pt x="119" y="12"/>
                  </a:cubicBezTo>
                  <a:cubicBezTo>
                    <a:pt x="136" y="25"/>
                    <a:pt x="135" y="50"/>
                    <a:pt x="124" y="67"/>
                  </a:cubicBezTo>
                  <a:cubicBezTo>
                    <a:pt x="135" y="81"/>
                    <a:pt x="134" y="105"/>
                    <a:pt x="121" y="117"/>
                  </a:cubicBezTo>
                  <a:cubicBezTo>
                    <a:pt x="132" y="130"/>
                    <a:pt x="133" y="153"/>
                    <a:pt x="123" y="167"/>
                  </a:cubicBezTo>
                  <a:cubicBezTo>
                    <a:pt x="135" y="179"/>
                    <a:pt x="135" y="200"/>
                    <a:pt x="124" y="212"/>
                  </a:cubicBezTo>
                  <a:cubicBezTo>
                    <a:pt x="149" y="245"/>
                    <a:pt x="113" y="284"/>
                    <a:pt x="84" y="257"/>
                  </a:cubicBezTo>
                  <a:cubicBezTo>
                    <a:pt x="67" y="263"/>
                    <a:pt x="49" y="251"/>
                    <a:pt x="49" y="233"/>
                  </a:cubicBezTo>
                  <a:cubicBezTo>
                    <a:pt x="31" y="233"/>
                    <a:pt x="18" y="215"/>
                    <a:pt x="23" y="197"/>
                  </a:cubicBezTo>
                  <a:cubicBezTo>
                    <a:pt x="9" y="191"/>
                    <a:pt x="2" y="176"/>
                    <a:pt x="1" y="161"/>
                  </a:cubicBezTo>
                  <a:cubicBezTo>
                    <a:pt x="0" y="149"/>
                    <a:pt x="3" y="134"/>
                    <a:pt x="12" y="126"/>
                  </a:cubicBezTo>
                  <a:cubicBezTo>
                    <a:pt x="0" y="111"/>
                    <a:pt x="9" y="86"/>
                    <a:pt x="27" y="81"/>
                  </a:cubicBezTo>
                  <a:cubicBezTo>
                    <a:pt x="21" y="66"/>
                    <a:pt x="30" y="47"/>
                    <a:pt x="47" y="46"/>
                  </a:cubicBezTo>
                  <a:cubicBezTo>
                    <a:pt x="46" y="33"/>
                    <a:pt x="61" y="20"/>
                    <a:pt x="74" y="23"/>
                  </a:cubicBezTo>
                  <a:close/>
                  <a:moveTo>
                    <a:pt x="150" y="13"/>
                  </a:moveTo>
                  <a:cubicBezTo>
                    <a:pt x="132" y="21"/>
                    <a:pt x="147" y="40"/>
                    <a:pt x="155" y="49"/>
                  </a:cubicBezTo>
                  <a:cubicBezTo>
                    <a:pt x="135" y="59"/>
                    <a:pt x="137" y="80"/>
                    <a:pt x="156" y="91"/>
                  </a:cubicBezTo>
                  <a:cubicBezTo>
                    <a:pt x="140" y="101"/>
                    <a:pt x="133" y="124"/>
                    <a:pt x="151" y="135"/>
                  </a:cubicBezTo>
                  <a:cubicBezTo>
                    <a:pt x="155" y="133"/>
                    <a:pt x="160" y="132"/>
                    <a:pt x="164" y="132"/>
                  </a:cubicBezTo>
                  <a:cubicBezTo>
                    <a:pt x="164" y="120"/>
                    <a:pt x="171" y="111"/>
                    <a:pt x="183" y="108"/>
                  </a:cubicBezTo>
                  <a:cubicBezTo>
                    <a:pt x="181" y="101"/>
                    <a:pt x="183" y="94"/>
                    <a:pt x="187" y="88"/>
                  </a:cubicBezTo>
                  <a:cubicBezTo>
                    <a:pt x="182" y="87"/>
                    <a:pt x="177" y="84"/>
                    <a:pt x="173" y="78"/>
                  </a:cubicBezTo>
                  <a:cubicBezTo>
                    <a:pt x="168" y="81"/>
                    <a:pt x="162" y="81"/>
                    <a:pt x="157" y="78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67" y="77"/>
                    <a:pt x="180" y="69"/>
                    <a:pt x="179" y="60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6" y="65"/>
                    <a:pt x="183" y="71"/>
                    <a:pt x="178" y="75"/>
                  </a:cubicBezTo>
                  <a:cubicBezTo>
                    <a:pt x="188" y="88"/>
                    <a:pt x="211" y="82"/>
                    <a:pt x="204" y="59"/>
                  </a:cubicBezTo>
                  <a:cubicBezTo>
                    <a:pt x="229" y="47"/>
                    <a:pt x="206" y="22"/>
                    <a:pt x="191" y="32"/>
                  </a:cubicBezTo>
                  <a:cubicBezTo>
                    <a:pt x="189" y="15"/>
                    <a:pt x="166" y="6"/>
                    <a:pt x="150" y="13"/>
                  </a:cubicBezTo>
                  <a:close/>
                  <a:moveTo>
                    <a:pt x="155" y="192"/>
                  </a:moveTo>
                  <a:cubicBezTo>
                    <a:pt x="136" y="197"/>
                    <a:pt x="135" y="223"/>
                    <a:pt x="151" y="231"/>
                  </a:cubicBezTo>
                  <a:cubicBezTo>
                    <a:pt x="148" y="241"/>
                    <a:pt x="149" y="250"/>
                    <a:pt x="158" y="255"/>
                  </a:cubicBezTo>
                  <a:cubicBezTo>
                    <a:pt x="168" y="261"/>
                    <a:pt x="176" y="256"/>
                    <a:pt x="183" y="249"/>
                  </a:cubicBezTo>
                  <a:cubicBezTo>
                    <a:pt x="191" y="253"/>
                    <a:pt x="199" y="253"/>
                    <a:pt x="206" y="248"/>
                  </a:cubicBezTo>
                  <a:cubicBezTo>
                    <a:pt x="214" y="241"/>
                    <a:pt x="213" y="234"/>
                    <a:pt x="211" y="225"/>
                  </a:cubicBezTo>
                  <a:cubicBezTo>
                    <a:pt x="230" y="232"/>
                    <a:pt x="246" y="212"/>
                    <a:pt x="237" y="194"/>
                  </a:cubicBezTo>
                  <a:cubicBezTo>
                    <a:pt x="253" y="188"/>
                    <a:pt x="259" y="177"/>
                    <a:pt x="261" y="161"/>
                  </a:cubicBezTo>
                  <a:cubicBezTo>
                    <a:pt x="262" y="151"/>
                    <a:pt x="260" y="137"/>
                    <a:pt x="252" y="131"/>
                  </a:cubicBezTo>
                  <a:cubicBezTo>
                    <a:pt x="248" y="133"/>
                    <a:pt x="245" y="134"/>
                    <a:pt x="241" y="135"/>
                  </a:cubicBezTo>
                  <a:cubicBezTo>
                    <a:pt x="236" y="144"/>
                    <a:pt x="228" y="150"/>
                    <a:pt x="218" y="149"/>
                  </a:cubicBezTo>
                  <a:cubicBezTo>
                    <a:pt x="216" y="154"/>
                    <a:pt x="217" y="161"/>
                    <a:pt x="220" y="166"/>
                  </a:cubicBezTo>
                  <a:cubicBezTo>
                    <a:pt x="226" y="163"/>
                    <a:pt x="234" y="165"/>
                    <a:pt x="241" y="169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24" y="166"/>
                    <a:pt x="212" y="176"/>
                    <a:pt x="214" y="192"/>
                  </a:cubicBezTo>
                  <a:cubicBezTo>
                    <a:pt x="208" y="192"/>
                    <a:pt x="208" y="192"/>
                    <a:pt x="208" y="192"/>
                  </a:cubicBezTo>
                  <a:cubicBezTo>
                    <a:pt x="207" y="184"/>
                    <a:pt x="208" y="176"/>
                    <a:pt x="214" y="170"/>
                  </a:cubicBezTo>
                  <a:cubicBezTo>
                    <a:pt x="210" y="163"/>
                    <a:pt x="210" y="154"/>
                    <a:pt x="211" y="147"/>
                  </a:cubicBezTo>
                  <a:cubicBezTo>
                    <a:pt x="202" y="143"/>
                    <a:pt x="197" y="134"/>
                    <a:pt x="198" y="124"/>
                  </a:cubicBezTo>
                  <a:cubicBezTo>
                    <a:pt x="192" y="123"/>
                    <a:pt x="188" y="119"/>
                    <a:pt x="185" y="114"/>
                  </a:cubicBezTo>
                  <a:cubicBezTo>
                    <a:pt x="175" y="116"/>
                    <a:pt x="170" y="124"/>
                    <a:pt x="171" y="133"/>
                  </a:cubicBezTo>
                  <a:cubicBezTo>
                    <a:pt x="189" y="140"/>
                    <a:pt x="193" y="161"/>
                    <a:pt x="182" y="176"/>
                  </a:cubicBezTo>
                  <a:cubicBezTo>
                    <a:pt x="195" y="186"/>
                    <a:pt x="195" y="206"/>
                    <a:pt x="184" y="218"/>
                  </a:cubicBezTo>
                  <a:cubicBezTo>
                    <a:pt x="189" y="223"/>
                    <a:pt x="190" y="230"/>
                    <a:pt x="188" y="236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5" y="221"/>
                    <a:pt x="173" y="216"/>
                    <a:pt x="163" y="220"/>
                  </a:cubicBezTo>
                  <a:cubicBezTo>
                    <a:pt x="160" y="214"/>
                    <a:pt x="160" y="214"/>
                    <a:pt x="160" y="214"/>
                  </a:cubicBezTo>
                  <a:cubicBezTo>
                    <a:pt x="166" y="212"/>
                    <a:pt x="173" y="211"/>
                    <a:pt x="179" y="214"/>
                  </a:cubicBezTo>
                  <a:cubicBezTo>
                    <a:pt x="191" y="203"/>
                    <a:pt x="185" y="182"/>
                    <a:pt x="171" y="179"/>
                  </a:cubicBezTo>
                  <a:cubicBezTo>
                    <a:pt x="195" y="157"/>
                    <a:pt x="173" y="131"/>
                    <a:pt x="154" y="141"/>
                  </a:cubicBezTo>
                  <a:cubicBezTo>
                    <a:pt x="135" y="152"/>
                    <a:pt x="139" y="182"/>
                    <a:pt x="155" y="192"/>
                  </a:cubicBezTo>
                  <a:close/>
                  <a:moveTo>
                    <a:pt x="231" y="86"/>
                  </a:moveTo>
                  <a:cubicBezTo>
                    <a:pt x="262" y="88"/>
                    <a:pt x="262" y="128"/>
                    <a:pt x="237" y="128"/>
                  </a:cubicBezTo>
                  <a:cubicBezTo>
                    <a:pt x="227" y="152"/>
                    <a:pt x="202" y="144"/>
                    <a:pt x="204" y="119"/>
                  </a:cubicBezTo>
                  <a:cubicBezTo>
                    <a:pt x="187" y="115"/>
                    <a:pt x="183" y="100"/>
                    <a:pt x="196" y="88"/>
                  </a:cubicBezTo>
                  <a:cubicBezTo>
                    <a:pt x="207" y="85"/>
                    <a:pt x="214" y="74"/>
                    <a:pt x="211" y="63"/>
                  </a:cubicBezTo>
                  <a:cubicBezTo>
                    <a:pt x="215" y="60"/>
                    <a:pt x="218" y="57"/>
                    <a:pt x="220" y="53"/>
                  </a:cubicBezTo>
                  <a:cubicBezTo>
                    <a:pt x="238" y="53"/>
                    <a:pt x="241" y="76"/>
                    <a:pt x="231" y="86"/>
                  </a:cubicBezTo>
                  <a:close/>
                  <a:moveTo>
                    <a:pt x="195" y="23"/>
                  </a:moveTo>
                  <a:cubicBezTo>
                    <a:pt x="188" y="6"/>
                    <a:pt x="163" y="0"/>
                    <a:pt x="147" y="7"/>
                  </a:cubicBezTo>
                  <a:cubicBezTo>
                    <a:pt x="128" y="16"/>
                    <a:pt x="134" y="34"/>
                    <a:pt x="145" y="47"/>
                  </a:cubicBezTo>
                  <a:cubicBezTo>
                    <a:pt x="132" y="57"/>
                    <a:pt x="132" y="80"/>
                    <a:pt x="144" y="91"/>
                  </a:cubicBezTo>
                  <a:cubicBezTo>
                    <a:pt x="131" y="103"/>
                    <a:pt x="131" y="128"/>
                    <a:pt x="145" y="139"/>
                  </a:cubicBezTo>
                  <a:cubicBezTo>
                    <a:pt x="131" y="152"/>
                    <a:pt x="131" y="177"/>
                    <a:pt x="143" y="190"/>
                  </a:cubicBezTo>
                  <a:cubicBezTo>
                    <a:pt x="131" y="200"/>
                    <a:pt x="131" y="225"/>
                    <a:pt x="143" y="234"/>
                  </a:cubicBezTo>
                  <a:cubicBezTo>
                    <a:pt x="141" y="245"/>
                    <a:pt x="145" y="255"/>
                    <a:pt x="154" y="261"/>
                  </a:cubicBezTo>
                  <a:cubicBezTo>
                    <a:pt x="165" y="267"/>
                    <a:pt x="176" y="265"/>
                    <a:pt x="185" y="257"/>
                  </a:cubicBezTo>
                  <a:cubicBezTo>
                    <a:pt x="193" y="260"/>
                    <a:pt x="203" y="259"/>
                    <a:pt x="210" y="253"/>
                  </a:cubicBezTo>
                  <a:cubicBezTo>
                    <a:pt x="216" y="248"/>
                    <a:pt x="219" y="241"/>
                    <a:pt x="219" y="233"/>
                  </a:cubicBezTo>
                  <a:cubicBezTo>
                    <a:pt x="237" y="233"/>
                    <a:pt x="250" y="215"/>
                    <a:pt x="245" y="197"/>
                  </a:cubicBezTo>
                  <a:cubicBezTo>
                    <a:pt x="259" y="191"/>
                    <a:pt x="266" y="176"/>
                    <a:pt x="267" y="161"/>
                  </a:cubicBezTo>
                  <a:cubicBezTo>
                    <a:pt x="268" y="149"/>
                    <a:pt x="266" y="134"/>
                    <a:pt x="256" y="126"/>
                  </a:cubicBezTo>
                  <a:cubicBezTo>
                    <a:pt x="269" y="111"/>
                    <a:pt x="260" y="86"/>
                    <a:pt x="241" y="81"/>
                  </a:cubicBezTo>
                  <a:cubicBezTo>
                    <a:pt x="247" y="66"/>
                    <a:pt x="238" y="47"/>
                    <a:pt x="222" y="46"/>
                  </a:cubicBezTo>
                  <a:cubicBezTo>
                    <a:pt x="222" y="33"/>
                    <a:pt x="208" y="20"/>
                    <a:pt x="195" y="23"/>
                  </a:cubicBezTo>
                  <a:close/>
                  <a:moveTo>
                    <a:pt x="70" y="116"/>
                  </a:moveTo>
                  <a:cubicBezTo>
                    <a:pt x="75" y="124"/>
                    <a:pt x="83" y="125"/>
                    <a:pt x="90" y="120"/>
                  </a:cubicBezTo>
                  <a:cubicBezTo>
                    <a:pt x="89" y="111"/>
                    <a:pt x="93" y="103"/>
                    <a:pt x="100" y="98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99" y="107"/>
                    <a:pt x="96" y="112"/>
                    <a:pt x="96" y="119"/>
                  </a:cubicBezTo>
                  <a:cubicBezTo>
                    <a:pt x="97" y="124"/>
                    <a:pt x="100" y="130"/>
                    <a:pt x="105" y="132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98" y="136"/>
                    <a:pt x="94" y="132"/>
                    <a:pt x="92" y="126"/>
                  </a:cubicBezTo>
                  <a:cubicBezTo>
                    <a:pt x="83" y="132"/>
                    <a:pt x="72" y="130"/>
                    <a:pt x="66" y="122"/>
                  </a:cubicBezTo>
                  <a:cubicBezTo>
                    <a:pt x="61" y="126"/>
                    <a:pt x="55" y="128"/>
                    <a:pt x="49" y="128"/>
                  </a:cubicBezTo>
                  <a:cubicBezTo>
                    <a:pt x="51" y="132"/>
                    <a:pt x="52" y="135"/>
                    <a:pt x="52" y="139"/>
                  </a:cubicBezTo>
                  <a:cubicBezTo>
                    <a:pt x="67" y="136"/>
                    <a:pt x="79" y="143"/>
                    <a:pt x="83" y="159"/>
                  </a:cubicBezTo>
                  <a:cubicBezTo>
                    <a:pt x="88" y="158"/>
                    <a:pt x="94" y="159"/>
                    <a:pt x="98" y="163"/>
                  </a:cubicBezTo>
                  <a:cubicBezTo>
                    <a:pt x="104" y="160"/>
                    <a:pt x="112" y="160"/>
                    <a:pt x="118" y="163"/>
                  </a:cubicBezTo>
                  <a:cubicBezTo>
                    <a:pt x="128" y="148"/>
                    <a:pt x="124" y="129"/>
                    <a:pt x="111" y="117"/>
                  </a:cubicBezTo>
                  <a:cubicBezTo>
                    <a:pt x="127" y="104"/>
                    <a:pt x="130" y="84"/>
                    <a:pt x="116" y="68"/>
                  </a:cubicBezTo>
                  <a:cubicBezTo>
                    <a:pt x="127" y="55"/>
                    <a:pt x="132" y="29"/>
                    <a:pt x="115" y="17"/>
                  </a:cubicBezTo>
                  <a:cubicBezTo>
                    <a:pt x="100" y="6"/>
                    <a:pt x="85" y="19"/>
                    <a:pt x="77" y="31"/>
                  </a:cubicBezTo>
                  <a:cubicBezTo>
                    <a:pt x="62" y="25"/>
                    <a:pt x="48" y="41"/>
                    <a:pt x="57" y="56"/>
                  </a:cubicBezTo>
                  <a:cubicBezTo>
                    <a:pt x="67" y="73"/>
                    <a:pt x="95" y="76"/>
                    <a:pt x="97" y="56"/>
                  </a:cubicBezTo>
                  <a:cubicBezTo>
                    <a:pt x="90" y="55"/>
                    <a:pt x="85" y="52"/>
                    <a:pt x="80" y="4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93" y="52"/>
                    <a:pt x="107" y="52"/>
                    <a:pt x="111" y="40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5" y="48"/>
                    <a:pt x="110" y="53"/>
                    <a:pt x="103" y="55"/>
                  </a:cubicBezTo>
                  <a:cubicBezTo>
                    <a:pt x="103" y="69"/>
                    <a:pt x="92" y="77"/>
                    <a:pt x="79" y="76"/>
                  </a:cubicBezTo>
                  <a:cubicBezTo>
                    <a:pt x="84" y="86"/>
                    <a:pt x="82" y="98"/>
                    <a:pt x="72" y="103"/>
                  </a:cubicBezTo>
                  <a:cubicBezTo>
                    <a:pt x="73" y="107"/>
                    <a:pt x="72" y="112"/>
                    <a:pt x="70" y="116"/>
                  </a:cubicBezTo>
                  <a:close/>
                  <a:moveTo>
                    <a:pt x="98" y="171"/>
                  </a:moveTo>
                  <a:cubicBezTo>
                    <a:pt x="86" y="160"/>
                    <a:pt x="73" y="165"/>
                    <a:pt x="77" y="181"/>
                  </a:cubicBezTo>
                  <a:cubicBezTo>
                    <a:pt x="59" y="189"/>
                    <a:pt x="61" y="209"/>
                    <a:pt x="79" y="211"/>
                  </a:cubicBezTo>
                  <a:cubicBezTo>
                    <a:pt x="81" y="202"/>
                    <a:pt x="88" y="197"/>
                    <a:pt x="97" y="195"/>
                  </a:cubicBezTo>
                  <a:cubicBezTo>
                    <a:pt x="98" y="201"/>
                    <a:pt x="98" y="201"/>
                    <a:pt x="98" y="201"/>
                  </a:cubicBezTo>
                  <a:cubicBezTo>
                    <a:pt x="81" y="205"/>
                    <a:pt x="82" y="225"/>
                    <a:pt x="96" y="231"/>
                  </a:cubicBezTo>
                  <a:cubicBezTo>
                    <a:pt x="94" y="237"/>
                    <a:pt x="94" y="237"/>
                    <a:pt x="94" y="237"/>
                  </a:cubicBezTo>
                  <a:cubicBezTo>
                    <a:pt x="86" y="234"/>
                    <a:pt x="80" y="227"/>
                    <a:pt x="79" y="218"/>
                  </a:cubicBezTo>
                  <a:cubicBezTo>
                    <a:pt x="56" y="215"/>
                    <a:pt x="51" y="189"/>
                    <a:pt x="69" y="177"/>
                  </a:cubicBezTo>
                  <a:cubicBezTo>
                    <a:pt x="69" y="171"/>
                    <a:pt x="72" y="165"/>
                    <a:pt x="77" y="162"/>
                  </a:cubicBezTo>
                  <a:cubicBezTo>
                    <a:pt x="73" y="142"/>
                    <a:pt x="55" y="143"/>
                    <a:pt x="43" y="149"/>
                  </a:cubicBezTo>
                  <a:cubicBezTo>
                    <a:pt x="48" y="139"/>
                    <a:pt x="47" y="126"/>
                    <a:pt x="31" y="125"/>
                  </a:cubicBezTo>
                  <a:cubicBezTo>
                    <a:pt x="13" y="125"/>
                    <a:pt x="6" y="145"/>
                    <a:pt x="8" y="161"/>
                  </a:cubicBezTo>
                  <a:cubicBezTo>
                    <a:pt x="9" y="177"/>
                    <a:pt x="16" y="188"/>
                    <a:pt x="31" y="194"/>
                  </a:cubicBezTo>
                  <a:cubicBezTo>
                    <a:pt x="25" y="214"/>
                    <a:pt x="37" y="230"/>
                    <a:pt x="57" y="225"/>
                  </a:cubicBezTo>
                  <a:cubicBezTo>
                    <a:pt x="54" y="245"/>
                    <a:pt x="67" y="256"/>
                    <a:pt x="85" y="249"/>
                  </a:cubicBezTo>
                  <a:cubicBezTo>
                    <a:pt x="111" y="276"/>
                    <a:pt x="141" y="242"/>
                    <a:pt x="116" y="212"/>
                  </a:cubicBezTo>
                  <a:cubicBezTo>
                    <a:pt x="127" y="202"/>
                    <a:pt x="130" y="184"/>
                    <a:pt x="119" y="172"/>
                  </a:cubicBezTo>
                  <a:cubicBezTo>
                    <a:pt x="113" y="166"/>
                    <a:pt x="104" y="166"/>
                    <a:pt x="98" y="171"/>
                  </a:cubicBezTo>
                  <a:close/>
                  <a:moveTo>
                    <a:pt x="18" y="122"/>
                  </a:moveTo>
                  <a:cubicBezTo>
                    <a:pt x="26" y="118"/>
                    <a:pt x="32" y="118"/>
                    <a:pt x="41" y="121"/>
                  </a:cubicBezTo>
                  <a:cubicBezTo>
                    <a:pt x="54" y="125"/>
                    <a:pt x="75" y="113"/>
                    <a:pt x="62" y="99"/>
                  </a:cubicBezTo>
                  <a:cubicBezTo>
                    <a:pt x="75" y="100"/>
                    <a:pt x="80" y="83"/>
                    <a:pt x="70" y="75"/>
                  </a:cubicBezTo>
                  <a:cubicBezTo>
                    <a:pt x="60" y="72"/>
                    <a:pt x="52" y="63"/>
                    <a:pt x="48" y="53"/>
                  </a:cubicBezTo>
                  <a:cubicBezTo>
                    <a:pt x="30" y="53"/>
                    <a:pt x="28" y="76"/>
                    <a:pt x="38" y="86"/>
                  </a:cubicBezTo>
                  <a:cubicBezTo>
                    <a:pt x="19" y="85"/>
                    <a:pt x="6" y="108"/>
                    <a:pt x="18" y="1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7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459497" y="1612437"/>
            <a:ext cx="3169272" cy="1069148"/>
            <a:chOff x="5822327" y="1274002"/>
            <a:chExt cx="3169272" cy="1069148"/>
          </a:xfrm>
        </p:grpSpPr>
        <p:sp>
          <p:nvSpPr>
            <p:cNvPr id="12" name="Content Placeholder 2"/>
            <p:cNvSpPr txBox="1">
              <a:spLocks/>
            </p:cNvSpPr>
            <p:nvPr/>
          </p:nvSpPr>
          <p:spPr>
            <a:xfrm>
              <a:off x="5822327" y="1274002"/>
              <a:ext cx="3169272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3600" b="1" dirty="0" smtClean="0">
                  <a:solidFill>
                    <a:schemeClr val="accent3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0</a:t>
              </a:r>
              <a:r>
                <a:rPr lang="id-ID" sz="3600" b="1" dirty="0" smtClean="0">
                  <a:solidFill>
                    <a:schemeClr val="accent3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3 </a:t>
              </a:r>
              <a:r>
                <a:rPr lang="en-US" sz="1800" dirty="0" smtClean="0">
                  <a:solidFill>
                    <a:schemeClr val="accent3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Project Certainty</a:t>
              </a:r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>
            <a:xfrm>
              <a:off x="5846928" y="1885950"/>
              <a:ext cx="2811662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consectetur adipiscing elit. Fusce suscipit neque non libero aliquam, ut facilisis lacus pretium. 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473565" y="3567790"/>
            <a:ext cx="3169272" cy="1069148"/>
            <a:chOff x="5822327" y="1274002"/>
            <a:chExt cx="3169272" cy="1069148"/>
          </a:xfrm>
        </p:grpSpPr>
        <p:sp>
          <p:nvSpPr>
            <p:cNvPr id="15" name="Content Placeholder 2"/>
            <p:cNvSpPr txBox="1">
              <a:spLocks/>
            </p:cNvSpPr>
            <p:nvPr/>
          </p:nvSpPr>
          <p:spPr>
            <a:xfrm>
              <a:off x="5822327" y="1274002"/>
              <a:ext cx="3169272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3600" b="1" dirty="0" smtClean="0">
                  <a:solidFill>
                    <a:schemeClr val="accent5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0</a:t>
              </a:r>
              <a:r>
                <a:rPr lang="id-ID" sz="3600" b="1" dirty="0" smtClean="0">
                  <a:solidFill>
                    <a:schemeClr val="accent5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4 </a:t>
              </a:r>
              <a:r>
                <a:rPr lang="en-US" sz="1800" dirty="0" smtClean="0">
                  <a:solidFill>
                    <a:schemeClr val="accent5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Simple Formula</a:t>
              </a: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5846928" y="1885950"/>
              <a:ext cx="2811662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consectetur adipiscing elit. Fusce suscipit neque non libero aliquam, ut facilisis lacus pretium. 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92141" y="1626504"/>
            <a:ext cx="3169272" cy="1069148"/>
            <a:chOff x="5822327" y="1274002"/>
            <a:chExt cx="3169272" cy="1069148"/>
          </a:xfrm>
        </p:grpSpPr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5822327" y="1274002"/>
              <a:ext cx="3169272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Font typeface="Arial" pitchFamily="34" charset="0"/>
                <a:buNone/>
              </a:pPr>
              <a:r>
                <a:rPr lang="en-US" sz="3600" b="1" dirty="0" smtClean="0">
                  <a:solidFill>
                    <a:schemeClr val="accent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01 </a:t>
              </a:r>
              <a:r>
                <a:rPr lang="en-US" sz="1800" dirty="0" smtClean="0">
                  <a:solidFill>
                    <a:schemeClr val="accent2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Know yourself</a:t>
              </a: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6238590" y="1885950"/>
              <a:ext cx="2753009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consectetur adipiscing elit. Fusce suscipit neque non libero aliquam, ut facilisis lacus pretium. 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6209" y="3567796"/>
            <a:ext cx="3169272" cy="1069142"/>
            <a:chOff x="5822327" y="1274008"/>
            <a:chExt cx="3169272" cy="1069142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5822327" y="1274008"/>
              <a:ext cx="3169272" cy="31227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Font typeface="Arial" pitchFamily="34" charset="0"/>
                <a:buNone/>
              </a:pPr>
              <a:r>
                <a:rPr lang="en-US" sz="3600" b="1" dirty="0" smtClean="0">
                  <a:solidFill>
                    <a:schemeClr val="accent4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02 </a:t>
              </a:r>
              <a:r>
                <a:rPr lang="en-US" sz="1800" dirty="0" smtClean="0">
                  <a:solidFill>
                    <a:schemeClr val="accent4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Understand</a:t>
              </a:r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6238590" y="1885950"/>
              <a:ext cx="2753009" cy="4572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buNone/>
              </a:pPr>
              <a:r>
                <a:rPr lang="en-US" sz="1000" dirty="0">
                  <a:solidFill>
                    <a:schemeClr val="bg1">
                      <a:lumMod val="6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Lorem ipsum dolor sit amet, consectetur adipiscing elit. Fusce suscipit neque non libero aliquam, ut facilisis lacus pretium. 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 flipV="1">
            <a:off x="7433546" y="3781553"/>
            <a:ext cx="1005315" cy="265951"/>
            <a:chOff x="7244862" y="2564012"/>
            <a:chExt cx="1005315" cy="299674"/>
          </a:xfrm>
        </p:grpSpPr>
        <p:cxnSp>
          <p:nvCxnSpPr>
            <p:cNvPr id="30" name="Straight Connector 29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 flipH="1" flipV="1">
            <a:off x="3775481" y="3781550"/>
            <a:ext cx="997757" cy="265951"/>
            <a:chOff x="7244862" y="2564012"/>
            <a:chExt cx="1005315" cy="299674"/>
          </a:xfrm>
        </p:grpSpPr>
        <p:cxnSp>
          <p:nvCxnSpPr>
            <p:cNvPr id="33" name="Straight Connector 32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9" name="Group 378"/>
          <p:cNvGrpSpPr/>
          <p:nvPr/>
        </p:nvGrpSpPr>
        <p:grpSpPr>
          <a:xfrm>
            <a:off x="7433544" y="2093527"/>
            <a:ext cx="1005315" cy="299674"/>
            <a:chOff x="7244862" y="2564012"/>
            <a:chExt cx="1005315" cy="299674"/>
          </a:xfrm>
        </p:grpSpPr>
        <p:cxnSp>
          <p:nvCxnSpPr>
            <p:cNvPr id="380" name="Straight Connector 379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Straight Connector 380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2" name="Group 381"/>
          <p:cNvGrpSpPr/>
          <p:nvPr/>
        </p:nvGrpSpPr>
        <p:grpSpPr>
          <a:xfrm flipH="1">
            <a:off x="3775481" y="2093524"/>
            <a:ext cx="997757" cy="299674"/>
            <a:chOff x="7244862" y="2564012"/>
            <a:chExt cx="1005315" cy="299674"/>
          </a:xfrm>
        </p:grpSpPr>
        <p:cxnSp>
          <p:nvCxnSpPr>
            <p:cNvPr id="383" name="Straight Connector 382"/>
            <p:cNvCxnSpPr/>
            <p:nvPr/>
          </p:nvCxnSpPr>
          <p:spPr>
            <a:xfrm flipV="1">
              <a:off x="7244862" y="2564012"/>
              <a:ext cx="393895" cy="299674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Straight Connector 383"/>
            <p:cNvCxnSpPr/>
            <p:nvPr/>
          </p:nvCxnSpPr>
          <p:spPr>
            <a:xfrm>
              <a:off x="7643056" y="2564012"/>
              <a:ext cx="607121" cy="0"/>
            </a:xfrm>
            <a:prstGeom prst="line">
              <a:avLst/>
            </a:prstGeom>
            <a:ln w="19050">
              <a:solidFill>
                <a:schemeClr val="bg2">
                  <a:lumMod val="50000"/>
                </a:schemeClr>
              </a:solidFill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8144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8085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moa Colored">
      <a:dk1>
        <a:srgbClr val="5C5C5C"/>
      </a:dk1>
      <a:lt1>
        <a:sysClr val="window" lastClr="FFFFFF"/>
      </a:lt1>
      <a:dk2>
        <a:srgbClr val="3F3F3F"/>
      </a:dk2>
      <a:lt2>
        <a:srgbClr val="FCFCFC"/>
      </a:lt2>
      <a:accent1>
        <a:srgbClr val="1B6AA3"/>
      </a:accent1>
      <a:accent2>
        <a:srgbClr val="84CBC5"/>
      </a:accent2>
      <a:accent3>
        <a:srgbClr val="F8D35E"/>
      </a:accent3>
      <a:accent4>
        <a:srgbClr val="F47264"/>
      </a:accent4>
      <a:accent5>
        <a:srgbClr val="7CC8EC"/>
      </a:accent5>
      <a:accent6>
        <a:srgbClr val="868AD1"/>
      </a:accent6>
      <a:hlink>
        <a:srgbClr val="0000FF"/>
      </a:hlink>
      <a:folHlink>
        <a:srgbClr val="80008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4005</TotalTime>
  <Words>183</Words>
  <Application>Microsoft Office PowerPoint</Application>
  <PresentationFormat>宽屏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Open Sans Light</vt:lpstr>
      <vt:lpstr>宋体</vt:lpstr>
      <vt:lpstr>微软雅黑</vt:lpstr>
      <vt:lpstr>Arial</vt:lpstr>
      <vt:lpstr>Calibri</vt:lpstr>
      <vt:lpstr>Calibri Light</vt:lpstr>
      <vt:lpstr>Roboto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ypppt</cp:lastModifiedBy>
  <cp:revision>330</cp:revision>
  <dcterms:created xsi:type="dcterms:W3CDTF">2015-01-13T04:39:54Z</dcterms:created>
  <dcterms:modified xsi:type="dcterms:W3CDTF">2016-12-14T06:11:10Z</dcterms:modified>
</cp:coreProperties>
</file>