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8" r:id="rId3"/>
    <p:sldId id="299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F51EF-36C4-4F31-8057-9F32EAB9B564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FF44B-0CBB-4A91-B3AD-913E57354C2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114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1426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0839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657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89382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51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119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99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41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48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154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60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1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7998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52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29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58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566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95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398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2091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34461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012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619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78F17-CF6F-441E-9FAD-6FDD72241087}" type="datetimeFigureOut">
              <a:rPr lang="id-ID" smtClean="0"/>
              <a:t>30/01/2021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7E0D5-C779-4B48-9D09-DC37D8A464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8455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64924" y="454223"/>
            <a:ext cx="5667768" cy="691411"/>
            <a:chOff x="1772300" y="306306"/>
            <a:chExt cx="5667768" cy="691411"/>
          </a:xfrm>
        </p:grpSpPr>
        <p:sp>
          <p:nvSpPr>
            <p:cNvPr id="11" name="Rectangle 22"/>
            <p:cNvSpPr>
              <a:spLocks noChangeArrowheads="1"/>
            </p:cNvSpPr>
            <p:nvPr/>
          </p:nvSpPr>
          <p:spPr bwMode="auto">
            <a:xfrm>
              <a:off x="3259664" y="306306"/>
              <a:ext cx="269304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3200" b="0" i="0" u="none" strike="noStrike" cap="none" normalizeH="0" baseline="0" smtClean="0">
                  <a:ln>
                    <a:noFill/>
                  </a:ln>
                  <a:effectLst/>
                  <a:latin typeface="Lato Light" pitchFamily="34" charset="0"/>
                  <a:cs typeface="Arial" pitchFamily="34" charset="0"/>
                </a:rPr>
                <a:t>SWOT Analysis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72300" y="751496"/>
              <a:ext cx="56677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Lato Light" pitchFamily="34" charset="0"/>
                </a:rPr>
                <a:t>This is example  for a </a:t>
              </a:r>
              <a:r>
                <a:rPr lang="en-US" sz="1000" dirty="0" smtClean="0">
                  <a:latin typeface="Lato Light" pitchFamily="34" charset="0"/>
                </a:rPr>
                <a:t>subtitle</a:t>
              </a:r>
              <a:endParaRPr lang="en-US" sz="1000" dirty="0">
                <a:latin typeface="Lato Light" pitchFamily="34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351" y="1146181"/>
            <a:ext cx="1040914" cy="28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3724197" y="1385218"/>
            <a:ext cx="4782508" cy="4782508"/>
            <a:chOff x="242" y="194"/>
            <a:chExt cx="2415" cy="2415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486" y="194"/>
              <a:ext cx="1171" cy="1171"/>
            </a:xfrm>
            <a:custGeom>
              <a:avLst/>
              <a:gdLst>
                <a:gd name="T0" fmla="*/ 247 w 494"/>
                <a:gd name="T1" fmla="*/ 0 h 494"/>
                <a:gd name="T2" fmla="*/ 494 w 494"/>
                <a:gd name="T3" fmla="*/ 0 h 494"/>
                <a:gd name="T4" fmla="*/ 494 w 494"/>
                <a:gd name="T5" fmla="*/ 247 h 494"/>
                <a:gd name="T6" fmla="*/ 247 w 494"/>
                <a:gd name="T7" fmla="*/ 494 h 494"/>
                <a:gd name="T8" fmla="*/ 0 w 494"/>
                <a:gd name="T9" fmla="*/ 494 h 494"/>
                <a:gd name="T10" fmla="*/ 0 w 494"/>
                <a:gd name="T11" fmla="*/ 247 h 494"/>
                <a:gd name="T12" fmla="*/ 247 w 494"/>
                <a:gd name="T13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494">
                  <a:moveTo>
                    <a:pt x="247" y="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494" y="247"/>
                    <a:pt x="494" y="247"/>
                    <a:pt x="494" y="247"/>
                  </a:cubicBezTo>
                  <a:cubicBezTo>
                    <a:pt x="494" y="247"/>
                    <a:pt x="494" y="494"/>
                    <a:pt x="247" y="494"/>
                  </a:cubicBezTo>
                  <a:cubicBezTo>
                    <a:pt x="0" y="494"/>
                    <a:pt x="0" y="494"/>
                    <a:pt x="0" y="494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47"/>
                    <a:pt x="0" y="0"/>
                    <a:pt x="2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42" y="194"/>
              <a:ext cx="1171" cy="1171"/>
            </a:xfrm>
            <a:custGeom>
              <a:avLst/>
              <a:gdLst>
                <a:gd name="T0" fmla="*/ 0 w 494"/>
                <a:gd name="T1" fmla="*/ 247 h 494"/>
                <a:gd name="T2" fmla="*/ 0 w 494"/>
                <a:gd name="T3" fmla="*/ 0 h 494"/>
                <a:gd name="T4" fmla="*/ 247 w 494"/>
                <a:gd name="T5" fmla="*/ 0 h 494"/>
                <a:gd name="T6" fmla="*/ 494 w 494"/>
                <a:gd name="T7" fmla="*/ 247 h 494"/>
                <a:gd name="T8" fmla="*/ 494 w 494"/>
                <a:gd name="T9" fmla="*/ 494 h 494"/>
                <a:gd name="T10" fmla="*/ 247 w 494"/>
                <a:gd name="T11" fmla="*/ 494 h 494"/>
                <a:gd name="T12" fmla="*/ 0 w 494"/>
                <a:gd name="T13" fmla="*/ 24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494">
                  <a:moveTo>
                    <a:pt x="0" y="24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7" y="0"/>
                    <a:pt x="494" y="0"/>
                    <a:pt x="494" y="247"/>
                  </a:cubicBezTo>
                  <a:cubicBezTo>
                    <a:pt x="494" y="494"/>
                    <a:pt x="494" y="494"/>
                    <a:pt x="494" y="494"/>
                  </a:cubicBezTo>
                  <a:cubicBezTo>
                    <a:pt x="247" y="494"/>
                    <a:pt x="247" y="494"/>
                    <a:pt x="247" y="494"/>
                  </a:cubicBezTo>
                  <a:cubicBezTo>
                    <a:pt x="247" y="494"/>
                    <a:pt x="0" y="494"/>
                    <a:pt x="0" y="2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486" y="1438"/>
              <a:ext cx="1171" cy="1171"/>
            </a:xfrm>
            <a:custGeom>
              <a:avLst/>
              <a:gdLst>
                <a:gd name="T0" fmla="*/ 247 w 494"/>
                <a:gd name="T1" fmla="*/ 494 h 494"/>
                <a:gd name="T2" fmla="*/ 494 w 494"/>
                <a:gd name="T3" fmla="*/ 494 h 494"/>
                <a:gd name="T4" fmla="*/ 494 w 494"/>
                <a:gd name="T5" fmla="*/ 247 h 494"/>
                <a:gd name="T6" fmla="*/ 247 w 494"/>
                <a:gd name="T7" fmla="*/ 0 h 494"/>
                <a:gd name="T8" fmla="*/ 0 w 494"/>
                <a:gd name="T9" fmla="*/ 0 h 494"/>
                <a:gd name="T10" fmla="*/ 0 w 494"/>
                <a:gd name="T11" fmla="*/ 247 h 494"/>
                <a:gd name="T12" fmla="*/ 247 w 494"/>
                <a:gd name="T13" fmla="*/ 494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494" y="494"/>
                    <a:pt x="494" y="494"/>
                    <a:pt x="494" y="494"/>
                  </a:cubicBezTo>
                  <a:cubicBezTo>
                    <a:pt x="494" y="247"/>
                    <a:pt x="494" y="247"/>
                    <a:pt x="494" y="247"/>
                  </a:cubicBezTo>
                  <a:cubicBezTo>
                    <a:pt x="494" y="247"/>
                    <a:pt x="494" y="0"/>
                    <a:pt x="2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47"/>
                    <a:pt x="0" y="494"/>
                    <a:pt x="247" y="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242" y="1438"/>
              <a:ext cx="1171" cy="1171"/>
            </a:xfrm>
            <a:custGeom>
              <a:avLst/>
              <a:gdLst>
                <a:gd name="T0" fmla="*/ 0 w 494"/>
                <a:gd name="T1" fmla="*/ 247 h 494"/>
                <a:gd name="T2" fmla="*/ 0 w 494"/>
                <a:gd name="T3" fmla="*/ 494 h 494"/>
                <a:gd name="T4" fmla="*/ 247 w 494"/>
                <a:gd name="T5" fmla="*/ 494 h 494"/>
                <a:gd name="T6" fmla="*/ 494 w 494"/>
                <a:gd name="T7" fmla="*/ 247 h 494"/>
                <a:gd name="T8" fmla="*/ 494 w 494"/>
                <a:gd name="T9" fmla="*/ 0 h 494"/>
                <a:gd name="T10" fmla="*/ 247 w 494"/>
                <a:gd name="T11" fmla="*/ 0 h 494"/>
                <a:gd name="T12" fmla="*/ 0 w 494"/>
                <a:gd name="T13" fmla="*/ 24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494">
                  <a:moveTo>
                    <a:pt x="0" y="247"/>
                  </a:moveTo>
                  <a:cubicBezTo>
                    <a:pt x="0" y="494"/>
                    <a:pt x="0" y="494"/>
                    <a:pt x="0" y="494"/>
                  </a:cubicBezTo>
                  <a:cubicBezTo>
                    <a:pt x="247" y="494"/>
                    <a:pt x="247" y="494"/>
                    <a:pt x="247" y="494"/>
                  </a:cubicBezTo>
                  <a:cubicBezTo>
                    <a:pt x="247" y="494"/>
                    <a:pt x="494" y="494"/>
                    <a:pt x="494" y="247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7" y="0"/>
                    <a:pt x="0" y="0"/>
                    <a:pt x="0" y="2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527" y="235"/>
              <a:ext cx="1090" cy="1090"/>
            </a:xfrm>
            <a:custGeom>
              <a:avLst/>
              <a:gdLst>
                <a:gd name="T0" fmla="*/ 230 w 460"/>
                <a:gd name="T1" fmla="*/ 460 h 460"/>
                <a:gd name="T2" fmla="*/ 431 w 460"/>
                <a:gd name="T3" fmla="*/ 346 h 460"/>
                <a:gd name="T4" fmla="*/ 460 w 460"/>
                <a:gd name="T5" fmla="*/ 230 h 460"/>
                <a:gd name="T6" fmla="*/ 460 w 460"/>
                <a:gd name="T7" fmla="*/ 0 h 460"/>
                <a:gd name="T8" fmla="*/ 230 w 460"/>
                <a:gd name="T9" fmla="*/ 0 h 460"/>
                <a:gd name="T10" fmla="*/ 29 w 460"/>
                <a:gd name="T11" fmla="*/ 114 h 460"/>
                <a:gd name="T12" fmla="*/ 0 w 460"/>
                <a:gd name="T13" fmla="*/ 230 h 460"/>
                <a:gd name="T14" fmla="*/ 0 w 460"/>
                <a:gd name="T15" fmla="*/ 460 h 460"/>
                <a:gd name="T16" fmla="*/ 23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230" y="460"/>
                  </a:moveTo>
                  <a:cubicBezTo>
                    <a:pt x="325" y="460"/>
                    <a:pt x="393" y="421"/>
                    <a:pt x="431" y="346"/>
                  </a:cubicBezTo>
                  <a:cubicBezTo>
                    <a:pt x="459" y="288"/>
                    <a:pt x="460" y="230"/>
                    <a:pt x="460" y="23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134" y="0"/>
                    <a:pt x="67" y="38"/>
                    <a:pt x="29" y="114"/>
                  </a:cubicBezTo>
                  <a:cubicBezTo>
                    <a:pt x="0" y="171"/>
                    <a:pt x="0" y="229"/>
                    <a:pt x="0" y="230"/>
                  </a:cubicBezTo>
                  <a:cubicBezTo>
                    <a:pt x="0" y="460"/>
                    <a:pt x="0" y="460"/>
                    <a:pt x="0" y="460"/>
                  </a:cubicBezTo>
                  <a:lnTo>
                    <a:pt x="230" y="4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83" y="235"/>
              <a:ext cx="1090" cy="1090"/>
            </a:xfrm>
            <a:custGeom>
              <a:avLst/>
              <a:gdLst>
                <a:gd name="T0" fmla="*/ 460 w 460"/>
                <a:gd name="T1" fmla="*/ 460 h 460"/>
                <a:gd name="T2" fmla="*/ 460 w 460"/>
                <a:gd name="T3" fmla="*/ 230 h 460"/>
                <a:gd name="T4" fmla="*/ 346 w 460"/>
                <a:gd name="T5" fmla="*/ 29 h 460"/>
                <a:gd name="T6" fmla="*/ 230 w 460"/>
                <a:gd name="T7" fmla="*/ 0 h 460"/>
                <a:gd name="T8" fmla="*/ 0 w 460"/>
                <a:gd name="T9" fmla="*/ 0 h 460"/>
                <a:gd name="T10" fmla="*/ 0 w 460"/>
                <a:gd name="T11" fmla="*/ 230 h 460"/>
                <a:gd name="T12" fmla="*/ 114 w 460"/>
                <a:gd name="T13" fmla="*/ 431 h 460"/>
                <a:gd name="T14" fmla="*/ 230 w 460"/>
                <a:gd name="T15" fmla="*/ 460 h 460"/>
                <a:gd name="T16" fmla="*/ 46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460" y="460"/>
                  </a:moveTo>
                  <a:cubicBezTo>
                    <a:pt x="460" y="230"/>
                    <a:pt x="460" y="230"/>
                    <a:pt x="460" y="230"/>
                  </a:cubicBezTo>
                  <a:cubicBezTo>
                    <a:pt x="460" y="134"/>
                    <a:pt x="421" y="67"/>
                    <a:pt x="346" y="29"/>
                  </a:cubicBezTo>
                  <a:cubicBezTo>
                    <a:pt x="288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325"/>
                    <a:pt x="38" y="393"/>
                    <a:pt x="114" y="431"/>
                  </a:cubicBezTo>
                  <a:cubicBezTo>
                    <a:pt x="171" y="459"/>
                    <a:pt x="229" y="460"/>
                    <a:pt x="230" y="460"/>
                  </a:cubicBezTo>
                  <a:lnTo>
                    <a:pt x="460" y="46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527" y="1479"/>
              <a:ext cx="1090" cy="1090"/>
            </a:xfrm>
            <a:custGeom>
              <a:avLst/>
              <a:gdLst>
                <a:gd name="T0" fmla="*/ 460 w 460"/>
                <a:gd name="T1" fmla="*/ 460 h 460"/>
                <a:gd name="T2" fmla="*/ 460 w 460"/>
                <a:gd name="T3" fmla="*/ 230 h 460"/>
                <a:gd name="T4" fmla="*/ 430 w 460"/>
                <a:gd name="T5" fmla="*/ 113 h 460"/>
                <a:gd name="T6" fmla="*/ 230 w 460"/>
                <a:gd name="T7" fmla="*/ 0 h 460"/>
                <a:gd name="T8" fmla="*/ 0 w 460"/>
                <a:gd name="T9" fmla="*/ 0 h 460"/>
                <a:gd name="T10" fmla="*/ 0 w 460"/>
                <a:gd name="T11" fmla="*/ 230 h 460"/>
                <a:gd name="T12" fmla="*/ 29 w 460"/>
                <a:gd name="T13" fmla="*/ 347 h 460"/>
                <a:gd name="T14" fmla="*/ 230 w 460"/>
                <a:gd name="T15" fmla="*/ 460 h 460"/>
                <a:gd name="T16" fmla="*/ 46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460" y="460"/>
                  </a:moveTo>
                  <a:cubicBezTo>
                    <a:pt x="460" y="230"/>
                    <a:pt x="460" y="230"/>
                    <a:pt x="460" y="230"/>
                  </a:cubicBezTo>
                  <a:cubicBezTo>
                    <a:pt x="460" y="229"/>
                    <a:pt x="459" y="170"/>
                    <a:pt x="430" y="113"/>
                  </a:cubicBezTo>
                  <a:cubicBezTo>
                    <a:pt x="392" y="38"/>
                    <a:pt x="325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89"/>
                    <a:pt x="29" y="347"/>
                  </a:cubicBezTo>
                  <a:cubicBezTo>
                    <a:pt x="67" y="422"/>
                    <a:pt x="135" y="460"/>
                    <a:pt x="230" y="460"/>
                  </a:cubicBezTo>
                  <a:lnTo>
                    <a:pt x="460" y="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283" y="1479"/>
              <a:ext cx="1090" cy="1090"/>
            </a:xfrm>
            <a:custGeom>
              <a:avLst/>
              <a:gdLst>
                <a:gd name="T0" fmla="*/ 230 w 460"/>
                <a:gd name="T1" fmla="*/ 460 h 460"/>
                <a:gd name="T2" fmla="*/ 347 w 460"/>
                <a:gd name="T3" fmla="*/ 430 h 460"/>
                <a:gd name="T4" fmla="*/ 460 w 460"/>
                <a:gd name="T5" fmla="*/ 230 h 460"/>
                <a:gd name="T6" fmla="*/ 460 w 460"/>
                <a:gd name="T7" fmla="*/ 0 h 460"/>
                <a:gd name="T8" fmla="*/ 230 w 460"/>
                <a:gd name="T9" fmla="*/ 0 h 460"/>
                <a:gd name="T10" fmla="*/ 113 w 460"/>
                <a:gd name="T11" fmla="*/ 29 h 460"/>
                <a:gd name="T12" fmla="*/ 0 w 460"/>
                <a:gd name="T13" fmla="*/ 230 h 460"/>
                <a:gd name="T14" fmla="*/ 0 w 460"/>
                <a:gd name="T15" fmla="*/ 460 h 460"/>
                <a:gd name="T16" fmla="*/ 23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230" y="460"/>
                  </a:moveTo>
                  <a:cubicBezTo>
                    <a:pt x="230" y="460"/>
                    <a:pt x="289" y="459"/>
                    <a:pt x="347" y="430"/>
                  </a:cubicBezTo>
                  <a:cubicBezTo>
                    <a:pt x="422" y="392"/>
                    <a:pt x="460" y="325"/>
                    <a:pt x="460" y="23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29" y="0"/>
                    <a:pt x="170" y="0"/>
                    <a:pt x="113" y="29"/>
                  </a:cubicBezTo>
                  <a:cubicBezTo>
                    <a:pt x="38" y="67"/>
                    <a:pt x="0" y="135"/>
                    <a:pt x="0" y="230"/>
                  </a:cubicBezTo>
                  <a:cubicBezTo>
                    <a:pt x="0" y="460"/>
                    <a:pt x="0" y="460"/>
                    <a:pt x="0" y="460"/>
                  </a:cubicBezTo>
                  <a:lnTo>
                    <a:pt x="230" y="4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1048" y="1000"/>
              <a:ext cx="801" cy="8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1077" y="1028"/>
              <a:ext cx="746" cy="74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074052" y="1694830"/>
            <a:ext cx="1619262" cy="1396446"/>
            <a:chOff x="3711791" y="1384659"/>
            <a:chExt cx="1619262" cy="1396446"/>
          </a:xfrm>
        </p:grpSpPr>
        <p:sp>
          <p:nvSpPr>
            <p:cNvPr id="35" name="TextBox 34"/>
            <p:cNvSpPr txBox="1"/>
            <p:nvPr/>
          </p:nvSpPr>
          <p:spPr>
            <a:xfrm>
              <a:off x="3711791" y="1919331"/>
              <a:ext cx="1619262" cy="86177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600" b="1" dirty="0">
                  <a:solidFill>
                    <a:schemeClr val="bg1"/>
                  </a:solidFill>
                </a:rPr>
                <a:t>Strength:</a:t>
              </a:r>
            </a:p>
            <a:p>
              <a:pPr algn="ctr" rtl="0"/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episode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man </a:t>
              </a:r>
              <a:r>
                <a:rPr lang="en-US" sz="1000" dirty="0" err="1">
                  <a:solidFill>
                    <a:schemeClr val="bg1"/>
                  </a:solidFill>
                </a:rPr>
                <a:t>episide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italia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miandn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manchori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nashi</a:t>
              </a:r>
              <a:r>
                <a:rPr lang="en-US" sz="10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36" name="Oval 35"/>
            <p:cNvSpPr/>
            <p:nvPr/>
          </p:nvSpPr>
          <p:spPr>
            <a:xfrm>
              <a:off x="4133403" y="1384659"/>
              <a:ext cx="702068" cy="702069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3200">
                  <a:latin typeface="Sosa" pitchFamily="2" charset="0"/>
                </a:rPr>
                <a:t>E</a:t>
              </a:r>
              <a:endParaRPr lang="en-US" sz="3200" dirty="0">
                <a:solidFill>
                  <a:schemeClr val="bg1"/>
                </a:solidFill>
                <a:latin typeface="Sosa" pitchFamily="2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654229" y="1619899"/>
            <a:ext cx="1619262" cy="1414948"/>
            <a:chOff x="6791928" y="1361669"/>
            <a:chExt cx="1619262" cy="1414948"/>
          </a:xfrm>
        </p:grpSpPr>
        <p:sp>
          <p:nvSpPr>
            <p:cNvPr id="38" name="TextBox 37"/>
            <p:cNvSpPr txBox="1"/>
            <p:nvPr/>
          </p:nvSpPr>
          <p:spPr>
            <a:xfrm>
              <a:off x="6791928" y="1914843"/>
              <a:ext cx="1619262" cy="86177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600" b="1" dirty="0">
                  <a:solidFill>
                    <a:schemeClr val="bg1"/>
                  </a:solidFill>
                </a:rPr>
                <a:t>Weakness:</a:t>
              </a:r>
            </a:p>
            <a:p>
              <a:pPr algn="ctr" rtl="0"/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episode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man </a:t>
              </a:r>
              <a:r>
                <a:rPr lang="en-US" sz="1000" dirty="0" err="1">
                  <a:solidFill>
                    <a:schemeClr val="bg1"/>
                  </a:solidFill>
                </a:rPr>
                <a:t>episide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italia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miandn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manchori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nashi</a:t>
              </a:r>
              <a:r>
                <a:rPr lang="en-US" sz="10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39" name="Oval 38"/>
            <p:cNvSpPr/>
            <p:nvPr/>
          </p:nvSpPr>
          <p:spPr>
            <a:xfrm>
              <a:off x="7306331" y="1361669"/>
              <a:ext cx="702068" cy="702069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67" dirty="0">
                  <a:latin typeface="Sosa" pitchFamily="2" charset="0"/>
                </a:rPr>
                <a:t>Ĥ</a:t>
              </a:r>
              <a:endParaRPr lang="en-US" sz="2667" dirty="0">
                <a:solidFill>
                  <a:schemeClr val="bg1"/>
                </a:solidFill>
                <a:latin typeface="Sosa" pitchFamily="2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629253" y="4191075"/>
            <a:ext cx="1619262" cy="1431251"/>
            <a:chOff x="6771267" y="4598274"/>
            <a:chExt cx="1619262" cy="1431251"/>
          </a:xfrm>
        </p:grpSpPr>
        <p:sp>
          <p:nvSpPr>
            <p:cNvPr id="41" name="TextBox 40"/>
            <p:cNvSpPr txBox="1"/>
            <p:nvPr/>
          </p:nvSpPr>
          <p:spPr>
            <a:xfrm>
              <a:off x="6771267" y="5167751"/>
              <a:ext cx="1619262" cy="86177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600" b="1" dirty="0" err="1">
                  <a:solidFill>
                    <a:schemeClr val="bg1"/>
                  </a:solidFill>
                </a:rPr>
                <a:t>Oppurtunities</a:t>
              </a:r>
              <a:r>
                <a:rPr lang="en-US" sz="1600" b="1" dirty="0">
                  <a:solidFill>
                    <a:schemeClr val="bg1"/>
                  </a:solidFill>
                </a:rPr>
                <a:t>:</a:t>
              </a:r>
            </a:p>
            <a:p>
              <a:pPr algn="ctr" rtl="0"/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episode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man </a:t>
              </a:r>
              <a:r>
                <a:rPr lang="en-US" sz="1000" dirty="0" err="1">
                  <a:solidFill>
                    <a:schemeClr val="bg1"/>
                  </a:solidFill>
                </a:rPr>
                <a:t>episide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italia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miandn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manchori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nashi</a:t>
              </a:r>
              <a:r>
                <a:rPr lang="en-US" sz="10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7231767" y="4598274"/>
              <a:ext cx="702068" cy="702069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3200">
                  <a:latin typeface="Sosa" pitchFamily="2" charset="0"/>
                </a:rPr>
                <a:t>7</a:t>
              </a:r>
              <a:endParaRPr lang="en-US" sz="3200" dirty="0">
                <a:solidFill>
                  <a:schemeClr val="bg1"/>
                </a:solidFill>
                <a:latin typeface="Sosa" pitchFamily="2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062724" y="4191075"/>
            <a:ext cx="1619262" cy="1380805"/>
            <a:chOff x="3611569" y="4654592"/>
            <a:chExt cx="1619262" cy="1380805"/>
          </a:xfrm>
        </p:grpSpPr>
        <p:sp>
          <p:nvSpPr>
            <p:cNvPr id="44" name="TextBox 43"/>
            <p:cNvSpPr txBox="1"/>
            <p:nvPr/>
          </p:nvSpPr>
          <p:spPr>
            <a:xfrm>
              <a:off x="3611569" y="5235179"/>
              <a:ext cx="1619262" cy="80021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600" b="1" dirty="0">
                  <a:solidFill>
                    <a:schemeClr val="bg1"/>
                  </a:solidFill>
                </a:rPr>
                <a:t>Threads:</a:t>
              </a:r>
            </a:p>
            <a:p>
              <a:pPr algn="ctr" rtl="0"/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episode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man </a:t>
              </a:r>
              <a:r>
                <a:rPr lang="en-US" sz="1000" dirty="0" err="1">
                  <a:solidFill>
                    <a:schemeClr val="bg1"/>
                  </a:solidFill>
                </a:rPr>
                <a:t>episide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italia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miandn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lorem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manchori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khor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ke</a:t>
              </a:r>
              <a:r>
                <a:rPr lang="en-US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 err="1">
                  <a:solidFill>
                    <a:schemeClr val="bg1"/>
                  </a:solidFill>
                </a:rPr>
                <a:t>nashi</a:t>
              </a:r>
              <a:r>
                <a:rPr lang="en-US" sz="10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45" name="Oval 44"/>
            <p:cNvSpPr/>
            <p:nvPr/>
          </p:nvSpPr>
          <p:spPr>
            <a:xfrm>
              <a:off x="4197653" y="4654592"/>
              <a:ext cx="702068" cy="702069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667">
                  <a:latin typeface="Sosa" pitchFamily="2" charset="0"/>
                </a:rPr>
                <a:t>a</a:t>
              </a:r>
              <a:endParaRPr lang="en-US" sz="2667" dirty="0">
                <a:solidFill>
                  <a:schemeClr val="bg1"/>
                </a:solidFill>
                <a:latin typeface="Sosa" pitchFamily="2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857317" y="3462533"/>
            <a:ext cx="257721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smtClean="0">
                <a:solidFill>
                  <a:schemeClr val="bg1"/>
                </a:solidFill>
              </a:rPr>
              <a:t>S</a:t>
            </a:r>
            <a:r>
              <a:rPr lang="id-ID" sz="3200" b="1" smtClean="0">
                <a:solidFill>
                  <a:schemeClr val="bg1"/>
                </a:solidFill>
              </a:rPr>
              <a:t>WOT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9" name="Rectangle 2"/>
          <p:cNvSpPr>
            <a:spLocks/>
          </p:cNvSpPr>
          <p:nvPr/>
        </p:nvSpPr>
        <p:spPr bwMode="auto">
          <a:xfrm>
            <a:off x="1733206" y="1764523"/>
            <a:ext cx="186734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/>
            <a:r>
              <a:rPr lang="id-ID" sz="1600" b="1" smtClean="0">
                <a:latin typeface="Lato" panose="020F0502020204030203" pitchFamily="34" charset="0"/>
                <a:ea typeface="Open Sans Extrabold" panose="020B0906030804020204" pitchFamily="34" charset="0"/>
                <a:cs typeface="Lato" panose="020F0502020204030203" pitchFamily="34" charset="0"/>
                <a:sym typeface="Lato Bold" charset="0"/>
              </a:rPr>
              <a:t>STRENGHT</a:t>
            </a:r>
            <a:endParaRPr lang="en-US" sz="1600" b="1" dirty="0">
              <a:latin typeface="Lato" panose="020F0502020204030203" pitchFamily="34" charset="0"/>
              <a:ea typeface="Open Sans Extrabold" panose="020B0906030804020204" pitchFamily="34" charset="0"/>
              <a:cs typeface="Lato" panose="020F0502020204030203" pitchFamily="34" charset="0"/>
              <a:sym typeface="Lato Bold" charset="0"/>
            </a:endParaRPr>
          </a:p>
        </p:txBody>
      </p:sp>
      <p:sp>
        <p:nvSpPr>
          <p:cNvPr id="53" name="Rectangle 2"/>
          <p:cNvSpPr>
            <a:spLocks/>
          </p:cNvSpPr>
          <p:nvPr/>
        </p:nvSpPr>
        <p:spPr bwMode="auto">
          <a:xfrm>
            <a:off x="1768140" y="4447985"/>
            <a:ext cx="1867349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/>
            <a:r>
              <a:rPr lang="id-ID" sz="1600" b="1" smtClean="0">
                <a:latin typeface="Lato" panose="020F0502020204030203" pitchFamily="34" charset="0"/>
                <a:ea typeface="Open Sans Extrabold" panose="020B0906030804020204" pitchFamily="34" charset="0"/>
                <a:cs typeface="Lato" panose="020F0502020204030203" pitchFamily="34" charset="0"/>
                <a:sym typeface="Lato Bold" charset="0"/>
              </a:rPr>
              <a:t>THREADS</a:t>
            </a:r>
            <a:endParaRPr lang="en-US" sz="1600" b="1" dirty="0">
              <a:latin typeface="Lato" panose="020F0502020204030203" pitchFamily="34" charset="0"/>
              <a:ea typeface="Open Sans Extrabold" panose="020B0906030804020204" pitchFamily="34" charset="0"/>
              <a:cs typeface="Lato" panose="020F0502020204030203" pitchFamily="34" charset="0"/>
              <a:sym typeface="Lato Bold" charset="0"/>
            </a:endParaRPr>
          </a:p>
        </p:txBody>
      </p:sp>
      <p:sp>
        <p:nvSpPr>
          <p:cNvPr id="57" name="Rectangle 2"/>
          <p:cNvSpPr>
            <a:spLocks/>
          </p:cNvSpPr>
          <p:nvPr/>
        </p:nvSpPr>
        <p:spPr bwMode="auto">
          <a:xfrm>
            <a:off x="8581368" y="1638157"/>
            <a:ext cx="186734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id-ID" sz="1600" b="1" smtClean="0">
                <a:latin typeface="Lato" panose="020F0502020204030203" pitchFamily="34" charset="0"/>
                <a:ea typeface="Open Sans Extrabold" panose="020B0906030804020204" pitchFamily="34" charset="0"/>
                <a:cs typeface="Lato" panose="020F0502020204030203" pitchFamily="34" charset="0"/>
                <a:sym typeface="Lato Bold" charset="0"/>
              </a:rPr>
              <a:t>WEAKNESS</a:t>
            </a:r>
            <a:endParaRPr lang="en-US" sz="1600" b="1" dirty="0">
              <a:latin typeface="Lato" panose="020F0502020204030203" pitchFamily="34" charset="0"/>
              <a:ea typeface="Open Sans Extrabold" panose="020B0906030804020204" pitchFamily="34" charset="0"/>
              <a:cs typeface="Lato" panose="020F0502020204030203" pitchFamily="34" charset="0"/>
              <a:sym typeface="Lato Bold" charset="0"/>
            </a:endParaRPr>
          </a:p>
        </p:txBody>
      </p:sp>
      <p:sp>
        <p:nvSpPr>
          <p:cNvPr id="61" name="Rectangle 2"/>
          <p:cNvSpPr>
            <a:spLocks/>
          </p:cNvSpPr>
          <p:nvPr/>
        </p:nvSpPr>
        <p:spPr bwMode="auto">
          <a:xfrm>
            <a:off x="8581367" y="4415130"/>
            <a:ext cx="1867349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id-ID" sz="1600" b="1" smtClean="0">
                <a:latin typeface="Lato" panose="020F0502020204030203" pitchFamily="34" charset="0"/>
                <a:ea typeface="Open Sans Extrabold" panose="020B0906030804020204" pitchFamily="34" charset="0"/>
                <a:cs typeface="Lato" panose="020F0502020204030203" pitchFamily="34" charset="0"/>
                <a:sym typeface="Lato Bold" charset="0"/>
              </a:rPr>
              <a:t>OPPRORTUNITIES</a:t>
            </a:r>
            <a:endParaRPr lang="en-US" sz="1600" b="1" dirty="0">
              <a:latin typeface="Lato" panose="020F0502020204030203" pitchFamily="34" charset="0"/>
              <a:ea typeface="Open Sans Extrabold" panose="020B0906030804020204" pitchFamily="34" charset="0"/>
              <a:cs typeface="Lato" panose="020F0502020204030203" pitchFamily="34" charset="0"/>
              <a:sym typeface="Lato Bold" charset="0"/>
            </a:endParaRPr>
          </a:p>
        </p:txBody>
      </p:sp>
      <p:sp>
        <p:nvSpPr>
          <p:cNvPr id="64" name="Rectangle 3"/>
          <p:cNvSpPr>
            <a:spLocks/>
          </p:cNvSpPr>
          <p:nvPr/>
        </p:nvSpPr>
        <p:spPr bwMode="auto">
          <a:xfrm>
            <a:off x="1843733" y="2136607"/>
            <a:ext cx="1746134" cy="123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1200">
                <a:ea typeface="ＭＳ Ｐゴシック" charset="0"/>
                <a:cs typeface="Lato Regular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sp>
        <p:nvSpPr>
          <p:cNvPr id="65" name="Rectangle 3"/>
          <p:cNvSpPr>
            <a:spLocks/>
          </p:cNvSpPr>
          <p:nvPr/>
        </p:nvSpPr>
        <p:spPr bwMode="auto">
          <a:xfrm>
            <a:off x="1866171" y="4836890"/>
            <a:ext cx="1746134" cy="123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1200">
                <a:ea typeface="ＭＳ Ｐゴシック" charset="0"/>
                <a:cs typeface="Lato Regular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sp>
        <p:nvSpPr>
          <p:cNvPr id="66" name="Rectangle 3"/>
          <p:cNvSpPr>
            <a:spLocks/>
          </p:cNvSpPr>
          <p:nvPr/>
        </p:nvSpPr>
        <p:spPr bwMode="auto">
          <a:xfrm>
            <a:off x="8588699" y="2005341"/>
            <a:ext cx="1746134" cy="123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200">
                <a:ea typeface="ＭＳ Ｐゴシック" charset="0"/>
                <a:cs typeface="Lato Regular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sp>
        <p:nvSpPr>
          <p:cNvPr id="67" name="Rectangle 3"/>
          <p:cNvSpPr>
            <a:spLocks/>
          </p:cNvSpPr>
          <p:nvPr/>
        </p:nvSpPr>
        <p:spPr bwMode="auto">
          <a:xfrm>
            <a:off x="8588699" y="4755201"/>
            <a:ext cx="1746134" cy="123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200">
                <a:ea typeface="ＭＳ Ｐゴシック" charset="0"/>
                <a:cs typeface="Lato Regular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</p:spTree>
    <p:extLst>
      <p:ext uri="{BB962C8B-B14F-4D97-AF65-F5344CB8AC3E}">
        <p14:creationId xmlns:p14="http://schemas.microsoft.com/office/powerpoint/2010/main" val="357067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885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9648</TotalTime>
  <Words>266</Words>
  <Application>Microsoft Office PowerPoint</Application>
  <PresentationFormat>宽屏</PresentationFormat>
  <Paragraphs>31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Meiryo</vt:lpstr>
      <vt:lpstr>ＭＳ Ｐゴシック</vt:lpstr>
      <vt:lpstr>宋体</vt:lpstr>
      <vt:lpstr>微软雅黑</vt:lpstr>
      <vt:lpstr>Arial</vt:lpstr>
      <vt:lpstr>Calibri</vt:lpstr>
      <vt:lpstr>Calibri Light</vt:lpstr>
      <vt:lpstr>Lato</vt:lpstr>
      <vt:lpstr>Lato Bold</vt:lpstr>
      <vt:lpstr>Lato Light</vt:lpstr>
      <vt:lpstr>Lato Regular</vt:lpstr>
      <vt:lpstr>Open Sans Extrabold</vt:lpstr>
      <vt:lpstr>Sosa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1847</cp:revision>
  <dcterms:created xsi:type="dcterms:W3CDTF">2015-07-15T11:32:36Z</dcterms:created>
  <dcterms:modified xsi:type="dcterms:W3CDTF">2021-01-30T04:24:17Z</dcterms:modified>
</cp:coreProperties>
</file>