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65" r:id="rId5"/>
    <p:sldMasterId id="2147493462" r:id="rId6"/>
    <p:sldMasterId id="2147493467" r:id="rId7"/>
  </p:sldMasterIdLst>
  <p:notesMasterIdLst>
    <p:notesMasterId r:id="rId12"/>
  </p:notesMasterIdLst>
  <p:sldIdLst>
    <p:sldId id="268" r:id="rId8"/>
    <p:sldId id="271" r:id="rId9"/>
    <p:sldId id="272" r:id="rId10"/>
    <p:sldId id="273" r:id="rId11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8E049"/>
    <a:srgbClr val="42B6E3"/>
    <a:srgbClr val="4ADCE3"/>
    <a:srgbClr val="E73A1C"/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597"/>
  </p:normalViewPr>
  <p:slideViewPr>
    <p:cSldViewPr snapToGrid="0" snapToObjects="1">
      <p:cViewPr varScale="1">
        <p:scale>
          <a:sx n="87" d="100"/>
          <a:sy n="87" d="100"/>
        </p:scale>
        <p:origin x="228" y="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989D0-6693-AB4A-B8FE-3759D0114BB0}" type="datetimeFigureOut">
              <a:rPr kumimoji="1" lang="zh-CN" altLang="en-US" smtClean="0"/>
              <a:t>2016/4/20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B297C1-A74A-FD46-BC6F-6A351C93524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91192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0963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53810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3328465" y="235901"/>
            <a:ext cx="4833835" cy="516467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zh-CN" sz="2400" b="1" dirty="0"/>
              <a:t>CLICK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HERE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TO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ADD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YOUR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2083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5225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7780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0106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61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3328465" y="235901"/>
            <a:ext cx="4833835" cy="516467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zh-CN" sz="2400" b="1" dirty="0"/>
              <a:t>CLICK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HERE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TO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ADD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YOUR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256803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0" hasCustomPrompt="1"/>
          </p:nvPr>
        </p:nvSpPr>
        <p:spPr>
          <a:xfrm>
            <a:off x="3328465" y="235901"/>
            <a:ext cx="4833835" cy="516467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en-US" altLang="zh-CN" sz="2400" b="1" dirty="0"/>
              <a:t>CLICK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HERE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TO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ADD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YOUR</a:t>
            </a:r>
            <a:r>
              <a:rPr kumimoji="1" lang="zh-CN" altLang="en-US" sz="2400" b="1" dirty="0"/>
              <a:t> </a:t>
            </a:r>
            <a:r>
              <a:rPr kumimoji="1" lang="en-US" altLang="zh-CN" sz="2400" b="1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971254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9371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195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48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501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078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6560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8645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6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1526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3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2016/4/20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702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68" r:id="rId1"/>
    <p:sldLayoutId id="2147493469" r:id="rId2"/>
    <p:sldLayoutId id="2147493470" r:id="rId3"/>
    <p:sldLayoutId id="2147493471" r:id="rId4"/>
    <p:sldLayoutId id="2147493472" r:id="rId5"/>
    <p:sldLayoutId id="2147493473" r:id="rId6"/>
    <p:sldLayoutId id="2147493474" r:id="rId7"/>
    <p:sldLayoutId id="2147493475" r:id="rId8"/>
    <p:sldLayoutId id="2147493476" r:id="rId9"/>
    <p:sldLayoutId id="2147493477" r:id="rId10"/>
    <p:sldLayoutId id="214749347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 WITH THREE POINTS</a:t>
            </a:r>
            <a:endParaRPr kumimoji="1" lang="zh-CN" altLang="en-US" dirty="0"/>
          </a:p>
        </p:txBody>
      </p:sp>
      <p:sp>
        <p:nvSpPr>
          <p:cNvPr id="5" name="等腰三角形 4"/>
          <p:cNvSpPr/>
          <p:nvPr/>
        </p:nvSpPr>
        <p:spPr>
          <a:xfrm flipV="1">
            <a:off x="2618948" y="1497951"/>
            <a:ext cx="7072924" cy="4416072"/>
          </a:xfrm>
          <a:custGeom>
            <a:avLst/>
            <a:gdLst>
              <a:gd name="connsiteX0" fmla="*/ 0 w 5304693"/>
              <a:gd name="connsiteY0" fmla="*/ 3311769 h 3311769"/>
              <a:gd name="connsiteX1" fmla="*/ 2652347 w 5304693"/>
              <a:gd name="connsiteY1" fmla="*/ 0 h 3311769"/>
              <a:gd name="connsiteX2" fmla="*/ 5304693 w 5304693"/>
              <a:gd name="connsiteY2" fmla="*/ 3311769 h 3311769"/>
              <a:gd name="connsiteX3" fmla="*/ 0 w 5304693"/>
              <a:gd name="connsiteY3" fmla="*/ 3311769 h 3311769"/>
              <a:gd name="connsiteX0" fmla="*/ 0 w 5304693"/>
              <a:gd name="connsiteY0" fmla="*/ 3312054 h 3312054"/>
              <a:gd name="connsiteX1" fmla="*/ 2652347 w 5304693"/>
              <a:gd name="connsiteY1" fmla="*/ 285 h 3312054"/>
              <a:gd name="connsiteX2" fmla="*/ 5304693 w 5304693"/>
              <a:gd name="connsiteY2" fmla="*/ 3312054 h 3312054"/>
              <a:gd name="connsiteX3" fmla="*/ 0 w 5304693"/>
              <a:gd name="connsiteY3" fmla="*/ 3312054 h 331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4693" h="3312054">
                <a:moveTo>
                  <a:pt x="0" y="3312054"/>
                </a:moveTo>
                <a:cubicBezTo>
                  <a:pt x="884116" y="2208131"/>
                  <a:pt x="1465386" y="-29023"/>
                  <a:pt x="2652347" y="285"/>
                </a:cubicBezTo>
                <a:cubicBezTo>
                  <a:pt x="3839308" y="29593"/>
                  <a:pt x="4420578" y="2208131"/>
                  <a:pt x="5304693" y="3312054"/>
                </a:cubicBezTo>
                <a:lnTo>
                  <a:pt x="0" y="33120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11" name="矩形 8"/>
          <p:cNvSpPr/>
          <p:nvPr/>
        </p:nvSpPr>
        <p:spPr>
          <a:xfrm>
            <a:off x="4538978" y="4441999"/>
            <a:ext cx="3215217" cy="1276837"/>
          </a:xfrm>
          <a:custGeom>
            <a:avLst/>
            <a:gdLst/>
            <a:ahLst/>
            <a:cxnLst/>
            <a:rect l="l" t="t" r="r" b="b"/>
            <a:pathLst>
              <a:path w="2411413" h="957628">
                <a:moveTo>
                  <a:pt x="0" y="0"/>
                </a:moveTo>
                <a:lnTo>
                  <a:pt x="2411413" y="0"/>
                </a:lnTo>
                <a:lnTo>
                  <a:pt x="2384801" y="43370"/>
                </a:lnTo>
                <a:cubicBezTo>
                  <a:pt x="2053424" y="558980"/>
                  <a:pt x="1685718" y="945681"/>
                  <a:pt x="1212327" y="957369"/>
                </a:cubicBezTo>
                <a:cubicBezTo>
                  <a:pt x="738936" y="969058"/>
                  <a:pt x="371230" y="585280"/>
                  <a:pt x="39853" y="655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12" name="矩形 7"/>
          <p:cNvSpPr/>
          <p:nvPr/>
        </p:nvSpPr>
        <p:spPr>
          <a:xfrm>
            <a:off x="3726601" y="2969975"/>
            <a:ext cx="4851683" cy="1472024"/>
          </a:xfrm>
          <a:custGeom>
            <a:avLst/>
            <a:gdLst/>
            <a:ahLst/>
            <a:cxnLst/>
            <a:rect l="l" t="t" r="r" b="b"/>
            <a:pathLst>
              <a:path w="3638762" h="1104018">
                <a:moveTo>
                  <a:pt x="0" y="0"/>
                </a:moveTo>
                <a:lnTo>
                  <a:pt x="3638762" y="0"/>
                </a:lnTo>
                <a:lnTo>
                  <a:pt x="3405579" y="432801"/>
                </a:lnTo>
                <a:cubicBezTo>
                  <a:pt x="3316157" y="598773"/>
                  <a:pt x="3226196" y="762832"/>
                  <a:pt x="3134078" y="919237"/>
                </a:cubicBezTo>
                <a:lnTo>
                  <a:pt x="3020694" y="1104018"/>
                </a:lnTo>
                <a:lnTo>
                  <a:pt x="609281" y="1104018"/>
                </a:lnTo>
                <a:lnTo>
                  <a:pt x="509137" y="939275"/>
                </a:lnTo>
                <a:cubicBezTo>
                  <a:pt x="417019" y="781200"/>
                  <a:pt x="327058" y="615054"/>
                  <a:pt x="237636" y="4468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1583D5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flipV="1">
            <a:off x="2931564" y="1693138"/>
            <a:ext cx="6447693" cy="1276839"/>
          </a:xfrm>
          <a:custGeom>
            <a:avLst/>
            <a:gdLst/>
            <a:ahLst/>
            <a:cxnLst/>
            <a:rect l="l" t="t" r="r" b="b"/>
            <a:pathLst>
              <a:path w="4835770" h="957629">
                <a:moveTo>
                  <a:pt x="0" y="957629"/>
                </a:moveTo>
                <a:lnTo>
                  <a:pt x="4835770" y="957629"/>
                </a:lnTo>
                <a:cubicBezTo>
                  <a:pt x="4634280" y="706044"/>
                  <a:pt x="4450044" y="393233"/>
                  <a:pt x="4270122" y="65116"/>
                </a:cubicBezTo>
                <a:lnTo>
                  <a:pt x="4235040" y="0"/>
                </a:lnTo>
                <a:lnTo>
                  <a:pt x="596278" y="0"/>
                </a:lnTo>
                <a:lnTo>
                  <a:pt x="565649" y="57602"/>
                </a:lnTo>
                <a:cubicBezTo>
                  <a:pt x="385726" y="389894"/>
                  <a:pt x="201491" y="706044"/>
                  <a:pt x="0" y="95762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404040"/>
              </a:solidFill>
            </a:endParaRPr>
          </a:p>
        </p:txBody>
      </p:sp>
      <p:sp>
        <p:nvSpPr>
          <p:cNvPr id="37" name="等腰三角形 4"/>
          <p:cNvSpPr/>
          <p:nvPr/>
        </p:nvSpPr>
        <p:spPr>
          <a:xfrm flipV="1">
            <a:off x="3550297" y="1497950"/>
            <a:ext cx="5092995" cy="3482580"/>
          </a:xfrm>
          <a:custGeom>
            <a:avLst/>
            <a:gdLst>
              <a:gd name="connsiteX0" fmla="*/ 0 w 5304693"/>
              <a:gd name="connsiteY0" fmla="*/ 3311769 h 3311769"/>
              <a:gd name="connsiteX1" fmla="*/ 2652347 w 5304693"/>
              <a:gd name="connsiteY1" fmla="*/ 0 h 3311769"/>
              <a:gd name="connsiteX2" fmla="*/ 5304693 w 5304693"/>
              <a:gd name="connsiteY2" fmla="*/ 3311769 h 3311769"/>
              <a:gd name="connsiteX3" fmla="*/ 0 w 5304693"/>
              <a:gd name="connsiteY3" fmla="*/ 3311769 h 3311769"/>
              <a:gd name="connsiteX0" fmla="*/ 0 w 5304693"/>
              <a:gd name="connsiteY0" fmla="*/ 3312054 h 3312054"/>
              <a:gd name="connsiteX1" fmla="*/ 2652347 w 5304693"/>
              <a:gd name="connsiteY1" fmla="*/ 285 h 3312054"/>
              <a:gd name="connsiteX2" fmla="*/ 5304693 w 5304693"/>
              <a:gd name="connsiteY2" fmla="*/ 3312054 h 3312054"/>
              <a:gd name="connsiteX3" fmla="*/ 0 w 5304693"/>
              <a:gd name="connsiteY3" fmla="*/ 3312054 h 331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4693" h="3312054">
                <a:moveTo>
                  <a:pt x="0" y="3312054"/>
                </a:moveTo>
                <a:cubicBezTo>
                  <a:pt x="884116" y="2208131"/>
                  <a:pt x="1465386" y="-29023"/>
                  <a:pt x="2652347" y="285"/>
                </a:cubicBezTo>
                <a:cubicBezTo>
                  <a:pt x="3839308" y="29593"/>
                  <a:pt x="4420578" y="2208131"/>
                  <a:pt x="5304693" y="3312054"/>
                </a:cubicBezTo>
                <a:lnTo>
                  <a:pt x="0" y="3312054"/>
                </a:lnTo>
                <a:close/>
              </a:path>
            </a:pathLst>
          </a:custGeom>
          <a:solidFill>
            <a:schemeClr val="tx1">
              <a:alpha val="2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411945" y="2382762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950859" y="2086754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accent3"/>
                </a:solidFill>
              </a:rPr>
              <a:t>点击此处添加标题</a:t>
            </a:r>
          </a:p>
        </p:txBody>
      </p:sp>
      <p:cxnSp>
        <p:nvCxnSpPr>
          <p:cNvPr id="16" name="直线连接符 15"/>
          <p:cNvCxnSpPr>
            <a:stCxn id="15" idx="3"/>
          </p:cNvCxnSpPr>
          <p:nvPr/>
        </p:nvCxnSpPr>
        <p:spPr>
          <a:xfrm>
            <a:off x="2777000" y="2256031"/>
            <a:ext cx="818871" cy="15390"/>
          </a:xfrm>
          <a:prstGeom prst="line">
            <a:avLst/>
          </a:prstGeom>
          <a:ln w="12700" cmpd="sng">
            <a:solidFill>
              <a:schemeClr val="accent3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文本框 8"/>
          <p:cNvSpPr txBox="1"/>
          <p:nvPr/>
        </p:nvSpPr>
        <p:spPr>
          <a:xfrm>
            <a:off x="615145" y="3771295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154059" y="3475287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accent2"/>
                </a:solidFill>
              </a:rPr>
              <a:t>点击此处添加标题</a:t>
            </a:r>
          </a:p>
        </p:txBody>
      </p:sp>
      <p:cxnSp>
        <p:nvCxnSpPr>
          <p:cNvPr id="19" name="直线连接符 18"/>
          <p:cNvCxnSpPr>
            <a:stCxn id="18" idx="3"/>
          </p:cNvCxnSpPr>
          <p:nvPr/>
        </p:nvCxnSpPr>
        <p:spPr>
          <a:xfrm>
            <a:off x="2980200" y="3644564"/>
            <a:ext cx="1345108" cy="15390"/>
          </a:xfrm>
          <a:prstGeom prst="line">
            <a:avLst/>
          </a:prstGeom>
          <a:ln w="12700" cmpd="sng">
            <a:solidFill>
              <a:schemeClr val="accent2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文本框 8"/>
          <p:cNvSpPr txBox="1"/>
          <p:nvPr/>
        </p:nvSpPr>
        <p:spPr>
          <a:xfrm>
            <a:off x="1361547" y="5138987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900461" y="4842979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accent1"/>
                </a:solidFill>
              </a:rPr>
              <a:t>点击此处添加标题</a:t>
            </a:r>
          </a:p>
        </p:txBody>
      </p:sp>
      <p:cxnSp>
        <p:nvCxnSpPr>
          <p:cNvPr id="22" name="直线连接符 21"/>
          <p:cNvCxnSpPr>
            <a:stCxn id="21" idx="3"/>
          </p:cNvCxnSpPr>
          <p:nvPr/>
        </p:nvCxnSpPr>
        <p:spPr>
          <a:xfrm>
            <a:off x="3726602" y="5012256"/>
            <a:ext cx="1302090" cy="15390"/>
          </a:xfrm>
          <a:prstGeom prst="line">
            <a:avLst/>
          </a:prstGeom>
          <a:ln w="12700" cmpd="sng">
            <a:solidFill>
              <a:schemeClr val="accent1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文本框 8"/>
          <p:cNvSpPr txBox="1"/>
          <p:nvPr/>
        </p:nvSpPr>
        <p:spPr>
          <a:xfrm flipH="1">
            <a:off x="9592893" y="2382762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26" name="矩形 25"/>
          <p:cNvSpPr/>
          <p:nvPr/>
        </p:nvSpPr>
        <p:spPr>
          <a:xfrm flipH="1">
            <a:off x="9592893" y="2086754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accent3"/>
                </a:solidFill>
              </a:rPr>
              <a:t>点击此处添加标题</a:t>
            </a:r>
          </a:p>
        </p:txBody>
      </p:sp>
      <p:cxnSp>
        <p:nvCxnSpPr>
          <p:cNvPr id="27" name="直线连接符 26"/>
          <p:cNvCxnSpPr>
            <a:stCxn id="26" idx="3"/>
          </p:cNvCxnSpPr>
          <p:nvPr/>
        </p:nvCxnSpPr>
        <p:spPr>
          <a:xfrm flipH="1">
            <a:off x="8793105" y="2256031"/>
            <a:ext cx="799788" cy="15390"/>
          </a:xfrm>
          <a:prstGeom prst="line">
            <a:avLst/>
          </a:prstGeom>
          <a:ln w="12700" cmpd="sng">
            <a:solidFill>
              <a:schemeClr val="accent3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文本框 8"/>
          <p:cNvSpPr txBox="1"/>
          <p:nvPr/>
        </p:nvSpPr>
        <p:spPr>
          <a:xfrm flipH="1">
            <a:off x="9389693" y="3771295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29" name="矩形 28"/>
          <p:cNvSpPr/>
          <p:nvPr/>
        </p:nvSpPr>
        <p:spPr>
          <a:xfrm flipH="1">
            <a:off x="9389693" y="3475287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accent2"/>
                </a:solidFill>
              </a:rPr>
              <a:t>点击此处添加标题</a:t>
            </a:r>
          </a:p>
        </p:txBody>
      </p:sp>
      <p:cxnSp>
        <p:nvCxnSpPr>
          <p:cNvPr id="30" name="直线连接符 29"/>
          <p:cNvCxnSpPr>
            <a:stCxn id="29" idx="3"/>
          </p:cNvCxnSpPr>
          <p:nvPr/>
        </p:nvCxnSpPr>
        <p:spPr>
          <a:xfrm flipH="1">
            <a:off x="8154531" y="3644564"/>
            <a:ext cx="1235162" cy="15390"/>
          </a:xfrm>
          <a:prstGeom prst="line">
            <a:avLst/>
          </a:prstGeom>
          <a:ln w="12700" cmpd="sng">
            <a:solidFill>
              <a:schemeClr val="accent2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文本框 8"/>
          <p:cNvSpPr txBox="1"/>
          <p:nvPr/>
        </p:nvSpPr>
        <p:spPr>
          <a:xfrm flipH="1">
            <a:off x="8643292" y="5138987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32" name="矩形 31"/>
          <p:cNvSpPr/>
          <p:nvPr/>
        </p:nvSpPr>
        <p:spPr>
          <a:xfrm flipH="1">
            <a:off x="8643292" y="4842979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</a:rPr>
              <a:t>点击此处添加标题</a:t>
            </a:r>
          </a:p>
        </p:txBody>
      </p:sp>
      <p:cxnSp>
        <p:nvCxnSpPr>
          <p:cNvPr id="33" name="直线连接符 32"/>
          <p:cNvCxnSpPr>
            <a:stCxn id="32" idx="3"/>
          </p:cNvCxnSpPr>
          <p:nvPr/>
        </p:nvCxnSpPr>
        <p:spPr>
          <a:xfrm flipH="1">
            <a:off x="7164898" y="5012256"/>
            <a:ext cx="1478394" cy="15390"/>
          </a:xfrm>
          <a:prstGeom prst="line">
            <a:avLst/>
          </a:prstGeom>
          <a:ln w="12700" cmpd="sng">
            <a:solidFill>
              <a:schemeClr val="accent1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5373872" y="2086754"/>
            <a:ext cx="144584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TEXT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HERE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73872" y="3454769"/>
            <a:ext cx="144584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TEXT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HERE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73872" y="4758683"/>
            <a:ext cx="144584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TEXT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HERE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72" y="62018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932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 WITH THREE POINTS</a:t>
            </a:r>
            <a:endParaRPr kumimoji="1" lang="zh-CN" altLang="en-US" dirty="0"/>
          </a:p>
        </p:txBody>
      </p:sp>
      <p:sp>
        <p:nvSpPr>
          <p:cNvPr id="5" name="等腰三角形 4"/>
          <p:cNvSpPr/>
          <p:nvPr/>
        </p:nvSpPr>
        <p:spPr>
          <a:xfrm flipV="1">
            <a:off x="2618948" y="1497951"/>
            <a:ext cx="7072924" cy="4416072"/>
          </a:xfrm>
          <a:custGeom>
            <a:avLst/>
            <a:gdLst>
              <a:gd name="connsiteX0" fmla="*/ 0 w 5304693"/>
              <a:gd name="connsiteY0" fmla="*/ 3311769 h 3311769"/>
              <a:gd name="connsiteX1" fmla="*/ 2652347 w 5304693"/>
              <a:gd name="connsiteY1" fmla="*/ 0 h 3311769"/>
              <a:gd name="connsiteX2" fmla="*/ 5304693 w 5304693"/>
              <a:gd name="connsiteY2" fmla="*/ 3311769 h 3311769"/>
              <a:gd name="connsiteX3" fmla="*/ 0 w 5304693"/>
              <a:gd name="connsiteY3" fmla="*/ 3311769 h 3311769"/>
              <a:gd name="connsiteX0" fmla="*/ 0 w 5304693"/>
              <a:gd name="connsiteY0" fmla="*/ 3312054 h 3312054"/>
              <a:gd name="connsiteX1" fmla="*/ 2652347 w 5304693"/>
              <a:gd name="connsiteY1" fmla="*/ 285 h 3312054"/>
              <a:gd name="connsiteX2" fmla="*/ 5304693 w 5304693"/>
              <a:gd name="connsiteY2" fmla="*/ 3312054 h 3312054"/>
              <a:gd name="connsiteX3" fmla="*/ 0 w 5304693"/>
              <a:gd name="connsiteY3" fmla="*/ 3312054 h 331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4693" h="3312054">
                <a:moveTo>
                  <a:pt x="0" y="3312054"/>
                </a:moveTo>
                <a:cubicBezTo>
                  <a:pt x="884116" y="2208131"/>
                  <a:pt x="1465386" y="-29023"/>
                  <a:pt x="2652347" y="285"/>
                </a:cubicBezTo>
                <a:cubicBezTo>
                  <a:pt x="3839308" y="29593"/>
                  <a:pt x="4420578" y="2208131"/>
                  <a:pt x="5304693" y="3312054"/>
                </a:cubicBezTo>
                <a:lnTo>
                  <a:pt x="0" y="33120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11" name="矩形 8"/>
          <p:cNvSpPr/>
          <p:nvPr/>
        </p:nvSpPr>
        <p:spPr>
          <a:xfrm>
            <a:off x="4538978" y="4441999"/>
            <a:ext cx="3215217" cy="1276837"/>
          </a:xfrm>
          <a:custGeom>
            <a:avLst/>
            <a:gdLst/>
            <a:ahLst/>
            <a:cxnLst/>
            <a:rect l="l" t="t" r="r" b="b"/>
            <a:pathLst>
              <a:path w="2411413" h="957628">
                <a:moveTo>
                  <a:pt x="0" y="0"/>
                </a:moveTo>
                <a:lnTo>
                  <a:pt x="2411413" y="0"/>
                </a:lnTo>
                <a:lnTo>
                  <a:pt x="2384801" y="43370"/>
                </a:lnTo>
                <a:cubicBezTo>
                  <a:pt x="2053424" y="558980"/>
                  <a:pt x="1685718" y="945681"/>
                  <a:pt x="1212327" y="957369"/>
                </a:cubicBezTo>
                <a:cubicBezTo>
                  <a:pt x="738936" y="969058"/>
                  <a:pt x="371230" y="585280"/>
                  <a:pt x="39853" y="655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12" name="矩形 7"/>
          <p:cNvSpPr/>
          <p:nvPr/>
        </p:nvSpPr>
        <p:spPr>
          <a:xfrm>
            <a:off x="3726601" y="2969975"/>
            <a:ext cx="4851683" cy="1472024"/>
          </a:xfrm>
          <a:custGeom>
            <a:avLst/>
            <a:gdLst/>
            <a:ahLst/>
            <a:cxnLst/>
            <a:rect l="l" t="t" r="r" b="b"/>
            <a:pathLst>
              <a:path w="3638762" h="1104018">
                <a:moveTo>
                  <a:pt x="0" y="0"/>
                </a:moveTo>
                <a:lnTo>
                  <a:pt x="3638762" y="0"/>
                </a:lnTo>
                <a:lnTo>
                  <a:pt x="3405579" y="432801"/>
                </a:lnTo>
                <a:cubicBezTo>
                  <a:pt x="3316157" y="598773"/>
                  <a:pt x="3226196" y="762832"/>
                  <a:pt x="3134078" y="919237"/>
                </a:cubicBezTo>
                <a:lnTo>
                  <a:pt x="3020694" y="1104018"/>
                </a:lnTo>
                <a:lnTo>
                  <a:pt x="609281" y="1104018"/>
                </a:lnTo>
                <a:lnTo>
                  <a:pt x="509137" y="939275"/>
                </a:lnTo>
                <a:cubicBezTo>
                  <a:pt x="417019" y="781200"/>
                  <a:pt x="327058" y="615054"/>
                  <a:pt x="237636" y="4468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1583D5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flipV="1">
            <a:off x="2931564" y="1693138"/>
            <a:ext cx="6447693" cy="1276839"/>
          </a:xfrm>
          <a:custGeom>
            <a:avLst/>
            <a:gdLst/>
            <a:ahLst/>
            <a:cxnLst/>
            <a:rect l="l" t="t" r="r" b="b"/>
            <a:pathLst>
              <a:path w="4835770" h="957629">
                <a:moveTo>
                  <a:pt x="0" y="957629"/>
                </a:moveTo>
                <a:lnTo>
                  <a:pt x="4835770" y="957629"/>
                </a:lnTo>
                <a:cubicBezTo>
                  <a:pt x="4634280" y="706044"/>
                  <a:pt x="4450044" y="393233"/>
                  <a:pt x="4270122" y="65116"/>
                </a:cubicBezTo>
                <a:lnTo>
                  <a:pt x="4235040" y="0"/>
                </a:lnTo>
                <a:lnTo>
                  <a:pt x="596278" y="0"/>
                </a:lnTo>
                <a:lnTo>
                  <a:pt x="565649" y="57602"/>
                </a:lnTo>
                <a:cubicBezTo>
                  <a:pt x="385726" y="389894"/>
                  <a:pt x="201491" y="706044"/>
                  <a:pt x="0" y="95762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404040"/>
              </a:solidFill>
            </a:endParaRPr>
          </a:p>
        </p:txBody>
      </p:sp>
      <p:sp>
        <p:nvSpPr>
          <p:cNvPr id="37" name="等腰三角形 4"/>
          <p:cNvSpPr/>
          <p:nvPr/>
        </p:nvSpPr>
        <p:spPr>
          <a:xfrm flipV="1">
            <a:off x="3550297" y="1497950"/>
            <a:ext cx="5092995" cy="3482580"/>
          </a:xfrm>
          <a:custGeom>
            <a:avLst/>
            <a:gdLst>
              <a:gd name="connsiteX0" fmla="*/ 0 w 5304693"/>
              <a:gd name="connsiteY0" fmla="*/ 3311769 h 3311769"/>
              <a:gd name="connsiteX1" fmla="*/ 2652347 w 5304693"/>
              <a:gd name="connsiteY1" fmla="*/ 0 h 3311769"/>
              <a:gd name="connsiteX2" fmla="*/ 5304693 w 5304693"/>
              <a:gd name="connsiteY2" fmla="*/ 3311769 h 3311769"/>
              <a:gd name="connsiteX3" fmla="*/ 0 w 5304693"/>
              <a:gd name="connsiteY3" fmla="*/ 3311769 h 3311769"/>
              <a:gd name="connsiteX0" fmla="*/ 0 w 5304693"/>
              <a:gd name="connsiteY0" fmla="*/ 3312054 h 3312054"/>
              <a:gd name="connsiteX1" fmla="*/ 2652347 w 5304693"/>
              <a:gd name="connsiteY1" fmla="*/ 285 h 3312054"/>
              <a:gd name="connsiteX2" fmla="*/ 5304693 w 5304693"/>
              <a:gd name="connsiteY2" fmla="*/ 3312054 h 3312054"/>
              <a:gd name="connsiteX3" fmla="*/ 0 w 5304693"/>
              <a:gd name="connsiteY3" fmla="*/ 3312054 h 331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4693" h="3312054">
                <a:moveTo>
                  <a:pt x="0" y="3312054"/>
                </a:moveTo>
                <a:cubicBezTo>
                  <a:pt x="884116" y="2208131"/>
                  <a:pt x="1465386" y="-29023"/>
                  <a:pt x="2652347" y="285"/>
                </a:cubicBezTo>
                <a:cubicBezTo>
                  <a:pt x="3839308" y="29593"/>
                  <a:pt x="4420578" y="2208131"/>
                  <a:pt x="5304693" y="3312054"/>
                </a:cubicBezTo>
                <a:lnTo>
                  <a:pt x="0" y="3312054"/>
                </a:lnTo>
                <a:close/>
              </a:path>
            </a:pathLst>
          </a:custGeom>
          <a:solidFill>
            <a:schemeClr val="tx1">
              <a:alpha val="2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411945" y="2382762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950859" y="2086754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accent3"/>
                </a:solidFill>
              </a:rPr>
              <a:t>点击此处添加标题</a:t>
            </a:r>
          </a:p>
        </p:txBody>
      </p:sp>
      <p:cxnSp>
        <p:nvCxnSpPr>
          <p:cNvPr id="16" name="直线连接符 15"/>
          <p:cNvCxnSpPr>
            <a:stCxn id="15" idx="3"/>
          </p:cNvCxnSpPr>
          <p:nvPr/>
        </p:nvCxnSpPr>
        <p:spPr>
          <a:xfrm>
            <a:off x="2777000" y="2256031"/>
            <a:ext cx="818871" cy="15390"/>
          </a:xfrm>
          <a:prstGeom prst="line">
            <a:avLst/>
          </a:prstGeom>
          <a:ln w="12700" cmpd="sng">
            <a:solidFill>
              <a:schemeClr val="accent3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文本框 8"/>
          <p:cNvSpPr txBox="1"/>
          <p:nvPr/>
        </p:nvSpPr>
        <p:spPr>
          <a:xfrm>
            <a:off x="615145" y="3771295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154059" y="3475287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accent2"/>
                </a:solidFill>
              </a:rPr>
              <a:t>点击此处添加标题</a:t>
            </a:r>
          </a:p>
        </p:txBody>
      </p:sp>
      <p:cxnSp>
        <p:nvCxnSpPr>
          <p:cNvPr id="19" name="直线连接符 18"/>
          <p:cNvCxnSpPr>
            <a:stCxn id="18" idx="3"/>
          </p:cNvCxnSpPr>
          <p:nvPr/>
        </p:nvCxnSpPr>
        <p:spPr>
          <a:xfrm>
            <a:off x="2980200" y="3644564"/>
            <a:ext cx="1345108" cy="15390"/>
          </a:xfrm>
          <a:prstGeom prst="line">
            <a:avLst/>
          </a:prstGeom>
          <a:ln w="12700" cmpd="sng">
            <a:solidFill>
              <a:schemeClr val="accent2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文本框 8"/>
          <p:cNvSpPr txBox="1"/>
          <p:nvPr/>
        </p:nvSpPr>
        <p:spPr>
          <a:xfrm>
            <a:off x="1361547" y="5138987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900461" y="4842979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accent1"/>
                </a:solidFill>
              </a:rPr>
              <a:t>点击此处添加标题</a:t>
            </a:r>
          </a:p>
        </p:txBody>
      </p:sp>
      <p:cxnSp>
        <p:nvCxnSpPr>
          <p:cNvPr id="22" name="直线连接符 21"/>
          <p:cNvCxnSpPr>
            <a:stCxn id="21" idx="3"/>
          </p:cNvCxnSpPr>
          <p:nvPr/>
        </p:nvCxnSpPr>
        <p:spPr>
          <a:xfrm>
            <a:off x="3726602" y="5012256"/>
            <a:ext cx="1302090" cy="15390"/>
          </a:xfrm>
          <a:prstGeom prst="line">
            <a:avLst/>
          </a:prstGeom>
          <a:ln w="12700" cmpd="sng">
            <a:solidFill>
              <a:schemeClr val="accent1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文本框 8"/>
          <p:cNvSpPr txBox="1"/>
          <p:nvPr/>
        </p:nvSpPr>
        <p:spPr>
          <a:xfrm flipH="1">
            <a:off x="9592893" y="2382762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26" name="矩形 25"/>
          <p:cNvSpPr/>
          <p:nvPr/>
        </p:nvSpPr>
        <p:spPr>
          <a:xfrm flipH="1">
            <a:off x="9592893" y="2086754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accent3"/>
                </a:solidFill>
              </a:rPr>
              <a:t>点击此处添加标题</a:t>
            </a:r>
          </a:p>
        </p:txBody>
      </p:sp>
      <p:cxnSp>
        <p:nvCxnSpPr>
          <p:cNvPr id="27" name="直线连接符 26"/>
          <p:cNvCxnSpPr>
            <a:stCxn id="26" idx="3"/>
          </p:cNvCxnSpPr>
          <p:nvPr/>
        </p:nvCxnSpPr>
        <p:spPr>
          <a:xfrm flipH="1">
            <a:off x="8793105" y="2256031"/>
            <a:ext cx="799788" cy="15390"/>
          </a:xfrm>
          <a:prstGeom prst="line">
            <a:avLst/>
          </a:prstGeom>
          <a:ln w="12700" cmpd="sng">
            <a:solidFill>
              <a:schemeClr val="accent3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文本框 8"/>
          <p:cNvSpPr txBox="1"/>
          <p:nvPr/>
        </p:nvSpPr>
        <p:spPr>
          <a:xfrm flipH="1">
            <a:off x="9389693" y="3771295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29" name="矩形 28"/>
          <p:cNvSpPr/>
          <p:nvPr/>
        </p:nvSpPr>
        <p:spPr>
          <a:xfrm flipH="1">
            <a:off x="9389693" y="3475287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accent2"/>
                </a:solidFill>
              </a:rPr>
              <a:t>点击此处添加标题</a:t>
            </a:r>
          </a:p>
        </p:txBody>
      </p:sp>
      <p:cxnSp>
        <p:nvCxnSpPr>
          <p:cNvPr id="30" name="直线连接符 29"/>
          <p:cNvCxnSpPr>
            <a:stCxn id="29" idx="3"/>
          </p:cNvCxnSpPr>
          <p:nvPr/>
        </p:nvCxnSpPr>
        <p:spPr>
          <a:xfrm flipH="1">
            <a:off x="8154531" y="3644564"/>
            <a:ext cx="1235162" cy="15390"/>
          </a:xfrm>
          <a:prstGeom prst="line">
            <a:avLst/>
          </a:prstGeom>
          <a:ln w="12700" cmpd="sng">
            <a:solidFill>
              <a:schemeClr val="accent2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文本框 8"/>
          <p:cNvSpPr txBox="1"/>
          <p:nvPr/>
        </p:nvSpPr>
        <p:spPr>
          <a:xfrm flipH="1">
            <a:off x="8643292" y="5138987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32" name="矩形 31"/>
          <p:cNvSpPr/>
          <p:nvPr/>
        </p:nvSpPr>
        <p:spPr>
          <a:xfrm flipH="1">
            <a:off x="8643292" y="4842979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</a:rPr>
              <a:t>点击此处添加标题</a:t>
            </a:r>
          </a:p>
        </p:txBody>
      </p:sp>
      <p:cxnSp>
        <p:nvCxnSpPr>
          <p:cNvPr id="33" name="直线连接符 32"/>
          <p:cNvCxnSpPr>
            <a:stCxn id="32" idx="3"/>
          </p:cNvCxnSpPr>
          <p:nvPr/>
        </p:nvCxnSpPr>
        <p:spPr>
          <a:xfrm flipH="1">
            <a:off x="7164898" y="5012256"/>
            <a:ext cx="1478394" cy="15390"/>
          </a:xfrm>
          <a:prstGeom prst="line">
            <a:avLst/>
          </a:prstGeom>
          <a:ln w="12700" cmpd="sng">
            <a:solidFill>
              <a:schemeClr val="accent1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5373872" y="2086754"/>
            <a:ext cx="144584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TEXT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HERE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73872" y="3454769"/>
            <a:ext cx="144584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TEXT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HERE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73872" y="4758683"/>
            <a:ext cx="144584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TEXT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HERE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72" y="62018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02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PYRAMID WITH THREE POINTS</a:t>
            </a:r>
            <a:endParaRPr kumimoji="1" lang="zh-CN" altLang="en-US" dirty="0"/>
          </a:p>
        </p:txBody>
      </p:sp>
      <p:sp>
        <p:nvSpPr>
          <p:cNvPr id="5" name="等腰三角形 4"/>
          <p:cNvSpPr/>
          <p:nvPr/>
        </p:nvSpPr>
        <p:spPr>
          <a:xfrm flipV="1">
            <a:off x="2618948" y="1497951"/>
            <a:ext cx="7072924" cy="4416072"/>
          </a:xfrm>
          <a:custGeom>
            <a:avLst/>
            <a:gdLst>
              <a:gd name="connsiteX0" fmla="*/ 0 w 5304693"/>
              <a:gd name="connsiteY0" fmla="*/ 3311769 h 3311769"/>
              <a:gd name="connsiteX1" fmla="*/ 2652347 w 5304693"/>
              <a:gd name="connsiteY1" fmla="*/ 0 h 3311769"/>
              <a:gd name="connsiteX2" fmla="*/ 5304693 w 5304693"/>
              <a:gd name="connsiteY2" fmla="*/ 3311769 h 3311769"/>
              <a:gd name="connsiteX3" fmla="*/ 0 w 5304693"/>
              <a:gd name="connsiteY3" fmla="*/ 3311769 h 3311769"/>
              <a:gd name="connsiteX0" fmla="*/ 0 w 5304693"/>
              <a:gd name="connsiteY0" fmla="*/ 3312054 h 3312054"/>
              <a:gd name="connsiteX1" fmla="*/ 2652347 w 5304693"/>
              <a:gd name="connsiteY1" fmla="*/ 285 h 3312054"/>
              <a:gd name="connsiteX2" fmla="*/ 5304693 w 5304693"/>
              <a:gd name="connsiteY2" fmla="*/ 3312054 h 3312054"/>
              <a:gd name="connsiteX3" fmla="*/ 0 w 5304693"/>
              <a:gd name="connsiteY3" fmla="*/ 3312054 h 331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4693" h="3312054">
                <a:moveTo>
                  <a:pt x="0" y="3312054"/>
                </a:moveTo>
                <a:cubicBezTo>
                  <a:pt x="884116" y="2208131"/>
                  <a:pt x="1465386" y="-29023"/>
                  <a:pt x="2652347" y="285"/>
                </a:cubicBezTo>
                <a:cubicBezTo>
                  <a:pt x="3839308" y="29593"/>
                  <a:pt x="4420578" y="2208131"/>
                  <a:pt x="5304693" y="3312054"/>
                </a:cubicBezTo>
                <a:lnTo>
                  <a:pt x="0" y="33120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11" name="矩形 8"/>
          <p:cNvSpPr/>
          <p:nvPr/>
        </p:nvSpPr>
        <p:spPr>
          <a:xfrm>
            <a:off x="4538978" y="4441999"/>
            <a:ext cx="3215217" cy="1276837"/>
          </a:xfrm>
          <a:custGeom>
            <a:avLst/>
            <a:gdLst/>
            <a:ahLst/>
            <a:cxnLst/>
            <a:rect l="l" t="t" r="r" b="b"/>
            <a:pathLst>
              <a:path w="2411413" h="957628">
                <a:moveTo>
                  <a:pt x="0" y="0"/>
                </a:moveTo>
                <a:lnTo>
                  <a:pt x="2411413" y="0"/>
                </a:lnTo>
                <a:lnTo>
                  <a:pt x="2384801" y="43370"/>
                </a:lnTo>
                <a:cubicBezTo>
                  <a:pt x="2053424" y="558980"/>
                  <a:pt x="1685718" y="945681"/>
                  <a:pt x="1212327" y="957369"/>
                </a:cubicBezTo>
                <a:cubicBezTo>
                  <a:pt x="738936" y="969058"/>
                  <a:pt x="371230" y="585280"/>
                  <a:pt x="39853" y="655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12" name="矩形 7"/>
          <p:cNvSpPr/>
          <p:nvPr/>
        </p:nvSpPr>
        <p:spPr>
          <a:xfrm>
            <a:off x="3726601" y="2969975"/>
            <a:ext cx="4851683" cy="1472024"/>
          </a:xfrm>
          <a:custGeom>
            <a:avLst/>
            <a:gdLst/>
            <a:ahLst/>
            <a:cxnLst/>
            <a:rect l="l" t="t" r="r" b="b"/>
            <a:pathLst>
              <a:path w="3638762" h="1104018">
                <a:moveTo>
                  <a:pt x="0" y="0"/>
                </a:moveTo>
                <a:lnTo>
                  <a:pt x="3638762" y="0"/>
                </a:lnTo>
                <a:lnTo>
                  <a:pt x="3405579" y="432801"/>
                </a:lnTo>
                <a:cubicBezTo>
                  <a:pt x="3316157" y="598773"/>
                  <a:pt x="3226196" y="762832"/>
                  <a:pt x="3134078" y="919237"/>
                </a:cubicBezTo>
                <a:lnTo>
                  <a:pt x="3020694" y="1104018"/>
                </a:lnTo>
                <a:lnTo>
                  <a:pt x="609281" y="1104018"/>
                </a:lnTo>
                <a:lnTo>
                  <a:pt x="509137" y="939275"/>
                </a:lnTo>
                <a:cubicBezTo>
                  <a:pt x="417019" y="781200"/>
                  <a:pt x="327058" y="615054"/>
                  <a:pt x="237636" y="44689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1583D5"/>
              </a:solidFill>
            </a:endParaRPr>
          </a:p>
        </p:txBody>
      </p:sp>
      <p:sp>
        <p:nvSpPr>
          <p:cNvPr id="13" name="等腰三角形 4"/>
          <p:cNvSpPr/>
          <p:nvPr/>
        </p:nvSpPr>
        <p:spPr>
          <a:xfrm flipV="1">
            <a:off x="2931564" y="1693138"/>
            <a:ext cx="6447693" cy="1276839"/>
          </a:xfrm>
          <a:custGeom>
            <a:avLst/>
            <a:gdLst/>
            <a:ahLst/>
            <a:cxnLst/>
            <a:rect l="l" t="t" r="r" b="b"/>
            <a:pathLst>
              <a:path w="4835770" h="957629">
                <a:moveTo>
                  <a:pt x="0" y="957629"/>
                </a:moveTo>
                <a:lnTo>
                  <a:pt x="4835770" y="957629"/>
                </a:lnTo>
                <a:cubicBezTo>
                  <a:pt x="4634280" y="706044"/>
                  <a:pt x="4450044" y="393233"/>
                  <a:pt x="4270122" y="65116"/>
                </a:cubicBezTo>
                <a:lnTo>
                  <a:pt x="4235040" y="0"/>
                </a:lnTo>
                <a:lnTo>
                  <a:pt x="596278" y="0"/>
                </a:lnTo>
                <a:lnTo>
                  <a:pt x="565649" y="57602"/>
                </a:lnTo>
                <a:cubicBezTo>
                  <a:pt x="385726" y="389894"/>
                  <a:pt x="201491" y="706044"/>
                  <a:pt x="0" y="95762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dirty="0">
              <a:solidFill>
                <a:srgbClr val="404040"/>
              </a:solidFill>
            </a:endParaRPr>
          </a:p>
        </p:txBody>
      </p:sp>
      <p:sp>
        <p:nvSpPr>
          <p:cNvPr id="37" name="等腰三角形 4"/>
          <p:cNvSpPr/>
          <p:nvPr/>
        </p:nvSpPr>
        <p:spPr>
          <a:xfrm flipV="1">
            <a:off x="3550297" y="1497950"/>
            <a:ext cx="5092995" cy="3482580"/>
          </a:xfrm>
          <a:custGeom>
            <a:avLst/>
            <a:gdLst>
              <a:gd name="connsiteX0" fmla="*/ 0 w 5304693"/>
              <a:gd name="connsiteY0" fmla="*/ 3311769 h 3311769"/>
              <a:gd name="connsiteX1" fmla="*/ 2652347 w 5304693"/>
              <a:gd name="connsiteY1" fmla="*/ 0 h 3311769"/>
              <a:gd name="connsiteX2" fmla="*/ 5304693 w 5304693"/>
              <a:gd name="connsiteY2" fmla="*/ 3311769 h 3311769"/>
              <a:gd name="connsiteX3" fmla="*/ 0 w 5304693"/>
              <a:gd name="connsiteY3" fmla="*/ 3311769 h 3311769"/>
              <a:gd name="connsiteX0" fmla="*/ 0 w 5304693"/>
              <a:gd name="connsiteY0" fmla="*/ 3312054 h 3312054"/>
              <a:gd name="connsiteX1" fmla="*/ 2652347 w 5304693"/>
              <a:gd name="connsiteY1" fmla="*/ 285 h 3312054"/>
              <a:gd name="connsiteX2" fmla="*/ 5304693 w 5304693"/>
              <a:gd name="connsiteY2" fmla="*/ 3312054 h 3312054"/>
              <a:gd name="connsiteX3" fmla="*/ 0 w 5304693"/>
              <a:gd name="connsiteY3" fmla="*/ 3312054 h 3312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04693" h="3312054">
                <a:moveTo>
                  <a:pt x="0" y="3312054"/>
                </a:moveTo>
                <a:cubicBezTo>
                  <a:pt x="884116" y="2208131"/>
                  <a:pt x="1465386" y="-29023"/>
                  <a:pt x="2652347" y="285"/>
                </a:cubicBezTo>
                <a:cubicBezTo>
                  <a:pt x="3839308" y="29593"/>
                  <a:pt x="4420578" y="2208131"/>
                  <a:pt x="5304693" y="3312054"/>
                </a:cubicBezTo>
                <a:lnTo>
                  <a:pt x="0" y="3312054"/>
                </a:lnTo>
                <a:close/>
              </a:path>
            </a:pathLst>
          </a:custGeom>
          <a:solidFill>
            <a:schemeClr val="tx1">
              <a:alpha val="26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14" name="文本框 8"/>
          <p:cNvSpPr txBox="1"/>
          <p:nvPr/>
        </p:nvSpPr>
        <p:spPr>
          <a:xfrm>
            <a:off x="411945" y="2382762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15" name="矩形 14"/>
          <p:cNvSpPr/>
          <p:nvPr/>
        </p:nvSpPr>
        <p:spPr>
          <a:xfrm>
            <a:off x="950859" y="2086754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accent3"/>
                </a:solidFill>
              </a:rPr>
              <a:t>点击此处添加标题</a:t>
            </a:r>
          </a:p>
        </p:txBody>
      </p:sp>
      <p:cxnSp>
        <p:nvCxnSpPr>
          <p:cNvPr id="16" name="直线连接符 15"/>
          <p:cNvCxnSpPr>
            <a:stCxn id="15" idx="3"/>
          </p:cNvCxnSpPr>
          <p:nvPr/>
        </p:nvCxnSpPr>
        <p:spPr>
          <a:xfrm>
            <a:off x="2777000" y="2256031"/>
            <a:ext cx="818871" cy="15390"/>
          </a:xfrm>
          <a:prstGeom prst="line">
            <a:avLst/>
          </a:prstGeom>
          <a:ln w="12700" cmpd="sng">
            <a:solidFill>
              <a:schemeClr val="accent3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文本框 8"/>
          <p:cNvSpPr txBox="1"/>
          <p:nvPr/>
        </p:nvSpPr>
        <p:spPr>
          <a:xfrm>
            <a:off x="615145" y="3771295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18" name="矩形 17"/>
          <p:cNvSpPr/>
          <p:nvPr/>
        </p:nvSpPr>
        <p:spPr>
          <a:xfrm>
            <a:off x="1154059" y="3475287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accent2"/>
                </a:solidFill>
              </a:rPr>
              <a:t>点击此处添加标题</a:t>
            </a:r>
          </a:p>
        </p:txBody>
      </p:sp>
      <p:cxnSp>
        <p:nvCxnSpPr>
          <p:cNvPr id="19" name="直线连接符 18"/>
          <p:cNvCxnSpPr>
            <a:stCxn id="18" idx="3"/>
          </p:cNvCxnSpPr>
          <p:nvPr/>
        </p:nvCxnSpPr>
        <p:spPr>
          <a:xfrm>
            <a:off x="2980200" y="3644564"/>
            <a:ext cx="1345108" cy="15390"/>
          </a:xfrm>
          <a:prstGeom prst="line">
            <a:avLst/>
          </a:prstGeom>
          <a:ln w="12700" cmpd="sng">
            <a:solidFill>
              <a:schemeClr val="accent2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文本框 8"/>
          <p:cNvSpPr txBox="1"/>
          <p:nvPr/>
        </p:nvSpPr>
        <p:spPr>
          <a:xfrm>
            <a:off x="1361547" y="5138987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1900461" y="4842979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600" b="1" dirty="0">
                <a:solidFill>
                  <a:schemeClr val="accent1"/>
                </a:solidFill>
              </a:rPr>
              <a:t>点击此处添加标题</a:t>
            </a:r>
          </a:p>
        </p:txBody>
      </p:sp>
      <p:cxnSp>
        <p:nvCxnSpPr>
          <p:cNvPr id="22" name="直线连接符 21"/>
          <p:cNvCxnSpPr>
            <a:stCxn id="21" idx="3"/>
          </p:cNvCxnSpPr>
          <p:nvPr/>
        </p:nvCxnSpPr>
        <p:spPr>
          <a:xfrm>
            <a:off x="3726602" y="5012256"/>
            <a:ext cx="1302090" cy="15390"/>
          </a:xfrm>
          <a:prstGeom prst="line">
            <a:avLst/>
          </a:prstGeom>
          <a:ln w="12700" cmpd="sng">
            <a:solidFill>
              <a:schemeClr val="accent1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文本框 8"/>
          <p:cNvSpPr txBox="1"/>
          <p:nvPr/>
        </p:nvSpPr>
        <p:spPr>
          <a:xfrm flipH="1">
            <a:off x="9592893" y="2382762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26" name="矩形 25"/>
          <p:cNvSpPr/>
          <p:nvPr/>
        </p:nvSpPr>
        <p:spPr>
          <a:xfrm flipH="1">
            <a:off x="9592893" y="2086754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accent3"/>
                </a:solidFill>
              </a:rPr>
              <a:t>点击此处添加标题</a:t>
            </a:r>
          </a:p>
        </p:txBody>
      </p:sp>
      <p:cxnSp>
        <p:nvCxnSpPr>
          <p:cNvPr id="27" name="直线连接符 26"/>
          <p:cNvCxnSpPr>
            <a:stCxn id="26" idx="3"/>
          </p:cNvCxnSpPr>
          <p:nvPr/>
        </p:nvCxnSpPr>
        <p:spPr>
          <a:xfrm flipH="1">
            <a:off x="8793105" y="2256031"/>
            <a:ext cx="799788" cy="15390"/>
          </a:xfrm>
          <a:prstGeom prst="line">
            <a:avLst/>
          </a:prstGeom>
          <a:ln w="12700" cmpd="sng">
            <a:solidFill>
              <a:schemeClr val="accent3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文本框 8"/>
          <p:cNvSpPr txBox="1"/>
          <p:nvPr/>
        </p:nvSpPr>
        <p:spPr>
          <a:xfrm flipH="1">
            <a:off x="9389693" y="3771295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29" name="矩形 28"/>
          <p:cNvSpPr/>
          <p:nvPr/>
        </p:nvSpPr>
        <p:spPr>
          <a:xfrm flipH="1">
            <a:off x="9389693" y="3475287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accent2"/>
                </a:solidFill>
              </a:rPr>
              <a:t>点击此处添加标题</a:t>
            </a:r>
          </a:p>
        </p:txBody>
      </p:sp>
      <p:cxnSp>
        <p:nvCxnSpPr>
          <p:cNvPr id="30" name="直线连接符 29"/>
          <p:cNvCxnSpPr>
            <a:stCxn id="29" idx="3"/>
          </p:cNvCxnSpPr>
          <p:nvPr/>
        </p:nvCxnSpPr>
        <p:spPr>
          <a:xfrm flipH="1">
            <a:off x="8154531" y="3644564"/>
            <a:ext cx="1235162" cy="15390"/>
          </a:xfrm>
          <a:prstGeom prst="line">
            <a:avLst/>
          </a:prstGeom>
          <a:ln w="12700" cmpd="sng">
            <a:solidFill>
              <a:schemeClr val="accent2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文本框 8"/>
          <p:cNvSpPr txBox="1"/>
          <p:nvPr/>
        </p:nvSpPr>
        <p:spPr>
          <a:xfrm flipH="1">
            <a:off x="8643292" y="5138987"/>
            <a:ext cx="2365055" cy="284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67" dirty="0"/>
              <a:t>建议正文</a:t>
            </a:r>
            <a:r>
              <a:rPr lang="en-US" altLang="zh-CN" sz="1067" dirty="0"/>
              <a:t>8-10</a:t>
            </a:r>
            <a:r>
              <a:rPr lang="zh-CN" altLang="en-US" sz="1067" dirty="0"/>
              <a:t>号字，</a:t>
            </a:r>
            <a:r>
              <a:rPr lang="en-US" altLang="zh-CN" sz="1067" dirty="0"/>
              <a:t>1.3</a:t>
            </a:r>
            <a:r>
              <a:rPr lang="zh-CN" altLang="en-US" sz="1067" dirty="0"/>
              <a:t>倍字间距。</a:t>
            </a:r>
          </a:p>
        </p:txBody>
      </p:sp>
      <p:sp>
        <p:nvSpPr>
          <p:cNvPr id="32" name="矩形 31"/>
          <p:cNvSpPr/>
          <p:nvPr/>
        </p:nvSpPr>
        <p:spPr>
          <a:xfrm flipH="1">
            <a:off x="8643292" y="4842979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chemeClr val="accent1"/>
                </a:solidFill>
              </a:rPr>
              <a:t>点击此处添加标题</a:t>
            </a:r>
          </a:p>
        </p:txBody>
      </p:sp>
      <p:cxnSp>
        <p:nvCxnSpPr>
          <p:cNvPr id="33" name="直线连接符 32"/>
          <p:cNvCxnSpPr>
            <a:stCxn id="32" idx="3"/>
          </p:cNvCxnSpPr>
          <p:nvPr/>
        </p:nvCxnSpPr>
        <p:spPr>
          <a:xfrm flipH="1">
            <a:off x="7164898" y="5012256"/>
            <a:ext cx="1478394" cy="15390"/>
          </a:xfrm>
          <a:prstGeom prst="line">
            <a:avLst/>
          </a:prstGeom>
          <a:ln w="12700" cmpd="sng">
            <a:solidFill>
              <a:schemeClr val="accent1"/>
            </a:solidFill>
            <a:headEnd type="oval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5373872" y="2086754"/>
            <a:ext cx="144584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TEXT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HERE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373872" y="3454769"/>
            <a:ext cx="144584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TEXT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HERE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373872" y="4758683"/>
            <a:ext cx="1445847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1867" b="1" dirty="0">
                <a:solidFill>
                  <a:schemeClr val="bg1"/>
                </a:solidFill>
              </a:rPr>
              <a:t>TEXT</a:t>
            </a:r>
            <a:r>
              <a:rPr kumimoji="1" lang="zh-CN" altLang="en-US" sz="1867" b="1" dirty="0">
                <a:solidFill>
                  <a:schemeClr val="bg1"/>
                </a:solidFill>
              </a:rPr>
              <a:t> </a:t>
            </a:r>
            <a:r>
              <a:rPr kumimoji="1" lang="en-US" altLang="zh-CN" sz="1867" b="1" dirty="0">
                <a:solidFill>
                  <a:schemeClr val="bg1"/>
                </a:solidFill>
              </a:rPr>
              <a:t>HERE</a:t>
            </a:r>
            <a:endParaRPr kumimoji="1" lang="zh-CN" altLang="en-US" sz="1867" b="1" dirty="0">
              <a:solidFill>
                <a:schemeClr val="bg1"/>
              </a:solidFill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72" y="6201860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887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853118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Theme">
  <a:themeElements>
    <a:clrScheme name="绿色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Office Theme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http://schemas.microsoft.com/sharepoint/v3/fields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241</TotalTime>
  <Words>499</Words>
  <Application>Microsoft Office PowerPoint</Application>
  <PresentationFormat>自定义</PresentationFormat>
  <Paragraphs>55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2_Office Theme</vt:lpstr>
      <vt:lpstr>1_Office Theme</vt:lpstr>
      <vt:lpstr>3_Office Theme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Administrator</cp:lastModifiedBy>
  <cp:revision>85</cp:revision>
  <dcterms:created xsi:type="dcterms:W3CDTF">2010-04-12T23:12:02Z</dcterms:created>
  <dcterms:modified xsi:type="dcterms:W3CDTF">2016-04-20T06:39:59Z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