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</p:sldMasterIdLst>
  <p:notesMasterIdLst>
    <p:notesMasterId r:id="rId9"/>
  </p:notesMasterIdLst>
  <p:sldIdLst>
    <p:sldId id="264" r:id="rId6"/>
    <p:sldId id="259" r:id="rId7"/>
    <p:sldId id="265" r:id="rId8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48"/>
  </p:normalViewPr>
  <p:slideViewPr>
    <p:cSldViewPr snapToGrid="0" snapToObjects="1">
      <p:cViewPr varScale="1">
        <p:scale>
          <a:sx n="84" d="100"/>
          <a:sy n="84" d="100"/>
        </p:scale>
        <p:origin x="90" y="15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B1B7C-06BC-44E0-9B0F-13E7B1D0B21E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76A9-B835-43F2-A34D-899F13EE9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669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485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 smtClean="0"/>
              <a:t>CLICK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HERE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TO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ADD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YOUR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0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03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9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6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3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8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4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6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6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5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0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4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7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61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5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  <p:sldLayoutId id="2147493465" r:id="rId3"/>
    <p:sldLayoutId id="2147493466" r:id="rId4"/>
    <p:sldLayoutId id="2147493467" r:id="rId5"/>
    <p:sldLayoutId id="2147493468" r:id="rId6"/>
    <p:sldLayoutId id="2147493469" r:id="rId7"/>
    <p:sldLayoutId id="2147493470" r:id="rId8"/>
    <p:sldLayoutId id="2147493471" r:id="rId9"/>
    <p:sldLayoutId id="2147493472" r:id="rId10"/>
    <p:sldLayoutId id="21474934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FLOW CHART WITH EIGHT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grpSp>
        <p:nvGrpSpPr>
          <p:cNvPr id="129" name="组 128"/>
          <p:cNvGrpSpPr/>
          <p:nvPr/>
        </p:nvGrpSpPr>
        <p:grpSpPr>
          <a:xfrm>
            <a:off x="7613948" y="3213667"/>
            <a:ext cx="1615279" cy="949439"/>
            <a:chOff x="3902075" y="4498975"/>
            <a:chExt cx="831850" cy="488950"/>
          </a:xfrm>
          <a:solidFill>
            <a:schemeClr val="bg1"/>
          </a:solidFill>
          <a:effectLst/>
        </p:grpSpPr>
        <p:sp>
          <p:nvSpPr>
            <p:cNvPr id="130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37" name="燕尾形 136"/>
          <p:cNvSpPr/>
          <p:nvPr/>
        </p:nvSpPr>
        <p:spPr>
          <a:xfrm>
            <a:off x="1053986" y="1208893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8" name="文本框 8"/>
          <p:cNvSpPr txBox="1"/>
          <p:nvPr/>
        </p:nvSpPr>
        <p:spPr>
          <a:xfrm>
            <a:off x="1246719" y="1466715"/>
            <a:ext cx="411479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1359033" y="1107715"/>
            <a:ext cx="3659964" cy="338554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1600" b="1" dirty="0"/>
              <a:t>NO.1</a:t>
            </a:r>
            <a:r>
              <a:rPr lang="zh-CN" altLang="en-US" sz="1600" b="1" dirty="0"/>
              <a:t> 点击此处添加标题</a:t>
            </a:r>
            <a:endParaRPr lang="en-US" altLang="zh-CN" sz="1600" b="1" dirty="0"/>
          </a:p>
        </p:txBody>
      </p:sp>
      <p:sp>
        <p:nvSpPr>
          <p:cNvPr id="140" name="燕尾形 139"/>
          <p:cNvSpPr/>
          <p:nvPr/>
        </p:nvSpPr>
        <p:spPr>
          <a:xfrm>
            <a:off x="1053986" y="2889652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1" name="文本框 8"/>
          <p:cNvSpPr txBox="1"/>
          <p:nvPr/>
        </p:nvSpPr>
        <p:spPr>
          <a:xfrm>
            <a:off x="1246719" y="3147474"/>
            <a:ext cx="411479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2" name="矩形 141"/>
          <p:cNvSpPr/>
          <p:nvPr/>
        </p:nvSpPr>
        <p:spPr>
          <a:xfrm>
            <a:off x="1359033" y="2788474"/>
            <a:ext cx="3659964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1600" b="1" dirty="0"/>
              <a:t>NO.2</a:t>
            </a:r>
            <a:r>
              <a:rPr lang="zh-CN" altLang="en-US" sz="1600" b="1" dirty="0"/>
              <a:t> 点击此处添加标题</a:t>
            </a:r>
            <a:endParaRPr lang="en-US" altLang="zh-CN" sz="1600" b="1" dirty="0"/>
          </a:p>
        </p:txBody>
      </p:sp>
      <p:sp>
        <p:nvSpPr>
          <p:cNvPr id="143" name="燕尾形 142"/>
          <p:cNvSpPr/>
          <p:nvPr/>
        </p:nvSpPr>
        <p:spPr>
          <a:xfrm>
            <a:off x="1053986" y="457040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4" name="文本框 8"/>
          <p:cNvSpPr txBox="1"/>
          <p:nvPr/>
        </p:nvSpPr>
        <p:spPr>
          <a:xfrm>
            <a:off x="1246719" y="4828231"/>
            <a:ext cx="4114799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5" name="矩形 144"/>
          <p:cNvSpPr/>
          <p:nvPr/>
        </p:nvSpPr>
        <p:spPr>
          <a:xfrm>
            <a:off x="1359033" y="4469231"/>
            <a:ext cx="3659964" cy="33855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1600" b="1" dirty="0"/>
              <a:t>NO.3</a:t>
            </a:r>
            <a:r>
              <a:rPr lang="zh-CN" altLang="en-US" sz="1600" b="1" dirty="0"/>
              <a:t> 点击此处添加标题</a:t>
            </a:r>
            <a:endParaRPr lang="en-US" altLang="zh-CN" sz="16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6100373" y="2716610"/>
            <a:ext cx="1952295" cy="3408847"/>
            <a:chOff x="4574684" y="2037457"/>
            <a:chExt cx="1464221" cy="2556635"/>
          </a:xfrm>
        </p:grpSpPr>
        <p:sp>
          <p:nvSpPr>
            <p:cNvPr id="127" name="下弧形箭头 126"/>
            <p:cNvSpPr/>
            <p:nvPr/>
          </p:nvSpPr>
          <p:spPr>
            <a:xfrm rot="14400000">
              <a:off x="3930944" y="2681197"/>
              <a:ext cx="2556635" cy="1269155"/>
            </a:xfrm>
            <a:prstGeom prst="curvedDownArrow">
              <a:avLst>
                <a:gd name="adj1" fmla="val 62168"/>
                <a:gd name="adj2" fmla="val 115702"/>
                <a:gd name="adj3" fmla="val 25000"/>
              </a:avLst>
            </a:prstGeom>
            <a:solidFill>
              <a:schemeClr val="accent1"/>
            </a:solidFill>
            <a:ln w="381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46" name="Freeform 217"/>
            <p:cNvSpPr>
              <a:spLocks noEditPoints="1"/>
            </p:cNvSpPr>
            <p:nvPr/>
          </p:nvSpPr>
          <p:spPr bwMode="auto">
            <a:xfrm rot="3247206">
              <a:off x="4783149" y="2670927"/>
              <a:ext cx="338542" cy="246212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矩形 158"/>
            <p:cNvSpPr/>
            <p:nvPr/>
          </p:nvSpPr>
          <p:spPr>
            <a:xfrm rot="21095453">
              <a:off x="5219931" y="3833183"/>
              <a:ext cx="818974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b="1" dirty="0"/>
                <a:t>STEP</a:t>
              </a:r>
              <a:r>
                <a:rPr lang="zh-CN" altLang="en-US" sz="1600" b="1" dirty="0"/>
                <a:t> </a:t>
              </a:r>
              <a:r>
                <a:rPr lang="en-US" altLang="zh-CN" sz="1600" b="1" dirty="0"/>
                <a:t>ONE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39393" y="1214568"/>
            <a:ext cx="3408847" cy="1692208"/>
            <a:chOff x="5203949" y="910926"/>
            <a:chExt cx="2556635" cy="1269156"/>
          </a:xfrm>
        </p:grpSpPr>
        <p:sp>
          <p:nvSpPr>
            <p:cNvPr id="126" name="下弧形箭头 125"/>
            <p:cNvSpPr/>
            <p:nvPr/>
          </p:nvSpPr>
          <p:spPr>
            <a:xfrm>
              <a:off x="5203949" y="910926"/>
              <a:ext cx="2556635" cy="1269156"/>
            </a:xfrm>
            <a:prstGeom prst="curvedDownArrow">
              <a:avLst>
                <a:gd name="adj1" fmla="val 62168"/>
                <a:gd name="adj2" fmla="val 115702"/>
                <a:gd name="adj3" fmla="val 25000"/>
              </a:avLst>
            </a:prstGeom>
            <a:solidFill>
              <a:schemeClr val="accent2"/>
            </a:solidFill>
            <a:ln w="381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48" name="组 147"/>
            <p:cNvGrpSpPr/>
            <p:nvPr/>
          </p:nvGrpSpPr>
          <p:grpSpPr>
            <a:xfrm>
              <a:off x="6810350" y="1232408"/>
              <a:ext cx="396430" cy="475110"/>
              <a:chOff x="1536700" y="911225"/>
              <a:chExt cx="831850" cy="996950"/>
            </a:xfrm>
            <a:solidFill>
              <a:schemeClr val="tx1"/>
            </a:solidFill>
          </p:grpSpPr>
          <p:sp>
            <p:nvSpPr>
              <p:cNvPr id="149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0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1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2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3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4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5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6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7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  <p:sp>
            <p:nvSpPr>
              <p:cNvPr id="158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 u="sng"/>
              </a:p>
            </p:txBody>
          </p:sp>
        </p:grpSp>
        <p:sp>
          <p:nvSpPr>
            <p:cNvPr id="160" name="矩形 159"/>
            <p:cNvSpPr/>
            <p:nvPr/>
          </p:nvSpPr>
          <p:spPr>
            <a:xfrm rot="17202459">
              <a:off x="5296167" y="1438332"/>
              <a:ext cx="827390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b="1" dirty="0"/>
                <a:t>STEP</a:t>
              </a:r>
              <a:r>
                <a:rPr lang="zh-CN" altLang="en-US" sz="1600" b="1" dirty="0"/>
                <a:t> </a:t>
              </a:r>
              <a:r>
                <a:rPr lang="en-US" altLang="zh-CN" sz="1600" b="1" dirty="0"/>
                <a:t>TWO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94751" y="2943729"/>
            <a:ext cx="1692207" cy="3408847"/>
            <a:chOff x="6745467" y="2207796"/>
            <a:chExt cx="1269155" cy="2556635"/>
          </a:xfrm>
        </p:grpSpPr>
        <p:sp>
          <p:nvSpPr>
            <p:cNvPr id="128" name="下弧形箭头 127"/>
            <p:cNvSpPr/>
            <p:nvPr/>
          </p:nvSpPr>
          <p:spPr>
            <a:xfrm rot="7200000">
              <a:off x="6101727" y="2851536"/>
              <a:ext cx="2556635" cy="1269155"/>
            </a:xfrm>
            <a:prstGeom prst="curvedDownArrow">
              <a:avLst>
                <a:gd name="adj1" fmla="val 62168"/>
                <a:gd name="adj2" fmla="val 115702"/>
                <a:gd name="adj3" fmla="val 25000"/>
              </a:avLst>
            </a:prstGeom>
            <a:solidFill>
              <a:schemeClr val="accent3"/>
            </a:solidFill>
            <a:ln w="381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47" name="Freeform 119"/>
            <p:cNvSpPr>
              <a:spLocks noEditPoints="1"/>
            </p:cNvSpPr>
            <p:nvPr/>
          </p:nvSpPr>
          <p:spPr bwMode="auto">
            <a:xfrm>
              <a:off x="6778577" y="3735299"/>
              <a:ext cx="332804" cy="332802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矩形 160"/>
            <p:cNvSpPr/>
            <p:nvPr/>
          </p:nvSpPr>
          <p:spPr>
            <a:xfrm rot="3046796">
              <a:off x="7303609" y="2692434"/>
              <a:ext cx="913952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b="1" dirty="0"/>
                <a:t>STEP</a:t>
              </a:r>
              <a:r>
                <a:rPr lang="zh-CN" altLang="en-US" sz="1600" b="1" dirty="0"/>
                <a:t> </a:t>
              </a:r>
              <a:r>
                <a:rPr lang="en-US" altLang="zh-CN" sz="1600" b="1" dirty="0"/>
                <a:t>THREE</a:t>
              </a:r>
            </a:p>
          </p:txBody>
        </p:sp>
      </p:grpSp>
      <p:pic>
        <p:nvPicPr>
          <p:cNvPr id="43" name="图片 4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658" y="627705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FLOW CHART WITH EIGHT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STAGES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62585" y="1589429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62585" y="2665281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62585" y="3741133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62585" y="4816985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810545" y="1577991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810545" y="2653843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810545" y="3729695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810545" y="4805547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bg1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  <p:pic>
        <p:nvPicPr>
          <p:cNvPr id="54" name="图片 5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658" y="627705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5887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56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75DC"/>
      </a:accent1>
      <a:accent2>
        <a:srgbClr val="07B575"/>
      </a:accent2>
      <a:accent3>
        <a:srgbClr val="7FD41C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</TotalTime>
  <Words>567</Words>
  <Application>Microsoft Office PowerPoint</Application>
  <PresentationFormat>自定义</PresentationFormat>
  <Paragraphs>44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87</cp:revision>
  <dcterms:created xsi:type="dcterms:W3CDTF">2010-04-12T23:12:02Z</dcterms:created>
  <dcterms:modified xsi:type="dcterms:W3CDTF">2015-10-27T04:27:03Z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