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22" r:id="rId3"/>
    <p:sldId id="323" r:id="rId4"/>
  </p:sldIdLst>
  <p:sldSz cx="12192000" cy="6858000"/>
  <p:notesSz cx="6858000" cy="9144000"/>
  <p:defaultTextStyle>
    <a:defPPr>
      <a:defRPr lang="id-ID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A5660"/>
    <a:srgbClr val="E04548"/>
    <a:srgbClr val="00B5B5"/>
    <a:srgbClr val="5895CB"/>
    <a:srgbClr val="2C314A"/>
    <a:srgbClr val="EBC40B"/>
    <a:srgbClr val="F165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6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9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0AAD56-684C-458A-8A47-E60FE7B3B98F}" type="doc">
      <dgm:prSet loTypeId="urn:microsoft.com/office/officeart/2008/layout/HorizontalMultiLevelHierarchy" loCatId="hierarchy" qsTypeId="urn:microsoft.com/office/officeart/2005/8/quickstyle/simple2" qsCatId="simple" csTypeId="urn:microsoft.com/office/officeart/2005/8/colors/accent6_3" csCatId="accent6" phldr="1"/>
      <dgm:spPr/>
      <dgm:t>
        <a:bodyPr/>
        <a:lstStyle/>
        <a:p>
          <a:endParaRPr lang="id-ID"/>
        </a:p>
      </dgm:t>
    </dgm:pt>
    <dgm:pt modelId="{702C0B98-08DE-4C49-BA31-74486420DD55}">
      <dgm:prSet phldrT="[Text]" custT="1"/>
      <dgm:spPr>
        <a:solidFill>
          <a:schemeClr val="tx2"/>
        </a:solidFill>
      </dgm:spPr>
      <dgm:t>
        <a:bodyPr/>
        <a:lstStyle/>
        <a:p>
          <a:r>
            <a:rPr lang="id-ID" sz="1800" smtClean="0">
              <a:latin typeface="+mj-lt"/>
              <a:cs typeface="Lato Regular" panose="020F0502020204030203" pitchFamily="34" charset="0"/>
            </a:rPr>
            <a:t>Diector</a:t>
          </a:r>
          <a:endParaRPr lang="id-ID" sz="1800">
            <a:latin typeface="+mj-lt"/>
            <a:cs typeface="Lato Regular" panose="020F0502020204030203" pitchFamily="34" charset="0"/>
          </a:endParaRPr>
        </a:p>
      </dgm:t>
    </dgm:pt>
    <dgm:pt modelId="{5812AE65-A6CC-45E1-8618-E09CAC1FE0E4}" type="parTrans" cxnId="{B0928AFA-5FDF-4624-BAA4-1126007A5EB4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11436F83-C7BA-46B1-8B3F-C5CF099D945A}" type="sibTrans" cxnId="{B0928AFA-5FDF-4624-BAA4-1126007A5EB4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82A32833-51B0-4A3B-BFEC-68185DF9C6EA}">
      <dgm:prSet phldrT="[Text]" custT="1"/>
      <dgm:spPr/>
      <dgm:t>
        <a:bodyPr/>
        <a:lstStyle/>
        <a:p>
          <a:r>
            <a:rPr lang="id-ID" sz="1800" smtClean="0">
              <a:latin typeface="+mj-lt"/>
            </a:rPr>
            <a:t> Ass. Mgr.</a:t>
          </a:r>
          <a:endParaRPr lang="id-ID" sz="1800">
            <a:latin typeface="+mj-lt"/>
          </a:endParaRPr>
        </a:p>
      </dgm:t>
    </dgm:pt>
    <dgm:pt modelId="{946A38CB-4AB4-410C-AB38-AF9733110147}" type="parTrans" cxnId="{CD7E9CB8-49F3-47A6-900F-2BB30CA84F45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D46EF7DC-B56B-4A72-8337-AE7440C3B103}" type="sibTrans" cxnId="{CD7E9CB8-49F3-47A6-900F-2BB30CA84F45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50099698-7362-492F-A695-014CA9C14110}">
      <dgm:prSet phldrT="[Text]" custT="1"/>
      <dgm:spPr>
        <a:solidFill>
          <a:schemeClr val="accent2"/>
        </a:solidFill>
      </dgm:spPr>
      <dgm:t>
        <a:bodyPr/>
        <a:lstStyle/>
        <a:p>
          <a:r>
            <a:rPr lang="id-ID" sz="1800" smtClean="0">
              <a:latin typeface="+mj-lt"/>
            </a:rPr>
            <a:t>Manager 3</a:t>
          </a:r>
          <a:endParaRPr lang="id-ID" sz="1800">
            <a:latin typeface="+mj-lt"/>
          </a:endParaRPr>
        </a:p>
      </dgm:t>
    </dgm:pt>
    <dgm:pt modelId="{A7BED233-E141-42F9-B31B-81C84F52ECF5}" type="parTrans" cxnId="{03A2B231-6A72-4583-B765-80A7DF75A0D0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1C438634-9BBA-4804-9CE9-0A4E61D1A829}" type="sibTrans" cxnId="{03A2B231-6A72-4583-B765-80A7DF75A0D0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19DEC517-B7F6-4D28-ACA6-1F431C234DFC}">
      <dgm:prSet phldrT="[Text]" custT="1"/>
      <dgm:spPr>
        <a:solidFill>
          <a:schemeClr val="accent3"/>
        </a:solidFill>
      </dgm:spPr>
      <dgm:t>
        <a:bodyPr/>
        <a:lstStyle/>
        <a:p>
          <a:r>
            <a:rPr lang="id-ID" sz="1800" smtClean="0">
              <a:latin typeface="+mj-lt"/>
            </a:rPr>
            <a:t> Manager 4</a:t>
          </a:r>
          <a:endParaRPr lang="id-ID" sz="1800">
            <a:latin typeface="+mj-lt"/>
          </a:endParaRPr>
        </a:p>
      </dgm:t>
    </dgm:pt>
    <dgm:pt modelId="{2B5DD6D9-88AB-4942-BAE2-1B2A3878DBBB}" type="parTrans" cxnId="{F7D420FB-B6CE-4230-8ED2-6DC3E0CD0CB5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6CB3E4FA-E06D-4194-8950-3C764B5BDFA3}" type="sibTrans" cxnId="{F7D420FB-B6CE-4230-8ED2-6DC3E0CD0CB5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5802E2E9-F359-4F11-AB25-0BB35774F556}">
      <dgm:prSet custT="1"/>
      <dgm:spPr>
        <a:solidFill>
          <a:schemeClr val="accent1"/>
        </a:solidFill>
      </dgm:spPr>
      <dgm:t>
        <a:bodyPr/>
        <a:lstStyle/>
        <a:p>
          <a:r>
            <a:rPr lang="id-ID" sz="1800" smtClean="0">
              <a:latin typeface="+mj-lt"/>
            </a:rPr>
            <a:t>Manager 2</a:t>
          </a:r>
          <a:endParaRPr lang="id-ID" sz="1800">
            <a:latin typeface="+mj-lt"/>
          </a:endParaRPr>
        </a:p>
      </dgm:t>
    </dgm:pt>
    <dgm:pt modelId="{BD12F5EE-F206-47B1-A6DF-18CE55D1C741}" type="parTrans" cxnId="{107705C3-1212-41DC-B0D9-E5644B805AEB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1F1B8BA5-3417-4FFC-83BE-7D44E9BE17A4}" type="sibTrans" cxnId="{107705C3-1212-41DC-B0D9-E5644B805AEB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915F63F8-DF0F-47CC-AB0B-6ED7848D325D}">
      <dgm:prSet custT="1"/>
      <dgm:spPr/>
      <dgm:t>
        <a:bodyPr/>
        <a:lstStyle/>
        <a:p>
          <a:r>
            <a:rPr lang="id-ID" sz="1800" smtClean="0">
              <a:latin typeface="+mj-lt"/>
            </a:rPr>
            <a:t>Ass. Mgr</a:t>
          </a:r>
          <a:endParaRPr lang="id-ID" sz="1800">
            <a:latin typeface="+mj-lt"/>
          </a:endParaRPr>
        </a:p>
      </dgm:t>
    </dgm:pt>
    <dgm:pt modelId="{79008B8A-EA67-40F0-8D5E-8666D54FDDF6}" type="parTrans" cxnId="{E8AEFA24-E17A-412F-88A6-ACFEE84B24A4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93A05A42-7408-4458-8C61-832CE57724A9}" type="sibTrans" cxnId="{E8AEFA24-E17A-412F-88A6-ACFEE84B24A4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E1FC624D-B90A-4EE2-90DA-8F3792368AC6}">
      <dgm:prSet custT="1"/>
      <dgm:spPr>
        <a:solidFill>
          <a:schemeClr val="bg2"/>
        </a:solidFill>
      </dgm:spPr>
      <dgm:t>
        <a:bodyPr/>
        <a:lstStyle/>
        <a:p>
          <a:r>
            <a:rPr lang="id-ID" sz="1800" smtClean="0">
              <a:latin typeface="+mj-lt"/>
            </a:rPr>
            <a:t>Manager 1</a:t>
          </a:r>
          <a:endParaRPr lang="id-ID" sz="1800">
            <a:latin typeface="+mj-lt"/>
          </a:endParaRPr>
        </a:p>
      </dgm:t>
    </dgm:pt>
    <dgm:pt modelId="{32A81E63-5BF3-4A61-B8B8-FE9C45E61494}" type="parTrans" cxnId="{FD4B7166-4796-47D3-902F-696A1E5844D4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63798B6E-E961-44B8-91C2-6DB90EE7F6D2}" type="sibTrans" cxnId="{FD4B7166-4796-47D3-902F-696A1E5844D4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5108C876-48B7-46E8-B2FE-CCB422C0A9D4}">
      <dgm:prSet custT="1"/>
      <dgm:spPr/>
      <dgm:t>
        <a:bodyPr/>
        <a:lstStyle/>
        <a:p>
          <a:r>
            <a:rPr lang="id-ID" sz="1800" smtClean="0">
              <a:latin typeface="+mj-lt"/>
            </a:rPr>
            <a:t>Ass. Mgr</a:t>
          </a:r>
          <a:endParaRPr lang="id-ID" sz="1800">
            <a:latin typeface="+mj-lt"/>
          </a:endParaRPr>
        </a:p>
      </dgm:t>
    </dgm:pt>
    <dgm:pt modelId="{BB1DC168-C8A0-4BE8-9864-4D68BCEDF7D5}" type="parTrans" cxnId="{11F8B1B9-2503-4430-83CF-75C6C264422E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3488E343-6305-44ED-9E48-66A5EFF1CAEC}" type="sibTrans" cxnId="{11F8B1B9-2503-4430-83CF-75C6C264422E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A0E0AE14-19F5-4FCF-92C0-3E5AAD703D87}">
      <dgm:prSet custT="1"/>
      <dgm:spPr/>
      <dgm:t>
        <a:bodyPr/>
        <a:lstStyle/>
        <a:p>
          <a:r>
            <a:rPr lang="id-ID" sz="1800" smtClean="0">
              <a:latin typeface="+mj-lt"/>
            </a:rPr>
            <a:t>Ass. Mgr</a:t>
          </a:r>
          <a:endParaRPr lang="id-ID" sz="1800">
            <a:latin typeface="+mj-lt"/>
          </a:endParaRPr>
        </a:p>
      </dgm:t>
    </dgm:pt>
    <dgm:pt modelId="{4EEC687C-2FD2-46F5-AE8D-E6BC96FEB71D}" type="parTrans" cxnId="{D7CE729E-0995-42FF-A3D4-59DCD5D4657E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D8E38389-32C2-4E52-9E95-922EFA6C0FB7}" type="sibTrans" cxnId="{D7CE729E-0995-42FF-A3D4-59DCD5D4657E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1D9D08F1-EC2D-454C-8C1F-AAA7529539A7}">
      <dgm:prSet custT="1"/>
      <dgm:spPr/>
      <dgm:t>
        <a:bodyPr/>
        <a:lstStyle/>
        <a:p>
          <a:r>
            <a:rPr lang="id-ID" sz="1800" smtClean="0">
              <a:latin typeface="+mj-lt"/>
            </a:rPr>
            <a:t>Ass. Mgr</a:t>
          </a:r>
          <a:endParaRPr lang="id-ID" sz="1800">
            <a:latin typeface="+mj-lt"/>
          </a:endParaRPr>
        </a:p>
      </dgm:t>
    </dgm:pt>
    <dgm:pt modelId="{32C829A5-887E-4B78-A01F-DF15875AA5E7}" type="parTrans" cxnId="{0ADAD32C-A277-424C-94DB-AE17D8812AB7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C5959D76-C2A9-4EE4-AF06-58C35DD20F01}" type="sibTrans" cxnId="{0ADAD32C-A277-424C-94DB-AE17D8812AB7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A405CCEC-3C5C-4BBB-98B6-72231704B1C2}">
      <dgm:prSet custT="1"/>
      <dgm:spPr/>
      <dgm:t>
        <a:bodyPr/>
        <a:lstStyle/>
        <a:p>
          <a:r>
            <a:rPr lang="id-ID" sz="1800" smtClean="0">
              <a:latin typeface="+mj-lt"/>
            </a:rPr>
            <a:t>Ass. Mgr</a:t>
          </a:r>
          <a:endParaRPr lang="id-ID" sz="1800">
            <a:latin typeface="+mj-lt"/>
          </a:endParaRPr>
        </a:p>
      </dgm:t>
    </dgm:pt>
    <dgm:pt modelId="{36E43DFE-8DCF-4A3F-BA6F-9EF68F48B120}" type="parTrans" cxnId="{B3396AAB-70A2-4D3B-A4FF-7C2B50E692B5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50FEFF5D-DD0B-4462-9792-89401803D12A}" type="sibTrans" cxnId="{B3396AAB-70A2-4D3B-A4FF-7C2B50E692B5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97D0DD99-04A1-4270-956B-36AFA490050A}">
      <dgm:prSet custT="1"/>
      <dgm:spPr/>
      <dgm:t>
        <a:bodyPr/>
        <a:lstStyle/>
        <a:p>
          <a:pPr algn="ctr"/>
          <a:r>
            <a:rPr lang="id-ID" sz="1800" smtClean="0">
              <a:latin typeface="+mj-lt"/>
            </a:rPr>
            <a:t>Staff</a:t>
          </a:r>
          <a:endParaRPr lang="id-ID" sz="1800">
            <a:latin typeface="+mj-lt"/>
          </a:endParaRPr>
        </a:p>
      </dgm:t>
    </dgm:pt>
    <dgm:pt modelId="{458D96E0-9950-4FBA-9621-1F95156065B1}" type="parTrans" cxnId="{825379B3-7123-40CA-AA0D-9FD18E5FF4CD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682D747C-8F6C-4741-BA72-D970215C089C}" type="sibTrans" cxnId="{825379B3-7123-40CA-AA0D-9FD18E5FF4CD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6BD4FA41-465F-4968-9031-BD7ADD8F2A61}">
      <dgm:prSet custT="1"/>
      <dgm:spPr/>
      <dgm:t>
        <a:bodyPr/>
        <a:lstStyle/>
        <a:p>
          <a:r>
            <a:rPr lang="id-ID" sz="1800" smtClean="0">
              <a:latin typeface="+mj-lt"/>
            </a:rPr>
            <a:t>Staff</a:t>
          </a:r>
          <a:endParaRPr lang="id-ID" sz="1800">
            <a:latin typeface="+mj-lt"/>
          </a:endParaRPr>
        </a:p>
      </dgm:t>
    </dgm:pt>
    <dgm:pt modelId="{9EB6D340-6186-402D-A247-9CFE98CB0E51}" type="parTrans" cxnId="{EA4BB6C4-67A3-45B8-9604-CA9F8E50A424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0BBCB852-B1F7-4782-B68B-AE911C9FE525}" type="sibTrans" cxnId="{EA4BB6C4-67A3-45B8-9604-CA9F8E50A424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4202229D-234E-4151-8038-3988852636A4}">
      <dgm:prSet custT="1"/>
      <dgm:spPr/>
      <dgm:t>
        <a:bodyPr/>
        <a:lstStyle/>
        <a:p>
          <a:r>
            <a:rPr lang="id-ID" sz="1800" smtClean="0">
              <a:latin typeface="+mj-lt"/>
            </a:rPr>
            <a:t>Ass. Mgr</a:t>
          </a:r>
          <a:endParaRPr lang="id-ID" sz="1800">
            <a:latin typeface="+mj-lt"/>
          </a:endParaRPr>
        </a:p>
      </dgm:t>
    </dgm:pt>
    <dgm:pt modelId="{C9AB8682-931C-411E-9059-705BFB479992}" type="parTrans" cxnId="{E9B38910-CEF3-4E28-B6FF-8273E78787F5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A43DA6F4-2EAF-4FAD-A642-EF3C7AE10B94}" type="sibTrans" cxnId="{E9B38910-CEF3-4E28-B6FF-8273E78787F5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4B09A0C5-F940-4BB7-9879-743E6F2CEE55}">
      <dgm:prSet custT="1"/>
      <dgm:spPr/>
      <dgm:t>
        <a:bodyPr/>
        <a:lstStyle/>
        <a:p>
          <a:r>
            <a:rPr lang="id-ID" sz="1800" smtClean="0">
              <a:latin typeface="+mj-lt"/>
            </a:rPr>
            <a:t>Supervisor</a:t>
          </a:r>
          <a:endParaRPr lang="id-ID" sz="1800">
            <a:latin typeface="+mj-lt"/>
          </a:endParaRPr>
        </a:p>
      </dgm:t>
    </dgm:pt>
    <dgm:pt modelId="{C780E295-0F3E-4201-AF07-A8C460C82639}" type="parTrans" cxnId="{08247F28-BB65-4E21-8CE0-37060F1DB8E4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EFB94643-6D8B-445C-BC20-BDC56C0C57C2}" type="sibTrans" cxnId="{08247F28-BB65-4E21-8CE0-37060F1DB8E4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67B48263-39F5-4139-874E-5F900B816CCF}">
      <dgm:prSet custT="1"/>
      <dgm:spPr/>
      <dgm:t>
        <a:bodyPr/>
        <a:lstStyle/>
        <a:p>
          <a:r>
            <a:rPr lang="id-ID" sz="1800" smtClean="0">
              <a:latin typeface="+mj-lt"/>
            </a:rPr>
            <a:t>Secretary</a:t>
          </a:r>
          <a:endParaRPr lang="id-ID" sz="1800">
            <a:latin typeface="+mj-lt"/>
          </a:endParaRPr>
        </a:p>
      </dgm:t>
    </dgm:pt>
    <dgm:pt modelId="{5FB45370-92C3-45F7-85C9-DEA6BBDC3AA6}" type="parTrans" cxnId="{D6851587-62D9-4614-A8AE-24CF2313B2C2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A9592951-DA16-4C76-AC4E-137109B149FA}" type="sibTrans" cxnId="{D6851587-62D9-4614-A8AE-24CF2313B2C2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00B73851-A5EF-4A14-BB27-58AFDE7C60DB}">
      <dgm:prSet custT="1"/>
      <dgm:spPr/>
      <dgm:t>
        <a:bodyPr/>
        <a:lstStyle/>
        <a:p>
          <a:r>
            <a:rPr lang="id-ID" sz="1800" smtClean="0">
              <a:latin typeface="+mj-lt"/>
            </a:rPr>
            <a:t>Supervisor</a:t>
          </a:r>
          <a:endParaRPr lang="id-ID" sz="1800">
            <a:latin typeface="+mj-lt"/>
          </a:endParaRPr>
        </a:p>
      </dgm:t>
    </dgm:pt>
    <dgm:pt modelId="{BFF77E5D-424E-4C94-AEC1-2B025BD26D28}" type="parTrans" cxnId="{477F725E-C7B6-4607-A598-FB84E09060FB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983A161A-7EDF-4C33-AD5E-8368D32C034D}" type="sibTrans" cxnId="{477F725E-C7B6-4607-A598-FB84E09060FB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2092B5E3-1197-4C27-BD9B-B1AE75774C12}">
      <dgm:prSet custT="1"/>
      <dgm:spPr/>
      <dgm:t>
        <a:bodyPr/>
        <a:lstStyle/>
        <a:p>
          <a:r>
            <a:rPr lang="id-ID" sz="1800" smtClean="0">
              <a:latin typeface="+mj-lt"/>
            </a:rPr>
            <a:t>Supervisor</a:t>
          </a:r>
          <a:endParaRPr lang="id-ID" sz="1800">
            <a:latin typeface="+mj-lt"/>
          </a:endParaRPr>
        </a:p>
      </dgm:t>
    </dgm:pt>
    <dgm:pt modelId="{BAE3028F-288E-4066-BE04-D10FACB1EB36}" type="parTrans" cxnId="{6D6412F7-5D27-4D69-A8EB-9EF1037563BD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59762D0D-FFA9-4FF6-9E94-2984D48C2197}" type="sibTrans" cxnId="{6D6412F7-5D27-4D69-A8EB-9EF1037563BD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F0F865CA-25A5-41AB-ABDB-C9C50A9E9B1F}">
      <dgm:prSet custT="1"/>
      <dgm:spPr/>
      <dgm:t>
        <a:bodyPr/>
        <a:lstStyle/>
        <a:p>
          <a:r>
            <a:rPr lang="id-ID" sz="1800" smtClean="0">
              <a:latin typeface="+mj-lt"/>
            </a:rPr>
            <a:t>Supervisor</a:t>
          </a:r>
          <a:endParaRPr lang="id-ID" sz="1800">
            <a:latin typeface="+mj-lt"/>
          </a:endParaRPr>
        </a:p>
      </dgm:t>
    </dgm:pt>
    <dgm:pt modelId="{6C624D1A-11A9-4594-9E8B-3B780CAC223D}" type="parTrans" cxnId="{1445F53C-B62F-4C09-BA3A-78005876AA97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94352E16-179D-4DA5-A2EB-3AD2E02BB7B2}" type="sibTrans" cxnId="{1445F53C-B62F-4C09-BA3A-78005876AA97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52FD49DF-1986-4B20-BA18-FBDDAF4370F8}">
      <dgm:prSet custT="1"/>
      <dgm:spPr/>
      <dgm:t>
        <a:bodyPr/>
        <a:lstStyle/>
        <a:p>
          <a:r>
            <a:rPr lang="id-ID" sz="1800" smtClean="0">
              <a:latin typeface="+mj-lt"/>
            </a:rPr>
            <a:t>Supervisor</a:t>
          </a:r>
          <a:endParaRPr lang="id-ID" sz="1800">
            <a:latin typeface="+mj-lt"/>
          </a:endParaRPr>
        </a:p>
      </dgm:t>
    </dgm:pt>
    <dgm:pt modelId="{CADB201D-558D-4C3F-99E2-0235CCAC2AB3}" type="parTrans" cxnId="{2AD858B8-90ED-4F66-B864-51AAFE7FCB90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E37B4E08-8287-44E0-9BBB-1749EBE0FDE8}" type="sibTrans" cxnId="{2AD858B8-90ED-4F66-B864-51AAFE7FCB90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DB0144BF-7527-4188-B28D-CF9DB2F84738}">
      <dgm:prSet custT="1"/>
      <dgm:spPr/>
      <dgm:t>
        <a:bodyPr/>
        <a:lstStyle/>
        <a:p>
          <a:r>
            <a:rPr lang="id-ID" sz="1800" smtClean="0">
              <a:latin typeface="+mj-lt"/>
            </a:rPr>
            <a:t>Supervisor</a:t>
          </a:r>
          <a:endParaRPr lang="id-ID" sz="1800">
            <a:latin typeface="+mj-lt"/>
          </a:endParaRPr>
        </a:p>
      </dgm:t>
    </dgm:pt>
    <dgm:pt modelId="{7A005963-9E00-4615-ADB1-27F97715CA4E}" type="parTrans" cxnId="{D2155CB2-E26D-4330-AEE7-A1AD8E9FEEA3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96DA1841-A272-4BCE-994C-2BA694D2E359}" type="sibTrans" cxnId="{D2155CB2-E26D-4330-AEE7-A1AD8E9FEEA3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C197D826-B1F3-4045-8247-A63C93F5A25A}">
      <dgm:prSet custT="1"/>
      <dgm:spPr/>
      <dgm:t>
        <a:bodyPr/>
        <a:lstStyle/>
        <a:p>
          <a:r>
            <a:rPr lang="id-ID" sz="1800" smtClean="0">
              <a:latin typeface="+mj-lt"/>
            </a:rPr>
            <a:t>Supervisor</a:t>
          </a:r>
          <a:endParaRPr lang="id-ID" sz="1800">
            <a:latin typeface="+mj-lt"/>
          </a:endParaRPr>
        </a:p>
      </dgm:t>
    </dgm:pt>
    <dgm:pt modelId="{E2AE4845-9E26-412A-95BB-101B4383C105}" type="parTrans" cxnId="{A7A089C8-7C1A-4978-82AD-9ACE778D5498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703E580C-04DE-4338-BBAA-AFE387D4E719}" type="sibTrans" cxnId="{A7A089C8-7C1A-4978-82AD-9ACE778D5498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9575815A-54C4-4E5F-B463-3D578C6CD0E3}">
      <dgm:prSet custT="1"/>
      <dgm:spPr/>
      <dgm:t>
        <a:bodyPr/>
        <a:lstStyle/>
        <a:p>
          <a:r>
            <a:rPr lang="id-ID" sz="1800" smtClean="0">
              <a:latin typeface="+mj-lt"/>
            </a:rPr>
            <a:t>Secretary</a:t>
          </a:r>
          <a:endParaRPr lang="id-ID" sz="1800">
            <a:latin typeface="+mj-lt"/>
          </a:endParaRPr>
        </a:p>
      </dgm:t>
    </dgm:pt>
    <dgm:pt modelId="{9CC276D1-8EC0-42B2-A8F9-E17375D514E0}" type="parTrans" cxnId="{92053807-6FDF-4184-8956-BEB99830C293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16173465-F1EE-4B6B-8429-8C52E99B448D}" type="sibTrans" cxnId="{92053807-6FDF-4184-8956-BEB99830C293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9C1F8917-8961-4520-ACEF-1F3B8CDBCE04}">
      <dgm:prSet custT="1"/>
      <dgm:spPr/>
      <dgm:t>
        <a:bodyPr/>
        <a:lstStyle/>
        <a:p>
          <a:r>
            <a:rPr lang="id-ID" sz="1800" smtClean="0">
              <a:latin typeface="+mj-lt"/>
            </a:rPr>
            <a:t>Supervisor</a:t>
          </a:r>
          <a:endParaRPr lang="id-ID" sz="1800">
            <a:latin typeface="+mj-lt"/>
          </a:endParaRPr>
        </a:p>
      </dgm:t>
    </dgm:pt>
    <dgm:pt modelId="{687A421B-4A0A-48B6-9ECA-0B43BC3EC3AE}" type="parTrans" cxnId="{CD03DF88-9572-42DB-B0DC-C580B7AAB1A7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BCF40DC4-9645-497E-AC53-06AB54DDC872}" type="sibTrans" cxnId="{CD03DF88-9572-42DB-B0DC-C580B7AAB1A7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DCD1F03B-A049-4109-8013-F2F6EB0F4FDC}">
      <dgm:prSet custT="1"/>
      <dgm:spPr/>
      <dgm:t>
        <a:bodyPr/>
        <a:lstStyle/>
        <a:p>
          <a:r>
            <a:rPr lang="id-ID" sz="1800" smtClean="0">
              <a:latin typeface="+mj-lt"/>
            </a:rPr>
            <a:t>Secretary</a:t>
          </a:r>
          <a:endParaRPr lang="id-ID" sz="1800">
            <a:latin typeface="+mj-lt"/>
          </a:endParaRPr>
        </a:p>
      </dgm:t>
    </dgm:pt>
    <dgm:pt modelId="{8875C20F-E065-454A-BBFE-6D1C53727B53}" type="parTrans" cxnId="{23C5C4C7-B894-4444-BCA9-E85EF526EBB4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92048DFE-24CB-4664-98E8-328993C4556A}" type="sibTrans" cxnId="{23C5C4C7-B894-4444-BCA9-E85EF526EBB4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90C4384F-0150-405D-800B-911FF295DB93}">
      <dgm:prSet custT="1"/>
      <dgm:spPr/>
      <dgm:t>
        <a:bodyPr/>
        <a:lstStyle/>
        <a:p>
          <a:r>
            <a:rPr lang="id-ID" sz="1800" smtClean="0">
              <a:latin typeface="+mj-lt"/>
            </a:rPr>
            <a:t>Supervisor</a:t>
          </a:r>
          <a:endParaRPr lang="id-ID" sz="1800">
            <a:latin typeface="+mj-lt"/>
          </a:endParaRPr>
        </a:p>
      </dgm:t>
    </dgm:pt>
    <dgm:pt modelId="{630CA1B4-E247-4A4D-9CCB-4FF0D72575E4}" type="parTrans" cxnId="{39A4FFC7-418C-450E-9E1B-A5FF1D8EF6D7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9A55646C-853D-45D4-A36E-DB51423F3375}" type="sibTrans" cxnId="{39A4FFC7-418C-450E-9E1B-A5FF1D8EF6D7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DDCAFCC0-DAB0-457C-9030-0B454B312599}">
      <dgm:prSet custT="1"/>
      <dgm:spPr/>
      <dgm:t>
        <a:bodyPr/>
        <a:lstStyle/>
        <a:p>
          <a:r>
            <a:rPr lang="id-ID" sz="1800" smtClean="0">
              <a:latin typeface="+mj-lt"/>
            </a:rPr>
            <a:t>Secretary</a:t>
          </a:r>
          <a:endParaRPr lang="id-ID" sz="1800">
            <a:latin typeface="+mj-lt"/>
          </a:endParaRPr>
        </a:p>
      </dgm:t>
    </dgm:pt>
    <dgm:pt modelId="{B603D724-AF46-4930-8826-2F79F056D29D}" type="parTrans" cxnId="{99B62DFA-599B-40B7-99FD-AC74400B4514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0B9E1FDB-F9A6-4650-9661-A29C1EA1F1F4}" type="sibTrans" cxnId="{99B62DFA-599B-40B7-99FD-AC74400B4514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06E976FE-2B60-445E-B6D2-EE5D24579BB8}">
      <dgm:prSet custT="1"/>
      <dgm:spPr/>
      <dgm:t>
        <a:bodyPr/>
        <a:lstStyle/>
        <a:p>
          <a:r>
            <a:rPr lang="id-ID" sz="1800" smtClean="0">
              <a:latin typeface="+mj-lt"/>
            </a:rPr>
            <a:t>Secretary</a:t>
          </a:r>
          <a:endParaRPr lang="id-ID" sz="1800">
            <a:latin typeface="+mj-lt"/>
          </a:endParaRPr>
        </a:p>
      </dgm:t>
    </dgm:pt>
    <dgm:pt modelId="{96EE5F5A-2531-4AE3-8E24-3D2BE9567BF6}" type="parTrans" cxnId="{7F893FC4-0A74-47D7-A752-288045D5E5C3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42B828AA-891B-471B-B8BF-FD097F23D9C5}" type="sibTrans" cxnId="{7F893FC4-0A74-47D7-A752-288045D5E5C3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34E44ECC-B4BD-408D-BF83-BC19F5F80DBC}">
      <dgm:prSet custT="1"/>
      <dgm:spPr/>
      <dgm:t>
        <a:bodyPr/>
        <a:lstStyle/>
        <a:p>
          <a:r>
            <a:rPr lang="id-ID" sz="1800" smtClean="0">
              <a:latin typeface="+mj-lt"/>
            </a:rPr>
            <a:t>Staff</a:t>
          </a:r>
          <a:endParaRPr lang="id-ID" sz="1800">
            <a:latin typeface="+mj-lt"/>
          </a:endParaRPr>
        </a:p>
      </dgm:t>
    </dgm:pt>
    <dgm:pt modelId="{BD2CA6B7-6B45-4145-9B44-C94CAA8D6327}" type="parTrans" cxnId="{26522FE8-7584-416D-8282-731B6382CB20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D182C106-9056-4B4F-A52C-9C122BD0C6C9}" type="sibTrans" cxnId="{26522FE8-7584-416D-8282-731B6382CB20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4A2459FC-BD8F-4267-8DF6-B836D98D5AF6}">
      <dgm:prSet custT="1"/>
      <dgm:spPr/>
      <dgm:t>
        <a:bodyPr/>
        <a:lstStyle/>
        <a:p>
          <a:r>
            <a:rPr lang="id-ID" sz="1800" smtClean="0">
              <a:latin typeface="+mj-lt"/>
            </a:rPr>
            <a:t>Staff</a:t>
          </a:r>
          <a:endParaRPr lang="id-ID" sz="1800">
            <a:latin typeface="+mj-lt"/>
          </a:endParaRPr>
        </a:p>
      </dgm:t>
    </dgm:pt>
    <dgm:pt modelId="{E9238175-6044-43C0-A423-19F442ED3D09}" type="parTrans" cxnId="{CDC20B1B-8858-4C70-86B1-1E0A2959C0E1}">
      <dgm:prSet custT="1"/>
      <dgm:spPr/>
      <dgm:t>
        <a:bodyPr/>
        <a:lstStyle/>
        <a:p>
          <a:endParaRPr lang="id-ID" sz="1800">
            <a:latin typeface="+mj-lt"/>
          </a:endParaRPr>
        </a:p>
      </dgm:t>
    </dgm:pt>
    <dgm:pt modelId="{5F638AE3-451F-4D8E-99BD-501399340B94}" type="sibTrans" cxnId="{CDC20B1B-8858-4C70-86B1-1E0A2959C0E1}">
      <dgm:prSet/>
      <dgm:spPr/>
      <dgm:t>
        <a:bodyPr/>
        <a:lstStyle/>
        <a:p>
          <a:endParaRPr lang="id-ID" sz="1800">
            <a:latin typeface="+mj-lt"/>
          </a:endParaRPr>
        </a:p>
      </dgm:t>
    </dgm:pt>
    <dgm:pt modelId="{E6FD23E4-7A83-4BDF-BC6E-F8955092EBAA}">
      <dgm:prSet custT="1"/>
      <dgm:spPr>
        <a:solidFill>
          <a:schemeClr val="accent5"/>
        </a:solidFill>
      </dgm:spPr>
      <dgm:t>
        <a:bodyPr/>
        <a:lstStyle/>
        <a:p>
          <a:r>
            <a:rPr lang="id-ID" sz="1800" smtClean="0"/>
            <a:t>CEO</a:t>
          </a:r>
          <a:endParaRPr lang="id-ID" sz="1800"/>
        </a:p>
      </dgm:t>
    </dgm:pt>
    <dgm:pt modelId="{68F86388-A5E9-446C-81FA-7C04420825A7}" type="parTrans" cxnId="{B9124B08-631C-4804-9856-79F15202FC39}">
      <dgm:prSet/>
      <dgm:spPr/>
      <dgm:t>
        <a:bodyPr/>
        <a:lstStyle/>
        <a:p>
          <a:endParaRPr lang="id-ID"/>
        </a:p>
      </dgm:t>
    </dgm:pt>
    <dgm:pt modelId="{33F7A522-930E-4C5D-BEFC-9615E448403F}" type="sibTrans" cxnId="{B9124B08-631C-4804-9856-79F15202FC39}">
      <dgm:prSet/>
      <dgm:spPr/>
      <dgm:t>
        <a:bodyPr/>
        <a:lstStyle/>
        <a:p>
          <a:endParaRPr lang="id-ID"/>
        </a:p>
      </dgm:t>
    </dgm:pt>
    <dgm:pt modelId="{CB48E126-C953-4653-B148-B418EE53E6EC}" type="pres">
      <dgm:prSet presAssocID="{060AAD56-684C-458A-8A47-E60FE7B3B98F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3079D2FA-78C3-4E16-AE11-F1265FA226B3}" type="pres">
      <dgm:prSet presAssocID="{E6FD23E4-7A83-4BDF-BC6E-F8955092EBAA}" presName="root1" presStyleCnt="0"/>
      <dgm:spPr/>
    </dgm:pt>
    <dgm:pt modelId="{F43E9FA8-F59D-4B81-B90B-86ADE2D12A0E}" type="pres">
      <dgm:prSet presAssocID="{E6FD23E4-7A83-4BDF-BC6E-F8955092EBAA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C8488732-4337-4BFD-A8C4-56840CB360D1}" type="pres">
      <dgm:prSet presAssocID="{E6FD23E4-7A83-4BDF-BC6E-F8955092EBAA}" presName="level2hierChild" presStyleCnt="0"/>
      <dgm:spPr/>
    </dgm:pt>
    <dgm:pt modelId="{5D2072D3-74AF-4F31-A7F0-5A723AD09929}" type="pres">
      <dgm:prSet presAssocID="{5812AE65-A6CC-45E1-8618-E09CAC1FE0E4}" presName="conn2-1" presStyleLbl="parChTrans1D2" presStyleIdx="0" presStyleCnt="1"/>
      <dgm:spPr/>
      <dgm:t>
        <a:bodyPr/>
        <a:lstStyle/>
        <a:p>
          <a:endParaRPr lang="id-ID"/>
        </a:p>
      </dgm:t>
    </dgm:pt>
    <dgm:pt modelId="{B03AF7B8-FD85-4C7A-BF78-3DE5990D3A73}" type="pres">
      <dgm:prSet presAssocID="{5812AE65-A6CC-45E1-8618-E09CAC1FE0E4}" presName="connTx" presStyleLbl="parChTrans1D2" presStyleIdx="0" presStyleCnt="1"/>
      <dgm:spPr/>
      <dgm:t>
        <a:bodyPr/>
        <a:lstStyle/>
        <a:p>
          <a:endParaRPr lang="id-ID"/>
        </a:p>
      </dgm:t>
    </dgm:pt>
    <dgm:pt modelId="{55682FAF-CB9E-4D49-84B2-A31C916B61E8}" type="pres">
      <dgm:prSet presAssocID="{702C0B98-08DE-4C49-BA31-74486420DD55}" presName="root2" presStyleCnt="0"/>
      <dgm:spPr/>
    </dgm:pt>
    <dgm:pt modelId="{F85F5039-6005-4F1A-B424-C5E61FB87652}" type="pres">
      <dgm:prSet presAssocID="{702C0B98-08DE-4C49-BA31-74486420DD55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EB61DAAE-2658-4005-BAF4-9BA0E1CC5970}" type="pres">
      <dgm:prSet presAssocID="{702C0B98-08DE-4C49-BA31-74486420DD55}" presName="level3hierChild" presStyleCnt="0"/>
      <dgm:spPr/>
    </dgm:pt>
    <dgm:pt modelId="{A8CC71ED-A21D-4BBC-BA2C-D074E6E78B15}" type="pres">
      <dgm:prSet presAssocID="{32A81E63-5BF3-4A61-B8B8-FE9C45E61494}" presName="conn2-1" presStyleLbl="parChTrans1D3" presStyleIdx="0" presStyleCnt="4"/>
      <dgm:spPr/>
      <dgm:t>
        <a:bodyPr/>
        <a:lstStyle/>
        <a:p>
          <a:endParaRPr lang="id-ID"/>
        </a:p>
      </dgm:t>
    </dgm:pt>
    <dgm:pt modelId="{0310C9B5-445C-4CFF-98E1-7F5188D961EA}" type="pres">
      <dgm:prSet presAssocID="{32A81E63-5BF3-4A61-B8B8-FE9C45E61494}" presName="connTx" presStyleLbl="parChTrans1D3" presStyleIdx="0" presStyleCnt="4"/>
      <dgm:spPr/>
      <dgm:t>
        <a:bodyPr/>
        <a:lstStyle/>
        <a:p>
          <a:endParaRPr lang="id-ID"/>
        </a:p>
      </dgm:t>
    </dgm:pt>
    <dgm:pt modelId="{87451892-6122-4AAA-A5B8-8A7E3159D0D1}" type="pres">
      <dgm:prSet presAssocID="{E1FC624D-B90A-4EE2-90DA-8F3792368AC6}" presName="root2" presStyleCnt="0"/>
      <dgm:spPr/>
    </dgm:pt>
    <dgm:pt modelId="{DE65DE1B-81B3-436E-A5F3-416433CAA862}" type="pres">
      <dgm:prSet presAssocID="{E1FC624D-B90A-4EE2-90DA-8F3792368AC6}" presName="LevelTwoTextNode" presStyleLbl="node3" presStyleIdx="0" presStyleCnt="4" custLinFactNeighborX="-3222" custLinFactNeighborY="-9324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CCB971BC-96F0-4B7D-9A1C-A03B784EC08B}" type="pres">
      <dgm:prSet presAssocID="{E1FC624D-B90A-4EE2-90DA-8F3792368AC6}" presName="level3hierChild" presStyleCnt="0"/>
      <dgm:spPr/>
    </dgm:pt>
    <dgm:pt modelId="{FCAB1F51-F908-4622-A56F-7A261CCD405D}" type="pres">
      <dgm:prSet presAssocID="{32C829A5-887E-4B78-A01F-DF15875AA5E7}" presName="conn2-1" presStyleLbl="parChTrans1D4" presStyleIdx="0" presStyleCnt="25"/>
      <dgm:spPr/>
      <dgm:t>
        <a:bodyPr/>
        <a:lstStyle/>
        <a:p>
          <a:endParaRPr lang="id-ID"/>
        </a:p>
      </dgm:t>
    </dgm:pt>
    <dgm:pt modelId="{B2CD6978-EE9E-4331-8581-3589B8987670}" type="pres">
      <dgm:prSet presAssocID="{32C829A5-887E-4B78-A01F-DF15875AA5E7}" presName="connTx" presStyleLbl="parChTrans1D4" presStyleIdx="0" presStyleCnt="25"/>
      <dgm:spPr/>
      <dgm:t>
        <a:bodyPr/>
        <a:lstStyle/>
        <a:p>
          <a:endParaRPr lang="id-ID"/>
        </a:p>
      </dgm:t>
    </dgm:pt>
    <dgm:pt modelId="{ADCE433C-75D4-4D52-B378-0AE60E2893F3}" type="pres">
      <dgm:prSet presAssocID="{1D9D08F1-EC2D-454C-8C1F-AAA7529539A7}" presName="root2" presStyleCnt="0"/>
      <dgm:spPr/>
    </dgm:pt>
    <dgm:pt modelId="{2DF00C3A-DDFE-49E8-8FF9-C0954D400F21}" type="pres">
      <dgm:prSet presAssocID="{1D9D08F1-EC2D-454C-8C1F-AAA7529539A7}" presName="LevelTwoTextNode" presStyleLbl="node4" presStyleIdx="0" presStyleCnt="2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57E79828-8025-404B-A9DE-BB977D1F09A9}" type="pres">
      <dgm:prSet presAssocID="{1D9D08F1-EC2D-454C-8C1F-AAA7529539A7}" presName="level3hierChild" presStyleCnt="0"/>
      <dgm:spPr/>
    </dgm:pt>
    <dgm:pt modelId="{2F8324C0-20AC-4F62-A615-6A59D6D9ADF4}" type="pres">
      <dgm:prSet presAssocID="{CADB201D-558D-4C3F-99E2-0235CCAC2AB3}" presName="conn2-1" presStyleLbl="parChTrans1D4" presStyleIdx="1" presStyleCnt="25"/>
      <dgm:spPr/>
      <dgm:t>
        <a:bodyPr/>
        <a:lstStyle/>
        <a:p>
          <a:endParaRPr lang="id-ID"/>
        </a:p>
      </dgm:t>
    </dgm:pt>
    <dgm:pt modelId="{0AB3B613-767E-48FD-9043-9D289E05B967}" type="pres">
      <dgm:prSet presAssocID="{CADB201D-558D-4C3F-99E2-0235CCAC2AB3}" presName="connTx" presStyleLbl="parChTrans1D4" presStyleIdx="1" presStyleCnt="25"/>
      <dgm:spPr/>
      <dgm:t>
        <a:bodyPr/>
        <a:lstStyle/>
        <a:p>
          <a:endParaRPr lang="id-ID"/>
        </a:p>
      </dgm:t>
    </dgm:pt>
    <dgm:pt modelId="{B0873B72-DC0D-4694-951E-B7D8CEF3288F}" type="pres">
      <dgm:prSet presAssocID="{52FD49DF-1986-4B20-BA18-FBDDAF4370F8}" presName="root2" presStyleCnt="0"/>
      <dgm:spPr/>
    </dgm:pt>
    <dgm:pt modelId="{3A34B1DB-B6D8-493B-ADB4-887D2AFC1BDA}" type="pres">
      <dgm:prSet presAssocID="{52FD49DF-1986-4B20-BA18-FBDDAF4370F8}" presName="LevelTwoTextNode" presStyleLbl="node4" presStyleIdx="1" presStyleCnt="2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65E339E4-DF85-4C07-9BF3-065AACA19E98}" type="pres">
      <dgm:prSet presAssocID="{52FD49DF-1986-4B20-BA18-FBDDAF4370F8}" presName="level3hierChild" presStyleCnt="0"/>
      <dgm:spPr/>
    </dgm:pt>
    <dgm:pt modelId="{658DFCA3-DA66-4CE0-B6C0-0E92F031E1D7}" type="pres">
      <dgm:prSet presAssocID="{8875C20F-E065-454A-BBFE-6D1C53727B53}" presName="conn2-1" presStyleLbl="parChTrans1D4" presStyleIdx="2" presStyleCnt="25"/>
      <dgm:spPr/>
      <dgm:t>
        <a:bodyPr/>
        <a:lstStyle/>
        <a:p>
          <a:endParaRPr lang="id-ID"/>
        </a:p>
      </dgm:t>
    </dgm:pt>
    <dgm:pt modelId="{2EF39F87-4205-41BF-8FAB-7056459F1E27}" type="pres">
      <dgm:prSet presAssocID="{8875C20F-E065-454A-BBFE-6D1C53727B53}" presName="connTx" presStyleLbl="parChTrans1D4" presStyleIdx="2" presStyleCnt="25"/>
      <dgm:spPr/>
      <dgm:t>
        <a:bodyPr/>
        <a:lstStyle/>
        <a:p>
          <a:endParaRPr lang="id-ID"/>
        </a:p>
      </dgm:t>
    </dgm:pt>
    <dgm:pt modelId="{63CA4003-3CB4-448C-B51D-F5342B2CA45A}" type="pres">
      <dgm:prSet presAssocID="{DCD1F03B-A049-4109-8013-F2F6EB0F4FDC}" presName="root2" presStyleCnt="0"/>
      <dgm:spPr/>
    </dgm:pt>
    <dgm:pt modelId="{C8DDB4E0-3A88-42B5-9698-534CBA713B21}" type="pres">
      <dgm:prSet presAssocID="{DCD1F03B-A049-4109-8013-F2F6EB0F4FDC}" presName="LevelTwoTextNode" presStyleLbl="node4" presStyleIdx="2" presStyleCnt="2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10675165-164F-4E95-8796-9FC0661A8548}" type="pres">
      <dgm:prSet presAssocID="{DCD1F03B-A049-4109-8013-F2F6EB0F4FDC}" presName="level3hierChild" presStyleCnt="0"/>
      <dgm:spPr/>
    </dgm:pt>
    <dgm:pt modelId="{DCA650A4-CB90-4DFA-851A-2CC78C114F6D}" type="pres">
      <dgm:prSet presAssocID="{458D96E0-9950-4FBA-9621-1F95156065B1}" presName="conn2-1" presStyleLbl="parChTrans1D4" presStyleIdx="3" presStyleCnt="25"/>
      <dgm:spPr/>
      <dgm:t>
        <a:bodyPr/>
        <a:lstStyle/>
        <a:p>
          <a:endParaRPr lang="id-ID"/>
        </a:p>
      </dgm:t>
    </dgm:pt>
    <dgm:pt modelId="{53C0E00D-0B11-4AA8-BFDC-066AFFBC7C3A}" type="pres">
      <dgm:prSet presAssocID="{458D96E0-9950-4FBA-9621-1F95156065B1}" presName="connTx" presStyleLbl="parChTrans1D4" presStyleIdx="3" presStyleCnt="25"/>
      <dgm:spPr/>
      <dgm:t>
        <a:bodyPr/>
        <a:lstStyle/>
        <a:p>
          <a:endParaRPr lang="id-ID"/>
        </a:p>
      </dgm:t>
    </dgm:pt>
    <dgm:pt modelId="{6647A7B8-0D47-485D-93F4-F0686E32FBB7}" type="pres">
      <dgm:prSet presAssocID="{97D0DD99-04A1-4270-956B-36AFA490050A}" presName="root2" presStyleCnt="0"/>
      <dgm:spPr/>
    </dgm:pt>
    <dgm:pt modelId="{0E228A4E-7C56-41E1-8515-C109B2D08A27}" type="pres">
      <dgm:prSet presAssocID="{97D0DD99-04A1-4270-956B-36AFA490050A}" presName="LevelTwoTextNode" presStyleLbl="node4" presStyleIdx="3" presStyleCnt="25" custLinFactNeighborX="10743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6A3BD9CC-A09F-424D-8CEC-36E2BE558245}" type="pres">
      <dgm:prSet presAssocID="{97D0DD99-04A1-4270-956B-36AFA490050A}" presName="level3hierChild" presStyleCnt="0"/>
      <dgm:spPr/>
    </dgm:pt>
    <dgm:pt modelId="{DD7D656A-E348-445F-9E28-9B25F53FEC63}" type="pres">
      <dgm:prSet presAssocID="{946A38CB-4AB4-410C-AB38-AF9733110147}" presName="conn2-1" presStyleLbl="parChTrans1D4" presStyleIdx="4" presStyleCnt="25"/>
      <dgm:spPr/>
      <dgm:t>
        <a:bodyPr/>
        <a:lstStyle/>
        <a:p>
          <a:endParaRPr lang="id-ID"/>
        </a:p>
      </dgm:t>
    </dgm:pt>
    <dgm:pt modelId="{FA9DAF26-7B48-4E1C-8D85-D00B16A1278D}" type="pres">
      <dgm:prSet presAssocID="{946A38CB-4AB4-410C-AB38-AF9733110147}" presName="connTx" presStyleLbl="parChTrans1D4" presStyleIdx="4" presStyleCnt="25"/>
      <dgm:spPr/>
      <dgm:t>
        <a:bodyPr/>
        <a:lstStyle/>
        <a:p>
          <a:endParaRPr lang="id-ID"/>
        </a:p>
      </dgm:t>
    </dgm:pt>
    <dgm:pt modelId="{F2127138-09D6-408E-B7ED-2BCB33349CD2}" type="pres">
      <dgm:prSet presAssocID="{82A32833-51B0-4A3B-BFEC-68185DF9C6EA}" presName="root2" presStyleCnt="0"/>
      <dgm:spPr/>
    </dgm:pt>
    <dgm:pt modelId="{6968A3F0-A672-496E-8875-615767742563}" type="pres">
      <dgm:prSet presAssocID="{82A32833-51B0-4A3B-BFEC-68185DF9C6EA}" presName="LevelTwoTextNode" presStyleLbl="node4" presStyleIdx="4" presStyleCnt="2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6BDA30BA-6473-4D24-970E-29E4529AB41C}" type="pres">
      <dgm:prSet presAssocID="{82A32833-51B0-4A3B-BFEC-68185DF9C6EA}" presName="level3hierChild" presStyleCnt="0"/>
      <dgm:spPr/>
    </dgm:pt>
    <dgm:pt modelId="{934829A4-1889-4947-83CF-7AB61CFFAFDD}" type="pres">
      <dgm:prSet presAssocID="{7A005963-9E00-4615-ADB1-27F97715CA4E}" presName="conn2-1" presStyleLbl="parChTrans1D4" presStyleIdx="5" presStyleCnt="25"/>
      <dgm:spPr/>
      <dgm:t>
        <a:bodyPr/>
        <a:lstStyle/>
        <a:p>
          <a:endParaRPr lang="id-ID"/>
        </a:p>
      </dgm:t>
    </dgm:pt>
    <dgm:pt modelId="{DE2AFA91-D8F2-4621-868B-9A2470AF4288}" type="pres">
      <dgm:prSet presAssocID="{7A005963-9E00-4615-ADB1-27F97715CA4E}" presName="connTx" presStyleLbl="parChTrans1D4" presStyleIdx="5" presStyleCnt="25"/>
      <dgm:spPr/>
      <dgm:t>
        <a:bodyPr/>
        <a:lstStyle/>
        <a:p>
          <a:endParaRPr lang="id-ID"/>
        </a:p>
      </dgm:t>
    </dgm:pt>
    <dgm:pt modelId="{8055624F-02EF-454E-9B8F-6A0EE95A8544}" type="pres">
      <dgm:prSet presAssocID="{DB0144BF-7527-4188-B28D-CF9DB2F84738}" presName="root2" presStyleCnt="0"/>
      <dgm:spPr/>
    </dgm:pt>
    <dgm:pt modelId="{F095712D-E0B8-4F4C-A9C9-D9ECF21B0020}" type="pres">
      <dgm:prSet presAssocID="{DB0144BF-7527-4188-B28D-CF9DB2F84738}" presName="LevelTwoTextNode" presStyleLbl="node4" presStyleIdx="5" presStyleCnt="2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406B0047-91B5-420B-8F1E-D81D39588EBB}" type="pres">
      <dgm:prSet presAssocID="{DB0144BF-7527-4188-B28D-CF9DB2F84738}" presName="level3hierChild" presStyleCnt="0"/>
      <dgm:spPr/>
    </dgm:pt>
    <dgm:pt modelId="{2F14EB1C-ECFB-418E-B90E-EC7255AEFA18}" type="pres">
      <dgm:prSet presAssocID="{630CA1B4-E247-4A4D-9CCB-4FF0D72575E4}" presName="conn2-1" presStyleLbl="parChTrans1D4" presStyleIdx="6" presStyleCnt="25"/>
      <dgm:spPr/>
      <dgm:t>
        <a:bodyPr/>
        <a:lstStyle/>
        <a:p>
          <a:endParaRPr lang="id-ID"/>
        </a:p>
      </dgm:t>
    </dgm:pt>
    <dgm:pt modelId="{A28D77B4-248A-4ACF-A2D6-7B7C9BD47408}" type="pres">
      <dgm:prSet presAssocID="{630CA1B4-E247-4A4D-9CCB-4FF0D72575E4}" presName="connTx" presStyleLbl="parChTrans1D4" presStyleIdx="6" presStyleCnt="25"/>
      <dgm:spPr/>
      <dgm:t>
        <a:bodyPr/>
        <a:lstStyle/>
        <a:p>
          <a:endParaRPr lang="id-ID"/>
        </a:p>
      </dgm:t>
    </dgm:pt>
    <dgm:pt modelId="{D4DD7B98-D6DC-4D6A-A005-3CC58B43B2F1}" type="pres">
      <dgm:prSet presAssocID="{90C4384F-0150-405D-800B-911FF295DB93}" presName="root2" presStyleCnt="0"/>
      <dgm:spPr/>
    </dgm:pt>
    <dgm:pt modelId="{8C7BC7B0-9DB4-49DD-B400-72454A369C1B}" type="pres">
      <dgm:prSet presAssocID="{90C4384F-0150-405D-800B-911FF295DB93}" presName="LevelTwoTextNode" presStyleLbl="node4" presStyleIdx="6" presStyleCnt="2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7DE81FBE-DF0F-4F9F-9C17-92C1FC3B5610}" type="pres">
      <dgm:prSet presAssocID="{90C4384F-0150-405D-800B-911FF295DB93}" presName="level3hierChild" presStyleCnt="0"/>
      <dgm:spPr/>
    </dgm:pt>
    <dgm:pt modelId="{D33DCD4A-BE95-45DD-92FD-51D6369364F9}" type="pres">
      <dgm:prSet presAssocID="{9EB6D340-6186-402D-A247-9CFE98CB0E51}" presName="conn2-1" presStyleLbl="parChTrans1D4" presStyleIdx="7" presStyleCnt="25"/>
      <dgm:spPr/>
      <dgm:t>
        <a:bodyPr/>
        <a:lstStyle/>
        <a:p>
          <a:endParaRPr lang="id-ID"/>
        </a:p>
      </dgm:t>
    </dgm:pt>
    <dgm:pt modelId="{6E098FD7-1277-4A46-B1F5-A03DAC0656ED}" type="pres">
      <dgm:prSet presAssocID="{9EB6D340-6186-402D-A247-9CFE98CB0E51}" presName="connTx" presStyleLbl="parChTrans1D4" presStyleIdx="7" presStyleCnt="25"/>
      <dgm:spPr/>
      <dgm:t>
        <a:bodyPr/>
        <a:lstStyle/>
        <a:p>
          <a:endParaRPr lang="id-ID"/>
        </a:p>
      </dgm:t>
    </dgm:pt>
    <dgm:pt modelId="{44EB0BF9-32BF-41C4-9D64-A9CCF347EDA8}" type="pres">
      <dgm:prSet presAssocID="{6BD4FA41-465F-4968-9031-BD7ADD8F2A61}" presName="root2" presStyleCnt="0"/>
      <dgm:spPr/>
    </dgm:pt>
    <dgm:pt modelId="{1AC2FC56-0763-4E7E-9C9C-0CD4BC1ABCC3}" type="pres">
      <dgm:prSet presAssocID="{6BD4FA41-465F-4968-9031-BD7ADD8F2A61}" presName="LevelTwoTextNode" presStyleLbl="node4" presStyleIdx="7" presStyleCnt="2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E40ED4B5-F57F-4285-BA4E-1A4EAD0E3C8D}" type="pres">
      <dgm:prSet presAssocID="{6BD4FA41-465F-4968-9031-BD7ADD8F2A61}" presName="level3hierChild" presStyleCnt="0"/>
      <dgm:spPr/>
    </dgm:pt>
    <dgm:pt modelId="{67179B7E-47F8-479A-B094-BB398D3F1588}" type="pres">
      <dgm:prSet presAssocID="{BD12F5EE-F206-47B1-A6DF-18CE55D1C741}" presName="conn2-1" presStyleLbl="parChTrans1D3" presStyleIdx="1" presStyleCnt="4"/>
      <dgm:spPr/>
      <dgm:t>
        <a:bodyPr/>
        <a:lstStyle/>
        <a:p>
          <a:endParaRPr lang="id-ID"/>
        </a:p>
      </dgm:t>
    </dgm:pt>
    <dgm:pt modelId="{2198BFCD-CCE3-4EC1-85DD-2F6D31D9B6C8}" type="pres">
      <dgm:prSet presAssocID="{BD12F5EE-F206-47B1-A6DF-18CE55D1C741}" presName="connTx" presStyleLbl="parChTrans1D3" presStyleIdx="1" presStyleCnt="4"/>
      <dgm:spPr/>
      <dgm:t>
        <a:bodyPr/>
        <a:lstStyle/>
        <a:p>
          <a:endParaRPr lang="id-ID"/>
        </a:p>
      </dgm:t>
    </dgm:pt>
    <dgm:pt modelId="{3F156D06-4F12-4627-A74D-AD4DF2122298}" type="pres">
      <dgm:prSet presAssocID="{5802E2E9-F359-4F11-AB25-0BB35774F556}" presName="root2" presStyleCnt="0"/>
      <dgm:spPr/>
    </dgm:pt>
    <dgm:pt modelId="{26C3678B-16B0-45D6-8109-2254B43C5402}" type="pres">
      <dgm:prSet presAssocID="{5802E2E9-F359-4F11-AB25-0BB35774F556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07837FC1-889D-439F-820E-43277A9CF0FD}" type="pres">
      <dgm:prSet presAssocID="{5802E2E9-F359-4F11-AB25-0BB35774F556}" presName="level3hierChild" presStyleCnt="0"/>
      <dgm:spPr/>
    </dgm:pt>
    <dgm:pt modelId="{64E9D547-8076-4DE9-B042-53B85DFC4F8A}" type="pres">
      <dgm:prSet presAssocID="{79008B8A-EA67-40F0-8D5E-8666D54FDDF6}" presName="conn2-1" presStyleLbl="parChTrans1D4" presStyleIdx="8" presStyleCnt="25"/>
      <dgm:spPr/>
      <dgm:t>
        <a:bodyPr/>
        <a:lstStyle/>
        <a:p>
          <a:endParaRPr lang="id-ID"/>
        </a:p>
      </dgm:t>
    </dgm:pt>
    <dgm:pt modelId="{4CD86E32-DAB7-4D63-A920-E6A3B1865CB4}" type="pres">
      <dgm:prSet presAssocID="{79008B8A-EA67-40F0-8D5E-8666D54FDDF6}" presName="connTx" presStyleLbl="parChTrans1D4" presStyleIdx="8" presStyleCnt="25"/>
      <dgm:spPr/>
      <dgm:t>
        <a:bodyPr/>
        <a:lstStyle/>
        <a:p>
          <a:endParaRPr lang="id-ID"/>
        </a:p>
      </dgm:t>
    </dgm:pt>
    <dgm:pt modelId="{AA8A1577-DC38-48CC-B67B-1219B1D88C32}" type="pres">
      <dgm:prSet presAssocID="{915F63F8-DF0F-47CC-AB0B-6ED7848D325D}" presName="root2" presStyleCnt="0"/>
      <dgm:spPr/>
    </dgm:pt>
    <dgm:pt modelId="{B5811D26-1E6D-4388-8348-A60FD6829957}" type="pres">
      <dgm:prSet presAssocID="{915F63F8-DF0F-47CC-AB0B-6ED7848D325D}" presName="LevelTwoTextNode" presStyleLbl="node4" presStyleIdx="8" presStyleCnt="2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9B0B0FD4-FC56-4D13-8108-5B7A5C465C4F}" type="pres">
      <dgm:prSet presAssocID="{915F63F8-DF0F-47CC-AB0B-6ED7848D325D}" presName="level3hierChild" presStyleCnt="0"/>
      <dgm:spPr/>
    </dgm:pt>
    <dgm:pt modelId="{7BCEF5A5-B2ED-4A65-91E4-A5BF2E759AE2}" type="pres">
      <dgm:prSet presAssocID="{C780E295-0F3E-4201-AF07-A8C460C82639}" presName="conn2-1" presStyleLbl="parChTrans1D4" presStyleIdx="9" presStyleCnt="25"/>
      <dgm:spPr/>
      <dgm:t>
        <a:bodyPr/>
        <a:lstStyle/>
        <a:p>
          <a:endParaRPr lang="id-ID"/>
        </a:p>
      </dgm:t>
    </dgm:pt>
    <dgm:pt modelId="{E584F519-A6AB-416D-A529-F9BD6C23C656}" type="pres">
      <dgm:prSet presAssocID="{C780E295-0F3E-4201-AF07-A8C460C82639}" presName="connTx" presStyleLbl="parChTrans1D4" presStyleIdx="9" presStyleCnt="25"/>
      <dgm:spPr/>
      <dgm:t>
        <a:bodyPr/>
        <a:lstStyle/>
        <a:p>
          <a:endParaRPr lang="id-ID"/>
        </a:p>
      </dgm:t>
    </dgm:pt>
    <dgm:pt modelId="{A43792EA-3A33-455F-B68D-905E9695C2AE}" type="pres">
      <dgm:prSet presAssocID="{4B09A0C5-F940-4BB7-9879-743E6F2CEE55}" presName="root2" presStyleCnt="0"/>
      <dgm:spPr/>
    </dgm:pt>
    <dgm:pt modelId="{3E52A099-9663-4643-AD80-6EBB3D911AB5}" type="pres">
      <dgm:prSet presAssocID="{4B09A0C5-F940-4BB7-9879-743E6F2CEE55}" presName="LevelTwoTextNode" presStyleLbl="node4" presStyleIdx="9" presStyleCnt="2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1F0A9AFE-4451-40D3-8ECC-89A5C4D53B11}" type="pres">
      <dgm:prSet presAssocID="{4B09A0C5-F940-4BB7-9879-743E6F2CEE55}" presName="level3hierChild" presStyleCnt="0"/>
      <dgm:spPr/>
    </dgm:pt>
    <dgm:pt modelId="{6C0322A6-7DD6-4FC5-9D87-70DA01280E92}" type="pres">
      <dgm:prSet presAssocID="{A7BED233-E141-42F9-B31B-81C84F52ECF5}" presName="conn2-1" presStyleLbl="parChTrans1D3" presStyleIdx="2" presStyleCnt="4"/>
      <dgm:spPr/>
      <dgm:t>
        <a:bodyPr/>
        <a:lstStyle/>
        <a:p>
          <a:endParaRPr lang="id-ID"/>
        </a:p>
      </dgm:t>
    </dgm:pt>
    <dgm:pt modelId="{5E0D9F23-47BF-4731-BA63-AE8D1D9B7961}" type="pres">
      <dgm:prSet presAssocID="{A7BED233-E141-42F9-B31B-81C84F52ECF5}" presName="connTx" presStyleLbl="parChTrans1D3" presStyleIdx="2" presStyleCnt="4"/>
      <dgm:spPr/>
      <dgm:t>
        <a:bodyPr/>
        <a:lstStyle/>
        <a:p>
          <a:endParaRPr lang="id-ID"/>
        </a:p>
      </dgm:t>
    </dgm:pt>
    <dgm:pt modelId="{00FBB4DE-4450-42E2-9F4A-3721CE9FB5D7}" type="pres">
      <dgm:prSet presAssocID="{50099698-7362-492F-A695-014CA9C14110}" presName="root2" presStyleCnt="0"/>
      <dgm:spPr/>
    </dgm:pt>
    <dgm:pt modelId="{FB11EDAB-D3C2-48F5-AD0B-F9B72F5049AE}" type="pres">
      <dgm:prSet presAssocID="{50099698-7362-492F-A695-014CA9C14110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AB2E3AD1-1151-4F78-A453-BF98F8D81642}" type="pres">
      <dgm:prSet presAssocID="{50099698-7362-492F-A695-014CA9C14110}" presName="level3hierChild" presStyleCnt="0"/>
      <dgm:spPr/>
    </dgm:pt>
    <dgm:pt modelId="{5165D2FD-7588-48A4-9513-F41B8E9D9B88}" type="pres">
      <dgm:prSet presAssocID="{BB1DC168-C8A0-4BE8-9864-4D68BCEDF7D5}" presName="conn2-1" presStyleLbl="parChTrans1D4" presStyleIdx="10" presStyleCnt="25"/>
      <dgm:spPr/>
      <dgm:t>
        <a:bodyPr/>
        <a:lstStyle/>
        <a:p>
          <a:endParaRPr lang="id-ID"/>
        </a:p>
      </dgm:t>
    </dgm:pt>
    <dgm:pt modelId="{D23DD335-8CCA-486E-9943-B04527E0E5A5}" type="pres">
      <dgm:prSet presAssocID="{BB1DC168-C8A0-4BE8-9864-4D68BCEDF7D5}" presName="connTx" presStyleLbl="parChTrans1D4" presStyleIdx="10" presStyleCnt="25"/>
      <dgm:spPr/>
      <dgm:t>
        <a:bodyPr/>
        <a:lstStyle/>
        <a:p>
          <a:endParaRPr lang="id-ID"/>
        </a:p>
      </dgm:t>
    </dgm:pt>
    <dgm:pt modelId="{066B96F3-390B-4E5D-A864-518B1787F25B}" type="pres">
      <dgm:prSet presAssocID="{5108C876-48B7-46E8-B2FE-CCB422C0A9D4}" presName="root2" presStyleCnt="0"/>
      <dgm:spPr/>
    </dgm:pt>
    <dgm:pt modelId="{CE7D455B-9D1D-45EB-98D7-F3CEFFD4C233}" type="pres">
      <dgm:prSet presAssocID="{5108C876-48B7-46E8-B2FE-CCB422C0A9D4}" presName="LevelTwoTextNode" presStyleLbl="node4" presStyleIdx="10" presStyleCnt="2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A3778A6F-E64C-46E1-B74F-919E959B50C3}" type="pres">
      <dgm:prSet presAssocID="{5108C876-48B7-46E8-B2FE-CCB422C0A9D4}" presName="level3hierChild" presStyleCnt="0"/>
      <dgm:spPr/>
    </dgm:pt>
    <dgm:pt modelId="{A549B7A9-FA69-4396-8779-9EC9C0CF3DB1}" type="pres">
      <dgm:prSet presAssocID="{E2AE4845-9E26-412A-95BB-101B4383C105}" presName="conn2-1" presStyleLbl="parChTrans1D4" presStyleIdx="11" presStyleCnt="25"/>
      <dgm:spPr/>
      <dgm:t>
        <a:bodyPr/>
        <a:lstStyle/>
        <a:p>
          <a:endParaRPr lang="id-ID"/>
        </a:p>
      </dgm:t>
    </dgm:pt>
    <dgm:pt modelId="{6F213592-605F-4693-8FEF-880BF85659E8}" type="pres">
      <dgm:prSet presAssocID="{E2AE4845-9E26-412A-95BB-101B4383C105}" presName="connTx" presStyleLbl="parChTrans1D4" presStyleIdx="11" presStyleCnt="25"/>
      <dgm:spPr/>
      <dgm:t>
        <a:bodyPr/>
        <a:lstStyle/>
        <a:p>
          <a:endParaRPr lang="id-ID"/>
        </a:p>
      </dgm:t>
    </dgm:pt>
    <dgm:pt modelId="{F2944DA5-2F1E-4D63-9EA6-498286366933}" type="pres">
      <dgm:prSet presAssocID="{C197D826-B1F3-4045-8247-A63C93F5A25A}" presName="root2" presStyleCnt="0"/>
      <dgm:spPr/>
    </dgm:pt>
    <dgm:pt modelId="{D6D7ED7D-BBC7-406C-AE11-1C9B4359FB6B}" type="pres">
      <dgm:prSet presAssocID="{C197D826-B1F3-4045-8247-A63C93F5A25A}" presName="LevelTwoTextNode" presStyleLbl="node4" presStyleIdx="11" presStyleCnt="2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740A31FD-9E20-42D1-B7CF-EFB9D85317AF}" type="pres">
      <dgm:prSet presAssocID="{C197D826-B1F3-4045-8247-A63C93F5A25A}" presName="level3hierChild" presStyleCnt="0"/>
      <dgm:spPr/>
    </dgm:pt>
    <dgm:pt modelId="{008E5F89-1604-414D-AE31-90448A5D42F8}" type="pres">
      <dgm:prSet presAssocID="{5FB45370-92C3-45F7-85C9-DEA6BBDC3AA6}" presName="conn2-1" presStyleLbl="parChTrans1D4" presStyleIdx="12" presStyleCnt="25"/>
      <dgm:spPr/>
      <dgm:t>
        <a:bodyPr/>
        <a:lstStyle/>
        <a:p>
          <a:endParaRPr lang="id-ID"/>
        </a:p>
      </dgm:t>
    </dgm:pt>
    <dgm:pt modelId="{583F937B-A7D9-4B87-A321-045CD681684D}" type="pres">
      <dgm:prSet presAssocID="{5FB45370-92C3-45F7-85C9-DEA6BBDC3AA6}" presName="connTx" presStyleLbl="parChTrans1D4" presStyleIdx="12" presStyleCnt="25"/>
      <dgm:spPr/>
      <dgm:t>
        <a:bodyPr/>
        <a:lstStyle/>
        <a:p>
          <a:endParaRPr lang="id-ID"/>
        </a:p>
      </dgm:t>
    </dgm:pt>
    <dgm:pt modelId="{312673AD-3CD9-48F4-8D9C-586DF79E6061}" type="pres">
      <dgm:prSet presAssocID="{67B48263-39F5-4139-874E-5F900B816CCF}" presName="root2" presStyleCnt="0"/>
      <dgm:spPr/>
    </dgm:pt>
    <dgm:pt modelId="{670222EC-B58D-41E5-A632-B7E819130222}" type="pres">
      <dgm:prSet presAssocID="{67B48263-39F5-4139-874E-5F900B816CCF}" presName="LevelTwoTextNode" presStyleLbl="node4" presStyleIdx="12" presStyleCnt="2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7D0BC4C5-3C9A-48CF-9F1D-F39FF60A54D1}" type="pres">
      <dgm:prSet presAssocID="{67B48263-39F5-4139-874E-5F900B816CCF}" presName="level3hierChild" presStyleCnt="0"/>
      <dgm:spPr/>
    </dgm:pt>
    <dgm:pt modelId="{D05DC063-E549-40F9-A0B5-B6D7FDEDE665}" type="pres">
      <dgm:prSet presAssocID="{BD2CA6B7-6B45-4145-9B44-C94CAA8D6327}" presName="conn2-1" presStyleLbl="parChTrans1D4" presStyleIdx="13" presStyleCnt="25"/>
      <dgm:spPr/>
      <dgm:t>
        <a:bodyPr/>
        <a:lstStyle/>
        <a:p>
          <a:endParaRPr lang="id-ID"/>
        </a:p>
      </dgm:t>
    </dgm:pt>
    <dgm:pt modelId="{D05FB24D-E9EC-4979-ADF9-D47FC1482966}" type="pres">
      <dgm:prSet presAssocID="{BD2CA6B7-6B45-4145-9B44-C94CAA8D6327}" presName="connTx" presStyleLbl="parChTrans1D4" presStyleIdx="13" presStyleCnt="25"/>
      <dgm:spPr/>
      <dgm:t>
        <a:bodyPr/>
        <a:lstStyle/>
        <a:p>
          <a:endParaRPr lang="id-ID"/>
        </a:p>
      </dgm:t>
    </dgm:pt>
    <dgm:pt modelId="{EBB62CA6-A5D9-4D7B-9087-8A89857A70FD}" type="pres">
      <dgm:prSet presAssocID="{34E44ECC-B4BD-408D-BF83-BC19F5F80DBC}" presName="root2" presStyleCnt="0"/>
      <dgm:spPr/>
    </dgm:pt>
    <dgm:pt modelId="{9D6B0143-A356-45BF-BF92-BD2EA0DE6DEF}" type="pres">
      <dgm:prSet presAssocID="{34E44ECC-B4BD-408D-BF83-BC19F5F80DBC}" presName="LevelTwoTextNode" presStyleLbl="node4" presStyleIdx="13" presStyleCnt="2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C6B593DE-9C9F-4407-B23A-C5032328E3A3}" type="pres">
      <dgm:prSet presAssocID="{34E44ECC-B4BD-408D-BF83-BC19F5F80DBC}" presName="level3hierChild" presStyleCnt="0"/>
      <dgm:spPr/>
    </dgm:pt>
    <dgm:pt modelId="{BBDF9DA0-649C-417C-BE82-767BEF884B43}" type="pres">
      <dgm:prSet presAssocID="{C9AB8682-931C-411E-9059-705BFB479992}" presName="conn2-1" presStyleLbl="parChTrans1D4" presStyleIdx="14" presStyleCnt="25"/>
      <dgm:spPr/>
      <dgm:t>
        <a:bodyPr/>
        <a:lstStyle/>
        <a:p>
          <a:endParaRPr lang="id-ID"/>
        </a:p>
      </dgm:t>
    </dgm:pt>
    <dgm:pt modelId="{027B7D54-2C91-4F6A-8A0F-CD79FC7B1852}" type="pres">
      <dgm:prSet presAssocID="{C9AB8682-931C-411E-9059-705BFB479992}" presName="connTx" presStyleLbl="parChTrans1D4" presStyleIdx="14" presStyleCnt="25"/>
      <dgm:spPr/>
      <dgm:t>
        <a:bodyPr/>
        <a:lstStyle/>
        <a:p>
          <a:endParaRPr lang="id-ID"/>
        </a:p>
      </dgm:t>
    </dgm:pt>
    <dgm:pt modelId="{729461F3-17CF-4FA4-AF18-8267112B600D}" type="pres">
      <dgm:prSet presAssocID="{4202229D-234E-4151-8038-3988852636A4}" presName="root2" presStyleCnt="0"/>
      <dgm:spPr/>
    </dgm:pt>
    <dgm:pt modelId="{8A48C034-B261-4433-9911-58D2E9128CAD}" type="pres">
      <dgm:prSet presAssocID="{4202229D-234E-4151-8038-3988852636A4}" presName="LevelTwoTextNode" presStyleLbl="node4" presStyleIdx="14" presStyleCnt="2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5F52F95C-3901-4168-8EA9-92E513D539B8}" type="pres">
      <dgm:prSet presAssocID="{4202229D-234E-4151-8038-3988852636A4}" presName="level3hierChild" presStyleCnt="0"/>
      <dgm:spPr/>
    </dgm:pt>
    <dgm:pt modelId="{1BB7A048-EA44-47E6-A4B0-CE1D7E30622F}" type="pres">
      <dgm:prSet presAssocID="{BFF77E5D-424E-4C94-AEC1-2B025BD26D28}" presName="conn2-1" presStyleLbl="parChTrans1D4" presStyleIdx="15" presStyleCnt="25"/>
      <dgm:spPr/>
      <dgm:t>
        <a:bodyPr/>
        <a:lstStyle/>
        <a:p>
          <a:endParaRPr lang="id-ID"/>
        </a:p>
      </dgm:t>
    </dgm:pt>
    <dgm:pt modelId="{2FF6B916-6A87-4199-87F0-2551FEE1A3BB}" type="pres">
      <dgm:prSet presAssocID="{BFF77E5D-424E-4C94-AEC1-2B025BD26D28}" presName="connTx" presStyleLbl="parChTrans1D4" presStyleIdx="15" presStyleCnt="25"/>
      <dgm:spPr/>
      <dgm:t>
        <a:bodyPr/>
        <a:lstStyle/>
        <a:p>
          <a:endParaRPr lang="id-ID"/>
        </a:p>
      </dgm:t>
    </dgm:pt>
    <dgm:pt modelId="{B27194A3-40AC-4764-A028-8D680F224EEF}" type="pres">
      <dgm:prSet presAssocID="{00B73851-A5EF-4A14-BB27-58AFDE7C60DB}" presName="root2" presStyleCnt="0"/>
      <dgm:spPr/>
    </dgm:pt>
    <dgm:pt modelId="{2C4343F4-49CC-4872-8A55-8F15B11970FC}" type="pres">
      <dgm:prSet presAssocID="{00B73851-A5EF-4A14-BB27-58AFDE7C60DB}" presName="LevelTwoTextNode" presStyleLbl="node4" presStyleIdx="15" presStyleCnt="2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DC9A2B02-25A4-42F1-9C0F-369FEC08435E}" type="pres">
      <dgm:prSet presAssocID="{00B73851-A5EF-4A14-BB27-58AFDE7C60DB}" presName="level3hierChild" presStyleCnt="0"/>
      <dgm:spPr/>
    </dgm:pt>
    <dgm:pt modelId="{23F03C64-7D0B-455C-8625-D974A13A6777}" type="pres">
      <dgm:prSet presAssocID="{36E43DFE-8DCF-4A3F-BA6F-9EF68F48B120}" presName="conn2-1" presStyleLbl="parChTrans1D4" presStyleIdx="16" presStyleCnt="25"/>
      <dgm:spPr/>
      <dgm:t>
        <a:bodyPr/>
        <a:lstStyle/>
        <a:p>
          <a:endParaRPr lang="id-ID"/>
        </a:p>
      </dgm:t>
    </dgm:pt>
    <dgm:pt modelId="{85FB6223-22E8-4171-9CBD-F7B868001AB3}" type="pres">
      <dgm:prSet presAssocID="{36E43DFE-8DCF-4A3F-BA6F-9EF68F48B120}" presName="connTx" presStyleLbl="parChTrans1D4" presStyleIdx="16" presStyleCnt="25"/>
      <dgm:spPr/>
      <dgm:t>
        <a:bodyPr/>
        <a:lstStyle/>
        <a:p>
          <a:endParaRPr lang="id-ID"/>
        </a:p>
      </dgm:t>
    </dgm:pt>
    <dgm:pt modelId="{4E8ED4B7-25BC-4704-9CBF-AE5BB3332073}" type="pres">
      <dgm:prSet presAssocID="{A405CCEC-3C5C-4BBB-98B6-72231704B1C2}" presName="root2" presStyleCnt="0"/>
      <dgm:spPr/>
    </dgm:pt>
    <dgm:pt modelId="{396BF44A-B000-40A7-93A2-2852E5BCF2AD}" type="pres">
      <dgm:prSet presAssocID="{A405CCEC-3C5C-4BBB-98B6-72231704B1C2}" presName="LevelTwoTextNode" presStyleLbl="node4" presStyleIdx="16" presStyleCnt="2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199E4F38-79F9-4582-A339-A4ABC91A6C73}" type="pres">
      <dgm:prSet presAssocID="{A405CCEC-3C5C-4BBB-98B6-72231704B1C2}" presName="level3hierChild" presStyleCnt="0"/>
      <dgm:spPr/>
    </dgm:pt>
    <dgm:pt modelId="{2EB22F17-286F-4F6C-94E2-214E9B8DCBC7}" type="pres">
      <dgm:prSet presAssocID="{BAE3028F-288E-4066-BE04-D10FACB1EB36}" presName="conn2-1" presStyleLbl="parChTrans1D4" presStyleIdx="17" presStyleCnt="25"/>
      <dgm:spPr/>
      <dgm:t>
        <a:bodyPr/>
        <a:lstStyle/>
        <a:p>
          <a:endParaRPr lang="id-ID"/>
        </a:p>
      </dgm:t>
    </dgm:pt>
    <dgm:pt modelId="{8E48E898-C7F1-4A73-BA48-F7F942E01231}" type="pres">
      <dgm:prSet presAssocID="{BAE3028F-288E-4066-BE04-D10FACB1EB36}" presName="connTx" presStyleLbl="parChTrans1D4" presStyleIdx="17" presStyleCnt="25"/>
      <dgm:spPr/>
      <dgm:t>
        <a:bodyPr/>
        <a:lstStyle/>
        <a:p>
          <a:endParaRPr lang="id-ID"/>
        </a:p>
      </dgm:t>
    </dgm:pt>
    <dgm:pt modelId="{8503655A-102E-4968-91C9-1DE17EF6CA6B}" type="pres">
      <dgm:prSet presAssocID="{2092B5E3-1197-4C27-BD9B-B1AE75774C12}" presName="root2" presStyleCnt="0"/>
      <dgm:spPr/>
    </dgm:pt>
    <dgm:pt modelId="{EF46A8B6-FB8A-4AA5-B18C-E7421169BE22}" type="pres">
      <dgm:prSet presAssocID="{2092B5E3-1197-4C27-BD9B-B1AE75774C12}" presName="LevelTwoTextNode" presStyleLbl="node4" presStyleIdx="17" presStyleCnt="2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7B7FDC6D-A333-4EAA-9BA4-94A9AD342B03}" type="pres">
      <dgm:prSet presAssocID="{2092B5E3-1197-4C27-BD9B-B1AE75774C12}" presName="level3hierChild" presStyleCnt="0"/>
      <dgm:spPr/>
    </dgm:pt>
    <dgm:pt modelId="{7112105D-7918-4C3E-B374-6EA66819A491}" type="pres">
      <dgm:prSet presAssocID="{687A421B-4A0A-48B6-9ECA-0B43BC3EC3AE}" presName="conn2-1" presStyleLbl="parChTrans1D4" presStyleIdx="18" presStyleCnt="25"/>
      <dgm:spPr/>
      <dgm:t>
        <a:bodyPr/>
        <a:lstStyle/>
        <a:p>
          <a:endParaRPr lang="id-ID"/>
        </a:p>
      </dgm:t>
    </dgm:pt>
    <dgm:pt modelId="{DA5D6D50-29B6-4BAE-B8A7-C806880F3000}" type="pres">
      <dgm:prSet presAssocID="{687A421B-4A0A-48B6-9ECA-0B43BC3EC3AE}" presName="connTx" presStyleLbl="parChTrans1D4" presStyleIdx="18" presStyleCnt="25"/>
      <dgm:spPr/>
      <dgm:t>
        <a:bodyPr/>
        <a:lstStyle/>
        <a:p>
          <a:endParaRPr lang="id-ID"/>
        </a:p>
      </dgm:t>
    </dgm:pt>
    <dgm:pt modelId="{FA87316A-F361-4C55-8C36-BCC651A72CA1}" type="pres">
      <dgm:prSet presAssocID="{9C1F8917-8961-4520-ACEF-1F3B8CDBCE04}" presName="root2" presStyleCnt="0"/>
      <dgm:spPr/>
    </dgm:pt>
    <dgm:pt modelId="{59272DDB-1605-4B4B-A9E9-F3BA0B16C290}" type="pres">
      <dgm:prSet presAssocID="{9C1F8917-8961-4520-ACEF-1F3B8CDBCE04}" presName="LevelTwoTextNode" presStyleLbl="node4" presStyleIdx="18" presStyleCnt="2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79B895B3-A377-4034-9BC8-AE3FFB9F04F1}" type="pres">
      <dgm:prSet presAssocID="{9C1F8917-8961-4520-ACEF-1F3B8CDBCE04}" presName="level3hierChild" presStyleCnt="0"/>
      <dgm:spPr/>
    </dgm:pt>
    <dgm:pt modelId="{303BE826-BB7F-4C17-B873-B8ABBF1CA884}" type="pres">
      <dgm:prSet presAssocID="{B603D724-AF46-4930-8826-2F79F056D29D}" presName="conn2-1" presStyleLbl="parChTrans1D4" presStyleIdx="19" presStyleCnt="25"/>
      <dgm:spPr/>
      <dgm:t>
        <a:bodyPr/>
        <a:lstStyle/>
        <a:p>
          <a:endParaRPr lang="id-ID"/>
        </a:p>
      </dgm:t>
    </dgm:pt>
    <dgm:pt modelId="{5121AE35-444A-4CF9-9EAD-D9ACFB5063A0}" type="pres">
      <dgm:prSet presAssocID="{B603D724-AF46-4930-8826-2F79F056D29D}" presName="connTx" presStyleLbl="parChTrans1D4" presStyleIdx="19" presStyleCnt="25"/>
      <dgm:spPr/>
      <dgm:t>
        <a:bodyPr/>
        <a:lstStyle/>
        <a:p>
          <a:endParaRPr lang="id-ID"/>
        </a:p>
      </dgm:t>
    </dgm:pt>
    <dgm:pt modelId="{DE3C8436-0FA7-497F-92D3-1DF67A4B8585}" type="pres">
      <dgm:prSet presAssocID="{DDCAFCC0-DAB0-457C-9030-0B454B312599}" presName="root2" presStyleCnt="0"/>
      <dgm:spPr/>
    </dgm:pt>
    <dgm:pt modelId="{BCFF3F36-1671-4AD2-BC77-C07B2E664F3C}" type="pres">
      <dgm:prSet presAssocID="{DDCAFCC0-DAB0-457C-9030-0B454B312599}" presName="LevelTwoTextNode" presStyleLbl="node4" presStyleIdx="19" presStyleCnt="2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C44728FB-3CCE-489B-8108-59C96D547E70}" type="pres">
      <dgm:prSet presAssocID="{DDCAFCC0-DAB0-457C-9030-0B454B312599}" presName="level3hierChild" presStyleCnt="0"/>
      <dgm:spPr/>
    </dgm:pt>
    <dgm:pt modelId="{1ED3CFE9-B8F2-4446-968E-5393870354E2}" type="pres">
      <dgm:prSet presAssocID="{9CC276D1-8EC0-42B2-A8F9-E17375D514E0}" presName="conn2-1" presStyleLbl="parChTrans1D4" presStyleIdx="20" presStyleCnt="25"/>
      <dgm:spPr/>
      <dgm:t>
        <a:bodyPr/>
        <a:lstStyle/>
        <a:p>
          <a:endParaRPr lang="id-ID"/>
        </a:p>
      </dgm:t>
    </dgm:pt>
    <dgm:pt modelId="{E1DD531A-48AC-41CD-B29A-EA441E9748D7}" type="pres">
      <dgm:prSet presAssocID="{9CC276D1-8EC0-42B2-A8F9-E17375D514E0}" presName="connTx" presStyleLbl="parChTrans1D4" presStyleIdx="20" presStyleCnt="25"/>
      <dgm:spPr/>
      <dgm:t>
        <a:bodyPr/>
        <a:lstStyle/>
        <a:p>
          <a:endParaRPr lang="id-ID"/>
        </a:p>
      </dgm:t>
    </dgm:pt>
    <dgm:pt modelId="{D25CF731-3AFA-4256-9DA4-D0AC39CE2FB4}" type="pres">
      <dgm:prSet presAssocID="{9575815A-54C4-4E5F-B463-3D578C6CD0E3}" presName="root2" presStyleCnt="0"/>
      <dgm:spPr/>
    </dgm:pt>
    <dgm:pt modelId="{ABE956C3-05E3-4F00-8529-29335EBE2676}" type="pres">
      <dgm:prSet presAssocID="{9575815A-54C4-4E5F-B463-3D578C6CD0E3}" presName="LevelTwoTextNode" presStyleLbl="node4" presStyleIdx="20" presStyleCnt="2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652663A0-E732-48DC-B9B2-D6C30331B936}" type="pres">
      <dgm:prSet presAssocID="{9575815A-54C4-4E5F-B463-3D578C6CD0E3}" presName="level3hierChild" presStyleCnt="0"/>
      <dgm:spPr/>
    </dgm:pt>
    <dgm:pt modelId="{30DB1D2C-3A70-4C2B-AA1C-80409EE86F14}" type="pres">
      <dgm:prSet presAssocID="{2B5DD6D9-88AB-4942-BAE2-1B2A3878DBBB}" presName="conn2-1" presStyleLbl="parChTrans1D3" presStyleIdx="3" presStyleCnt="4"/>
      <dgm:spPr/>
      <dgm:t>
        <a:bodyPr/>
        <a:lstStyle/>
        <a:p>
          <a:endParaRPr lang="id-ID"/>
        </a:p>
      </dgm:t>
    </dgm:pt>
    <dgm:pt modelId="{B7CE3ECC-DAF6-4D2A-ACBF-6E99A289E348}" type="pres">
      <dgm:prSet presAssocID="{2B5DD6D9-88AB-4942-BAE2-1B2A3878DBBB}" presName="connTx" presStyleLbl="parChTrans1D3" presStyleIdx="3" presStyleCnt="4"/>
      <dgm:spPr/>
      <dgm:t>
        <a:bodyPr/>
        <a:lstStyle/>
        <a:p>
          <a:endParaRPr lang="id-ID"/>
        </a:p>
      </dgm:t>
    </dgm:pt>
    <dgm:pt modelId="{2E91C4BF-049A-493D-85EF-DBC489C24890}" type="pres">
      <dgm:prSet presAssocID="{19DEC517-B7F6-4D28-ACA6-1F431C234DFC}" presName="root2" presStyleCnt="0"/>
      <dgm:spPr/>
    </dgm:pt>
    <dgm:pt modelId="{59B655F9-001B-4454-A6AF-AE245DE2734D}" type="pres">
      <dgm:prSet presAssocID="{19DEC517-B7F6-4D28-ACA6-1F431C234DFC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2DD5D56B-01FE-4C04-B75E-9E4CBCA6B1B9}" type="pres">
      <dgm:prSet presAssocID="{19DEC517-B7F6-4D28-ACA6-1F431C234DFC}" presName="level3hierChild" presStyleCnt="0"/>
      <dgm:spPr/>
    </dgm:pt>
    <dgm:pt modelId="{A6946CF8-5E29-43BE-B525-9AAB429F21EC}" type="pres">
      <dgm:prSet presAssocID="{4EEC687C-2FD2-46F5-AE8D-E6BC96FEB71D}" presName="conn2-1" presStyleLbl="parChTrans1D4" presStyleIdx="21" presStyleCnt="25"/>
      <dgm:spPr/>
      <dgm:t>
        <a:bodyPr/>
        <a:lstStyle/>
        <a:p>
          <a:endParaRPr lang="id-ID"/>
        </a:p>
      </dgm:t>
    </dgm:pt>
    <dgm:pt modelId="{6DC4F885-4BEA-4516-AD7C-351D298964FC}" type="pres">
      <dgm:prSet presAssocID="{4EEC687C-2FD2-46F5-AE8D-E6BC96FEB71D}" presName="connTx" presStyleLbl="parChTrans1D4" presStyleIdx="21" presStyleCnt="25"/>
      <dgm:spPr/>
      <dgm:t>
        <a:bodyPr/>
        <a:lstStyle/>
        <a:p>
          <a:endParaRPr lang="id-ID"/>
        </a:p>
      </dgm:t>
    </dgm:pt>
    <dgm:pt modelId="{8745DBC3-C97A-4DED-8729-D85D58731E5B}" type="pres">
      <dgm:prSet presAssocID="{A0E0AE14-19F5-4FCF-92C0-3E5AAD703D87}" presName="root2" presStyleCnt="0"/>
      <dgm:spPr/>
    </dgm:pt>
    <dgm:pt modelId="{DF4BCAE3-7CFC-4E37-B4D3-5E887FE70A96}" type="pres">
      <dgm:prSet presAssocID="{A0E0AE14-19F5-4FCF-92C0-3E5AAD703D87}" presName="LevelTwoTextNode" presStyleLbl="node4" presStyleIdx="21" presStyleCnt="2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96224F9B-E19A-4FF2-9B35-0A15573E04E8}" type="pres">
      <dgm:prSet presAssocID="{A0E0AE14-19F5-4FCF-92C0-3E5AAD703D87}" presName="level3hierChild" presStyleCnt="0"/>
      <dgm:spPr/>
    </dgm:pt>
    <dgm:pt modelId="{AE3A206F-9767-4AEE-85C0-29F9FDDDDF5F}" type="pres">
      <dgm:prSet presAssocID="{6C624D1A-11A9-4594-9E8B-3B780CAC223D}" presName="conn2-1" presStyleLbl="parChTrans1D4" presStyleIdx="22" presStyleCnt="25"/>
      <dgm:spPr/>
      <dgm:t>
        <a:bodyPr/>
        <a:lstStyle/>
        <a:p>
          <a:endParaRPr lang="id-ID"/>
        </a:p>
      </dgm:t>
    </dgm:pt>
    <dgm:pt modelId="{CB673ADB-6144-4907-9BF4-751B73A013A9}" type="pres">
      <dgm:prSet presAssocID="{6C624D1A-11A9-4594-9E8B-3B780CAC223D}" presName="connTx" presStyleLbl="parChTrans1D4" presStyleIdx="22" presStyleCnt="25"/>
      <dgm:spPr/>
      <dgm:t>
        <a:bodyPr/>
        <a:lstStyle/>
        <a:p>
          <a:endParaRPr lang="id-ID"/>
        </a:p>
      </dgm:t>
    </dgm:pt>
    <dgm:pt modelId="{7E61F244-34F8-404F-B5E7-AD684F3EE79E}" type="pres">
      <dgm:prSet presAssocID="{F0F865CA-25A5-41AB-ABDB-C9C50A9E9B1F}" presName="root2" presStyleCnt="0"/>
      <dgm:spPr/>
    </dgm:pt>
    <dgm:pt modelId="{C24D1D9D-9AA2-4828-9846-7BA1C33A8164}" type="pres">
      <dgm:prSet presAssocID="{F0F865CA-25A5-41AB-ABDB-C9C50A9E9B1F}" presName="LevelTwoTextNode" presStyleLbl="node4" presStyleIdx="22" presStyleCnt="2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6E225E36-8534-423E-9C6F-1CF00B8AA968}" type="pres">
      <dgm:prSet presAssocID="{F0F865CA-25A5-41AB-ABDB-C9C50A9E9B1F}" presName="level3hierChild" presStyleCnt="0"/>
      <dgm:spPr/>
    </dgm:pt>
    <dgm:pt modelId="{005446E4-37C6-400E-B47C-C509ACE17ACE}" type="pres">
      <dgm:prSet presAssocID="{96EE5F5A-2531-4AE3-8E24-3D2BE9567BF6}" presName="conn2-1" presStyleLbl="parChTrans1D4" presStyleIdx="23" presStyleCnt="25"/>
      <dgm:spPr/>
      <dgm:t>
        <a:bodyPr/>
        <a:lstStyle/>
        <a:p>
          <a:endParaRPr lang="id-ID"/>
        </a:p>
      </dgm:t>
    </dgm:pt>
    <dgm:pt modelId="{53708F8C-857C-4B2D-8685-9766BFA51302}" type="pres">
      <dgm:prSet presAssocID="{96EE5F5A-2531-4AE3-8E24-3D2BE9567BF6}" presName="connTx" presStyleLbl="parChTrans1D4" presStyleIdx="23" presStyleCnt="25"/>
      <dgm:spPr/>
      <dgm:t>
        <a:bodyPr/>
        <a:lstStyle/>
        <a:p>
          <a:endParaRPr lang="id-ID"/>
        </a:p>
      </dgm:t>
    </dgm:pt>
    <dgm:pt modelId="{B259D697-D33D-4327-84A5-36CE39213752}" type="pres">
      <dgm:prSet presAssocID="{06E976FE-2B60-445E-B6D2-EE5D24579BB8}" presName="root2" presStyleCnt="0"/>
      <dgm:spPr/>
    </dgm:pt>
    <dgm:pt modelId="{3D8D0BD7-EB01-468E-941C-61D8ACA79CEE}" type="pres">
      <dgm:prSet presAssocID="{06E976FE-2B60-445E-B6D2-EE5D24579BB8}" presName="LevelTwoTextNode" presStyleLbl="node4" presStyleIdx="23" presStyleCnt="2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F57D7257-7088-4013-A942-DEA41C42A782}" type="pres">
      <dgm:prSet presAssocID="{06E976FE-2B60-445E-B6D2-EE5D24579BB8}" presName="level3hierChild" presStyleCnt="0"/>
      <dgm:spPr/>
    </dgm:pt>
    <dgm:pt modelId="{A0B23779-4436-4B65-9166-D3DBE18BEC26}" type="pres">
      <dgm:prSet presAssocID="{E9238175-6044-43C0-A423-19F442ED3D09}" presName="conn2-1" presStyleLbl="parChTrans1D4" presStyleIdx="24" presStyleCnt="25"/>
      <dgm:spPr/>
      <dgm:t>
        <a:bodyPr/>
        <a:lstStyle/>
        <a:p>
          <a:endParaRPr lang="id-ID"/>
        </a:p>
      </dgm:t>
    </dgm:pt>
    <dgm:pt modelId="{2EFEBFFF-1A96-4E4C-BA47-E04387BC9760}" type="pres">
      <dgm:prSet presAssocID="{E9238175-6044-43C0-A423-19F442ED3D09}" presName="connTx" presStyleLbl="parChTrans1D4" presStyleIdx="24" presStyleCnt="25"/>
      <dgm:spPr/>
      <dgm:t>
        <a:bodyPr/>
        <a:lstStyle/>
        <a:p>
          <a:endParaRPr lang="id-ID"/>
        </a:p>
      </dgm:t>
    </dgm:pt>
    <dgm:pt modelId="{A6DD649B-F9AD-4C8A-98AF-652DF7AE0AEE}" type="pres">
      <dgm:prSet presAssocID="{4A2459FC-BD8F-4267-8DF6-B836D98D5AF6}" presName="root2" presStyleCnt="0"/>
      <dgm:spPr/>
    </dgm:pt>
    <dgm:pt modelId="{14591973-B3C8-412E-9D2E-BED48F508ECD}" type="pres">
      <dgm:prSet presAssocID="{4A2459FC-BD8F-4267-8DF6-B836D98D5AF6}" presName="LevelTwoTextNode" presStyleLbl="node4" presStyleIdx="24" presStyleCnt="25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C9C2E1A8-6DCB-401E-92AF-F71FE46D71F7}" type="pres">
      <dgm:prSet presAssocID="{4A2459FC-BD8F-4267-8DF6-B836D98D5AF6}" presName="level3hierChild" presStyleCnt="0"/>
      <dgm:spPr/>
    </dgm:pt>
  </dgm:ptLst>
  <dgm:cxnLst>
    <dgm:cxn modelId="{9128DC83-58CD-4F48-A375-FD3EC99EB8D4}" type="presOf" srcId="{687A421B-4A0A-48B6-9ECA-0B43BC3EC3AE}" destId="{7112105D-7918-4C3E-B374-6EA66819A491}" srcOrd="0" destOrd="0" presId="urn:microsoft.com/office/officeart/2008/layout/HorizontalMultiLevelHierarchy"/>
    <dgm:cxn modelId="{FB73E399-C028-4E88-9018-5C91483145A8}" type="presOf" srcId="{C780E295-0F3E-4201-AF07-A8C460C82639}" destId="{7BCEF5A5-B2ED-4A65-91E4-A5BF2E759AE2}" srcOrd="0" destOrd="0" presId="urn:microsoft.com/office/officeart/2008/layout/HorizontalMultiLevelHierarchy"/>
    <dgm:cxn modelId="{255D4865-3D18-4041-9393-177DC822C854}" type="presOf" srcId="{B603D724-AF46-4930-8826-2F79F056D29D}" destId="{5121AE35-444A-4CF9-9EAD-D9ACFB5063A0}" srcOrd="1" destOrd="0" presId="urn:microsoft.com/office/officeart/2008/layout/HorizontalMultiLevelHierarchy"/>
    <dgm:cxn modelId="{D78636C4-2B44-440F-90A8-3A6C2E2F6758}" type="presOf" srcId="{915F63F8-DF0F-47CC-AB0B-6ED7848D325D}" destId="{B5811D26-1E6D-4388-8348-A60FD6829957}" srcOrd="0" destOrd="0" presId="urn:microsoft.com/office/officeart/2008/layout/HorizontalMultiLevelHierarchy"/>
    <dgm:cxn modelId="{D33C74A6-AF4D-48DC-A9EC-E26AEE82DD84}" type="presOf" srcId="{702C0B98-08DE-4C49-BA31-74486420DD55}" destId="{F85F5039-6005-4F1A-B424-C5E61FB87652}" srcOrd="0" destOrd="0" presId="urn:microsoft.com/office/officeart/2008/layout/HorizontalMultiLevelHierarchy"/>
    <dgm:cxn modelId="{161C3215-BFC1-4930-AEB1-C967C2B98D90}" type="presOf" srcId="{C197D826-B1F3-4045-8247-A63C93F5A25A}" destId="{D6D7ED7D-BBC7-406C-AE11-1C9B4359FB6B}" srcOrd="0" destOrd="0" presId="urn:microsoft.com/office/officeart/2008/layout/HorizontalMultiLevelHierarchy"/>
    <dgm:cxn modelId="{23C5C4C7-B894-4444-BCA9-E85EF526EBB4}" srcId="{52FD49DF-1986-4B20-BA18-FBDDAF4370F8}" destId="{DCD1F03B-A049-4109-8013-F2F6EB0F4FDC}" srcOrd="0" destOrd="0" parTransId="{8875C20F-E065-454A-BBFE-6D1C53727B53}" sibTransId="{92048DFE-24CB-4664-98E8-328993C4556A}"/>
    <dgm:cxn modelId="{2BD7544E-E997-4B82-A76C-60F89A03854C}" type="presOf" srcId="{96EE5F5A-2531-4AE3-8E24-3D2BE9567BF6}" destId="{005446E4-37C6-400E-B47C-C509ACE17ACE}" srcOrd="0" destOrd="0" presId="urn:microsoft.com/office/officeart/2008/layout/HorizontalMultiLevelHierarchy"/>
    <dgm:cxn modelId="{21200D06-CF7D-444C-8A5F-50860B275110}" type="presOf" srcId="{36E43DFE-8DCF-4A3F-BA6F-9EF68F48B120}" destId="{85FB6223-22E8-4171-9CBD-F7B868001AB3}" srcOrd="1" destOrd="0" presId="urn:microsoft.com/office/officeart/2008/layout/HorizontalMultiLevelHierarchy"/>
    <dgm:cxn modelId="{ED331C9C-71DC-49B5-8240-2F5C8CC3CAE7}" type="presOf" srcId="{BD12F5EE-F206-47B1-A6DF-18CE55D1C741}" destId="{67179B7E-47F8-479A-B094-BB398D3F1588}" srcOrd="0" destOrd="0" presId="urn:microsoft.com/office/officeart/2008/layout/HorizontalMultiLevelHierarchy"/>
    <dgm:cxn modelId="{1926AE50-57A1-48EE-9EB5-610882CCD4C0}" type="presOf" srcId="{687A421B-4A0A-48B6-9ECA-0B43BC3EC3AE}" destId="{DA5D6D50-29B6-4BAE-B8A7-C806880F3000}" srcOrd="1" destOrd="0" presId="urn:microsoft.com/office/officeart/2008/layout/HorizontalMultiLevelHierarchy"/>
    <dgm:cxn modelId="{477F725E-C7B6-4607-A598-FB84E09060FB}" srcId="{4202229D-234E-4151-8038-3988852636A4}" destId="{00B73851-A5EF-4A14-BB27-58AFDE7C60DB}" srcOrd="0" destOrd="0" parTransId="{BFF77E5D-424E-4C94-AEC1-2B025BD26D28}" sibTransId="{983A161A-7EDF-4C33-AD5E-8368D32C034D}"/>
    <dgm:cxn modelId="{E8FC6B55-B2D8-4D29-AF9B-9490BC3D2FCA}" type="presOf" srcId="{32A81E63-5BF3-4A61-B8B8-FE9C45E61494}" destId="{A8CC71ED-A21D-4BBC-BA2C-D074E6E78B15}" srcOrd="0" destOrd="0" presId="urn:microsoft.com/office/officeart/2008/layout/HorizontalMultiLevelHierarchy"/>
    <dgm:cxn modelId="{D0DDE2B2-E052-4B7D-A055-E66345181876}" type="presOf" srcId="{458D96E0-9950-4FBA-9621-1F95156065B1}" destId="{DCA650A4-CB90-4DFA-851A-2CC78C114F6D}" srcOrd="0" destOrd="0" presId="urn:microsoft.com/office/officeart/2008/layout/HorizontalMultiLevelHierarchy"/>
    <dgm:cxn modelId="{B3396AAB-70A2-4D3B-A4FF-7C2B50E692B5}" srcId="{50099698-7362-492F-A695-014CA9C14110}" destId="{A405CCEC-3C5C-4BBB-98B6-72231704B1C2}" srcOrd="2" destOrd="0" parTransId="{36E43DFE-8DCF-4A3F-BA6F-9EF68F48B120}" sibTransId="{50FEFF5D-DD0B-4462-9792-89401803D12A}"/>
    <dgm:cxn modelId="{E55FC8BF-1A7A-4C33-910A-06D1DB748CCC}" type="presOf" srcId="{32C829A5-887E-4B78-A01F-DF15875AA5E7}" destId="{B2CD6978-EE9E-4331-8581-3589B8987670}" srcOrd="1" destOrd="0" presId="urn:microsoft.com/office/officeart/2008/layout/HorizontalMultiLevelHierarchy"/>
    <dgm:cxn modelId="{98DDD59D-C5BE-42C2-A45E-8E4A41F1103B}" type="presOf" srcId="{BD2CA6B7-6B45-4145-9B44-C94CAA8D6327}" destId="{D05FB24D-E9EC-4979-ADF9-D47FC1482966}" srcOrd="1" destOrd="0" presId="urn:microsoft.com/office/officeart/2008/layout/HorizontalMultiLevelHierarchy"/>
    <dgm:cxn modelId="{B4D96C81-25A7-46ED-82DD-14939E0E6EFA}" type="presOf" srcId="{9EB6D340-6186-402D-A247-9CFE98CB0E51}" destId="{6E098FD7-1277-4A46-B1F5-A03DAC0656ED}" srcOrd="1" destOrd="0" presId="urn:microsoft.com/office/officeart/2008/layout/HorizontalMultiLevelHierarchy"/>
    <dgm:cxn modelId="{8C37FC68-B72D-4BAB-B295-A6A93372366D}" type="presOf" srcId="{DB0144BF-7527-4188-B28D-CF9DB2F84738}" destId="{F095712D-E0B8-4F4C-A9C9-D9ECF21B0020}" srcOrd="0" destOrd="0" presId="urn:microsoft.com/office/officeart/2008/layout/HorizontalMultiLevelHierarchy"/>
    <dgm:cxn modelId="{5191C93A-081F-4F29-94EC-1681A496E5C5}" type="presOf" srcId="{946A38CB-4AB4-410C-AB38-AF9733110147}" destId="{FA9DAF26-7B48-4E1C-8D85-D00B16A1278D}" srcOrd="1" destOrd="0" presId="urn:microsoft.com/office/officeart/2008/layout/HorizontalMultiLevelHierarchy"/>
    <dgm:cxn modelId="{266BDB6C-67E9-4CCD-B869-029EF27B2586}" type="presOf" srcId="{630CA1B4-E247-4A4D-9CCB-4FF0D72575E4}" destId="{2F14EB1C-ECFB-418E-B90E-EC7255AEFA18}" srcOrd="0" destOrd="0" presId="urn:microsoft.com/office/officeart/2008/layout/HorizontalMultiLevelHierarchy"/>
    <dgm:cxn modelId="{C5CD9F19-DAC0-4401-8C82-377F59F6E2AE}" type="presOf" srcId="{8875C20F-E065-454A-BBFE-6D1C53727B53}" destId="{2EF39F87-4205-41BF-8FAB-7056459F1E27}" srcOrd="1" destOrd="0" presId="urn:microsoft.com/office/officeart/2008/layout/HorizontalMultiLevelHierarchy"/>
    <dgm:cxn modelId="{CD7E9CB8-49F3-47A6-900F-2BB30CA84F45}" srcId="{E1FC624D-B90A-4EE2-90DA-8F3792368AC6}" destId="{82A32833-51B0-4A3B-BFEC-68185DF9C6EA}" srcOrd="1" destOrd="0" parTransId="{946A38CB-4AB4-410C-AB38-AF9733110147}" sibTransId="{D46EF7DC-B56B-4A72-8337-AE7440C3B103}"/>
    <dgm:cxn modelId="{0ADAD32C-A277-424C-94DB-AE17D8812AB7}" srcId="{E1FC624D-B90A-4EE2-90DA-8F3792368AC6}" destId="{1D9D08F1-EC2D-454C-8C1F-AAA7529539A7}" srcOrd="0" destOrd="0" parTransId="{32C829A5-887E-4B78-A01F-DF15875AA5E7}" sibTransId="{C5959D76-C2A9-4EE4-AF06-58C35DD20F01}"/>
    <dgm:cxn modelId="{DC4E3DFD-2B38-494A-8E96-6ADD7230B22C}" type="presOf" srcId="{F0F865CA-25A5-41AB-ABDB-C9C50A9E9B1F}" destId="{C24D1D9D-9AA2-4828-9846-7BA1C33A8164}" srcOrd="0" destOrd="0" presId="urn:microsoft.com/office/officeart/2008/layout/HorizontalMultiLevelHierarchy"/>
    <dgm:cxn modelId="{3D1C45F4-665E-462D-A07A-3D9CA55E0FDB}" type="presOf" srcId="{96EE5F5A-2531-4AE3-8E24-3D2BE9567BF6}" destId="{53708F8C-857C-4B2D-8685-9766BFA51302}" srcOrd="1" destOrd="0" presId="urn:microsoft.com/office/officeart/2008/layout/HorizontalMultiLevelHierarchy"/>
    <dgm:cxn modelId="{0F9092E9-1F21-4BA7-AB56-0EC8697B6A1F}" type="presOf" srcId="{32A81E63-5BF3-4A61-B8B8-FE9C45E61494}" destId="{0310C9B5-445C-4CFF-98E1-7F5188D961EA}" srcOrd="1" destOrd="0" presId="urn:microsoft.com/office/officeart/2008/layout/HorizontalMultiLevelHierarchy"/>
    <dgm:cxn modelId="{A24F9FA9-ADD7-4EEF-AADF-2F0D0CD56B6A}" type="presOf" srcId="{BD2CA6B7-6B45-4145-9B44-C94CAA8D6327}" destId="{D05DC063-E549-40F9-A0B5-B6D7FDEDE665}" srcOrd="0" destOrd="0" presId="urn:microsoft.com/office/officeart/2008/layout/HorizontalMultiLevelHierarchy"/>
    <dgm:cxn modelId="{94B50214-5085-4AE3-9B82-FED6849C284C}" type="presOf" srcId="{BFF77E5D-424E-4C94-AEC1-2B025BD26D28}" destId="{1BB7A048-EA44-47E6-A4B0-CE1D7E30622F}" srcOrd="0" destOrd="0" presId="urn:microsoft.com/office/officeart/2008/layout/HorizontalMultiLevelHierarchy"/>
    <dgm:cxn modelId="{63B0D8D0-B673-47F9-88E0-17863B2A5708}" type="presOf" srcId="{2B5DD6D9-88AB-4942-BAE2-1B2A3878DBBB}" destId="{B7CE3ECC-DAF6-4D2A-ACBF-6E99A289E348}" srcOrd="1" destOrd="0" presId="urn:microsoft.com/office/officeart/2008/layout/HorizontalMultiLevelHierarchy"/>
    <dgm:cxn modelId="{9BD6D065-BCDB-4BB7-8978-9021F7248274}" type="presOf" srcId="{7A005963-9E00-4615-ADB1-27F97715CA4E}" destId="{934829A4-1889-4947-83CF-7AB61CFFAFDD}" srcOrd="0" destOrd="0" presId="urn:microsoft.com/office/officeart/2008/layout/HorizontalMultiLevelHierarchy"/>
    <dgm:cxn modelId="{0D2898E1-6DC5-4923-80C7-EC35513A342F}" type="presOf" srcId="{6C624D1A-11A9-4594-9E8B-3B780CAC223D}" destId="{AE3A206F-9767-4AEE-85C0-29F9FDDDDF5F}" srcOrd="0" destOrd="0" presId="urn:microsoft.com/office/officeart/2008/layout/HorizontalMultiLevelHierarchy"/>
    <dgm:cxn modelId="{92053807-6FDF-4184-8956-BEB99830C293}" srcId="{9C1F8917-8961-4520-ACEF-1F3B8CDBCE04}" destId="{9575815A-54C4-4E5F-B463-3D578C6CD0E3}" srcOrd="1" destOrd="0" parTransId="{9CC276D1-8EC0-42B2-A8F9-E17375D514E0}" sibTransId="{16173465-F1EE-4B6B-8429-8C52E99B448D}"/>
    <dgm:cxn modelId="{65EF2DDD-3C3A-4584-84FF-F68F4767C97D}" type="presOf" srcId="{BFF77E5D-424E-4C94-AEC1-2B025BD26D28}" destId="{2FF6B916-6A87-4199-87F0-2551FEE1A3BB}" srcOrd="1" destOrd="0" presId="urn:microsoft.com/office/officeart/2008/layout/HorizontalMultiLevelHierarchy"/>
    <dgm:cxn modelId="{C8F5DDFF-659B-44ED-AA0A-B00744577E75}" type="presOf" srcId="{C9AB8682-931C-411E-9059-705BFB479992}" destId="{027B7D54-2C91-4F6A-8A0F-CD79FC7B1852}" srcOrd="1" destOrd="0" presId="urn:microsoft.com/office/officeart/2008/layout/HorizontalMultiLevelHierarchy"/>
    <dgm:cxn modelId="{EA4BB6C4-67A3-45B8-9604-CA9F8E50A424}" srcId="{90C4384F-0150-405D-800B-911FF295DB93}" destId="{6BD4FA41-465F-4968-9031-BD7ADD8F2A61}" srcOrd="0" destOrd="0" parTransId="{9EB6D340-6186-402D-A247-9CFE98CB0E51}" sibTransId="{0BBCB852-B1F7-4782-B68B-AE911C9FE525}"/>
    <dgm:cxn modelId="{825379B3-7123-40CA-AA0D-9FD18E5FF4CD}" srcId="{DCD1F03B-A049-4109-8013-F2F6EB0F4FDC}" destId="{97D0DD99-04A1-4270-956B-36AFA490050A}" srcOrd="0" destOrd="0" parTransId="{458D96E0-9950-4FBA-9621-1F95156065B1}" sibTransId="{682D747C-8F6C-4741-BA72-D970215C089C}"/>
    <dgm:cxn modelId="{12CEA88F-67D0-42D5-B658-18900CB33413}" type="presOf" srcId="{97D0DD99-04A1-4270-956B-36AFA490050A}" destId="{0E228A4E-7C56-41E1-8515-C109B2D08A27}" srcOrd="0" destOrd="0" presId="urn:microsoft.com/office/officeart/2008/layout/HorizontalMultiLevelHierarchy"/>
    <dgm:cxn modelId="{0ABF46B0-12BF-4340-AA40-F28D0AB7BC2B}" type="presOf" srcId="{9CC276D1-8EC0-42B2-A8F9-E17375D514E0}" destId="{E1DD531A-48AC-41CD-B29A-EA441E9748D7}" srcOrd="1" destOrd="0" presId="urn:microsoft.com/office/officeart/2008/layout/HorizontalMultiLevelHierarchy"/>
    <dgm:cxn modelId="{2AD858B8-90ED-4F66-B864-51AAFE7FCB90}" srcId="{1D9D08F1-EC2D-454C-8C1F-AAA7529539A7}" destId="{52FD49DF-1986-4B20-BA18-FBDDAF4370F8}" srcOrd="0" destOrd="0" parTransId="{CADB201D-558D-4C3F-99E2-0235CCAC2AB3}" sibTransId="{E37B4E08-8287-44E0-9BBB-1749EBE0FDE8}"/>
    <dgm:cxn modelId="{862BC806-59BA-458E-89FA-2CEA15EDC8EC}" type="presOf" srcId="{19DEC517-B7F6-4D28-ACA6-1F431C234DFC}" destId="{59B655F9-001B-4454-A6AF-AE245DE2734D}" srcOrd="0" destOrd="0" presId="urn:microsoft.com/office/officeart/2008/layout/HorizontalMultiLevelHierarchy"/>
    <dgm:cxn modelId="{E663BC07-EF1E-4153-98B9-72300DAAB412}" type="presOf" srcId="{BB1DC168-C8A0-4BE8-9864-4D68BCEDF7D5}" destId="{D23DD335-8CCA-486E-9943-B04527E0E5A5}" srcOrd="1" destOrd="0" presId="urn:microsoft.com/office/officeart/2008/layout/HorizontalMultiLevelHierarchy"/>
    <dgm:cxn modelId="{1445F53C-B62F-4C09-BA3A-78005876AA97}" srcId="{A0E0AE14-19F5-4FCF-92C0-3E5AAD703D87}" destId="{F0F865CA-25A5-41AB-ABDB-C9C50A9E9B1F}" srcOrd="0" destOrd="0" parTransId="{6C624D1A-11A9-4594-9E8B-3B780CAC223D}" sibTransId="{94352E16-179D-4DA5-A2EB-3AD2E02BB7B2}"/>
    <dgm:cxn modelId="{08247F28-BB65-4E21-8CE0-37060F1DB8E4}" srcId="{915F63F8-DF0F-47CC-AB0B-6ED7848D325D}" destId="{4B09A0C5-F940-4BB7-9879-743E6F2CEE55}" srcOrd="0" destOrd="0" parTransId="{C780E295-0F3E-4201-AF07-A8C460C82639}" sibTransId="{EFB94643-6D8B-445C-BC20-BDC56C0C57C2}"/>
    <dgm:cxn modelId="{26522FE8-7584-416D-8282-731B6382CB20}" srcId="{67B48263-39F5-4139-874E-5F900B816CCF}" destId="{34E44ECC-B4BD-408D-BF83-BC19F5F80DBC}" srcOrd="0" destOrd="0" parTransId="{BD2CA6B7-6B45-4145-9B44-C94CAA8D6327}" sibTransId="{D182C106-9056-4B4F-A52C-9C122BD0C6C9}"/>
    <dgm:cxn modelId="{05BD4E91-A032-4132-917E-210AE1295A7E}" type="presOf" srcId="{A405CCEC-3C5C-4BBB-98B6-72231704B1C2}" destId="{396BF44A-B000-40A7-93A2-2852E5BCF2AD}" srcOrd="0" destOrd="0" presId="urn:microsoft.com/office/officeart/2008/layout/HorizontalMultiLevelHierarchy"/>
    <dgm:cxn modelId="{E9B38910-CEF3-4E28-B6FF-8273E78787F5}" srcId="{50099698-7362-492F-A695-014CA9C14110}" destId="{4202229D-234E-4151-8038-3988852636A4}" srcOrd="1" destOrd="0" parTransId="{C9AB8682-931C-411E-9059-705BFB479992}" sibTransId="{A43DA6F4-2EAF-4FAD-A642-EF3C7AE10B94}"/>
    <dgm:cxn modelId="{05F5FBF0-104D-4B0A-9EE8-D2946660E278}" type="presOf" srcId="{C780E295-0F3E-4201-AF07-A8C460C82639}" destId="{E584F519-A6AB-416D-A529-F9BD6C23C656}" srcOrd="1" destOrd="0" presId="urn:microsoft.com/office/officeart/2008/layout/HorizontalMultiLevelHierarchy"/>
    <dgm:cxn modelId="{A7A08A7C-56B2-4C9C-988A-863A5BBD5CBD}" type="presOf" srcId="{52FD49DF-1986-4B20-BA18-FBDDAF4370F8}" destId="{3A34B1DB-B6D8-493B-ADB4-887D2AFC1BDA}" srcOrd="0" destOrd="0" presId="urn:microsoft.com/office/officeart/2008/layout/HorizontalMultiLevelHierarchy"/>
    <dgm:cxn modelId="{E8AEFA24-E17A-412F-88A6-ACFEE84B24A4}" srcId="{5802E2E9-F359-4F11-AB25-0BB35774F556}" destId="{915F63F8-DF0F-47CC-AB0B-6ED7848D325D}" srcOrd="0" destOrd="0" parTransId="{79008B8A-EA67-40F0-8D5E-8666D54FDDF6}" sibTransId="{93A05A42-7408-4458-8C61-832CE57724A9}"/>
    <dgm:cxn modelId="{39492043-D9D5-4215-AD1E-3235C3AC0D48}" type="presOf" srcId="{5108C876-48B7-46E8-B2FE-CCB422C0A9D4}" destId="{CE7D455B-9D1D-45EB-98D7-F3CEFFD4C233}" srcOrd="0" destOrd="0" presId="urn:microsoft.com/office/officeart/2008/layout/HorizontalMultiLevelHierarchy"/>
    <dgm:cxn modelId="{B0928AFA-5FDF-4624-BAA4-1126007A5EB4}" srcId="{E6FD23E4-7A83-4BDF-BC6E-F8955092EBAA}" destId="{702C0B98-08DE-4C49-BA31-74486420DD55}" srcOrd="0" destOrd="0" parTransId="{5812AE65-A6CC-45E1-8618-E09CAC1FE0E4}" sibTransId="{11436F83-C7BA-46B1-8B3F-C5CF099D945A}"/>
    <dgm:cxn modelId="{AF675EE1-B4C5-4DC1-8040-FCD9FCA177BC}" type="presOf" srcId="{CADB201D-558D-4C3F-99E2-0235CCAC2AB3}" destId="{0AB3B613-767E-48FD-9043-9D289E05B967}" srcOrd="1" destOrd="0" presId="urn:microsoft.com/office/officeart/2008/layout/HorizontalMultiLevelHierarchy"/>
    <dgm:cxn modelId="{F6394F41-4833-4B9B-8602-82EE9F53B220}" type="presOf" srcId="{E9238175-6044-43C0-A423-19F442ED3D09}" destId="{A0B23779-4436-4B65-9166-D3DBE18BEC26}" srcOrd="0" destOrd="0" presId="urn:microsoft.com/office/officeart/2008/layout/HorizontalMultiLevelHierarchy"/>
    <dgm:cxn modelId="{FF2B49C4-740A-4A4A-AF81-C5FE4908B7E9}" type="presOf" srcId="{6BD4FA41-465F-4968-9031-BD7ADD8F2A61}" destId="{1AC2FC56-0763-4E7E-9C9C-0CD4BC1ABCC3}" srcOrd="0" destOrd="0" presId="urn:microsoft.com/office/officeart/2008/layout/HorizontalMultiLevelHierarchy"/>
    <dgm:cxn modelId="{E32CF1BF-E265-4EBB-9AA9-1403968960AF}" type="presOf" srcId="{BAE3028F-288E-4066-BE04-D10FACB1EB36}" destId="{2EB22F17-286F-4F6C-94E2-214E9B8DCBC7}" srcOrd="0" destOrd="0" presId="urn:microsoft.com/office/officeart/2008/layout/HorizontalMultiLevelHierarchy"/>
    <dgm:cxn modelId="{F4C2E68B-5A02-4FB8-944A-58E311183E34}" type="presOf" srcId="{4EEC687C-2FD2-46F5-AE8D-E6BC96FEB71D}" destId="{6DC4F885-4BEA-4516-AD7C-351D298964FC}" srcOrd="1" destOrd="0" presId="urn:microsoft.com/office/officeart/2008/layout/HorizontalMultiLevelHierarchy"/>
    <dgm:cxn modelId="{FE06E628-8B8E-4F4F-8E82-4A05E48664E5}" type="presOf" srcId="{946A38CB-4AB4-410C-AB38-AF9733110147}" destId="{DD7D656A-E348-445F-9E28-9B25F53FEC63}" srcOrd="0" destOrd="0" presId="urn:microsoft.com/office/officeart/2008/layout/HorizontalMultiLevelHierarchy"/>
    <dgm:cxn modelId="{365FE6A2-339E-48EC-A554-229A5DE154D8}" type="presOf" srcId="{B603D724-AF46-4930-8826-2F79F056D29D}" destId="{303BE826-BB7F-4C17-B873-B8ABBF1CA884}" srcOrd="0" destOrd="0" presId="urn:microsoft.com/office/officeart/2008/layout/HorizontalMultiLevelHierarchy"/>
    <dgm:cxn modelId="{D340E12F-4A19-4606-B815-70D5D8CEF1A0}" type="presOf" srcId="{A7BED233-E141-42F9-B31B-81C84F52ECF5}" destId="{6C0322A6-7DD6-4FC5-9D87-70DA01280E92}" srcOrd="0" destOrd="0" presId="urn:microsoft.com/office/officeart/2008/layout/HorizontalMultiLevelHierarchy"/>
    <dgm:cxn modelId="{6D6412F7-5D27-4D69-A8EB-9EF1037563BD}" srcId="{A405CCEC-3C5C-4BBB-98B6-72231704B1C2}" destId="{2092B5E3-1197-4C27-BD9B-B1AE75774C12}" srcOrd="0" destOrd="0" parTransId="{BAE3028F-288E-4066-BE04-D10FACB1EB36}" sibTransId="{59762D0D-FFA9-4FF6-9E94-2984D48C2197}"/>
    <dgm:cxn modelId="{7FA77540-74A2-4EFC-AFAF-AA8789238A0F}" type="presOf" srcId="{79008B8A-EA67-40F0-8D5E-8666D54FDDF6}" destId="{64E9D547-8076-4DE9-B042-53B85DFC4F8A}" srcOrd="0" destOrd="0" presId="urn:microsoft.com/office/officeart/2008/layout/HorizontalMultiLevelHierarchy"/>
    <dgm:cxn modelId="{A88F5ACD-D56F-4BFE-A8CA-FEB29F4D0196}" type="presOf" srcId="{06E976FE-2B60-445E-B6D2-EE5D24579BB8}" destId="{3D8D0BD7-EB01-468E-941C-61D8ACA79CEE}" srcOrd="0" destOrd="0" presId="urn:microsoft.com/office/officeart/2008/layout/HorizontalMultiLevelHierarchy"/>
    <dgm:cxn modelId="{85C2C423-59BC-4080-B510-AD7F6364B627}" type="presOf" srcId="{BB1DC168-C8A0-4BE8-9864-4D68BCEDF7D5}" destId="{5165D2FD-7588-48A4-9513-F41B8E9D9B88}" srcOrd="0" destOrd="0" presId="urn:microsoft.com/office/officeart/2008/layout/HorizontalMultiLevelHierarchy"/>
    <dgm:cxn modelId="{3C2605CA-6EA8-4A12-A4FD-957B29C87F83}" type="presOf" srcId="{32C829A5-887E-4B78-A01F-DF15875AA5E7}" destId="{FCAB1F51-F908-4622-A56F-7A261CCD405D}" srcOrd="0" destOrd="0" presId="urn:microsoft.com/office/officeart/2008/layout/HorizontalMultiLevelHierarchy"/>
    <dgm:cxn modelId="{B44E2CFA-8A42-4AE2-9B93-158569966276}" type="presOf" srcId="{2B5DD6D9-88AB-4942-BAE2-1B2A3878DBBB}" destId="{30DB1D2C-3A70-4C2B-AA1C-80409EE86F14}" srcOrd="0" destOrd="0" presId="urn:microsoft.com/office/officeart/2008/layout/HorizontalMultiLevelHierarchy"/>
    <dgm:cxn modelId="{F4BBC578-D1F7-4ACA-9A82-F48C0C2F12E7}" type="presOf" srcId="{9575815A-54C4-4E5F-B463-3D578C6CD0E3}" destId="{ABE956C3-05E3-4F00-8529-29335EBE2676}" srcOrd="0" destOrd="0" presId="urn:microsoft.com/office/officeart/2008/layout/HorizontalMultiLevelHierarchy"/>
    <dgm:cxn modelId="{AFD079F1-E761-4642-9FD2-22CF27CE929F}" type="presOf" srcId="{9C1F8917-8961-4520-ACEF-1F3B8CDBCE04}" destId="{59272DDB-1605-4B4B-A9E9-F3BA0B16C290}" srcOrd="0" destOrd="0" presId="urn:microsoft.com/office/officeart/2008/layout/HorizontalMultiLevelHierarchy"/>
    <dgm:cxn modelId="{EC13724E-1053-4344-85E2-286AFCDBCA26}" type="presOf" srcId="{E2AE4845-9E26-412A-95BB-101B4383C105}" destId="{6F213592-605F-4693-8FEF-880BF85659E8}" srcOrd="1" destOrd="0" presId="urn:microsoft.com/office/officeart/2008/layout/HorizontalMultiLevelHierarchy"/>
    <dgm:cxn modelId="{D0A91CCC-5D81-484D-A6FE-24436F1BCBF9}" type="presOf" srcId="{5802E2E9-F359-4F11-AB25-0BB35774F556}" destId="{26C3678B-16B0-45D6-8109-2254B43C5402}" srcOrd="0" destOrd="0" presId="urn:microsoft.com/office/officeart/2008/layout/HorizontalMultiLevelHierarchy"/>
    <dgm:cxn modelId="{DCD06451-3E61-4407-A1CD-D170669C17DA}" type="presOf" srcId="{36E43DFE-8DCF-4A3F-BA6F-9EF68F48B120}" destId="{23F03C64-7D0B-455C-8625-D974A13A6777}" srcOrd="0" destOrd="0" presId="urn:microsoft.com/office/officeart/2008/layout/HorizontalMultiLevelHierarchy"/>
    <dgm:cxn modelId="{34A63807-DF3C-48B3-AE08-6492018D7E1F}" type="presOf" srcId="{C9AB8682-931C-411E-9059-705BFB479992}" destId="{BBDF9DA0-649C-417C-BE82-767BEF884B43}" srcOrd="0" destOrd="0" presId="urn:microsoft.com/office/officeart/2008/layout/HorizontalMultiLevelHierarchy"/>
    <dgm:cxn modelId="{107705C3-1212-41DC-B0D9-E5644B805AEB}" srcId="{702C0B98-08DE-4C49-BA31-74486420DD55}" destId="{5802E2E9-F359-4F11-AB25-0BB35774F556}" srcOrd="1" destOrd="0" parTransId="{BD12F5EE-F206-47B1-A6DF-18CE55D1C741}" sibTransId="{1F1B8BA5-3417-4FFC-83BE-7D44E9BE17A4}"/>
    <dgm:cxn modelId="{3278545A-7CBD-43F0-9152-433D9D01E731}" type="presOf" srcId="{5812AE65-A6CC-45E1-8618-E09CAC1FE0E4}" destId="{B03AF7B8-FD85-4C7A-BF78-3DE5990D3A73}" srcOrd="1" destOrd="0" presId="urn:microsoft.com/office/officeart/2008/layout/HorizontalMultiLevelHierarchy"/>
    <dgm:cxn modelId="{81A9CC0E-8F7B-4035-AE3C-65154FBA2328}" type="presOf" srcId="{E2AE4845-9E26-412A-95BB-101B4383C105}" destId="{A549B7A9-FA69-4396-8779-9EC9C0CF3DB1}" srcOrd="0" destOrd="0" presId="urn:microsoft.com/office/officeart/2008/layout/HorizontalMultiLevelHierarchy"/>
    <dgm:cxn modelId="{C8F0F6E3-DE38-4154-A8BD-48D16626E1B2}" type="presOf" srcId="{630CA1B4-E247-4A4D-9CCB-4FF0D72575E4}" destId="{A28D77B4-248A-4ACF-A2D6-7B7C9BD47408}" srcOrd="1" destOrd="0" presId="urn:microsoft.com/office/officeart/2008/layout/HorizontalMultiLevelHierarchy"/>
    <dgm:cxn modelId="{4F42C194-A59E-4B3B-BAC7-96678C20A0BA}" type="presOf" srcId="{7A005963-9E00-4615-ADB1-27F97715CA4E}" destId="{DE2AFA91-D8F2-4621-868B-9A2470AF4288}" srcOrd="1" destOrd="0" presId="urn:microsoft.com/office/officeart/2008/layout/HorizontalMultiLevelHierarchy"/>
    <dgm:cxn modelId="{8D339AA8-A4B9-4A1D-BC68-0EC9EE86259A}" type="presOf" srcId="{4A2459FC-BD8F-4267-8DF6-B836D98D5AF6}" destId="{14591973-B3C8-412E-9D2E-BED48F508ECD}" srcOrd="0" destOrd="0" presId="urn:microsoft.com/office/officeart/2008/layout/HorizontalMultiLevelHierarchy"/>
    <dgm:cxn modelId="{B6726F50-C27A-4EA1-ADDE-A4C49FA8162E}" type="presOf" srcId="{E9238175-6044-43C0-A423-19F442ED3D09}" destId="{2EFEBFFF-1A96-4E4C-BA47-E04387BC9760}" srcOrd="1" destOrd="0" presId="urn:microsoft.com/office/officeart/2008/layout/HorizontalMultiLevelHierarchy"/>
    <dgm:cxn modelId="{0A01DF27-A163-4ADF-B0B1-669B2ECE12B8}" type="presOf" srcId="{BAE3028F-288E-4066-BE04-D10FACB1EB36}" destId="{8E48E898-C7F1-4A73-BA48-F7F942E01231}" srcOrd="1" destOrd="0" presId="urn:microsoft.com/office/officeart/2008/layout/HorizontalMultiLevelHierarchy"/>
    <dgm:cxn modelId="{14C647DD-9A98-4CEE-BA49-8C07778E3E5A}" type="presOf" srcId="{6C624D1A-11A9-4594-9E8B-3B780CAC223D}" destId="{CB673ADB-6144-4907-9BF4-751B73A013A9}" srcOrd="1" destOrd="0" presId="urn:microsoft.com/office/officeart/2008/layout/HorizontalMultiLevelHierarchy"/>
    <dgm:cxn modelId="{7E3493C2-04F3-4DDE-A4B8-45729D42A7E0}" type="presOf" srcId="{90C4384F-0150-405D-800B-911FF295DB93}" destId="{8C7BC7B0-9DB4-49DD-B400-72454A369C1B}" srcOrd="0" destOrd="0" presId="urn:microsoft.com/office/officeart/2008/layout/HorizontalMultiLevelHierarchy"/>
    <dgm:cxn modelId="{F72366FE-92A7-4A62-A027-85E087C987DF}" type="presOf" srcId="{A7BED233-E141-42F9-B31B-81C84F52ECF5}" destId="{5E0D9F23-47BF-4731-BA63-AE8D1D9B7961}" srcOrd="1" destOrd="0" presId="urn:microsoft.com/office/officeart/2008/layout/HorizontalMultiLevelHierarchy"/>
    <dgm:cxn modelId="{7997086A-052B-4B5D-8332-FC33CB497435}" type="presOf" srcId="{458D96E0-9950-4FBA-9621-1F95156065B1}" destId="{53C0E00D-0B11-4AA8-BFDC-066AFFBC7C3A}" srcOrd="1" destOrd="0" presId="urn:microsoft.com/office/officeart/2008/layout/HorizontalMultiLevelHierarchy"/>
    <dgm:cxn modelId="{7CC3A618-572B-4097-9F24-7799271A269C}" type="presOf" srcId="{DCD1F03B-A049-4109-8013-F2F6EB0F4FDC}" destId="{C8DDB4E0-3A88-42B5-9698-534CBA713B21}" srcOrd="0" destOrd="0" presId="urn:microsoft.com/office/officeart/2008/layout/HorizontalMultiLevelHierarchy"/>
    <dgm:cxn modelId="{91FFC97E-7585-4A1F-88F5-D82ACEB7D8DB}" type="presOf" srcId="{1D9D08F1-EC2D-454C-8C1F-AAA7529539A7}" destId="{2DF00C3A-DDFE-49E8-8FF9-C0954D400F21}" srcOrd="0" destOrd="0" presId="urn:microsoft.com/office/officeart/2008/layout/HorizontalMultiLevelHierarchy"/>
    <dgm:cxn modelId="{BAB5DE8C-C27F-4DAC-8C41-E51788AE0760}" type="presOf" srcId="{50099698-7362-492F-A695-014CA9C14110}" destId="{FB11EDAB-D3C2-48F5-AD0B-F9B72F5049AE}" srcOrd="0" destOrd="0" presId="urn:microsoft.com/office/officeart/2008/layout/HorizontalMultiLevelHierarchy"/>
    <dgm:cxn modelId="{7F893FC4-0A74-47D7-A752-288045D5E5C3}" srcId="{F0F865CA-25A5-41AB-ABDB-C9C50A9E9B1F}" destId="{06E976FE-2B60-445E-B6D2-EE5D24579BB8}" srcOrd="0" destOrd="0" parTransId="{96EE5F5A-2531-4AE3-8E24-3D2BE9567BF6}" sibTransId="{42B828AA-891B-471B-B8BF-FD097F23D9C5}"/>
    <dgm:cxn modelId="{0CE0671A-E9B4-4A5A-BC47-6E4802C8E61C}" type="presOf" srcId="{82A32833-51B0-4A3B-BFEC-68185DF9C6EA}" destId="{6968A3F0-A672-496E-8875-615767742563}" srcOrd="0" destOrd="0" presId="urn:microsoft.com/office/officeart/2008/layout/HorizontalMultiLevelHierarchy"/>
    <dgm:cxn modelId="{FD4B7166-4796-47D3-902F-696A1E5844D4}" srcId="{702C0B98-08DE-4C49-BA31-74486420DD55}" destId="{E1FC624D-B90A-4EE2-90DA-8F3792368AC6}" srcOrd="0" destOrd="0" parTransId="{32A81E63-5BF3-4A61-B8B8-FE9C45E61494}" sibTransId="{63798B6E-E961-44B8-91C2-6DB90EE7F6D2}"/>
    <dgm:cxn modelId="{39A4FFC7-418C-450E-9E1B-A5FF1D8EF6D7}" srcId="{82A32833-51B0-4A3B-BFEC-68185DF9C6EA}" destId="{90C4384F-0150-405D-800B-911FF295DB93}" srcOrd="1" destOrd="0" parTransId="{630CA1B4-E247-4A4D-9CCB-4FF0D72575E4}" sibTransId="{9A55646C-853D-45D4-A36E-DB51423F3375}"/>
    <dgm:cxn modelId="{16F8AFBC-79EE-41ED-B4C4-BCE6252A64FA}" type="presOf" srcId="{5FB45370-92C3-45F7-85C9-DEA6BBDC3AA6}" destId="{583F937B-A7D9-4B87-A321-045CD681684D}" srcOrd="1" destOrd="0" presId="urn:microsoft.com/office/officeart/2008/layout/HorizontalMultiLevelHierarchy"/>
    <dgm:cxn modelId="{D2155CB2-E26D-4330-AEE7-A1AD8E9FEEA3}" srcId="{82A32833-51B0-4A3B-BFEC-68185DF9C6EA}" destId="{DB0144BF-7527-4188-B28D-CF9DB2F84738}" srcOrd="0" destOrd="0" parTransId="{7A005963-9E00-4615-ADB1-27F97715CA4E}" sibTransId="{96DA1841-A272-4BCE-994C-2BA694D2E359}"/>
    <dgm:cxn modelId="{8358A526-C6F5-4D93-A8AA-C46FB6AE2730}" type="presOf" srcId="{8875C20F-E065-454A-BBFE-6D1C53727B53}" destId="{658DFCA3-DA66-4CE0-B6C0-0E92F031E1D7}" srcOrd="0" destOrd="0" presId="urn:microsoft.com/office/officeart/2008/layout/HorizontalMultiLevelHierarchy"/>
    <dgm:cxn modelId="{3220E3E8-A6B6-46F3-B9A8-ED42736E9D92}" type="presOf" srcId="{67B48263-39F5-4139-874E-5F900B816CCF}" destId="{670222EC-B58D-41E5-A632-B7E819130222}" srcOrd="0" destOrd="0" presId="urn:microsoft.com/office/officeart/2008/layout/HorizontalMultiLevelHierarchy"/>
    <dgm:cxn modelId="{058B01DC-CBFD-43E1-BD93-D3B7EB39C338}" type="presOf" srcId="{4B09A0C5-F940-4BB7-9879-743E6F2CEE55}" destId="{3E52A099-9663-4643-AD80-6EBB3D911AB5}" srcOrd="0" destOrd="0" presId="urn:microsoft.com/office/officeart/2008/layout/HorizontalMultiLevelHierarchy"/>
    <dgm:cxn modelId="{A7A089C8-7C1A-4978-82AD-9ACE778D5498}" srcId="{5108C876-48B7-46E8-B2FE-CCB422C0A9D4}" destId="{C197D826-B1F3-4045-8247-A63C93F5A25A}" srcOrd="0" destOrd="0" parTransId="{E2AE4845-9E26-412A-95BB-101B4383C105}" sibTransId="{703E580C-04DE-4338-BBAA-AFE387D4E719}"/>
    <dgm:cxn modelId="{CD03DF88-9572-42DB-B0DC-C580B7AAB1A7}" srcId="{A405CCEC-3C5C-4BBB-98B6-72231704B1C2}" destId="{9C1F8917-8961-4520-ACEF-1F3B8CDBCE04}" srcOrd="1" destOrd="0" parTransId="{687A421B-4A0A-48B6-9ECA-0B43BC3EC3AE}" sibTransId="{BCF40DC4-9645-497E-AC53-06AB54DDC872}"/>
    <dgm:cxn modelId="{3E28A983-325F-4B67-BBB1-A237B9781B5F}" type="presOf" srcId="{5FB45370-92C3-45F7-85C9-DEA6BBDC3AA6}" destId="{008E5F89-1604-414D-AE31-90448A5D42F8}" srcOrd="0" destOrd="0" presId="urn:microsoft.com/office/officeart/2008/layout/HorizontalMultiLevelHierarchy"/>
    <dgm:cxn modelId="{B9124B08-631C-4804-9856-79F15202FC39}" srcId="{060AAD56-684C-458A-8A47-E60FE7B3B98F}" destId="{E6FD23E4-7A83-4BDF-BC6E-F8955092EBAA}" srcOrd="0" destOrd="0" parTransId="{68F86388-A5E9-446C-81FA-7C04420825A7}" sibTransId="{33F7A522-930E-4C5D-BEFC-9615E448403F}"/>
    <dgm:cxn modelId="{3388C854-FEA3-49B2-879B-9FD543573629}" type="presOf" srcId="{9CC276D1-8EC0-42B2-A8F9-E17375D514E0}" destId="{1ED3CFE9-B8F2-4446-968E-5393870354E2}" srcOrd="0" destOrd="0" presId="urn:microsoft.com/office/officeart/2008/layout/HorizontalMultiLevelHierarchy"/>
    <dgm:cxn modelId="{C9337D30-9571-41BF-BFE2-3C6E9B9D33D5}" type="presOf" srcId="{A0E0AE14-19F5-4FCF-92C0-3E5AAD703D87}" destId="{DF4BCAE3-7CFC-4E37-B4D3-5E887FE70A96}" srcOrd="0" destOrd="0" presId="urn:microsoft.com/office/officeart/2008/layout/HorizontalMultiLevelHierarchy"/>
    <dgm:cxn modelId="{1D1FC327-C7E3-4CE4-9882-69D74CD8C4E4}" type="presOf" srcId="{79008B8A-EA67-40F0-8D5E-8666D54FDDF6}" destId="{4CD86E32-DAB7-4D63-A920-E6A3B1865CB4}" srcOrd="1" destOrd="0" presId="urn:microsoft.com/office/officeart/2008/layout/HorizontalMultiLevelHierarchy"/>
    <dgm:cxn modelId="{11F8B1B9-2503-4430-83CF-75C6C264422E}" srcId="{50099698-7362-492F-A695-014CA9C14110}" destId="{5108C876-48B7-46E8-B2FE-CCB422C0A9D4}" srcOrd="0" destOrd="0" parTransId="{BB1DC168-C8A0-4BE8-9864-4D68BCEDF7D5}" sibTransId="{3488E343-6305-44ED-9E48-66A5EFF1CAEC}"/>
    <dgm:cxn modelId="{03A2B231-6A72-4583-B765-80A7DF75A0D0}" srcId="{702C0B98-08DE-4C49-BA31-74486420DD55}" destId="{50099698-7362-492F-A695-014CA9C14110}" srcOrd="2" destOrd="0" parTransId="{A7BED233-E141-42F9-B31B-81C84F52ECF5}" sibTransId="{1C438634-9BBA-4804-9CE9-0A4E61D1A829}"/>
    <dgm:cxn modelId="{99B62DFA-599B-40B7-99FD-AC74400B4514}" srcId="{9C1F8917-8961-4520-ACEF-1F3B8CDBCE04}" destId="{DDCAFCC0-DAB0-457C-9030-0B454B312599}" srcOrd="0" destOrd="0" parTransId="{B603D724-AF46-4930-8826-2F79F056D29D}" sibTransId="{0B9E1FDB-F9A6-4650-9661-A29C1EA1F1F4}"/>
    <dgm:cxn modelId="{7D430770-C913-4A0D-B1DE-1086A5435D87}" type="presOf" srcId="{060AAD56-684C-458A-8A47-E60FE7B3B98F}" destId="{CB48E126-C953-4653-B148-B418EE53E6EC}" srcOrd="0" destOrd="0" presId="urn:microsoft.com/office/officeart/2008/layout/HorizontalMultiLevelHierarchy"/>
    <dgm:cxn modelId="{CDC20B1B-8858-4C70-86B1-1E0A2959C0E1}" srcId="{06E976FE-2B60-445E-B6D2-EE5D24579BB8}" destId="{4A2459FC-BD8F-4267-8DF6-B836D98D5AF6}" srcOrd="0" destOrd="0" parTransId="{E9238175-6044-43C0-A423-19F442ED3D09}" sibTransId="{5F638AE3-451F-4D8E-99BD-501399340B94}"/>
    <dgm:cxn modelId="{90CC2430-587E-4E42-AAF9-49DF5E114F15}" type="presOf" srcId="{DDCAFCC0-DAB0-457C-9030-0B454B312599}" destId="{BCFF3F36-1671-4AD2-BC77-C07B2E664F3C}" srcOrd="0" destOrd="0" presId="urn:microsoft.com/office/officeart/2008/layout/HorizontalMultiLevelHierarchy"/>
    <dgm:cxn modelId="{3B00ADF4-09F1-4DD5-960E-D1860DE63B86}" type="presOf" srcId="{34E44ECC-B4BD-408D-BF83-BC19F5F80DBC}" destId="{9D6B0143-A356-45BF-BF92-BD2EA0DE6DEF}" srcOrd="0" destOrd="0" presId="urn:microsoft.com/office/officeart/2008/layout/HorizontalMultiLevelHierarchy"/>
    <dgm:cxn modelId="{BC747B0F-6EB4-4FD1-A4D1-C37CBAC71A3E}" type="presOf" srcId="{4202229D-234E-4151-8038-3988852636A4}" destId="{8A48C034-B261-4433-9911-58D2E9128CAD}" srcOrd="0" destOrd="0" presId="urn:microsoft.com/office/officeart/2008/layout/HorizontalMultiLevelHierarchy"/>
    <dgm:cxn modelId="{C902BE39-1C30-4BD3-B447-ED3B247D495E}" type="presOf" srcId="{E6FD23E4-7A83-4BDF-BC6E-F8955092EBAA}" destId="{F43E9FA8-F59D-4B81-B90B-86ADE2D12A0E}" srcOrd="0" destOrd="0" presId="urn:microsoft.com/office/officeart/2008/layout/HorizontalMultiLevelHierarchy"/>
    <dgm:cxn modelId="{F7D420FB-B6CE-4230-8ED2-6DC3E0CD0CB5}" srcId="{702C0B98-08DE-4C49-BA31-74486420DD55}" destId="{19DEC517-B7F6-4D28-ACA6-1F431C234DFC}" srcOrd="3" destOrd="0" parTransId="{2B5DD6D9-88AB-4942-BAE2-1B2A3878DBBB}" sibTransId="{6CB3E4FA-E06D-4194-8950-3C764B5BDFA3}"/>
    <dgm:cxn modelId="{9A4D0151-3D49-499E-9A48-3DF7FA73D619}" type="presOf" srcId="{BD12F5EE-F206-47B1-A6DF-18CE55D1C741}" destId="{2198BFCD-CCE3-4EC1-85DD-2F6D31D9B6C8}" srcOrd="1" destOrd="0" presId="urn:microsoft.com/office/officeart/2008/layout/HorizontalMultiLevelHierarchy"/>
    <dgm:cxn modelId="{ACC13D0C-0890-408D-8BCD-83C0AD04A0CF}" type="presOf" srcId="{2092B5E3-1197-4C27-BD9B-B1AE75774C12}" destId="{EF46A8B6-FB8A-4AA5-B18C-E7421169BE22}" srcOrd="0" destOrd="0" presId="urn:microsoft.com/office/officeart/2008/layout/HorizontalMultiLevelHierarchy"/>
    <dgm:cxn modelId="{D6851587-62D9-4614-A8AE-24CF2313B2C2}" srcId="{C197D826-B1F3-4045-8247-A63C93F5A25A}" destId="{67B48263-39F5-4139-874E-5F900B816CCF}" srcOrd="0" destOrd="0" parTransId="{5FB45370-92C3-45F7-85C9-DEA6BBDC3AA6}" sibTransId="{A9592951-DA16-4C76-AC4E-137109B149FA}"/>
    <dgm:cxn modelId="{0D67953F-35CD-4F6B-99CC-50780573860B}" type="presOf" srcId="{CADB201D-558D-4C3F-99E2-0235CCAC2AB3}" destId="{2F8324C0-20AC-4F62-A615-6A59D6D9ADF4}" srcOrd="0" destOrd="0" presId="urn:microsoft.com/office/officeart/2008/layout/HorizontalMultiLevelHierarchy"/>
    <dgm:cxn modelId="{64863088-8A78-443E-AB67-D9B84BC78C46}" type="presOf" srcId="{E1FC624D-B90A-4EE2-90DA-8F3792368AC6}" destId="{DE65DE1B-81B3-436E-A5F3-416433CAA862}" srcOrd="0" destOrd="0" presId="urn:microsoft.com/office/officeart/2008/layout/HorizontalMultiLevelHierarchy"/>
    <dgm:cxn modelId="{D7CE729E-0995-42FF-A3D4-59DCD5D4657E}" srcId="{19DEC517-B7F6-4D28-ACA6-1F431C234DFC}" destId="{A0E0AE14-19F5-4FCF-92C0-3E5AAD703D87}" srcOrd="0" destOrd="0" parTransId="{4EEC687C-2FD2-46F5-AE8D-E6BC96FEB71D}" sibTransId="{D8E38389-32C2-4E52-9E95-922EFA6C0FB7}"/>
    <dgm:cxn modelId="{80CDC78D-144A-406D-9EF5-BC99134AD61F}" type="presOf" srcId="{4EEC687C-2FD2-46F5-AE8D-E6BC96FEB71D}" destId="{A6946CF8-5E29-43BE-B525-9AAB429F21EC}" srcOrd="0" destOrd="0" presId="urn:microsoft.com/office/officeart/2008/layout/HorizontalMultiLevelHierarchy"/>
    <dgm:cxn modelId="{A01CFA6B-A9D9-4EED-AAA2-76CD875AF561}" type="presOf" srcId="{9EB6D340-6186-402D-A247-9CFE98CB0E51}" destId="{D33DCD4A-BE95-45DD-92FD-51D6369364F9}" srcOrd="0" destOrd="0" presId="urn:microsoft.com/office/officeart/2008/layout/HorizontalMultiLevelHierarchy"/>
    <dgm:cxn modelId="{BBD1E11A-3183-43D8-B030-34DEE9652137}" type="presOf" srcId="{00B73851-A5EF-4A14-BB27-58AFDE7C60DB}" destId="{2C4343F4-49CC-4872-8A55-8F15B11970FC}" srcOrd="0" destOrd="0" presId="urn:microsoft.com/office/officeart/2008/layout/HorizontalMultiLevelHierarchy"/>
    <dgm:cxn modelId="{99A4A7E2-E023-4865-8FCE-58C11C27E32A}" type="presOf" srcId="{5812AE65-A6CC-45E1-8618-E09CAC1FE0E4}" destId="{5D2072D3-74AF-4F31-A7F0-5A723AD09929}" srcOrd="0" destOrd="0" presId="urn:microsoft.com/office/officeart/2008/layout/HorizontalMultiLevelHierarchy"/>
    <dgm:cxn modelId="{E465155E-E5A8-4803-B1BF-43B3C029E503}" type="presParOf" srcId="{CB48E126-C953-4653-B148-B418EE53E6EC}" destId="{3079D2FA-78C3-4E16-AE11-F1265FA226B3}" srcOrd="0" destOrd="0" presId="urn:microsoft.com/office/officeart/2008/layout/HorizontalMultiLevelHierarchy"/>
    <dgm:cxn modelId="{0146FBC6-A7C1-4ECA-A424-A513216D2546}" type="presParOf" srcId="{3079D2FA-78C3-4E16-AE11-F1265FA226B3}" destId="{F43E9FA8-F59D-4B81-B90B-86ADE2D12A0E}" srcOrd="0" destOrd="0" presId="urn:microsoft.com/office/officeart/2008/layout/HorizontalMultiLevelHierarchy"/>
    <dgm:cxn modelId="{0B7BAF88-02AF-4924-97A7-05AF634C5BD0}" type="presParOf" srcId="{3079D2FA-78C3-4E16-AE11-F1265FA226B3}" destId="{C8488732-4337-4BFD-A8C4-56840CB360D1}" srcOrd="1" destOrd="0" presId="urn:microsoft.com/office/officeart/2008/layout/HorizontalMultiLevelHierarchy"/>
    <dgm:cxn modelId="{DD01B53A-7FEE-45A7-8DFD-C077D2CA5344}" type="presParOf" srcId="{C8488732-4337-4BFD-A8C4-56840CB360D1}" destId="{5D2072D3-74AF-4F31-A7F0-5A723AD09929}" srcOrd="0" destOrd="0" presId="urn:microsoft.com/office/officeart/2008/layout/HorizontalMultiLevelHierarchy"/>
    <dgm:cxn modelId="{8070AA6A-8475-4B1B-BBC5-A69B7AE8F834}" type="presParOf" srcId="{5D2072D3-74AF-4F31-A7F0-5A723AD09929}" destId="{B03AF7B8-FD85-4C7A-BF78-3DE5990D3A73}" srcOrd="0" destOrd="0" presId="urn:microsoft.com/office/officeart/2008/layout/HorizontalMultiLevelHierarchy"/>
    <dgm:cxn modelId="{D90071B9-78E4-42AF-945C-1C6A685A2EBB}" type="presParOf" srcId="{C8488732-4337-4BFD-A8C4-56840CB360D1}" destId="{55682FAF-CB9E-4D49-84B2-A31C916B61E8}" srcOrd="1" destOrd="0" presId="urn:microsoft.com/office/officeart/2008/layout/HorizontalMultiLevelHierarchy"/>
    <dgm:cxn modelId="{DE2F17FE-C31F-4B97-8904-717A7109736F}" type="presParOf" srcId="{55682FAF-CB9E-4D49-84B2-A31C916B61E8}" destId="{F85F5039-6005-4F1A-B424-C5E61FB87652}" srcOrd="0" destOrd="0" presId="urn:microsoft.com/office/officeart/2008/layout/HorizontalMultiLevelHierarchy"/>
    <dgm:cxn modelId="{D3FF95F3-70D8-4216-A5CE-3548750570C9}" type="presParOf" srcId="{55682FAF-CB9E-4D49-84B2-A31C916B61E8}" destId="{EB61DAAE-2658-4005-BAF4-9BA0E1CC5970}" srcOrd="1" destOrd="0" presId="urn:microsoft.com/office/officeart/2008/layout/HorizontalMultiLevelHierarchy"/>
    <dgm:cxn modelId="{FCC24F2C-22AB-4F52-9DF6-B56208C88BEA}" type="presParOf" srcId="{EB61DAAE-2658-4005-BAF4-9BA0E1CC5970}" destId="{A8CC71ED-A21D-4BBC-BA2C-D074E6E78B15}" srcOrd="0" destOrd="0" presId="urn:microsoft.com/office/officeart/2008/layout/HorizontalMultiLevelHierarchy"/>
    <dgm:cxn modelId="{15F6C9BB-B30C-4354-810E-F08211D6B60E}" type="presParOf" srcId="{A8CC71ED-A21D-4BBC-BA2C-D074E6E78B15}" destId="{0310C9B5-445C-4CFF-98E1-7F5188D961EA}" srcOrd="0" destOrd="0" presId="urn:microsoft.com/office/officeart/2008/layout/HorizontalMultiLevelHierarchy"/>
    <dgm:cxn modelId="{CDCEF546-39AE-4DA4-AE93-FF5D2F562F37}" type="presParOf" srcId="{EB61DAAE-2658-4005-BAF4-9BA0E1CC5970}" destId="{87451892-6122-4AAA-A5B8-8A7E3159D0D1}" srcOrd="1" destOrd="0" presId="urn:microsoft.com/office/officeart/2008/layout/HorizontalMultiLevelHierarchy"/>
    <dgm:cxn modelId="{42AB3B0F-A577-4B00-9F28-DB8165064E51}" type="presParOf" srcId="{87451892-6122-4AAA-A5B8-8A7E3159D0D1}" destId="{DE65DE1B-81B3-436E-A5F3-416433CAA862}" srcOrd="0" destOrd="0" presId="urn:microsoft.com/office/officeart/2008/layout/HorizontalMultiLevelHierarchy"/>
    <dgm:cxn modelId="{DB66C809-2A5D-40E5-93C5-8D67A8C00ED0}" type="presParOf" srcId="{87451892-6122-4AAA-A5B8-8A7E3159D0D1}" destId="{CCB971BC-96F0-4B7D-9A1C-A03B784EC08B}" srcOrd="1" destOrd="0" presId="urn:microsoft.com/office/officeart/2008/layout/HorizontalMultiLevelHierarchy"/>
    <dgm:cxn modelId="{B12F1D5A-CAC1-4CE7-A205-B5916B29297A}" type="presParOf" srcId="{CCB971BC-96F0-4B7D-9A1C-A03B784EC08B}" destId="{FCAB1F51-F908-4622-A56F-7A261CCD405D}" srcOrd="0" destOrd="0" presId="urn:microsoft.com/office/officeart/2008/layout/HorizontalMultiLevelHierarchy"/>
    <dgm:cxn modelId="{A7382B19-E92A-49FD-BFA5-44CCF5A3557B}" type="presParOf" srcId="{FCAB1F51-F908-4622-A56F-7A261CCD405D}" destId="{B2CD6978-EE9E-4331-8581-3589B8987670}" srcOrd="0" destOrd="0" presId="urn:microsoft.com/office/officeart/2008/layout/HorizontalMultiLevelHierarchy"/>
    <dgm:cxn modelId="{AFF9D655-EDD0-42BA-9A4B-E8048C806469}" type="presParOf" srcId="{CCB971BC-96F0-4B7D-9A1C-A03B784EC08B}" destId="{ADCE433C-75D4-4D52-B378-0AE60E2893F3}" srcOrd="1" destOrd="0" presId="urn:microsoft.com/office/officeart/2008/layout/HorizontalMultiLevelHierarchy"/>
    <dgm:cxn modelId="{DE136137-0C25-487F-9A78-B28735D1C435}" type="presParOf" srcId="{ADCE433C-75D4-4D52-B378-0AE60E2893F3}" destId="{2DF00C3A-DDFE-49E8-8FF9-C0954D400F21}" srcOrd="0" destOrd="0" presId="urn:microsoft.com/office/officeart/2008/layout/HorizontalMultiLevelHierarchy"/>
    <dgm:cxn modelId="{EDA1EAA0-4B99-467B-9F5D-D30813CB2D47}" type="presParOf" srcId="{ADCE433C-75D4-4D52-B378-0AE60E2893F3}" destId="{57E79828-8025-404B-A9DE-BB977D1F09A9}" srcOrd="1" destOrd="0" presId="urn:microsoft.com/office/officeart/2008/layout/HorizontalMultiLevelHierarchy"/>
    <dgm:cxn modelId="{3F6BA0E5-CEF7-4C64-B0CB-24DD5938DB38}" type="presParOf" srcId="{57E79828-8025-404B-A9DE-BB977D1F09A9}" destId="{2F8324C0-20AC-4F62-A615-6A59D6D9ADF4}" srcOrd="0" destOrd="0" presId="urn:microsoft.com/office/officeart/2008/layout/HorizontalMultiLevelHierarchy"/>
    <dgm:cxn modelId="{A065C24F-83EF-4024-B229-B2B80AEE4346}" type="presParOf" srcId="{2F8324C0-20AC-4F62-A615-6A59D6D9ADF4}" destId="{0AB3B613-767E-48FD-9043-9D289E05B967}" srcOrd="0" destOrd="0" presId="urn:microsoft.com/office/officeart/2008/layout/HorizontalMultiLevelHierarchy"/>
    <dgm:cxn modelId="{CE8D6A07-CD93-44D7-A9F5-DB175590A8FA}" type="presParOf" srcId="{57E79828-8025-404B-A9DE-BB977D1F09A9}" destId="{B0873B72-DC0D-4694-951E-B7D8CEF3288F}" srcOrd="1" destOrd="0" presId="urn:microsoft.com/office/officeart/2008/layout/HorizontalMultiLevelHierarchy"/>
    <dgm:cxn modelId="{C0014C74-515A-4E1C-9331-0566894B0C38}" type="presParOf" srcId="{B0873B72-DC0D-4694-951E-B7D8CEF3288F}" destId="{3A34B1DB-B6D8-493B-ADB4-887D2AFC1BDA}" srcOrd="0" destOrd="0" presId="urn:microsoft.com/office/officeart/2008/layout/HorizontalMultiLevelHierarchy"/>
    <dgm:cxn modelId="{F3C07212-03DD-4591-817D-CFDBE30CB617}" type="presParOf" srcId="{B0873B72-DC0D-4694-951E-B7D8CEF3288F}" destId="{65E339E4-DF85-4C07-9BF3-065AACA19E98}" srcOrd="1" destOrd="0" presId="urn:microsoft.com/office/officeart/2008/layout/HorizontalMultiLevelHierarchy"/>
    <dgm:cxn modelId="{7A75F918-E7F3-4553-A1B7-2839D515BC7E}" type="presParOf" srcId="{65E339E4-DF85-4C07-9BF3-065AACA19E98}" destId="{658DFCA3-DA66-4CE0-B6C0-0E92F031E1D7}" srcOrd="0" destOrd="0" presId="urn:microsoft.com/office/officeart/2008/layout/HorizontalMultiLevelHierarchy"/>
    <dgm:cxn modelId="{6B1D7E83-F5E5-420F-84E7-607EFCA1889B}" type="presParOf" srcId="{658DFCA3-DA66-4CE0-B6C0-0E92F031E1D7}" destId="{2EF39F87-4205-41BF-8FAB-7056459F1E27}" srcOrd="0" destOrd="0" presId="urn:microsoft.com/office/officeart/2008/layout/HorizontalMultiLevelHierarchy"/>
    <dgm:cxn modelId="{8D7D636E-816E-4F11-BC5E-76E37B30BE85}" type="presParOf" srcId="{65E339E4-DF85-4C07-9BF3-065AACA19E98}" destId="{63CA4003-3CB4-448C-B51D-F5342B2CA45A}" srcOrd="1" destOrd="0" presId="urn:microsoft.com/office/officeart/2008/layout/HorizontalMultiLevelHierarchy"/>
    <dgm:cxn modelId="{EB3B58DC-94D1-40FC-B304-0CF784C3752C}" type="presParOf" srcId="{63CA4003-3CB4-448C-B51D-F5342B2CA45A}" destId="{C8DDB4E0-3A88-42B5-9698-534CBA713B21}" srcOrd="0" destOrd="0" presId="urn:microsoft.com/office/officeart/2008/layout/HorizontalMultiLevelHierarchy"/>
    <dgm:cxn modelId="{CDFC923B-4B4C-4C33-9573-8B61642B592C}" type="presParOf" srcId="{63CA4003-3CB4-448C-B51D-F5342B2CA45A}" destId="{10675165-164F-4E95-8796-9FC0661A8548}" srcOrd="1" destOrd="0" presId="urn:microsoft.com/office/officeart/2008/layout/HorizontalMultiLevelHierarchy"/>
    <dgm:cxn modelId="{A5B16DFA-2D7A-458C-B3B9-34008E353739}" type="presParOf" srcId="{10675165-164F-4E95-8796-9FC0661A8548}" destId="{DCA650A4-CB90-4DFA-851A-2CC78C114F6D}" srcOrd="0" destOrd="0" presId="urn:microsoft.com/office/officeart/2008/layout/HorizontalMultiLevelHierarchy"/>
    <dgm:cxn modelId="{52A2DAD1-C810-4783-B0EB-A372A9EA2FA8}" type="presParOf" srcId="{DCA650A4-CB90-4DFA-851A-2CC78C114F6D}" destId="{53C0E00D-0B11-4AA8-BFDC-066AFFBC7C3A}" srcOrd="0" destOrd="0" presId="urn:microsoft.com/office/officeart/2008/layout/HorizontalMultiLevelHierarchy"/>
    <dgm:cxn modelId="{7F999C30-9B29-4BB4-B5E7-DE2C86EEEF04}" type="presParOf" srcId="{10675165-164F-4E95-8796-9FC0661A8548}" destId="{6647A7B8-0D47-485D-93F4-F0686E32FBB7}" srcOrd="1" destOrd="0" presId="urn:microsoft.com/office/officeart/2008/layout/HorizontalMultiLevelHierarchy"/>
    <dgm:cxn modelId="{EBFE6622-9DA9-44DD-BD5A-61953B7B6F13}" type="presParOf" srcId="{6647A7B8-0D47-485D-93F4-F0686E32FBB7}" destId="{0E228A4E-7C56-41E1-8515-C109B2D08A27}" srcOrd="0" destOrd="0" presId="urn:microsoft.com/office/officeart/2008/layout/HorizontalMultiLevelHierarchy"/>
    <dgm:cxn modelId="{1C3E063C-83BA-4ED6-857A-8BC41A59A467}" type="presParOf" srcId="{6647A7B8-0D47-485D-93F4-F0686E32FBB7}" destId="{6A3BD9CC-A09F-424D-8CEC-36E2BE558245}" srcOrd="1" destOrd="0" presId="urn:microsoft.com/office/officeart/2008/layout/HorizontalMultiLevelHierarchy"/>
    <dgm:cxn modelId="{DAF3435C-2DFF-4068-B70D-52477C59A70D}" type="presParOf" srcId="{CCB971BC-96F0-4B7D-9A1C-A03B784EC08B}" destId="{DD7D656A-E348-445F-9E28-9B25F53FEC63}" srcOrd="2" destOrd="0" presId="urn:microsoft.com/office/officeart/2008/layout/HorizontalMultiLevelHierarchy"/>
    <dgm:cxn modelId="{DDD77E60-0A4B-4E24-9773-CECB23DB250B}" type="presParOf" srcId="{DD7D656A-E348-445F-9E28-9B25F53FEC63}" destId="{FA9DAF26-7B48-4E1C-8D85-D00B16A1278D}" srcOrd="0" destOrd="0" presId="urn:microsoft.com/office/officeart/2008/layout/HorizontalMultiLevelHierarchy"/>
    <dgm:cxn modelId="{9F002127-6E70-4159-9933-F918CCF338A6}" type="presParOf" srcId="{CCB971BC-96F0-4B7D-9A1C-A03B784EC08B}" destId="{F2127138-09D6-408E-B7ED-2BCB33349CD2}" srcOrd="3" destOrd="0" presId="urn:microsoft.com/office/officeart/2008/layout/HorizontalMultiLevelHierarchy"/>
    <dgm:cxn modelId="{41A39AD1-DDE4-4E4E-8B57-9ECC5B082977}" type="presParOf" srcId="{F2127138-09D6-408E-B7ED-2BCB33349CD2}" destId="{6968A3F0-A672-496E-8875-615767742563}" srcOrd="0" destOrd="0" presId="urn:microsoft.com/office/officeart/2008/layout/HorizontalMultiLevelHierarchy"/>
    <dgm:cxn modelId="{C5E4AE12-9099-49EB-B209-0B62E90C9F54}" type="presParOf" srcId="{F2127138-09D6-408E-B7ED-2BCB33349CD2}" destId="{6BDA30BA-6473-4D24-970E-29E4529AB41C}" srcOrd="1" destOrd="0" presId="urn:microsoft.com/office/officeart/2008/layout/HorizontalMultiLevelHierarchy"/>
    <dgm:cxn modelId="{81B4116A-91F4-4B54-85C4-A7F53085E58E}" type="presParOf" srcId="{6BDA30BA-6473-4D24-970E-29E4529AB41C}" destId="{934829A4-1889-4947-83CF-7AB61CFFAFDD}" srcOrd="0" destOrd="0" presId="urn:microsoft.com/office/officeart/2008/layout/HorizontalMultiLevelHierarchy"/>
    <dgm:cxn modelId="{B47D8816-B01D-4098-8260-D7FA52EBB63A}" type="presParOf" srcId="{934829A4-1889-4947-83CF-7AB61CFFAFDD}" destId="{DE2AFA91-D8F2-4621-868B-9A2470AF4288}" srcOrd="0" destOrd="0" presId="urn:microsoft.com/office/officeart/2008/layout/HorizontalMultiLevelHierarchy"/>
    <dgm:cxn modelId="{A297763C-0D4E-4C20-B32D-5057C7C962C8}" type="presParOf" srcId="{6BDA30BA-6473-4D24-970E-29E4529AB41C}" destId="{8055624F-02EF-454E-9B8F-6A0EE95A8544}" srcOrd="1" destOrd="0" presId="urn:microsoft.com/office/officeart/2008/layout/HorizontalMultiLevelHierarchy"/>
    <dgm:cxn modelId="{99789B10-67D8-459F-BFC1-423D6C1AA93D}" type="presParOf" srcId="{8055624F-02EF-454E-9B8F-6A0EE95A8544}" destId="{F095712D-E0B8-4F4C-A9C9-D9ECF21B0020}" srcOrd="0" destOrd="0" presId="urn:microsoft.com/office/officeart/2008/layout/HorizontalMultiLevelHierarchy"/>
    <dgm:cxn modelId="{FEB1E438-FDF4-48D2-8413-C8143AB5459D}" type="presParOf" srcId="{8055624F-02EF-454E-9B8F-6A0EE95A8544}" destId="{406B0047-91B5-420B-8F1E-D81D39588EBB}" srcOrd="1" destOrd="0" presId="urn:microsoft.com/office/officeart/2008/layout/HorizontalMultiLevelHierarchy"/>
    <dgm:cxn modelId="{AAD872D0-6221-402E-86A8-DFD315EA1C59}" type="presParOf" srcId="{6BDA30BA-6473-4D24-970E-29E4529AB41C}" destId="{2F14EB1C-ECFB-418E-B90E-EC7255AEFA18}" srcOrd="2" destOrd="0" presId="urn:microsoft.com/office/officeart/2008/layout/HorizontalMultiLevelHierarchy"/>
    <dgm:cxn modelId="{4B69D8C3-E762-4322-8BC9-C0C051B3482F}" type="presParOf" srcId="{2F14EB1C-ECFB-418E-B90E-EC7255AEFA18}" destId="{A28D77B4-248A-4ACF-A2D6-7B7C9BD47408}" srcOrd="0" destOrd="0" presId="urn:microsoft.com/office/officeart/2008/layout/HorizontalMultiLevelHierarchy"/>
    <dgm:cxn modelId="{E1024D94-942D-4130-92EA-FB93FC2C4568}" type="presParOf" srcId="{6BDA30BA-6473-4D24-970E-29E4529AB41C}" destId="{D4DD7B98-D6DC-4D6A-A005-3CC58B43B2F1}" srcOrd="3" destOrd="0" presId="urn:microsoft.com/office/officeart/2008/layout/HorizontalMultiLevelHierarchy"/>
    <dgm:cxn modelId="{2E055ABF-9B25-450E-9D8F-FC31DB0CDADE}" type="presParOf" srcId="{D4DD7B98-D6DC-4D6A-A005-3CC58B43B2F1}" destId="{8C7BC7B0-9DB4-49DD-B400-72454A369C1B}" srcOrd="0" destOrd="0" presId="urn:microsoft.com/office/officeart/2008/layout/HorizontalMultiLevelHierarchy"/>
    <dgm:cxn modelId="{5BD8639C-C308-4470-8C8A-F6E1FC4F4BE9}" type="presParOf" srcId="{D4DD7B98-D6DC-4D6A-A005-3CC58B43B2F1}" destId="{7DE81FBE-DF0F-4F9F-9C17-92C1FC3B5610}" srcOrd="1" destOrd="0" presId="urn:microsoft.com/office/officeart/2008/layout/HorizontalMultiLevelHierarchy"/>
    <dgm:cxn modelId="{03F1C398-43DD-40A8-A0D3-C3BCC71D8C0B}" type="presParOf" srcId="{7DE81FBE-DF0F-4F9F-9C17-92C1FC3B5610}" destId="{D33DCD4A-BE95-45DD-92FD-51D6369364F9}" srcOrd="0" destOrd="0" presId="urn:microsoft.com/office/officeart/2008/layout/HorizontalMultiLevelHierarchy"/>
    <dgm:cxn modelId="{2FAB6087-000C-441C-84C8-E953F9F68936}" type="presParOf" srcId="{D33DCD4A-BE95-45DD-92FD-51D6369364F9}" destId="{6E098FD7-1277-4A46-B1F5-A03DAC0656ED}" srcOrd="0" destOrd="0" presId="urn:microsoft.com/office/officeart/2008/layout/HorizontalMultiLevelHierarchy"/>
    <dgm:cxn modelId="{083C0A86-EA11-4948-B228-9E2A7368696A}" type="presParOf" srcId="{7DE81FBE-DF0F-4F9F-9C17-92C1FC3B5610}" destId="{44EB0BF9-32BF-41C4-9D64-A9CCF347EDA8}" srcOrd="1" destOrd="0" presId="urn:microsoft.com/office/officeart/2008/layout/HorizontalMultiLevelHierarchy"/>
    <dgm:cxn modelId="{A021178D-3512-4C3B-8480-90F170FADB68}" type="presParOf" srcId="{44EB0BF9-32BF-41C4-9D64-A9CCF347EDA8}" destId="{1AC2FC56-0763-4E7E-9C9C-0CD4BC1ABCC3}" srcOrd="0" destOrd="0" presId="urn:microsoft.com/office/officeart/2008/layout/HorizontalMultiLevelHierarchy"/>
    <dgm:cxn modelId="{BECCF954-2DA9-4228-B953-4C88BB61FF67}" type="presParOf" srcId="{44EB0BF9-32BF-41C4-9D64-A9CCF347EDA8}" destId="{E40ED4B5-F57F-4285-BA4E-1A4EAD0E3C8D}" srcOrd="1" destOrd="0" presId="urn:microsoft.com/office/officeart/2008/layout/HorizontalMultiLevelHierarchy"/>
    <dgm:cxn modelId="{AE76B649-5B09-4F8F-97B8-2D20594E0F16}" type="presParOf" srcId="{EB61DAAE-2658-4005-BAF4-9BA0E1CC5970}" destId="{67179B7E-47F8-479A-B094-BB398D3F1588}" srcOrd="2" destOrd="0" presId="urn:microsoft.com/office/officeart/2008/layout/HorizontalMultiLevelHierarchy"/>
    <dgm:cxn modelId="{34330DE3-E861-4817-B926-24DB089877C9}" type="presParOf" srcId="{67179B7E-47F8-479A-B094-BB398D3F1588}" destId="{2198BFCD-CCE3-4EC1-85DD-2F6D31D9B6C8}" srcOrd="0" destOrd="0" presId="urn:microsoft.com/office/officeart/2008/layout/HorizontalMultiLevelHierarchy"/>
    <dgm:cxn modelId="{090E3A88-8DFD-4660-819C-AB184AD4AE13}" type="presParOf" srcId="{EB61DAAE-2658-4005-BAF4-9BA0E1CC5970}" destId="{3F156D06-4F12-4627-A74D-AD4DF2122298}" srcOrd="3" destOrd="0" presId="urn:microsoft.com/office/officeart/2008/layout/HorizontalMultiLevelHierarchy"/>
    <dgm:cxn modelId="{3AB619CD-CB23-466F-BA70-31511994E106}" type="presParOf" srcId="{3F156D06-4F12-4627-A74D-AD4DF2122298}" destId="{26C3678B-16B0-45D6-8109-2254B43C5402}" srcOrd="0" destOrd="0" presId="urn:microsoft.com/office/officeart/2008/layout/HorizontalMultiLevelHierarchy"/>
    <dgm:cxn modelId="{22879BC4-6B65-4B44-8AFA-8DB6B117A543}" type="presParOf" srcId="{3F156D06-4F12-4627-A74D-AD4DF2122298}" destId="{07837FC1-889D-439F-820E-43277A9CF0FD}" srcOrd="1" destOrd="0" presId="urn:microsoft.com/office/officeart/2008/layout/HorizontalMultiLevelHierarchy"/>
    <dgm:cxn modelId="{49E46FE3-1132-4322-BFC0-696C921CCE02}" type="presParOf" srcId="{07837FC1-889D-439F-820E-43277A9CF0FD}" destId="{64E9D547-8076-4DE9-B042-53B85DFC4F8A}" srcOrd="0" destOrd="0" presId="urn:microsoft.com/office/officeart/2008/layout/HorizontalMultiLevelHierarchy"/>
    <dgm:cxn modelId="{84B76E63-EB75-4C2C-9932-9F36FB409BBD}" type="presParOf" srcId="{64E9D547-8076-4DE9-B042-53B85DFC4F8A}" destId="{4CD86E32-DAB7-4D63-A920-E6A3B1865CB4}" srcOrd="0" destOrd="0" presId="urn:microsoft.com/office/officeart/2008/layout/HorizontalMultiLevelHierarchy"/>
    <dgm:cxn modelId="{4837EDFC-973C-4ADD-9CF0-CBD94AD8D4C0}" type="presParOf" srcId="{07837FC1-889D-439F-820E-43277A9CF0FD}" destId="{AA8A1577-DC38-48CC-B67B-1219B1D88C32}" srcOrd="1" destOrd="0" presId="urn:microsoft.com/office/officeart/2008/layout/HorizontalMultiLevelHierarchy"/>
    <dgm:cxn modelId="{60547F57-7B67-490C-BE11-28903ED41848}" type="presParOf" srcId="{AA8A1577-DC38-48CC-B67B-1219B1D88C32}" destId="{B5811D26-1E6D-4388-8348-A60FD6829957}" srcOrd="0" destOrd="0" presId="urn:microsoft.com/office/officeart/2008/layout/HorizontalMultiLevelHierarchy"/>
    <dgm:cxn modelId="{3C02F086-5F4F-498F-8559-E349ADF722A0}" type="presParOf" srcId="{AA8A1577-DC38-48CC-B67B-1219B1D88C32}" destId="{9B0B0FD4-FC56-4D13-8108-5B7A5C465C4F}" srcOrd="1" destOrd="0" presId="urn:microsoft.com/office/officeart/2008/layout/HorizontalMultiLevelHierarchy"/>
    <dgm:cxn modelId="{C0BC9A21-5FFE-4964-BAE9-1DF62600482B}" type="presParOf" srcId="{9B0B0FD4-FC56-4D13-8108-5B7A5C465C4F}" destId="{7BCEF5A5-B2ED-4A65-91E4-A5BF2E759AE2}" srcOrd="0" destOrd="0" presId="urn:microsoft.com/office/officeart/2008/layout/HorizontalMultiLevelHierarchy"/>
    <dgm:cxn modelId="{3ECCB1BE-CE31-4304-A847-C5A51F088B43}" type="presParOf" srcId="{7BCEF5A5-B2ED-4A65-91E4-A5BF2E759AE2}" destId="{E584F519-A6AB-416D-A529-F9BD6C23C656}" srcOrd="0" destOrd="0" presId="urn:microsoft.com/office/officeart/2008/layout/HorizontalMultiLevelHierarchy"/>
    <dgm:cxn modelId="{7F5FAD9B-8971-4DD1-BEB5-3FA94FB2704E}" type="presParOf" srcId="{9B0B0FD4-FC56-4D13-8108-5B7A5C465C4F}" destId="{A43792EA-3A33-455F-B68D-905E9695C2AE}" srcOrd="1" destOrd="0" presId="urn:microsoft.com/office/officeart/2008/layout/HorizontalMultiLevelHierarchy"/>
    <dgm:cxn modelId="{140026C0-DA09-455C-9153-0214D765246A}" type="presParOf" srcId="{A43792EA-3A33-455F-B68D-905E9695C2AE}" destId="{3E52A099-9663-4643-AD80-6EBB3D911AB5}" srcOrd="0" destOrd="0" presId="urn:microsoft.com/office/officeart/2008/layout/HorizontalMultiLevelHierarchy"/>
    <dgm:cxn modelId="{68DECEA7-C4D7-4DA5-BA84-8C7718C233AE}" type="presParOf" srcId="{A43792EA-3A33-455F-B68D-905E9695C2AE}" destId="{1F0A9AFE-4451-40D3-8ECC-89A5C4D53B11}" srcOrd="1" destOrd="0" presId="urn:microsoft.com/office/officeart/2008/layout/HorizontalMultiLevelHierarchy"/>
    <dgm:cxn modelId="{148E1659-8E35-496C-8202-3CE9CECB6FE1}" type="presParOf" srcId="{EB61DAAE-2658-4005-BAF4-9BA0E1CC5970}" destId="{6C0322A6-7DD6-4FC5-9D87-70DA01280E92}" srcOrd="4" destOrd="0" presId="urn:microsoft.com/office/officeart/2008/layout/HorizontalMultiLevelHierarchy"/>
    <dgm:cxn modelId="{2441CEE8-B1C2-43AF-98CD-D40B3C900482}" type="presParOf" srcId="{6C0322A6-7DD6-4FC5-9D87-70DA01280E92}" destId="{5E0D9F23-47BF-4731-BA63-AE8D1D9B7961}" srcOrd="0" destOrd="0" presId="urn:microsoft.com/office/officeart/2008/layout/HorizontalMultiLevelHierarchy"/>
    <dgm:cxn modelId="{73E555EF-EE82-4E03-8FC3-FACD8CBA4921}" type="presParOf" srcId="{EB61DAAE-2658-4005-BAF4-9BA0E1CC5970}" destId="{00FBB4DE-4450-42E2-9F4A-3721CE9FB5D7}" srcOrd="5" destOrd="0" presId="urn:microsoft.com/office/officeart/2008/layout/HorizontalMultiLevelHierarchy"/>
    <dgm:cxn modelId="{C2CCF1B5-F52A-403D-AF0B-E2AFA58A0A1A}" type="presParOf" srcId="{00FBB4DE-4450-42E2-9F4A-3721CE9FB5D7}" destId="{FB11EDAB-D3C2-48F5-AD0B-F9B72F5049AE}" srcOrd="0" destOrd="0" presId="urn:microsoft.com/office/officeart/2008/layout/HorizontalMultiLevelHierarchy"/>
    <dgm:cxn modelId="{E23ACB11-2542-4FC0-8010-443FAE054D8B}" type="presParOf" srcId="{00FBB4DE-4450-42E2-9F4A-3721CE9FB5D7}" destId="{AB2E3AD1-1151-4F78-A453-BF98F8D81642}" srcOrd="1" destOrd="0" presId="urn:microsoft.com/office/officeart/2008/layout/HorizontalMultiLevelHierarchy"/>
    <dgm:cxn modelId="{7D0F32B8-42EA-4A8D-A75C-5478D6FC3EDF}" type="presParOf" srcId="{AB2E3AD1-1151-4F78-A453-BF98F8D81642}" destId="{5165D2FD-7588-48A4-9513-F41B8E9D9B88}" srcOrd="0" destOrd="0" presId="urn:microsoft.com/office/officeart/2008/layout/HorizontalMultiLevelHierarchy"/>
    <dgm:cxn modelId="{A0F23AB5-B259-47D9-98F3-CD5AE4667B85}" type="presParOf" srcId="{5165D2FD-7588-48A4-9513-F41B8E9D9B88}" destId="{D23DD335-8CCA-486E-9943-B04527E0E5A5}" srcOrd="0" destOrd="0" presId="urn:microsoft.com/office/officeart/2008/layout/HorizontalMultiLevelHierarchy"/>
    <dgm:cxn modelId="{662143A4-6EC7-4E14-907E-A10C63A89E6B}" type="presParOf" srcId="{AB2E3AD1-1151-4F78-A453-BF98F8D81642}" destId="{066B96F3-390B-4E5D-A864-518B1787F25B}" srcOrd="1" destOrd="0" presId="urn:microsoft.com/office/officeart/2008/layout/HorizontalMultiLevelHierarchy"/>
    <dgm:cxn modelId="{ADCBCA9E-E463-4055-8FD4-0C34950DCBB1}" type="presParOf" srcId="{066B96F3-390B-4E5D-A864-518B1787F25B}" destId="{CE7D455B-9D1D-45EB-98D7-F3CEFFD4C233}" srcOrd="0" destOrd="0" presId="urn:microsoft.com/office/officeart/2008/layout/HorizontalMultiLevelHierarchy"/>
    <dgm:cxn modelId="{37CDAC19-4366-494E-A5D9-3C6E3C31787C}" type="presParOf" srcId="{066B96F3-390B-4E5D-A864-518B1787F25B}" destId="{A3778A6F-E64C-46E1-B74F-919E959B50C3}" srcOrd="1" destOrd="0" presId="urn:microsoft.com/office/officeart/2008/layout/HorizontalMultiLevelHierarchy"/>
    <dgm:cxn modelId="{34814439-802E-4F68-B994-CC488B4E8290}" type="presParOf" srcId="{A3778A6F-E64C-46E1-B74F-919E959B50C3}" destId="{A549B7A9-FA69-4396-8779-9EC9C0CF3DB1}" srcOrd="0" destOrd="0" presId="urn:microsoft.com/office/officeart/2008/layout/HorizontalMultiLevelHierarchy"/>
    <dgm:cxn modelId="{12181699-DA7B-481B-BD81-259F0EB83053}" type="presParOf" srcId="{A549B7A9-FA69-4396-8779-9EC9C0CF3DB1}" destId="{6F213592-605F-4693-8FEF-880BF85659E8}" srcOrd="0" destOrd="0" presId="urn:microsoft.com/office/officeart/2008/layout/HorizontalMultiLevelHierarchy"/>
    <dgm:cxn modelId="{E4B238C9-C6C2-4216-B3C5-638902062217}" type="presParOf" srcId="{A3778A6F-E64C-46E1-B74F-919E959B50C3}" destId="{F2944DA5-2F1E-4D63-9EA6-498286366933}" srcOrd="1" destOrd="0" presId="urn:microsoft.com/office/officeart/2008/layout/HorizontalMultiLevelHierarchy"/>
    <dgm:cxn modelId="{3556DF43-3CAA-4A53-A8EA-A00DBC773ED5}" type="presParOf" srcId="{F2944DA5-2F1E-4D63-9EA6-498286366933}" destId="{D6D7ED7D-BBC7-406C-AE11-1C9B4359FB6B}" srcOrd="0" destOrd="0" presId="urn:microsoft.com/office/officeart/2008/layout/HorizontalMultiLevelHierarchy"/>
    <dgm:cxn modelId="{C6CE31D5-B25D-46AF-A364-8ECF03F0F957}" type="presParOf" srcId="{F2944DA5-2F1E-4D63-9EA6-498286366933}" destId="{740A31FD-9E20-42D1-B7CF-EFB9D85317AF}" srcOrd="1" destOrd="0" presId="urn:microsoft.com/office/officeart/2008/layout/HorizontalMultiLevelHierarchy"/>
    <dgm:cxn modelId="{9C83789A-5C99-48C6-B999-2E8E394CAFE6}" type="presParOf" srcId="{740A31FD-9E20-42D1-B7CF-EFB9D85317AF}" destId="{008E5F89-1604-414D-AE31-90448A5D42F8}" srcOrd="0" destOrd="0" presId="urn:microsoft.com/office/officeart/2008/layout/HorizontalMultiLevelHierarchy"/>
    <dgm:cxn modelId="{D3AB3055-1F40-4169-9955-59508CA37379}" type="presParOf" srcId="{008E5F89-1604-414D-AE31-90448A5D42F8}" destId="{583F937B-A7D9-4B87-A321-045CD681684D}" srcOrd="0" destOrd="0" presId="urn:microsoft.com/office/officeart/2008/layout/HorizontalMultiLevelHierarchy"/>
    <dgm:cxn modelId="{EFB56A6B-5218-472E-91D8-9E8A1866E114}" type="presParOf" srcId="{740A31FD-9E20-42D1-B7CF-EFB9D85317AF}" destId="{312673AD-3CD9-48F4-8D9C-586DF79E6061}" srcOrd="1" destOrd="0" presId="urn:microsoft.com/office/officeart/2008/layout/HorizontalMultiLevelHierarchy"/>
    <dgm:cxn modelId="{16720A24-571D-4589-BB8A-2F507DAB9F3F}" type="presParOf" srcId="{312673AD-3CD9-48F4-8D9C-586DF79E6061}" destId="{670222EC-B58D-41E5-A632-B7E819130222}" srcOrd="0" destOrd="0" presId="urn:microsoft.com/office/officeart/2008/layout/HorizontalMultiLevelHierarchy"/>
    <dgm:cxn modelId="{173F8A8C-F433-4687-A450-C9DE64A6EE0D}" type="presParOf" srcId="{312673AD-3CD9-48F4-8D9C-586DF79E6061}" destId="{7D0BC4C5-3C9A-48CF-9F1D-F39FF60A54D1}" srcOrd="1" destOrd="0" presId="urn:microsoft.com/office/officeart/2008/layout/HorizontalMultiLevelHierarchy"/>
    <dgm:cxn modelId="{CF02D608-9135-4570-AD9D-BBC9CBE9E279}" type="presParOf" srcId="{7D0BC4C5-3C9A-48CF-9F1D-F39FF60A54D1}" destId="{D05DC063-E549-40F9-A0B5-B6D7FDEDE665}" srcOrd="0" destOrd="0" presId="urn:microsoft.com/office/officeart/2008/layout/HorizontalMultiLevelHierarchy"/>
    <dgm:cxn modelId="{7EA1E0FF-1274-4D26-9D47-2CE09FB44AE6}" type="presParOf" srcId="{D05DC063-E549-40F9-A0B5-B6D7FDEDE665}" destId="{D05FB24D-E9EC-4979-ADF9-D47FC1482966}" srcOrd="0" destOrd="0" presId="urn:microsoft.com/office/officeart/2008/layout/HorizontalMultiLevelHierarchy"/>
    <dgm:cxn modelId="{B1C263AE-F783-4357-8C94-B4C7828B8D0C}" type="presParOf" srcId="{7D0BC4C5-3C9A-48CF-9F1D-F39FF60A54D1}" destId="{EBB62CA6-A5D9-4D7B-9087-8A89857A70FD}" srcOrd="1" destOrd="0" presId="urn:microsoft.com/office/officeart/2008/layout/HorizontalMultiLevelHierarchy"/>
    <dgm:cxn modelId="{63E8E6F3-ECC9-441C-B476-58B5EBA34FF9}" type="presParOf" srcId="{EBB62CA6-A5D9-4D7B-9087-8A89857A70FD}" destId="{9D6B0143-A356-45BF-BF92-BD2EA0DE6DEF}" srcOrd="0" destOrd="0" presId="urn:microsoft.com/office/officeart/2008/layout/HorizontalMultiLevelHierarchy"/>
    <dgm:cxn modelId="{93802928-DD91-4C87-A9E9-1F644B0282BD}" type="presParOf" srcId="{EBB62CA6-A5D9-4D7B-9087-8A89857A70FD}" destId="{C6B593DE-9C9F-4407-B23A-C5032328E3A3}" srcOrd="1" destOrd="0" presId="urn:microsoft.com/office/officeart/2008/layout/HorizontalMultiLevelHierarchy"/>
    <dgm:cxn modelId="{DAF6BF54-C9E4-4DC7-BC3A-0324E8BA4286}" type="presParOf" srcId="{AB2E3AD1-1151-4F78-A453-BF98F8D81642}" destId="{BBDF9DA0-649C-417C-BE82-767BEF884B43}" srcOrd="2" destOrd="0" presId="urn:microsoft.com/office/officeart/2008/layout/HorizontalMultiLevelHierarchy"/>
    <dgm:cxn modelId="{F87EB888-5AFF-46DE-B319-5860FB0C219A}" type="presParOf" srcId="{BBDF9DA0-649C-417C-BE82-767BEF884B43}" destId="{027B7D54-2C91-4F6A-8A0F-CD79FC7B1852}" srcOrd="0" destOrd="0" presId="urn:microsoft.com/office/officeart/2008/layout/HorizontalMultiLevelHierarchy"/>
    <dgm:cxn modelId="{DFA8AEB5-85E8-4730-9238-446E57E8D599}" type="presParOf" srcId="{AB2E3AD1-1151-4F78-A453-BF98F8D81642}" destId="{729461F3-17CF-4FA4-AF18-8267112B600D}" srcOrd="3" destOrd="0" presId="urn:microsoft.com/office/officeart/2008/layout/HorizontalMultiLevelHierarchy"/>
    <dgm:cxn modelId="{F2E99454-F6FB-4EE3-AC8A-177DCF0E9312}" type="presParOf" srcId="{729461F3-17CF-4FA4-AF18-8267112B600D}" destId="{8A48C034-B261-4433-9911-58D2E9128CAD}" srcOrd="0" destOrd="0" presId="urn:microsoft.com/office/officeart/2008/layout/HorizontalMultiLevelHierarchy"/>
    <dgm:cxn modelId="{C56D8BBF-491E-4C8B-B0F3-3C29BAAB9DDE}" type="presParOf" srcId="{729461F3-17CF-4FA4-AF18-8267112B600D}" destId="{5F52F95C-3901-4168-8EA9-92E513D539B8}" srcOrd="1" destOrd="0" presId="urn:microsoft.com/office/officeart/2008/layout/HorizontalMultiLevelHierarchy"/>
    <dgm:cxn modelId="{E8A166A5-EC1C-4895-B0EE-943CBF25CB59}" type="presParOf" srcId="{5F52F95C-3901-4168-8EA9-92E513D539B8}" destId="{1BB7A048-EA44-47E6-A4B0-CE1D7E30622F}" srcOrd="0" destOrd="0" presId="urn:microsoft.com/office/officeart/2008/layout/HorizontalMultiLevelHierarchy"/>
    <dgm:cxn modelId="{0FAF08E7-29DE-4E43-A52B-4A8F7BEBBA18}" type="presParOf" srcId="{1BB7A048-EA44-47E6-A4B0-CE1D7E30622F}" destId="{2FF6B916-6A87-4199-87F0-2551FEE1A3BB}" srcOrd="0" destOrd="0" presId="urn:microsoft.com/office/officeart/2008/layout/HorizontalMultiLevelHierarchy"/>
    <dgm:cxn modelId="{31E79755-732D-4FA6-8060-3ABFB5F9CA1E}" type="presParOf" srcId="{5F52F95C-3901-4168-8EA9-92E513D539B8}" destId="{B27194A3-40AC-4764-A028-8D680F224EEF}" srcOrd="1" destOrd="0" presId="urn:microsoft.com/office/officeart/2008/layout/HorizontalMultiLevelHierarchy"/>
    <dgm:cxn modelId="{0A3507A0-CC27-4288-BE24-3B0AEF3ACBD7}" type="presParOf" srcId="{B27194A3-40AC-4764-A028-8D680F224EEF}" destId="{2C4343F4-49CC-4872-8A55-8F15B11970FC}" srcOrd="0" destOrd="0" presId="urn:microsoft.com/office/officeart/2008/layout/HorizontalMultiLevelHierarchy"/>
    <dgm:cxn modelId="{A5E87E76-83FF-4D47-BCAA-305A86E7CC45}" type="presParOf" srcId="{B27194A3-40AC-4764-A028-8D680F224EEF}" destId="{DC9A2B02-25A4-42F1-9C0F-369FEC08435E}" srcOrd="1" destOrd="0" presId="urn:microsoft.com/office/officeart/2008/layout/HorizontalMultiLevelHierarchy"/>
    <dgm:cxn modelId="{C9FCA21E-50AF-43ED-92C9-DE199C01C796}" type="presParOf" srcId="{AB2E3AD1-1151-4F78-A453-BF98F8D81642}" destId="{23F03C64-7D0B-455C-8625-D974A13A6777}" srcOrd="4" destOrd="0" presId="urn:microsoft.com/office/officeart/2008/layout/HorizontalMultiLevelHierarchy"/>
    <dgm:cxn modelId="{CDF35AE3-8327-44A6-B38E-75FE5D0A4260}" type="presParOf" srcId="{23F03C64-7D0B-455C-8625-D974A13A6777}" destId="{85FB6223-22E8-4171-9CBD-F7B868001AB3}" srcOrd="0" destOrd="0" presId="urn:microsoft.com/office/officeart/2008/layout/HorizontalMultiLevelHierarchy"/>
    <dgm:cxn modelId="{035D86CB-F4DC-4C3B-8F01-0E83370DB896}" type="presParOf" srcId="{AB2E3AD1-1151-4F78-A453-BF98F8D81642}" destId="{4E8ED4B7-25BC-4704-9CBF-AE5BB3332073}" srcOrd="5" destOrd="0" presId="urn:microsoft.com/office/officeart/2008/layout/HorizontalMultiLevelHierarchy"/>
    <dgm:cxn modelId="{1BD8EE52-9DBF-42B7-BB7B-D27E9AB77586}" type="presParOf" srcId="{4E8ED4B7-25BC-4704-9CBF-AE5BB3332073}" destId="{396BF44A-B000-40A7-93A2-2852E5BCF2AD}" srcOrd="0" destOrd="0" presId="urn:microsoft.com/office/officeart/2008/layout/HorizontalMultiLevelHierarchy"/>
    <dgm:cxn modelId="{B05275A1-8F9F-4C53-9B1E-75ED0E0EB474}" type="presParOf" srcId="{4E8ED4B7-25BC-4704-9CBF-AE5BB3332073}" destId="{199E4F38-79F9-4582-A339-A4ABC91A6C73}" srcOrd="1" destOrd="0" presId="urn:microsoft.com/office/officeart/2008/layout/HorizontalMultiLevelHierarchy"/>
    <dgm:cxn modelId="{5C13A57E-0CC2-447C-84E4-C5CB071CF78A}" type="presParOf" srcId="{199E4F38-79F9-4582-A339-A4ABC91A6C73}" destId="{2EB22F17-286F-4F6C-94E2-214E9B8DCBC7}" srcOrd="0" destOrd="0" presId="urn:microsoft.com/office/officeart/2008/layout/HorizontalMultiLevelHierarchy"/>
    <dgm:cxn modelId="{D51B169B-7158-4EDC-824E-0729CC914ED1}" type="presParOf" srcId="{2EB22F17-286F-4F6C-94E2-214E9B8DCBC7}" destId="{8E48E898-C7F1-4A73-BA48-F7F942E01231}" srcOrd="0" destOrd="0" presId="urn:microsoft.com/office/officeart/2008/layout/HorizontalMultiLevelHierarchy"/>
    <dgm:cxn modelId="{E6BB53C6-CC41-43B7-A31C-EB1F0D6DB650}" type="presParOf" srcId="{199E4F38-79F9-4582-A339-A4ABC91A6C73}" destId="{8503655A-102E-4968-91C9-1DE17EF6CA6B}" srcOrd="1" destOrd="0" presId="urn:microsoft.com/office/officeart/2008/layout/HorizontalMultiLevelHierarchy"/>
    <dgm:cxn modelId="{A698C533-0EBD-4A3A-B862-1A995C042165}" type="presParOf" srcId="{8503655A-102E-4968-91C9-1DE17EF6CA6B}" destId="{EF46A8B6-FB8A-4AA5-B18C-E7421169BE22}" srcOrd="0" destOrd="0" presId="urn:microsoft.com/office/officeart/2008/layout/HorizontalMultiLevelHierarchy"/>
    <dgm:cxn modelId="{58E021C6-E485-4E9B-AC9F-DCF0E33AEC28}" type="presParOf" srcId="{8503655A-102E-4968-91C9-1DE17EF6CA6B}" destId="{7B7FDC6D-A333-4EAA-9BA4-94A9AD342B03}" srcOrd="1" destOrd="0" presId="urn:microsoft.com/office/officeart/2008/layout/HorizontalMultiLevelHierarchy"/>
    <dgm:cxn modelId="{E35BA3FA-20F5-4EDB-AAB9-EDEC1703A8FB}" type="presParOf" srcId="{199E4F38-79F9-4582-A339-A4ABC91A6C73}" destId="{7112105D-7918-4C3E-B374-6EA66819A491}" srcOrd="2" destOrd="0" presId="urn:microsoft.com/office/officeart/2008/layout/HorizontalMultiLevelHierarchy"/>
    <dgm:cxn modelId="{2EA5DD69-9A91-43FA-B796-1EB54301E094}" type="presParOf" srcId="{7112105D-7918-4C3E-B374-6EA66819A491}" destId="{DA5D6D50-29B6-4BAE-B8A7-C806880F3000}" srcOrd="0" destOrd="0" presId="urn:microsoft.com/office/officeart/2008/layout/HorizontalMultiLevelHierarchy"/>
    <dgm:cxn modelId="{2C7F322A-F9D4-4D68-911A-232BCB10934E}" type="presParOf" srcId="{199E4F38-79F9-4582-A339-A4ABC91A6C73}" destId="{FA87316A-F361-4C55-8C36-BCC651A72CA1}" srcOrd="3" destOrd="0" presId="urn:microsoft.com/office/officeart/2008/layout/HorizontalMultiLevelHierarchy"/>
    <dgm:cxn modelId="{83967072-BEA5-4EB5-8C8B-AF83706AF36B}" type="presParOf" srcId="{FA87316A-F361-4C55-8C36-BCC651A72CA1}" destId="{59272DDB-1605-4B4B-A9E9-F3BA0B16C290}" srcOrd="0" destOrd="0" presId="urn:microsoft.com/office/officeart/2008/layout/HorizontalMultiLevelHierarchy"/>
    <dgm:cxn modelId="{2E15617F-E90B-4002-A5E5-A6D80E09EF96}" type="presParOf" srcId="{FA87316A-F361-4C55-8C36-BCC651A72CA1}" destId="{79B895B3-A377-4034-9BC8-AE3FFB9F04F1}" srcOrd="1" destOrd="0" presId="urn:microsoft.com/office/officeart/2008/layout/HorizontalMultiLevelHierarchy"/>
    <dgm:cxn modelId="{A7B95CC8-7230-466B-90C8-2BAC76EA4A1E}" type="presParOf" srcId="{79B895B3-A377-4034-9BC8-AE3FFB9F04F1}" destId="{303BE826-BB7F-4C17-B873-B8ABBF1CA884}" srcOrd="0" destOrd="0" presId="urn:microsoft.com/office/officeart/2008/layout/HorizontalMultiLevelHierarchy"/>
    <dgm:cxn modelId="{DB5E7A29-D284-4C98-A2EF-CAB01C86D3F5}" type="presParOf" srcId="{303BE826-BB7F-4C17-B873-B8ABBF1CA884}" destId="{5121AE35-444A-4CF9-9EAD-D9ACFB5063A0}" srcOrd="0" destOrd="0" presId="urn:microsoft.com/office/officeart/2008/layout/HorizontalMultiLevelHierarchy"/>
    <dgm:cxn modelId="{900D5F46-067E-45B1-924F-5D49A6506823}" type="presParOf" srcId="{79B895B3-A377-4034-9BC8-AE3FFB9F04F1}" destId="{DE3C8436-0FA7-497F-92D3-1DF67A4B8585}" srcOrd="1" destOrd="0" presId="urn:microsoft.com/office/officeart/2008/layout/HorizontalMultiLevelHierarchy"/>
    <dgm:cxn modelId="{A8C36CA2-798F-4A52-B00F-08547522F8B0}" type="presParOf" srcId="{DE3C8436-0FA7-497F-92D3-1DF67A4B8585}" destId="{BCFF3F36-1671-4AD2-BC77-C07B2E664F3C}" srcOrd="0" destOrd="0" presId="urn:microsoft.com/office/officeart/2008/layout/HorizontalMultiLevelHierarchy"/>
    <dgm:cxn modelId="{A7C549AE-017C-4E34-8F4F-E3CE20D23120}" type="presParOf" srcId="{DE3C8436-0FA7-497F-92D3-1DF67A4B8585}" destId="{C44728FB-3CCE-489B-8108-59C96D547E70}" srcOrd="1" destOrd="0" presId="urn:microsoft.com/office/officeart/2008/layout/HorizontalMultiLevelHierarchy"/>
    <dgm:cxn modelId="{E6F5F70C-ECD0-4D03-A39A-4ACE549E7E7F}" type="presParOf" srcId="{79B895B3-A377-4034-9BC8-AE3FFB9F04F1}" destId="{1ED3CFE9-B8F2-4446-968E-5393870354E2}" srcOrd="2" destOrd="0" presId="urn:microsoft.com/office/officeart/2008/layout/HorizontalMultiLevelHierarchy"/>
    <dgm:cxn modelId="{59489FA5-3530-4018-BE1E-7281DF9858C5}" type="presParOf" srcId="{1ED3CFE9-B8F2-4446-968E-5393870354E2}" destId="{E1DD531A-48AC-41CD-B29A-EA441E9748D7}" srcOrd="0" destOrd="0" presId="urn:microsoft.com/office/officeart/2008/layout/HorizontalMultiLevelHierarchy"/>
    <dgm:cxn modelId="{79EBA75C-FE60-4419-830B-49865C32405E}" type="presParOf" srcId="{79B895B3-A377-4034-9BC8-AE3FFB9F04F1}" destId="{D25CF731-3AFA-4256-9DA4-D0AC39CE2FB4}" srcOrd="3" destOrd="0" presId="urn:microsoft.com/office/officeart/2008/layout/HorizontalMultiLevelHierarchy"/>
    <dgm:cxn modelId="{9C60C1D8-09B3-47E1-89B5-7C70BB4C7DA5}" type="presParOf" srcId="{D25CF731-3AFA-4256-9DA4-D0AC39CE2FB4}" destId="{ABE956C3-05E3-4F00-8529-29335EBE2676}" srcOrd="0" destOrd="0" presId="urn:microsoft.com/office/officeart/2008/layout/HorizontalMultiLevelHierarchy"/>
    <dgm:cxn modelId="{92648D1B-A542-48D2-BAB3-C5FFF34515BA}" type="presParOf" srcId="{D25CF731-3AFA-4256-9DA4-D0AC39CE2FB4}" destId="{652663A0-E732-48DC-B9B2-D6C30331B936}" srcOrd="1" destOrd="0" presId="urn:microsoft.com/office/officeart/2008/layout/HorizontalMultiLevelHierarchy"/>
    <dgm:cxn modelId="{68AF80B2-C496-43D6-8893-04637558FB46}" type="presParOf" srcId="{EB61DAAE-2658-4005-BAF4-9BA0E1CC5970}" destId="{30DB1D2C-3A70-4C2B-AA1C-80409EE86F14}" srcOrd="6" destOrd="0" presId="urn:microsoft.com/office/officeart/2008/layout/HorizontalMultiLevelHierarchy"/>
    <dgm:cxn modelId="{8C2EAE78-2BC9-4C2D-B6EC-116930C3A2C6}" type="presParOf" srcId="{30DB1D2C-3A70-4C2B-AA1C-80409EE86F14}" destId="{B7CE3ECC-DAF6-4D2A-ACBF-6E99A289E348}" srcOrd="0" destOrd="0" presId="urn:microsoft.com/office/officeart/2008/layout/HorizontalMultiLevelHierarchy"/>
    <dgm:cxn modelId="{0CD6AA46-EFE4-4551-8BCF-FAA4C8E19560}" type="presParOf" srcId="{EB61DAAE-2658-4005-BAF4-9BA0E1CC5970}" destId="{2E91C4BF-049A-493D-85EF-DBC489C24890}" srcOrd="7" destOrd="0" presId="urn:microsoft.com/office/officeart/2008/layout/HorizontalMultiLevelHierarchy"/>
    <dgm:cxn modelId="{D4D5E500-5DEE-4DE2-8EB2-8BDFA42894D8}" type="presParOf" srcId="{2E91C4BF-049A-493D-85EF-DBC489C24890}" destId="{59B655F9-001B-4454-A6AF-AE245DE2734D}" srcOrd="0" destOrd="0" presId="urn:microsoft.com/office/officeart/2008/layout/HorizontalMultiLevelHierarchy"/>
    <dgm:cxn modelId="{2911F572-B353-42D7-9E36-67019856AAC1}" type="presParOf" srcId="{2E91C4BF-049A-493D-85EF-DBC489C24890}" destId="{2DD5D56B-01FE-4C04-B75E-9E4CBCA6B1B9}" srcOrd="1" destOrd="0" presId="urn:microsoft.com/office/officeart/2008/layout/HorizontalMultiLevelHierarchy"/>
    <dgm:cxn modelId="{04B5A213-A893-45F9-923F-EE112485CB9A}" type="presParOf" srcId="{2DD5D56B-01FE-4C04-B75E-9E4CBCA6B1B9}" destId="{A6946CF8-5E29-43BE-B525-9AAB429F21EC}" srcOrd="0" destOrd="0" presId="urn:microsoft.com/office/officeart/2008/layout/HorizontalMultiLevelHierarchy"/>
    <dgm:cxn modelId="{BE97AB1D-3D2B-44F6-A27A-B4272B436172}" type="presParOf" srcId="{A6946CF8-5E29-43BE-B525-9AAB429F21EC}" destId="{6DC4F885-4BEA-4516-AD7C-351D298964FC}" srcOrd="0" destOrd="0" presId="urn:microsoft.com/office/officeart/2008/layout/HorizontalMultiLevelHierarchy"/>
    <dgm:cxn modelId="{8701B8A9-92B2-4891-9C0D-8291C1B451DA}" type="presParOf" srcId="{2DD5D56B-01FE-4C04-B75E-9E4CBCA6B1B9}" destId="{8745DBC3-C97A-4DED-8729-D85D58731E5B}" srcOrd="1" destOrd="0" presId="urn:microsoft.com/office/officeart/2008/layout/HorizontalMultiLevelHierarchy"/>
    <dgm:cxn modelId="{D82EF8AE-09B6-46EB-9C67-3E413C26D942}" type="presParOf" srcId="{8745DBC3-C97A-4DED-8729-D85D58731E5B}" destId="{DF4BCAE3-7CFC-4E37-B4D3-5E887FE70A96}" srcOrd="0" destOrd="0" presId="urn:microsoft.com/office/officeart/2008/layout/HorizontalMultiLevelHierarchy"/>
    <dgm:cxn modelId="{4AC7A93B-1A0C-40AC-9EFA-8FBE3180A30F}" type="presParOf" srcId="{8745DBC3-C97A-4DED-8729-D85D58731E5B}" destId="{96224F9B-E19A-4FF2-9B35-0A15573E04E8}" srcOrd="1" destOrd="0" presId="urn:microsoft.com/office/officeart/2008/layout/HorizontalMultiLevelHierarchy"/>
    <dgm:cxn modelId="{77CC824E-DB6D-4443-8927-5555EC6783E4}" type="presParOf" srcId="{96224F9B-E19A-4FF2-9B35-0A15573E04E8}" destId="{AE3A206F-9767-4AEE-85C0-29F9FDDDDF5F}" srcOrd="0" destOrd="0" presId="urn:microsoft.com/office/officeart/2008/layout/HorizontalMultiLevelHierarchy"/>
    <dgm:cxn modelId="{AA061038-786A-4A65-AA1C-338DD79C9395}" type="presParOf" srcId="{AE3A206F-9767-4AEE-85C0-29F9FDDDDF5F}" destId="{CB673ADB-6144-4907-9BF4-751B73A013A9}" srcOrd="0" destOrd="0" presId="urn:microsoft.com/office/officeart/2008/layout/HorizontalMultiLevelHierarchy"/>
    <dgm:cxn modelId="{94D5FB04-D439-4CA6-BB8E-05F166E6E6A2}" type="presParOf" srcId="{96224F9B-E19A-4FF2-9B35-0A15573E04E8}" destId="{7E61F244-34F8-404F-B5E7-AD684F3EE79E}" srcOrd="1" destOrd="0" presId="urn:microsoft.com/office/officeart/2008/layout/HorizontalMultiLevelHierarchy"/>
    <dgm:cxn modelId="{2829C51E-3257-48AF-9015-70912B373041}" type="presParOf" srcId="{7E61F244-34F8-404F-B5E7-AD684F3EE79E}" destId="{C24D1D9D-9AA2-4828-9846-7BA1C33A8164}" srcOrd="0" destOrd="0" presId="urn:microsoft.com/office/officeart/2008/layout/HorizontalMultiLevelHierarchy"/>
    <dgm:cxn modelId="{179A28A7-183A-443A-A032-0C9EEA6DDDFC}" type="presParOf" srcId="{7E61F244-34F8-404F-B5E7-AD684F3EE79E}" destId="{6E225E36-8534-423E-9C6F-1CF00B8AA968}" srcOrd="1" destOrd="0" presId="urn:microsoft.com/office/officeart/2008/layout/HorizontalMultiLevelHierarchy"/>
    <dgm:cxn modelId="{4AF3BD7B-64DF-4E43-83AA-903CCC6BF171}" type="presParOf" srcId="{6E225E36-8534-423E-9C6F-1CF00B8AA968}" destId="{005446E4-37C6-400E-B47C-C509ACE17ACE}" srcOrd="0" destOrd="0" presId="urn:microsoft.com/office/officeart/2008/layout/HorizontalMultiLevelHierarchy"/>
    <dgm:cxn modelId="{6FCE0C9A-D8C2-4B7E-9ABB-8142ED4FCF94}" type="presParOf" srcId="{005446E4-37C6-400E-B47C-C509ACE17ACE}" destId="{53708F8C-857C-4B2D-8685-9766BFA51302}" srcOrd="0" destOrd="0" presId="urn:microsoft.com/office/officeart/2008/layout/HorizontalMultiLevelHierarchy"/>
    <dgm:cxn modelId="{643EB014-BBF7-438E-B0C4-76927269AF85}" type="presParOf" srcId="{6E225E36-8534-423E-9C6F-1CF00B8AA968}" destId="{B259D697-D33D-4327-84A5-36CE39213752}" srcOrd="1" destOrd="0" presId="urn:microsoft.com/office/officeart/2008/layout/HorizontalMultiLevelHierarchy"/>
    <dgm:cxn modelId="{A93492F3-2B06-40E0-953C-623ED577DA2A}" type="presParOf" srcId="{B259D697-D33D-4327-84A5-36CE39213752}" destId="{3D8D0BD7-EB01-468E-941C-61D8ACA79CEE}" srcOrd="0" destOrd="0" presId="urn:microsoft.com/office/officeart/2008/layout/HorizontalMultiLevelHierarchy"/>
    <dgm:cxn modelId="{E2694377-77DE-49F3-85F2-A8730CA3D6EF}" type="presParOf" srcId="{B259D697-D33D-4327-84A5-36CE39213752}" destId="{F57D7257-7088-4013-A942-DEA41C42A782}" srcOrd="1" destOrd="0" presId="urn:microsoft.com/office/officeart/2008/layout/HorizontalMultiLevelHierarchy"/>
    <dgm:cxn modelId="{258B33AD-779A-4ABF-A0D2-2226BD7F4889}" type="presParOf" srcId="{F57D7257-7088-4013-A942-DEA41C42A782}" destId="{A0B23779-4436-4B65-9166-D3DBE18BEC26}" srcOrd="0" destOrd="0" presId="urn:microsoft.com/office/officeart/2008/layout/HorizontalMultiLevelHierarchy"/>
    <dgm:cxn modelId="{2290EBCB-2104-46E6-A7C2-ACF68E38D08D}" type="presParOf" srcId="{A0B23779-4436-4B65-9166-D3DBE18BEC26}" destId="{2EFEBFFF-1A96-4E4C-BA47-E04387BC9760}" srcOrd="0" destOrd="0" presId="urn:microsoft.com/office/officeart/2008/layout/HorizontalMultiLevelHierarchy"/>
    <dgm:cxn modelId="{88CE1DD1-B949-4B7E-8D91-7AD52E2BB7A6}" type="presParOf" srcId="{F57D7257-7088-4013-A942-DEA41C42A782}" destId="{A6DD649B-F9AD-4C8A-98AF-652DF7AE0AEE}" srcOrd="1" destOrd="0" presId="urn:microsoft.com/office/officeart/2008/layout/HorizontalMultiLevelHierarchy"/>
    <dgm:cxn modelId="{830591D6-6655-4846-A1D6-E786A5E6188E}" type="presParOf" srcId="{A6DD649B-F9AD-4C8A-98AF-652DF7AE0AEE}" destId="{14591973-B3C8-412E-9D2E-BED48F508ECD}" srcOrd="0" destOrd="0" presId="urn:microsoft.com/office/officeart/2008/layout/HorizontalMultiLevelHierarchy"/>
    <dgm:cxn modelId="{D4D334D1-9791-4BA5-9547-752D6183A213}" type="presParOf" srcId="{A6DD649B-F9AD-4C8A-98AF-652DF7AE0AEE}" destId="{C9C2E1A8-6DCB-401E-92AF-F71FE46D71F7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B23779-4436-4B65-9166-D3DBE18BEC26}">
      <dsp:nvSpPr>
        <dsp:cNvPr id="0" name=""/>
        <dsp:cNvSpPr/>
      </dsp:nvSpPr>
      <dsp:spPr>
        <a:xfrm>
          <a:off x="8064736" y="4200463"/>
          <a:ext cx="25035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50350" y="45720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8183653" y="4239924"/>
        <a:ext cx="12517" cy="12517"/>
      </dsp:txXfrm>
    </dsp:sp>
    <dsp:sp modelId="{005446E4-37C6-400E-B47C-C509ACE17ACE}">
      <dsp:nvSpPr>
        <dsp:cNvPr id="0" name=""/>
        <dsp:cNvSpPr/>
      </dsp:nvSpPr>
      <dsp:spPr>
        <a:xfrm>
          <a:off x="6562633" y="4200463"/>
          <a:ext cx="25035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50350" y="45720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6681550" y="4239924"/>
        <a:ext cx="12517" cy="12517"/>
      </dsp:txXfrm>
    </dsp:sp>
    <dsp:sp modelId="{AE3A206F-9767-4AEE-85C0-29F9FDDDDF5F}">
      <dsp:nvSpPr>
        <dsp:cNvPr id="0" name=""/>
        <dsp:cNvSpPr/>
      </dsp:nvSpPr>
      <dsp:spPr>
        <a:xfrm>
          <a:off x="5060530" y="4200463"/>
          <a:ext cx="25035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50350" y="45720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5179447" y="4239924"/>
        <a:ext cx="12517" cy="12517"/>
      </dsp:txXfrm>
    </dsp:sp>
    <dsp:sp modelId="{A6946CF8-5E29-43BE-B525-9AAB429F21EC}">
      <dsp:nvSpPr>
        <dsp:cNvPr id="0" name=""/>
        <dsp:cNvSpPr/>
      </dsp:nvSpPr>
      <dsp:spPr>
        <a:xfrm>
          <a:off x="3558428" y="4200463"/>
          <a:ext cx="25035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50350" y="45720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3677344" y="4239924"/>
        <a:ext cx="12517" cy="12517"/>
      </dsp:txXfrm>
    </dsp:sp>
    <dsp:sp modelId="{30DB1D2C-3A70-4C2B-AA1C-80409EE86F14}">
      <dsp:nvSpPr>
        <dsp:cNvPr id="0" name=""/>
        <dsp:cNvSpPr/>
      </dsp:nvSpPr>
      <dsp:spPr>
        <a:xfrm>
          <a:off x="2056325" y="2397654"/>
          <a:ext cx="250350" cy="1848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5175" y="0"/>
              </a:lnTo>
              <a:lnTo>
                <a:pt x="125175" y="1848529"/>
              </a:lnTo>
              <a:lnTo>
                <a:pt x="250350" y="1848529"/>
              </a:lnTo>
            </a:path>
          </a:pathLst>
        </a:custGeom>
        <a:noFill/>
        <a:ln w="12700" cap="flat" cmpd="sng" algn="ctr">
          <a:solidFill>
            <a:schemeClr val="accent6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2134865" y="3275283"/>
        <a:ext cx="93270" cy="93270"/>
      </dsp:txXfrm>
    </dsp:sp>
    <dsp:sp modelId="{1ED3CFE9-B8F2-4446-968E-5393870354E2}">
      <dsp:nvSpPr>
        <dsp:cNvPr id="0" name=""/>
        <dsp:cNvSpPr/>
      </dsp:nvSpPr>
      <dsp:spPr>
        <a:xfrm>
          <a:off x="6562633" y="3530623"/>
          <a:ext cx="250350" cy="2385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5175" y="0"/>
              </a:lnTo>
              <a:lnTo>
                <a:pt x="125175" y="238519"/>
              </a:lnTo>
              <a:lnTo>
                <a:pt x="250350" y="238519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6679164" y="3641239"/>
        <a:ext cx="17289" cy="17289"/>
      </dsp:txXfrm>
    </dsp:sp>
    <dsp:sp modelId="{303BE826-BB7F-4C17-B873-B8ABBF1CA884}">
      <dsp:nvSpPr>
        <dsp:cNvPr id="0" name=""/>
        <dsp:cNvSpPr/>
      </dsp:nvSpPr>
      <dsp:spPr>
        <a:xfrm>
          <a:off x="6562633" y="3292104"/>
          <a:ext cx="250350" cy="238519"/>
        </a:xfrm>
        <a:custGeom>
          <a:avLst/>
          <a:gdLst/>
          <a:ahLst/>
          <a:cxnLst/>
          <a:rect l="0" t="0" r="0" b="0"/>
          <a:pathLst>
            <a:path>
              <a:moveTo>
                <a:pt x="0" y="238519"/>
              </a:moveTo>
              <a:lnTo>
                <a:pt x="125175" y="238519"/>
              </a:lnTo>
              <a:lnTo>
                <a:pt x="125175" y="0"/>
              </a:lnTo>
              <a:lnTo>
                <a:pt x="250350" y="0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6679164" y="3402719"/>
        <a:ext cx="17289" cy="17289"/>
      </dsp:txXfrm>
    </dsp:sp>
    <dsp:sp modelId="{7112105D-7918-4C3E-B374-6EA66819A491}">
      <dsp:nvSpPr>
        <dsp:cNvPr id="0" name=""/>
        <dsp:cNvSpPr/>
      </dsp:nvSpPr>
      <dsp:spPr>
        <a:xfrm>
          <a:off x="5060530" y="3292104"/>
          <a:ext cx="250350" cy="2385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5175" y="0"/>
              </a:lnTo>
              <a:lnTo>
                <a:pt x="125175" y="238519"/>
              </a:lnTo>
              <a:lnTo>
                <a:pt x="250350" y="238519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5177061" y="3402719"/>
        <a:ext cx="17289" cy="17289"/>
      </dsp:txXfrm>
    </dsp:sp>
    <dsp:sp modelId="{2EB22F17-286F-4F6C-94E2-214E9B8DCBC7}">
      <dsp:nvSpPr>
        <dsp:cNvPr id="0" name=""/>
        <dsp:cNvSpPr/>
      </dsp:nvSpPr>
      <dsp:spPr>
        <a:xfrm>
          <a:off x="5060530" y="3053584"/>
          <a:ext cx="250350" cy="238519"/>
        </a:xfrm>
        <a:custGeom>
          <a:avLst/>
          <a:gdLst/>
          <a:ahLst/>
          <a:cxnLst/>
          <a:rect l="0" t="0" r="0" b="0"/>
          <a:pathLst>
            <a:path>
              <a:moveTo>
                <a:pt x="0" y="238519"/>
              </a:moveTo>
              <a:lnTo>
                <a:pt x="125175" y="238519"/>
              </a:lnTo>
              <a:lnTo>
                <a:pt x="125175" y="0"/>
              </a:lnTo>
              <a:lnTo>
                <a:pt x="250350" y="0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5177061" y="3164199"/>
        <a:ext cx="17289" cy="17289"/>
      </dsp:txXfrm>
    </dsp:sp>
    <dsp:sp modelId="{23F03C64-7D0B-455C-8625-D974A13A6777}">
      <dsp:nvSpPr>
        <dsp:cNvPr id="0" name=""/>
        <dsp:cNvSpPr/>
      </dsp:nvSpPr>
      <dsp:spPr>
        <a:xfrm>
          <a:off x="3558428" y="2695804"/>
          <a:ext cx="250350" cy="5962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5175" y="0"/>
              </a:lnTo>
              <a:lnTo>
                <a:pt x="125175" y="596299"/>
              </a:lnTo>
              <a:lnTo>
                <a:pt x="250350" y="596299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3667435" y="2977786"/>
        <a:ext cx="32336" cy="32336"/>
      </dsp:txXfrm>
    </dsp:sp>
    <dsp:sp modelId="{1BB7A048-EA44-47E6-A4B0-CE1D7E30622F}">
      <dsp:nvSpPr>
        <dsp:cNvPr id="0" name=""/>
        <dsp:cNvSpPr/>
      </dsp:nvSpPr>
      <dsp:spPr>
        <a:xfrm>
          <a:off x="5060530" y="2530824"/>
          <a:ext cx="25035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50350" y="45720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5179447" y="2570285"/>
        <a:ext cx="12517" cy="12517"/>
      </dsp:txXfrm>
    </dsp:sp>
    <dsp:sp modelId="{BBDF9DA0-649C-417C-BE82-767BEF884B43}">
      <dsp:nvSpPr>
        <dsp:cNvPr id="0" name=""/>
        <dsp:cNvSpPr/>
      </dsp:nvSpPr>
      <dsp:spPr>
        <a:xfrm>
          <a:off x="3558428" y="2576544"/>
          <a:ext cx="250350" cy="119259"/>
        </a:xfrm>
        <a:custGeom>
          <a:avLst/>
          <a:gdLst/>
          <a:ahLst/>
          <a:cxnLst/>
          <a:rect l="0" t="0" r="0" b="0"/>
          <a:pathLst>
            <a:path>
              <a:moveTo>
                <a:pt x="0" y="119259"/>
              </a:moveTo>
              <a:lnTo>
                <a:pt x="125175" y="119259"/>
              </a:lnTo>
              <a:lnTo>
                <a:pt x="125175" y="0"/>
              </a:lnTo>
              <a:lnTo>
                <a:pt x="250350" y="0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3676670" y="2629241"/>
        <a:ext cx="13865" cy="13865"/>
      </dsp:txXfrm>
    </dsp:sp>
    <dsp:sp modelId="{D05DC063-E549-40F9-A0B5-B6D7FDEDE665}">
      <dsp:nvSpPr>
        <dsp:cNvPr id="0" name=""/>
        <dsp:cNvSpPr/>
      </dsp:nvSpPr>
      <dsp:spPr>
        <a:xfrm>
          <a:off x="8064736" y="2053784"/>
          <a:ext cx="25035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50350" y="45720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8183653" y="2093245"/>
        <a:ext cx="12517" cy="12517"/>
      </dsp:txXfrm>
    </dsp:sp>
    <dsp:sp modelId="{008E5F89-1604-414D-AE31-90448A5D42F8}">
      <dsp:nvSpPr>
        <dsp:cNvPr id="0" name=""/>
        <dsp:cNvSpPr/>
      </dsp:nvSpPr>
      <dsp:spPr>
        <a:xfrm>
          <a:off x="6562633" y="2053784"/>
          <a:ext cx="25035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50350" y="45720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6681550" y="2093245"/>
        <a:ext cx="12517" cy="12517"/>
      </dsp:txXfrm>
    </dsp:sp>
    <dsp:sp modelId="{A549B7A9-FA69-4396-8779-9EC9C0CF3DB1}">
      <dsp:nvSpPr>
        <dsp:cNvPr id="0" name=""/>
        <dsp:cNvSpPr/>
      </dsp:nvSpPr>
      <dsp:spPr>
        <a:xfrm>
          <a:off x="5060530" y="2053784"/>
          <a:ext cx="25035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50350" y="45720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5179447" y="2093245"/>
        <a:ext cx="12517" cy="12517"/>
      </dsp:txXfrm>
    </dsp:sp>
    <dsp:sp modelId="{5165D2FD-7588-48A4-9513-F41B8E9D9B88}">
      <dsp:nvSpPr>
        <dsp:cNvPr id="0" name=""/>
        <dsp:cNvSpPr/>
      </dsp:nvSpPr>
      <dsp:spPr>
        <a:xfrm>
          <a:off x="3558428" y="2099504"/>
          <a:ext cx="250350" cy="596299"/>
        </a:xfrm>
        <a:custGeom>
          <a:avLst/>
          <a:gdLst/>
          <a:ahLst/>
          <a:cxnLst/>
          <a:rect l="0" t="0" r="0" b="0"/>
          <a:pathLst>
            <a:path>
              <a:moveTo>
                <a:pt x="0" y="596299"/>
              </a:moveTo>
              <a:lnTo>
                <a:pt x="125175" y="596299"/>
              </a:lnTo>
              <a:lnTo>
                <a:pt x="125175" y="0"/>
              </a:lnTo>
              <a:lnTo>
                <a:pt x="250350" y="0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3667435" y="2381486"/>
        <a:ext cx="32336" cy="32336"/>
      </dsp:txXfrm>
    </dsp:sp>
    <dsp:sp modelId="{6C0322A6-7DD6-4FC5-9D87-70DA01280E92}">
      <dsp:nvSpPr>
        <dsp:cNvPr id="0" name=""/>
        <dsp:cNvSpPr/>
      </dsp:nvSpPr>
      <dsp:spPr>
        <a:xfrm>
          <a:off x="2056325" y="2397654"/>
          <a:ext cx="250350" cy="2981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5175" y="0"/>
              </a:lnTo>
              <a:lnTo>
                <a:pt x="125175" y="298149"/>
              </a:lnTo>
              <a:lnTo>
                <a:pt x="250350" y="298149"/>
              </a:lnTo>
            </a:path>
          </a:pathLst>
        </a:custGeom>
        <a:noFill/>
        <a:ln w="12700" cap="flat" cmpd="sng" algn="ctr">
          <a:solidFill>
            <a:schemeClr val="accent6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2171767" y="2536996"/>
        <a:ext cx="19465" cy="19465"/>
      </dsp:txXfrm>
    </dsp:sp>
    <dsp:sp modelId="{7BCEF5A5-B2ED-4A65-91E4-A5BF2E759AE2}">
      <dsp:nvSpPr>
        <dsp:cNvPr id="0" name=""/>
        <dsp:cNvSpPr/>
      </dsp:nvSpPr>
      <dsp:spPr>
        <a:xfrm>
          <a:off x="5060530" y="1576744"/>
          <a:ext cx="25035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50350" y="45720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5179447" y="1616206"/>
        <a:ext cx="12517" cy="12517"/>
      </dsp:txXfrm>
    </dsp:sp>
    <dsp:sp modelId="{64E9D547-8076-4DE9-B042-53B85DFC4F8A}">
      <dsp:nvSpPr>
        <dsp:cNvPr id="0" name=""/>
        <dsp:cNvSpPr/>
      </dsp:nvSpPr>
      <dsp:spPr>
        <a:xfrm>
          <a:off x="3558428" y="1576744"/>
          <a:ext cx="25035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50350" y="45720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3677344" y="1616206"/>
        <a:ext cx="12517" cy="12517"/>
      </dsp:txXfrm>
    </dsp:sp>
    <dsp:sp modelId="{67179B7E-47F8-479A-B094-BB398D3F1588}">
      <dsp:nvSpPr>
        <dsp:cNvPr id="0" name=""/>
        <dsp:cNvSpPr/>
      </dsp:nvSpPr>
      <dsp:spPr>
        <a:xfrm>
          <a:off x="2056325" y="1622464"/>
          <a:ext cx="250350" cy="775189"/>
        </a:xfrm>
        <a:custGeom>
          <a:avLst/>
          <a:gdLst/>
          <a:ahLst/>
          <a:cxnLst/>
          <a:rect l="0" t="0" r="0" b="0"/>
          <a:pathLst>
            <a:path>
              <a:moveTo>
                <a:pt x="0" y="775189"/>
              </a:moveTo>
              <a:lnTo>
                <a:pt x="125175" y="775189"/>
              </a:lnTo>
              <a:lnTo>
                <a:pt x="125175" y="0"/>
              </a:lnTo>
              <a:lnTo>
                <a:pt x="250350" y="0"/>
              </a:lnTo>
            </a:path>
          </a:pathLst>
        </a:custGeom>
        <a:noFill/>
        <a:ln w="12700" cap="flat" cmpd="sng" algn="ctr">
          <a:solidFill>
            <a:schemeClr val="accent6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2161135" y="1989694"/>
        <a:ext cx="40730" cy="40730"/>
      </dsp:txXfrm>
    </dsp:sp>
    <dsp:sp modelId="{D33DCD4A-BE95-45DD-92FD-51D6369364F9}">
      <dsp:nvSpPr>
        <dsp:cNvPr id="0" name=""/>
        <dsp:cNvSpPr/>
      </dsp:nvSpPr>
      <dsp:spPr>
        <a:xfrm>
          <a:off x="6562633" y="1099704"/>
          <a:ext cx="25035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50350" y="45720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6681550" y="1139166"/>
        <a:ext cx="12517" cy="12517"/>
      </dsp:txXfrm>
    </dsp:sp>
    <dsp:sp modelId="{2F14EB1C-ECFB-418E-B90E-EC7255AEFA18}">
      <dsp:nvSpPr>
        <dsp:cNvPr id="0" name=""/>
        <dsp:cNvSpPr/>
      </dsp:nvSpPr>
      <dsp:spPr>
        <a:xfrm>
          <a:off x="5060530" y="906905"/>
          <a:ext cx="250350" cy="2385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5175" y="0"/>
              </a:lnTo>
              <a:lnTo>
                <a:pt x="125175" y="238519"/>
              </a:lnTo>
              <a:lnTo>
                <a:pt x="250350" y="238519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5177061" y="1017520"/>
        <a:ext cx="17289" cy="17289"/>
      </dsp:txXfrm>
    </dsp:sp>
    <dsp:sp modelId="{934829A4-1889-4947-83CF-7AB61CFFAFDD}">
      <dsp:nvSpPr>
        <dsp:cNvPr id="0" name=""/>
        <dsp:cNvSpPr/>
      </dsp:nvSpPr>
      <dsp:spPr>
        <a:xfrm>
          <a:off x="5060530" y="668385"/>
          <a:ext cx="250350" cy="238519"/>
        </a:xfrm>
        <a:custGeom>
          <a:avLst/>
          <a:gdLst/>
          <a:ahLst/>
          <a:cxnLst/>
          <a:rect l="0" t="0" r="0" b="0"/>
          <a:pathLst>
            <a:path>
              <a:moveTo>
                <a:pt x="0" y="238519"/>
              </a:moveTo>
              <a:lnTo>
                <a:pt x="125175" y="238519"/>
              </a:lnTo>
              <a:lnTo>
                <a:pt x="125175" y="0"/>
              </a:lnTo>
              <a:lnTo>
                <a:pt x="250350" y="0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5177061" y="779000"/>
        <a:ext cx="17289" cy="17289"/>
      </dsp:txXfrm>
    </dsp:sp>
    <dsp:sp modelId="{DD7D656A-E348-445F-9E28-9B25F53FEC63}">
      <dsp:nvSpPr>
        <dsp:cNvPr id="0" name=""/>
        <dsp:cNvSpPr/>
      </dsp:nvSpPr>
      <dsp:spPr>
        <a:xfrm>
          <a:off x="3518096" y="513541"/>
          <a:ext cx="290681" cy="3933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5340" y="0"/>
              </a:lnTo>
              <a:lnTo>
                <a:pt x="145340" y="393363"/>
              </a:lnTo>
              <a:lnTo>
                <a:pt x="290681" y="393363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3651209" y="697995"/>
        <a:ext cx="24455" cy="24455"/>
      </dsp:txXfrm>
    </dsp:sp>
    <dsp:sp modelId="{DCA650A4-CB90-4DFA-851A-2CC78C114F6D}">
      <dsp:nvSpPr>
        <dsp:cNvPr id="0" name=""/>
        <dsp:cNvSpPr/>
      </dsp:nvSpPr>
      <dsp:spPr>
        <a:xfrm>
          <a:off x="8064736" y="145625"/>
          <a:ext cx="38482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4826" y="45720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8247529" y="181724"/>
        <a:ext cx="19241" cy="19241"/>
      </dsp:txXfrm>
    </dsp:sp>
    <dsp:sp modelId="{658DFCA3-DA66-4CE0-B6C0-0E92F031E1D7}">
      <dsp:nvSpPr>
        <dsp:cNvPr id="0" name=""/>
        <dsp:cNvSpPr/>
      </dsp:nvSpPr>
      <dsp:spPr>
        <a:xfrm>
          <a:off x="6562633" y="145625"/>
          <a:ext cx="25035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50350" y="45720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6681550" y="185086"/>
        <a:ext cx="12517" cy="12517"/>
      </dsp:txXfrm>
    </dsp:sp>
    <dsp:sp modelId="{2F8324C0-20AC-4F62-A615-6A59D6D9ADF4}">
      <dsp:nvSpPr>
        <dsp:cNvPr id="0" name=""/>
        <dsp:cNvSpPr/>
      </dsp:nvSpPr>
      <dsp:spPr>
        <a:xfrm>
          <a:off x="5060530" y="145625"/>
          <a:ext cx="25035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50350" y="45720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5179447" y="185086"/>
        <a:ext cx="12517" cy="12517"/>
      </dsp:txXfrm>
    </dsp:sp>
    <dsp:sp modelId="{FCAB1F51-F908-4622-A56F-7A261CCD405D}">
      <dsp:nvSpPr>
        <dsp:cNvPr id="0" name=""/>
        <dsp:cNvSpPr/>
      </dsp:nvSpPr>
      <dsp:spPr>
        <a:xfrm>
          <a:off x="3518096" y="191345"/>
          <a:ext cx="290681" cy="322196"/>
        </a:xfrm>
        <a:custGeom>
          <a:avLst/>
          <a:gdLst/>
          <a:ahLst/>
          <a:cxnLst/>
          <a:rect l="0" t="0" r="0" b="0"/>
          <a:pathLst>
            <a:path>
              <a:moveTo>
                <a:pt x="0" y="322196"/>
              </a:moveTo>
              <a:lnTo>
                <a:pt x="145340" y="322196"/>
              </a:lnTo>
              <a:lnTo>
                <a:pt x="145340" y="0"/>
              </a:lnTo>
              <a:lnTo>
                <a:pt x="290681" y="0"/>
              </a:lnTo>
            </a:path>
          </a:pathLst>
        </a:custGeom>
        <a:noFill/>
        <a:ln w="127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3652588" y="341595"/>
        <a:ext cx="21697" cy="21697"/>
      </dsp:txXfrm>
    </dsp:sp>
    <dsp:sp modelId="{A8CC71ED-A21D-4BBC-BA2C-D074E6E78B15}">
      <dsp:nvSpPr>
        <dsp:cNvPr id="0" name=""/>
        <dsp:cNvSpPr/>
      </dsp:nvSpPr>
      <dsp:spPr>
        <a:xfrm>
          <a:off x="2056325" y="513541"/>
          <a:ext cx="210019" cy="1884112"/>
        </a:xfrm>
        <a:custGeom>
          <a:avLst/>
          <a:gdLst/>
          <a:ahLst/>
          <a:cxnLst/>
          <a:rect l="0" t="0" r="0" b="0"/>
          <a:pathLst>
            <a:path>
              <a:moveTo>
                <a:pt x="0" y="1884112"/>
              </a:moveTo>
              <a:lnTo>
                <a:pt x="105009" y="1884112"/>
              </a:lnTo>
              <a:lnTo>
                <a:pt x="105009" y="0"/>
              </a:lnTo>
              <a:lnTo>
                <a:pt x="210019" y="0"/>
              </a:lnTo>
            </a:path>
          </a:pathLst>
        </a:custGeom>
        <a:noFill/>
        <a:ln w="12700" cap="flat" cmpd="sng" algn="ctr">
          <a:solidFill>
            <a:schemeClr val="accent6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latin typeface="+mj-lt"/>
          </a:endParaRPr>
        </a:p>
      </dsp:txBody>
      <dsp:txXfrm>
        <a:off x="2113940" y="1408203"/>
        <a:ext cx="94789" cy="94789"/>
      </dsp:txXfrm>
    </dsp:sp>
    <dsp:sp modelId="{5D2072D3-74AF-4F31-A7F0-5A723AD09929}">
      <dsp:nvSpPr>
        <dsp:cNvPr id="0" name=""/>
        <dsp:cNvSpPr/>
      </dsp:nvSpPr>
      <dsp:spPr>
        <a:xfrm>
          <a:off x="554222" y="2351934"/>
          <a:ext cx="25035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50350" y="45720"/>
              </a:lnTo>
            </a:path>
          </a:pathLst>
        </a:custGeom>
        <a:noFill/>
        <a:ln w="127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500" kern="1200">
            <a:latin typeface="+mj-lt"/>
          </a:endParaRPr>
        </a:p>
      </dsp:txBody>
      <dsp:txXfrm>
        <a:off x="673138" y="2391395"/>
        <a:ext cx="12517" cy="12517"/>
      </dsp:txXfrm>
    </dsp:sp>
    <dsp:sp modelId="{F43E9FA8-F59D-4B81-B90B-86ADE2D12A0E}">
      <dsp:nvSpPr>
        <dsp:cNvPr id="0" name=""/>
        <dsp:cNvSpPr/>
      </dsp:nvSpPr>
      <dsp:spPr>
        <a:xfrm rot="16200000">
          <a:off x="-640887" y="2206838"/>
          <a:ext cx="2008588" cy="381631"/>
        </a:xfrm>
        <a:prstGeom prst="rect">
          <a:avLst/>
        </a:prstGeom>
        <a:solidFill>
          <a:schemeClr val="accent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/>
            <a:t>CEO</a:t>
          </a:r>
          <a:endParaRPr lang="id-ID" sz="1800" kern="1200"/>
        </a:p>
      </dsp:txBody>
      <dsp:txXfrm>
        <a:off x="-640887" y="2206838"/>
        <a:ext cx="2008588" cy="381631"/>
      </dsp:txXfrm>
    </dsp:sp>
    <dsp:sp modelId="{F85F5039-6005-4F1A-B424-C5E61FB87652}">
      <dsp:nvSpPr>
        <dsp:cNvPr id="0" name=""/>
        <dsp:cNvSpPr/>
      </dsp:nvSpPr>
      <dsp:spPr>
        <a:xfrm>
          <a:off x="804572" y="2206838"/>
          <a:ext cx="1251752" cy="381631"/>
        </a:xfrm>
        <a:prstGeom prst="rect">
          <a:avLst/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  <a:cs typeface="Lato Regular" panose="020F0502020204030203" pitchFamily="34" charset="0"/>
            </a:rPr>
            <a:t>Diector</a:t>
          </a:r>
          <a:endParaRPr lang="id-ID" sz="1800" kern="1200">
            <a:latin typeface="+mj-lt"/>
            <a:cs typeface="Lato Regular" panose="020F0502020204030203" pitchFamily="34" charset="0"/>
          </a:endParaRPr>
        </a:p>
      </dsp:txBody>
      <dsp:txXfrm>
        <a:off x="804572" y="2206838"/>
        <a:ext cx="1251752" cy="381631"/>
      </dsp:txXfrm>
    </dsp:sp>
    <dsp:sp modelId="{DE65DE1B-81B3-436E-A5F3-416433CAA862}">
      <dsp:nvSpPr>
        <dsp:cNvPr id="0" name=""/>
        <dsp:cNvSpPr/>
      </dsp:nvSpPr>
      <dsp:spPr>
        <a:xfrm>
          <a:off x="2266344" y="322725"/>
          <a:ext cx="1251752" cy="381631"/>
        </a:xfrm>
        <a:prstGeom prst="rect">
          <a:avLst/>
        </a:prstGeom>
        <a:solidFill>
          <a:schemeClr val="bg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Manager 1</a:t>
          </a:r>
          <a:endParaRPr lang="id-ID" sz="1800" kern="1200">
            <a:latin typeface="+mj-lt"/>
          </a:endParaRPr>
        </a:p>
      </dsp:txBody>
      <dsp:txXfrm>
        <a:off x="2266344" y="322725"/>
        <a:ext cx="1251752" cy="381631"/>
      </dsp:txXfrm>
    </dsp:sp>
    <dsp:sp modelId="{2DF00C3A-DDFE-49E8-8FF9-C0954D400F21}">
      <dsp:nvSpPr>
        <dsp:cNvPr id="0" name=""/>
        <dsp:cNvSpPr/>
      </dsp:nvSpPr>
      <dsp:spPr>
        <a:xfrm>
          <a:off x="3808778" y="529"/>
          <a:ext cx="1251752" cy="38163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Ass. Mgr</a:t>
          </a:r>
          <a:endParaRPr lang="id-ID" sz="1800" kern="1200">
            <a:latin typeface="+mj-lt"/>
          </a:endParaRPr>
        </a:p>
      </dsp:txBody>
      <dsp:txXfrm>
        <a:off x="3808778" y="529"/>
        <a:ext cx="1251752" cy="381631"/>
      </dsp:txXfrm>
    </dsp:sp>
    <dsp:sp modelId="{3A34B1DB-B6D8-493B-ADB4-887D2AFC1BDA}">
      <dsp:nvSpPr>
        <dsp:cNvPr id="0" name=""/>
        <dsp:cNvSpPr/>
      </dsp:nvSpPr>
      <dsp:spPr>
        <a:xfrm>
          <a:off x="5310881" y="529"/>
          <a:ext cx="1251752" cy="38163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Supervisor</a:t>
          </a:r>
          <a:endParaRPr lang="id-ID" sz="1800" kern="1200">
            <a:latin typeface="+mj-lt"/>
          </a:endParaRPr>
        </a:p>
      </dsp:txBody>
      <dsp:txXfrm>
        <a:off x="5310881" y="529"/>
        <a:ext cx="1251752" cy="381631"/>
      </dsp:txXfrm>
    </dsp:sp>
    <dsp:sp modelId="{C8DDB4E0-3A88-42B5-9698-534CBA713B21}">
      <dsp:nvSpPr>
        <dsp:cNvPr id="0" name=""/>
        <dsp:cNvSpPr/>
      </dsp:nvSpPr>
      <dsp:spPr>
        <a:xfrm>
          <a:off x="6812984" y="529"/>
          <a:ext cx="1251752" cy="38163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Secretary</a:t>
          </a:r>
          <a:endParaRPr lang="id-ID" sz="1800" kern="1200">
            <a:latin typeface="+mj-lt"/>
          </a:endParaRPr>
        </a:p>
      </dsp:txBody>
      <dsp:txXfrm>
        <a:off x="6812984" y="529"/>
        <a:ext cx="1251752" cy="381631"/>
      </dsp:txXfrm>
    </dsp:sp>
    <dsp:sp modelId="{0E228A4E-7C56-41E1-8515-C109B2D08A27}">
      <dsp:nvSpPr>
        <dsp:cNvPr id="0" name=""/>
        <dsp:cNvSpPr/>
      </dsp:nvSpPr>
      <dsp:spPr>
        <a:xfrm>
          <a:off x="8449562" y="529"/>
          <a:ext cx="1251752" cy="38163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Staff</a:t>
          </a:r>
          <a:endParaRPr lang="id-ID" sz="1800" kern="1200">
            <a:latin typeface="+mj-lt"/>
          </a:endParaRPr>
        </a:p>
      </dsp:txBody>
      <dsp:txXfrm>
        <a:off x="8449562" y="529"/>
        <a:ext cx="1251752" cy="381631"/>
      </dsp:txXfrm>
    </dsp:sp>
    <dsp:sp modelId="{6968A3F0-A672-496E-8875-615767742563}">
      <dsp:nvSpPr>
        <dsp:cNvPr id="0" name=""/>
        <dsp:cNvSpPr/>
      </dsp:nvSpPr>
      <dsp:spPr>
        <a:xfrm>
          <a:off x="3808778" y="716089"/>
          <a:ext cx="1251752" cy="38163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 Ass. Mgr.</a:t>
          </a:r>
          <a:endParaRPr lang="id-ID" sz="1800" kern="1200">
            <a:latin typeface="+mj-lt"/>
          </a:endParaRPr>
        </a:p>
      </dsp:txBody>
      <dsp:txXfrm>
        <a:off x="3808778" y="716089"/>
        <a:ext cx="1251752" cy="381631"/>
      </dsp:txXfrm>
    </dsp:sp>
    <dsp:sp modelId="{F095712D-E0B8-4F4C-A9C9-D9ECF21B0020}">
      <dsp:nvSpPr>
        <dsp:cNvPr id="0" name=""/>
        <dsp:cNvSpPr/>
      </dsp:nvSpPr>
      <dsp:spPr>
        <a:xfrm>
          <a:off x="5310881" y="477569"/>
          <a:ext cx="1251752" cy="38163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Supervisor</a:t>
          </a:r>
          <a:endParaRPr lang="id-ID" sz="1800" kern="1200">
            <a:latin typeface="+mj-lt"/>
          </a:endParaRPr>
        </a:p>
      </dsp:txBody>
      <dsp:txXfrm>
        <a:off x="5310881" y="477569"/>
        <a:ext cx="1251752" cy="381631"/>
      </dsp:txXfrm>
    </dsp:sp>
    <dsp:sp modelId="{8C7BC7B0-9DB4-49DD-B400-72454A369C1B}">
      <dsp:nvSpPr>
        <dsp:cNvPr id="0" name=""/>
        <dsp:cNvSpPr/>
      </dsp:nvSpPr>
      <dsp:spPr>
        <a:xfrm>
          <a:off x="5310881" y="954609"/>
          <a:ext cx="1251752" cy="38163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Supervisor</a:t>
          </a:r>
          <a:endParaRPr lang="id-ID" sz="1800" kern="1200">
            <a:latin typeface="+mj-lt"/>
          </a:endParaRPr>
        </a:p>
      </dsp:txBody>
      <dsp:txXfrm>
        <a:off x="5310881" y="954609"/>
        <a:ext cx="1251752" cy="381631"/>
      </dsp:txXfrm>
    </dsp:sp>
    <dsp:sp modelId="{1AC2FC56-0763-4E7E-9C9C-0CD4BC1ABCC3}">
      <dsp:nvSpPr>
        <dsp:cNvPr id="0" name=""/>
        <dsp:cNvSpPr/>
      </dsp:nvSpPr>
      <dsp:spPr>
        <a:xfrm>
          <a:off x="6812984" y="954609"/>
          <a:ext cx="1251752" cy="38163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Staff</a:t>
          </a:r>
          <a:endParaRPr lang="id-ID" sz="1800" kern="1200">
            <a:latin typeface="+mj-lt"/>
          </a:endParaRPr>
        </a:p>
      </dsp:txBody>
      <dsp:txXfrm>
        <a:off x="6812984" y="954609"/>
        <a:ext cx="1251752" cy="381631"/>
      </dsp:txXfrm>
    </dsp:sp>
    <dsp:sp modelId="{26C3678B-16B0-45D6-8109-2254B43C5402}">
      <dsp:nvSpPr>
        <dsp:cNvPr id="0" name=""/>
        <dsp:cNvSpPr/>
      </dsp:nvSpPr>
      <dsp:spPr>
        <a:xfrm>
          <a:off x="2306675" y="1431648"/>
          <a:ext cx="1251752" cy="381631"/>
        </a:xfrm>
        <a:prstGeom prst="rect">
          <a:avLst/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Manager 2</a:t>
          </a:r>
          <a:endParaRPr lang="id-ID" sz="1800" kern="1200">
            <a:latin typeface="+mj-lt"/>
          </a:endParaRPr>
        </a:p>
      </dsp:txBody>
      <dsp:txXfrm>
        <a:off x="2306675" y="1431648"/>
        <a:ext cx="1251752" cy="381631"/>
      </dsp:txXfrm>
    </dsp:sp>
    <dsp:sp modelId="{B5811D26-1E6D-4388-8348-A60FD6829957}">
      <dsp:nvSpPr>
        <dsp:cNvPr id="0" name=""/>
        <dsp:cNvSpPr/>
      </dsp:nvSpPr>
      <dsp:spPr>
        <a:xfrm>
          <a:off x="3808778" y="1431648"/>
          <a:ext cx="1251752" cy="38163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Ass. Mgr</a:t>
          </a:r>
          <a:endParaRPr lang="id-ID" sz="1800" kern="1200">
            <a:latin typeface="+mj-lt"/>
          </a:endParaRPr>
        </a:p>
      </dsp:txBody>
      <dsp:txXfrm>
        <a:off x="3808778" y="1431648"/>
        <a:ext cx="1251752" cy="381631"/>
      </dsp:txXfrm>
    </dsp:sp>
    <dsp:sp modelId="{3E52A099-9663-4643-AD80-6EBB3D911AB5}">
      <dsp:nvSpPr>
        <dsp:cNvPr id="0" name=""/>
        <dsp:cNvSpPr/>
      </dsp:nvSpPr>
      <dsp:spPr>
        <a:xfrm>
          <a:off x="5310881" y="1431648"/>
          <a:ext cx="1251752" cy="38163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Supervisor</a:t>
          </a:r>
          <a:endParaRPr lang="id-ID" sz="1800" kern="1200">
            <a:latin typeface="+mj-lt"/>
          </a:endParaRPr>
        </a:p>
      </dsp:txBody>
      <dsp:txXfrm>
        <a:off x="5310881" y="1431648"/>
        <a:ext cx="1251752" cy="381631"/>
      </dsp:txXfrm>
    </dsp:sp>
    <dsp:sp modelId="{FB11EDAB-D3C2-48F5-AD0B-F9B72F5049AE}">
      <dsp:nvSpPr>
        <dsp:cNvPr id="0" name=""/>
        <dsp:cNvSpPr/>
      </dsp:nvSpPr>
      <dsp:spPr>
        <a:xfrm>
          <a:off x="2306675" y="2504988"/>
          <a:ext cx="1251752" cy="381631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Manager 3</a:t>
          </a:r>
          <a:endParaRPr lang="id-ID" sz="1800" kern="1200">
            <a:latin typeface="+mj-lt"/>
          </a:endParaRPr>
        </a:p>
      </dsp:txBody>
      <dsp:txXfrm>
        <a:off x="2306675" y="2504988"/>
        <a:ext cx="1251752" cy="381631"/>
      </dsp:txXfrm>
    </dsp:sp>
    <dsp:sp modelId="{CE7D455B-9D1D-45EB-98D7-F3CEFFD4C233}">
      <dsp:nvSpPr>
        <dsp:cNvPr id="0" name=""/>
        <dsp:cNvSpPr/>
      </dsp:nvSpPr>
      <dsp:spPr>
        <a:xfrm>
          <a:off x="3808778" y="1908688"/>
          <a:ext cx="1251752" cy="38163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Ass. Mgr</a:t>
          </a:r>
          <a:endParaRPr lang="id-ID" sz="1800" kern="1200">
            <a:latin typeface="+mj-lt"/>
          </a:endParaRPr>
        </a:p>
      </dsp:txBody>
      <dsp:txXfrm>
        <a:off x="3808778" y="1908688"/>
        <a:ext cx="1251752" cy="381631"/>
      </dsp:txXfrm>
    </dsp:sp>
    <dsp:sp modelId="{D6D7ED7D-BBC7-406C-AE11-1C9B4359FB6B}">
      <dsp:nvSpPr>
        <dsp:cNvPr id="0" name=""/>
        <dsp:cNvSpPr/>
      </dsp:nvSpPr>
      <dsp:spPr>
        <a:xfrm>
          <a:off x="5310881" y="1908688"/>
          <a:ext cx="1251752" cy="38163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Supervisor</a:t>
          </a:r>
          <a:endParaRPr lang="id-ID" sz="1800" kern="1200">
            <a:latin typeface="+mj-lt"/>
          </a:endParaRPr>
        </a:p>
      </dsp:txBody>
      <dsp:txXfrm>
        <a:off x="5310881" y="1908688"/>
        <a:ext cx="1251752" cy="381631"/>
      </dsp:txXfrm>
    </dsp:sp>
    <dsp:sp modelId="{670222EC-B58D-41E5-A632-B7E819130222}">
      <dsp:nvSpPr>
        <dsp:cNvPr id="0" name=""/>
        <dsp:cNvSpPr/>
      </dsp:nvSpPr>
      <dsp:spPr>
        <a:xfrm>
          <a:off x="6812984" y="1908688"/>
          <a:ext cx="1251752" cy="38163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Secretary</a:t>
          </a:r>
          <a:endParaRPr lang="id-ID" sz="1800" kern="1200">
            <a:latin typeface="+mj-lt"/>
          </a:endParaRPr>
        </a:p>
      </dsp:txBody>
      <dsp:txXfrm>
        <a:off x="6812984" y="1908688"/>
        <a:ext cx="1251752" cy="381631"/>
      </dsp:txXfrm>
    </dsp:sp>
    <dsp:sp modelId="{9D6B0143-A356-45BF-BF92-BD2EA0DE6DEF}">
      <dsp:nvSpPr>
        <dsp:cNvPr id="0" name=""/>
        <dsp:cNvSpPr/>
      </dsp:nvSpPr>
      <dsp:spPr>
        <a:xfrm>
          <a:off x="8315087" y="1908688"/>
          <a:ext cx="1251752" cy="38163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Staff</a:t>
          </a:r>
          <a:endParaRPr lang="id-ID" sz="1800" kern="1200">
            <a:latin typeface="+mj-lt"/>
          </a:endParaRPr>
        </a:p>
      </dsp:txBody>
      <dsp:txXfrm>
        <a:off x="8315087" y="1908688"/>
        <a:ext cx="1251752" cy="381631"/>
      </dsp:txXfrm>
    </dsp:sp>
    <dsp:sp modelId="{8A48C034-B261-4433-9911-58D2E9128CAD}">
      <dsp:nvSpPr>
        <dsp:cNvPr id="0" name=""/>
        <dsp:cNvSpPr/>
      </dsp:nvSpPr>
      <dsp:spPr>
        <a:xfrm>
          <a:off x="3808778" y="2385728"/>
          <a:ext cx="1251752" cy="38163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Ass. Mgr</a:t>
          </a:r>
          <a:endParaRPr lang="id-ID" sz="1800" kern="1200">
            <a:latin typeface="+mj-lt"/>
          </a:endParaRPr>
        </a:p>
      </dsp:txBody>
      <dsp:txXfrm>
        <a:off x="3808778" y="2385728"/>
        <a:ext cx="1251752" cy="381631"/>
      </dsp:txXfrm>
    </dsp:sp>
    <dsp:sp modelId="{2C4343F4-49CC-4872-8A55-8F15B11970FC}">
      <dsp:nvSpPr>
        <dsp:cNvPr id="0" name=""/>
        <dsp:cNvSpPr/>
      </dsp:nvSpPr>
      <dsp:spPr>
        <a:xfrm>
          <a:off x="5310881" y="2385728"/>
          <a:ext cx="1251752" cy="38163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Supervisor</a:t>
          </a:r>
          <a:endParaRPr lang="id-ID" sz="1800" kern="1200">
            <a:latin typeface="+mj-lt"/>
          </a:endParaRPr>
        </a:p>
      </dsp:txBody>
      <dsp:txXfrm>
        <a:off x="5310881" y="2385728"/>
        <a:ext cx="1251752" cy="381631"/>
      </dsp:txXfrm>
    </dsp:sp>
    <dsp:sp modelId="{396BF44A-B000-40A7-93A2-2852E5BCF2AD}">
      <dsp:nvSpPr>
        <dsp:cNvPr id="0" name=""/>
        <dsp:cNvSpPr/>
      </dsp:nvSpPr>
      <dsp:spPr>
        <a:xfrm>
          <a:off x="3808778" y="3101288"/>
          <a:ext cx="1251752" cy="38163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Ass. Mgr</a:t>
          </a:r>
          <a:endParaRPr lang="id-ID" sz="1800" kern="1200">
            <a:latin typeface="+mj-lt"/>
          </a:endParaRPr>
        </a:p>
      </dsp:txBody>
      <dsp:txXfrm>
        <a:off x="3808778" y="3101288"/>
        <a:ext cx="1251752" cy="381631"/>
      </dsp:txXfrm>
    </dsp:sp>
    <dsp:sp modelId="{EF46A8B6-FB8A-4AA5-B18C-E7421169BE22}">
      <dsp:nvSpPr>
        <dsp:cNvPr id="0" name=""/>
        <dsp:cNvSpPr/>
      </dsp:nvSpPr>
      <dsp:spPr>
        <a:xfrm>
          <a:off x="5310881" y="2862768"/>
          <a:ext cx="1251752" cy="38163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Supervisor</a:t>
          </a:r>
          <a:endParaRPr lang="id-ID" sz="1800" kern="1200">
            <a:latin typeface="+mj-lt"/>
          </a:endParaRPr>
        </a:p>
      </dsp:txBody>
      <dsp:txXfrm>
        <a:off x="5310881" y="2862768"/>
        <a:ext cx="1251752" cy="381631"/>
      </dsp:txXfrm>
    </dsp:sp>
    <dsp:sp modelId="{59272DDB-1605-4B4B-A9E9-F3BA0B16C290}">
      <dsp:nvSpPr>
        <dsp:cNvPr id="0" name=""/>
        <dsp:cNvSpPr/>
      </dsp:nvSpPr>
      <dsp:spPr>
        <a:xfrm>
          <a:off x="5310881" y="3339807"/>
          <a:ext cx="1251752" cy="38163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Supervisor</a:t>
          </a:r>
          <a:endParaRPr lang="id-ID" sz="1800" kern="1200">
            <a:latin typeface="+mj-lt"/>
          </a:endParaRPr>
        </a:p>
      </dsp:txBody>
      <dsp:txXfrm>
        <a:off x="5310881" y="3339807"/>
        <a:ext cx="1251752" cy="381631"/>
      </dsp:txXfrm>
    </dsp:sp>
    <dsp:sp modelId="{BCFF3F36-1671-4AD2-BC77-C07B2E664F3C}">
      <dsp:nvSpPr>
        <dsp:cNvPr id="0" name=""/>
        <dsp:cNvSpPr/>
      </dsp:nvSpPr>
      <dsp:spPr>
        <a:xfrm>
          <a:off x="6812984" y="3101288"/>
          <a:ext cx="1251752" cy="38163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Secretary</a:t>
          </a:r>
          <a:endParaRPr lang="id-ID" sz="1800" kern="1200">
            <a:latin typeface="+mj-lt"/>
          </a:endParaRPr>
        </a:p>
      </dsp:txBody>
      <dsp:txXfrm>
        <a:off x="6812984" y="3101288"/>
        <a:ext cx="1251752" cy="381631"/>
      </dsp:txXfrm>
    </dsp:sp>
    <dsp:sp modelId="{ABE956C3-05E3-4F00-8529-29335EBE2676}">
      <dsp:nvSpPr>
        <dsp:cNvPr id="0" name=""/>
        <dsp:cNvSpPr/>
      </dsp:nvSpPr>
      <dsp:spPr>
        <a:xfrm>
          <a:off x="6812984" y="3578327"/>
          <a:ext cx="1251752" cy="38163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Secretary</a:t>
          </a:r>
          <a:endParaRPr lang="id-ID" sz="1800" kern="1200">
            <a:latin typeface="+mj-lt"/>
          </a:endParaRPr>
        </a:p>
      </dsp:txBody>
      <dsp:txXfrm>
        <a:off x="6812984" y="3578327"/>
        <a:ext cx="1251752" cy="381631"/>
      </dsp:txXfrm>
    </dsp:sp>
    <dsp:sp modelId="{59B655F9-001B-4454-A6AF-AE245DE2734D}">
      <dsp:nvSpPr>
        <dsp:cNvPr id="0" name=""/>
        <dsp:cNvSpPr/>
      </dsp:nvSpPr>
      <dsp:spPr>
        <a:xfrm>
          <a:off x="2306675" y="4055367"/>
          <a:ext cx="1251752" cy="381631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 Manager 4</a:t>
          </a:r>
          <a:endParaRPr lang="id-ID" sz="1800" kern="1200">
            <a:latin typeface="+mj-lt"/>
          </a:endParaRPr>
        </a:p>
      </dsp:txBody>
      <dsp:txXfrm>
        <a:off x="2306675" y="4055367"/>
        <a:ext cx="1251752" cy="381631"/>
      </dsp:txXfrm>
    </dsp:sp>
    <dsp:sp modelId="{DF4BCAE3-7CFC-4E37-B4D3-5E887FE70A96}">
      <dsp:nvSpPr>
        <dsp:cNvPr id="0" name=""/>
        <dsp:cNvSpPr/>
      </dsp:nvSpPr>
      <dsp:spPr>
        <a:xfrm>
          <a:off x="3808778" y="4055367"/>
          <a:ext cx="1251752" cy="38163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Ass. Mgr</a:t>
          </a:r>
          <a:endParaRPr lang="id-ID" sz="1800" kern="1200">
            <a:latin typeface="+mj-lt"/>
          </a:endParaRPr>
        </a:p>
      </dsp:txBody>
      <dsp:txXfrm>
        <a:off x="3808778" y="4055367"/>
        <a:ext cx="1251752" cy="381631"/>
      </dsp:txXfrm>
    </dsp:sp>
    <dsp:sp modelId="{C24D1D9D-9AA2-4828-9846-7BA1C33A8164}">
      <dsp:nvSpPr>
        <dsp:cNvPr id="0" name=""/>
        <dsp:cNvSpPr/>
      </dsp:nvSpPr>
      <dsp:spPr>
        <a:xfrm>
          <a:off x="5310881" y="4055367"/>
          <a:ext cx="1251752" cy="38163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Supervisor</a:t>
          </a:r>
          <a:endParaRPr lang="id-ID" sz="1800" kern="1200">
            <a:latin typeface="+mj-lt"/>
          </a:endParaRPr>
        </a:p>
      </dsp:txBody>
      <dsp:txXfrm>
        <a:off x="5310881" y="4055367"/>
        <a:ext cx="1251752" cy="381631"/>
      </dsp:txXfrm>
    </dsp:sp>
    <dsp:sp modelId="{3D8D0BD7-EB01-468E-941C-61D8ACA79CEE}">
      <dsp:nvSpPr>
        <dsp:cNvPr id="0" name=""/>
        <dsp:cNvSpPr/>
      </dsp:nvSpPr>
      <dsp:spPr>
        <a:xfrm>
          <a:off x="6812984" y="4055367"/>
          <a:ext cx="1251752" cy="38163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Secretary</a:t>
          </a:r>
          <a:endParaRPr lang="id-ID" sz="1800" kern="1200">
            <a:latin typeface="+mj-lt"/>
          </a:endParaRPr>
        </a:p>
      </dsp:txBody>
      <dsp:txXfrm>
        <a:off x="6812984" y="4055367"/>
        <a:ext cx="1251752" cy="381631"/>
      </dsp:txXfrm>
    </dsp:sp>
    <dsp:sp modelId="{14591973-B3C8-412E-9D2E-BED48F508ECD}">
      <dsp:nvSpPr>
        <dsp:cNvPr id="0" name=""/>
        <dsp:cNvSpPr/>
      </dsp:nvSpPr>
      <dsp:spPr>
        <a:xfrm>
          <a:off x="8315087" y="4055367"/>
          <a:ext cx="1251752" cy="381631"/>
        </a:xfrm>
        <a:prstGeom prst="rect">
          <a:avLst/>
        </a:prstGeom>
        <a:solidFill>
          <a:schemeClr val="accent6">
            <a:tint val="7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latin typeface="+mj-lt"/>
            </a:rPr>
            <a:t>Staff</a:t>
          </a:r>
          <a:endParaRPr lang="id-ID" sz="1800" kern="1200">
            <a:latin typeface="+mj-lt"/>
          </a:endParaRPr>
        </a:p>
      </dsp:txBody>
      <dsp:txXfrm>
        <a:off x="8315087" y="4055367"/>
        <a:ext cx="1251752" cy="3816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5D5EC8E-4C29-48BD-B072-D47DBB6BB0D4}" type="datetimeFigureOut">
              <a:rPr lang="id-ID"/>
              <a:pPr>
                <a:defRPr/>
              </a:pPr>
              <a:t>13/05/2021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d-ID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d-ID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911F24C-F0F8-4A7F-A795-1747CCFD2C6C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85802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11F24C-F0F8-4A7F-A795-1747CCFD2C6C}" type="slidenum">
              <a:rPr lang="id-ID" smtClean="0"/>
              <a:pPr>
                <a:defRPr/>
              </a:pPr>
              <a:t>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25897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844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1614E-1B3C-4C8A-BDD0-77D444E52E1B}" type="datetimeFigureOut">
              <a:rPr lang="id-ID"/>
              <a:pPr>
                <a:defRPr/>
              </a:pPr>
              <a:t>13/05/2021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31961-0982-43D2-A9D7-080CCD39173E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66415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7D719-644D-4C4B-B777-9836944751A7}" type="datetimeFigureOut">
              <a:rPr lang="id-ID"/>
              <a:pPr>
                <a:defRPr/>
              </a:pPr>
              <a:t>13/05/2021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6834D-285F-4A4A-87CC-D1E0000CF8D6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31043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9F5CF-C944-4095-A08D-2E77A817DFA6}" type="datetimeFigureOut">
              <a:rPr lang="id-ID"/>
              <a:pPr>
                <a:defRPr/>
              </a:pPr>
              <a:t>13/05/2021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6F0A6-FC63-451F-8B55-E00B86E4A419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730443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7325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3940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167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504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6095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0877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0013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427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A161A-D039-42CD-8248-B645B572E3D1}" type="datetimeFigureOut">
              <a:rPr lang="id-ID"/>
              <a:pPr>
                <a:defRPr/>
              </a:pPr>
              <a:t>13/05/2021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645CE-6920-4F30-B302-6C3811F633B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505538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0403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9781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451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321AD-5303-4D9E-B753-4AF4CB32C12C}" type="datetimeFigureOut">
              <a:rPr lang="id-ID"/>
              <a:pPr>
                <a:defRPr/>
              </a:pPr>
              <a:t>13/05/2021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FCCC2-DA6A-4A53-ABBB-889F6694396B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80956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ABEAB-BD3A-48CD-8517-DE8529129098}" type="datetimeFigureOut">
              <a:rPr lang="id-ID"/>
              <a:pPr>
                <a:defRPr/>
              </a:pPr>
              <a:t>13/05/2021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FBD98-63AE-4BA0-ADA8-91B535165E99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91534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C3005-07AC-4A37-83FB-C1ACE53280DA}" type="datetimeFigureOut">
              <a:rPr lang="id-ID"/>
              <a:pPr>
                <a:defRPr/>
              </a:pPr>
              <a:t>13/05/2021</a:t>
            </a:fld>
            <a:endParaRPr lang="id-ID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B4145-41FE-48D4-95CF-86AA6D60FD6F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01372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F42C3-52CB-4821-8038-DC8C768F0E7E}" type="datetimeFigureOut">
              <a:rPr lang="id-ID"/>
              <a:pPr>
                <a:defRPr/>
              </a:pPr>
              <a:t>13/05/2021</a:t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22D5E-535F-4373-950B-875FB693F66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2880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066B1-73C3-40B4-929B-773E43FA3658}" type="datetimeFigureOut">
              <a:rPr lang="id-ID"/>
              <a:pPr>
                <a:defRPr/>
              </a:pPr>
              <a:t>13/05/2021</a:t>
            </a:fld>
            <a:endParaRPr lang="id-ID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621A8-AFDD-4438-9C94-151E30D7CCD5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0750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B8D3A-B505-4768-96E6-8B7C5B66FAE9}" type="datetimeFigureOut">
              <a:rPr lang="id-ID"/>
              <a:pPr>
                <a:defRPr/>
              </a:pPr>
              <a:t>13/05/2021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A64C6-9A74-44F9-BDBA-070AF62EB4A2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24736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d-ID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802EC-7477-4F94-AB05-4F03B1C4985D}" type="datetimeFigureOut">
              <a:rPr lang="id-ID"/>
              <a:pPr>
                <a:defRPr/>
              </a:pPr>
              <a:t>13/05/2021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F5244-20D3-4131-BAAF-9AC106065B0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14612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id-ID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id-ID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8B04C8-2E5F-4D82-983D-F561DB3D681C}" type="datetimeFigureOut">
              <a:rPr lang="id-ID"/>
              <a:pPr>
                <a:defRPr/>
              </a:pPr>
              <a:t>13/05/2021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8675CD8-0B64-4C53-A42C-FA1BA0A2F6A3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2021/5/13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958540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3265488" y="454025"/>
            <a:ext cx="5667375" cy="692150"/>
            <a:chOff x="1772300" y="306306"/>
            <a:chExt cx="5667768" cy="691411"/>
          </a:xfrm>
        </p:grpSpPr>
        <p:sp>
          <p:nvSpPr>
            <p:cNvPr id="15376" name="Rectangle 22"/>
            <p:cNvSpPr>
              <a:spLocks noChangeArrowheads="1"/>
            </p:cNvSpPr>
            <p:nvPr/>
          </p:nvSpPr>
          <p:spPr bwMode="auto">
            <a:xfrm>
              <a:off x="2465705" y="306306"/>
              <a:ext cx="428098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id-ID" altLang="zh-CN" sz="3200">
                  <a:latin typeface="Lato Light" panose="020F0502020204030203" pitchFamily="34" charset="0"/>
                  <a:cs typeface="Arial" panose="020B0604020202020204" pitchFamily="34" charset="0"/>
                </a:rPr>
                <a:t>Management Hierrarchy</a:t>
              </a:r>
              <a:endParaRPr lang="en-US" altLang="zh-CN" sz="3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77" name="TextBox 12"/>
            <p:cNvSpPr txBox="1">
              <a:spLocks noChangeArrowheads="1"/>
            </p:cNvSpPr>
            <p:nvPr/>
          </p:nvSpPr>
          <p:spPr bwMode="auto">
            <a:xfrm>
              <a:off x="1772300" y="751496"/>
              <a:ext cx="566776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sz="1000">
                  <a:latin typeface="Lato Light" panose="020F0502020204030203" pitchFamily="34" charset="0"/>
                </a:rPr>
                <a:t>This is example  for a subtitle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5578475" y="1146175"/>
            <a:ext cx="1041400" cy="285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aphicFrame>
        <p:nvGraphicFramePr>
          <p:cNvPr id="2" name="Diagram 1"/>
          <p:cNvGraphicFramePr/>
          <p:nvPr/>
        </p:nvGraphicFramePr>
        <p:xfrm>
          <a:off x="1046692" y="1479175"/>
          <a:ext cx="9739430" cy="44375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417250" y="454025"/>
            <a:ext cx="2929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166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161">
      <a:dk1>
        <a:sysClr val="windowText" lastClr="000000"/>
      </a:dk1>
      <a:lt1>
        <a:sysClr val="window" lastClr="FFFFFF"/>
      </a:lt1>
      <a:dk2>
        <a:srgbClr val="2980B9"/>
      </a:dk2>
      <a:lt2>
        <a:srgbClr val="16A085"/>
      </a:lt2>
      <a:accent1>
        <a:srgbClr val="9BBB59"/>
      </a:accent1>
      <a:accent2>
        <a:srgbClr val="F39C12"/>
      </a:accent2>
      <a:accent3>
        <a:srgbClr val="C0392B"/>
      </a:accent3>
      <a:accent4>
        <a:srgbClr val="4B2C50"/>
      </a:accent4>
      <a:accent5>
        <a:srgbClr val="2C3E50"/>
      </a:accent5>
      <a:accent6>
        <a:srgbClr val="95A5A6"/>
      </a:accent6>
      <a:hlink>
        <a:srgbClr val="000000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9644</TotalTime>
  <Words>147</Words>
  <Application>Microsoft Office PowerPoint</Application>
  <PresentationFormat>宽屏</PresentationFormat>
  <Paragraphs>45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Meiryo</vt:lpstr>
      <vt:lpstr>宋体</vt:lpstr>
      <vt:lpstr>微软雅黑</vt:lpstr>
      <vt:lpstr>Arial</vt:lpstr>
      <vt:lpstr>Calibri</vt:lpstr>
      <vt:lpstr>Calibri Light</vt:lpstr>
      <vt:lpstr>Lato Light</vt:lpstr>
      <vt:lpstr>Lato Regular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>kan</cp:lastModifiedBy>
  <cp:revision>1844</cp:revision>
  <dcterms:created xsi:type="dcterms:W3CDTF">2015-07-15T11:32:36Z</dcterms:created>
  <dcterms:modified xsi:type="dcterms:W3CDTF">2021-05-13T03:02:11Z</dcterms:modified>
</cp:coreProperties>
</file>