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8" r:id="rId5"/>
  </p:sldMasterIdLst>
  <p:notesMasterIdLst>
    <p:notesMasterId r:id="rId8"/>
  </p:notesMasterIdLst>
  <p:sldIdLst>
    <p:sldId id="258" r:id="rId6"/>
    <p:sldId id="259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5" autoAdjust="0"/>
    <p:restoredTop sz="91429"/>
  </p:normalViewPr>
  <p:slideViewPr>
    <p:cSldViewPr snapToGrid="0" snapToObjects="1">
      <p:cViewPr varScale="1">
        <p:scale>
          <a:sx n="111" d="100"/>
          <a:sy n="111" d="100"/>
        </p:scale>
        <p:origin x="102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DE9FB-9363-4951-B71F-1925F160098E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19C80-C510-4841-A5B0-DBE0F86BED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875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4806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41565" y="-46760"/>
            <a:ext cx="1205346" cy="1325088"/>
          </a:xfrm>
          <a:custGeom>
            <a:avLst/>
            <a:gdLst>
              <a:gd name="connsiteX0" fmla="*/ 0 w 1634836"/>
              <a:gd name="connsiteY0" fmla="*/ 0 h 1461984"/>
              <a:gd name="connsiteX1" fmla="*/ 1634836 w 1634836"/>
              <a:gd name="connsiteY1" fmla="*/ 0 h 1461984"/>
              <a:gd name="connsiteX2" fmla="*/ 1634836 w 1634836"/>
              <a:gd name="connsiteY2" fmla="*/ 1461984 h 1461984"/>
              <a:gd name="connsiteX3" fmla="*/ 0 w 1634836"/>
              <a:gd name="connsiteY3" fmla="*/ 1461984 h 1461984"/>
              <a:gd name="connsiteX4" fmla="*/ 0 w 1634836"/>
              <a:gd name="connsiteY4" fmla="*/ 0 h 1461984"/>
              <a:gd name="connsiteX0" fmla="*/ 0 w 1634836"/>
              <a:gd name="connsiteY0" fmla="*/ 0 h 1891475"/>
              <a:gd name="connsiteX1" fmla="*/ 1634836 w 1634836"/>
              <a:gd name="connsiteY1" fmla="*/ 0 h 1891475"/>
              <a:gd name="connsiteX2" fmla="*/ 1607127 w 1634836"/>
              <a:gd name="connsiteY2" fmla="*/ 1891475 h 1891475"/>
              <a:gd name="connsiteX3" fmla="*/ 0 w 1634836"/>
              <a:gd name="connsiteY3" fmla="*/ 1461984 h 1891475"/>
              <a:gd name="connsiteX4" fmla="*/ 0 w 1634836"/>
              <a:gd name="connsiteY4" fmla="*/ 0 h 1891475"/>
              <a:gd name="connsiteX0" fmla="*/ 0 w 1634836"/>
              <a:gd name="connsiteY0" fmla="*/ 0 h 1891475"/>
              <a:gd name="connsiteX1" fmla="*/ 1634836 w 1634836"/>
              <a:gd name="connsiteY1" fmla="*/ 540327 h 1891475"/>
              <a:gd name="connsiteX2" fmla="*/ 1607127 w 1634836"/>
              <a:gd name="connsiteY2" fmla="*/ 1891475 h 1891475"/>
              <a:gd name="connsiteX3" fmla="*/ 0 w 1634836"/>
              <a:gd name="connsiteY3" fmla="*/ 1461984 h 1891475"/>
              <a:gd name="connsiteX4" fmla="*/ 0 w 1634836"/>
              <a:gd name="connsiteY4" fmla="*/ 0 h 1891475"/>
              <a:gd name="connsiteX0" fmla="*/ 0 w 1607127"/>
              <a:gd name="connsiteY0" fmla="*/ 193964 h 2085439"/>
              <a:gd name="connsiteX1" fmla="*/ 1524000 w 1607127"/>
              <a:gd name="connsiteY1" fmla="*/ 0 h 2085439"/>
              <a:gd name="connsiteX2" fmla="*/ 1607127 w 1607127"/>
              <a:gd name="connsiteY2" fmla="*/ 2085439 h 2085439"/>
              <a:gd name="connsiteX3" fmla="*/ 0 w 1607127"/>
              <a:gd name="connsiteY3" fmla="*/ 1655948 h 2085439"/>
              <a:gd name="connsiteX4" fmla="*/ 0 w 1607127"/>
              <a:gd name="connsiteY4" fmla="*/ 193964 h 2085439"/>
              <a:gd name="connsiteX0" fmla="*/ 0 w 2119746"/>
              <a:gd name="connsiteY0" fmla="*/ 41564 h 2085439"/>
              <a:gd name="connsiteX1" fmla="*/ 2036619 w 2119746"/>
              <a:gd name="connsiteY1" fmla="*/ 0 h 2085439"/>
              <a:gd name="connsiteX2" fmla="*/ 2119746 w 2119746"/>
              <a:gd name="connsiteY2" fmla="*/ 2085439 h 2085439"/>
              <a:gd name="connsiteX3" fmla="*/ 512619 w 2119746"/>
              <a:gd name="connsiteY3" fmla="*/ 1655948 h 2085439"/>
              <a:gd name="connsiteX4" fmla="*/ 0 w 2119746"/>
              <a:gd name="connsiteY4" fmla="*/ 41564 h 2085439"/>
              <a:gd name="connsiteX0" fmla="*/ 290945 w 1607127"/>
              <a:gd name="connsiteY0" fmla="*/ 207819 h 2085439"/>
              <a:gd name="connsiteX1" fmla="*/ 1524000 w 1607127"/>
              <a:gd name="connsiteY1" fmla="*/ 0 h 2085439"/>
              <a:gd name="connsiteX2" fmla="*/ 1607127 w 1607127"/>
              <a:gd name="connsiteY2" fmla="*/ 2085439 h 2085439"/>
              <a:gd name="connsiteX3" fmla="*/ 0 w 1607127"/>
              <a:gd name="connsiteY3" fmla="*/ 1655948 h 2085439"/>
              <a:gd name="connsiteX4" fmla="*/ 290945 w 1607127"/>
              <a:gd name="connsiteY4" fmla="*/ 207819 h 2085439"/>
              <a:gd name="connsiteX0" fmla="*/ 27708 w 1607127"/>
              <a:gd name="connsiteY0" fmla="*/ 401782 h 2085439"/>
              <a:gd name="connsiteX1" fmla="*/ 1524000 w 1607127"/>
              <a:gd name="connsiteY1" fmla="*/ 0 h 2085439"/>
              <a:gd name="connsiteX2" fmla="*/ 1607127 w 1607127"/>
              <a:gd name="connsiteY2" fmla="*/ 2085439 h 2085439"/>
              <a:gd name="connsiteX3" fmla="*/ 0 w 1607127"/>
              <a:gd name="connsiteY3" fmla="*/ 1655948 h 2085439"/>
              <a:gd name="connsiteX4" fmla="*/ 27708 w 1607127"/>
              <a:gd name="connsiteY4" fmla="*/ 401782 h 2085439"/>
              <a:gd name="connsiteX0" fmla="*/ 27708 w 1607127"/>
              <a:gd name="connsiteY0" fmla="*/ 41564 h 1725221"/>
              <a:gd name="connsiteX1" fmla="*/ 1565563 w 1607127"/>
              <a:gd name="connsiteY1" fmla="*/ 0 h 1725221"/>
              <a:gd name="connsiteX2" fmla="*/ 1607127 w 1607127"/>
              <a:gd name="connsiteY2" fmla="*/ 1725221 h 1725221"/>
              <a:gd name="connsiteX3" fmla="*/ 0 w 1607127"/>
              <a:gd name="connsiteY3" fmla="*/ 1295730 h 1725221"/>
              <a:gd name="connsiteX4" fmla="*/ 27708 w 1607127"/>
              <a:gd name="connsiteY4" fmla="*/ 41564 h 1725221"/>
              <a:gd name="connsiteX0" fmla="*/ 0 w 1607128"/>
              <a:gd name="connsiteY0" fmla="*/ 0 h 1766784"/>
              <a:gd name="connsiteX1" fmla="*/ 1565564 w 1607128"/>
              <a:gd name="connsiteY1" fmla="*/ 41563 h 1766784"/>
              <a:gd name="connsiteX2" fmla="*/ 1607128 w 1607128"/>
              <a:gd name="connsiteY2" fmla="*/ 1766784 h 1766784"/>
              <a:gd name="connsiteX3" fmla="*/ 1 w 1607128"/>
              <a:gd name="connsiteY3" fmla="*/ 1337293 h 1766784"/>
              <a:gd name="connsiteX4" fmla="*/ 0 w 1607128"/>
              <a:gd name="connsiteY4" fmla="*/ 0 h 1766784"/>
              <a:gd name="connsiteX0" fmla="*/ 0 w 1607128"/>
              <a:gd name="connsiteY0" fmla="*/ 0 h 1766784"/>
              <a:gd name="connsiteX1" fmla="*/ 1482437 w 1607128"/>
              <a:gd name="connsiteY1" fmla="*/ 41563 h 1766784"/>
              <a:gd name="connsiteX2" fmla="*/ 1607128 w 1607128"/>
              <a:gd name="connsiteY2" fmla="*/ 1766784 h 1766784"/>
              <a:gd name="connsiteX3" fmla="*/ 1 w 1607128"/>
              <a:gd name="connsiteY3" fmla="*/ 1337293 h 1766784"/>
              <a:gd name="connsiteX4" fmla="*/ 0 w 1607128"/>
              <a:gd name="connsiteY4" fmla="*/ 0 h 1766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128" h="1766784">
                <a:moveTo>
                  <a:pt x="0" y="0"/>
                </a:moveTo>
                <a:lnTo>
                  <a:pt x="1482437" y="41563"/>
                </a:lnTo>
                <a:lnTo>
                  <a:pt x="1607128" y="1766784"/>
                </a:lnTo>
                <a:lnTo>
                  <a:pt x="1" y="1337293"/>
                </a:lnTo>
                <a:cubicBezTo>
                  <a:pt x="1" y="891529"/>
                  <a:pt x="0" y="445764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78661" y="17651"/>
            <a:ext cx="970903" cy="104941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4000" b="1"/>
            </a:lvl1pPr>
          </a:lstStyle>
          <a:p>
            <a:pPr lvl="0"/>
            <a:r>
              <a:rPr kumimoji="1" lang="en-US" altLang="zh-CN" sz="4000" b="1" dirty="0" smtClean="0"/>
              <a:t>01</a:t>
            </a:r>
            <a:endParaRPr kumimoji="1"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63638" y="131595"/>
            <a:ext cx="3167062" cy="565082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GOES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3" name="直角三角形 12"/>
          <p:cNvSpPr/>
          <p:nvPr userDrawn="1"/>
        </p:nvSpPr>
        <p:spPr>
          <a:xfrm flipH="1">
            <a:off x="5589593" y="4455642"/>
            <a:ext cx="3554407" cy="687858"/>
          </a:xfrm>
          <a:prstGeom prst="rtTriangl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占位符 10"/>
          <p:cNvSpPr>
            <a:spLocks noGrp="1"/>
          </p:cNvSpPr>
          <p:nvPr>
            <p:ph type="body" sz="quarter" idx="12" hasCustomPrompt="1"/>
          </p:nvPr>
        </p:nvSpPr>
        <p:spPr>
          <a:xfrm>
            <a:off x="1163638" y="696678"/>
            <a:ext cx="3167062" cy="211648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sz="1200" dirty="0" smtClean="0"/>
              <a:t>点击此处添加简短介绍。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10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8729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9180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336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3679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079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861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624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920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281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174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78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034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9" r:id="rId1"/>
    <p:sldLayoutId id="2147493460" r:id="rId2"/>
    <p:sldLayoutId id="2147493461" r:id="rId3"/>
    <p:sldLayoutId id="2147493462" r:id="rId4"/>
    <p:sldLayoutId id="2147493463" r:id="rId5"/>
    <p:sldLayoutId id="2147493464" r:id="rId6"/>
    <p:sldLayoutId id="2147493465" r:id="rId7"/>
    <p:sldLayoutId id="2147493466" r:id="rId8"/>
    <p:sldLayoutId id="2147493467" r:id="rId9"/>
    <p:sldLayoutId id="2147493468" r:id="rId10"/>
    <p:sldLayoutId id="21474934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点击此处添加简短介绍。</a:t>
            </a:r>
            <a:endParaRPr kumimoji="1" lang="zh-CN" altLang="en-US" dirty="0"/>
          </a:p>
        </p:txBody>
      </p:sp>
      <p:sp>
        <p:nvSpPr>
          <p:cNvPr id="8" name="五边形 7"/>
          <p:cNvSpPr/>
          <p:nvPr/>
        </p:nvSpPr>
        <p:spPr>
          <a:xfrm>
            <a:off x="471951" y="1369004"/>
            <a:ext cx="1204501" cy="63980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altLang="zh-CN" sz="1400" dirty="0" smtClean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2541455" y="1369004"/>
            <a:ext cx="1204501" cy="6398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400" dirty="0" smtClean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4610959" y="1369004"/>
            <a:ext cx="1204501" cy="6398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400" dirty="0" smtClean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1951" y="2117616"/>
            <a:ext cx="1991588" cy="21859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41455" y="2117616"/>
            <a:ext cx="1991587" cy="21859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10959" y="2117616"/>
            <a:ext cx="1991588" cy="21859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6680463" y="1369004"/>
            <a:ext cx="1204501" cy="639800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400" dirty="0" smtClean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80462" y="2117616"/>
            <a:ext cx="1991588" cy="21859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511" y="1304745"/>
            <a:ext cx="7162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S</a:t>
            </a:r>
            <a:endParaRPr lang="en-US" altLang="zh-CN" sz="40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12015" y="1331107"/>
            <a:ext cx="7162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W</a:t>
            </a:r>
            <a:endParaRPr lang="en-US" altLang="zh-CN" sz="40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81519" y="1304745"/>
            <a:ext cx="7162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O</a:t>
            </a:r>
            <a:endParaRPr lang="en-US" altLang="zh-CN" sz="40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51023" y="1322016"/>
            <a:ext cx="7162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T</a:t>
            </a:r>
            <a:endParaRPr lang="en-US" altLang="zh-CN" sz="40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575287" y="2179872"/>
            <a:ext cx="1888251" cy="15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200" b="1" dirty="0" smtClean="0">
              <a:solidFill>
                <a:srgbClr val="404040"/>
              </a:solidFill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endParaRPr lang="en-US" altLang="zh-CN" sz="1200" b="1" dirty="0" smtClean="0">
              <a:solidFill>
                <a:srgbClr val="404040"/>
              </a:solidFill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" name="文本框 8"/>
          <p:cNvSpPr txBox="1"/>
          <p:nvPr/>
        </p:nvSpPr>
        <p:spPr>
          <a:xfrm>
            <a:off x="2566875" y="2179872"/>
            <a:ext cx="1966168" cy="15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lnSpc>
                <a:spcPct val="130000"/>
              </a:lnSpc>
            </a:pPr>
            <a:r>
              <a:rPr lang="zh-CN" altLang="en-US" sz="1200" b="1" dirty="0">
                <a:solidFill>
                  <a:srgbClr val="404040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200" b="1" dirty="0">
              <a:solidFill>
                <a:srgbClr val="404040"/>
              </a:solidFill>
              <a:latin typeface="Century Gothic"/>
              <a:ea typeface="微软雅黑"/>
            </a:endParaRPr>
          </a:p>
          <a:p>
            <a:pPr defTabSz="457200">
              <a:lnSpc>
                <a:spcPct val="130000"/>
              </a:lnSpc>
            </a:pPr>
            <a:endParaRPr lang="en-US" altLang="zh-CN" sz="1200" b="1" dirty="0">
              <a:solidFill>
                <a:srgbClr val="404040"/>
              </a:solidFill>
              <a:latin typeface="Century Gothic"/>
              <a:ea typeface="微软雅黑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4713900" y="2179872"/>
            <a:ext cx="1888646" cy="15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lnSpc>
                <a:spcPct val="130000"/>
              </a:lnSpc>
            </a:pPr>
            <a:r>
              <a:rPr lang="zh-CN" altLang="en-US" sz="1200" b="1" dirty="0">
                <a:solidFill>
                  <a:srgbClr val="404040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200" b="1" dirty="0">
              <a:solidFill>
                <a:srgbClr val="404040"/>
              </a:solidFill>
              <a:latin typeface="Century Gothic"/>
              <a:ea typeface="微软雅黑"/>
            </a:endParaRPr>
          </a:p>
          <a:p>
            <a:pPr defTabSz="457200">
              <a:lnSpc>
                <a:spcPct val="130000"/>
              </a:lnSpc>
            </a:pPr>
            <a:endParaRPr lang="en-US" altLang="zh-CN" sz="1200" b="1" dirty="0">
              <a:solidFill>
                <a:srgbClr val="404040"/>
              </a:solidFill>
              <a:latin typeface="Century Gothic"/>
              <a:ea typeface="微软雅黑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5" name="文本框 8"/>
          <p:cNvSpPr txBox="1"/>
          <p:nvPr/>
        </p:nvSpPr>
        <p:spPr>
          <a:xfrm>
            <a:off x="6783403" y="2179872"/>
            <a:ext cx="1888646" cy="15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lnSpc>
                <a:spcPct val="130000"/>
              </a:lnSpc>
            </a:pPr>
            <a:r>
              <a:rPr lang="zh-CN" altLang="en-US" sz="1200" b="1" dirty="0">
                <a:solidFill>
                  <a:srgbClr val="404040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200" b="1" dirty="0">
              <a:solidFill>
                <a:srgbClr val="404040"/>
              </a:solidFill>
              <a:latin typeface="Century Gothic"/>
              <a:ea typeface="微软雅黑"/>
            </a:endParaRPr>
          </a:p>
          <a:p>
            <a:pPr defTabSz="457200">
              <a:lnSpc>
                <a:spcPct val="130000"/>
              </a:lnSpc>
            </a:pPr>
            <a:endParaRPr lang="en-US" altLang="zh-CN" sz="1200" b="1" dirty="0">
              <a:solidFill>
                <a:srgbClr val="404040"/>
              </a:solidFill>
              <a:latin typeface="Century Gothic"/>
              <a:ea typeface="微软雅黑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3" name="直角三角形 22"/>
          <p:cNvSpPr/>
          <p:nvPr/>
        </p:nvSpPr>
        <p:spPr>
          <a:xfrm rot="5400000">
            <a:off x="1357566" y="1689918"/>
            <a:ext cx="318886" cy="318886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直角三角形 23"/>
          <p:cNvSpPr/>
          <p:nvPr/>
        </p:nvSpPr>
        <p:spPr>
          <a:xfrm rot="5400000">
            <a:off x="3427070" y="1689918"/>
            <a:ext cx="318886" cy="318886"/>
          </a:xfrm>
          <a:prstGeom prst="rtTriangle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直角三角形 24"/>
          <p:cNvSpPr/>
          <p:nvPr/>
        </p:nvSpPr>
        <p:spPr>
          <a:xfrm rot="5400000">
            <a:off x="5496574" y="1689918"/>
            <a:ext cx="318886" cy="318886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直角三角形 25"/>
          <p:cNvSpPr/>
          <p:nvPr/>
        </p:nvSpPr>
        <p:spPr>
          <a:xfrm rot="5400000">
            <a:off x="7566078" y="1682874"/>
            <a:ext cx="318886" cy="318886"/>
          </a:xfrm>
          <a:prstGeom prst="rtTriangl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直角三角形 26"/>
          <p:cNvSpPr/>
          <p:nvPr/>
        </p:nvSpPr>
        <p:spPr>
          <a:xfrm>
            <a:off x="471951" y="3963698"/>
            <a:ext cx="1991587" cy="339822"/>
          </a:xfrm>
          <a:prstGeom prst="rtTriangle">
            <a:avLst/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直角三角形 27"/>
          <p:cNvSpPr/>
          <p:nvPr/>
        </p:nvSpPr>
        <p:spPr>
          <a:xfrm>
            <a:off x="2541456" y="3963698"/>
            <a:ext cx="1991587" cy="339822"/>
          </a:xfrm>
          <a:prstGeom prst="rtTriangle">
            <a:avLst/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直角三角形 28"/>
          <p:cNvSpPr/>
          <p:nvPr/>
        </p:nvSpPr>
        <p:spPr>
          <a:xfrm>
            <a:off x="4610959" y="3963698"/>
            <a:ext cx="1991587" cy="339822"/>
          </a:xfrm>
          <a:prstGeom prst="rtTriangle">
            <a:avLst/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直角三角形 29"/>
          <p:cNvSpPr/>
          <p:nvPr/>
        </p:nvSpPr>
        <p:spPr>
          <a:xfrm>
            <a:off x="6680462" y="3963698"/>
            <a:ext cx="1991587" cy="339822"/>
          </a:xfrm>
          <a:prstGeom prst="rtTriangle">
            <a:avLst/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8948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0462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4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8E00B6"/>
      </a:accent1>
      <a:accent2>
        <a:srgbClr val="745EFA"/>
      </a:accent2>
      <a:accent3>
        <a:srgbClr val="2B8BFE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969</TotalTime>
  <Words>384</Words>
  <Application>Microsoft Office PowerPoint</Application>
  <PresentationFormat>全屏显示(16:9)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67</cp:revision>
  <dcterms:created xsi:type="dcterms:W3CDTF">2010-04-12T23:12:02Z</dcterms:created>
  <dcterms:modified xsi:type="dcterms:W3CDTF">2015-09-09T10:05:16Z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