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716" r:id="rId3"/>
    <p:sldId id="717" r:id="rId4"/>
  </p:sldIdLst>
  <p:sldSz cx="9144000" cy="5143500" type="screen16x9"/>
  <p:notesSz cx="9144000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6845"/>
    <a:srgbClr val="E8E8E8"/>
    <a:srgbClr val="E4E4E4"/>
    <a:srgbClr val="C4B16A"/>
    <a:srgbClr val="F5EFDF"/>
    <a:srgbClr val="D8CB9C"/>
    <a:srgbClr val="EBDEBF"/>
    <a:srgbClr val="FEE5CA"/>
    <a:srgbClr val="C7EBE7"/>
    <a:srgbClr val="729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9" autoAdjust="0"/>
    <p:restoredTop sz="95317" autoAdjust="0"/>
  </p:normalViewPr>
  <p:slideViewPr>
    <p:cSldViewPr snapToObjects="1">
      <p:cViewPr varScale="1">
        <p:scale>
          <a:sx n="111" d="100"/>
          <a:sy n="111" d="100"/>
        </p:scale>
        <p:origin x="264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7134"/>
    </p:cViewPr>
  </p:sorterViewPr>
  <p:notesViewPr>
    <p:cSldViewPr snapToObjects="1">
      <p:cViewPr varScale="1">
        <p:scale>
          <a:sx n="74" d="100"/>
          <a:sy n="74" d="100"/>
        </p:scale>
        <p:origin x="-1908" y="-96"/>
      </p:cViewPr>
      <p:guideLst>
        <p:guide orient="horz" pos="2160"/>
        <p:guide pos="2880"/>
      </p:guideLst>
    </p:cSldViewPr>
  </p:notesViewPr>
  <p:gridSpacing cx="57607" cy="5760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8764587" y="228600"/>
            <a:ext cx="37941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4946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8/29/2018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0930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122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092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267471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619462"/>
            <a:ext cx="4114800" cy="20074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94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589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96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97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0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894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3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04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98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44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5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98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Circular Infographic Objects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Circular Infographic Objects</a:t>
            </a:r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672847" y="1238604"/>
            <a:ext cx="2151201" cy="2614869"/>
            <a:chOff x="1208671" y="1659213"/>
            <a:chExt cx="2151201" cy="2614869"/>
          </a:xfrm>
          <a:solidFill>
            <a:schemeClr val="accent1"/>
          </a:solidFill>
        </p:grpSpPr>
        <p:sp>
          <p:nvSpPr>
            <p:cNvPr id="25" name="Oval 24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Isosceles Triangle 31"/>
            <p:cNvSpPr/>
            <p:nvPr/>
          </p:nvSpPr>
          <p:spPr>
            <a:xfrm rot="10800000">
              <a:off x="2007871" y="3719631"/>
              <a:ext cx="552799" cy="554451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1091021" y="2054921"/>
            <a:ext cx="1314852" cy="1017244"/>
            <a:chOff x="664833" y="1363501"/>
            <a:chExt cx="1314852" cy="1017244"/>
          </a:xfrm>
        </p:grpSpPr>
        <p:sp>
          <p:nvSpPr>
            <p:cNvPr id="55" name="TextBox 54"/>
            <p:cNvSpPr txBox="1"/>
            <p:nvPr/>
          </p:nvSpPr>
          <p:spPr>
            <a:xfrm>
              <a:off x="664833" y="1611304"/>
              <a:ext cx="1314852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919906" y="1363501"/>
              <a:ext cx="80470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Just start</a:t>
              </a:r>
            </a:p>
          </p:txBody>
        </p:sp>
      </p:grpSp>
      <p:grpSp>
        <p:nvGrpSpPr>
          <p:cNvPr id="6" name="Group 34"/>
          <p:cNvGrpSpPr/>
          <p:nvPr/>
        </p:nvGrpSpPr>
        <p:grpSpPr>
          <a:xfrm>
            <a:off x="2567837" y="1238604"/>
            <a:ext cx="2151201" cy="2557262"/>
            <a:chOff x="1208671" y="1659213"/>
            <a:chExt cx="2151201" cy="2557262"/>
          </a:xfrm>
          <a:solidFill>
            <a:schemeClr val="accent2"/>
          </a:solidFill>
        </p:grpSpPr>
        <p:sp>
          <p:nvSpPr>
            <p:cNvPr id="36" name="Oval 35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Isosceles Triangle 40"/>
            <p:cNvSpPr/>
            <p:nvPr/>
          </p:nvSpPr>
          <p:spPr>
            <a:xfrm rot="10800000">
              <a:off x="2007871" y="3662024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2986011" y="2069519"/>
            <a:ext cx="1314852" cy="1017244"/>
            <a:chOff x="664833" y="1363501"/>
            <a:chExt cx="1314852" cy="1017244"/>
          </a:xfrm>
        </p:grpSpPr>
        <p:sp>
          <p:nvSpPr>
            <p:cNvPr id="27" name="TextBox 26"/>
            <p:cNvSpPr txBox="1"/>
            <p:nvPr/>
          </p:nvSpPr>
          <p:spPr>
            <a:xfrm>
              <a:off x="664833" y="1611304"/>
              <a:ext cx="1314852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19906" y="1363501"/>
              <a:ext cx="80470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Just start</a:t>
              </a:r>
            </a:p>
          </p:txBody>
        </p:sp>
      </p:grpSp>
      <p:grpSp>
        <p:nvGrpSpPr>
          <p:cNvPr id="8" name="Group 43"/>
          <p:cNvGrpSpPr/>
          <p:nvPr/>
        </p:nvGrpSpPr>
        <p:grpSpPr>
          <a:xfrm>
            <a:off x="4437044" y="1238604"/>
            <a:ext cx="2151201" cy="2557262"/>
            <a:chOff x="1208671" y="1659213"/>
            <a:chExt cx="2151201" cy="2557262"/>
          </a:xfrm>
          <a:solidFill>
            <a:schemeClr val="accent3"/>
          </a:solidFill>
        </p:grpSpPr>
        <p:sp>
          <p:nvSpPr>
            <p:cNvPr id="45" name="Oval 44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Isosceles Triangle 45"/>
            <p:cNvSpPr/>
            <p:nvPr/>
          </p:nvSpPr>
          <p:spPr>
            <a:xfrm rot="10800000">
              <a:off x="2007871" y="3662024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56"/>
          <p:cNvGrpSpPr/>
          <p:nvPr/>
        </p:nvGrpSpPr>
        <p:grpSpPr>
          <a:xfrm>
            <a:off x="4855218" y="2020103"/>
            <a:ext cx="1314852" cy="1017244"/>
            <a:chOff x="664833" y="1363501"/>
            <a:chExt cx="1314852" cy="1017244"/>
          </a:xfrm>
        </p:grpSpPr>
        <p:sp>
          <p:nvSpPr>
            <p:cNvPr id="30" name="TextBox 29"/>
            <p:cNvSpPr txBox="1"/>
            <p:nvPr/>
          </p:nvSpPr>
          <p:spPr>
            <a:xfrm>
              <a:off x="664833" y="1611304"/>
              <a:ext cx="1314852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19906" y="1363501"/>
              <a:ext cx="80470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Just start</a:t>
              </a:r>
            </a:p>
          </p:txBody>
        </p:sp>
      </p:grpSp>
      <p:grpSp>
        <p:nvGrpSpPr>
          <p:cNvPr id="10" name="Group 48"/>
          <p:cNvGrpSpPr/>
          <p:nvPr/>
        </p:nvGrpSpPr>
        <p:grpSpPr>
          <a:xfrm>
            <a:off x="6338075" y="1238604"/>
            <a:ext cx="2151201" cy="2614869"/>
            <a:chOff x="1208671" y="1659213"/>
            <a:chExt cx="2151201" cy="2614869"/>
          </a:xfrm>
          <a:solidFill>
            <a:schemeClr val="accent4"/>
          </a:solidFill>
        </p:grpSpPr>
        <p:sp>
          <p:nvSpPr>
            <p:cNvPr id="50" name="Oval 49"/>
            <p:cNvSpPr/>
            <p:nvPr/>
          </p:nvSpPr>
          <p:spPr>
            <a:xfrm>
              <a:off x="1208671" y="1659213"/>
              <a:ext cx="2151201" cy="21512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Isosceles Triangle 50"/>
            <p:cNvSpPr/>
            <p:nvPr/>
          </p:nvSpPr>
          <p:spPr>
            <a:xfrm rot="10800000">
              <a:off x="2007871" y="3719631"/>
              <a:ext cx="552799" cy="5544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6756249" y="2006489"/>
            <a:ext cx="1314852" cy="1017244"/>
            <a:chOff x="664833" y="1363501"/>
            <a:chExt cx="1314852" cy="1017244"/>
          </a:xfrm>
        </p:grpSpPr>
        <p:sp>
          <p:nvSpPr>
            <p:cNvPr id="39" name="TextBox 38"/>
            <p:cNvSpPr txBox="1"/>
            <p:nvPr/>
          </p:nvSpPr>
          <p:spPr>
            <a:xfrm>
              <a:off x="664833" y="1611304"/>
              <a:ext cx="1314852" cy="769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919906" y="1363501"/>
              <a:ext cx="80470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Just start</a:t>
              </a:r>
            </a:p>
          </p:txBody>
        </p:sp>
      </p:grpSp>
      <p:sp>
        <p:nvSpPr>
          <p:cNvPr id="52" name="Freeform 245"/>
          <p:cNvSpPr>
            <a:spLocks/>
          </p:cNvSpPr>
          <p:nvPr/>
        </p:nvSpPr>
        <p:spPr bwMode="auto">
          <a:xfrm>
            <a:off x="1472048" y="1621630"/>
            <a:ext cx="439951" cy="43995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5314541" y="1608620"/>
            <a:ext cx="403249" cy="301016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05"/>
          <p:cNvSpPr>
            <a:spLocks noEditPoints="1"/>
          </p:cNvSpPr>
          <p:nvPr/>
        </p:nvSpPr>
        <p:spPr bwMode="auto">
          <a:xfrm>
            <a:off x="3448438" y="1614876"/>
            <a:ext cx="382873" cy="377324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0" name="Freeform 34"/>
          <p:cNvSpPr>
            <a:spLocks noEditPoints="1"/>
          </p:cNvSpPr>
          <p:nvPr/>
        </p:nvSpPr>
        <p:spPr bwMode="auto">
          <a:xfrm>
            <a:off x="7247397" y="1621630"/>
            <a:ext cx="330812" cy="33081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1363192" y="3702271"/>
            <a:ext cx="770510" cy="770510"/>
            <a:chOff x="2786183" y="1189182"/>
            <a:chExt cx="921712" cy="921712"/>
          </a:xfrm>
        </p:grpSpPr>
        <p:sp>
          <p:nvSpPr>
            <p:cNvPr id="34" name="Oval 33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accent1"/>
                  </a:solidFill>
                </a:rPr>
                <a:t>01</a:t>
              </a:r>
              <a:endParaRPr 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58182" y="3644664"/>
            <a:ext cx="770510" cy="770510"/>
            <a:chOff x="2786183" y="1189182"/>
            <a:chExt cx="921712" cy="921712"/>
          </a:xfrm>
        </p:grpSpPr>
        <p:sp>
          <p:nvSpPr>
            <p:cNvPr id="42" name="Oval 4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42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accent2"/>
                  </a:solidFill>
                </a:rPr>
                <a:t>02</a:t>
              </a:r>
              <a:endParaRPr 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028420" y="3689357"/>
            <a:ext cx="770510" cy="770510"/>
            <a:chOff x="2786183" y="1189182"/>
            <a:chExt cx="921712" cy="921712"/>
          </a:xfrm>
        </p:grpSpPr>
        <p:sp>
          <p:nvSpPr>
            <p:cNvPr id="47" name="Oval 46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Oval 47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accent4"/>
                  </a:solidFill>
                </a:rPr>
                <a:t>04</a:t>
              </a:r>
              <a:endParaRPr 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127389" y="3689357"/>
            <a:ext cx="770510" cy="770510"/>
            <a:chOff x="2786183" y="1189182"/>
            <a:chExt cx="921712" cy="921712"/>
          </a:xfrm>
        </p:grpSpPr>
        <p:sp>
          <p:nvSpPr>
            <p:cNvPr id="53" name="Oval 52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Oval 56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accent3"/>
                  </a:solidFill>
                </a:rPr>
                <a:t>03</a:t>
              </a:r>
              <a:endParaRPr lang="en-US" sz="1600" b="1" dirty="0">
                <a:solidFill>
                  <a:schemeClr val="accent3"/>
                </a:solidFill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8" grpId="0" animBg="1"/>
      <p:bldP spid="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39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6_Colored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377790"/>
      </a:accent1>
      <a:accent2>
        <a:srgbClr val="189A80"/>
      </a:accent2>
      <a:accent3>
        <a:srgbClr val="F09C2A"/>
      </a:accent3>
      <a:accent4>
        <a:srgbClr val="D24132"/>
      </a:accent4>
      <a:accent5>
        <a:srgbClr val="564266"/>
      </a:accent5>
      <a:accent6>
        <a:srgbClr val="686868"/>
      </a:accent6>
      <a:hlink>
        <a:srgbClr val="FFFFFF"/>
      </a:hlink>
      <a:folHlink>
        <a:srgbClr val="59595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30477</TotalTime>
  <Words>169</Words>
  <Application>Microsoft Office PowerPoint</Application>
  <PresentationFormat>全屏显示(16:9)</PresentationFormat>
  <Paragraphs>23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1_Custom Design</vt:lpstr>
      <vt:lpstr>Office Theme</vt:lpstr>
      <vt:lpstr>Circular Infographic Objects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Infographic Objects</dc:title>
  <dc:creator>优品PPT</dc:creator>
  <dc:description>http://www.ypppt.com/</dc:description>
  <cp:lastModifiedBy>优品PPT</cp:lastModifiedBy>
  <cp:revision>7326</cp:revision>
  <dcterms:created xsi:type="dcterms:W3CDTF">2014-09-03T19:30:44Z</dcterms:created>
  <dcterms:modified xsi:type="dcterms:W3CDTF">2018-08-29T01:33:16Z</dcterms:modified>
</cp:coreProperties>
</file>