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handoutMasterIdLst>
    <p:handoutMasterId r:id="rId6"/>
  </p:handoutMasterIdLst>
  <p:sldIdLst>
    <p:sldId id="384" r:id="rId3"/>
    <p:sldId id="385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7FB7"/>
    <a:srgbClr val="B9D51F"/>
    <a:srgbClr val="45C1A4"/>
    <a:srgbClr val="F268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8" autoAdjust="0"/>
    <p:restoredTop sz="94660"/>
  </p:normalViewPr>
  <p:slideViewPr>
    <p:cSldViewPr>
      <p:cViewPr varScale="1">
        <p:scale>
          <a:sx n="145" d="100"/>
          <a:sy n="145" d="100"/>
        </p:scale>
        <p:origin x="72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86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3D415-CAD4-4010-82F8-D06B85EB5818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66AC5B-BB50-402A-BEC3-F143D98CD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885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700569-685A-4BDA-B28B-035309B2045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2DDED-3E2C-4902-B6AF-83316DAF6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142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1010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404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118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51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2380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8268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774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8719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2565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1838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9612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565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2622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6510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2966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667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86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154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698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994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37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568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647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59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435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561038" y="361950"/>
            <a:ext cx="1945725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32"/>
            <a:r>
              <a:rPr lang="en-CA" sz="3600" spc="-150" smtClean="0">
                <a:solidFill>
                  <a:schemeClr val="bg1">
                    <a:lumMod val="50000"/>
                  </a:schemeClr>
                </a:solidFill>
                <a:ea typeface="Open Sans" pitchFamily="34" charset="0"/>
                <a:cs typeface="Open Sans" pitchFamily="34" charset="0"/>
              </a:rPr>
              <a:t>Our Future</a:t>
            </a:r>
            <a:endParaRPr lang="en-CA" sz="3600" spc="-150">
              <a:solidFill>
                <a:schemeClr val="bg1">
                  <a:lumMod val="50000"/>
                </a:schemeClr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09600" y="958393"/>
            <a:ext cx="784860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 anchor="ctr">
            <a:spAutoFit/>
          </a:bodyPr>
          <a:lstStyle/>
          <a:p>
            <a:pPr algn="ctr" defTabSz="1088232"/>
            <a:r>
              <a:rPr lang="en-US" sz="1100" i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porta fermentum magna. Aliquam euismod commodo nisl, vel luctus lorem fermentum quis. Duis quis purus adipiscing mi scelerisque dictum quis vel eros. </a:t>
            </a:r>
            <a:endParaRPr lang="en-US" sz="1100" i="1" smtClean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609600" y="1497013"/>
            <a:ext cx="2074689" cy="2370137"/>
          </a:xfrm>
          <a:custGeom>
            <a:avLst/>
            <a:gdLst>
              <a:gd name="T0" fmla="*/ 0 w 840"/>
              <a:gd name="T1" fmla="*/ 911 h 911"/>
              <a:gd name="T2" fmla="*/ 420 w 840"/>
              <a:gd name="T3" fmla="*/ 0 h 911"/>
              <a:gd name="T4" fmla="*/ 840 w 840"/>
              <a:gd name="T5" fmla="*/ 911 h 911"/>
              <a:gd name="T6" fmla="*/ 420 w 840"/>
              <a:gd name="T7" fmla="*/ 911 h 911"/>
              <a:gd name="T8" fmla="*/ 0 w 840"/>
              <a:gd name="T9" fmla="*/ 911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0" h="911">
                <a:moveTo>
                  <a:pt x="0" y="911"/>
                </a:moveTo>
                <a:cubicBezTo>
                  <a:pt x="242" y="715"/>
                  <a:pt x="409" y="522"/>
                  <a:pt x="420" y="0"/>
                </a:cubicBezTo>
                <a:cubicBezTo>
                  <a:pt x="431" y="522"/>
                  <a:pt x="598" y="715"/>
                  <a:pt x="840" y="911"/>
                </a:cubicBezTo>
                <a:cubicBezTo>
                  <a:pt x="420" y="911"/>
                  <a:pt x="420" y="911"/>
                  <a:pt x="420" y="911"/>
                </a:cubicBezTo>
                <a:lnTo>
                  <a:pt x="0" y="911"/>
                </a:lnTo>
                <a:close/>
              </a:path>
            </a:pathLst>
          </a:custGeom>
          <a:solidFill>
            <a:schemeClr val="tx2">
              <a:lumMod val="75000"/>
              <a:alpha val="87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2125014" y="2419350"/>
            <a:ext cx="2074689" cy="1447799"/>
          </a:xfrm>
          <a:custGeom>
            <a:avLst/>
            <a:gdLst>
              <a:gd name="T0" fmla="*/ 0 w 840"/>
              <a:gd name="T1" fmla="*/ 911 h 911"/>
              <a:gd name="T2" fmla="*/ 420 w 840"/>
              <a:gd name="T3" fmla="*/ 0 h 911"/>
              <a:gd name="T4" fmla="*/ 840 w 840"/>
              <a:gd name="T5" fmla="*/ 911 h 911"/>
              <a:gd name="T6" fmla="*/ 420 w 840"/>
              <a:gd name="T7" fmla="*/ 911 h 911"/>
              <a:gd name="T8" fmla="*/ 0 w 840"/>
              <a:gd name="T9" fmla="*/ 911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0" h="911">
                <a:moveTo>
                  <a:pt x="0" y="911"/>
                </a:moveTo>
                <a:cubicBezTo>
                  <a:pt x="242" y="715"/>
                  <a:pt x="409" y="522"/>
                  <a:pt x="420" y="0"/>
                </a:cubicBezTo>
                <a:cubicBezTo>
                  <a:pt x="431" y="522"/>
                  <a:pt x="598" y="715"/>
                  <a:pt x="840" y="911"/>
                </a:cubicBezTo>
                <a:cubicBezTo>
                  <a:pt x="420" y="911"/>
                  <a:pt x="420" y="911"/>
                  <a:pt x="420" y="911"/>
                </a:cubicBezTo>
                <a:lnTo>
                  <a:pt x="0" y="911"/>
                </a:lnTo>
                <a:close/>
              </a:path>
            </a:pathLst>
          </a:custGeom>
          <a:solidFill>
            <a:srgbClr val="0E7FB7">
              <a:alpha val="87000"/>
            </a:srgb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3570212" y="1497011"/>
            <a:ext cx="2074689" cy="2370137"/>
          </a:xfrm>
          <a:custGeom>
            <a:avLst/>
            <a:gdLst>
              <a:gd name="T0" fmla="*/ 0 w 840"/>
              <a:gd name="T1" fmla="*/ 911 h 911"/>
              <a:gd name="T2" fmla="*/ 420 w 840"/>
              <a:gd name="T3" fmla="*/ 0 h 911"/>
              <a:gd name="T4" fmla="*/ 840 w 840"/>
              <a:gd name="T5" fmla="*/ 911 h 911"/>
              <a:gd name="T6" fmla="*/ 420 w 840"/>
              <a:gd name="T7" fmla="*/ 911 h 911"/>
              <a:gd name="T8" fmla="*/ 0 w 840"/>
              <a:gd name="T9" fmla="*/ 911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0" h="911">
                <a:moveTo>
                  <a:pt x="0" y="911"/>
                </a:moveTo>
                <a:cubicBezTo>
                  <a:pt x="242" y="715"/>
                  <a:pt x="409" y="522"/>
                  <a:pt x="420" y="0"/>
                </a:cubicBezTo>
                <a:cubicBezTo>
                  <a:pt x="431" y="522"/>
                  <a:pt x="598" y="715"/>
                  <a:pt x="840" y="911"/>
                </a:cubicBezTo>
                <a:cubicBezTo>
                  <a:pt x="420" y="911"/>
                  <a:pt x="420" y="911"/>
                  <a:pt x="420" y="911"/>
                </a:cubicBezTo>
                <a:lnTo>
                  <a:pt x="0" y="911"/>
                </a:lnTo>
                <a:close/>
              </a:path>
            </a:pathLst>
          </a:custGeom>
          <a:solidFill>
            <a:srgbClr val="45C1A4">
              <a:alpha val="87000"/>
            </a:srgb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5085625" y="2038350"/>
            <a:ext cx="2074689" cy="1828797"/>
          </a:xfrm>
          <a:custGeom>
            <a:avLst/>
            <a:gdLst>
              <a:gd name="T0" fmla="*/ 0 w 840"/>
              <a:gd name="T1" fmla="*/ 911 h 911"/>
              <a:gd name="T2" fmla="*/ 420 w 840"/>
              <a:gd name="T3" fmla="*/ 0 h 911"/>
              <a:gd name="T4" fmla="*/ 840 w 840"/>
              <a:gd name="T5" fmla="*/ 911 h 911"/>
              <a:gd name="T6" fmla="*/ 420 w 840"/>
              <a:gd name="T7" fmla="*/ 911 h 911"/>
              <a:gd name="T8" fmla="*/ 0 w 840"/>
              <a:gd name="T9" fmla="*/ 911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0" h="911">
                <a:moveTo>
                  <a:pt x="0" y="911"/>
                </a:moveTo>
                <a:cubicBezTo>
                  <a:pt x="242" y="715"/>
                  <a:pt x="409" y="522"/>
                  <a:pt x="420" y="0"/>
                </a:cubicBezTo>
                <a:cubicBezTo>
                  <a:pt x="431" y="522"/>
                  <a:pt x="598" y="715"/>
                  <a:pt x="840" y="911"/>
                </a:cubicBezTo>
                <a:cubicBezTo>
                  <a:pt x="420" y="911"/>
                  <a:pt x="420" y="911"/>
                  <a:pt x="420" y="911"/>
                </a:cubicBezTo>
                <a:lnTo>
                  <a:pt x="0" y="911"/>
                </a:lnTo>
                <a:close/>
              </a:path>
            </a:pathLst>
          </a:custGeom>
          <a:solidFill>
            <a:srgbClr val="B9D51F">
              <a:alpha val="87000"/>
            </a:srgb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6459711" y="2682081"/>
            <a:ext cx="2074689" cy="1185069"/>
          </a:xfrm>
          <a:custGeom>
            <a:avLst/>
            <a:gdLst>
              <a:gd name="T0" fmla="*/ 0 w 840"/>
              <a:gd name="T1" fmla="*/ 911 h 911"/>
              <a:gd name="T2" fmla="*/ 420 w 840"/>
              <a:gd name="T3" fmla="*/ 0 h 911"/>
              <a:gd name="T4" fmla="*/ 840 w 840"/>
              <a:gd name="T5" fmla="*/ 911 h 911"/>
              <a:gd name="T6" fmla="*/ 420 w 840"/>
              <a:gd name="T7" fmla="*/ 911 h 911"/>
              <a:gd name="T8" fmla="*/ 0 w 840"/>
              <a:gd name="T9" fmla="*/ 911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0" h="911">
                <a:moveTo>
                  <a:pt x="0" y="911"/>
                </a:moveTo>
                <a:cubicBezTo>
                  <a:pt x="242" y="715"/>
                  <a:pt x="409" y="522"/>
                  <a:pt x="420" y="0"/>
                </a:cubicBezTo>
                <a:cubicBezTo>
                  <a:pt x="431" y="522"/>
                  <a:pt x="598" y="715"/>
                  <a:pt x="840" y="911"/>
                </a:cubicBezTo>
                <a:cubicBezTo>
                  <a:pt x="420" y="911"/>
                  <a:pt x="420" y="911"/>
                  <a:pt x="420" y="911"/>
                </a:cubicBezTo>
                <a:lnTo>
                  <a:pt x="0" y="911"/>
                </a:lnTo>
                <a:close/>
              </a:path>
            </a:pathLst>
          </a:custGeom>
          <a:solidFill>
            <a:srgbClr val="F2685A">
              <a:alpha val="87000"/>
            </a:srgb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23044" y="4010025"/>
            <a:ext cx="1447800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smtClean="0">
                <a:solidFill>
                  <a:schemeClr val="tx2">
                    <a:lumMod val="75000"/>
                  </a:schemeClr>
                </a:solidFill>
                <a:ea typeface="Open Sans" pitchFamily="34" charset="0"/>
                <a:cs typeface="Open Sans" pitchFamily="34" charset="0"/>
              </a:rPr>
              <a:t>Profit </a:t>
            </a:r>
            <a:endParaRPr lang="en-US" sz="1050">
              <a:solidFill>
                <a:schemeClr val="tx2">
                  <a:lumMod val="7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ctr"/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amet.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438458" y="4010025"/>
            <a:ext cx="1447800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smtClean="0">
                <a:solidFill>
                  <a:srgbClr val="0E7FB7"/>
                </a:solidFill>
                <a:ea typeface="Open Sans" pitchFamily="34" charset="0"/>
                <a:cs typeface="Open Sans" pitchFamily="34" charset="0"/>
              </a:rPr>
              <a:t>Partnert </a:t>
            </a:r>
            <a:endParaRPr lang="en-US" sz="1050">
              <a:solidFill>
                <a:srgbClr val="0E7FB7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ctr"/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amet.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883656" y="4010025"/>
            <a:ext cx="1447800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smtClean="0">
                <a:solidFill>
                  <a:srgbClr val="45C1A4"/>
                </a:solidFill>
                <a:ea typeface="Open Sans" pitchFamily="34" charset="0"/>
                <a:cs typeface="Open Sans" pitchFamily="34" charset="0"/>
              </a:rPr>
              <a:t>Debt</a:t>
            </a:r>
            <a:endParaRPr lang="en-US" sz="1050">
              <a:solidFill>
                <a:srgbClr val="45C1A4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ctr"/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amet.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399069" y="4010025"/>
            <a:ext cx="1447800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smtClean="0">
                <a:solidFill>
                  <a:srgbClr val="B9D51F"/>
                </a:solidFill>
                <a:ea typeface="Open Sans" pitchFamily="34" charset="0"/>
                <a:cs typeface="Open Sans" pitchFamily="34" charset="0"/>
              </a:rPr>
              <a:t>income</a:t>
            </a:r>
            <a:endParaRPr lang="en-US" sz="1050">
              <a:solidFill>
                <a:srgbClr val="B9D51F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ctr"/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amet.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73155" y="4010025"/>
            <a:ext cx="1447800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smtClean="0">
                <a:solidFill>
                  <a:srgbClr val="F2685A"/>
                </a:solidFill>
                <a:ea typeface="Open Sans" pitchFamily="34" charset="0"/>
                <a:cs typeface="Open Sans" pitchFamily="34" charset="0"/>
              </a:rPr>
              <a:t>tax</a:t>
            </a:r>
            <a:endParaRPr lang="en-US" sz="1050">
              <a:solidFill>
                <a:srgbClr val="F2685A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ctr"/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amet.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165225" y="3410067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80%</a:t>
            </a:r>
            <a:endParaRPr lang="en-US" sz="16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743258" y="3410067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50%</a:t>
            </a:r>
            <a:endParaRPr lang="en-US" sz="16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222025" y="3410067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80%</a:t>
            </a:r>
            <a:endParaRPr lang="en-US" sz="16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703869" y="3410067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65%</a:t>
            </a:r>
            <a:endParaRPr lang="en-US" sz="16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077955" y="3410067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40%</a:t>
            </a:r>
            <a:endParaRPr lang="en-US" sz="16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21429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0461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8080</TotalTime>
  <Words>176</Words>
  <Application>Microsoft Office PowerPoint</Application>
  <PresentationFormat>全屏显示(16:9)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Open Sans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555</cp:revision>
  <dcterms:created xsi:type="dcterms:W3CDTF">2014-03-20T10:23:30Z</dcterms:created>
  <dcterms:modified xsi:type="dcterms:W3CDTF">2016-04-10T10:07:30Z</dcterms:modified>
</cp:coreProperties>
</file>