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78" r:id="rId3"/>
    <p:sldId id="279" r:id="rId4"/>
    <p:sldId id="28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79C788D-A84D-4C25-A92C-8BA031350340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5DC1B9E-54AD-4C03-8716-6BF445D596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93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859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90A2C-5A22-4780-87B2-C1262CDFB4A8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21CD-3247-4609-8D8E-B962D28EF2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A281E-670F-4078-89DF-DBC669BFF53B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C049A-A723-4538-ACDD-F7C1ECEFCC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F3F4-9CAA-4193-A767-243730F2E6CE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08BF9-D0CC-4A4F-8730-F0B5F71333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844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36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921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602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962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8741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5898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96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19B65-8D73-4F8E-9D54-A970C3337000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C1B9B-4B7D-44F9-89AA-4D1BA709E9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1733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8480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236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A8AFC-E274-43A6-AD46-88D46756941D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B0EE5-EBFD-4D48-B9C4-B0C386313E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24538-9B7A-47AC-AB9E-E86637925C47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42BE1-2EF7-4490-9D0D-BC48AA51C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F23DB-0338-445F-9BB3-645BFAB00772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4FF5-95F5-49CF-9325-BDCA31ED14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3C286-41BE-4813-B4A6-2B8F48F181CF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57149-450F-44C5-A4D3-A138923430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B4B24-8A33-4444-966E-B52C3E42BAEF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0A2F0-0E62-448A-84A6-B36EEA62D6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3612E-AA49-4FDF-BCEA-71A245581E77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02C92-467C-4043-B599-707880D6D6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F3A77-4BB3-497C-9334-D90A6CA18CE5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48EE1-DA77-4DCA-8DE2-E984BBBB92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2408E5F-31E0-4122-BA1F-089907F462E8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8E795DE-0293-4818-BDEB-E269DBDB3E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6943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llipse 9"/>
          <p:cNvSpPr>
            <a:spLocks noChangeArrowheads="1"/>
          </p:cNvSpPr>
          <p:nvPr/>
        </p:nvSpPr>
        <p:spPr bwMode="gray">
          <a:xfrm>
            <a:off x="1600200" y="2085975"/>
            <a:ext cx="6057900" cy="3600450"/>
          </a:xfrm>
          <a:prstGeom prst="ellipse">
            <a:avLst/>
          </a:prstGeom>
          <a:noFill/>
          <a:ln w="12700" algn="ctr">
            <a:solidFill>
              <a:srgbClr val="AEAEA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3011" name="Text Box 13"/>
          <p:cNvSpPr txBox="1">
            <a:spLocks noChangeArrowheads="1"/>
          </p:cNvSpPr>
          <p:nvPr/>
        </p:nvSpPr>
        <p:spPr bwMode="gray">
          <a:xfrm>
            <a:off x="6313488" y="493871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3012" name="Line 36"/>
          <p:cNvSpPr>
            <a:spLocks noChangeShapeType="1"/>
          </p:cNvSpPr>
          <p:nvPr/>
        </p:nvSpPr>
        <p:spPr bwMode="gray">
          <a:xfrm rot="420000" flipV="1">
            <a:off x="5883275" y="530860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3" name="Text Box 13"/>
          <p:cNvSpPr txBox="1">
            <a:spLocks noChangeArrowheads="1"/>
          </p:cNvSpPr>
          <p:nvPr/>
        </p:nvSpPr>
        <p:spPr bwMode="gray">
          <a:xfrm>
            <a:off x="962025" y="3175000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3014" name="Line 36"/>
          <p:cNvSpPr>
            <a:spLocks noChangeShapeType="1"/>
          </p:cNvSpPr>
          <p:nvPr/>
        </p:nvSpPr>
        <p:spPr bwMode="gray">
          <a:xfrm rot="420000" flipV="1">
            <a:off x="2528888" y="3521075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5" name="Text Box 13"/>
          <p:cNvSpPr txBox="1">
            <a:spLocks noChangeArrowheads="1"/>
          </p:cNvSpPr>
          <p:nvPr/>
        </p:nvSpPr>
        <p:spPr bwMode="gray">
          <a:xfrm>
            <a:off x="1446213" y="481171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3016" name="Line 36"/>
          <p:cNvSpPr>
            <a:spLocks noChangeShapeType="1"/>
          </p:cNvSpPr>
          <p:nvPr/>
        </p:nvSpPr>
        <p:spPr bwMode="gray">
          <a:xfrm rot="420000" flipV="1">
            <a:off x="3005138" y="5149850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7" name="Text Box 13"/>
          <p:cNvSpPr txBox="1">
            <a:spLocks noChangeArrowheads="1"/>
          </p:cNvSpPr>
          <p:nvPr/>
        </p:nvSpPr>
        <p:spPr bwMode="gray">
          <a:xfrm>
            <a:off x="6846888" y="305276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3018" name="Line 36"/>
          <p:cNvSpPr>
            <a:spLocks noChangeShapeType="1"/>
          </p:cNvSpPr>
          <p:nvPr/>
        </p:nvSpPr>
        <p:spPr bwMode="gray">
          <a:xfrm rot="420000" flipV="1">
            <a:off x="6416675" y="342265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9" name="Text Box 13"/>
          <p:cNvSpPr txBox="1">
            <a:spLocks noChangeArrowheads="1"/>
          </p:cNvSpPr>
          <p:nvPr/>
        </p:nvSpPr>
        <p:spPr bwMode="gray">
          <a:xfrm>
            <a:off x="3281363" y="1512888"/>
            <a:ext cx="27225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 noProof="1">
                <a:cs typeface="Arial" charset="0"/>
              </a:rPr>
              <a:t>All phrases can be replaced with your own text.</a:t>
            </a:r>
          </a:p>
        </p:txBody>
      </p:sp>
      <p:sp>
        <p:nvSpPr>
          <p:cNvPr id="43020" name="Line 36"/>
          <p:cNvSpPr>
            <a:spLocks noChangeShapeType="1"/>
          </p:cNvSpPr>
          <p:nvPr/>
        </p:nvSpPr>
        <p:spPr bwMode="gray">
          <a:xfrm rot="420000">
            <a:off x="4637088" y="1990725"/>
            <a:ext cx="15875" cy="131763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3021" name="Group 16"/>
          <p:cNvGrpSpPr>
            <a:grpSpLocks/>
          </p:cNvGrpSpPr>
          <p:nvPr/>
        </p:nvGrpSpPr>
        <p:grpSpPr bwMode="auto">
          <a:xfrm>
            <a:off x="2828925" y="2132013"/>
            <a:ext cx="3673475" cy="3546475"/>
            <a:chOff x="1782" y="1343"/>
            <a:chExt cx="2314" cy="2234"/>
          </a:xfrm>
        </p:grpSpPr>
        <p:sp>
          <p:nvSpPr>
            <p:cNvPr id="43042" name="Oval 17"/>
            <p:cNvSpPr>
              <a:spLocks noChangeArrowheads="1"/>
            </p:cNvSpPr>
            <p:nvPr/>
          </p:nvSpPr>
          <p:spPr bwMode="gray">
            <a:xfrm rot="5400000">
              <a:off x="2210" y="1612"/>
              <a:ext cx="1425" cy="888"/>
            </a:xfrm>
            <a:prstGeom prst="ellipse">
              <a:avLst/>
            </a:prstGeom>
            <a:solidFill>
              <a:srgbClr val="4C7013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43" name="Oval 18"/>
            <p:cNvSpPr>
              <a:spLocks noChangeArrowheads="1"/>
            </p:cNvSpPr>
            <p:nvPr/>
          </p:nvSpPr>
          <p:spPr bwMode="gray">
            <a:xfrm rot="1447735" flipH="1">
              <a:off x="1782" y="1919"/>
              <a:ext cx="1425" cy="888"/>
            </a:xfrm>
            <a:prstGeom prst="ellipse">
              <a:avLst/>
            </a:prstGeom>
            <a:solidFill>
              <a:srgbClr val="6B9B1A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44" name="Oval 19"/>
            <p:cNvSpPr>
              <a:spLocks noChangeArrowheads="1"/>
            </p:cNvSpPr>
            <p:nvPr/>
          </p:nvSpPr>
          <p:spPr bwMode="gray">
            <a:xfrm rot="18137245" flipH="1">
              <a:off x="1943" y="2417"/>
              <a:ext cx="1425" cy="888"/>
            </a:xfrm>
            <a:prstGeom prst="ellipse">
              <a:avLst/>
            </a:prstGeom>
            <a:solidFill>
              <a:srgbClr val="90BA45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45" name="Oval 20"/>
            <p:cNvSpPr>
              <a:spLocks noChangeArrowheads="1"/>
            </p:cNvSpPr>
            <p:nvPr/>
          </p:nvSpPr>
          <p:spPr bwMode="gray">
            <a:xfrm rot="3462755">
              <a:off x="2489" y="2421"/>
              <a:ext cx="1425" cy="888"/>
            </a:xfrm>
            <a:prstGeom prst="ellipse">
              <a:avLst/>
            </a:prstGeom>
            <a:solidFill>
              <a:srgbClr val="B2CF7D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46" name="Oval 21"/>
            <p:cNvSpPr>
              <a:spLocks noChangeArrowheads="1"/>
            </p:cNvSpPr>
            <p:nvPr/>
          </p:nvSpPr>
          <p:spPr bwMode="gray">
            <a:xfrm rot="-1447735">
              <a:off x="2671" y="1900"/>
              <a:ext cx="1425" cy="888"/>
            </a:xfrm>
            <a:prstGeom prst="ellipse">
              <a:avLst/>
            </a:prstGeom>
            <a:solidFill>
              <a:srgbClr val="C3DA9A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43022" name="Group 22"/>
          <p:cNvGrpSpPr>
            <a:grpSpLocks/>
          </p:cNvGrpSpPr>
          <p:nvPr/>
        </p:nvGrpSpPr>
        <p:grpSpPr bwMode="auto">
          <a:xfrm>
            <a:off x="3121025" y="2330450"/>
            <a:ext cx="2722563" cy="3132138"/>
            <a:chOff x="1966" y="1468"/>
            <a:chExt cx="1715" cy="1973"/>
          </a:xfrm>
        </p:grpSpPr>
        <p:sp>
          <p:nvSpPr>
            <p:cNvPr id="43026" name="Text Box 19"/>
            <p:cNvSpPr txBox="1">
              <a:spLocks noChangeArrowheads="1"/>
            </p:cNvSpPr>
            <p:nvPr/>
          </p:nvSpPr>
          <p:spPr bwMode="gray">
            <a:xfrm>
              <a:off x="2610" y="1468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27" name="Text Box 19"/>
            <p:cNvSpPr txBox="1">
              <a:spLocks noChangeArrowheads="1"/>
            </p:cNvSpPr>
            <p:nvPr/>
          </p:nvSpPr>
          <p:spPr bwMode="gray">
            <a:xfrm>
              <a:off x="2789" y="1752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28" name="Text Box 19"/>
            <p:cNvSpPr txBox="1">
              <a:spLocks noChangeArrowheads="1"/>
            </p:cNvSpPr>
            <p:nvPr/>
          </p:nvSpPr>
          <p:spPr bwMode="gray">
            <a:xfrm>
              <a:off x="2433" y="1746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29" name="Text Box 19"/>
            <p:cNvSpPr txBox="1">
              <a:spLocks noChangeArrowheads="1"/>
            </p:cNvSpPr>
            <p:nvPr/>
          </p:nvSpPr>
          <p:spPr bwMode="gray">
            <a:xfrm>
              <a:off x="1973" y="229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0" name="Text Box 19"/>
            <p:cNvSpPr txBox="1">
              <a:spLocks noChangeArrowheads="1"/>
            </p:cNvSpPr>
            <p:nvPr/>
          </p:nvSpPr>
          <p:spPr bwMode="gray">
            <a:xfrm>
              <a:off x="1966" y="201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1" name="Text Box 19"/>
            <p:cNvSpPr txBox="1">
              <a:spLocks noChangeArrowheads="1"/>
            </p:cNvSpPr>
            <p:nvPr/>
          </p:nvSpPr>
          <p:spPr bwMode="gray">
            <a:xfrm>
              <a:off x="2290" y="216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2" name="Text Box 19"/>
            <p:cNvSpPr txBox="1">
              <a:spLocks noChangeArrowheads="1"/>
            </p:cNvSpPr>
            <p:nvPr/>
          </p:nvSpPr>
          <p:spPr bwMode="gray">
            <a:xfrm>
              <a:off x="2290" y="2795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3" name="Text Box 19"/>
            <p:cNvSpPr txBox="1">
              <a:spLocks noChangeArrowheads="1"/>
            </p:cNvSpPr>
            <p:nvPr/>
          </p:nvSpPr>
          <p:spPr bwMode="gray">
            <a:xfrm>
              <a:off x="2452" y="3059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4" name="Text Box 19"/>
            <p:cNvSpPr txBox="1">
              <a:spLocks noChangeArrowheads="1"/>
            </p:cNvSpPr>
            <p:nvPr/>
          </p:nvSpPr>
          <p:spPr bwMode="gray">
            <a:xfrm>
              <a:off x="2242" y="3287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5" name="Text Box 19"/>
            <p:cNvSpPr txBox="1">
              <a:spLocks noChangeArrowheads="1"/>
            </p:cNvSpPr>
            <p:nvPr/>
          </p:nvSpPr>
          <p:spPr bwMode="gray">
            <a:xfrm>
              <a:off x="3243" y="3203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6" name="Text Box 19"/>
            <p:cNvSpPr txBox="1">
              <a:spLocks noChangeArrowheads="1"/>
            </p:cNvSpPr>
            <p:nvPr/>
          </p:nvSpPr>
          <p:spPr bwMode="gray">
            <a:xfrm>
              <a:off x="3334" y="288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7" name="Text Box 19"/>
            <p:cNvSpPr txBox="1">
              <a:spLocks noChangeArrowheads="1"/>
            </p:cNvSpPr>
            <p:nvPr/>
          </p:nvSpPr>
          <p:spPr bwMode="gray">
            <a:xfrm>
              <a:off x="2843" y="294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8" name="Text Box 19"/>
            <p:cNvSpPr txBox="1">
              <a:spLocks noChangeArrowheads="1"/>
            </p:cNvSpPr>
            <p:nvPr/>
          </p:nvSpPr>
          <p:spPr bwMode="gray">
            <a:xfrm>
              <a:off x="3379" y="1979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9" name="Text Box 19"/>
            <p:cNvSpPr txBox="1">
              <a:spLocks noChangeArrowheads="1"/>
            </p:cNvSpPr>
            <p:nvPr/>
          </p:nvSpPr>
          <p:spPr bwMode="gray">
            <a:xfrm>
              <a:off x="3424" y="229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40" name="Text Box 19"/>
            <p:cNvSpPr txBox="1">
              <a:spLocks noChangeArrowheads="1"/>
            </p:cNvSpPr>
            <p:nvPr/>
          </p:nvSpPr>
          <p:spPr bwMode="gray">
            <a:xfrm>
              <a:off x="3061" y="2251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41" name="Text Box 19"/>
            <p:cNvSpPr txBox="1">
              <a:spLocks noChangeArrowheads="1"/>
            </p:cNvSpPr>
            <p:nvPr/>
          </p:nvSpPr>
          <p:spPr bwMode="gray">
            <a:xfrm>
              <a:off x="2925" y="2523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</p:grpSp>
      <p:sp>
        <p:nvSpPr>
          <p:cNvPr id="43023" name="Line 36"/>
          <p:cNvSpPr>
            <a:spLocks noChangeShapeType="1"/>
          </p:cNvSpPr>
          <p:nvPr/>
        </p:nvSpPr>
        <p:spPr bwMode="gray">
          <a:xfrm rot="420000" flipV="1">
            <a:off x="5883275" y="530860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4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6000" b="1" dirty="0">
                <a:solidFill>
                  <a:srgbClr val="6B9B1A"/>
                </a:solidFill>
                <a:cs typeface="Arial" charset="0"/>
              </a:rPr>
              <a:t>OVAL VENN</a:t>
            </a:r>
            <a:r>
              <a:rPr lang="de-DE" altLang="zh-CN" sz="6000" dirty="0">
                <a:solidFill>
                  <a:srgbClr val="595959"/>
                </a:solidFill>
                <a:cs typeface="Arial" charset="0"/>
              </a:rPr>
              <a:t>DIAGRAM</a:t>
            </a:r>
          </a:p>
        </p:txBody>
      </p:sp>
      <p:sp>
        <p:nvSpPr>
          <p:cNvPr id="43025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  <a:cs typeface="Arial" charset="0"/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cs typeface="Arial" charset="0"/>
              </a:rPr>
              <a:t>10</a:t>
            </a:r>
            <a:endParaRPr lang="de-DE" altLang="zh-CN" sz="1200" noProof="1">
              <a:solidFill>
                <a:srgbClr val="7F7F7F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Group 10"/>
          <p:cNvGrpSpPr>
            <a:grpSpLocks/>
          </p:cNvGrpSpPr>
          <p:nvPr/>
        </p:nvGrpSpPr>
        <p:grpSpPr bwMode="auto">
          <a:xfrm>
            <a:off x="0" y="-11113"/>
            <a:ext cx="9144000" cy="5948363"/>
            <a:chOff x="0" y="0"/>
            <a:chExt cx="5760" cy="3747"/>
          </a:xfrm>
        </p:grpSpPr>
        <p:sp>
          <p:nvSpPr>
            <p:cNvPr id="44070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071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072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073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44034" name="Ellipse 9"/>
          <p:cNvSpPr>
            <a:spLocks noChangeArrowheads="1"/>
          </p:cNvSpPr>
          <p:nvPr/>
        </p:nvSpPr>
        <p:spPr bwMode="gray">
          <a:xfrm>
            <a:off x="1600200" y="2085975"/>
            <a:ext cx="6057900" cy="3600450"/>
          </a:xfrm>
          <a:prstGeom prst="ellipse">
            <a:avLst/>
          </a:prstGeom>
          <a:noFill/>
          <a:ln w="12700" algn="ctr">
            <a:solidFill>
              <a:srgbClr val="AEAEA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4035" name="Text Box 13"/>
          <p:cNvSpPr txBox="1">
            <a:spLocks noChangeArrowheads="1"/>
          </p:cNvSpPr>
          <p:nvPr/>
        </p:nvSpPr>
        <p:spPr bwMode="gray">
          <a:xfrm>
            <a:off x="6313488" y="493871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4036" name="Text Box 13"/>
          <p:cNvSpPr txBox="1">
            <a:spLocks noChangeArrowheads="1"/>
          </p:cNvSpPr>
          <p:nvPr/>
        </p:nvSpPr>
        <p:spPr bwMode="gray">
          <a:xfrm>
            <a:off x="962025" y="3175000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4037" name="Line 36"/>
          <p:cNvSpPr>
            <a:spLocks noChangeShapeType="1"/>
          </p:cNvSpPr>
          <p:nvPr/>
        </p:nvSpPr>
        <p:spPr bwMode="gray">
          <a:xfrm rot="420000" flipV="1">
            <a:off x="2528888" y="3521075"/>
            <a:ext cx="363537" cy="46038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8" name="Text Box 13"/>
          <p:cNvSpPr txBox="1">
            <a:spLocks noChangeArrowheads="1"/>
          </p:cNvSpPr>
          <p:nvPr/>
        </p:nvSpPr>
        <p:spPr bwMode="gray">
          <a:xfrm>
            <a:off x="1446213" y="481171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4039" name="Line 36"/>
          <p:cNvSpPr>
            <a:spLocks noChangeShapeType="1"/>
          </p:cNvSpPr>
          <p:nvPr/>
        </p:nvSpPr>
        <p:spPr bwMode="gray">
          <a:xfrm rot="420000" flipV="1">
            <a:off x="3005138" y="5149850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0" name="Text Box 13"/>
          <p:cNvSpPr txBox="1">
            <a:spLocks noChangeArrowheads="1"/>
          </p:cNvSpPr>
          <p:nvPr/>
        </p:nvSpPr>
        <p:spPr bwMode="gray">
          <a:xfrm>
            <a:off x="6846888" y="305276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4041" name="Line 36"/>
          <p:cNvSpPr>
            <a:spLocks noChangeShapeType="1"/>
          </p:cNvSpPr>
          <p:nvPr/>
        </p:nvSpPr>
        <p:spPr bwMode="gray">
          <a:xfrm rot="420000" flipV="1">
            <a:off x="6416675" y="3422650"/>
            <a:ext cx="363538" cy="46038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2" name="Rectangle 2"/>
          <p:cNvSpPr txBox="1">
            <a:spLocks noChangeArrowheads="1"/>
          </p:cNvSpPr>
          <p:nvPr/>
        </p:nvSpPr>
        <p:spPr bwMode="gray">
          <a:xfrm>
            <a:off x="20478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cs typeface="Arial" charset="0"/>
              </a:rPr>
              <a:t>Oval Venn Diagram</a:t>
            </a:r>
          </a:p>
        </p:txBody>
      </p:sp>
      <p:sp>
        <p:nvSpPr>
          <p:cNvPr id="44043" name="Oval 16"/>
          <p:cNvSpPr>
            <a:spLocks noChangeArrowheads="1"/>
          </p:cNvSpPr>
          <p:nvPr/>
        </p:nvSpPr>
        <p:spPr bwMode="gray">
          <a:xfrm rot="5400000">
            <a:off x="3509169" y="2558257"/>
            <a:ext cx="2262187" cy="1409700"/>
          </a:xfrm>
          <a:prstGeom prst="ellipse">
            <a:avLst/>
          </a:prstGeom>
          <a:solidFill>
            <a:srgbClr val="004074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4044" name="Oval 17"/>
          <p:cNvSpPr>
            <a:spLocks noChangeArrowheads="1"/>
          </p:cNvSpPr>
          <p:nvPr/>
        </p:nvSpPr>
        <p:spPr bwMode="gray">
          <a:xfrm rot="1447735" flipH="1">
            <a:off x="2828925" y="3046413"/>
            <a:ext cx="2262188" cy="1409700"/>
          </a:xfrm>
          <a:prstGeom prst="ellipse">
            <a:avLst/>
          </a:prstGeom>
          <a:solidFill>
            <a:srgbClr val="0061B2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4045" name="Oval 18"/>
          <p:cNvSpPr>
            <a:spLocks noChangeArrowheads="1"/>
          </p:cNvSpPr>
          <p:nvPr/>
        </p:nvSpPr>
        <p:spPr bwMode="gray">
          <a:xfrm rot="18137245" flipH="1">
            <a:off x="3085306" y="3836194"/>
            <a:ext cx="2262188" cy="1409700"/>
          </a:xfrm>
          <a:prstGeom prst="ellipse">
            <a:avLst/>
          </a:prstGeom>
          <a:solidFill>
            <a:srgbClr val="2A79D0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4046" name="Oval 19"/>
          <p:cNvSpPr>
            <a:spLocks noChangeArrowheads="1"/>
          </p:cNvSpPr>
          <p:nvPr/>
        </p:nvSpPr>
        <p:spPr bwMode="gray">
          <a:xfrm rot="3462755">
            <a:off x="3952081" y="3842544"/>
            <a:ext cx="2262188" cy="1409700"/>
          </a:xfrm>
          <a:prstGeom prst="ellipse">
            <a:avLst/>
          </a:prstGeom>
          <a:solidFill>
            <a:srgbClr val="69A2E1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4047" name="Oval 20"/>
          <p:cNvSpPr>
            <a:spLocks noChangeArrowheads="1"/>
          </p:cNvSpPr>
          <p:nvPr/>
        </p:nvSpPr>
        <p:spPr bwMode="gray">
          <a:xfrm rot="-1447735">
            <a:off x="4240213" y="3016250"/>
            <a:ext cx="2262187" cy="1409700"/>
          </a:xfrm>
          <a:prstGeom prst="ellipse">
            <a:avLst/>
          </a:prstGeom>
          <a:solidFill>
            <a:srgbClr val="9DC2EB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44048" name="Group 21"/>
          <p:cNvGrpSpPr>
            <a:grpSpLocks/>
          </p:cNvGrpSpPr>
          <p:nvPr/>
        </p:nvGrpSpPr>
        <p:grpSpPr bwMode="auto">
          <a:xfrm>
            <a:off x="3121025" y="2330450"/>
            <a:ext cx="2722563" cy="3132138"/>
            <a:chOff x="1966" y="1468"/>
            <a:chExt cx="1715" cy="1973"/>
          </a:xfrm>
        </p:grpSpPr>
        <p:sp>
          <p:nvSpPr>
            <p:cNvPr id="44054" name="Text Box 19"/>
            <p:cNvSpPr txBox="1">
              <a:spLocks noChangeArrowheads="1"/>
            </p:cNvSpPr>
            <p:nvPr/>
          </p:nvSpPr>
          <p:spPr bwMode="gray">
            <a:xfrm>
              <a:off x="2610" y="1468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solidFill>
                    <a:schemeClr val="bg1"/>
                  </a:solidFill>
                  <a:cs typeface="Arial" charset="0"/>
                </a:rPr>
                <a:t>Text</a:t>
              </a:r>
            </a:p>
          </p:txBody>
        </p:sp>
        <p:sp>
          <p:nvSpPr>
            <p:cNvPr id="44055" name="Text Box 19"/>
            <p:cNvSpPr txBox="1">
              <a:spLocks noChangeArrowheads="1"/>
            </p:cNvSpPr>
            <p:nvPr/>
          </p:nvSpPr>
          <p:spPr bwMode="gray">
            <a:xfrm>
              <a:off x="2789" y="1752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solidFill>
                    <a:schemeClr val="bg1"/>
                  </a:solidFill>
                  <a:cs typeface="Arial" charset="0"/>
                </a:rPr>
                <a:t>Text</a:t>
              </a:r>
            </a:p>
          </p:txBody>
        </p:sp>
        <p:sp>
          <p:nvSpPr>
            <p:cNvPr id="44056" name="Text Box 19"/>
            <p:cNvSpPr txBox="1">
              <a:spLocks noChangeArrowheads="1"/>
            </p:cNvSpPr>
            <p:nvPr/>
          </p:nvSpPr>
          <p:spPr bwMode="gray">
            <a:xfrm>
              <a:off x="2433" y="1746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solidFill>
                    <a:schemeClr val="bg1"/>
                  </a:solidFill>
                  <a:cs typeface="Arial" charset="0"/>
                </a:rPr>
                <a:t>Text</a:t>
              </a:r>
            </a:p>
          </p:txBody>
        </p:sp>
        <p:sp>
          <p:nvSpPr>
            <p:cNvPr id="44057" name="Text Box 19"/>
            <p:cNvSpPr txBox="1">
              <a:spLocks noChangeArrowheads="1"/>
            </p:cNvSpPr>
            <p:nvPr/>
          </p:nvSpPr>
          <p:spPr bwMode="gray">
            <a:xfrm>
              <a:off x="1973" y="229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58" name="Text Box 19"/>
            <p:cNvSpPr txBox="1">
              <a:spLocks noChangeArrowheads="1"/>
            </p:cNvSpPr>
            <p:nvPr/>
          </p:nvSpPr>
          <p:spPr bwMode="gray">
            <a:xfrm>
              <a:off x="1966" y="201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59" name="Text Box 19"/>
            <p:cNvSpPr txBox="1">
              <a:spLocks noChangeArrowheads="1"/>
            </p:cNvSpPr>
            <p:nvPr/>
          </p:nvSpPr>
          <p:spPr bwMode="gray">
            <a:xfrm>
              <a:off x="2290" y="216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0" name="Text Box 19"/>
            <p:cNvSpPr txBox="1">
              <a:spLocks noChangeArrowheads="1"/>
            </p:cNvSpPr>
            <p:nvPr/>
          </p:nvSpPr>
          <p:spPr bwMode="gray">
            <a:xfrm>
              <a:off x="2290" y="2795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1" name="Text Box 19"/>
            <p:cNvSpPr txBox="1">
              <a:spLocks noChangeArrowheads="1"/>
            </p:cNvSpPr>
            <p:nvPr/>
          </p:nvSpPr>
          <p:spPr bwMode="gray">
            <a:xfrm>
              <a:off x="2452" y="3059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2" name="Text Box 19"/>
            <p:cNvSpPr txBox="1">
              <a:spLocks noChangeArrowheads="1"/>
            </p:cNvSpPr>
            <p:nvPr/>
          </p:nvSpPr>
          <p:spPr bwMode="gray">
            <a:xfrm>
              <a:off x="2242" y="3287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3" name="Text Box 19"/>
            <p:cNvSpPr txBox="1">
              <a:spLocks noChangeArrowheads="1"/>
            </p:cNvSpPr>
            <p:nvPr/>
          </p:nvSpPr>
          <p:spPr bwMode="gray">
            <a:xfrm>
              <a:off x="3243" y="3203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4" name="Text Box 19"/>
            <p:cNvSpPr txBox="1">
              <a:spLocks noChangeArrowheads="1"/>
            </p:cNvSpPr>
            <p:nvPr/>
          </p:nvSpPr>
          <p:spPr bwMode="gray">
            <a:xfrm>
              <a:off x="3334" y="288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5" name="Text Box 19"/>
            <p:cNvSpPr txBox="1">
              <a:spLocks noChangeArrowheads="1"/>
            </p:cNvSpPr>
            <p:nvPr/>
          </p:nvSpPr>
          <p:spPr bwMode="gray">
            <a:xfrm>
              <a:off x="2843" y="294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6" name="Text Box 19"/>
            <p:cNvSpPr txBox="1">
              <a:spLocks noChangeArrowheads="1"/>
            </p:cNvSpPr>
            <p:nvPr/>
          </p:nvSpPr>
          <p:spPr bwMode="gray">
            <a:xfrm>
              <a:off x="3379" y="1979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7" name="Text Box 19"/>
            <p:cNvSpPr txBox="1">
              <a:spLocks noChangeArrowheads="1"/>
            </p:cNvSpPr>
            <p:nvPr/>
          </p:nvSpPr>
          <p:spPr bwMode="gray">
            <a:xfrm>
              <a:off x="3424" y="229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8" name="Text Box 19"/>
            <p:cNvSpPr txBox="1">
              <a:spLocks noChangeArrowheads="1"/>
            </p:cNvSpPr>
            <p:nvPr/>
          </p:nvSpPr>
          <p:spPr bwMode="gray">
            <a:xfrm>
              <a:off x="3061" y="2251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9" name="Text Box 19"/>
            <p:cNvSpPr txBox="1">
              <a:spLocks noChangeArrowheads="1"/>
            </p:cNvSpPr>
            <p:nvPr/>
          </p:nvSpPr>
          <p:spPr bwMode="gray">
            <a:xfrm>
              <a:off x="2925" y="2523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</p:grpSp>
      <p:sp>
        <p:nvSpPr>
          <p:cNvPr id="29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ea typeface="+mn-ea"/>
              </a:rPr>
              <a:t>Placeholder for your own sub headline</a:t>
            </a:r>
          </a:p>
        </p:txBody>
      </p:sp>
      <p:sp>
        <p:nvSpPr>
          <p:cNvPr id="44050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  <a:cs typeface="Arial" charset="0"/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cs typeface="Arial" charset="0"/>
              </a:rPr>
              <a:t>10</a:t>
            </a:r>
            <a:endParaRPr lang="de-DE" altLang="zh-CN" sz="1200" noProof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4051" name="Text Box 13"/>
          <p:cNvSpPr txBox="1">
            <a:spLocks noChangeArrowheads="1"/>
          </p:cNvSpPr>
          <p:nvPr/>
        </p:nvSpPr>
        <p:spPr bwMode="gray">
          <a:xfrm>
            <a:off x="3281363" y="1512888"/>
            <a:ext cx="27225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4052" name="Line 36"/>
          <p:cNvSpPr>
            <a:spLocks noChangeShapeType="1"/>
          </p:cNvSpPr>
          <p:nvPr/>
        </p:nvSpPr>
        <p:spPr bwMode="gray">
          <a:xfrm rot="420000">
            <a:off x="4637088" y="1990725"/>
            <a:ext cx="15875" cy="131763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3" name="Line 36"/>
          <p:cNvSpPr>
            <a:spLocks noChangeShapeType="1"/>
          </p:cNvSpPr>
          <p:nvPr/>
        </p:nvSpPr>
        <p:spPr bwMode="gray">
          <a:xfrm rot="420000" flipV="1">
            <a:off x="5926138" y="5149850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04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216</Words>
  <Application>Microsoft Office PowerPoint</Application>
  <PresentationFormat>全屏显示(4:3)</PresentationFormat>
  <Paragraphs>53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HsingCheung</dc:creator>
  <cp:lastModifiedBy>Administrator</cp:lastModifiedBy>
  <cp:revision>6</cp:revision>
  <dcterms:created xsi:type="dcterms:W3CDTF">2011-07-26T12:44:03Z</dcterms:created>
  <dcterms:modified xsi:type="dcterms:W3CDTF">2015-07-16T13:50:19Z</dcterms:modified>
</cp:coreProperties>
</file>