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9" r:id="rId3"/>
    <p:sldId id="301" r:id="rId4"/>
  </p:sldIdLst>
  <p:sldSz cx="9144000" cy="5143500" type="screen16x9"/>
  <p:notesSz cx="6858000" cy="9144000"/>
  <p:custDataLst>
    <p:tags r:id="rId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AE9"/>
    <a:srgbClr val="FCFCFC"/>
    <a:srgbClr val="CCD0D1"/>
    <a:srgbClr val="D7D9E1"/>
    <a:srgbClr val="D5D8E3"/>
    <a:srgbClr val="DADBDE"/>
    <a:srgbClr val="D9DDE7"/>
    <a:srgbClr val="ECECEC"/>
    <a:srgbClr val="E2E2E2"/>
    <a:srgbClr val="E4E4E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15" d="100"/>
          <a:sy n="115" d="100"/>
        </p:scale>
        <p:origin x="438" y="96"/>
      </p:cViewPr>
      <p:guideLst>
        <p:guide orient="horz" pos="162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3B58EF-4ABD-40F4-ACA4-FE81D742E6DD}" type="datetimeFigureOut">
              <a:rPr lang="zh-CN" altLang="en-US" smtClean="0"/>
              <a:t>2016/3/16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1FC198-2D83-4DFC-8CDD-7D23AF44D4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9456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894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1940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193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94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4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383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27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9695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9276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4045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76542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846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CA76A6C-E1BF-41A9-90D8-1F55C472F0D3}" type="datetimeFigureOut">
              <a:rPr lang="zh-CN" altLang="en-US"/>
              <a:pPr>
                <a:defRPr/>
              </a:pPr>
              <a:t>2016/3/16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C6EAE7-8652-497A-B0B9-2516C5BD65F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2016/3/16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宋体" panose="02010600030101010101" pitchFamily="2" charset="-122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618059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图片 20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6" y="0"/>
            <a:ext cx="9144000" cy="5143500"/>
          </a:xfrm>
          <a:prstGeom prst="rect">
            <a:avLst/>
          </a:prstGeom>
        </p:spPr>
      </p:pic>
      <p:sp>
        <p:nvSpPr>
          <p:cNvPr id="204" name="标题 1"/>
          <p:cNvSpPr txBox="1">
            <a:spLocks/>
          </p:cNvSpPr>
          <p:nvPr/>
        </p:nvSpPr>
        <p:spPr bwMode="auto">
          <a:xfrm>
            <a:off x="606008" y="123478"/>
            <a:ext cx="2741856" cy="277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1600" b="0" kern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205" name="矩形 204"/>
          <p:cNvSpPr/>
          <p:nvPr/>
        </p:nvSpPr>
        <p:spPr>
          <a:xfrm>
            <a:off x="0" y="449610"/>
            <a:ext cx="9144000" cy="4693890"/>
          </a:xfrm>
          <a:prstGeom prst="rect">
            <a:avLst/>
          </a:prstGeom>
          <a:gradFill flip="none" rotWithShape="1">
            <a:gsLst>
              <a:gs pos="0">
                <a:srgbClr val="CCD0D1"/>
              </a:gs>
              <a:gs pos="49200">
                <a:srgbClr val="E8EAE9"/>
              </a:gs>
              <a:gs pos="100000">
                <a:srgbClr val="FCFCFC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6" name="流程图: 离页连接符 205"/>
          <p:cNvSpPr/>
          <p:nvPr/>
        </p:nvSpPr>
        <p:spPr>
          <a:xfrm>
            <a:off x="213424" y="-1"/>
            <a:ext cx="381569" cy="561975"/>
          </a:xfrm>
          <a:prstGeom prst="flowChartOffpageConnector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0" name="Line 359"/>
          <p:cNvSpPr>
            <a:spLocks noChangeShapeType="1"/>
          </p:cNvSpPr>
          <p:nvPr/>
        </p:nvSpPr>
        <p:spPr bwMode="auto">
          <a:xfrm>
            <a:off x="4376738" y="1122363"/>
            <a:ext cx="0" cy="227013"/>
          </a:xfrm>
          <a:prstGeom prst="line">
            <a:avLst/>
          </a:prstGeom>
          <a:noFill/>
          <a:ln w="5" cap="flat">
            <a:solidFill>
              <a:srgbClr val="24211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19" name="组合 518"/>
          <p:cNvGrpSpPr/>
          <p:nvPr/>
        </p:nvGrpSpPr>
        <p:grpSpPr>
          <a:xfrm>
            <a:off x="2579688" y="1557338"/>
            <a:ext cx="3843337" cy="227013"/>
            <a:chOff x="2579688" y="1557338"/>
            <a:chExt cx="3843337" cy="227013"/>
          </a:xfrm>
        </p:grpSpPr>
        <p:sp>
          <p:nvSpPr>
            <p:cNvPr id="361" name="Line 360"/>
            <p:cNvSpPr>
              <a:spLocks noChangeShapeType="1"/>
            </p:cNvSpPr>
            <p:nvPr/>
          </p:nvSpPr>
          <p:spPr bwMode="auto">
            <a:xfrm>
              <a:off x="4376738" y="1557338"/>
              <a:ext cx="0" cy="2270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2" name="Line 361"/>
            <p:cNvSpPr>
              <a:spLocks noChangeShapeType="1"/>
            </p:cNvSpPr>
            <p:nvPr/>
          </p:nvSpPr>
          <p:spPr bwMode="auto">
            <a:xfrm>
              <a:off x="2579688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3" name="Line 362"/>
            <p:cNvSpPr>
              <a:spLocks noChangeShapeType="1"/>
            </p:cNvSpPr>
            <p:nvPr/>
          </p:nvSpPr>
          <p:spPr bwMode="auto">
            <a:xfrm>
              <a:off x="6423025" y="1671638"/>
              <a:ext cx="0" cy="112713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4" name="Line 363"/>
            <p:cNvSpPr>
              <a:spLocks noChangeShapeType="1"/>
            </p:cNvSpPr>
            <p:nvPr/>
          </p:nvSpPr>
          <p:spPr bwMode="auto">
            <a:xfrm>
              <a:off x="2579688" y="1671638"/>
              <a:ext cx="384175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1" name="组合 520"/>
          <p:cNvGrpSpPr/>
          <p:nvPr/>
        </p:nvGrpSpPr>
        <p:grpSpPr>
          <a:xfrm>
            <a:off x="1768475" y="1989139"/>
            <a:ext cx="1820863" cy="280987"/>
            <a:chOff x="1768475" y="1989139"/>
            <a:chExt cx="1820863" cy="280987"/>
          </a:xfrm>
        </p:grpSpPr>
        <p:sp>
          <p:nvSpPr>
            <p:cNvPr id="365" name="Line 364"/>
            <p:cNvSpPr>
              <a:spLocks noChangeShapeType="1"/>
            </p:cNvSpPr>
            <p:nvPr/>
          </p:nvSpPr>
          <p:spPr bwMode="auto">
            <a:xfrm>
              <a:off x="2579688" y="1989139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8" name="Line 367"/>
            <p:cNvSpPr>
              <a:spLocks noChangeShapeType="1"/>
            </p:cNvSpPr>
            <p:nvPr/>
          </p:nvSpPr>
          <p:spPr bwMode="auto">
            <a:xfrm>
              <a:off x="1768475" y="2128838"/>
              <a:ext cx="18161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9" name="Line 368"/>
            <p:cNvSpPr>
              <a:spLocks noChangeShapeType="1"/>
            </p:cNvSpPr>
            <p:nvPr/>
          </p:nvSpPr>
          <p:spPr bwMode="auto">
            <a:xfrm>
              <a:off x="1768475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0" name="Line 369"/>
            <p:cNvSpPr>
              <a:spLocks noChangeShapeType="1"/>
            </p:cNvSpPr>
            <p:nvPr/>
          </p:nvSpPr>
          <p:spPr bwMode="auto">
            <a:xfrm>
              <a:off x="2227263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1" name="Line 370"/>
            <p:cNvSpPr>
              <a:spLocks noChangeShapeType="1"/>
            </p:cNvSpPr>
            <p:nvPr/>
          </p:nvSpPr>
          <p:spPr bwMode="auto">
            <a:xfrm>
              <a:off x="290988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2" name="Line 371"/>
            <p:cNvSpPr>
              <a:spLocks noChangeShapeType="1"/>
            </p:cNvSpPr>
            <p:nvPr/>
          </p:nvSpPr>
          <p:spPr bwMode="auto">
            <a:xfrm>
              <a:off x="35893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2" name="组合 521"/>
          <p:cNvGrpSpPr/>
          <p:nvPr/>
        </p:nvGrpSpPr>
        <p:grpSpPr>
          <a:xfrm>
            <a:off x="4287838" y="1989138"/>
            <a:ext cx="690563" cy="280988"/>
            <a:chOff x="4287838" y="1989138"/>
            <a:chExt cx="690563" cy="280988"/>
          </a:xfrm>
        </p:grpSpPr>
        <p:sp>
          <p:nvSpPr>
            <p:cNvPr id="367" name="Line 366"/>
            <p:cNvSpPr>
              <a:spLocks noChangeShapeType="1"/>
            </p:cNvSpPr>
            <p:nvPr/>
          </p:nvSpPr>
          <p:spPr bwMode="auto">
            <a:xfrm>
              <a:off x="4376738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3" name="Line 372"/>
            <p:cNvSpPr>
              <a:spLocks noChangeShapeType="1"/>
            </p:cNvSpPr>
            <p:nvPr/>
          </p:nvSpPr>
          <p:spPr bwMode="auto">
            <a:xfrm>
              <a:off x="428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Line 373"/>
            <p:cNvSpPr>
              <a:spLocks noChangeShapeType="1"/>
            </p:cNvSpPr>
            <p:nvPr/>
          </p:nvSpPr>
          <p:spPr bwMode="auto">
            <a:xfrm>
              <a:off x="4978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9" name="Line 378"/>
            <p:cNvSpPr>
              <a:spLocks noChangeShapeType="1"/>
            </p:cNvSpPr>
            <p:nvPr/>
          </p:nvSpPr>
          <p:spPr bwMode="auto">
            <a:xfrm>
              <a:off x="4287838" y="2128838"/>
              <a:ext cx="69056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3" name="组合 522"/>
          <p:cNvGrpSpPr/>
          <p:nvPr/>
        </p:nvGrpSpPr>
        <p:grpSpPr>
          <a:xfrm>
            <a:off x="5556250" y="1989138"/>
            <a:ext cx="1952625" cy="280988"/>
            <a:chOff x="5556250" y="1989138"/>
            <a:chExt cx="1952625" cy="280988"/>
          </a:xfrm>
        </p:grpSpPr>
        <p:sp>
          <p:nvSpPr>
            <p:cNvPr id="366" name="Line 365"/>
            <p:cNvSpPr>
              <a:spLocks noChangeShapeType="1"/>
            </p:cNvSpPr>
            <p:nvPr/>
          </p:nvSpPr>
          <p:spPr bwMode="auto">
            <a:xfrm>
              <a:off x="6423025" y="1989138"/>
              <a:ext cx="0" cy="139699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5" name="Line 374"/>
            <p:cNvSpPr>
              <a:spLocks noChangeShapeType="1"/>
            </p:cNvSpPr>
            <p:nvPr/>
          </p:nvSpPr>
          <p:spPr bwMode="auto">
            <a:xfrm>
              <a:off x="5557838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6" name="Line 375"/>
            <p:cNvSpPr>
              <a:spLocks noChangeShapeType="1"/>
            </p:cNvSpPr>
            <p:nvPr/>
          </p:nvSpPr>
          <p:spPr bwMode="auto">
            <a:xfrm>
              <a:off x="61214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7" name="Line 376"/>
            <p:cNvSpPr>
              <a:spLocks noChangeShapeType="1"/>
            </p:cNvSpPr>
            <p:nvPr/>
          </p:nvSpPr>
          <p:spPr bwMode="auto">
            <a:xfrm>
              <a:off x="68199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8" name="Line 377"/>
            <p:cNvSpPr>
              <a:spLocks noChangeShapeType="1"/>
            </p:cNvSpPr>
            <p:nvPr/>
          </p:nvSpPr>
          <p:spPr bwMode="auto">
            <a:xfrm>
              <a:off x="7505700" y="2128838"/>
              <a:ext cx="0" cy="1412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0" name="Line 379"/>
            <p:cNvSpPr>
              <a:spLocks noChangeShapeType="1"/>
            </p:cNvSpPr>
            <p:nvPr/>
          </p:nvSpPr>
          <p:spPr bwMode="auto">
            <a:xfrm>
              <a:off x="5556250" y="2128838"/>
              <a:ext cx="19526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4" name="组合 523"/>
          <p:cNvGrpSpPr/>
          <p:nvPr/>
        </p:nvGrpSpPr>
        <p:grpSpPr>
          <a:xfrm>
            <a:off x="1638300" y="3335339"/>
            <a:ext cx="5992813" cy="363537"/>
            <a:chOff x="1638300" y="3335339"/>
            <a:chExt cx="5992813" cy="363537"/>
          </a:xfrm>
        </p:grpSpPr>
        <p:sp>
          <p:nvSpPr>
            <p:cNvPr id="381" name="Line 380"/>
            <p:cNvSpPr>
              <a:spLocks noChangeShapeType="1"/>
            </p:cNvSpPr>
            <p:nvPr/>
          </p:nvSpPr>
          <p:spPr bwMode="auto">
            <a:xfrm>
              <a:off x="16383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2" name="Line 381"/>
            <p:cNvSpPr>
              <a:spLocks noChangeShapeType="1"/>
            </p:cNvSpPr>
            <p:nvPr/>
          </p:nvSpPr>
          <p:spPr bwMode="auto">
            <a:xfrm>
              <a:off x="16414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3" name="Line 382"/>
            <p:cNvSpPr>
              <a:spLocks noChangeShapeType="1"/>
            </p:cNvSpPr>
            <p:nvPr/>
          </p:nvSpPr>
          <p:spPr bwMode="auto">
            <a:xfrm>
              <a:off x="17684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4" name="Line 383"/>
            <p:cNvSpPr>
              <a:spLocks noChangeShapeType="1"/>
            </p:cNvSpPr>
            <p:nvPr/>
          </p:nvSpPr>
          <p:spPr bwMode="auto">
            <a:xfrm>
              <a:off x="18732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5" name="Line 384"/>
            <p:cNvSpPr>
              <a:spLocks noChangeShapeType="1"/>
            </p:cNvSpPr>
            <p:nvPr/>
          </p:nvSpPr>
          <p:spPr bwMode="auto">
            <a:xfrm>
              <a:off x="210502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6" name="Line 385"/>
            <p:cNvSpPr>
              <a:spLocks noChangeShapeType="1"/>
            </p:cNvSpPr>
            <p:nvPr/>
          </p:nvSpPr>
          <p:spPr bwMode="auto">
            <a:xfrm>
              <a:off x="2108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7" name="Line 386"/>
            <p:cNvSpPr>
              <a:spLocks noChangeShapeType="1"/>
            </p:cNvSpPr>
            <p:nvPr/>
          </p:nvSpPr>
          <p:spPr bwMode="auto">
            <a:xfrm>
              <a:off x="2235200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8" name="Line 387"/>
            <p:cNvSpPr>
              <a:spLocks noChangeShapeType="1"/>
            </p:cNvSpPr>
            <p:nvPr/>
          </p:nvSpPr>
          <p:spPr bwMode="auto">
            <a:xfrm>
              <a:off x="2339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9" name="Line 388"/>
            <p:cNvSpPr>
              <a:spLocks noChangeShapeType="1"/>
            </p:cNvSpPr>
            <p:nvPr/>
          </p:nvSpPr>
          <p:spPr bwMode="auto">
            <a:xfrm>
              <a:off x="25606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0" name="Line 389"/>
            <p:cNvSpPr>
              <a:spLocks noChangeShapeType="1"/>
            </p:cNvSpPr>
            <p:nvPr/>
          </p:nvSpPr>
          <p:spPr bwMode="auto">
            <a:xfrm>
              <a:off x="27924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1" name="Line 390"/>
            <p:cNvSpPr>
              <a:spLocks noChangeShapeType="1"/>
            </p:cNvSpPr>
            <p:nvPr/>
          </p:nvSpPr>
          <p:spPr bwMode="auto">
            <a:xfrm>
              <a:off x="29178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2" name="Line 391"/>
            <p:cNvSpPr>
              <a:spLocks noChangeShapeType="1"/>
            </p:cNvSpPr>
            <p:nvPr/>
          </p:nvSpPr>
          <p:spPr bwMode="auto">
            <a:xfrm>
              <a:off x="30226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3" name="Line 392"/>
            <p:cNvSpPr>
              <a:spLocks noChangeShapeType="1"/>
            </p:cNvSpPr>
            <p:nvPr/>
          </p:nvSpPr>
          <p:spPr bwMode="auto">
            <a:xfrm>
              <a:off x="2562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4" name="Line 393"/>
            <p:cNvSpPr>
              <a:spLocks noChangeShapeType="1"/>
            </p:cNvSpPr>
            <p:nvPr/>
          </p:nvSpPr>
          <p:spPr bwMode="auto">
            <a:xfrm>
              <a:off x="32527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5" name="Line 394"/>
            <p:cNvSpPr>
              <a:spLocks noChangeShapeType="1"/>
            </p:cNvSpPr>
            <p:nvPr/>
          </p:nvSpPr>
          <p:spPr bwMode="auto">
            <a:xfrm>
              <a:off x="3479800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6" name="Line 395"/>
            <p:cNvSpPr>
              <a:spLocks noChangeShapeType="1"/>
            </p:cNvSpPr>
            <p:nvPr/>
          </p:nvSpPr>
          <p:spPr bwMode="auto">
            <a:xfrm>
              <a:off x="34829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7" name="Line 396"/>
            <p:cNvSpPr>
              <a:spLocks noChangeShapeType="1"/>
            </p:cNvSpPr>
            <p:nvPr/>
          </p:nvSpPr>
          <p:spPr bwMode="auto">
            <a:xfrm>
              <a:off x="36099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8" name="Line 397"/>
            <p:cNvSpPr>
              <a:spLocks noChangeShapeType="1"/>
            </p:cNvSpPr>
            <p:nvPr/>
          </p:nvSpPr>
          <p:spPr bwMode="auto">
            <a:xfrm>
              <a:off x="37147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9" name="Line 398"/>
            <p:cNvSpPr>
              <a:spLocks noChangeShapeType="1"/>
            </p:cNvSpPr>
            <p:nvPr/>
          </p:nvSpPr>
          <p:spPr bwMode="auto">
            <a:xfrm>
              <a:off x="3940175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0" name="Line 399"/>
            <p:cNvSpPr>
              <a:spLocks noChangeShapeType="1"/>
            </p:cNvSpPr>
            <p:nvPr/>
          </p:nvSpPr>
          <p:spPr bwMode="auto">
            <a:xfrm>
              <a:off x="41703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1" name="Line 400"/>
            <p:cNvSpPr>
              <a:spLocks noChangeShapeType="1"/>
            </p:cNvSpPr>
            <p:nvPr/>
          </p:nvSpPr>
          <p:spPr bwMode="auto">
            <a:xfrm>
              <a:off x="4297363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2" name="Line 401"/>
            <p:cNvSpPr>
              <a:spLocks noChangeShapeType="1"/>
            </p:cNvSpPr>
            <p:nvPr/>
          </p:nvSpPr>
          <p:spPr bwMode="auto">
            <a:xfrm>
              <a:off x="44021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3" name="Line 402"/>
            <p:cNvSpPr>
              <a:spLocks noChangeShapeType="1"/>
            </p:cNvSpPr>
            <p:nvPr/>
          </p:nvSpPr>
          <p:spPr bwMode="auto">
            <a:xfrm>
              <a:off x="39417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4" name="Line 403"/>
            <p:cNvSpPr>
              <a:spLocks noChangeShapeType="1"/>
            </p:cNvSpPr>
            <p:nvPr/>
          </p:nvSpPr>
          <p:spPr bwMode="auto">
            <a:xfrm>
              <a:off x="46323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5" name="Line 404"/>
            <p:cNvSpPr>
              <a:spLocks noChangeShapeType="1"/>
            </p:cNvSpPr>
            <p:nvPr/>
          </p:nvSpPr>
          <p:spPr bwMode="auto">
            <a:xfrm>
              <a:off x="6472238" y="3557588"/>
              <a:ext cx="695325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6" name="Line 405"/>
            <p:cNvSpPr>
              <a:spLocks noChangeShapeType="1"/>
            </p:cNvSpPr>
            <p:nvPr/>
          </p:nvSpPr>
          <p:spPr bwMode="auto">
            <a:xfrm>
              <a:off x="67024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7" name="Line 406"/>
            <p:cNvSpPr>
              <a:spLocks noChangeShapeType="1"/>
            </p:cNvSpPr>
            <p:nvPr/>
          </p:nvSpPr>
          <p:spPr bwMode="auto">
            <a:xfrm>
              <a:off x="682942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8" name="Line 407"/>
            <p:cNvSpPr>
              <a:spLocks noChangeShapeType="1"/>
            </p:cNvSpPr>
            <p:nvPr/>
          </p:nvSpPr>
          <p:spPr bwMode="auto">
            <a:xfrm>
              <a:off x="693420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9" name="Line 408"/>
            <p:cNvSpPr>
              <a:spLocks noChangeShapeType="1"/>
            </p:cNvSpPr>
            <p:nvPr/>
          </p:nvSpPr>
          <p:spPr bwMode="auto">
            <a:xfrm>
              <a:off x="64738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0" name="Line 409"/>
            <p:cNvSpPr>
              <a:spLocks noChangeShapeType="1"/>
            </p:cNvSpPr>
            <p:nvPr/>
          </p:nvSpPr>
          <p:spPr bwMode="auto">
            <a:xfrm>
              <a:off x="716438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1" name="Line 410"/>
            <p:cNvSpPr>
              <a:spLocks noChangeShapeType="1"/>
            </p:cNvSpPr>
            <p:nvPr/>
          </p:nvSpPr>
          <p:spPr bwMode="auto">
            <a:xfrm>
              <a:off x="4868863" y="3557588"/>
              <a:ext cx="236537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2" name="Line 411"/>
            <p:cNvSpPr>
              <a:spLocks noChangeShapeType="1"/>
            </p:cNvSpPr>
            <p:nvPr/>
          </p:nvSpPr>
          <p:spPr bwMode="auto">
            <a:xfrm>
              <a:off x="48720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3" name="Line 412"/>
            <p:cNvSpPr>
              <a:spLocks noChangeShapeType="1"/>
            </p:cNvSpPr>
            <p:nvPr/>
          </p:nvSpPr>
          <p:spPr bwMode="auto">
            <a:xfrm>
              <a:off x="4999038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4" name="Line 413"/>
            <p:cNvSpPr>
              <a:spLocks noChangeShapeType="1"/>
            </p:cNvSpPr>
            <p:nvPr/>
          </p:nvSpPr>
          <p:spPr bwMode="auto">
            <a:xfrm>
              <a:off x="510381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5" name="Line 414"/>
            <p:cNvSpPr>
              <a:spLocks noChangeShapeType="1"/>
            </p:cNvSpPr>
            <p:nvPr/>
          </p:nvSpPr>
          <p:spPr bwMode="auto">
            <a:xfrm>
              <a:off x="6010275" y="3557588"/>
              <a:ext cx="2413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6" name="Line 415"/>
            <p:cNvSpPr>
              <a:spLocks noChangeShapeType="1"/>
            </p:cNvSpPr>
            <p:nvPr/>
          </p:nvSpPr>
          <p:spPr bwMode="auto">
            <a:xfrm>
              <a:off x="60134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7" name="Line 416"/>
            <p:cNvSpPr>
              <a:spLocks noChangeShapeType="1"/>
            </p:cNvSpPr>
            <p:nvPr/>
          </p:nvSpPr>
          <p:spPr bwMode="auto">
            <a:xfrm>
              <a:off x="6114257" y="3335339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8" name="Line 417"/>
            <p:cNvSpPr>
              <a:spLocks noChangeShapeType="1"/>
            </p:cNvSpPr>
            <p:nvPr/>
          </p:nvSpPr>
          <p:spPr bwMode="auto">
            <a:xfrm>
              <a:off x="624522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9" name="Line 418"/>
            <p:cNvSpPr>
              <a:spLocks noChangeShapeType="1"/>
            </p:cNvSpPr>
            <p:nvPr/>
          </p:nvSpPr>
          <p:spPr bwMode="auto">
            <a:xfrm>
              <a:off x="7391400" y="3557588"/>
              <a:ext cx="239713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0" name="Line 419"/>
            <p:cNvSpPr>
              <a:spLocks noChangeShapeType="1"/>
            </p:cNvSpPr>
            <p:nvPr/>
          </p:nvSpPr>
          <p:spPr bwMode="auto">
            <a:xfrm>
              <a:off x="7394575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1" name="Line 420"/>
            <p:cNvSpPr>
              <a:spLocks noChangeShapeType="1"/>
            </p:cNvSpPr>
            <p:nvPr/>
          </p:nvSpPr>
          <p:spPr bwMode="auto">
            <a:xfrm>
              <a:off x="7521575" y="3338513"/>
              <a:ext cx="0" cy="2190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2" name="Line 421"/>
            <p:cNvSpPr>
              <a:spLocks noChangeShapeType="1"/>
            </p:cNvSpPr>
            <p:nvPr/>
          </p:nvSpPr>
          <p:spPr bwMode="auto">
            <a:xfrm>
              <a:off x="7626350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3" name="Line 422"/>
            <p:cNvSpPr>
              <a:spLocks noChangeShapeType="1"/>
            </p:cNvSpPr>
            <p:nvPr/>
          </p:nvSpPr>
          <p:spPr bwMode="auto">
            <a:xfrm>
              <a:off x="5321300" y="3557588"/>
              <a:ext cx="469900" cy="0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4" name="Line 423"/>
            <p:cNvSpPr>
              <a:spLocks noChangeShapeType="1"/>
            </p:cNvSpPr>
            <p:nvPr/>
          </p:nvSpPr>
          <p:spPr bwMode="auto">
            <a:xfrm>
              <a:off x="5326063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5" name="Line 424"/>
            <p:cNvSpPr>
              <a:spLocks noChangeShapeType="1"/>
            </p:cNvSpPr>
            <p:nvPr/>
          </p:nvSpPr>
          <p:spPr bwMode="auto">
            <a:xfrm>
              <a:off x="5559425" y="3338513"/>
              <a:ext cx="0" cy="357188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6" name="Line 425"/>
            <p:cNvSpPr>
              <a:spLocks noChangeShapeType="1"/>
            </p:cNvSpPr>
            <p:nvPr/>
          </p:nvSpPr>
          <p:spPr bwMode="auto">
            <a:xfrm>
              <a:off x="5786438" y="3556001"/>
              <a:ext cx="0" cy="142875"/>
            </a:xfrm>
            <a:prstGeom prst="line">
              <a:avLst/>
            </a:prstGeom>
            <a:noFill/>
            <a:ln w="5" cap="flat">
              <a:solidFill>
                <a:srgbClr val="24211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74" name="组合 473"/>
          <p:cNvGrpSpPr/>
          <p:nvPr/>
        </p:nvGrpSpPr>
        <p:grpSpPr>
          <a:xfrm>
            <a:off x="3846513" y="1349376"/>
            <a:ext cx="1062038" cy="204788"/>
            <a:chOff x="3846513" y="1349376"/>
            <a:chExt cx="1062038" cy="204788"/>
          </a:xfrm>
        </p:grpSpPr>
        <p:sp>
          <p:nvSpPr>
            <p:cNvPr id="320" name="Rectangle 319"/>
            <p:cNvSpPr>
              <a:spLocks noChangeArrowheads="1"/>
            </p:cNvSpPr>
            <p:nvPr/>
          </p:nvSpPr>
          <p:spPr bwMode="auto">
            <a:xfrm>
              <a:off x="3846513" y="1349376"/>
              <a:ext cx="1062038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0" name="Rectangle 429"/>
            <p:cNvSpPr>
              <a:spLocks noChangeArrowheads="1"/>
            </p:cNvSpPr>
            <p:nvPr/>
          </p:nvSpPr>
          <p:spPr bwMode="auto">
            <a:xfrm>
              <a:off x="4156075" y="1367132"/>
              <a:ext cx="479425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总经理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6" name="组合 475"/>
          <p:cNvGrpSpPr/>
          <p:nvPr/>
        </p:nvGrpSpPr>
        <p:grpSpPr>
          <a:xfrm>
            <a:off x="3849688" y="1784351"/>
            <a:ext cx="1062038" cy="204788"/>
            <a:chOff x="3849688" y="1784351"/>
            <a:chExt cx="1062038" cy="204788"/>
          </a:xfrm>
        </p:grpSpPr>
        <p:sp>
          <p:nvSpPr>
            <p:cNvPr id="322" name="Rectangle 321"/>
            <p:cNvSpPr>
              <a:spLocks noChangeArrowheads="1"/>
            </p:cNvSpPr>
            <p:nvPr/>
          </p:nvSpPr>
          <p:spPr bwMode="auto">
            <a:xfrm>
              <a:off x="3849688" y="1784351"/>
              <a:ext cx="1062038" cy="2047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1" name="Rectangle 430"/>
            <p:cNvSpPr>
              <a:spLocks noChangeArrowheads="1"/>
            </p:cNvSpPr>
            <p:nvPr/>
          </p:nvSpPr>
          <p:spPr bwMode="auto">
            <a:xfrm>
              <a:off x="4086224" y="1802107"/>
              <a:ext cx="684213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7" name="组合 476"/>
          <p:cNvGrpSpPr/>
          <p:nvPr/>
        </p:nvGrpSpPr>
        <p:grpSpPr>
          <a:xfrm>
            <a:off x="5891213" y="1784351"/>
            <a:ext cx="1062038" cy="204788"/>
            <a:chOff x="5891213" y="1784351"/>
            <a:chExt cx="1062038" cy="204788"/>
          </a:xfrm>
        </p:grpSpPr>
        <p:sp>
          <p:nvSpPr>
            <p:cNvPr id="323" name="Rectangle 322"/>
            <p:cNvSpPr>
              <a:spLocks noChangeArrowheads="1"/>
            </p:cNvSpPr>
            <p:nvPr/>
          </p:nvSpPr>
          <p:spPr bwMode="auto">
            <a:xfrm>
              <a:off x="5891213" y="1784351"/>
              <a:ext cx="1062038" cy="204788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2" name="Rectangle 431"/>
            <p:cNvSpPr>
              <a:spLocks noChangeArrowheads="1"/>
            </p:cNvSpPr>
            <p:nvPr/>
          </p:nvSpPr>
          <p:spPr bwMode="auto">
            <a:xfrm>
              <a:off x="6132513" y="1802107"/>
              <a:ext cx="645268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经营副总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5" name="组合 474"/>
          <p:cNvGrpSpPr/>
          <p:nvPr/>
        </p:nvGrpSpPr>
        <p:grpSpPr>
          <a:xfrm>
            <a:off x="2049463" y="1784351"/>
            <a:ext cx="1060450" cy="204788"/>
            <a:chOff x="2049463" y="1784351"/>
            <a:chExt cx="1060450" cy="204788"/>
          </a:xfrm>
        </p:grpSpPr>
        <p:sp>
          <p:nvSpPr>
            <p:cNvPr id="321" name="Rectangle 320"/>
            <p:cNvSpPr>
              <a:spLocks noChangeArrowheads="1"/>
            </p:cNvSpPr>
            <p:nvPr/>
          </p:nvSpPr>
          <p:spPr bwMode="auto">
            <a:xfrm>
              <a:off x="2049463" y="1784351"/>
              <a:ext cx="1060450" cy="2047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3" name="Rectangle 432"/>
            <p:cNvSpPr>
              <a:spLocks noChangeArrowheads="1"/>
            </p:cNvSpPr>
            <p:nvPr/>
          </p:nvSpPr>
          <p:spPr bwMode="auto">
            <a:xfrm>
              <a:off x="2290763" y="1802107"/>
              <a:ext cx="616744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生产副总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8" name="组合 477"/>
          <p:cNvGrpSpPr/>
          <p:nvPr/>
        </p:nvGrpSpPr>
        <p:grpSpPr>
          <a:xfrm>
            <a:off x="1641475" y="2270126"/>
            <a:ext cx="204788" cy="1065213"/>
            <a:chOff x="1641475" y="2270126"/>
            <a:chExt cx="204788" cy="1065213"/>
          </a:xfrm>
        </p:grpSpPr>
        <p:sp>
          <p:nvSpPr>
            <p:cNvPr id="324" name="Rectangle 323"/>
            <p:cNvSpPr>
              <a:spLocks noChangeArrowheads="1"/>
            </p:cNvSpPr>
            <p:nvPr/>
          </p:nvSpPr>
          <p:spPr bwMode="auto">
            <a:xfrm>
              <a:off x="16414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4" name="Rectangle 433"/>
            <p:cNvSpPr>
              <a:spLocks noChangeArrowheads="1"/>
            </p:cNvSpPr>
            <p:nvPr/>
          </p:nvSpPr>
          <p:spPr bwMode="auto">
            <a:xfrm>
              <a:off x="16592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研发部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9" name="组合 478"/>
          <p:cNvGrpSpPr/>
          <p:nvPr/>
        </p:nvGrpSpPr>
        <p:grpSpPr>
          <a:xfrm>
            <a:off x="2111375" y="2270126"/>
            <a:ext cx="204788" cy="1065213"/>
            <a:chOff x="2111375" y="2270126"/>
            <a:chExt cx="204788" cy="1065213"/>
          </a:xfrm>
        </p:grpSpPr>
        <p:sp>
          <p:nvSpPr>
            <p:cNvPr id="325" name="Rectangle 324"/>
            <p:cNvSpPr>
              <a:spLocks noChangeArrowheads="1"/>
            </p:cNvSpPr>
            <p:nvPr/>
          </p:nvSpPr>
          <p:spPr bwMode="auto">
            <a:xfrm>
              <a:off x="2111375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5" name="Rectangle 434"/>
            <p:cNvSpPr>
              <a:spLocks noChangeArrowheads="1"/>
            </p:cNvSpPr>
            <p:nvPr/>
          </p:nvSpPr>
          <p:spPr bwMode="auto">
            <a:xfrm>
              <a:off x="2129131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资料部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0" name="组合 479"/>
          <p:cNvGrpSpPr/>
          <p:nvPr/>
        </p:nvGrpSpPr>
        <p:grpSpPr>
          <a:xfrm>
            <a:off x="2805113" y="2270126"/>
            <a:ext cx="204788" cy="1065213"/>
            <a:chOff x="2805113" y="2270126"/>
            <a:chExt cx="204788" cy="1065213"/>
          </a:xfrm>
        </p:grpSpPr>
        <p:sp>
          <p:nvSpPr>
            <p:cNvPr id="318" name="Rectangle 317"/>
            <p:cNvSpPr>
              <a:spLocks noChangeArrowheads="1"/>
            </p:cNvSpPr>
            <p:nvPr/>
          </p:nvSpPr>
          <p:spPr bwMode="auto">
            <a:xfrm>
              <a:off x="280511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6" name="Rectangle 435"/>
            <p:cNvSpPr>
              <a:spLocks noChangeArrowheads="1"/>
            </p:cNvSpPr>
            <p:nvPr/>
          </p:nvSpPr>
          <p:spPr bwMode="auto">
            <a:xfrm>
              <a:off x="282286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生产部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1" name="组合 480"/>
          <p:cNvGrpSpPr/>
          <p:nvPr/>
        </p:nvGrpSpPr>
        <p:grpSpPr>
          <a:xfrm>
            <a:off x="3481388" y="2270126"/>
            <a:ext cx="206375" cy="1065213"/>
            <a:chOff x="3481388" y="2270126"/>
            <a:chExt cx="206375" cy="1065213"/>
          </a:xfrm>
        </p:grpSpPr>
        <p:sp>
          <p:nvSpPr>
            <p:cNvPr id="326" name="Rectangle 325"/>
            <p:cNvSpPr>
              <a:spLocks noChangeArrowheads="1"/>
            </p:cNvSpPr>
            <p:nvPr/>
          </p:nvSpPr>
          <p:spPr bwMode="auto">
            <a:xfrm>
              <a:off x="3481388" y="2270126"/>
              <a:ext cx="206375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7" name="Rectangle 436"/>
            <p:cNvSpPr>
              <a:spLocks noChangeArrowheads="1"/>
            </p:cNvSpPr>
            <p:nvPr/>
          </p:nvSpPr>
          <p:spPr bwMode="auto">
            <a:xfrm>
              <a:off x="3499937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2" name="组合 481"/>
          <p:cNvGrpSpPr/>
          <p:nvPr/>
        </p:nvGrpSpPr>
        <p:grpSpPr>
          <a:xfrm>
            <a:off x="4179888" y="2270126"/>
            <a:ext cx="204788" cy="1065213"/>
            <a:chOff x="4179888" y="2270126"/>
            <a:chExt cx="204788" cy="1065213"/>
          </a:xfrm>
        </p:grpSpPr>
        <p:sp>
          <p:nvSpPr>
            <p:cNvPr id="327" name="Rectangle 326"/>
            <p:cNvSpPr>
              <a:spLocks noChangeArrowheads="1"/>
            </p:cNvSpPr>
            <p:nvPr/>
          </p:nvSpPr>
          <p:spPr bwMode="auto">
            <a:xfrm>
              <a:off x="417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8" name="Rectangle 437"/>
            <p:cNvSpPr>
              <a:spLocks noChangeArrowheads="1"/>
            </p:cNvSpPr>
            <p:nvPr/>
          </p:nvSpPr>
          <p:spPr bwMode="auto">
            <a:xfrm>
              <a:off x="4197644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行政人事部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3" name="组合 482"/>
          <p:cNvGrpSpPr/>
          <p:nvPr/>
        </p:nvGrpSpPr>
        <p:grpSpPr>
          <a:xfrm>
            <a:off x="4868863" y="2270126"/>
            <a:ext cx="204788" cy="1065213"/>
            <a:chOff x="4868863" y="2270126"/>
            <a:chExt cx="204788" cy="1065213"/>
          </a:xfrm>
        </p:grpSpPr>
        <p:sp>
          <p:nvSpPr>
            <p:cNvPr id="328" name="Rectangle 327"/>
            <p:cNvSpPr>
              <a:spLocks noChangeArrowheads="1"/>
            </p:cNvSpPr>
            <p:nvPr/>
          </p:nvSpPr>
          <p:spPr bwMode="auto">
            <a:xfrm>
              <a:off x="4868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9" name="Rectangle 438"/>
            <p:cNvSpPr>
              <a:spLocks noChangeArrowheads="1"/>
            </p:cNvSpPr>
            <p:nvPr/>
          </p:nvSpPr>
          <p:spPr bwMode="auto">
            <a:xfrm>
              <a:off x="4886619" y="2420392"/>
              <a:ext cx="169277" cy="7053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信息管理部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4" name="组合 483"/>
          <p:cNvGrpSpPr/>
          <p:nvPr/>
        </p:nvGrpSpPr>
        <p:grpSpPr>
          <a:xfrm>
            <a:off x="5449888" y="2270126"/>
            <a:ext cx="204788" cy="1065213"/>
            <a:chOff x="5449888" y="2270126"/>
            <a:chExt cx="204788" cy="1065213"/>
          </a:xfrm>
        </p:grpSpPr>
        <p:sp>
          <p:nvSpPr>
            <p:cNvPr id="329" name="Rectangle 328"/>
            <p:cNvSpPr>
              <a:spLocks noChangeArrowheads="1"/>
            </p:cNvSpPr>
            <p:nvPr/>
          </p:nvSpPr>
          <p:spPr bwMode="auto">
            <a:xfrm>
              <a:off x="544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0" name="Rectangle 439"/>
            <p:cNvSpPr>
              <a:spLocks noChangeArrowheads="1"/>
            </p:cNvSpPr>
            <p:nvPr/>
          </p:nvSpPr>
          <p:spPr bwMode="auto">
            <a:xfrm>
              <a:off x="546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财务部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5" name="组合 484"/>
          <p:cNvGrpSpPr/>
          <p:nvPr/>
        </p:nvGrpSpPr>
        <p:grpSpPr>
          <a:xfrm>
            <a:off x="6011863" y="2270126"/>
            <a:ext cx="204788" cy="1065213"/>
            <a:chOff x="6011863" y="2270126"/>
            <a:chExt cx="204788" cy="1065213"/>
          </a:xfrm>
        </p:grpSpPr>
        <p:sp>
          <p:nvSpPr>
            <p:cNvPr id="330" name="Rectangle 329"/>
            <p:cNvSpPr>
              <a:spLocks noChangeArrowheads="1"/>
            </p:cNvSpPr>
            <p:nvPr/>
          </p:nvSpPr>
          <p:spPr bwMode="auto">
            <a:xfrm>
              <a:off x="60118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1" name="Rectangle 440"/>
            <p:cNvSpPr>
              <a:spLocks noChangeArrowheads="1"/>
            </p:cNvSpPr>
            <p:nvPr/>
          </p:nvSpPr>
          <p:spPr bwMode="auto">
            <a:xfrm>
              <a:off x="60296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6" name="组合 485"/>
          <p:cNvGrpSpPr/>
          <p:nvPr/>
        </p:nvGrpSpPr>
        <p:grpSpPr>
          <a:xfrm>
            <a:off x="6719888" y="2270126"/>
            <a:ext cx="204788" cy="1065213"/>
            <a:chOff x="6719888" y="2270126"/>
            <a:chExt cx="204788" cy="1065213"/>
          </a:xfrm>
        </p:grpSpPr>
        <p:sp>
          <p:nvSpPr>
            <p:cNvPr id="331" name="Rectangle 330"/>
            <p:cNvSpPr>
              <a:spLocks noChangeArrowheads="1"/>
            </p:cNvSpPr>
            <p:nvPr/>
          </p:nvSpPr>
          <p:spPr bwMode="auto">
            <a:xfrm>
              <a:off x="6719888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2" name="Rectangle 441"/>
            <p:cNvSpPr>
              <a:spLocks noChangeArrowheads="1"/>
            </p:cNvSpPr>
            <p:nvPr/>
          </p:nvSpPr>
          <p:spPr bwMode="auto">
            <a:xfrm>
              <a:off x="6737644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营销部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7" name="组合 486"/>
          <p:cNvGrpSpPr/>
          <p:nvPr/>
        </p:nvGrpSpPr>
        <p:grpSpPr>
          <a:xfrm>
            <a:off x="7396163" y="2270126"/>
            <a:ext cx="204788" cy="1065213"/>
            <a:chOff x="7396163" y="2270126"/>
            <a:chExt cx="204788" cy="1065213"/>
          </a:xfrm>
        </p:grpSpPr>
        <p:sp>
          <p:nvSpPr>
            <p:cNvPr id="332" name="Rectangle 331"/>
            <p:cNvSpPr>
              <a:spLocks noChangeArrowheads="1"/>
            </p:cNvSpPr>
            <p:nvPr/>
          </p:nvSpPr>
          <p:spPr bwMode="auto">
            <a:xfrm>
              <a:off x="7396163" y="2270126"/>
              <a:ext cx="204788" cy="1065213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3" name="Rectangle 442"/>
            <p:cNvSpPr>
              <a:spLocks noChangeArrowheads="1"/>
            </p:cNvSpPr>
            <p:nvPr/>
          </p:nvSpPr>
          <p:spPr bwMode="auto">
            <a:xfrm>
              <a:off x="7413919" y="2591136"/>
              <a:ext cx="169277" cy="423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1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国际部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8" name="组合 517"/>
          <p:cNvGrpSpPr/>
          <p:nvPr/>
        </p:nvGrpSpPr>
        <p:grpSpPr>
          <a:xfrm>
            <a:off x="7533532" y="3698876"/>
            <a:ext cx="174625" cy="908050"/>
            <a:chOff x="7533532" y="3698876"/>
            <a:chExt cx="174625" cy="908050"/>
          </a:xfrm>
        </p:grpSpPr>
        <p:sp>
          <p:nvSpPr>
            <p:cNvPr id="359" name="Rectangle 358"/>
            <p:cNvSpPr>
              <a:spLocks noChangeArrowheads="1"/>
            </p:cNvSpPr>
            <p:nvPr/>
          </p:nvSpPr>
          <p:spPr bwMode="auto">
            <a:xfrm>
              <a:off x="7533532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4" name="Rectangle 443"/>
            <p:cNvSpPr>
              <a:spLocks noChangeArrowheads="1"/>
            </p:cNvSpPr>
            <p:nvPr/>
          </p:nvSpPr>
          <p:spPr bwMode="auto">
            <a:xfrm>
              <a:off x="7543900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加工部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7" name="组合 516"/>
          <p:cNvGrpSpPr/>
          <p:nvPr/>
        </p:nvGrpSpPr>
        <p:grpSpPr>
          <a:xfrm>
            <a:off x="7304088" y="3698876"/>
            <a:ext cx="174625" cy="908050"/>
            <a:chOff x="7304088" y="3698876"/>
            <a:chExt cx="174625" cy="908050"/>
          </a:xfrm>
        </p:grpSpPr>
        <p:sp>
          <p:nvSpPr>
            <p:cNvPr id="358" name="Rectangle 357"/>
            <p:cNvSpPr>
              <a:spLocks noChangeArrowheads="1"/>
            </p:cNvSpPr>
            <p:nvPr/>
          </p:nvSpPr>
          <p:spPr bwMode="auto">
            <a:xfrm>
              <a:off x="7304088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5" name="Rectangle 444"/>
            <p:cNvSpPr>
              <a:spLocks noChangeArrowheads="1"/>
            </p:cNvSpPr>
            <p:nvPr/>
          </p:nvSpPr>
          <p:spPr bwMode="auto">
            <a:xfrm>
              <a:off x="73144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外贸部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6" name="组合 515"/>
          <p:cNvGrpSpPr/>
          <p:nvPr/>
        </p:nvGrpSpPr>
        <p:grpSpPr>
          <a:xfrm>
            <a:off x="7073900" y="3698876"/>
            <a:ext cx="174625" cy="908050"/>
            <a:chOff x="7073900" y="3698876"/>
            <a:chExt cx="174625" cy="908050"/>
          </a:xfrm>
        </p:grpSpPr>
        <p:sp>
          <p:nvSpPr>
            <p:cNvPr id="357" name="Rectangle 356"/>
            <p:cNvSpPr>
              <a:spLocks noChangeArrowheads="1"/>
            </p:cNvSpPr>
            <p:nvPr/>
          </p:nvSpPr>
          <p:spPr bwMode="auto">
            <a:xfrm>
              <a:off x="7073900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6" name="Rectangle 445"/>
            <p:cNvSpPr>
              <a:spLocks noChangeArrowheads="1"/>
            </p:cNvSpPr>
            <p:nvPr/>
          </p:nvSpPr>
          <p:spPr bwMode="auto">
            <a:xfrm>
              <a:off x="7084268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售后服务部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5" name="组合 514"/>
          <p:cNvGrpSpPr/>
          <p:nvPr/>
        </p:nvGrpSpPr>
        <p:grpSpPr>
          <a:xfrm>
            <a:off x="6842969" y="3698876"/>
            <a:ext cx="174625" cy="908050"/>
            <a:chOff x="6842969" y="3698876"/>
            <a:chExt cx="174625" cy="908050"/>
          </a:xfrm>
        </p:grpSpPr>
        <p:sp>
          <p:nvSpPr>
            <p:cNvPr id="356" name="Rectangle 355"/>
            <p:cNvSpPr>
              <a:spLocks noChangeArrowheads="1"/>
            </p:cNvSpPr>
            <p:nvPr/>
          </p:nvSpPr>
          <p:spPr bwMode="auto">
            <a:xfrm>
              <a:off x="6842969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7" name="Rectangle 446"/>
            <p:cNvSpPr>
              <a:spLocks noChangeArrowheads="1"/>
            </p:cNvSpPr>
            <p:nvPr/>
          </p:nvSpPr>
          <p:spPr bwMode="auto">
            <a:xfrm>
              <a:off x="6853337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销售部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4" name="组合 513"/>
          <p:cNvGrpSpPr/>
          <p:nvPr/>
        </p:nvGrpSpPr>
        <p:grpSpPr>
          <a:xfrm>
            <a:off x="6613525" y="3698876"/>
            <a:ext cx="174625" cy="908050"/>
            <a:chOff x="6613525" y="3698876"/>
            <a:chExt cx="174625" cy="908050"/>
          </a:xfrm>
        </p:grpSpPr>
        <p:sp>
          <p:nvSpPr>
            <p:cNvPr id="355" name="Rectangle 354"/>
            <p:cNvSpPr>
              <a:spLocks noChangeArrowheads="1"/>
            </p:cNvSpPr>
            <p:nvPr/>
          </p:nvSpPr>
          <p:spPr bwMode="auto">
            <a:xfrm>
              <a:off x="6613525" y="3698876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8" name="Rectangle 447"/>
            <p:cNvSpPr>
              <a:spLocks noChangeArrowheads="1"/>
            </p:cNvSpPr>
            <p:nvPr/>
          </p:nvSpPr>
          <p:spPr bwMode="auto">
            <a:xfrm>
              <a:off x="66238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市场部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3" name="组合 512"/>
          <p:cNvGrpSpPr/>
          <p:nvPr/>
        </p:nvGrpSpPr>
        <p:grpSpPr>
          <a:xfrm>
            <a:off x="6383338" y="3695701"/>
            <a:ext cx="174625" cy="908050"/>
            <a:chOff x="6383338" y="3695701"/>
            <a:chExt cx="174625" cy="908050"/>
          </a:xfrm>
        </p:grpSpPr>
        <p:sp>
          <p:nvSpPr>
            <p:cNvPr id="354" name="Rectangle 353"/>
            <p:cNvSpPr>
              <a:spLocks noChangeArrowheads="1"/>
            </p:cNvSpPr>
            <p:nvPr/>
          </p:nvSpPr>
          <p:spPr bwMode="auto">
            <a:xfrm>
              <a:off x="63833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9" name="Rectangle 448"/>
            <p:cNvSpPr>
              <a:spLocks noChangeArrowheads="1"/>
            </p:cNvSpPr>
            <p:nvPr/>
          </p:nvSpPr>
          <p:spPr bwMode="auto">
            <a:xfrm>
              <a:off x="6393706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商务中心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2" name="组合 511"/>
          <p:cNvGrpSpPr/>
          <p:nvPr/>
        </p:nvGrpSpPr>
        <p:grpSpPr>
          <a:xfrm>
            <a:off x="6150819" y="3695701"/>
            <a:ext cx="176213" cy="908050"/>
            <a:chOff x="6150819" y="3695701"/>
            <a:chExt cx="176213" cy="908050"/>
          </a:xfrm>
        </p:grpSpPr>
        <p:sp>
          <p:nvSpPr>
            <p:cNvPr id="353" name="Rectangle 352"/>
            <p:cNvSpPr>
              <a:spLocks noChangeArrowheads="1"/>
            </p:cNvSpPr>
            <p:nvPr/>
          </p:nvSpPr>
          <p:spPr bwMode="auto">
            <a:xfrm>
              <a:off x="6150819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0" name="Rectangle 449"/>
            <p:cNvSpPr>
              <a:spLocks noChangeArrowheads="1"/>
            </p:cNvSpPr>
            <p:nvPr/>
          </p:nvSpPr>
          <p:spPr bwMode="auto">
            <a:xfrm>
              <a:off x="61619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对外投资部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1" name="组合 510"/>
          <p:cNvGrpSpPr/>
          <p:nvPr/>
        </p:nvGrpSpPr>
        <p:grpSpPr>
          <a:xfrm>
            <a:off x="5921375" y="3695701"/>
            <a:ext cx="174625" cy="908050"/>
            <a:chOff x="5921375" y="3695701"/>
            <a:chExt cx="174625" cy="908050"/>
          </a:xfrm>
        </p:grpSpPr>
        <p:sp>
          <p:nvSpPr>
            <p:cNvPr id="352" name="Rectangle 351"/>
            <p:cNvSpPr>
              <a:spLocks noChangeArrowheads="1"/>
            </p:cNvSpPr>
            <p:nvPr/>
          </p:nvSpPr>
          <p:spPr bwMode="auto">
            <a:xfrm>
              <a:off x="59213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1" name="Rectangle 450"/>
            <p:cNvSpPr>
              <a:spLocks noChangeArrowheads="1"/>
            </p:cNvSpPr>
            <p:nvPr/>
          </p:nvSpPr>
          <p:spPr bwMode="auto">
            <a:xfrm>
              <a:off x="5931743" y="3780879"/>
              <a:ext cx="153888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股份制办公室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10" name="组合 509"/>
          <p:cNvGrpSpPr/>
          <p:nvPr/>
        </p:nvGrpSpPr>
        <p:grpSpPr>
          <a:xfrm>
            <a:off x="5691188" y="3695701"/>
            <a:ext cx="174625" cy="908050"/>
            <a:chOff x="5691188" y="3695701"/>
            <a:chExt cx="174625" cy="908050"/>
          </a:xfrm>
        </p:grpSpPr>
        <p:sp>
          <p:nvSpPr>
            <p:cNvPr id="351" name="Rectangle 350"/>
            <p:cNvSpPr>
              <a:spLocks noChangeArrowheads="1"/>
            </p:cNvSpPr>
            <p:nvPr/>
          </p:nvSpPr>
          <p:spPr bwMode="auto">
            <a:xfrm>
              <a:off x="56911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2" name="Rectangle 451"/>
            <p:cNvSpPr>
              <a:spLocks noChangeArrowheads="1"/>
            </p:cNvSpPr>
            <p:nvPr/>
          </p:nvSpPr>
          <p:spPr bwMode="auto">
            <a:xfrm>
              <a:off x="570155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证券部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9" name="组合 508"/>
          <p:cNvGrpSpPr/>
          <p:nvPr/>
        </p:nvGrpSpPr>
        <p:grpSpPr>
          <a:xfrm>
            <a:off x="5461000" y="3695701"/>
            <a:ext cx="174625" cy="908050"/>
            <a:chOff x="5461000" y="3695701"/>
            <a:chExt cx="174625" cy="908050"/>
          </a:xfrm>
        </p:grpSpPr>
        <p:sp>
          <p:nvSpPr>
            <p:cNvPr id="350" name="Rectangle 349"/>
            <p:cNvSpPr>
              <a:spLocks noChangeArrowheads="1"/>
            </p:cNvSpPr>
            <p:nvPr/>
          </p:nvSpPr>
          <p:spPr bwMode="auto">
            <a:xfrm>
              <a:off x="54610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3" name="Rectangle 452"/>
            <p:cNvSpPr>
              <a:spLocks noChangeArrowheads="1"/>
            </p:cNvSpPr>
            <p:nvPr/>
          </p:nvSpPr>
          <p:spPr bwMode="auto">
            <a:xfrm>
              <a:off x="5471368" y="3772942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出纳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8" name="组合 507"/>
          <p:cNvGrpSpPr/>
          <p:nvPr/>
        </p:nvGrpSpPr>
        <p:grpSpPr>
          <a:xfrm>
            <a:off x="5230813" y="3695701"/>
            <a:ext cx="174625" cy="908050"/>
            <a:chOff x="5230813" y="3695701"/>
            <a:chExt cx="174625" cy="908050"/>
          </a:xfrm>
        </p:grpSpPr>
        <p:sp>
          <p:nvSpPr>
            <p:cNvPr id="349" name="Rectangle 348"/>
            <p:cNvSpPr>
              <a:spLocks noChangeArrowheads="1"/>
            </p:cNvSpPr>
            <p:nvPr/>
          </p:nvSpPr>
          <p:spPr bwMode="auto">
            <a:xfrm>
              <a:off x="52308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4" name="Rectangle 453"/>
            <p:cNvSpPr>
              <a:spLocks noChangeArrowheads="1"/>
            </p:cNvSpPr>
            <p:nvPr/>
          </p:nvSpPr>
          <p:spPr bwMode="auto">
            <a:xfrm>
              <a:off x="5241181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会计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7" name="组合 506"/>
          <p:cNvGrpSpPr/>
          <p:nvPr/>
        </p:nvGrpSpPr>
        <p:grpSpPr>
          <a:xfrm>
            <a:off x="5000625" y="3695701"/>
            <a:ext cx="174625" cy="908050"/>
            <a:chOff x="5000625" y="3695701"/>
            <a:chExt cx="174625" cy="908050"/>
          </a:xfrm>
        </p:grpSpPr>
        <p:sp>
          <p:nvSpPr>
            <p:cNvPr id="348" name="Rectangle 347"/>
            <p:cNvSpPr>
              <a:spLocks noChangeArrowheads="1"/>
            </p:cNvSpPr>
            <p:nvPr/>
          </p:nvSpPr>
          <p:spPr bwMode="auto">
            <a:xfrm>
              <a:off x="50006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5" name="Rectangle 454"/>
            <p:cNvSpPr>
              <a:spLocks noChangeArrowheads="1"/>
            </p:cNvSpPr>
            <p:nvPr/>
          </p:nvSpPr>
          <p:spPr bwMode="auto">
            <a:xfrm>
              <a:off x="5010993" y="3780879"/>
              <a:ext cx="153888" cy="5129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文管中心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6" name="组合 505"/>
          <p:cNvGrpSpPr/>
          <p:nvPr/>
        </p:nvGrpSpPr>
        <p:grpSpPr>
          <a:xfrm>
            <a:off x="4770438" y="3695701"/>
            <a:ext cx="174625" cy="908050"/>
            <a:chOff x="4770438" y="3695701"/>
            <a:chExt cx="174625" cy="908050"/>
          </a:xfrm>
        </p:grpSpPr>
        <p:sp>
          <p:nvSpPr>
            <p:cNvPr id="347" name="Rectangle 346"/>
            <p:cNvSpPr>
              <a:spLocks noChangeArrowheads="1"/>
            </p:cNvSpPr>
            <p:nvPr/>
          </p:nvSpPr>
          <p:spPr bwMode="auto">
            <a:xfrm>
              <a:off x="47704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6" name="Rectangle 455"/>
            <p:cNvSpPr>
              <a:spLocks noChangeArrowheads="1"/>
            </p:cNvSpPr>
            <p:nvPr/>
          </p:nvSpPr>
          <p:spPr bwMode="auto">
            <a:xfrm>
              <a:off x="47808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电脑室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5" name="组合 504"/>
          <p:cNvGrpSpPr/>
          <p:nvPr/>
        </p:nvGrpSpPr>
        <p:grpSpPr>
          <a:xfrm>
            <a:off x="4540250" y="3695701"/>
            <a:ext cx="174625" cy="908050"/>
            <a:chOff x="4540250" y="3695701"/>
            <a:chExt cx="174625" cy="908050"/>
          </a:xfrm>
        </p:grpSpPr>
        <p:sp>
          <p:nvSpPr>
            <p:cNvPr id="346" name="Rectangle 345"/>
            <p:cNvSpPr>
              <a:spLocks noChangeArrowheads="1"/>
            </p:cNvSpPr>
            <p:nvPr/>
          </p:nvSpPr>
          <p:spPr bwMode="auto">
            <a:xfrm>
              <a:off x="45402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7" name="Rectangle 456"/>
            <p:cNvSpPr>
              <a:spLocks noChangeArrowheads="1"/>
            </p:cNvSpPr>
            <p:nvPr/>
          </p:nvSpPr>
          <p:spPr bwMode="auto">
            <a:xfrm>
              <a:off x="45506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总务室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4" name="组合 503"/>
          <p:cNvGrpSpPr/>
          <p:nvPr/>
        </p:nvGrpSpPr>
        <p:grpSpPr>
          <a:xfrm>
            <a:off x="4310063" y="3695701"/>
            <a:ext cx="174625" cy="908050"/>
            <a:chOff x="4310063" y="3695701"/>
            <a:chExt cx="174625" cy="908050"/>
          </a:xfrm>
        </p:grpSpPr>
        <p:sp>
          <p:nvSpPr>
            <p:cNvPr id="345" name="Rectangle 344"/>
            <p:cNvSpPr>
              <a:spLocks noChangeArrowheads="1"/>
            </p:cNvSpPr>
            <p:nvPr/>
          </p:nvSpPr>
          <p:spPr bwMode="auto">
            <a:xfrm>
              <a:off x="43100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8" name="Rectangle 457"/>
            <p:cNvSpPr>
              <a:spLocks noChangeArrowheads="1"/>
            </p:cNvSpPr>
            <p:nvPr/>
          </p:nvSpPr>
          <p:spPr bwMode="auto">
            <a:xfrm>
              <a:off x="43204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法务部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3" name="组合 502"/>
          <p:cNvGrpSpPr/>
          <p:nvPr/>
        </p:nvGrpSpPr>
        <p:grpSpPr>
          <a:xfrm>
            <a:off x="4079875" y="3695701"/>
            <a:ext cx="174625" cy="908050"/>
            <a:chOff x="4079875" y="3695701"/>
            <a:chExt cx="174625" cy="908050"/>
          </a:xfrm>
        </p:grpSpPr>
        <p:sp>
          <p:nvSpPr>
            <p:cNvPr id="344" name="Rectangle 343"/>
            <p:cNvSpPr>
              <a:spLocks noChangeArrowheads="1"/>
            </p:cNvSpPr>
            <p:nvPr/>
          </p:nvSpPr>
          <p:spPr bwMode="auto">
            <a:xfrm>
              <a:off x="40798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9" name="Rectangle 458"/>
            <p:cNvSpPr>
              <a:spLocks noChangeArrowheads="1"/>
            </p:cNvSpPr>
            <p:nvPr/>
          </p:nvSpPr>
          <p:spPr bwMode="auto">
            <a:xfrm>
              <a:off x="4090243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人力资源部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2" name="组合 501"/>
          <p:cNvGrpSpPr/>
          <p:nvPr/>
        </p:nvGrpSpPr>
        <p:grpSpPr>
          <a:xfrm>
            <a:off x="3848100" y="3695701"/>
            <a:ext cx="176213" cy="908050"/>
            <a:chOff x="3848100" y="3695701"/>
            <a:chExt cx="176213" cy="908050"/>
          </a:xfrm>
        </p:grpSpPr>
        <p:sp>
          <p:nvSpPr>
            <p:cNvPr id="343" name="Rectangle 342"/>
            <p:cNvSpPr>
              <a:spLocks noChangeArrowheads="1"/>
            </p:cNvSpPr>
            <p:nvPr/>
          </p:nvSpPr>
          <p:spPr bwMode="auto">
            <a:xfrm>
              <a:off x="3848100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0" name="Rectangle 459"/>
            <p:cNvSpPr>
              <a:spLocks noChangeArrowheads="1"/>
            </p:cNvSpPr>
            <p:nvPr/>
          </p:nvSpPr>
          <p:spPr bwMode="auto">
            <a:xfrm>
              <a:off x="3859262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行政部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1" name="组合 500"/>
          <p:cNvGrpSpPr/>
          <p:nvPr/>
        </p:nvGrpSpPr>
        <p:grpSpPr>
          <a:xfrm>
            <a:off x="3617913" y="3695701"/>
            <a:ext cx="174625" cy="908050"/>
            <a:chOff x="3617913" y="3695701"/>
            <a:chExt cx="174625" cy="908050"/>
          </a:xfrm>
        </p:grpSpPr>
        <p:sp>
          <p:nvSpPr>
            <p:cNvPr id="342" name="Rectangle 341"/>
            <p:cNvSpPr>
              <a:spLocks noChangeArrowheads="1"/>
            </p:cNvSpPr>
            <p:nvPr/>
          </p:nvSpPr>
          <p:spPr bwMode="auto">
            <a:xfrm>
              <a:off x="36179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1" name="Rectangle 460"/>
            <p:cNvSpPr>
              <a:spLocks noChangeArrowheads="1"/>
            </p:cNvSpPr>
            <p:nvPr/>
          </p:nvSpPr>
          <p:spPr bwMode="auto">
            <a:xfrm>
              <a:off x="362828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500" name="组合 499"/>
          <p:cNvGrpSpPr/>
          <p:nvPr/>
        </p:nvGrpSpPr>
        <p:grpSpPr>
          <a:xfrm>
            <a:off x="3387725" y="3695701"/>
            <a:ext cx="174625" cy="908050"/>
            <a:chOff x="3387725" y="3695701"/>
            <a:chExt cx="174625" cy="908050"/>
          </a:xfrm>
        </p:grpSpPr>
        <p:sp>
          <p:nvSpPr>
            <p:cNvPr id="341" name="Rectangle 340"/>
            <p:cNvSpPr>
              <a:spLocks noChangeArrowheads="1"/>
            </p:cNvSpPr>
            <p:nvPr/>
          </p:nvSpPr>
          <p:spPr bwMode="auto">
            <a:xfrm>
              <a:off x="338772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2" name="Rectangle 461"/>
            <p:cNvSpPr>
              <a:spLocks noChangeArrowheads="1"/>
            </p:cNvSpPr>
            <p:nvPr/>
          </p:nvSpPr>
          <p:spPr bwMode="auto">
            <a:xfrm>
              <a:off x="339809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质管部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3157538" y="3695701"/>
            <a:ext cx="174625" cy="908050"/>
            <a:chOff x="3157538" y="3695701"/>
            <a:chExt cx="174625" cy="908050"/>
          </a:xfrm>
        </p:grpSpPr>
        <p:sp>
          <p:nvSpPr>
            <p:cNvPr id="340" name="Rectangle 339"/>
            <p:cNvSpPr>
              <a:spLocks noChangeArrowheads="1"/>
            </p:cNvSpPr>
            <p:nvPr/>
          </p:nvSpPr>
          <p:spPr bwMode="auto">
            <a:xfrm>
              <a:off x="315753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3" name="Rectangle 462"/>
            <p:cNvSpPr>
              <a:spLocks noChangeArrowheads="1"/>
            </p:cNvSpPr>
            <p:nvPr/>
          </p:nvSpPr>
          <p:spPr bwMode="auto">
            <a:xfrm>
              <a:off x="3167906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生技部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8" name="组合 497"/>
          <p:cNvGrpSpPr/>
          <p:nvPr/>
        </p:nvGrpSpPr>
        <p:grpSpPr>
          <a:xfrm>
            <a:off x="2927350" y="3695701"/>
            <a:ext cx="174625" cy="908050"/>
            <a:chOff x="2927350" y="3695701"/>
            <a:chExt cx="174625" cy="908050"/>
          </a:xfrm>
        </p:grpSpPr>
        <p:sp>
          <p:nvSpPr>
            <p:cNvPr id="339" name="Rectangle 338"/>
            <p:cNvSpPr>
              <a:spLocks noChangeArrowheads="1"/>
            </p:cNvSpPr>
            <p:nvPr/>
          </p:nvSpPr>
          <p:spPr bwMode="auto">
            <a:xfrm>
              <a:off x="292735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4" name="Rectangle 463"/>
            <p:cNvSpPr>
              <a:spLocks noChangeArrowheads="1"/>
            </p:cNvSpPr>
            <p:nvPr/>
          </p:nvSpPr>
          <p:spPr bwMode="auto">
            <a:xfrm>
              <a:off x="293771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7" name="组合 496"/>
          <p:cNvGrpSpPr/>
          <p:nvPr/>
        </p:nvGrpSpPr>
        <p:grpSpPr>
          <a:xfrm>
            <a:off x="2697163" y="3695701"/>
            <a:ext cx="174625" cy="908050"/>
            <a:chOff x="2697163" y="3695701"/>
            <a:chExt cx="174625" cy="908050"/>
          </a:xfrm>
        </p:grpSpPr>
        <p:sp>
          <p:nvSpPr>
            <p:cNvPr id="338" name="Rectangle 337"/>
            <p:cNvSpPr>
              <a:spLocks noChangeArrowheads="1"/>
            </p:cNvSpPr>
            <p:nvPr/>
          </p:nvSpPr>
          <p:spPr bwMode="auto">
            <a:xfrm>
              <a:off x="269716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5" name="Rectangle 464"/>
            <p:cNvSpPr>
              <a:spLocks noChangeArrowheads="1"/>
            </p:cNvSpPr>
            <p:nvPr/>
          </p:nvSpPr>
          <p:spPr bwMode="auto">
            <a:xfrm>
              <a:off x="2707531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电子厂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2466975" y="3695701"/>
            <a:ext cx="174625" cy="908050"/>
            <a:chOff x="2466975" y="3695701"/>
            <a:chExt cx="174625" cy="908050"/>
          </a:xfrm>
        </p:grpSpPr>
        <p:sp>
          <p:nvSpPr>
            <p:cNvPr id="337" name="Rectangle 336"/>
            <p:cNvSpPr>
              <a:spLocks noChangeArrowheads="1"/>
            </p:cNvSpPr>
            <p:nvPr/>
          </p:nvSpPr>
          <p:spPr bwMode="auto">
            <a:xfrm>
              <a:off x="2466975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6" name="Rectangle 465"/>
            <p:cNvSpPr>
              <a:spLocks noChangeArrowheads="1"/>
            </p:cNvSpPr>
            <p:nvPr/>
          </p:nvSpPr>
          <p:spPr bwMode="auto">
            <a:xfrm>
              <a:off x="2477343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生管部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5" name="组合 494"/>
          <p:cNvGrpSpPr/>
          <p:nvPr/>
        </p:nvGrpSpPr>
        <p:grpSpPr>
          <a:xfrm>
            <a:off x="2236788" y="3695701"/>
            <a:ext cx="174625" cy="908050"/>
            <a:chOff x="2236788" y="3695701"/>
            <a:chExt cx="174625" cy="908050"/>
          </a:xfrm>
        </p:grpSpPr>
        <p:sp>
          <p:nvSpPr>
            <p:cNvPr id="336" name="Rectangle 335"/>
            <p:cNvSpPr>
              <a:spLocks noChangeArrowheads="1"/>
            </p:cNvSpPr>
            <p:nvPr/>
          </p:nvSpPr>
          <p:spPr bwMode="auto">
            <a:xfrm>
              <a:off x="2236788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7" name="Rectangle 466"/>
            <p:cNvSpPr>
              <a:spLocks noChangeArrowheads="1"/>
            </p:cNvSpPr>
            <p:nvPr/>
          </p:nvSpPr>
          <p:spPr bwMode="auto">
            <a:xfrm>
              <a:off x="2247156" y="3780879"/>
              <a:ext cx="153888" cy="256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仓库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4" name="组合 493"/>
          <p:cNvGrpSpPr/>
          <p:nvPr/>
        </p:nvGrpSpPr>
        <p:grpSpPr>
          <a:xfrm>
            <a:off x="2006600" y="3695701"/>
            <a:ext cx="174625" cy="908050"/>
            <a:chOff x="2006600" y="3695701"/>
            <a:chExt cx="174625" cy="908050"/>
          </a:xfrm>
        </p:grpSpPr>
        <p:sp>
          <p:nvSpPr>
            <p:cNvPr id="335" name="Rectangle 334"/>
            <p:cNvSpPr>
              <a:spLocks noChangeArrowheads="1"/>
            </p:cNvSpPr>
            <p:nvPr/>
          </p:nvSpPr>
          <p:spPr bwMode="auto">
            <a:xfrm>
              <a:off x="2006600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8" name="Rectangle 467"/>
            <p:cNvSpPr>
              <a:spLocks noChangeArrowheads="1"/>
            </p:cNvSpPr>
            <p:nvPr/>
          </p:nvSpPr>
          <p:spPr bwMode="auto">
            <a:xfrm>
              <a:off x="2016968" y="3780879"/>
              <a:ext cx="153888" cy="384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采购部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93" name="组合 492"/>
          <p:cNvGrpSpPr/>
          <p:nvPr/>
        </p:nvGrpSpPr>
        <p:grpSpPr>
          <a:xfrm>
            <a:off x="1776413" y="3695701"/>
            <a:ext cx="174625" cy="908050"/>
            <a:chOff x="1776413" y="3695701"/>
            <a:chExt cx="174625" cy="908050"/>
          </a:xfrm>
        </p:grpSpPr>
        <p:sp>
          <p:nvSpPr>
            <p:cNvPr id="334" name="Rectangle 333"/>
            <p:cNvSpPr>
              <a:spLocks noChangeArrowheads="1"/>
            </p:cNvSpPr>
            <p:nvPr/>
          </p:nvSpPr>
          <p:spPr bwMode="auto">
            <a:xfrm>
              <a:off x="1776413" y="3695701"/>
              <a:ext cx="174625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9" name="Rectangle 468"/>
            <p:cNvSpPr>
              <a:spLocks noChangeArrowheads="1"/>
            </p:cNvSpPr>
            <p:nvPr/>
          </p:nvSpPr>
          <p:spPr bwMode="auto">
            <a:xfrm>
              <a:off x="1786781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化工开发部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88" name="组合 487"/>
          <p:cNvGrpSpPr/>
          <p:nvPr/>
        </p:nvGrpSpPr>
        <p:grpSpPr>
          <a:xfrm>
            <a:off x="1544638" y="3695701"/>
            <a:ext cx="176213" cy="908050"/>
            <a:chOff x="1544638" y="3695701"/>
            <a:chExt cx="176213" cy="908050"/>
          </a:xfrm>
        </p:grpSpPr>
        <p:sp>
          <p:nvSpPr>
            <p:cNvPr id="333" name="Rectangle 332"/>
            <p:cNvSpPr>
              <a:spLocks noChangeArrowheads="1"/>
            </p:cNvSpPr>
            <p:nvPr/>
          </p:nvSpPr>
          <p:spPr bwMode="auto">
            <a:xfrm>
              <a:off x="1544638" y="3695701"/>
              <a:ext cx="176213" cy="908050"/>
            </a:xfrm>
            <a:prstGeom prst="rect">
              <a:avLst/>
            </a:prstGeom>
            <a:solidFill>
              <a:srgbClr val="006A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0" name="Rectangle 469"/>
            <p:cNvSpPr>
              <a:spLocks noChangeArrowheads="1"/>
            </p:cNvSpPr>
            <p:nvPr/>
          </p:nvSpPr>
          <p:spPr bwMode="auto">
            <a:xfrm>
              <a:off x="1555800" y="3780879"/>
              <a:ext cx="153888" cy="6412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sz="1000" b="0" i="0" u="none" strike="noStrike" cap="none" normalizeH="0" baseline="0" dirty="0" smtClean="0">
                  <a:ln>
                    <a:noFill/>
                  </a:ln>
                  <a:solidFill>
                    <a:srgbClr val="FFFFFF"/>
                  </a:solidFill>
                  <a:effectLst/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电子开发部</a:t>
              </a:r>
              <a:endParaRPr kumimoji="0" lang="zh-CN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</p:grpSp>
      <p:grpSp>
        <p:nvGrpSpPr>
          <p:cNvPr id="473" name="组合 472"/>
          <p:cNvGrpSpPr/>
          <p:nvPr/>
        </p:nvGrpSpPr>
        <p:grpSpPr>
          <a:xfrm>
            <a:off x="3846513" y="915988"/>
            <a:ext cx="1062038" cy="206375"/>
            <a:chOff x="3846513" y="915988"/>
            <a:chExt cx="1062038" cy="206375"/>
          </a:xfrm>
        </p:grpSpPr>
        <p:sp>
          <p:nvSpPr>
            <p:cNvPr id="319" name="Rectangle 318"/>
            <p:cNvSpPr>
              <a:spLocks noChangeArrowheads="1"/>
            </p:cNvSpPr>
            <p:nvPr/>
          </p:nvSpPr>
          <p:spPr bwMode="auto">
            <a:xfrm>
              <a:off x="3846513" y="915988"/>
              <a:ext cx="1062038" cy="206375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2" name="Rectangle 429"/>
            <p:cNvSpPr>
              <a:spLocks noChangeArrowheads="1"/>
            </p:cNvSpPr>
            <p:nvPr/>
          </p:nvSpPr>
          <p:spPr bwMode="auto">
            <a:xfrm>
              <a:off x="4156075" y="934536"/>
              <a:ext cx="558800" cy="169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zh-CN" altLang="en-US" sz="1100" dirty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董事会</a:t>
              </a:r>
              <a:endParaRPr lang="zh-CN" sz="1100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525" name="KSO_Shape"/>
          <p:cNvSpPr>
            <a:spLocks/>
          </p:cNvSpPr>
          <p:nvPr/>
        </p:nvSpPr>
        <p:spPr bwMode="auto">
          <a:xfrm>
            <a:off x="264319" y="199473"/>
            <a:ext cx="279778" cy="192112"/>
          </a:xfrm>
          <a:custGeom>
            <a:avLst/>
            <a:gdLst>
              <a:gd name="T0" fmla="*/ 2147483646 w 112"/>
              <a:gd name="T1" fmla="*/ 2147483646 h 77"/>
              <a:gd name="T2" fmla="*/ 2147483646 w 112"/>
              <a:gd name="T3" fmla="*/ 2147483646 h 77"/>
              <a:gd name="T4" fmla="*/ 2147483646 w 112"/>
              <a:gd name="T5" fmla="*/ 2147483646 h 77"/>
              <a:gd name="T6" fmla="*/ 2147483646 w 112"/>
              <a:gd name="T7" fmla="*/ 2147483646 h 77"/>
              <a:gd name="T8" fmla="*/ 2147483646 w 112"/>
              <a:gd name="T9" fmla="*/ 2147483646 h 77"/>
              <a:gd name="T10" fmla="*/ 0 w 112"/>
              <a:gd name="T11" fmla="*/ 2147483646 h 77"/>
              <a:gd name="T12" fmla="*/ 2147483646 w 112"/>
              <a:gd name="T13" fmla="*/ 2147483646 h 77"/>
              <a:gd name="T14" fmla="*/ 2147483646 w 112"/>
              <a:gd name="T15" fmla="*/ 2147483646 h 77"/>
              <a:gd name="T16" fmla="*/ 2147483646 w 112"/>
              <a:gd name="T17" fmla="*/ 2147483646 h 77"/>
              <a:gd name="T18" fmla="*/ 2147483646 w 112"/>
              <a:gd name="T19" fmla="*/ 2147483646 h 77"/>
              <a:gd name="T20" fmla="*/ 2147483646 w 112"/>
              <a:gd name="T21" fmla="*/ 2147483646 h 77"/>
              <a:gd name="T22" fmla="*/ 2147483646 w 112"/>
              <a:gd name="T23" fmla="*/ 2147483646 h 77"/>
              <a:gd name="T24" fmla="*/ 2147483646 w 112"/>
              <a:gd name="T25" fmla="*/ 2147483646 h 77"/>
              <a:gd name="T26" fmla="*/ 2147483646 w 112"/>
              <a:gd name="T27" fmla="*/ 2147483646 h 77"/>
              <a:gd name="T28" fmla="*/ 2147483646 w 112"/>
              <a:gd name="T29" fmla="*/ 2147483646 h 77"/>
              <a:gd name="T30" fmla="*/ 2147483646 w 112"/>
              <a:gd name="T31" fmla="*/ 2147483646 h 77"/>
              <a:gd name="T32" fmla="*/ 2147483646 w 112"/>
              <a:gd name="T33" fmla="*/ 2147483646 h 77"/>
              <a:gd name="T34" fmla="*/ 2147483646 w 112"/>
              <a:gd name="T35" fmla="*/ 2147483646 h 77"/>
              <a:gd name="T36" fmla="*/ 2147483646 w 112"/>
              <a:gd name="T37" fmla="*/ 2147483646 h 77"/>
              <a:gd name="T38" fmla="*/ 2147483646 w 112"/>
              <a:gd name="T39" fmla="*/ 2147483646 h 77"/>
              <a:gd name="T40" fmla="*/ 2147483646 w 112"/>
              <a:gd name="T41" fmla="*/ 2147483646 h 77"/>
              <a:gd name="T42" fmla="*/ 2147483646 w 112"/>
              <a:gd name="T43" fmla="*/ 2147483646 h 77"/>
              <a:gd name="T44" fmla="*/ 2147483646 w 112"/>
              <a:gd name="T45" fmla="*/ 2147483646 h 77"/>
              <a:gd name="T46" fmla="*/ 2147483646 w 112"/>
              <a:gd name="T47" fmla="*/ 2147483646 h 77"/>
              <a:gd name="T48" fmla="*/ 2147483646 w 112"/>
              <a:gd name="T49" fmla="*/ 2147483646 h 77"/>
              <a:gd name="T50" fmla="*/ 2147483646 w 112"/>
              <a:gd name="T51" fmla="*/ 2147483646 h 77"/>
              <a:gd name="T52" fmla="*/ 2147483646 w 112"/>
              <a:gd name="T53" fmla="*/ 2147483646 h 77"/>
              <a:gd name="T54" fmla="*/ 2147483646 w 112"/>
              <a:gd name="T55" fmla="*/ 2147483646 h 77"/>
              <a:gd name="T56" fmla="*/ 2147483646 w 112"/>
              <a:gd name="T57" fmla="*/ 2147483646 h 77"/>
              <a:gd name="T58" fmla="*/ 2147483646 w 112"/>
              <a:gd name="T59" fmla="*/ 2147483646 h 77"/>
              <a:gd name="T60" fmla="*/ 2147483646 w 112"/>
              <a:gd name="T61" fmla="*/ 2147483646 h 77"/>
              <a:gd name="T62" fmla="*/ 2147483646 w 112"/>
              <a:gd name="T63" fmla="*/ 2147483646 h 77"/>
              <a:gd name="T64" fmla="*/ 2147483646 w 112"/>
              <a:gd name="T65" fmla="*/ 2147483646 h 77"/>
              <a:gd name="T66" fmla="*/ 2147483646 w 112"/>
              <a:gd name="T67" fmla="*/ 2147483646 h 77"/>
              <a:gd name="T68" fmla="*/ 2147483646 w 112"/>
              <a:gd name="T69" fmla="*/ 2147483646 h 77"/>
              <a:gd name="T70" fmla="*/ 2147483646 w 112"/>
              <a:gd name="T71" fmla="*/ 2147483646 h 77"/>
              <a:gd name="T72" fmla="*/ 2147483646 w 112"/>
              <a:gd name="T73" fmla="*/ 2147483646 h 77"/>
              <a:gd name="T74" fmla="*/ 2147483646 w 112"/>
              <a:gd name="T75" fmla="*/ 2147483646 h 77"/>
              <a:gd name="T76" fmla="*/ 2147483646 w 112"/>
              <a:gd name="T77" fmla="*/ 2147483646 h 77"/>
              <a:gd name="T78" fmla="*/ 2147483646 w 112"/>
              <a:gd name="T79" fmla="*/ 2147483646 h 77"/>
              <a:gd name="T80" fmla="*/ 2147483646 w 112"/>
              <a:gd name="T81" fmla="*/ 2147483646 h 77"/>
              <a:gd name="T82" fmla="*/ 2147483646 w 112"/>
              <a:gd name="T83" fmla="*/ 2147483646 h 77"/>
              <a:gd name="T84" fmla="*/ 2147483646 w 112"/>
              <a:gd name="T85" fmla="*/ 2147483646 h 77"/>
              <a:gd name="T86" fmla="*/ 2147483646 w 112"/>
              <a:gd name="T87" fmla="*/ 2147483646 h 77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12" h="77">
                <a:moveTo>
                  <a:pt x="56" y="0"/>
                </a:moveTo>
                <a:cubicBezTo>
                  <a:pt x="62" y="0"/>
                  <a:pt x="66" y="4"/>
                  <a:pt x="66" y="10"/>
                </a:cubicBezTo>
                <a:cubicBezTo>
                  <a:pt x="66" y="15"/>
                  <a:pt x="62" y="20"/>
                  <a:pt x="56" y="20"/>
                </a:cubicBezTo>
                <a:cubicBezTo>
                  <a:pt x="51" y="20"/>
                  <a:pt x="46" y="15"/>
                  <a:pt x="46" y="10"/>
                </a:cubicBezTo>
                <a:cubicBezTo>
                  <a:pt x="46" y="4"/>
                  <a:pt x="51" y="0"/>
                  <a:pt x="56" y="0"/>
                </a:cubicBezTo>
                <a:close/>
                <a:moveTo>
                  <a:pt x="15" y="49"/>
                </a:moveTo>
                <a:cubicBezTo>
                  <a:pt x="15" y="66"/>
                  <a:pt x="15" y="66"/>
                  <a:pt x="15" y="66"/>
                </a:cubicBezTo>
                <a:cubicBezTo>
                  <a:pt x="10" y="66"/>
                  <a:pt x="10" y="66"/>
                  <a:pt x="10" y="66"/>
                </a:cubicBezTo>
                <a:cubicBezTo>
                  <a:pt x="10" y="52"/>
                  <a:pt x="10" y="52"/>
                  <a:pt x="10" y="52"/>
                </a:cubicBezTo>
                <a:cubicBezTo>
                  <a:pt x="9" y="52"/>
                  <a:pt x="9" y="52"/>
                  <a:pt x="9" y="52"/>
                </a:cubicBezTo>
                <a:cubicBezTo>
                  <a:pt x="9" y="66"/>
                  <a:pt x="9" y="66"/>
                  <a:pt x="9" y="66"/>
                </a:cubicBezTo>
                <a:cubicBezTo>
                  <a:pt x="4" y="66"/>
                  <a:pt x="4" y="66"/>
                  <a:pt x="4" y="66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46"/>
                  <a:pt x="4" y="46"/>
                  <a:pt x="4" y="46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1"/>
                  <a:pt x="1" y="29"/>
                  <a:pt x="4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30"/>
                  <a:pt x="13" y="30"/>
                  <a:pt x="13" y="31"/>
                </a:cubicBezTo>
                <a:cubicBezTo>
                  <a:pt x="13" y="49"/>
                  <a:pt x="13" y="49"/>
                  <a:pt x="13" y="49"/>
                </a:cubicBezTo>
                <a:cubicBezTo>
                  <a:pt x="15" y="49"/>
                  <a:pt x="15" y="49"/>
                  <a:pt x="15" y="49"/>
                </a:cubicBezTo>
                <a:close/>
                <a:moveTo>
                  <a:pt x="10" y="15"/>
                </a:moveTo>
                <a:cubicBezTo>
                  <a:pt x="13" y="15"/>
                  <a:pt x="16" y="18"/>
                  <a:pt x="16" y="22"/>
                </a:cubicBezTo>
                <a:cubicBezTo>
                  <a:pt x="16" y="23"/>
                  <a:pt x="16" y="24"/>
                  <a:pt x="15" y="25"/>
                </a:cubicBezTo>
                <a:cubicBezTo>
                  <a:pt x="15" y="26"/>
                  <a:pt x="15" y="26"/>
                  <a:pt x="14" y="26"/>
                </a:cubicBezTo>
                <a:cubicBezTo>
                  <a:pt x="13" y="27"/>
                  <a:pt x="12" y="28"/>
                  <a:pt x="10" y="28"/>
                </a:cubicBezTo>
                <a:cubicBezTo>
                  <a:pt x="6" y="28"/>
                  <a:pt x="3" y="25"/>
                  <a:pt x="3" y="22"/>
                </a:cubicBezTo>
                <a:cubicBezTo>
                  <a:pt x="3" y="18"/>
                  <a:pt x="6" y="15"/>
                  <a:pt x="10" y="15"/>
                </a:cubicBezTo>
                <a:close/>
                <a:moveTo>
                  <a:pt x="96" y="49"/>
                </a:moveTo>
                <a:cubicBezTo>
                  <a:pt x="96" y="66"/>
                  <a:pt x="96" y="66"/>
                  <a:pt x="96" y="66"/>
                </a:cubicBezTo>
                <a:cubicBezTo>
                  <a:pt x="101" y="66"/>
                  <a:pt x="101" y="66"/>
                  <a:pt x="101" y="66"/>
                </a:cubicBezTo>
                <a:cubicBezTo>
                  <a:pt x="101" y="52"/>
                  <a:pt x="101" y="52"/>
                  <a:pt x="101" y="52"/>
                </a:cubicBezTo>
                <a:cubicBezTo>
                  <a:pt x="102" y="52"/>
                  <a:pt x="102" y="52"/>
                  <a:pt x="102" y="52"/>
                </a:cubicBezTo>
                <a:cubicBezTo>
                  <a:pt x="102" y="66"/>
                  <a:pt x="102" y="66"/>
                  <a:pt x="102" y="66"/>
                </a:cubicBezTo>
                <a:cubicBezTo>
                  <a:pt x="107" y="66"/>
                  <a:pt x="107" y="66"/>
                  <a:pt x="107" y="66"/>
                </a:cubicBezTo>
                <a:cubicBezTo>
                  <a:pt x="107" y="49"/>
                  <a:pt x="107" y="49"/>
                  <a:pt x="107" y="49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37"/>
                  <a:pt x="107" y="37"/>
                  <a:pt x="107" y="37"/>
                </a:cubicBezTo>
                <a:cubicBezTo>
                  <a:pt x="107" y="46"/>
                  <a:pt x="107" y="46"/>
                  <a:pt x="107" y="46"/>
                </a:cubicBezTo>
                <a:cubicBezTo>
                  <a:pt x="112" y="46"/>
                  <a:pt x="112" y="46"/>
                  <a:pt x="112" y="46"/>
                </a:cubicBezTo>
                <a:cubicBezTo>
                  <a:pt x="112" y="33"/>
                  <a:pt x="112" y="33"/>
                  <a:pt x="112" y="33"/>
                </a:cubicBezTo>
                <a:cubicBezTo>
                  <a:pt x="112" y="31"/>
                  <a:pt x="110" y="29"/>
                  <a:pt x="107" y="29"/>
                </a:cubicBezTo>
                <a:cubicBezTo>
                  <a:pt x="98" y="29"/>
                  <a:pt x="98" y="29"/>
                  <a:pt x="98" y="29"/>
                </a:cubicBezTo>
                <a:cubicBezTo>
                  <a:pt x="98" y="30"/>
                  <a:pt x="98" y="30"/>
                  <a:pt x="98" y="31"/>
                </a:cubicBezTo>
                <a:cubicBezTo>
                  <a:pt x="98" y="49"/>
                  <a:pt x="98" y="49"/>
                  <a:pt x="98" y="49"/>
                </a:cubicBezTo>
                <a:cubicBezTo>
                  <a:pt x="96" y="49"/>
                  <a:pt x="96" y="49"/>
                  <a:pt x="96" y="49"/>
                </a:cubicBezTo>
                <a:close/>
                <a:moveTo>
                  <a:pt x="101" y="15"/>
                </a:moveTo>
                <a:cubicBezTo>
                  <a:pt x="98" y="15"/>
                  <a:pt x="95" y="18"/>
                  <a:pt x="95" y="22"/>
                </a:cubicBezTo>
                <a:cubicBezTo>
                  <a:pt x="95" y="23"/>
                  <a:pt x="95" y="24"/>
                  <a:pt x="96" y="25"/>
                </a:cubicBezTo>
                <a:cubicBezTo>
                  <a:pt x="96" y="26"/>
                  <a:pt x="97" y="26"/>
                  <a:pt x="97" y="26"/>
                </a:cubicBezTo>
                <a:cubicBezTo>
                  <a:pt x="98" y="27"/>
                  <a:pt x="100" y="28"/>
                  <a:pt x="101" y="28"/>
                </a:cubicBezTo>
                <a:cubicBezTo>
                  <a:pt x="105" y="28"/>
                  <a:pt x="108" y="25"/>
                  <a:pt x="108" y="22"/>
                </a:cubicBezTo>
                <a:cubicBezTo>
                  <a:pt x="108" y="18"/>
                  <a:pt x="105" y="15"/>
                  <a:pt x="101" y="15"/>
                </a:cubicBezTo>
                <a:close/>
                <a:moveTo>
                  <a:pt x="75" y="51"/>
                </a:moveTo>
                <a:cubicBezTo>
                  <a:pt x="75" y="72"/>
                  <a:pt x="75" y="72"/>
                  <a:pt x="75" y="72"/>
                </a:cubicBezTo>
                <a:cubicBezTo>
                  <a:pt x="80" y="72"/>
                  <a:pt x="80" y="72"/>
                  <a:pt x="80" y="72"/>
                </a:cubicBezTo>
                <a:cubicBezTo>
                  <a:pt x="80" y="54"/>
                  <a:pt x="80" y="54"/>
                  <a:pt x="80" y="54"/>
                </a:cubicBezTo>
                <a:cubicBezTo>
                  <a:pt x="82" y="54"/>
                  <a:pt x="82" y="54"/>
                  <a:pt x="82" y="54"/>
                </a:cubicBezTo>
                <a:cubicBezTo>
                  <a:pt x="82" y="72"/>
                  <a:pt x="82" y="72"/>
                  <a:pt x="82" y="72"/>
                </a:cubicBezTo>
                <a:cubicBezTo>
                  <a:pt x="87" y="72"/>
                  <a:pt x="87" y="72"/>
                  <a:pt x="87" y="72"/>
                </a:cubicBezTo>
                <a:cubicBezTo>
                  <a:pt x="87" y="51"/>
                  <a:pt x="87" y="51"/>
                  <a:pt x="87" y="51"/>
                </a:cubicBezTo>
                <a:cubicBezTo>
                  <a:pt x="87" y="47"/>
                  <a:pt x="87" y="47"/>
                  <a:pt x="87" y="47"/>
                </a:cubicBezTo>
                <a:cubicBezTo>
                  <a:pt x="87" y="36"/>
                  <a:pt x="87" y="36"/>
                  <a:pt x="87" y="36"/>
                </a:cubicBezTo>
                <a:cubicBezTo>
                  <a:pt x="88" y="36"/>
                  <a:pt x="88" y="36"/>
                  <a:pt x="88" y="36"/>
                </a:cubicBezTo>
                <a:cubicBezTo>
                  <a:pt x="88" y="47"/>
                  <a:pt x="88" y="47"/>
                  <a:pt x="88" y="47"/>
                </a:cubicBezTo>
                <a:cubicBezTo>
                  <a:pt x="94" y="47"/>
                  <a:pt x="94" y="47"/>
                  <a:pt x="94" y="47"/>
                </a:cubicBezTo>
                <a:cubicBezTo>
                  <a:pt x="94" y="31"/>
                  <a:pt x="94" y="31"/>
                  <a:pt x="94" y="31"/>
                </a:cubicBezTo>
                <a:cubicBezTo>
                  <a:pt x="94" y="28"/>
                  <a:pt x="91" y="26"/>
                  <a:pt x="88" y="26"/>
                </a:cubicBezTo>
                <a:cubicBezTo>
                  <a:pt x="77" y="26"/>
                  <a:pt x="77" y="26"/>
                  <a:pt x="77" y="26"/>
                </a:cubicBezTo>
                <a:cubicBezTo>
                  <a:pt x="77" y="27"/>
                  <a:pt x="77" y="28"/>
                  <a:pt x="77" y="28"/>
                </a:cubicBezTo>
                <a:cubicBezTo>
                  <a:pt x="77" y="51"/>
                  <a:pt x="77" y="51"/>
                  <a:pt x="77" y="51"/>
                </a:cubicBezTo>
                <a:cubicBezTo>
                  <a:pt x="75" y="51"/>
                  <a:pt x="75" y="51"/>
                  <a:pt x="75" y="51"/>
                </a:cubicBezTo>
                <a:close/>
                <a:moveTo>
                  <a:pt x="65" y="47"/>
                </a:moveTo>
                <a:cubicBezTo>
                  <a:pt x="65" y="32"/>
                  <a:pt x="65" y="32"/>
                  <a:pt x="6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4" y="47"/>
                  <a:pt x="64" y="47"/>
                  <a:pt x="64" y="47"/>
                </a:cubicBezTo>
                <a:cubicBezTo>
                  <a:pt x="64" y="50"/>
                  <a:pt x="64" y="50"/>
                  <a:pt x="64" y="50"/>
                </a:cubicBezTo>
                <a:cubicBezTo>
                  <a:pt x="64" y="77"/>
                  <a:pt x="64" y="77"/>
                  <a:pt x="64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55"/>
                  <a:pt x="57" y="55"/>
                  <a:pt x="57" y="55"/>
                </a:cubicBezTo>
                <a:cubicBezTo>
                  <a:pt x="55" y="55"/>
                  <a:pt x="55" y="55"/>
                  <a:pt x="55" y="55"/>
                </a:cubicBezTo>
                <a:cubicBezTo>
                  <a:pt x="55" y="77"/>
                  <a:pt x="55" y="77"/>
                  <a:pt x="55" y="77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50"/>
                  <a:pt x="48" y="50"/>
                  <a:pt x="48" y="50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32"/>
                  <a:pt x="48" y="32"/>
                  <a:pt x="48" y="32"/>
                </a:cubicBezTo>
                <a:cubicBezTo>
                  <a:pt x="47" y="32"/>
                  <a:pt x="47" y="32"/>
                  <a:pt x="47" y="32"/>
                </a:cubicBezTo>
                <a:cubicBezTo>
                  <a:pt x="47" y="47"/>
                  <a:pt x="47" y="47"/>
                  <a:pt x="47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27"/>
                  <a:pt x="41" y="27"/>
                  <a:pt x="41" y="27"/>
                </a:cubicBezTo>
                <a:cubicBezTo>
                  <a:pt x="41" y="24"/>
                  <a:pt x="44" y="21"/>
                  <a:pt x="47" y="21"/>
                </a:cubicBezTo>
                <a:cubicBezTo>
                  <a:pt x="66" y="21"/>
                  <a:pt x="46" y="21"/>
                  <a:pt x="65" y="21"/>
                </a:cubicBezTo>
                <a:cubicBezTo>
                  <a:pt x="69" y="21"/>
                  <a:pt x="71" y="24"/>
                  <a:pt x="71" y="27"/>
                </a:cubicBezTo>
                <a:cubicBezTo>
                  <a:pt x="71" y="47"/>
                  <a:pt x="71" y="47"/>
                  <a:pt x="71" y="47"/>
                </a:cubicBezTo>
                <a:cubicBezTo>
                  <a:pt x="70" y="47"/>
                  <a:pt x="68" y="47"/>
                  <a:pt x="65" y="47"/>
                </a:cubicBezTo>
                <a:close/>
                <a:moveTo>
                  <a:pt x="37" y="51"/>
                </a:moveTo>
                <a:cubicBezTo>
                  <a:pt x="37" y="72"/>
                  <a:pt x="37" y="72"/>
                  <a:pt x="37" y="72"/>
                </a:cubicBezTo>
                <a:cubicBezTo>
                  <a:pt x="31" y="72"/>
                  <a:pt x="31" y="72"/>
                  <a:pt x="31" y="72"/>
                </a:cubicBezTo>
                <a:cubicBezTo>
                  <a:pt x="31" y="54"/>
                  <a:pt x="31" y="54"/>
                  <a:pt x="31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72"/>
                  <a:pt x="30" y="72"/>
                  <a:pt x="30" y="72"/>
                </a:cubicBezTo>
                <a:cubicBezTo>
                  <a:pt x="24" y="72"/>
                  <a:pt x="24" y="72"/>
                  <a:pt x="24" y="72"/>
                </a:cubicBezTo>
                <a:cubicBezTo>
                  <a:pt x="24" y="51"/>
                  <a:pt x="24" y="51"/>
                  <a:pt x="24" y="51"/>
                </a:cubicBezTo>
                <a:cubicBezTo>
                  <a:pt x="24" y="47"/>
                  <a:pt x="24" y="47"/>
                  <a:pt x="24" y="47"/>
                </a:cubicBezTo>
                <a:cubicBezTo>
                  <a:pt x="24" y="36"/>
                  <a:pt x="24" y="36"/>
                  <a:pt x="24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47"/>
                  <a:pt x="23" y="47"/>
                  <a:pt x="23" y="47"/>
                </a:cubicBezTo>
                <a:cubicBezTo>
                  <a:pt x="18" y="47"/>
                  <a:pt x="18" y="47"/>
                  <a:pt x="18" y="47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28"/>
                  <a:pt x="20" y="26"/>
                  <a:pt x="23" y="26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27"/>
                  <a:pt x="35" y="28"/>
                  <a:pt x="35" y="28"/>
                </a:cubicBezTo>
                <a:cubicBezTo>
                  <a:pt x="35" y="51"/>
                  <a:pt x="35" y="51"/>
                  <a:pt x="35" y="51"/>
                </a:cubicBezTo>
                <a:cubicBezTo>
                  <a:pt x="37" y="51"/>
                  <a:pt x="37" y="51"/>
                  <a:pt x="37" y="51"/>
                </a:cubicBezTo>
                <a:close/>
                <a:moveTo>
                  <a:pt x="31" y="9"/>
                </a:moveTo>
                <a:cubicBezTo>
                  <a:pt x="35" y="9"/>
                  <a:pt x="39" y="12"/>
                  <a:pt x="39" y="17"/>
                </a:cubicBezTo>
                <a:cubicBezTo>
                  <a:pt x="39" y="19"/>
                  <a:pt x="38" y="20"/>
                  <a:pt x="37" y="22"/>
                </a:cubicBezTo>
                <a:cubicBezTo>
                  <a:pt x="37" y="22"/>
                  <a:pt x="37" y="22"/>
                  <a:pt x="37" y="23"/>
                </a:cubicBezTo>
                <a:cubicBezTo>
                  <a:pt x="35" y="24"/>
                  <a:pt x="33" y="25"/>
                  <a:pt x="31" y="25"/>
                </a:cubicBezTo>
                <a:cubicBezTo>
                  <a:pt x="26" y="25"/>
                  <a:pt x="22" y="21"/>
                  <a:pt x="22" y="17"/>
                </a:cubicBezTo>
                <a:cubicBezTo>
                  <a:pt x="22" y="12"/>
                  <a:pt x="26" y="9"/>
                  <a:pt x="31" y="9"/>
                </a:cubicBezTo>
                <a:close/>
                <a:moveTo>
                  <a:pt x="81" y="9"/>
                </a:moveTo>
                <a:cubicBezTo>
                  <a:pt x="76" y="9"/>
                  <a:pt x="73" y="12"/>
                  <a:pt x="73" y="17"/>
                </a:cubicBezTo>
                <a:cubicBezTo>
                  <a:pt x="73" y="19"/>
                  <a:pt x="73" y="20"/>
                  <a:pt x="74" y="22"/>
                </a:cubicBezTo>
                <a:cubicBezTo>
                  <a:pt x="75" y="22"/>
                  <a:pt x="75" y="22"/>
                  <a:pt x="75" y="23"/>
                </a:cubicBezTo>
                <a:cubicBezTo>
                  <a:pt x="77" y="24"/>
                  <a:pt x="79" y="25"/>
                  <a:pt x="81" y="25"/>
                </a:cubicBezTo>
                <a:cubicBezTo>
                  <a:pt x="85" y="25"/>
                  <a:pt x="89" y="21"/>
                  <a:pt x="89" y="17"/>
                </a:cubicBezTo>
                <a:cubicBezTo>
                  <a:pt x="89" y="12"/>
                  <a:pt x="85" y="9"/>
                  <a:pt x="81" y="9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 contourW="12700"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454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52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400"/>
                            </p:stCondLst>
                            <p:childTnLst>
                              <p:par>
                                <p:cTn id="6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700"/>
                            </p:stCondLst>
                            <p:childTnLst>
                              <p:par>
                                <p:cTn id="1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4" dur="500"/>
                                        <p:tgtEl>
                                          <p:spTgt spid="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620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5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4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5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5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5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5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" presetID="4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5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5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5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5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" presetID="42" presetClass="entr" presetSubtype="0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5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5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42" presetClass="entr" presetSubtype="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5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5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" presetID="42" presetClass="entr" presetSubtype="0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5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42" presetClass="entr" presetSubtype="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500"/>
                                        <p:tgtEl>
                                          <p:spTgt spid="4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 fill="hold"/>
                                        <p:tgtEl>
                                          <p:spTgt spid="4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6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4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4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42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4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4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6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4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4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1" presetID="42" presetClass="entr" presetSubtype="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4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4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42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8" dur="500"/>
                                        <p:tgtEl>
                                          <p:spTgt spid="4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4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42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42" presetClass="entr" presetSubtype="0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500"/>
                                        <p:tgtEl>
                                          <p:spTgt spid="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254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2222222"/>
</p:tagLst>
</file>

<file path=ppt/theme/theme1.xml><?xml version="1.0" encoding="utf-8"?>
<a:theme xmlns:a="http://schemas.openxmlformats.org/drawingml/2006/main" name="Office 主题​​">
  <a:themeElements>
    <a:clrScheme name="自定义 2">
      <a:dk1>
        <a:sysClr val="windowText" lastClr="000000"/>
      </a:dk1>
      <a:lt1>
        <a:sysClr val="window" lastClr="FFFFFF"/>
      </a:lt1>
      <a:dk2>
        <a:srgbClr val="FFFFFF"/>
      </a:dk2>
      <a:lt2>
        <a:srgbClr val="FFFFFF"/>
      </a:lt2>
      <a:accent1>
        <a:srgbClr val="0E647C"/>
      </a:accent1>
      <a:accent2>
        <a:srgbClr val="2DB2A4"/>
      </a:accent2>
      <a:accent3>
        <a:srgbClr val="74AF47"/>
      </a:accent3>
      <a:accent4>
        <a:srgbClr val="755DA1"/>
      </a:accent4>
      <a:accent5>
        <a:srgbClr val="4BACC6"/>
      </a:accent5>
      <a:accent6>
        <a:srgbClr val="F87A08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5975</TotalTime>
  <Words>227</Words>
  <Application>Microsoft Office PowerPoint</Application>
  <PresentationFormat>全屏显示(16:9)</PresentationFormat>
  <Paragraphs>51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298</cp:revision>
  <dcterms:created xsi:type="dcterms:W3CDTF">2015-04-24T01:01:13Z</dcterms:created>
  <dcterms:modified xsi:type="dcterms:W3CDTF">2016-03-16T02:42:01Z</dcterms:modified>
</cp:coreProperties>
</file>