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1" r:id="rId3"/>
    <p:sldId id="27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818"/>
    <a:srgbClr val="EB4161"/>
    <a:srgbClr val="D2D3D5"/>
    <a:srgbClr val="ADAFB3"/>
    <a:srgbClr val="4BECC9"/>
    <a:srgbClr val="43C7A9"/>
    <a:srgbClr val="4F96BD"/>
    <a:srgbClr val="4084AA"/>
    <a:srgbClr val="35B193"/>
    <a:srgbClr val="ED51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9" autoAdjust="0"/>
    <p:restoredTop sz="94660"/>
  </p:normalViewPr>
  <p:slideViewPr>
    <p:cSldViewPr snapToGrid="0">
      <p:cViewPr varScale="1">
        <p:scale>
          <a:sx n="90" d="100"/>
          <a:sy n="90" d="100"/>
        </p:scale>
        <p:origin x="4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640A8-D2A2-4EFB-918A-7758CE2AFDB9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16873-8523-4A6D-B5C1-CFCD7D294D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14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97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49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323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47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18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5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1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533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02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5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69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4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8938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29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7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42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91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62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24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95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3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6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0994F-C081-4A7A-8942-1077279D69C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3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6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267076" y="2138963"/>
            <a:ext cx="5657849" cy="3761175"/>
            <a:chOff x="3352800" y="2144324"/>
            <a:chExt cx="5657849" cy="3761175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7306" y="3672816"/>
              <a:ext cx="3107944" cy="561432"/>
              <a:chOff x="4757737" y="3683059"/>
              <a:chExt cx="2676525" cy="561432"/>
            </a:xfrm>
          </p:grpSpPr>
          <p:sp>
            <p:nvSpPr>
              <p:cNvPr id="19" name="梯形 18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DF3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E24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点击输入内容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81450" y="4235384"/>
              <a:ext cx="4404179" cy="982481"/>
              <a:chOff x="4757737" y="3683059"/>
              <a:chExt cx="2676525" cy="561432"/>
            </a:xfrm>
          </p:grpSpPr>
          <p:sp>
            <p:nvSpPr>
              <p:cNvPr id="24" name="梯形 23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4F96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zh-CN" altLang="en-US" sz="2400" dirty="0"/>
                  <a:t>点击输入内容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52800" y="4914144"/>
              <a:ext cx="5657849" cy="991355"/>
              <a:chOff x="4757737" y="3683059"/>
              <a:chExt cx="2676525" cy="561432"/>
            </a:xfrm>
          </p:grpSpPr>
          <p:sp>
            <p:nvSpPr>
              <p:cNvPr id="30" name="梯形 29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36B4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43C7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 dirty="0"/>
                  <a:t>点击输入内容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412454" y="2144324"/>
              <a:ext cx="1497647" cy="1548012"/>
              <a:chOff x="3440113" y="2025651"/>
              <a:chExt cx="1604963" cy="1658937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440113" y="2027238"/>
                <a:ext cx="1597025" cy="165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725863" y="2065338"/>
                <a:ext cx="1090613" cy="1544637"/>
              </a:xfrm>
              <a:custGeom>
                <a:avLst/>
                <a:gdLst>
                  <a:gd name="T0" fmla="*/ 918 w 975"/>
                  <a:gd name="T1" fmla="*/ 527 h 1385"/>
                  <a:gd name="T2" fmla="*/ 975 w 975"/>
                  <a:gd name="T3" fmla="*/ 0 h 1385"/>
                  <a:gd name="T4" fmla="*/ 0 w 975"/>
                  <a:gd name="T5" fmla="*/ 0 h 1385"/>
                  <a:gd name="T6" fmla="*/ 57 w 975"/>
                  <a:gd name="T7" fmla="*/ 527 h 1385"/>
                  <a:gd name="T8" fmla="*/ 446 w 975"/>
                  <a:gd name="T9" fmla="*/ 992 h 1385"/>
                  <a:gd name="T10" fmla="*/ 446 w 975"/>
                  <a:gd name="T11" fmla="*/ 1261 h 1385"/>
                  <a:gd name="T12" fmla="*/ 214 w 975"/>
                  <a:gd name="T13" fmla="*/ 1261 h 1385"/>
                  <a:gd name="T14" fmla="*/ 132 w 975"/>
                  <a:gd name="T15" fmla="*/ 1385 h 1385"/>
                  <a:gd name="T16" fmla="*/ 842 w 975"/>
                  <a:gd name="T17" fmla="*/ 1385 h 1385"/>
                  <a:gd name="T18" fmla="*/ 761 w 975"/>
                  <a:gd name="T19" fmla="*/ 1261 h 1385"/>
                  <a:gd name="T20" fmla="*/ 529 w 975"/>
                  <a:gd name="T21" fmla="*/ 1261 h 1385"/>
                  <a:gd name="T22" fmla="*/ 529 w 975"/>
                  <a:gd name="T23" fmla="*/ 992 h 1385"/>
                  <a:gd name="T24" fmla="*/ 918 w 975"/>
                  <a:gd name="T25" fmla="*/ 527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5" h="1385">
                    <a:moveTo>
                      <a:pt x="918" y="527"/>
                    </a:moveTo>
                    <a:cubicBezTo>
                      <a:pt x="975" y="0"/>
                      <a:pt x="975" y="0"/>
                      <a:pt x="9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7" y="527"/>
                      <a:pt x="57" y="527"/>
                      <a:pt x="57" y="527"/>
                    </a:cubicBezTo>
                    <a:cubicBezTo>
                      <a:pt x="57" y="770"/>
                      <a:pt x="228" y="969"/>
                      <a:pt x="446" y="992"/>
                    </a:cubicBezTo>
                    <a:cubicBezTo>
                      <a:pt x="446" y="1261"/>
                      <a:pt x="446" y="1261"/>
                      <a:pt x="446" y="1261"/>
                    </a:cubicBezTo>
                    <a:cubicBezTo>
                      <a:pt x="214" y="1261"/>
                      <a:pt x="214" y="1261"/>
                      <a:pt x="214" y="1261"/>
                    </a:cubicBezTo>
                    <a:cubicBezTo>
                      <a:pt x="169" y="1261"/>
                      <a:pt x="132" y="1316"/>
                      <a:pt x="132" y="1385"/>
                    </a:cubicBezTo>
                    <a:cubicBezTo>
                      <a:pt x="842" y="1385"/>
                      <a:pt x="842" y="1385"/>
                      <a:pt x="842" y="1385"/>
                    </a:cubicBezTo>
                    <a:cubicBezTo>
                      <a:pt x="842" y="1316"/>
                      <a:pt x="806" y="1261"/>
                      <a:pt x="761" y="1261"/>
                    </a:cubicBezTo>
                    <a:cubicBezTo>
                      <a:pt x="529" y="1261"/>
                      <a:pt x="529" y="1261"/>
                      <a:pt x="529" y="1261"/>
                    </a:cubicBezTo>
                    <a:cubicBezTo>
                      <a:pt x="529" y="992"/>
                      <a:pt x="529" y="992"/>
                      <a:pt x="529" y="992"/>
                    </a:cubicBezTo>
                    <a:cubicBezTo>
                      <a:pt x="747" y="969"/>
                      <a:pt x="918" y="770"/>
                      <a:pt x="918" y="527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4683126" y="2219325"/>
                <a:ext cx="361950" cy="642937"/>
              </a:xfrm>
              <a:custGeom>
                <a:avLst/>
                <a:gdLst>
                  <a:gd name="T0" fmla="*/ 270 w 323"/>
                  <a:gd name="T1" fmla="*/ 52 h 576"/>
                  <a:gd name="T2" fmla="*/ 141 w 323"/>
                  <a:gd name="T3" fmla="*/ 8 h 576"/>
                  <a:gd name="T4" fmla="*/ 88 w 323"/>
                  <a:gd name="T5" fmla="*/ 1 h 576"/>
                  <a:gd name="T6" fmla="*/ 83 w 323"/>
                  <a:gd name="T7" fmla="*/ 0 h 576"/>
                  <a:gd name="T8" fmla="*/ 75 w 323"/>
                  <a:gd name="T9" fmla="*/ 54 h 576"/>
                  <a:gd name="T10" fmla="*/ 82 w 323"/>
                  <a:gd name="T11" fmla="*/ 55 h 576"/>
                  <a:gd name="T12" fmla="*/ 133 w 323"/>
                  <a:gd name="T13" fmla="*/ 61 h 576"/>
                  <a:gd name="T14" fmla="*/ 261 w 323"/>
                  <a:gd name="T15" fmla="*/ 183 h 576"/>
                  <a:gd name="T16" fmla="*/ 11 w 323"/>
                  <a:gd name="T17" fmla="*/ 495 h 576"/>
                  <a:gd name="T18" fmla="*/ 0 w 323"/>
                  <a:gd name="T19" fmla="*/ 576 h 576"/>
                  <a:gd name="T20" fmla="*/ 130 w 323"/>
                  <a:gd name="T21" fmla="*/ 460 h 576"/>
                  <a:gd name="T22" fmla="*/ 315 w 323"/>
                  <a:gd name="T23" fmla="*/ 191 h 576"/>
                  <a:gd name="T24" fmla="*/ 270 w 323"/>
                  <a:gd name="T25" fmla="*/ 5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576">
                    <a:moveTo>
                      <a:pt x="270" y="52"/>
                    </a:moveTo>
                    <a:cubicBezTo>
                      <a:pt x="234" y="24"/>
                      <a:pt x="185" y="14"/>
                      <a:pt x="141" y="8"/>
                    </a:cubicBezTo>
                    <a:cubicBezTo>
                      <a:pt x="123" y="5"/>
                      <a:pt x="105" y="3"/>
                      <a:pt x="88" y="1"/>
                    </a:cubicBezTo>
                    <a:cubicBezTo>
                      <a:pt x="86" y="1"/>
                      <a:pt x="85" y="1"/>
                      <a:pt x="83" y="0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8" y="55"/>
                      <a:pt x="80" y="55"/>
                      <a:pt x="82" y="55"/>
                    </a:cubicBezTo>
                    <a:cubicBezTo>
                      <a:pt x="99" y="57"/>
                      <a:pt x="116" y="59"/>
                      <a:pt x="133" y="61"/>
                    </a:cubicBezTo>
                    <a:cubicBezTo>
                      <a:pt x="241" y="77"/>
                      <a:pt x="272" y="107"/>
                      <a:pt x="261" y="183"/>
                    </a:cubicBezTo>
                    <a:cubicBezTo>
                      <a:pt x="248" y="273"/>
                      <a:pt x="112" y="408"/>
                      <a:pt x="11" y="495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30" y="551"/>
                      <a:pt x="79" y="509"/>
                      <a:pt x="130" y="460"/>
                    </a:cubicBezTo>
                    <a:cubicBezTo>
                      <a:pt x="242" y="351"/>
                      <a:pt x="304" y="261"/>
                      <a:pt x="315" y="191"/>
                    </a:cubicBezTo>
                    <a:cubicBezTo>
                      <a:pt x="323" y="129"/>
                      <a:pt x="308" y="83"/>
                      <a:pt x="270" y="52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3503613" y="2219325"/>
                <a:ext cx="361950" cy="642937"/>
              </a:xfrm>
              <a:custGeom>
                <a:avLst/>
                <a:gdLst>
                  <a:gd name="T0" fmla="*/ 54 w 324"/>
                  <a:gd name="T1" fmla="*/ 52 h 576"/>
                  <a:gd name="T2" fmla="*/ 183 w 324"/>
                  <a:gd name="T3" fmla="*/ 8 h 576"/>
                  <a:gd name="T4" fmla="*/ 235 w 324"/>
                  <a:gd name="T5" fmla="*/ 1 h 576"/>
                  <a:gd name="T6" fmla="*/ 240 w 324"/>
                  <a:gd name="T7" fmla="*/ 0 h 576"/>
                  <a:gd name="T8" fmla="*/ 248 w 324"/>
                  <a:gd name="T9" fmla="*/ 54 h 576"/>
                  <a:gd name="T10" fmla="*/ 242 w 324"/>
                  <a:gd name="T11" fmla="*/ 55 h 576"/>
                  <a:gd name="T12" fmla="*/ 190 w 324"/>
                  <a:gd name="T13" fmla="*/ 61 h 576"/>
                  <a:gd name="T14" fmla="*/ 63 w 324"/>
                  <a:gd name="T15" fmla="*/ 183 h 576"/>
                  <a:gd name="T16" fmla="*/ 312 w 324"/>
                  <a:gd name="T17" fmla="*/ 495 h 576"/>
                  <a:gd name="T18" fmla="*/ 324 w 324"/>
                  <a:gd name="T19" fmla="*/ 576 h 576"/>
                  <a:gd name="T20" fmla="*/ 194 w 324"/>
                  <a:gd name="T21" fmla="*/ 460 h 576"/>
                  <a:gd name="T22" fmla="*/ 9 w 324"/>
                  <a:gd name="T23" fmla="*/ 191 h 576"/>
                  <a:gd name="T24" fmla="*/ 54 w 324"/>
                  <a:gd name="T25" fmla="*/ 5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4" h="576">
                    <a:moveTo>
                      <a:pt x="54" y="52"/>
                    </a:moveTo>
                    <a:cubicBezTo>
                      <a:pt x="89" y="24"/>
                      <a:pt x="139" y="14"/>
                      <a:pt x="183" y="8"/>
                    </a:cubicBezTo>
                    <a:cubicBezTo>
                      <a:pt x="200" y="5"/>
                      <a:pt x="218" y="3"/>
                      <a:pt x="235" y="1"/>
                    </a:cubicBezTo>
                    <a:cubicBezTo>
                      <a:pt x="237" y="1"/>
                      <a:pt x="238" y="1"/>
                      <a:pt x="240" y="0"/>
                    </a:cubicBezTo>
                    <a:cubicBezTo>
                      <a:pt x="248" y="54"/>
                      <a:pt x="248" y="54"/>
                      <a:pt x="248" y="54"/>
                    </a:cubicBezTo>
                    <a:cubicBezTo>
                      <a:pt x="246" y="55"/>
                      <a:pt x="244" y="55"/>
                      <a:pt x="242" y="55"/>
                    </a:cubicBezTo>
                    <a:cubicBezTo>
                      <a:pt x="225" y="57"/>
                      <a:pt x="207" y="59"/>
                      <a:pt x="190" y="61"/>
                    </a:cubicBezTo>
                    <a:cubicBezTo>
                      <a:pt x="82" y="77"/>
                      <a:pt x="51" y="107"/>
                      <a:pt x="63" y="183"/>
                    </a:cubicBezTo>
                    <a:cubicBezTo>
                      <a:pt x="76" y="273"/>
                      <a:pt x="211" y="408"/>
                      <a:pt x="312" y="495"/>
                    </a:cubicBezTo>
                    <a:cubicBezTo>
                      <a:pt x="324" y="576"/>
                      <a:pt x="324" y="576"/>
                      <a:pt x="324" y="576"/>
                    </a:cubicBezTo>
                    <a:cubicBezTo>
                      <a:pt x="293" y="551"/>
                      <a:pt x="244" y="509"/>
                      <a:pt x="194" y="460"/>
                    </a:cubicBezTo>
                    <a:cubicBezTo>
                      <a:pt x="81" y="351"/>
                      <a:pt x="19" y="261"/>
                      <a:pt x="9" y="191"/>
                    </a:cubicBezTo>
                    <a:cubicBezTo>
                      <a:pt x="0" y="129"/>
                      <a:pt x="15" y="83"/>
                      <a:pt x="54" y="52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146551" y="2346325"/>
                <a:ext cx="277813" cy="390525"/>
              </a:xfrm>
              <a:custGeom>
                <a:avLst/>
                <a:gdLst>
                  <a:gd name="T0" fmla="*/ 3 w 175"/>
                  <a:gd name="T1" fmla="*/ 0 h 246"/>
                  <a:gd name="T2" fmla="*/ 131 w 175"/>
                  <a:gd name="T3" fmla="*/ 0 h 246"/>
                  <a:gd name="T4" fmla="*/ 131 w 175"/>
                  <a:gd name="T5" fmla="*/ 175 h 246"/>
                  <a:gd name="T6" fmla="*/ 175 w 175"/>
                  <a:gd name="T7" fmla="*/ 175 h 246"/>
                  <a:gd name="T8" fmla="*/ 175 w 175"/>
                  <a:gd name="T9" fmla="*/ 246 h 246"/>
                  <a:gd name="T10" fmla="*/ 0 w 175"/>
                  <a:gd name="T11" fmla="*/ 246 h 246"/>
                  <a:gd name="T12" fmla="*/ 0 w 175"/>
                  <a:gd name="T13" fmla="*/ 175 h 246"/>
                  <a:gd name="T14" fmla="*/ 45 w 175"/>
                  <a:gd name="T15" fmla="*/ 175 h 246"/>
                  <a:gd name="T16" fmla="*/ 45 w 175"/>
                  <a:gd name="T17" fmla="*/ 70 h 246"/>
                  <a:gd name="T18" fmla="*/ 3 w 175"/>
                  <a:gd name="T19" fmla="*/ 70 h 246"/>
                  <a:gd name="T20" fmla="*/ 3 w 175"/>
                  <a:gd name="T2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246">
                    <a:moveTo>
                      <a:pt x="3" y="0"/>
                    </a:moveTo>
                    <a:lnTo>
                      <a:pt x="131" y="0"/>
                    </a:lnTo>
                    <a:lnTo>
                      <a:pt x="131" y="175"/>
                    </a:lnTo>
                    <a:lnTo>
                      <a:pt x="175" y="175"/>
                    </a:lnTo>
                    <a:lnTo>
                      <a:pt x="175" y="246"/>
                    </a:lnTo>
                    <a:lnTo>
                      <a:pt x="0" y="246"/>
                    </a:lnTo>
                    <a:lnTo>
                      <a:pt x="0" y="175"/>
                    </a:lnTo>
                    <a:lnTo>
                      <a:pt x="45" y="175"/>
                    </a:lnTo>
                    <a:lnTo>
                      <a:pt x="45" y="70"/>
                    </a:lnTo>
                    <a:lnTo>
                      <a:pt x="3" y="7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821113" y="3595688"/>
                <a:ext cx="900113" cy="88900"/>
              </a:xfrm>
              <a:custGeom>
                <a:avLst/>
                <a:gdLst>
                  <a:gd name="T0" fmla="*/ 805 w 805"/>
                  <a:gd name="T1" fmla="*/ 66 h 80"/>
                  <a:gd name="T2" fmla="*/ 793 w 805"/>
                  <a:gd name="T3" fmla="*/ 80 h 80"/>
                  <a:gd name="T4" fmla="*/ 13 w 805"/>
                  <a:gd name="T5" fmla="*/ 80 h 80"/>
                  <a:gd name="T6" fmla="*/ 0 w 805"/>
                  <a:gd name="T7" fmla="*/ 66 h 80"/>
                  <a:gd name="T8" fmla="*/ 0 w 805"/>
                  <a:gd name="T9" fmla="*/ 14 h 80"/>
                  <a:gd name="T10" fmla="*/ 13 w 805"/>
                  <a:gd name="T11" fmla="*/ 0 h 80"/>
                  <a:gd name="T12" fmla="*/ 793 w 805"/>
                  <a:gd name="T13" fmla="*/ 0 h 80"/>
                  <a:gd name="T14" fmla="*/ 805 w 805"/>
                  <a:gd name="T15" fmla="*/ 14 h 80"/>
                  <a:gd name="T16" fmla="*/ 805 w 805"/>
                  <a:gd name="T1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5" h="80">
                    <a:moveTo>
                      <a:pt x="805" y="66"/>
                    </a:moveTo>
                    <a:cubicBezTo>
                      <a:pt x="805" y="74"/>
                      <a:pt x="799" y="80"/>
                      <a:pt x="79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6" y="80"/>
                      <a:pt x="0" y="74"/>
                      <a:pt x="0" y="6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799" y="0"/>
                      <a:pt x="805" y="6"/>
                      <a:pt x="805" y="14"/>
                    </a:cubicBezTo>
                    <a:lnTo>
                      <a:pt x="805" y="66"/>
                    </a:ln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4570413" y="2254250"/>
                <a:ext cx="82550" cy="82550"/>
              </a:xfrm>
              <a:custGeom>
                <a:avLst/>
                <a:gdLst>
                  <a:gd name="T0" fmla="*/ 73 w 73"/>
                  <a:gd name="T1" fmla="*/ 37 h 73"/>
                  <a:gd name="T2" fmla="*/ 37 w 73"/>
                  <a:gd name="T3" fmla="*/ 73 h 73"/>
                  <a:gd name="T4" fmla="*/ 0 w 73"/>
                  <a:gd name="T5" fmla="*/ 37 h 73"/>
                  <a:gd name="T6" fmla="*/ 37 w 73"/>
                  <a:gd name="T7" fmla="*/ 0 h 73"/>
                  <a:gd name="T8" fmla="*/ 73 w 73"/>
                  <a:gd name="T9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73" y="37"/>
                    </a:moveTo>
                    <a:cubicBezTo>
                      <a:pt x="50" y="45"/>
                      <a:pt x="44" y="51"/>
                      <a:pt x="37" y="73"/>
                    </a:cubicBezTo>
                    <a:cubicBezTo>
                      <a:pt x="29" y="51"/>
                      <a:pt x="23" y="45"/>
                      <a:pt x="0" y="37"/>
                    </a:cubicBezTo>
                    <a:cubicBezTo>
                      <a:pt x="23" y="29"/>
                      <a:pt x="29" y="23"/>
                      <a:pt x="37" y="0"/>
                    </a:cubicBezTo>
                    <a:cubicBezTo>
                      <a:pt x="44" y="23"/>
                      <a:pt x="50" y="29"/>
                      <a:pt x="7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514851" y="2025651"/>
                <a:ext cx="346075" cy="344487"/>
              </a:xfrm>
              <a:custGeom>
                <a:avLst/>
                <a:gdLst>
                  <a:gd name="T0" fmla="*/ 309 w 309"/>
                  <a:gd name="T1" fmla="*/ 154 h 309"/>
                  <a:gd name="T2" fmla="*/ 156 w 309"/>
                  <a:gd name="T3" fmla="*/ 309 h 309"/>
                  <a:gd name="T4" fmla="*/ 0 w 309"/>
                  <a:gd name="T5" fmla="*/ 156 h 309"/>
                  <a:gd name="T6" fmla="*/ 154 w 309"/>
                  <a:gd name="T7" fmla="*/ 0 h 309"/>
                  <a:gd name="T8" fmla="*/ 309 w 309"/>
                  <a:gd name="T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309">
                    <a:moveTo>
                      <a:pt x="309" y="154"/>
                    </a:moveTo>
                    <a:cubicBezTo>
                      <a:pt x="160" y="158"/>
                      <a:pt x="158" y="160"/>
                      <a:pt x="156" y="309"/>
                    </a:cubicBezTo>
                    <a:cubicBezTo>
                      <a:pt x="152" y="160"/>
                      <a:pt x="149" y="158"/>
                      <a:pt x="0" y="156"/>
                    </a:cubicBezTo>
                    <a:cubicBezTo>
                      <a:pt x="149" y="152"/>
                      <a:pt x="152" y="149"/>
                      <a:pt x="154" y="0"/>
                    </a:cubicBezTo>
                    <a:cubicBezTo>
                      <a:pt x="158" y="149"/>
                      <a:pt x="160" y="151"/>
                      <a:pt x="309" y="1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3440113" y="2185988"/>
                <a:ext cx="219075" cy="219075"/>
              </a:xfrm>
              <a:custGeom>
                <a:avLst/>
                <a:gdLst>
                  <a:gd name="T0" fmla="*/ 196 w 196"/>
                  <a:gd name="T1" fmla="*/ 97 h 196"/>
                  <a:gd name="T2" fmla="*/ 99 w 196"/>
                  <a:gd name="T3" fmla="*/ 196 h 196"/>
                  <a:gd name="T4" fmla="*/ 0 w 196"/>
                  <a:gd name="T5" fmla="*/ 98 h 196"/>
                  <a:gd name="T6" fmla="*/ 98 w 196"/>
                  <a:gd name="T7" fmla="*/ 0 h 196"/>
                  <a:gd name="T8" fmla="*/ 196 w 196"/>
                  <a:gd name="T9" fmla="*/ 9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6">
                    <a:moveTo>
                      <a:pt x="196" y="97"/>
                    </a:moveTo>
                    <a:cubicBezTo>
                      <a:pt x="102" y="100"/>
                      <a:pt x="100" y="101"/>
                      <a:pt x="99" y="196"/>
                    </a:cubicBezTo>
                    <a:cubicBezTo>
                      <a:pt x="96" y="101"/>
                      <a:pt x="95" y="100"/>
                      <a:pt x="0" y="98"/>
                    </a:cubicBezTo>
                    <a:cubicBezTo>
                      <a:pt x="95" y="96"/>
                      <a:pt x="96" y="94"/>
                      <a:pt x="98" y="0"/>
                    </a:cubicBezTo>
                    <a:cubicBezTo>
                      <a:pt x="100" y="94"/>
                      <a:pt x="102" y="96"/>
                      <a:pt x="196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664818"/>
              </p:ext>
            </p:extLst>
          </p:nvPr>
        </p:nvGraphicFramePr>
        <p:xfrm>
          <a:off x="283431" y="2802608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="" xmlns:a16="http://schemas.microsoft.com/office/drawing/2014/main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65A2C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502519"/>
                  </a:ext>
                </a:extLst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Steps to Success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264705"/>
              </p:ext>
            </p:extLst>
          </p:nvPr>
        </p:nvGraphicFramePr>
        <p:xfrm>
          <a:off x="9350340" y="2802608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="" xmlns:a16="http://schemas.microsoft.com/office/drawing/2014/main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502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856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521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5000"/>
            <a:alpha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136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等线 Light</vt:lpstr>
      <vt:lpstr>思源黑体 CN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2016-04-16T05:30:29Z</dcterms:created>
  <dcterms:modified xsi:type="dcterms:W3CDTF">2016-08-16T02:06:23Z</dcterms:modified>
</cp:coreProperties>
</file>