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311" r:id="rId3"/>
    <p:sldId id="312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94660"/>
  </p:normalViewPr>
  <p:slideViewPr>
    <p:cSldViewPr>
      <p:cViewPr varScale="1">
        <p:scale>
          <a:sx n="145" d="100"/>
          <a:sy n="145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13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E7FB7"/>
            </a:solidFill>
          </c:spP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30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45C1A4"/>
            </a:solidFill>
          </c:spP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19</c:v>
                </c:pt>
                <c:pt idx="1">
                  <c:v>25</c:v>
                </c:pt>
                <c:pt idx="2">
                  <c:v>23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B9D51F"/>
            </a:solidFill>
            <a:ln w="25400">
              <a:noFill/>
            </a:ln>
          </c:spP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16</c:v>
                </c:pt>
                <c:pt idx="2">
                  <c:v>11</c:v>
                </c:pt>
                <c:pt idx="3">
                  <c:v>8</c:v>
                </c:pt>
                <c:pt idx="4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5076984"/>
        <c:axId val="404462128"/>
      </c:areaChart>
      <c:catAx>
        <c:axId val="405076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4462128"/>
        <c:crosses val="autoZero"/>
        <c:auto val="1"/>
        <c:lblAlgn val="ctr"/>
        <c:lblOffset val="100"/>
        <c:noMultiLvlLbl val="1"/>
      </c:catAx>
      <c:valAx>
        <c:axId val="404462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507698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100">
          <a:solidFill>
            <a:schemeClr val="bg1">
              <a:lumMod val="50000"/>
            </a:schemeClr>
          </a:solidFill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35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798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626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60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461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226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0494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166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038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4826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9323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73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61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881654" y="361950"/>
            <a:ext cx="330449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Index Performance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691971057"/>
              </p:ext>
            </p:extLst>
          </p:nvPr>
        </p:nvGraphicFramePr>
        <p:xfrm>
          <a:off x="589280" y="1581150"/>
          <a:ext cx="5278120" cy="317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7020686" y="1733550"/>
            <a:ext cx="1556957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0E7FB7"/>
                </a:solidFill>
                <a:ea typeface="Open Sans" pitchFamily="34" charset="0"/>
                <a:cs typeface="Open Sans" pitchFamily="34" charset="0"/>
              </a:rPr>
              <a:t>Profit</a:t>
            </a:r>
            <a:endParaRPr lang="en-US" sz="1050">
              <a:solidFill>
                <a:srgbClr val="0E7FB7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20686" y="2663100"/>
            <a:ext cx="1556957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45C1A4"/>
                </a:solidFill>
                <a:ea typeface="Open Sans" pitchFamily="34" charset="0"/>
                <a:cs typeface="Open Sans" pitchFamily="34" charset="0"/>
              </a:rPr>
              <a:t>Cost</a:t>
            </a:r>
          </a:p>
          <a:p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20686" y="3608025"/>
            <a:ext cx="1556957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B9D51F"/>
                </a:solidFill>
                <a:ea typeface="Open Sans" pitchFamily="34" charset="0"/>
                <a:cs typeface="Open Sans" pitchFamily="34" charset="0"/>
              </a:rPr>
              <a:t>Tax</a:t>
            </a:r>
            <a:endParaRPr lang="en-US" sz="1050">
              <a:solidFill>
                <a:srgbClr val="B9D51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324600" y="1840275"/>
            <a:ext cx="652843" cy="630942"/>
          </a:xfrm>
          <a:prstGeom prst="round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324600" y="2769825"/>
            <a:ext cx="652843" cy="630942"/>
          </a:xfrm>
          <a:prstGeom prst="round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6324600" y="3693408"/>
            <a:ext cx="652843" cy="630942"/>
          </a:xfrm>
          <a:prstGeom prst="roundRect">
            <a:avLst/>
          </a:prstGeom>
          <a:solidFill>
            <a:srgbClr val="B9D5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78483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2" grpId="0">
        <p:bldAsOne/>
      </p:bldGraphic>
      <p:bldP spid="7" grpId="0"/>
      <p:bldP spid="8" grpId="0"/>
      <p:bldP spid="9" grpId="0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482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8091</TotalTime>
  <Words>147</Words>
  <Application>Microsoft Office PowerPoint</Application>
  <PresentationFormat>全屏显示(16:9)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kan</cp:lastModifiedBy>
  <cp:revision>558</cp:revision>
  <dcterms:created xsi:type="dcterms:W3CDTF">2014-03-20T10:23:30Z</dcterms:created>
  <dcterms:modified xsi:type="dcterms:W3CDTF">2016-04-05T06:40:15Z</dcterms:modified>
</cp:coreProperties>
</file>