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50" r:id="rId3"/>
    <p:sldId id="351" r:id="rId4"/>
  </p:sldIdLst>
  <p:sldSz cx="12192000" cy="6858000"/>
  <p:notesSz cx="6858000" cy="9144000"/>
  <p:defaultTextStyle>
    <a:defPPr>
      <a:defRPr lang="id-ID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A5660"/>
    <a:srgbClr val="E04548"/>
    <a:srgbClr val="00B5B5"/>
    <a:srgbClr val="5895CB"/>
    <a:srgbClr val="2C314A"/>
    <a:srgbClr val="EBC40B"/>
    <a:srgbClr val="F165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B179898-217C-4BD8-BAE4-2A73591EB946}" type="datetimeFigureOut">
              <a:rPr lang="id-ID"/>
              <a:pPr>
                <a:defRPr/>
              </a:pPr>
              <a:t>03/09/2021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0A12532-7675-4DD0-9669-CFD37B250639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00048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A12532-7675-4DD0-9669-CFD37B250639}" type="slidenum">
              <a:rPr lang="id-ID" smtClean="0"/>
              <a:pPr>
                <a:defRPr/>
              </a:pPr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65594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6875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67C51-78B1-4AD6-9656-54FB8A0A9080}" type="datetimeFigureOut">
              <a:rPr lang="id-ID"/>
              <a:pPr>
                <a:defRPr/>
              </a:pPr>
              <a:t>03/09/2021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F1732-179C-4F7F-89D3-54081236E95B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9244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35AF2-FCFD-4A8B-A6FE-E912C6AB142E}" type="datetimeFigureOut">
              <a:rPr lang="id-ID"/>
              <a:pPr>
                <a:defRPr/>
              </a:pPr>
              <a:t>03/09/2021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18E06-1ED1-4827-9C8B-9F5DDA83180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8841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F4E60-8E51-4E7D-A8BE-6FBC5840FB76}" type="datetimeFigureOut">
              <a:rPr lang="id-ID"/>
              <a:pPr>
                <a:defRPr/>
              </a:pPr>
              <a:t>03/09/2021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06DFA-0DAC-4671-AFF2-03A39C19B63E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29165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624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6768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898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1224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426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1377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8180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332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A5BF7-3B38-425C-BEA1-2002EE626B13}" type="datetimeFigureOut">
              <a:rPr lang="id-ID"/>
              <a:pPr>
                <a:defRPr/>
              </a:pPr>
              <a:t>03/09/2021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4C418-9665-479F-9302-4EDC85A4A21A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2364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6510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5196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076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A78F5-BB8A-49F8-B442-3F78EC97B738}" type="datetimeFigureOut">
              <a:rPr lang="id-ID"/>
              <a:pPr>
                <a:defRPr/>
              </a:pPr>
              <a:t>03/09/2021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2AFB-C078-46D2-9F8D-3D27C1331C6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920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C10D0-355A-4A6C-919D-971DA240F184}" type="datetimeFigureOut">
              <a:rPr lang="id-ID"/>
              <a:pPr>
                <a:defRPr/>
              </a:pPr>
              <a:t>03/09/2021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A895B-98E6-4A1E-ACFE-8AABDD9B85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9218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571D9-DCEE-4B41-91C5-A8AA77117E6B}" type="datetimeFigureOut">
              <a:rPr lang="id-ID"/>
              <a:pPr>
                <a:defRPr/>
              </a:pPr>
              <a:t>03/09/2021</a:t>
            </a:fld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B8D86-0119-4D72-929C-1A00B3DC6E44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5684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C1E1F-4187-4F5B-AB26-7769D900BB83}" type="datetimeFigureOut">
              <a:rPr lang="id-ID"/>
              <a:pPr>
                <a:defRPr/>
              </a:pPr>
              <a:t>03/09/2021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04175-3BE9-4D6B-9167-86A9E9E36B5C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099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79536-B423-410F-905A-6BB4ED71205D}" type="datetimeFigureOut">
              <a:rPr lang="id-ID"/>
              <a:pPr>
                <a:defRPr/>
              </a:pPr>
              <a:t>03/09/2021</a:t>
            </a:fld>
            <a:endParaRPr lang="id-ID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613AA-1ACF-4704-A266-E6E0FEC26E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834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CA88F-3CF0-44F8-ABD3-C36EBAF8DCD5}" type="datetimeFigureOut">
              <a:rPr lang="id-ID"/>
              <a:pPr>
                <a:defRPr/>
              </a:pPr>
              <a:t>03/09/2021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6FB9B-3F80-4309-A971-77972B9BC0A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83678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8EF2D-6744-4A12-96E8-6EC7D361A8A9}" type="datetimeFigureOut">
              <a:rPr lang="id-ID"/>
              <a:pPr>
                <a:defRPr/>
              </a:pPr>
              <a:t>03/09/2021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E815E-6686-4DE0-8605-2E498E55BB3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76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id-ID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id-ID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25546E-CE26-4142-BC0D-401B776BDC14}" type="datetimeFigureOut">
              <a:rPr lang="id-ID"/>
              <a:pPr>
                <a:defRPr/>
              </a:pPr>
              <a:t>03/09/2021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E4EB83-9716-4328-9480-A8CA95BC3FF5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7371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3265488" y="454025"/>
            <a:ext cx="5667375" cy="692150"/>
            <a:chOff x="1772300" y="306306"/>
            <a:chExt cx="5667768" cy="691411"/>
          </a:xfrm>
        </p:grpSpPr>
        <p:sp>
          <p:nvSpPr>
            <p:cNvPr id="100404" name="Rectangle 22"/>
            <p:cNvSpPr>
              <a:spLocks noChangeArrowheads="1"/>
            </p:cNvSpPr>
            <p:nvPr/>
          </p:nvSpPr>
          <p:spPr bwMode="auto">
            <a:xfrm>
              <a:off x="3348342" y="306306"/>
              <a:ext cx="2515689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id-ID" altLang="zh-CN" sz="3200">
                  <a:latin typeface="Lato Light" panose="020F0502020204030203" pitchFamily="34" charset="0"/>
                  <a:cs typeface="Arial" panose="020B0604020202020204" pitchFamily="34" charset="0"/>
                </a:rPr>
                <a:t>Circle Method</a:t>
              </a:r>
              <a:endParaRPr lang="en-US" altLang="zh-CN" sz="3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405" name="TextBox 12"/>
            <p:cNvSpPr txBox="1">
              <a:spLocks noChangeArrowheads="1"/>
            </p:cNvSpPr>
            <p:nvPr/>
          </p:nvSpPr>
          <p:spPr bwMode="auto">
            <a:xfrm>
              <a:off x="1772300" y="751496"/>
              <a:ext cx="566776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1000">
                  <a:latin typeface="Lato Light" panose="020F0502020204030203" pitchFamily="34" charset="0"/>
                </a:rPr>
                <a:t>This is example  for a subtitle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5578475" y="1146175"/>
            <a:ext cx="1041400" cy="285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0359" name="Group 4"/>
          <p:cNvGrpSpPr>
            <a:grpSpLocks noChangeAspect="1"/>
          </p:cNvGrpSpPr>
          <p:nvPr/>
        </p:nvGrpSpPr>
        <p:grpSpPr bwMode="auto">
          <a:xfrm>
            <a:off x="3862388" y="1536700"/>
            <a:ext cx="4279900" cy="4278313"/>
            <a:chOff x="943" y="1000"/>
            <a:chExt cx="2696" cy="2695"/>
          </a:xfrm>
        </p:grpSpPr>
        <p:sp>
          <p:nvSpPr>
            <p:cNvPr id="100392" name="Freeform 5"/>
            <p:cNvSpPr>
              <a:spLocks/>
            </p:cNvSpPr>
            <p:nvPr/>
          </p:nvSpPr>
          <p:spPr bwMode="auto">
            <a:xfrm>
              <a:off x="2362" y="1002"/>
              <a:ext cx="1277" cy="1544"/>
            </a:xfrm>
            <a:custGeom>
              <a:avLst/>
              <a:gdLst>
                <a:gd name="T0" fmla="*/ 0 w 539"/>
                <a:gd name="T1" fmla="*/ 763 h 652"/>
                <a:gd name="T2" fmla="*/ 516 w 539"/>
                <a:gd name="T3" fmla="*/ 1336 h 652"/>
                <a:gd name="T4" fmla="*/ 898 w 539"/>
                <a:gd name="T5" fmla="*/ 1544 h 652"/>
                <a:gd name="T6" fmla="*/ 1277 w 539"/>
                <a:gd name="T7" fmla="*/ 1336 h 652"/>
                <a:gd name="T8" fmla="*/ 5 w 539"/>
                <a:gd name="T9" fmla="*/ 0 h 652"/>
                <a:gd name="T10" fmla="*/ 211 w 539"/>
                <a:gd name="T11" fmla="*/ 374 h 652"/>
                <a:gd name="T12" fmla="*/ 0 w 539"/>
                <a:gd name="T13" fmla="*/ 763 h 6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39" h="652">
                  <a:moveTo>
                    <a:pt x="0" y="322"/>
                  </a:moveTo>
                  <a:cubicBezTo>
                    <a:pt x="122" y="337"/>
                    <a:pt x="216" y="439"/>
                    <a:pt x="218" y="564"/>
                  </a:cubicBezTo>
                  <a:cubicBezTo>
                    <a:pt x="379" y="652"/>
                    <a:pt x="379" y="652"/>
                    <a:pt x="379" y="652"/>
                  </a:cubicBezTo>
                  <a:cubicBezTo>
                    <a:pt x="539" y="564"/>
                    <a:pt x="539" y="564"/>
                    <a:pt x="539" y="564"/>
                  </a:cubicBezTo>
                  <a:cubicBezTo>
                    <a:pt x="536" y="263"/>
                    <a:pt x="300" y="17"/>
                    <a:pt x="2" y="0"/>
                  </a:cubicBezTo>
                  <a:cubicBezTo>
                    <a:pt x="89" y="158"/>
                    <a:pt x="89" y="158"/>
                    <a:pt x="89" y="158"/>
                  </a:cubicBezTo>
                  <a:lnTo>
                    <a:pt x="0" y="3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393" name="Freeform 6"/>
            <p:cNvSpPr>
              <a:spLocks/>
            </p:cNvSpPr>
            <p:nvPr/>
          </p:nvSpPr>
          <p:spPr bwMode="auto">
            <a:xfrm>
              <a:off x="943" y="1000"/>
              <a:ext cx="1545" cy="1276"/>
            </a:xfrm>
            <a:custGeom>
              <a:avLst/>
              <a:gdLst>
                <a:gd name="T0" fmla="*/ 763 w 652"/>
                <a:gd name="T1" fmla="*/ 1276 h 539"/>
                <a:gd name="T2" fmla="*/ 1336 w 652"/>
                <a:gd name="T3" fmla="*/ 760 h 539"/>
                <a:gd name="T4" fmla="*/ 1545 w 652"/>
                <a:gd name="T5" fmla="*/ 379 h 539"/>
                <a:gd name="T6" fmla="*/ 1336 w 652"/>
                <a:gd name="T7" fmla="*/ 0 h 539"/>
                <a:gd name="T8" fmla="*/ 0 w 652"/>
                <a:gd name="T9" fmla="*/ 1271 h 539"/>
                <a:gd name="T10" fmla="*/ 377 w 652"/>
                <a:gd name="T11" fmla="*/ 1065 h 539"/>
                <a:gd name="T12" fmla="*/ 763 w 652"/>
                <a:gd name="T13" fmla="*/ 1276 h 5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52" h="539">
                  <a:moveTo>
                    <a:pt x="322" y="539"/>
                  </a:moveTo>
                  <a:cubicBezTo>
                    <a:pt x="337" y="417"/>
                    <a:pt x="439" y="323"/>
                    <a:pt x="564" y="321"/>
                  </a:cubicBezTo>
                  <a:cubicBezTo>
                    <a:pt x="652" y="160"/>
                    <a:pt x="652" y="160"/>
                    <a:pt x="652" y="160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263" y="3"/>
                    <a:pt x="17" y="239"/>
                    <a:pt x="0" y="537"/>
                  </a:cubicBezTo>
                  <a:cubicBezTo>
                    <a:pt x="159" y="450"/>
                    <a:pt x="159" y="450"/>
                    <a:pt x="159" y="450"/>
                  </a:cubicBezTo>
                  <a:lnTo>
                    <a:pt x="322" y="539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394" name="Freeform 7"/>
            <p:cNvSpPr>
              <a:spLocks/>
            </p:cNvSpPr>
            <p:nvPr/>
          </p:nvSpPr>
          <p:spPr bwMode="auto">
            <a:xfrm>
              <a:off x="2092" y="2421"/>
              <a:ext cx="1544" cy="1274"/>
            </a:xfrm>
            <a:custGeom>
              <a:avLst/>
              <a:gdLst>
                <a:gd name="T0" fmla="*/ 1544 w 652"/>
                <a:gd name="T1" fmla="*/ 5 h 538"/>
                <a:gd name="T2" fmla="*/ 1170 w 652"/>
                <a:gd name="T3" fmla="*/ 211 h 538"/>
                <a:gd name="T4" fmla="*/ 781 w 652"/>
                <a:gd name="T5" fmla="*/ 0 h 538"/>
                <a:gd name="T6" fmla="*/ 208 w 652"/>
                <a:gd name="T7" fmla="*/ 516 h 538"/>
                <a:gd name="T8" fmla="*/ 0 w 652"/>
                <a:gd name="T9" fmla="*/ 897 h 538"/>
                <a:gd name="T10" fmla="*/ 208 w 652"/>
                <a:gd name="T11" fmla="*/ 1274 h 538"/>
                <a:gd name="T12" fmla="*/ 1544 w 652"/>
                <a:gd name="T13" fmla="*/ 5 h 5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52" h="538">
                  <a:moveTo>
                    <a:pt x="652" y="2"/>
                  </a:moveTo>
                  <a:cubicBezTo>
                    <a:pt x="494" y="89"/>
                    <a:pt x="494" y="89"/>
                    <a:pt x="494" y="89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315" y="122"/>
                    <a:pt x="213" y="216"/>
                    <a:pt x="88" y="218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88" y="538"/>
                    <a:pt x="88" y="538"/>
                    <a:pt x="88" y="538"/>
                  </a:cubicBezTo>
                  <a:cubicBezTo>
                    <a:pt x="389" y="536"/>
                    <a:pt x="635" y="300"/>
                    <a:pt x="652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943" y="2151"/>
              <a:ext cx="1275" cy="1544"/>
            </a:xfrm>
            <a:custGeom>
              <a:avLst/>
              <a:gdLst>
                <a:gd name="T0" fmla="*/ 538 w 538"/>
                <a:gd name="T1" fmla="*/ 330 h 652"/>
                <a:gd name="T2" fmla="*/ 320 w 538"/>
                <a:gd name="T3" fmla="*/ 88 h 652"/>
                <a:gd name="T4" fmla="*/ 159 w 538"/>
                <a:gd name="T5" fmla="*/ 0 h 652"/>
                <a:gd name="T6" fmla="*/ 0 w 538"/>
                <a:gd name="T7" fmla="*/ 88 h 652"/>
                <a:gd name="T8" fmla="*/ 536 w 538"/>
                <a:gd name="T9" fmla="*/ 652 h 652"/>
                <a:gd name="T10" fmla="*/ 449 w 538"/>
                <a:gd name="T11" fmla="*/ 493 h 652"/>
                <a:gd name="T12" fmla="*/ 538 w 538"/>
                <a:gd name="T13" fmla="*/ 33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8" h="652">
                  <a:moveTo>
                    <a:pt x="538" y="330"/>
                  </a:moveTo>
                  <a:cubicBezTo>
                    <a:pt x="416" y="315"/>
                    <a:pt x="322" y="213"/>
                    <a:pt x="320" y="88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2" y="389"/>
                    <a:pt x="238" y="635"/>
                    <a:pt x="536" y="652"/>
                  </a:cubicBezTo>
                  <a:cubicBezTo>
                    <a:pt x="449" y="493"/>
                    <a:pt x="449" y="493"/>
                    <a:pt x="449" y="493"/>
                  </a:cubicBezTo>
                  <a:lnTo>
                    <a:pt x="538" y="3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100360" name="Group 22"/>
          <p:cNvGrpSpPr>
            <a:grpSpLocks/>
          </p:cNvGrpSpPr>
          <p:nvPr/>
        </p:nvGrpSpPr>
        <p:grpSpPr bwMode="auto">
          <a:xfrm>
            <a:off x="1903413" y="2205038"/>
            <a:ext cx="2576512" cy="315912"/>
            <a:chOff x="1582038" y="2697524"/>
            <a:chExt cx="2577213" cy="316190"/>
          </a:xfrm>
        </p:grpSpPr>
        <p:cxnSp>
          <p:nvCxnSpPr>
            <p:cNvPr id="24" name="Straight Connector 23"/>
            <p:cNvCxnSpPr/>
            <p:nvPr/>
          </p:nvCxnSpPr>
          <p:spPr>
            <a:xfrm flipH="1" flipV="1">
              <a:off x="3660640" y="2697524"/>
              <a:ext cx="498611" cy="31619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1582038" y="2697524"/>
              <a:ext cx="207860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361" name="Group 26"/>
          <p:cNvGrpSpPr>
            <a:grpSpLocks/>
          </p:cNvGrpSpPr>
          <p:nvPr/>
        </p:nvGrpSpPr>
        <p:grpSpPr bwMode="auto">
          <a:xfrm>
            <a:off x="2017713" y="4686300"/>
            <a:ext cx="2493962" cy="315913"/>
            <a:chOff x="1804697" y="4994858"/>
            <a:chExt cx="2493744" cy="316190"/>
          </a:xfrm>
        </p:grpSpPr>
        <p:cxnSp>
          <p:nvCxnSpPr>
            <p:cNvPr id="28" name="Straight Connector 27"/>
            <p:cNvCxnSpPr/>
            <p:nvPr/>
          </p:nvCxnSpPr>
          <p:spPr>
            <a:xfrm flipH="1">
              <a:off x="3800010" y="4994858"/>
              <a:ext cx="498431" cy="31619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1804697" y="5311048"/>
              <a:ext cx="199531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362" name="Group 29"/>
          <p:cNvGrpSpPr>
            <a:grpSpLocks/>
          </p:cNvGrpSpPr>
          <p:nvPr/>
        </p:nvGrpSpPr>
        <p:grpSpPr bwMode="auto">
          <a:xfrm>
            <a:off x="7180263" y="2000250"/>
            <a:ext cx="2803525" cy="315913"/>
            <a:chOff x="7528087" y="2680840"/>
            <a:chExt cx="2803259" cy="316190"/>
          </a:xfrm>
        </p:grpSpPr>
        <p:cxnSp>
          <p:nvCxnSpPr>
            <p:cNvPr id="31" name="Straight Connector 30"/>
            <p:cNvCxnSpPr/>
            <p:nvPr/>
          </p:nvCxnSpPr>
          <p:spPr>
            <a:xfrm flipV="1">
              <a:off x="7528087" y="2680840"/>
              <a:ext cx="498428" cy="31619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8026515" y="2680840"/>
              <a:ext cx="2304831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363" name="Group 32"/>
          <p:cNvGrpSpPr>
            <a:grpSpLocks/>
          </p:cNvGrpSpPr>
          <p:nvPr/>
        </p:nvGrpSpPr>
        <p:grpSpPr bwMode="auto">
          <a:xfrm>
            <a:off x="7591425" y="4741863"/>
            <a:ext cx="2389188" cy="203200"/>
            <a:chOff x="8125333" y="4745260"/>
            <a:chExt cx="2389596" cy="203034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8125333" y="4745260"/>
              <a:ext cx="522377" cy="20303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8647710" y="4948294"/>
              <a:ext cx="1867219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8"/>
          <p:cNvGrpSpPr>
            <a:grpSpLocks noChangeAspect="1"/>
          </p:cNvGrpSpPr>
          <p:nvPr/>
        </p:nvGrpSpPr>
        <p:grpSpPr bwMode="auto">
          <a:xfrm>
            <a:off x="10247490" y="4483475"/>
            <a:ext cx="781049" cy="779462"/>
            <a:chOff x="2183" y="3253"/>
            <a:chExt cx="492" cy="491"/>
          </a:xfrm>
          <a:solidFill>
            <a:schemeClr val="accent2"/>
          </a:solidFill>
        </p:grpSpPr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2183" y="3298"/>
              <a:ext cx="444" cy="446"/>
            </a:xfrm>
            <a:custGeom>
              <a:avLst/>
              <a:gdLst>
                <a:gd name="T0" fmla="*/ 93 w 185"/>
                <a:gd name="T1" fmla="*/ 186 h 186"/>
                <a:gd name="T2" fmla="*/ 185 w 185"/>
                <a:gd name="T3" fmla="*/ 93 h 186"/>
                <a:gd name="T4" fmla="*/ 175 w 185"/>
                <a:gd name="T5" fmla="*/ 49 h 186"/>
                <a:gd name="T6" fmla="*/ 172 w 185"/>
                <a:gd name="T7" fmla="*/ 49 h 186"/>
                <a:gd name="T8" fmla="*/ 171 w 185"/>
                <a:gd name="T9" fmla="*/ 49 h 186"/>
                <a:gd name="T10" fmla="*/ 159 w 185"/>
                <a:gd name="T11" fmla="*/ 48 h 186"/>
                <a:gd name="T12" fmla="*/ 151 w 185"/>
                <a:gd name="T13" fmla="*/ 57 h 186"/>
                <a:gd name="T14" fmla="*/ 161 w 185"/>
                <a:gd name="T15" fmla="*/ 93 h 186"/>
                <a:gd name="T16" fmla="*/ 93 w 185"/>
                <a:gd name="T17" fmla="*/ 161 h 186"/>
                <a:gd name="T18" fmla="*/ 25 w 185"/>
                <a:gd name="T19" fmla="*/ 93 h 186"/>
                <a:gd name="T20" fmla="*/ 93 w 185"/>
                <a:gd name="T21" fmla="*/ 25 h 186"/>
                <a:gd name="T22" fmla="*/ 129 w 185"/>
                <a:gd name="T23" fmla="*/ 35 h 186"/>
                <a:gd name="T24" fmla="*/ 136 w 185"/>
                <a:gd name="T25" fmla="*/ 27 h 186"/>
                <a:gd name="T26" fmla="*/ 135 w 185"/>
                <a:gd name="T27" fmla="*/ 14 h 186"/>
                <a:gd name="T28" fmla="*/ 135 w 185"/>
                <a:gd name="T29" fmla="*/ 11 h 186"/>
                <a:gd name="T30" fmla="*/ 93 w 185"/>
                <a:gd name="T31" fmla="*/ 0 h 186"/>
                <a:gd name="T32" fmla="*/ 0 w 185"/>
                <a:gd name="T33" fmla="*/ 93 h 186"/>
                <a:gd name="T34" fmla="*/ 93 w 185"/>
                <a:gd name="T35" fmla="*/ 186 h 186"/>
                <a:gd name="T36" fmla="*/ 93 w 185"/>
                <a:gd name="T37" fmla="*/ 186 h 186"/>
                <a:gd name="T38" fmla="*/ 93 w 185"/>
                <a:gd name="T3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5" h="186">
                  <a:moveTo>
                    <a:pt x="93" y="186"/>
                  </a:moveTo>
                  <a:cubicBezTo>
                    <a:pt x="144" y="186"/>
                    <a:pt x="185" y="144"/>
                    <a:pt x="185" y="93"/>
                  </a:cubicBezTo>
                  <a:cubicBezTo>
                    <a:pt x="185" y="77"/>
                    <a:pt x="181" y="62"/>
                    <a:pt x="175" y="49"/>
                  </a:cubicBezTo>
                  <a:cubicBezTo>
                    <a:pt x="174" y="49"/>
                    <a:pt x="173" y="49"/>
                    <a:pt x="172" y="49"/>
                  </a:cubicBezTo>
                  <a:cubicBezTo>
                    <a:pt x="172" y="49"/>
                    <a:pt x="171" y="49"/>
                    <a:pt x="171" y="49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51" y="57"/>
                    <a:pt x="151" y="57"/>
                    <a:pt x="151" y="57"/>
                  </a:cubicBezTo>
                  <a:cubicBezTo>
                    <a:pt x="157" y="67"/>
                    <a:pt x="161" y="80"/>
                    <a:pt x="161" y="93"/>
                  </a:cubicBezTo>
                  <a:cubicBezTo>
                    <a:pt x="161" y="130"/>
                    <a:pt x="130" y="161"/>
                    <a:pt x="93" y="161"/>
                  </a:cubicBezTo>
                  <a:cubicBezTo>
                    <a:pt x="55" y="161"/>
                    <a:pt x="25" y="130"/>
                    <a:pt x="25" y="93"/>
                  </a:cubicBezTo>
                  <a:cubicBezTo>
                    <a:pt x="25" y="55"/>
                    <a:pt x="55" y="25"/>
                    <a:pt x="93" y="25"/>
                  </a:cubicBezTo>
                  <a:cubicBezTo>
                    <a:pt x="106" y="25"/>
                    <a:pt x="118" y="28"/>
                    <a:pt x="129" y="35"/>
                  </a:cubicBezTo>
                  <a:cubicBezTo>
                    <a:pt x="136" y="27"/>
                    <a:pt x="136" y="27"/>
                    <a:pt x="136" y="27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5" y="13"/>
                    <a:pt x="135" y="12"/>
                    <a:pt x="135" y="11"/>
                  </a:cubicBezTo>
                  <a:cubicBezTo>
                    <a:pt x="123" y="4"/>
                    <a:pt x="108" y="0"/>
                    <a:pt x="93" y="0"/>
                  </a:cubicBezTo>
                  <a:cubicBezTo>
                    <a:pt x="41" y="0"/>
                    <a:pt x="0" y="42"/>
                    <a:pt x="0" y="93"/>
                  </a:cubicBezTo>
                  <a:cubicBezTo>
                    <a:pt x="0" y="144"/>
                    <a:pt x="41" y="186"/>
                    <a:pt x="93" y="186"/>
                  </a:cubicBezTo>
                  <a:close/>
                  <a:moveTo>
                    <a:pt x="93" y="186"/>
                  </a:moveTo>
                  <a:cubicBezTo>
                    <a:pt x="93" y="186"/>
                    <a:pt x="93" y="186"/>
                    <a:pt x="93" y="1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" name="Freeform 10"/>
            <p:cNvSpPr>
              <a:spLocks noEditPoints="1"/>
            </p:cNvSpPr>
            <p:nvPr/>
          </p:nvSpPr>
          <p:spPr bwMode="auto">
            <a:xfrm>
              <a:off x="2296" y="3411"/>
              <a:ext cx="218" cy="218"/>
            </a:xfrm>
            <a:custGeom>
              <a:avLst/>
              <a:gdLst>
                <a:gd name="T0" fmla="*/ 46 w 91"/>
                <a:gd name="T1" fmla="*/ 22 h 91"/>
                <a:gd name="T2" fmla="*/ 48 w 91"/>
                <a:gd name="T3" fmla="*/ 22 h 91"/>
                <a:gd name="T4" fmla="*/ 65 w 91"/>
                <a:gd name="T5" fmla="*/ 5 h 91"/>
                <a:gd name="T6" fmla="*/ 65 w 91"/>
                <a:gd name="T7" fmla="*/ 4 h 91"/>
                <a:gd name="T8" fmla="*/ 46 w 91"/>
                <a:gd name="T9" fmla="*/ 0 h 91"/>
                <a:gd name="T10" fmla="*/ 0 w 91"/>
                <a:gd name="T11" fmla="*/ 46 h 91"/>
                <a:gd name="T12" fmla="*/ 46 w 91"/>
                <a:gd name="T13" fmla="*/ 91 h 91"/>
                <a:gd name="T14" fmla="*/ 91 w 91"/>
                <a:gd name="T15" fmla="*/ 46 h 91"/>
                <a:gd name="T16" fmla="*/ 87 w 91"/>
                <a:gd name="T17" fmla="*/ 27 h 91"/>
                <a:gd name="T18" fmla="*/ 87 w 91"/>
                <a:gd name="T19" fmla="*/ 27 h 91"/>
                <a:gd name="T20" fmla="*/ 70 w 91"/>
                <a:gd name="T21" fmla="*/ 44 h 91"/>
                <a:gd name="T22" fmla="*/ 70 w 91"/>
                <a:gd name="T23" fmla="*/ 46 h 91"/>
                <a:gd name="T24" fmla="*/ 46 w 91"/>
                <a:gd name="T25" fmla="*/ 70 h 91"/>
                <a:gd name="T26" fmla="*/ 22 w 91"/>
                <a:gd name="T27" fmla="*/ 46 h 91"/>
                <a:gd name="T28" fmla="*/ 46 w 91"/>
                <a:gd name="T29" fmla="*/ 22 h 91"/>
                <a:gd name="T30" fmla="*/ 46 w 91"/>
                <a:gd name="T31" fmla="*/ 22 h 91"/>
                <a:gd name="T32" fmla="*/ 46 w 91"/>
                <a:gd name="T33" fmla="*/ 2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91">
                  <a:moveTo>
                    <a:pt x="46" y="22"/>
                  </a:moveTo>
                  <a:cubicBezTo>
                    <a:pt x="46" y="22"/>
                    <a:pt x="47" y="22"/>
                    <a:pt x="48" y="22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59" y="2"/>
                    <a:pt x="53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71" y="91"/>
                    <a:pt x="91" y="71"/>
                    <a:pt x="91" y="46"/>
                  </a:cubicBezTo>
                  <a:cubicBezTo>
                    <a:pt x="91" y="39"/>
                    <a:pt x="90" y="32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5"/>
                    <a:pt x="70" y="45"/>
                    <a:pt x="70" y="46"/>
                  </a:cubicBezTo>
                  <a:cubicBezTo>
                    <a:pt x="70" y="59"/>
                    <a:pt x="59" y="70"/>
                    <a:pt x="46" y="70"/>
                  </a:cubicBezTo>
                  <a:cubicBezTo>
                    <a:pt x="32" y="70"/>
                    <a:pt x="22" y="59"/>
                    <a:pt x="22" y="46"/>
                  </a:cubicBezTo>
                  <a:cubicBezTo>
                    <a:pt x="22" y="33"/>
                    <a:pt x="32" y="22"/>
                    <a:pt x="46" y="22"/>
                  </a:cubicBezTo>
                  <a:close/>
                  <a:moveTo>
                    <a:pt x="46" y="22"/>
                  </a:moveTo>
                  <a:cubicBezTo>
                    <a:pt x="46" y="22"/>
                    <a:pt x="46" y="22"/>
                    <a:pt x="4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" name="Freeform 11"/>
            <p:cNvSpPr>
              <a:spLocks noEditPoints="1"/>
            </p:cNvSpPr>
            <p:nvPr/>
          </p:nvSpPr>
          <p:spPr bwMode="auto">
            <a:xfrm>
              <a:off x="2425" y="3253"/>
              <a:ext cx="250" cy="246"/>
            </a:xfrm>
            <a:custGeom>
              <a:avLst/>
              <a:gdLst>
                <a:gd name="T0" fmla="*/ 87 w 104"/>
                <a:gd name="T1" fmla="*/ 28 h 103"/>
                <a:gd name="T2" fmla="*/ 92 w 104"/>
                <a:gd name="T3" fmla="*/ 23 h 103"/>
                <a:gd name="T4" fmla="*/ 92 w 104"/>
                <a:gd name="T5" fmla="*/ 14 h 103"/>
                <a:gd name="T6" fmla="*/ 89 w 104"/>
                <a:gd name="T7" fmla="*/ 11 h 103"/>
                <a:gd name="T8" fmla="*/ 85 w 104"/>
                <a:gd name="T9" fmla="*/ 9 h 103"/>
                <a:gd name="T10" fmla="*/ 81 w 104"/>
                <a:gd name="T11" fmla="*/ 11 h 103"/>
                <a:gd name="T12" fmla="*/ 75 w 104"/>
                <a:gd name="T13" fmla="*/ 17 h 103"/>
                <a:gd name="T14" fmla="*/ 74 w 104"/>
                <a:gd name="T15" fmla="*/ 1 h 103"/>
                <a:gd name="T16" fmla="*/ 72 w 104"/>
                <a:gd name="T17" fmla="*/ 0 h 103"/>
                <a:gd name="T18" fmla="*/ 70 w 104"/>
                <a:gd name="T19" fmla="*/ 0 h 103"/>
                <a:gd name="T20" fmla="*/ 48 w 104"/>
                <a:gd name="T21" fmla="*/ 23 h 103"/>
                <a:gd name="T22" fmla="*/ 45 w 104"/>
                <a:gd name="T23" fmla="*/ 31 h 103"/>
                <a:gd name="T24" fmla="*/ 45 w 104"/>
                <a:gd name="T25" fmla="*/ 31 h 103"/>
                <a:gd name="T26" fmla="*/ 46 w 104"/>
                <a:gd name="T27" fmla="*/ 46 h 103"/>
                <a:gd name="T28" fmla="*/ 38 w 104"/>
                <a:gd name="T29" fmla="*/ 54 h 103"/>
                <a:gd name="T30" fmla="*/ 23 w 104"/>
                <a:gd name="T31" fmla="*/ 68 h 103"/>
                <a:gd name="T32" fmla="*/ 23 w 104"/>
                <a:gd name="T33" fmla="*/ 69 h 103"/>
                <a:gd name="T34" fmla="*/ 9 w 104"/>
                <a:gd name="T35" fmla="*/ 83 h 103"/>
                <a:gd name="T36" fmla="*/ 2 w 104"/>
                <a:gd name="T37" fmla="*/ 89 h 103"/>
                <a:gd name="T38" fmla="*/ 1 w 104"/>
                <a:gd name="T39" fmla="*/ 92 h 103"/>
                <a:gd name="T40" fmla="*/ 1 w 104"/>
                <a:gd name="T41" fmla="*/ 97 h 103"/>
                <a:gd name="T42" fmla="*/ 5 w 104"/>
                <a:gd name="T43" fmla="*/ 103 h 103"/>
                <a:gd name="T44" fmla="*/ 6 w 104"/>
                <a:gd name="T45" fmla="*/ 103 h 103"/>
                <a:gd name="T46" fmla="*/ 11 w 104"/>
                <a:gd name="T47" fmla="*/ 102 h 103"/>
                <a:gd name="T48" fmla="*/ 14 w 104"/>
                <a:gd name="T49" fmla="*/ 101 h 103"/>
                <a:gd name="T50" fmla="*/ 59 w 104"/>
                <a:gd name="T51" fmla="*/ 57 h 103"/>
                <a:gd name="T52" fmla="*/ 72 w 104"/>
                <a:gd name="T53" fmla="*/ 58 h 103"/>
                <a:gd name="T54" fmla="*/ 72 w 104"/>
                <a:gd name="T55" fmla="*/ 58 h 103"/>
                <a:gd name="T56" fmla="*/ 73 w 104"/>
                <a:gd name="T57" fmla="*/ 58 h 103"/>
                <a:gd name="T58" fmla="*/ 80 w 104"/>
                <a:gd name="T59" fmla="*/ 55 h 103"/>
                <a:gd name="T60" fmla="*/ 102 w 104"/>
                <a:gd name="T61" fmla="*/ 32 h 103"/>
                <a:gd name="T62" fmla="*/ 101 w 104"/>
                <a:gd name="T63" fmla="*/ 29 h 103"/>
                <a:gd name="T64" fmla="*/ 87 w 104"/>
                <a:gd name="T65" fmla="*/ 28 h 103"/>
                <a:gd name="T66" fmla="*/ 87 w 104"/>
                <a:gd name="T67" fmla="*/ 28 h 103"/>
                <a:gd name="T68" fmla="*/ 87 w 104"/>
                <a:gd name="T69" fmla="*/ 2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87" y="28"/>
                  </a:moveTo>
                  <a:cubicBezTo>
                    <a:pt x="92" y="23"/>
                    <a:pt x="92" y="23"/>
                    <a:pt x="92" y="23"/>
                  </a:cubicBezTo>
                  <a:cubicBezTo>
                    <a:pt x="95" y="20"/>
                    <a:pt x="95" y="17"/>
                    <a:pt x="92" y="14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10"/>
                    <a:pt x="86" y="9"/>
                    <a:pt x="85" y="9"/>
                  </a:cubicBezTo>
                  <a:cubicBezTo>
                    <a:pt x="83" y="9"/>
                    <a:pt x="82" y="10"/>
                    <a:pt x="81" y="11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4" y="0"/>
                    <a:pt x="73" y="0"/>
                    <a:pt x="72" y="0"/>
                  </a:cubicBezTo>
                  <a:cubicBezTo>
                    <a:pt x="71" y="0"/>
                    <a:pt x="71" y="0"/>
                    <a:pt x="70" y="0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6" y="25"/>
                    <a:pt x="45" y="28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90"/>
                    <a:pt x="1" y="91"/>
                    <a:pt x="1" y="92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0" y="100"/>
                    <a:pt x="3" y="103"/>
                    <a:pt x="5" y="103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12" y="102"/>
                    <a:pt x="13" y="102"/>
                    <a:pt x="14" y="101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2" y="58"/>
                    <a:pt x="73" y="58"/>
                    <a:pt x="73" y="58"/>
                  </a:cubicBezTo>
                  <a:cubicBezTo>
                    <a:pt x="75" y="58"/>
                    <a:pt x="78" y="57"/>
                    <a:pt x="80" y="55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4" y="31"/>
                    <a:pt x="103" y="29"/>
                    <a:pt x="101" y="29"/>
                  </a:cubicBezTo>
                  <a:lnTo>
                    <a:pt x="87" y="28"/>
                  </a:lnTo>
                  <a:close/>
                  <a:moveTo>
                    <a:pt x="87" y="28"/>
                  </a:moveTo>
                  <a:cubicBezTo>
                    <a:pt x="87" y="28"/>
                    <a:pt x="87" y="28"/>
                    <a:pt x="87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40" name="Group 22"/>
          <p:cNvGrpSpPr>
            <a:grpSpLocks noChangeAspect="1"/>
          </p:cNvGrpSpPr>
          <p:nvPr/>
        </p:nvGrpSpPr>
        <p:grpSpPr bwMode="auto">
          <a:xfrm>
            <a:off x="972037" y="1913164"/>
            <a:ext cx="685800" cy="576263"/>
            <a:chOff x="4092" y="3320"/>
            <a:chExt cx="432" cy="363"/>
          </a:xfrm>
          <a:solidFill>
            <a:schemeClr val="bg2"/>
          </a:solidFill>
        </p:grpSpPr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4200" y="3365"/>
              <a:ext cx="214" cy="12"/>
            </a:xfrm>
            <a:custGeom>
              <a:avLst/>
              <a:gdLst>
                <a:gd name="T0" fmla="*/ 86 w 89"/>
                <a:gd name="T1" fmla="*/ 5 h 5"/>
                <a:gd name="T2" fmla="*/ 3 w 89"/>
                <a:gd name="T3" fmla="*/ 5 h 5"/>
                <a:gd name="T4" fmla="*/ 0 w 89"/>
                <a:gd name="T5" fmla="*/ 2 h 5"/>
                <a:gd name="T6" fmla="*/ 3 w 89"/>
                <a:gd name="T7" fmla="*/ 0 h 5"/>
                <a:gd name="T8" fmla="*/ 86 w 89"/>
                <a:gd name="T9" fmla="*/ 0 h 5"/>
                <a:gd name="T10" fmla="*/ 89 w 89"/>
                <a:gd name="T11" fmla="*/ 2 h 5"/>
                <a:gd name="T12" fmla="*/ 86 w 8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5">
                  <a:moveTo>
                    <a:pt x="86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7" y="0"/>
                    <a:pt x="89" y="1"/>
                    <a:pt x="89" y="2"/>
                  </a:cubicBezTo>
                  <a:cubicBezTo>
                    <a:pt x="89" y="4"/>
                    <a:pt x="87" y="5"/>
                    <a:pt x="8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" name="Line 24"/>
            <p:cNvSpPr>
              <a:spLocks noChangeShapeType="1"/>
            </p:cNvSpPr>
            <p:nvPr/>
          </p:nvSpPr>
          <p:spPr bwMode="auto">
            <a:xfrm>
              <a:off x="4407" y="3387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" name="Line 25"/>
            <p:cNvSpPr>
              <a:spLocks noChangeShapeType="1"/>
            </p:cNvSpPr>
            <p:nvPr/>
          </p:nvSpPr>
          <p:spPr bwMode="auto">
            <a:xfrm>
              <a:off x="4407" y="3387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" name="Line 26"/>
            <p:cNvSpPr>
              <a:spLocks noChangeShapeType="1"/>
            </p:cNvSpPr>
            <p:nvPr/>
          </p:nvSpPr>
          <p:spPr bwMode="auto">
            <a:xfrm>
              <a:off x="4208" y="3387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5" name="Line 27"/>
            <p:cNvSpPr>
              <a:spLocks noChangeShapeType="1"/>
            </p:cNvSpPr>
            <p:nvPr/>
          </p:nvSpPr>
          <p:spPr bwMode="auto">
            <a:xfrm>
              <a:off x="4208" y="3387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4200" y="3413"/>
              <a:ext cx="214" cy="12"/>
            </a:xfrm>
            <a:custGeom>
              <a:avLst/>
              <a:gdLst>
                <a:gd name="T0" fmla="*/ 86 w 89"/>
                <a:gd name="T1" fmla="*/ 5 h 5"/>
                <a:gd name="T2" fmla="*/ 3 w 89"/>
                <a:gd name="T3" fmla="*/ 5 h 5"/>
                <a:gd name="T4" fmla="*/ 0 w 89"/>
                <a:gd name="T5" fmla="*/ 3 h 5"/>
                <a:gd name="T6" fmla="*/ 3 w 89"/>
                <a:gd name="T7" fmla="*/ 0 h 5"/>
                <a:gd name="T8" fmla="*/ 86 w 89"/>
                <a:gd name="T9" fmla="*/ 0 h 5"/>
                <a:gd name="T10" fmla="*/ 89 w 89"/>
                <a:gd name="T11" fmla="*/ 3 h 5"/>
                <a:gd name="T12" fmla="*/ 86 w 8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5">
                  <a:moveTo>
                    <a:pt x="86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7" y="0"/>
                    <a:pt x="89" y="1"/>
                    <a:pt x="89" y="3"/>
                  </a:cubicBezTo>
                  <a:cubicBezTo>
                    <a:pt x="89" y="4"/>
                    <a:pt x="87" y="5"/>
                    <a:pt x="8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7" name="Line 29"/>
            <p:cNvSpPr>
              <a:spLocks noChangeShapeType="1"/>
            </p:cNvSpPr>
            <p:nvPr/>
          </p:nvSpPr>
          <p:spPr bwMode="auto">
            <a:xfrm>
              <a:off x="4407" y="3452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8" name="Line 30"/>
            <p:cNvSpPr>
              <a:spLocks noChangeShapeType="1"/>
            </p:cNvSpPr>
            <p:nvPr/>
          </p:nvSpPr>
          <p:spPr bwMode="auto">
            <a:xfrm>
              <a:off x="4407" y="3452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9" name="Line 31"/>
            <p:cNvSpPr>
              <a:spLocks noChangeShapeType="1"/>
            </p:cNvSpPr>
            <p:nvPr/>
          </p:nvSpPr>
          <p:spPr bwMode="auto">
            <a:xfrm>
              <a:off x="4208" y="3452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0" name="Line 32"/>
            <p:cNvSpPr>
              <a:spLocks noChangeShapeType="1"/>
            </p:cNvSpPr>
            <p:nvPr/>
          </p:nvSpPr>
          <p:spPr bwMode="auto">
            <a:xfrm>
              <a:off x="4208" y="3452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4162" y="3320"/>
              <a:ext cx="290" cy="146"/>
            </a:xfrm>
            <a:custGeom>
              <a:avLst/>
              <a:gdLst>
                <a:gd name="T0" fmla="*/ 117 w 121"/>
                <a:gd name="T1" fmla="*/ 61 h 61"/>
                <a:gd name="T2" fmla="*/ 114 w 121"/>
                <a:gd name="T3" fmla="*/ 58 h 61"/>
                <a:gd name="T4" fmla="*/ 114 w 121"/>
                <a:gd name="T5" fmla="*/ 10 h 61"/>
                <a:gd name="T6" fmla="*/ 110 w 121"/>
                <a:gd name="T7" fmla="*/ 7 h 61"/>
                <a:gd name="T8" fmla="*/ 11 w 121"/>
                <a:gd name="T9" fmla="*/ 7 h 61"/>
                <a:gd name="T10" fmla="*/ 7 w 121"/>
                <a:gd name="T11" fmla="*/ 10 h 61"/>
                <a:gd name="T12" fmla="*/ 7 w 121"/>
                <a:gd name="T13" fmla="*/ 58 h 61"/>
                <a:gd name="T14" fmla="*/ 4 w 121"/>
                <a:gd name="T15" fmla="*/ 61 h 61"/>
                <a:gd name="T16" fmla="*/ 0 w 121"/>
                <a:gd name="T17" fmla="*/ 58 h 61"/>
                <a:gd name="T18" fmla="*/ 0 w 121"/>
                <a:gd name="T19" fmla="*/ 10 h 61"/>
                <a:gd name="T20" fmla="*/ 11 w 121"/>
                <a:gd name="T21" fmla="*/ 0 h 61"/>
                <a:gd name="T22" fmla="*/ 110 w 121"/>
                <a:gd name="T23" fmla="*/ 0 h 61"/>
                <a:gd name="T24" fmla="*/ 121 w 121"/>
                <a:gd name="T25" fmla="*/ 10 h 61"/>
                <a:gd name="T26" fmla="*/ 121 w 121"/>
                <a:gd name="T27" fmla="*/ 58 h 61"/>
                <a:gd name="T28" fmla="*/ 117 w 121"/>
                <a:gd name="T2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" h="61">
                  <a:moveTo>
                    <a:pt x="117" y="61"/>
                  </a:moveTo>
                  <a:cubicBezTo>
                    <a:pt x="115" y="61"/>
                    <a:pt x="114" y="60"/>
                    <a:pt x="114" y="58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4" y="8"/>
                    <a:pt x="112" y="7"/>
                    <a:pt x="11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9" y="7"/>
                    <a:pt x="7" y="8"/>
                    <a:pt x="7" y="10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7" y="60"/>
                    <a:pt x="6" y="61"/>
                    <a:pt x="4" y="61"/>
                  </a:cubicBezTo>
                  <a:cubicBezTo>
                    <a:pt x="2" y="61"/>
                    <a:pt x="0" y="60"/>
                    <a:pt x="0" y="5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6" y="0"/>
                    <a:pt x="121" y="4"/>
                    <a:pt x="121" y="10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21" y="60"/>
                    <a:pt x="119" y="61"/>
                    <a:pt x="117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4095" y="3368"/>
              <a:ext cx="57" cy="82"/>
            </a:xfrm>
            <a:custGeom>
              <a:avLst/>
              <a:gdLst>
                <a:gd name="T0" fmla="*/ 0 w 24"/>
                <a:gd name="T1" fmla="*/ 16 h 34"/>
                <a:gd name="T2" fmla="*/ 21 w 24"/>
                <a:gd name="T3" fmla="*/ 0 h 34"/>
                <a:gd name="T4" fmla="*/ 24 w 24"/>
                <a:gd name="T5" fmla="*/ 1 h 34"/>
                <a:gd name="T6" fmla="*/ 24 w 24"/>
                <a:gd name="T7" fmla="*/ 33 h 34"/>
                <a:gd name="T8" fmla="*/ 21 w 24"/>
                <a:gd name="T9" fmla="*/ 34 h 34"/>
                <a:gd name="T10" fmla="*/ 0 w 24"/>
                <a:gd name="T11" fmla="*/ 18 h 34"/>
                <a:gd name="T12" fmla="*/ 0 w 24"/>
                <a:gd name="T13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4">
                  <a:moveTo>
                    <a:pt x="0" y="16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4" y="0"/>
                    <a:pt x="24" y="1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2" y="34"/>
                    <a:pt x="21" y="3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7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4464" y="3370"/>
              <a:ext cx="58" cy="80"/>
            </a:xfrm>
            <a:custGeom>
              <a:avLst/>
              <a:gdLst>
                <a:gd name="T0" fmla="*/ 2 w 24"/>
                <a:gd name="T1" fmla="*/ 0 h 33"/>
                <a:gd name="T2" fmla="*/ 23 w 24"/>
                <a:gd name="T3" fmla="*/ 15 h 33"/>
                <a:gd name="T4" fmla="*/ 23 w 24"/>
                <a:gd name="T5" fmla="*/ 17 h 33"/>
                <a:gd name="T6" fmla="*/ 2 w 24"/>
                <a:gd name="T7" fmla="*/ 33 h 33"/>
                <a:gd name="T8" fmla="*/ 0 w 24"/>
                <a:gd name="T9" fmla="*/ 32 h 33"/>
                <a:gd name="T10" fmla="*/ 0 w 24"/>
                <a:gd name="T11" fmla="*/ 2 h 33"/>
                <a:gd name="T12" fmla="*/ 2 w 2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3">
                  <a:moveTo>
                    <a:pt x="2" y="0"/>
                  </a:moveTo>
                  <a:cubicBezTo>
                    <a:pt x="23" y="15"/>
                    <a:pt x="23" y="15"/>
                    <a:pt x="23" y="15"/>
                  </a:cubicBezTo>
                  <a:cubicBezTo>
                    <a:pt x="24" y="16"/>
                    <a:pt x="24" y="17"/>
                    <a:pt x="23" y="17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4092" y="3430"/>
              <a:ext cx="140" cy="248"/>
            </a:xfrm>
            <a:custGeom>
              <a:avLst/>
              <a:gdLst>
                <a:gd name="T0" fmla="*/ 0 w 58"/>
                <a:gd name="T1" fmla="*/ 2 h 103"/>
                <a:gd name="T2" fmla="*/ 0 w 58"/>
                <a:gd name="T3" fmla="*/ 101 h 103"/>
                <a:gd name="T4" fmla="*/ 2 w 58"/>
                <a:gd name="T5" fmla="*/ 102 h 103"/>
                <a:gd name="T6" fmla="*/ 58 w 58"/>
                <a:gd name="T7" fmla="*/ 44 h 103"/>
                <a:gd name="T8" fmla="*/ 57 w 58"/>
                <a:gd name="T9" fmla="*/ 42 h 103"/>
                <a:gd name="T10" fmla="*/ 2 w 58"/>
                <a:gd name="T11" fmla="*/ 1 h 103"/>
                <a:gd name="T12" fmla="*/ 0 w 58"/>
                <a:gd name="T13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03">
                  <a:moveTo>
                    <a:pt x="0" y="2"/>
                  </a:moveTo>
                  <a:cubicBezTo>
                    <a:pt x="0" y="101"/>
                    <a:pt x="0" y="101"/>
                    <a:pt x="0" y="101"/>
                  </a:cubicBezTo>
                  <a:cubicBezTo>
                    <a:pt x="0" y="102"/>
                    <a:pt x="1" y="103"/>
                    <a:pt x="2" y="102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8" y="43"/>
                    <a:pt x="58" y="42"/>
                    <a:pt x="57" y="4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4383" y="3430"/>
              <a:ext cx="141" cy="248"/>
            </a:xfrm>
            <a:custGeom>
              <a:avLst/>
              <a:gdLst>
                <a:gd name="T0" fmla="*/ 59 w 59"/>
                <a:gd name="T1" fmla="*/ 2 h 103"/>
                <a:gd name="T2" fmla="*/ 59 w 59"/>
                <a:gd name="T3" fmla="*/ 101 h 103"/>
                <a:gd name="T4" fmla="*/ 56 w 59"/>
                <a:gd name="T5" fmla="*/ 102 h 103"/>
                <a:gd name="T6" fmla="*/ 1 w 59"/>
                <a:gd name="T7" fmla="*/ 44 h 103"/>
                <a:gd name="T8" fmla="*/ 1 w 59"/>
                <a:gd name="T9" fmla="*/ 42 h 103"/>
                <a:gd name="T10" fmla="*/ 56 w 59"/>
                <a:gd name="T11" fmla="*/ 1 h 103"/>
                <a:gd name="T12" fmla="*/ 59 w 59"/>
                <a:gd name="T13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03">
                  <a:moveTo>
                    <a:pt x="59" y="2"/>
                  </a:moveTo>
                  <a:cubicBezTo>
                    <a:pt x="59" y="101"/>
                    <a:pt x="59" y="101"/>
                    <a:pt x="59" y="101"/>
                  </a:cubicBezTo>
                  <a:cubicBezTo>
                    <a:pt x="59" y="102"/>
                    <a:pt x="57" y="103"/>
                    <a:pt x="56" y="102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3"/>
                    <a:pt x="0" y="42"/>
                    <a:pt x="1" y="42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7" y="0"/>
                    <a:pt x="59" y="1"/>
                    <a:pt x="5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6" name="Line 38"/>
            <p:cNvSpPr>
              <a:spLocks noChangeShapeType="1"/>
            </p:cNvSpPr>
            <p:nvPr/>
          </p:nvSpPr>
          <p:spPr bwMode="auto">
            <a:xfrm>
              <a:off x="4112" y="368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7" name="Line 39"/>
            <p:cNvSpPr>
              <a:spLocks noChangeShapeType="1"/>
            </p:cNvSpPr>
            <p:nvPr/>
          </p:nvSpPr>
          <p:spPr bwMode="auto">
            <a:xfrm>
              <a:off x="4112" y="368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4116" y="3481"/>
              <a:ext cx="380" cy="202"/>
            </a:xfrm>
            <a:custGeom>
              <a:avLst/>
              <a:gdLst>
                <a:gd name="T0" fmla="*/ 78 w 158"/>
                <a:gd name="T1" fmla="*/ 0 h 84"/>
                <a:gd name="T2" fmla="*/ 0 w 158"/>
                <a:gd name="T3" fmla="*/ 81 h 84"/>
                <a:gd name="T4" fmla="*/ 2 w 158"/>
                <a:gd name="T5" fmla="*/ 84 h 84"/>
                <a:gd name="T6" fmla="*/ 156 w 158"/>
                <a:gd name="T7" fmla="*/ 84 h 84"/>
                <a:gd name="T8" fmla="*/ 158 w 158"/>
                <a:gd name="T9" fmla="*/ 81 h 84"/>
                <a:gd name="T10" fmla="*/ 80 w 158"/>
                <a:gd name="T11" fmla="*/ 0 h 84"/>
                <a:gd name="T12" fmla="*/ 78 w 158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84">
                  <a:moveTo>
                    <a:pt x="78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82"/>
                    <a:pt x="0" y="84"/>
                    <a:pt x="2" y="84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58" y="84"/>
                    <a:pt x="158" y="82"/>
                    <a:pt x="158" y="8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59" name="Group 47"/>
          <p:cNvGrpSpPr>
            <a:grpSpLocks noChangeAspect="1"/>
          </p:cNvGrpSpPr>
          <p:nvPr/>
        </p:nvGrpSpPr>
        <p:grpSpPr bwMode="auto">
          <a:xfrm>
            <a:off x="10358615" y="1606776"/>
            <a:ext cx="746125" cy="650875"/>
            <a:chOff x="6040" y="3231"/>
            <a:chExt cx="470" cy="410"/>
          </a:xfrm>
          <a:solidFill>
            <a:schemeClr val="accent1"/>
          </a:solidFill>
        </p:grpSpPr>
        <p:sp>
          <p:nvSpPr>
            <p:cNvPr id="60" name="Rectangle 48"/>
            <p:cNvSpPr>
              <a:spLocks noChangeArrowheads="1"/>
            </p:cNvSpPr>
            <p:nvPr/>
          </p:nvSpPr>
          <p:spPr bwMode="auto">
            <a:xfrm>
              <a:off x="6040" y="3313"/>
              <a:ext cx="225" cy="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1" name="Rectangle 49"/>
            <p:cNvSpPr>
              <a:spLocks noChangeArrowheads="1"/>
            </p:cNvSpPr>
            <p:nvPr/>
          </p:nvSpPr>
          <p:spPr bwMode="auto">
            <a:xfrm>
              <a:off x="6287" y="3313"/>
              <a:ext cx="223" cy="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2" name="Rectangle 50"/>
            <p:cNvSpPr>
              <a:spLocks noChangeArrowheads="1"/>
            </p:cNvSpPr>
            <p:nvPr/>
          </p:nvSpPr>
          <p:spPr bwMode="auto">
            <a:xfrm>
              <a:off x="6085" y="3424"/>
              <a:ext cx="180" cy="2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3" name="Rectangle 51"/>
            <p:cNvSpPr>
              <a:spLocks noChangeArrowheads="1"/>
            </p:cNvSpPr>
            <p:nvPr/>
          </p:nvSpPr>
          <p:spPr bwMode="auto">
            <a:xfrm>
              <a:off x="6287" y="3424"/>
              <a:ext cx="180" cy="2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4" name="Freeform 52"/>
            <p:cNvSpPr>
              <a:spLocks/>
            </p:cNvSpPr>
            <p:nvPr/>
          </p:nvSpPr>
          <p:spPr bwMode="auto">
            <a:xfrm>
              <a:off x="6282" y="3231"/>
              <a:ext cx="108" cy="63"/>
            </a:xfrm>
            <a:custGeom>
              <a:avLst/>
              <a:gdLst>
                <a:gd name="T0" fmla="*/ 25 w 45"/>
                <a:gd name="T1" fmla="*/ 0 h 26"/>
                <a:gd name="T2" fmla="*/ 0 w 45"/>
                <a:gd name="T3" fmla="*/ 26 h 26"/>
                <a:gd name="T4" fmla="*/ 45 w 45"/>
                <a:gd name="T5" fmla="*/ 26 h 26"/>
                <a:gd name="T6" fmla="*/ 25 w 45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6">
                  <a:moveTo>
                    <a:pt x="25" y="0"/>
                  </a:moveTo>
                  <a:cubicBezTo>
                    <a:pt x="11" y="0"/>
                    <a:pt x="0" y="26"/>
                    <a:pt x="0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12"/>
                    <a:pt x="38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5" name="Freeform 53"/>
            <p:cNvSpPr>
              <a:spLocks/>
            </p:cNvSpPr>
            <p:nvPr/>
          </p:nvSpPr>
          <p:spPr bwMode="auto">
            <a:xfrm>
              <a:off x="6162" y="3231"/>
              <a:ext cx="108" cy="63"/>
            </a:xfrm>
            <a:custGeom>
              <a:avLst/>
              <a:gdLst>
                <a:gd name="T0" fmla="*/ 20 w 45"/>
                <a:gd name="T1" fmla="*/ 0 h 26"/>
                <a:gd name="T2" fmla="*/ 0 w 45"/>
                <a:gd name="T3" fmla="*/ 26 h 26"/>
                <a:gd name="T4" fmla="*/ 45 w 45"/>
                <a:gd name="T5" fmla="*/ 26 h 26"/>
                <a:gd name="T6" fmla="*/ 20 w 45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6">
                  <a:moveTo>
                    <a:pt x="20" y="0"/>
                  </a:moveTo>
                  <a:cubicBezTo>
                    <a:pt x="6" y="0"/>
                    <a:pt x="0" y="12"/>
                    <a:pt x="0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34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66" name="Freeform 5"/>
          <p:cNvSpPr>
            <a:spLocks noEditPoints="1"/>
          </p:cNvSpPr>
          <p:nvPr/>
        </p:nvSpPr>
        <p:spPr bwMode="auto">
          <a:xfrm>
            <a:off x="1036638" y="4635500"/>
            <a:ext cx="730250" cy="731838"/>
          </a:xfrm>
          <a:custGeom>
            <a:avLst/>
            <a:gdLst>
              <a:gd name="T0" fmla="*/ 96 w 192"/>
              <a:gd name="T1" fmla="*/ 0 h 192"/>
              <a:gd name="T2" fmla="*/ 0 w 192"/>
              <a:gd name="T3" fmla="*/ 96 h 192"/>
              <a:gd name="T4" fmla="*/ 96 w 192"/>
              <a:gd name="T5" fmla="*/ 192 h 192"/>
              <a:gd name="T6" fmla="*/ 192 w 192"/>
              <a:gd name="T7" fmla="*/ 96 h 192"/>
              <a:gd name="T8" fmla="*/ 96 w 192"/>
              <a:gd name="T9" fmla="*/ 0 h 192"/>
              <a:gd name="T10" fmla="*/ 122 w 192"/>
              <a:gd name="T11" fmla="*/ 133 h 192"/>
              <a:gd name="T12" fmla="*/ 101 w 192"/>
              <a:gd name="T13" fmla="*/ 142 h 192"/>
              <a:gd name="T14" fmla="*/ 101 w 192"/>
              <a:gd name="T15" fmla="*/ 156 h 192"/>
              <a:gd name="T16" fmla="*/ 96 w 192"/>
              <a:gd name="T17" fmla="*/ 156 h 192"/>
              <a:gd name="T18" fmla="*/ 90 w 192"/>
              <a:gd name="T19" fmla="*/ 156 h 192"/>
              <a:gd name="T20" fmla="*/ 90 w 192"/>
              <a:gd name="T21" fmla="*/ 143 h 192"/>
              <a:gd name="T22" fmla="*/ 62 w 192"/>
              <a:gd name="T23" fmla="*/ 117 h 192"/>
              <a:gd name="T24" fmla="*/ 80 w 192"/>
              <a:gd name="T25" fmla="*/ 112 h 192"/>
              <a:gd name="T26" fmla="*/ 96 w 192"/>
              <a:gd name="T27" fmla="*/ 127 h 192"/>
              <a:gd name="T28" fmla="*/ 96 w 192"/>
              <a:gd name="T29" fmla="*/ 127 h 192"/>
              <a:gd name="T30" fmla="*/ 106 w 192"/>
              <a:gd name="T31" fmla="*/ 124 h 192"/>
              <a:gd name="T32" fmla="*/ 109 w 192"/>
              <a:gd name="T33" fmla="*/ 116 h 192"/>
              <a:gd name="T34" fmla="*/ 106 w 192"/>
              <a:gd name="T35" fmla="*/ 109 h 192"/>
              <a:gd name="T36" fmla="*/ 96 w 192"/>
              <a:gd name="T37" fmla="*/ 104 h 192"/>
              <a:gd name="T38" fmla="*/ 92 w 192"/>
              <a:gd name="T39" fmla="*/ 103 h 192"/>
              <a:gd name="T40" fmla="*/ 77 w 192"/>
              <a:gd name="T41" fmla="*/ 96 h 192"/>
              <a:gd name="T42" fmla="*/ 69 w 192"/>
              <a:gd name="T43" fmla="*/ 88 h 192"/>
              <a:gd name="T44" fmla="*/ 66 w 192"/>
              <a:gd name="T45" fmla="*/ 74 h 192"/>
              <a:gd name="T46" fmla="*/ 72 w 192"/>
              <a:gd name="T47" fmla="*/ 56 h 192"/>
              <a:gd name="T48" fmla="*/ 90 w 192"/>
              <a:gd name="T49" fmla="*/ 47 h 192"/>
              <a:gd name="T50" fmla="*/ 90 w 192"/>
              <a:gd name="T51" fmla="*/ 36 h 192"/>
              <a:gd name="T52" fmla="*/ 96 w 192"/>
              <a:gd name="T53" fmla="*/ 36 h 192"/>
              <a:gd name="T54" fmla="*/ 101 w 192"/>
              <a:gd name="T55" fmla="*/ 36 h 192"/>
              <a:gd name="T56" fmla="*/ 101 w 192"/>
              <a:gd name="T57" fmla="*/ 47 h 192"/>
              <a:gd name="T58" fmla="*/ 126 w 192"/>
              <a:gd name="T59" fmla="*/ 68 h 192"/>
              <a:gd name="T60" fmla="*/ 110 w 192"/>
              <a:gd name="T61" fmla="*/ 75 h 192"/>
              <a:gd name="T62" fmla="*/ 96 w 192"/>
              <a:gd name="T63" fmla="*/ 61 h 192"/>
              <a:gd name="T64" fmla="*/ 96 w 192"/>
              <a:gd name="T65" fmla="*/ 61 h 192"/>
              <a:gd name="T66" fmla="*/ 88 w 192"/>
              <a:gd name="T67" fmla="*/ 64 h 192"/>
              <a:gd name="T68" fmla="*/ 86 w 192"/>
              <a:gd name="T69" fmla="*/ 71 h 192"/>
              <a:gd name="T70" fmla="*/ 88 w 192"/>
              <a:gd name="T71" fmla="*/ 78 h 192"/>
              <a:gd name="T72" fmla="*/ 96 w 192"/>
              <a:gd name="T73" fmla="*/ 82 h 192"/>
              <a:gd name="T74" fmla="*/ 100 w 192"/>
              <a:gd name="T75" fmla="*/ 84 h 192"/>
              <a:gd name="T76" fmla="*/ 116 w 192"/>
              <a:gd name="T77" fmla="*/ 91 h 192"/>
              <a:gd name="T78" fmla="*/ 125 w 192"/>
              <a:gd name="T79" fmla="*/ 100 h 192"/>
              <a:gd name="T80" fmla="*/ 129 w 192"/>
              <a:gd name="T81" fmla="*/ 113 h 192"/>
              <a:gd name="T82" fmla="*/ 122 w 192"/>
              <a:gd name="T83" fmla="*/ 133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122" y="133"/>
                </a:moveTo>
                <a:cubicBezTo>
                  <a:pt x="117" y="138"/>
                  <a:pt x="110" y="142"/>
                  <a:pt x="101" y="142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90" y="156"/>
                  <a:pt x="90" y="156"/>
                  <a:pt x="90" y="156"/>
                </a:cubicBezTo>
                <a:cubicBezTo>
                  <a:pt x="90" y="143"/>
                  <a:pt x="90" y="143"/>
                  <a:pt x="90" y="143"/>
                </a:cubicBezTo>
                <a:cubicBezTo>
                  <a:pt x="75" y="141"/>
                  <a:pt x="66" y="132"/>
                  <a:pt x="62" y="117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82" y="122"/>
                  <a:pt x="87" y="127"/>
                  <a:pt x="96" y="127"/>
                </a:cubicBezTo>
                <a:cubicBezTo>
                  <a:pt x="96" y="127"/>
                  <a:pt x="96" y="127"/>
                  <a:pt x="96" y="127"/>
                </a:cubicBezTo>
                <a:cubicBezTo>
                  <a:pt x="100" y="127"/>
                  <a:pt x="104" y="126"/>
                  <a:pt x="106" y="124"/>
                </a:cubicBezTo>
                <a:cubicBezTo>
                  <a:pt x="108" y="122"/>
                  <a:pt x="109" y="119"/>
                  <a:pt x="109" y="116"/>
                </a:cubicBezTo>
                <a:cubicBezTo>
                  <a:pt x="109" y="113"/>
                  <a:pt x="108" y="111"/>
                  <a:pt x="106" y="109"/>
                </a:cubicBezTo>
                <a:cubicBezTo>
                  <a:pt x="104" y="108"/>
                  <a:pt x="101" y="106"/>
                  <a:pt x="96" y="104"/>
                </a:cubicBezTo>
                <a:cubicBezTo>
                  <a:pt x="95" y="104"/>
                  <a:pt x="93" y="103"/>
                  <a:pt x="92" y="103"/>
                </a:cubicBezTo>
                <a:cubicBezTo>
                  <a:pt x="86" y="101"/>
                  <a:pt x="81" y="99"/>
                  <a:pt x="77" y="96"/>
                </a:cubicBezTo>
                <a:cubicBezTo>
                  <a:pt x="74" y="94"/>
                  <a:pt x="71" y="91"/>
                  <a:pt x="69" y="88"/>
                </a:cubicBezTo>
                <a:cubicBezTo>
                  <a:pt x="67" y="84"/>
                  <a:pt x="66" y="79"/>
                  <a:pt x="66" y="74"/>
                </a:cubicBezTo>
                <a:cubicBezTo>
                  <a:pt x="66" y="68"/>
                  <a:pt x="68" y="62"/>
                  <a:pt x="72" y="56"/>
                </a:cubicBezTo>
                <a:cubicBezTo>
                  <a:pt x="75" y="51"/>
                  <a:pt x="82" y="48"/>
                  <a:pt x="90" y="47"/>
                </a:cubicBezTo>
                <a:cubicBezTo>
                  <a:pt x="90" y="36"/>
                  <a:pt x="90" y="36"/>
                  <a:pt x="90" y="36"/>
                </a:cubicBezTo>
                <a:cubicBezTo>
                  <a:pt x="96" y="36"/>
                  <a:pt x="96" y="36"/>
                  <a:pt x="96" y="36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114" y="48"/>
                  <a:pt x="122" y="55"/>
                  <a:pt x="126" y="68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07" y="66"/>
                  <a:pt x="103" y="61"/>
                  <a:pt x="96" y="61"/>
                </a:cubicBezTo>
                <a:cubicBezTo>
                  <a:pt x="96" y="61"/>
                  <a:pt x="96" y="61"/>
                  <a:pt x="96" y="61"/>
                </a:cubicBezTo>
                <a:cubicBezTo>
                  <a:pt x="93" y="61"/>
                  <a:pt x="90" y="62"/>
                  <a:pt x="88" y="64"/>
                </a:cubicBezTo>
                <a:cubicBezTo>
                  <a:pt x="87" y="66"/>
                  <a:pt x="86" y="69"/>
                  <a:pt x="86" y="71"/>
                </a:cubicBezTo>
                <a:cubicBezTo>
                  <a:pt x="86" y="74"/>
                  <a:pt x="87" y="76"/>
                  <a:pt x="88" y="78"/>
                </a:cubicBezTo>
                <a:cubicBezTo>
                  <a:pt x="90" y="79"/>
                  <a:pt x="92" y="80"/>
                  <a:pt x="96" y="82"/>
                </a:cubicBezTo>
                <a:cubicBezTo>
                  <a:pt x="97" y="82"/>
                  <a:pt x="99" y="83"/>
                  <a:pt x="100" y="84"/>
                </a:cubicBezTo>
                <a:cubicBezTo>
                  <a:pt x="107" y="86"/>
                  <a:pt x="112" y="88"/>
                  <a:pt x="116" y="91"/>
                </a:cubicBezTo>
                <a:cubicBezTo>
                  <a:pt x="120" y="93"/>
                  <a:pt x="123" y="96"/>
                  <a:pt x="125" y="100"/>
                </a:cubicBezTo>
                <a:cubicBezTo>
                  <a:pt x="128" y="104"/>
                  <a:pt x="129" y="108"/>
                  <a:pt x="129" y="113"/>
                </a:cubicBezTo>
                <a:cubicBezTo>
                  <a:pt x="129" y="121"/>
                  <a:pt x="127" y="128"/>
                  <a:pt x="122" y="1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139113" y="5091113"/>
            <a:ext cx="1874837" cy="820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63738" y="2308225"/>
            <a:ext cx="1876425" cy="8207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63738" y="5091113"/>
            <a:ext cx="1876425" cy="820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088313" y="2132013"/>
            <a:ext cx="1874837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68500" y="1679575"/>
            <a:ext cx="1646238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Mail Server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49450" y="4476750"/>
            <a:ext cx="15113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Document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793163" y="1546225"/>
            <a:ext cx="11525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Storage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509000" y="4483100"/>
            <a:ext cx="160337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Media Play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4575474" y="4303976"/>
            <a:ext cx="498308" cy="497158"/>
            <a:chOff x="6294438" y="-201613"/>
            <a:chExt cx="687387" cy="685801"/>
          </a:xfrm>
          <a:solidFill>
            <a:schemeClr val="bg1"/>
          </a:solidFill>
        </p:grpSpPr>
        <p:sp>
          <p:nvSpPr>
            <p:cNvPr id="76" name="Freeform 10"/>
            <p:cNvSpPr>
              <a:spLocks noEditPoints="1"/>
            </p:cNvSpPr>
            <p:nvPr/>
          </p:nvSpPr>
          <p:spPr bwMode="auto">
            <a:xfrm>
              <a:off x="6294438" y="-201613"/>
              <a:ext cx="687387" cy="685801"/>
            </a:xfrm>
            <a:custGeom>
              <a:avLst/>
              <a:gdLst>
                <a:gd name="T0" fmla="*/ 163 w 180"/>
                <a:gd name="T1" fmla="*/ 0 h 180"/>
                <a:gd name="T2" fmla="*/ 39 w 180"/>
                <a:gd name="T3" fmla="*/ 0 h 180"/>
                <a:gd name="T4" fmla="*/ 23 w 180"/>
                <a:gd name="T5" fmla="*/ 17 h 180"/>
                <a:gd name="T6" fmla="*/ 23 w 180"/>
                <a:gd name="T7" fmla="*/ 28 h 180"/>
                <a:gd name="T8" fmla="*/ 17 w 180"/>
                <a:gd name="T9" fmla="*/ 28 h 180"/>
                <a:gd name="T10" fmla="*/ 0 w 180"/>
                <a:gd name="T11" fmla="*/ 45 h 180"/>
                <a:gd name="T12" fmla="*/ 0 w 180"/>
                <a:gd name="T13" fmla="*/ 158 h 180"/>
                <a:gd name="T14" fmla="*/ 23 w 180"/>
                <a:gd name="T15" fmla="*/ 180 h 180"/>
                <a:gd name="T16" fmla="*/ 158 w 180"/>
                <a:gd name="T17" fmla="*/ 180 h 180"/>
                <a:gd name="T18" fmla="*/ 180 w 180"/>
                <a:gd name="T19" fmla="*/ 158 h 180"/>
                <a:gd name="T20" fmla="*/ 180 w 180"/>
                <a:gd name="T21" fmla="*/ 17 h 180"/>
                <a:gd name="T22" fmla="*/ 163 w 180"/>
                <a:gd name="T23" fmla="*/ 0 h 180"/>
                <a:gd name="T24" fmla="*/ 169 w 180"/>
                <a:gd name="T25" fmla="*/ 158 h 180"/>
                <a:gd name="T26" fmla="*/ 158 w 180"/>
                <a:gd name="T27" fmla="*/ 169 h 180"/>
                <a:gd name="T28" fmla="*/ 23 w 180"/>
                <a:gd name="T29" fmla="*/ 169 h 180"/>
                <a:gd name="T30" fmla="*/ 11 w 180"/>
                <a:gd name="T31" fmla="*/ 158 h 180"/>
                <a:gd name="T32" fmla="*/ 11 w 180"/>
                <a:gd name="T33" fmla="*/ 45 h 180"/>
                <a:gd name="T34" fmla="*/ 17 w 180"/>
                <a:gd name="T35" fmla="*/ 39 h 180"/>
                <a:gd name="T36" fmla="*/ 23 w 180"/>
                <a:gd name="T37" fmla="*/ 39 h 180"/>
                <a:gd name="T38" fmla="*/ 23 w 180"/>
                <a:gd name="T39" fmla="*/ 152 h 180"/>
                <a:gd name="T40" fmla="*/ 28 w 180"/>
                <a:gd name="T41" fmla="*/ 158 h 180"/>
                <a:gd name="T42" fmla="*/ 34 w 180"/>
                <a:gd name="T43" fmla="*/ 152 h 180"/>
                <a:gd name="T44" fmla="*/ 34 w 180"/>
                <a:gd name="T45" fmla="*/ 17 h 180"/>
                <a:gd name="T46" fmla="*/ 39 w 180"/>
                <a:gd name="T47" fmla="*/ 11 h 180"/>
                <a:gd name="T48" fmla="*/ 163 w 180"/>
                <a:gd name="T49" fmla="*/ 11 h 180"/>
                <a:gd name="T50" fmla="*/ 169 w 180"/>
                <a:gd name="T51" fmla="*/ 17 h 180"/>
                <a:gd name="T52" fmla="*/ 169 w 180"/>
                <a:gd name="T53" fmla="*/ 15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0" h="180">
                  <a:moveTo>
                    <a:pt x="163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0" y="0"/>
                    <a:pt x="23" y="8"/>
                    <a:pt x="23" y="17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8" y="28"/>
                    <a:pt x="0" y="36"/>
                    <a:pt x="0" y="45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70"/>
                    <a:pt x="10" y="180"/>
                    <a:pt x="23" y="180"/>
                  </a:cubicBezTo>
                  <a:cubicBezTo>
                    <a:pt x="158" y="180"/>
                    <a:pt x="158" y="180"/>
                    <a:pt x="158" y="180"/>
                  </a:cubicBezTo>
                  <a:cubicBezTo>
                    <a:pt x="170" y="180"/>
                    <a:pt x="180" y="170"/>
                    <a:pt x="180" y="158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0" y="8"/>
                    <a:pt x="172" y="0"/>
                    <a:pt x="163" y="0"/>
                  </a:cubicBezTo>
                  <a:close/>
                  <a:moveTo>
                    <a:pt x="169" y="158"/>
                  </a:moveTo>
                  <a:cubicBezTo>
                    <a:pt x="169" y="164"/>
                    <a:pt x="164" y="169"/>
                    <a:pt x="158" y="169"/>
                  </a:cubicBezTo>
                  <a:cubicBezTo>
                    <a:pt x="23" y="169"/>
                    <a:pt x="23" y="169"/>
                    <a:pt x="23" y="169"/>
                  </a:cubicBezTo>
                  <a:cubicBezTo>
                    <a:pt x="16" y="169"/>
                    <a:pt x="11" y="164"/>
                    <a:pt x="11" y="158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2"/>
                    <a:pt x="14" y="39"/>
                    <a:pt x="17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3" y="155"/>
                    <a:pt x="25" y="158"/>
                    <a:pt x="28" y="158"/>
                  </a:cubicBezTo>
                  <a:cubicBezTo>
                    <a:pt x="31" y="158"/>
                    <a:pt x="34" y="155"/>
                    <a:pt x="34" y="152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4"/>
                    <a:pt x="36" y="11"/>
                    <a:pt x="39" y="11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6" y="11"/>
                    <a:pt x="169" y="14"/>
                    <a:pt x="169" y="17"/>
                  </a:cubicBezTo>
                  <a:lnTo>
                    <a:pt x="169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7" name="Freeform 11"/>
            <p:cNvSpPr>
              <a:spLocks/>
            </p:cNvSpPr>
            <p:nvPr/>
          </p:nvSpPr>
          <p:spPr bwMode="auto">
            <a:xfrm>
              <a:off x="6702425" y="58737"/>
              <a:ext cx="192087" cy="19050"/>
            </a:xfrm>
            <a:custGeom>
              <a:avLst/>
              <a:gdLst>
                <a:gd name="T0" fmla="*/ 3 w 50"/>
                <a:gd name="T1" fmla="*/ 5 h 5"/>
                <a:gd name="T2" fmla="*/ 48 w 50"/>
                <a:gd name="T3" fmla="*/ 5 h 5"/>
                <a:gd name="T4" fmla="*/ 50 w 50"/>
                <a:gd name="T5" fmla="*/ 2 h 5"/>
                <a:gd name="T6" fmla="*/ 48 w 50"/>
                <a:gd name="T7" fmla="*/ 0 h 5"/>
                <a:gd name="T8" fmla="*/ 3 w 50"/>
                <a:gd name="T9" fmla="*/ 0 h 5"/>
                <a:gd name="T10" fmla="*/ 0 w 50"/>
                <a:gd name="T11" fmla="*/ 2 h 5"/>
                <a:gd name="T12" fmla="*/ 3 w 50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">
                  <a:moveTo>
                    <a:pt x="3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50" y="4"/>
                    <a:pt x="50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8" name="Freeform 12"/>
            <p:cNvSpPr>
              <a:spLocks/>
            </p:cNvSpPr>
            <p:nvPr/>
          </p:nvSpPr>
          <p:spPr bwMode="auto">
            <a:xfrm>
              <a:off x="6702425" y="-6350"/>
              <a:ext cx="192087" cy="19050"/>
            </a:xfrm>
            <a:custGeom>
              <a:avLst/>
              <a:gdLst>
                <a:gd name="T0" fmla="*/ 3 w 50"/>
                <a:gd name="T1" fmla="*/ 5 h 5"/>
                <a:gd name="T2" fmla="*/ 48 w 50"/>
                <a:gd name="T3" fmla="*/ 5 h 5"/>
                <a:gd name="T4" fmla="*/ 50 w 50"/>
                <a:gd name="T5" fmla="*/ 2 h 5"/>
                <a:gd name="T6" fmla="*/ 48 w 50"/>
                <a:gd name="T7" fmla="*/ 0 h 5"/>
                <a:gd name="T8" fmla="*/ 3 w 50"/>
                <a:gd name="T9" fmla="*/ 0 h 5"/>
                <a:gd name="T10" fmla="*/ 0 w 50"/>
                <a:gd name="T11" fmla="*/ 2 h 5"/>
                <a:gd name="T12" fmla="*/ 3 w 50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">
                  <a:moveTo>
                    <a:pt x="3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50" y="4"/>
                    <a:pt x="50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9" name="Freeform 13"/>
            <p:cNvSpPr>
              <a:spLocks/>
            </p:cNvSpPr>
            <p:nvPr/>
          </p:nvSpPr>
          <p:spPr bwMode="auto">
            <a:xfrm>
              <a:off x="6702425" y="-71438"/>
              <a:ext cx="192087" cy="19050"/>
            </a:xfrm>
            <a:custGeom>
              <a:avLst/>
              <a:gdLst>
                <a:gd name="T0" fmla="*/ 3 w 50"/>
                <a:gd name="T1" fmla="*/ 5 h 5"/>
                <a:gd name="T2" fmla="*/ 48 w 50"/>
                <a:gd name="T3" fmla="*/ 5 h 5"/>
                <a:gd name="T4" fmla="*/ 50 w 50"/>
                <a:gd name="T5" fmla="*/ 3 h 5"/>
                <a:gd name="T6" fmla="*/ 48 w 50"/>
                <a:gd name="T7" fmla="*/ 0 h 5"/>
                <a:gd name="T8" fmla="*/ 3 w 50"/>
                <a:gd name="T9" fmla="*/ 0 h 5"/>
                <a:gd name="T10" fmla="*/ 0 w 50"/>
                <a:gd name="T11" fmla="*/ 3 h 5"/>
                <a:gd name="T12" fmla="*/ 3 w 50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">
                  <a:moveTo>
                    <a:pt x="3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50" y="4"/>
                    <a:pt x="50" y="3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0" name="Freeform 14"/>
            <p:cNvSpPr>
              <a:spLocks/>
            </p:cNvSpPr>
            <p:nvPr/>
          </p:nvSpPr>
          <p:spPr bwMode="auto">
            <a:xfrm>
              <a:off x="6465888" y="377825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1" name="Freeform 15"/>
            <p:cNvSpPr>
              <a:spLocks/>
            </p:cNvSpPr>
            <p:nvPr/>
          </p:nvSpPr>
          <p:spPr bwMode="auto">
            <a:xfrm>
              <a:off x="6465888" y="312738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2" name="Freeform 16"/>
            <p:cNvSpPr>
              <a:spLocks/>
            </p:cNvSpPr>
            <p:nvPr/>
          </p:nvSpPr>
          <p:spPr bwMode="auto">
            <a:xfrm>
              <a:off x="6465888" y="249238"/>
              <a:ext cx="195262" cy="22225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5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3" name="Freeform 17"/>
            <p:cNvSpPr>
              <a:spLocks/>
            </p:cNvSpPr>
            <p:nvPr/>
          </p:nvSpPr>
          <p:spPr bwMode="auto">
            <a:xfrm>
              <a:off x="6702425" y="377825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4" name="Freeform 18"/>
            <p:cNvSpPr>
              <a:spLocks/>
            </p:cNvSpPr>
            <p:nvPr/>
          </p:nvSpPr>
          <p:spPr bwMode="auto">
            <a:xfrm>
              <a:off x="6702425" y="312738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5" name="Freeform 19"/>
            <p:cNvSpPr>
              <a:spLocks/>
            </p:cNvSpPr>
            <p:nvPr/>
          </p:nvSpPr>
          <p:spPr bwMode="auto">
            <a:xfrm>
              <a:off x="6702425" y="249238"/>
              <a:ext cx="195262" cy="22225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5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6" name="Freeform 20"/>
            <p:cNvSpPr>
              <a:spLocks/>
            </p:cNvSpPr>
            <p:nvPr/>
          </p:nvSpPr>
          <p:spPr bwMode="auto">
            <a:xfrm>
              <a:off x="6465888" y="119062"/>
              <a:ext cx="431800" cy="22225"/>
            </a:xfrm>
            <a:custGeom>
              <a:avLst/>
              <a:gdLst>
                <a:gd name="T0" fmla="*/ 110 w 113"/>
                <a:gd name="T1" fmla="*/ 0 h 6"/>
                <a:gd name="T2" fmla="*/ 3 w 113"/>
                <a:gd name="T3" fmla="*/ 0 h 6"/>
                <a:gd name="T4" fmla="*/ 0 w 113"/>
                <a:gd name="T5" fmla="*/ 3 h 6"/>
                <a:gd name="T6" fmla="*/ 3 w 113"/>
                <a:gd name="T7" fmla="*/ 6 h 6"/>
                <a:gd name="T8" fmla="*/ 110 w 113"/>
                <a:gd name="T9" fmla="*/ 6 h 6"/>
                <a:gd name="T10" fmla="*/ 113 w 113"/>
                <a:gd name="T11" fmla="*/ 3 h 6"/>
                <a:gd name="T12" fmla="*/ 110 w 11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6">
                  <a:moveTo>
                    <a:pt x="11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1" y="6"/>
                    <a:pt x="113" y="5"/>
                    <a:pt x="113" y="3"/>
                  </a:cubicBezTo>
                  <a:cubicBezTo>
                    <a:pt x="113" y="2"/>
                    <a:pt x="111" y="0"/>
                    <a:pt x="1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7" name="Freeform 21"/>
            <p:cNvSpPr>
              <a:spLocks/>
            </p:cNvSpPr>
            <p:nvPr/>
          </p:nvSpPr>
          <p:spPr bwMode="auto">
            <a:xfrm>
              <a:off x="6465888" y="184150"/>
              <a:ext cx="431800" cy="22225"/>
            </a:xfrm>
            <a:custGeom>
              <a:avLst/>
              <a:gdLst>
                <a:gd name="T0" fmla="*/ 110 w 113"/>
                <a:gd name="T1" fmla="*/ 0 h 6"/>
                <a:gd name="T2" fmla="*/ 3 w 113"/>
                <a:gd name="T3" fmla="*/ 0 h 6"/>
                <a:gd name="T4" fmla="*/ 0 w 113"/>
                <a:gd name="T5" fmla="*/ 3 h 6"/>
                <a:gd name="T6" fmla="*/ 3 w 113"/>
                <a:gd name="T7" fmla="*/ 6 h 6"/>
                <a:gd name="T8" fmla="*/ 110 w 113"/>
                <a:gd name="T9" fmla="*/ 6 h 6"/>
                <a:gd name="T10" fmla="*/ 113 w 113"/>
                <a:gd name="T11" fmla="*/ 3 h 6"/>
                <a:gd name="T12" fmla="*/ 110 w 11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6">
                  <a:moveTo>
                    <a:pt x="11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1" y="6"/>
                    <a:pt x="113" y="5"/>
                    <a:pt x="113" y="3"/>
                  </a:cubicBezTo>
                  <a:cubicBezTo>
                    <a:pt x="113" y="2"/>
                    <a:pt x="111" y="0"/>
                    <a:pt x="1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8" name="Freeform 22"/>
            <p:cNvSpPr>
              <a:spLocks noEditPoints="1"/>
            </p:cNvSpPr>
            <p:nvPr/>
          </p:nvSpPr>
          <p:spPr bwMode="auto">
            <a:xfrm>
              <a:off x="6465888" y="-112713"/>
              <a:ext cx="195262" cy="190500"/>
            </a:xfrm>
            <a:custGeom>
              <a:avLst/>
              <a:gdLst>
                <a:gd name="T0" fmla="*/ 6 w 51"/>
                <a:gd name="T1" fmla="*/ 50 h 50"/>
                <a:gd name="T2" fmla="*/ 45 w 51"/>
                <a:gd name="T3" fmla="*/ 50 h 50"/>
                <a:gd name="T4" fmla="*/ 51 w 51"/>
                <a:gd name="T5" fmla="*/ 44 h 50"/>
                <a:gd name="T6" fmla="*/ 51 w 51"/>
                <a:gd name="T7" fmla="*/ 5 h 50"/>
                <a:gd name="T8" fmla="*/ 45 w 51"/>
                <a:gd name="T9" fmla="*/ 0 h 50"/>
                <a:gd name="T10" fmla="*/ 6 w 51"/>
                <a:gd name="T11" fmla="*/ 0 h 50"/>
                <a:gd name="T12" fmla="*/ 0 w 51"/>
                <a:gd name="T13" fmla="*/ 5 h 50"/>
                <a:gd name="T14" fmla="*/ 0 w 51"/>
                <a:gd name="T15" fmla="*/ 44 h 50"/>
                <a:gd name="T16" fmla="*/ 6 w 51"/>
                <a:gd name="T17" fmla="*/ 50 h 50"/>
                <a:gd name="T18" fmla="*/ 11 w 51"/>
                <a:gd name="T19" fmla="*/ 11 h 50"/>
                <a:gd name="T20" fmla="*/ 39 w 51"/>
                <a:gd name="T21" fmla="*/ 11 h 50"/>
                <a:gd name="T22" fmla="*/ 39 w 51"/>
                <a:gd name="T23" fmla="*/ 39 h 50"/>
                <a:gd name="T24" fmla="*/ 11 w 51"/>
                <a:gd name="T25" fmla="*/ 39 h 50"/>
                <a:gd name="T26" fmla="*/ 11 w 51"/>
                <a:gd name="T27" fmla="*/ 1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50">
                  <a:moveTo>
                    <a:pt x="6" y="50"/>
                  </a:moveTo>
                  <a:cubicBezTo>
                    <a:pt x="45" y="50"/>
                    <a:pt x="45" y="50"/>
                    <a:pt x="45" y="50"/>
                  </a:cubicBezTo>
                  <a:cubicBezTo>
                    <a:pt x="48" y="50"/>
                    <a:pt x="51" y="48"/>
                    <a:pt x="51" y="4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2"/>
                    <a:pt x="48" y="0"/>
                    <a:pt x="4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8"/>
                    <a:pt x="3" y="50"/>
                    <a:pt x="6" y="50"/>
                  </a:cubicBezTo>
                  <a:close/>
                  <a:moveTo>
                    <a:pt x="11" y="11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11" y="39"/>
                    <a:pt x="11" y="39"/>
                    <a:pt x="11" y="39"/>
                  </a:cubicBezTo>
                  <a:lnTo>
                    <a:pt x="1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89" name="Freeform 26"/>
          <p:cNvSpPr>
            <a:spLocks noEditPoints="1"/>
          </p:cNvSpPr>
          <p:nvPr/>
        </p:nvSpPr>
        <p:spPr bwMode="auto">
          <a:xfrm>
            <a:off x="4887913" y="2171700"/>
            <a:ext cx="630237" cy="612775"/>
          </a:xfrm>
          <a:custGeom>
            <a:avLst/>
            <a:gdLst>
              <a:gd name="T0" fmla="*/ 451268 w 263"/>
              <a:gd name="T1" fmla="*/ 0 h 256"/>
              <a:gd name="T2" fmla="*/ 266440 w 263"/>
              <a:gd name="T3" fmla="*/ 129353 h 256"/>
              <a:gd name="T4" fmla="*/ 266440 w 263"/>
              <a:gd name="T5" fmla="*/ 131748 h 256"/>
              <a:gd name="T6" fmla="*/ 67210 w 263"/>
              <a:gd name="T7" fmla="*/ 330569 h 256"/>
              <a:gd name="T8" fmla="*/ 2400 w 263"/>
              <a:gd name="T9" fmla="*/ 526994 h 256"/>
              <a:gd name="T10" fmla="*/ 67210 w 263"/>
              <a:gd name="T11" fmla="*/ 613229 h 256"/>
              <a:gd name="T12" fmla="*/ 252038 w 263"/>
              <a:gd name="T13" fmla="*/ 567716 h 256"/>
              <a:gd name="T14" fmla="*/ 578487 w 263"/>
              <a:gd name="T15" fmla="*/ 251520 h 256"/>
              <a:gd name="T16" fmla="*/ 307246 w 263"/>
              <a:gd name="T17" fmla="*/ 455131 h 256"/>
              <a:gd name="T18" fmla="*/ 475272 w 263"/>
              <a:gd name="T19" fmla="*/ 225170 h 256"/>
              <a:gd name="T20" fmla="*/ 456069 w 263"/>
              <a:gd name="T21" fmla="*/ 320987 h 256"/>
              <a:gd name="T22" fmla="*/ 307246 w 263"/>
              <a:gd name="T23" fmla="*/ 469503 h 256"/>
              <a:gd name="T24" fmla="*/ 283243 w 263"/>
              <a:gd name="T25" fmla="*/ 388059 h 256"/>
              <a:gd name="T26" fmla="*/ 218433 w 263"/>
              <a:gd name="T27" fmla="*/ 325778 h 256"/>
              <a:gd name="T28" fmla="*/ 441666 w 263"/>
              <a:gd name="T29" fmla="*/ 172471 h 256"/>
              <a:gd name="T30" fmla="*/ 283243 w 263"/>
              <a:gd name="T31" fmla="*/ 388059 h 256"/>
              <a:gd name="T32" fmla="*/ 146422 w 263"/>
              <a:gd name="T33" fmla="*/ 306615 h 256"/>
              <a:gd name="T34" fmla="*/ 381657 w 263"/>
              <a:gd name="T35" fmla="*/ 136539 h 256"/>
              <a:gd name="T36" fmla="*/ 79212 w 263"/>
              <a:gd name="T37" fmla="*/ 572507 h 256"/>
              <a:gd name="T38" fmla="*/ 38406 w 263"/>
              <a:gd name="T39" fmla="*/ 546157 h 256"/>
              <a:gd name="T40" fmla="*/ 60009 w 263"/>
              <a:gd name="T41" fmla="*/ 462317 h 256"/>
              <a:gd name="T42" fmla="*/ 151223 w 263"/>
              <a:gd name="T43" fmla="*/ 553343 h 256"/>
              <a:gd name="T44" fmla="*/ 170426 w 263"/>
              <a:gd name="T45" fmla="*/ 548553 h 256"/>
              <a:gd name="T46" fmla="*/ 64810 w 263"/>
              <a:gd name="T47" fmla="*/ 443154 h 256"/>
              <a:gd name="T48" fmla="*/ 93614 w 263"/>
              <a:gd name="T49" fmla="*/ 359314 h 256"/>
              <a:gd name="T50" fmla="*/ 247237 w 263"/>
              <a:gd name="T51" fmla="*/ 526994 h 256"/>
              <a:gd name="T52" fmla="*/ 170426 w 263"/>
              <a:gd name="T53" fmla="*/ 548553 h 256"/>
              <a:gd name="T54" fmla="*/ 518478 w 263"/>
              <a:gd name="T55" fmla="*/ 258706 h 256"/>
              <a:gd name="T56" fmla="*/ 470471 w 263"/>
              <a:gd name="T57" fmla="*/ 143726 h 256"/>
              <a:gd name="T58" fmla="*/ 388859 w 263"/>
              <a:gd name="T59" fmla="*/ 62281 h 256"/>
              <a:gd name="T60" fmla="*/ 537681 w 263"/>
              <a:gd name="T61" fmla="*/ 76654 h 256"/>
              <a:gd name="T62" fmla="*/ 552083 w 263"/>
              <a:gd name="T63" fmla="*/ 225170 h 25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63" h="256">
                <a:moveTo>
                  <a:pt x="235" y="21"/>
                </a:moveTo>
                <a:cubicBezTo>
                  <a:pt x="222" y="8"/>
                  <a:pt x="205" y="0"/>
                  <a:pt x="188" y="0"/>
                </a:cubicBezTo>
                <a:cubicBezTo>
                  <a:pt x="173" y="0"/>
                  <a:pt x="160" y="5"/>
                  <a:pt x="150" y="15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111" y="54"/>
                  <a:pt x="111" y="54"/>
                  <a:pt x="111" y="55"/>
                </a:cubicBezTo>
                <a:cubicBezTo>
                  <a:pt x="111" y="55"/>
                  <a:pt x="111" y="55"/>
                  <a:pt x="111" y="55"/>
                </a:cubicBezTo>
                <a:cubicBezTo>
                  <a:pt x="111" y="55"/>
                  <a:pt x="111" y="55"/>
                  <a:pt x="111" y="55"/>
                </a:cubicBezTo>
                <a:cubicBezTo>
                  <a:pt x="28" y="138"/>
                  <a:pt x="28" y="138"/>
                  <a:pt x="28" y="138"/>
                </a:cubicBezTo>
                <a:cubicBezTo>
                  <a:pt x="24" y="142"/>
                  <a:pt x="22" y="147"/>
                  <a:pt x="20" y="152"/>
                </a:cubicBezTo>
                <a:cubicBezTo>
                  <a:pt x="1" y="220"/>
                  <a:pt x="1" y="220"/>
                  <a:pt x="1" y="220"/>
                </a:cubicBezTo>
                <a:cubicBezTo>
                  <a:pt x="1" y="220"/>
                  <a:pt x="0" y="225"/>
                  <a:pt x="0" y="228"/>
                </a:cubicBezTo>
                <a:cubicBezTo>
                  <a:pt x="0" y="243"/>
                  <a:pt x="13" y="256"/>
                  <a:pt x="28" y="256"/>
                </a:cubicBezTo>
                <a:cubicBezTo>
                  <a:pt x="31" y="256"/>
                  <a:pt x="37" y="255"/>
                  <a:pt x="37" y="255"/>
                </a:cubicBezTo>
                <a:cubicBezTo>
                  <a:pt x="105" y="237"/>
                  <a:pt x="105" y="237"/>
                  <a:pt x="105" y="237"/>
                </a:cubicBezTo>
                <a:cubicBezTo>
                  <a:pt x="110" y="235"/>
                  <a:pt x="115" y="232"/>
                  <a:pt x="119" y="229"/>
                </a:cubicBezTo>
                <a:cubicBezTo>
                  <a:pt x="241" y="105"/>
                  <a:pt x="241" y="105"/>
                  <a:pt x="241" y="105"/>
                </a:cubicBezTo>
                <a:cubicBezTo>
                  <a:pt x="263" y="83"/>
                  <a:pt x="261" y="46"/>
                  <a:pt x="235" y="21"/>
                </a:cubicBezTo>
                <a:close/>
                <a:moveTo>
                  <a:pt x="128" y="190"/>
                </a:moveTo>
                <a:cubicBezTo>
                  <a:pt x="127" y="183"/>
                  <a:pt x="125" y="176"/>
                  <a:pt x="122" y="169"/>
                </a:cubicBezTo>
                <a:cubicBezTo>
                  <a:pt x="198" y="94"/>
                  <a:pt x="198" y="94"/>
                  <a:pt x="198" y="94"/>
                </a:cubicBezTo>
                <a:cubicBezTo>
                  <a:pt x="203" y="108"/>
                  <a:pt x="200" y="124"/>
                  <a:pt x="190" y="134"/>
                </a:cubicBezTo>
                <a:cubicBezTo>
                  <a:pt x="190" y="134"/>
                  <a:pt x="190" y="134"/>
                  <a:pt x="190" y="134"/>
                </a:cubicBezTo>
                <a:cubicBezTo>
                  <a:pt x="190" y="134"/>
                  <a:pt x="190" y="134"/>
                  <a:pt x="190" y="134"/>
                </a:cubicBezTo>
                <a:cubicBezTo>
                  <a:pt x="128" y="196"/>
                  <a:pt x="128" y="196"/>
                  <a:pt x="128" y="196"/>
                </a:cubicBezTo>
                <a:cubicBezTo>
                  <a:pt x="128" y="194"/>
                  <a:pt x="128" y="192"/>
                  <a:pt x="128" y="190"/>
                </a:cubicBezTo>
                <a:close/>
                <a:moveTo>
                  <a:pt x="118" y="162"/>
                </a:moveTo>
                <a:cubicBezTo>
                  <a:pt x="115" y="157"/>
                  <a:pt x="112" y="152"/>
                  <a:pt x="108" y="148"/>
                </a:cubicBezTo>
                <a:cubicBezTo>
                  <a:pt x="103" y="143"/>
                  <a:pt x="97" y="140"/>
                  <a:pt x="91" y="136"/>
                </a:cubicBezTo>
                <a:cubicBezTo>
                  <a:pt x="168" y="60"/>
                  <a:pt x="168" y="60"/>
                  <a:pt x="168" y="60"/>
                </a:cubicBezTo>
                <a:cubicBezTo>
                  <a:pt x="174" y="63"/>
                  <a:pt x="179" y="66"/>
                  <a:pt x="184" y="72"/>
                </a:cubicBezTo>
                <a:cubicBezTo>
                  <a:pt x="189" y="76"/>
                  <a:pt x="192" y="81"/>
                  <a:pt x="195" y="86"/>
                </a:cubicBezTo>
                <a:lnTo>
                  <a:pt x="118" y="162"/>
                </a:lnTo>
                <a:close/>
                <a:moveTo>
                  <a:pt x="84" y="133"/>
                </a:moveTo>
                <a:cubicBezTo>
                  <a:pt x="76" y="130"/>
                  <a:pt x="69" y="128"/>
                  <a:pt x="61" y="128"/>
                </a:cubicBezTo>
                <a:cubicBezTo>
                  <a:pt x="123" y="66"/>
                  <a:pt x="123" y="66"/>
                  <a:pt x="123" y="66"/>
                </a:cubicBezTo>
                <a:cubicBezTo>
                  <a:pt x="132" y="56"/>
                  <a:pt x="146" y="54"/>
                  <a:pt x="159" y="57"/>
                </a:cubicBezTo>
                <a:lnTo>
                  <a:pt x="84" y="133"/>
                </a:lnTo>
                <a:close/>
                <a:moveTo>
                  <a:pt x="33" y="239"/>
                </a:moveTo>
                <a:cubicBezTo>
                  <a:pt x="32" y="239"/>
                  <a:pt x="30" y="240"/>
                  <a:pt x="28" y="240"/>
                </a:cubicBezTo>
                <a:cubicBezTo>
                  <a:pt x="21" y="240"/>
                  <a:pt x="16" y="235"/>
                  <a:pt x="16" y="228"/>
                </a:cubicBezTo>
                <a:cubicBezTo>
                  <a:pt x="16" y="227"/>
                  <a:pt x="17" y="224"/>
                  <a:pt x="17" y="224"/>
                </a:cubicBezTo>
                <a:cubicBezTo>
                  <a:pt x="25" y="193"/>
                  <a:pt x="25" y="193"/>
                  <a:pt x="25" y="193"/>
                </a:cubicBezTo>
                <a:cubicBezTo>
                  <a:pt x="34" y="193"/>
                  <a:pt x="44" y="196"/>
                  <a:pt x="52" y="204"/>
                </a:cubicBezTo>
                <a:cubicBezTo>
                  <a:pt x="60" y="212"/>
                  <a:pt x="64" y="222"/>
                  <a:pt x="63" y="231"/>
                </a:cubicBezTo>
                <a:lnTo>
                  <a:pt x="33" y="239"/>
                </a:lnTo>
                <a:close/>
                <a:moveTo>
                  <a:pt x="71" y="229"/>
                </a:moveTo>
                <a:cubicBezTo>
                  <a:pt x="71" y="218"/>
                  <a:pt x="66" y="207"/>
                  <a:pt x="58" y="198"/>
                </a:cubicBezTo>
                <a:cubicBezTo>
                  <a:pt x="49" y="190"/>
                  <a:pt x="38" y="185"/>
                  <a:pt x="27" y="185"/>
                </a:cubicBezTo>
                <a:cubicBezTo>
                  <a:pt x="35" y="156"/>
                  <a:pt x="35" y="156"/>
                  <a:pt x="35" y="156"/>
                </a:cubicBezTo>
                <a:cubicBezTo>
                  <a:pt x="36" y="154"/>
                  <a:pt x="37" y="152"/>
                  <a:pt x="39" y="150"/>
                </a:cubicBezTo>
                <a:cubicBezTo>
                  <a:pt x="55" y="139"/>
                  <a:pt x="79" y="142"/>
                  <a:pt x="96" y="160"/>
                </a:cubicBezTo>
                <a:cubicBezTo>
                  <a:pt x="115" y="178"/>
                  <a:pt x="117" y="204"/>
                  <a:pt x="103" y="220"/>
                </a:cubicBezTo>
                <a:cubicBezTo>
                  <a:pt x="103" y="221"/>
                  <a:pt x="102" y="221"/>
                  <a:pt x="101" y="221"/>
                </a:cubicBezTo>
                <a:lnTo>
                  <a:pt x="71" y="229"/>
                </a:lnTo>
                <a:close/>
                <a:moveTo>
                  <a:pt x="230" y="94"/>
                </a:moveTo>
                <a:cubicBezTo>
                  <a:pt x="216" y="108"/>
                  <a:pt x="216" y="108"/>
                  <a:pt x="216" y="108"/>
                </a:cubicBezTo>
                <a:cubicBezTo>
                  <a:pt x="216" y="106"/>
                  <a:pt x="216" y="104"/>
                  <a:pt x="216" y="102"/>
                </a:cubicBezTo>
                <a:cubicBezTo>
                  <a:pt x="215" y="87"/>
                  <a:pt x="207" y="72"/>
                  <a:pt x="196" y="60"/>
                </a:cubicBezTo>
                <a:cubicBezTo>
                  <a:pt x="183" y="47"/>
                  <a:pt x="165" y="40"/>
                  <a:pt x="148" y="40"/>
                </a:cubicBezTo>
                <a:cubicBezTo>
                  <a:pt x="162" y="26"/>
                  <a:pt x="162" y="26"/>
                  <a:pt x="162" y="26"/>
                </a:cubicBezTo>
                <a:cubicBezTo>
                  <a:pt x="168" y="20"/>
                  <a:pt x="177" y="16"/>
                  <a:pt x="188" y="16"/>
                </a:cubicBezTo>
                <a:cubicBezTo>
                  <a:pt x="200" y="16"/>
                  <a:pt x="214" y="22"/>
                  <a:pt x="224" y="32"/>
                </a:cubicBezTo>
                <a:cubicBezTo>
                  <a:pt x="233" y="41"/>
                  <a:pt x="239" y="53"/>
                  <a:pt x="240" y="65"/>
                </a:cubicBezTo>
                <a:cubicBezTo>
                  <a:pt x="241" y="76"/>
                  <a:pt x="237" y="87"/>
                  <a:pt x="230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0" name="Group 89"/>
          <p:cNvGrpSpPr/>
          <p:nvPr/>
        </p:nvGrpSpPr>
        <p:grpSpPr>
          <a:xfrm>
            <a:off x="6978354" y="2584864"/>
            <a:ext cx="576118" cy="631450"/>
            <a:chOff x="6980238" y="-342900"/>
            <a:chExt cx="1150937" cy="1311275"/>
          </a:xfrm>
          <a:solidFill>
            <a:schemeClr val="bg1"/>
          </a:solidFill>
        </p:grpSpPr>
        <p:sp>
          <p:nvSpPr>
            <p:cNvPr id="91" name="Freeform 30"/>
            <p:cNvSpPr>
              <a:spLocks noEditPoints="1"/>
            </p:cNvSpPr>
            <p:nvPr/>
          </p:nvSpPr>
          <p:spPr bwMode="auto">
            <a:xfrm>
              <a:off x="6980238" y="-342900"/>
              <a:ext cx="1150937" cy="1311275"/>
            </a:xfrm>
            <a:custGeom>
              <a:avLst/>
              <a:gdLst>
                <a:gd name="T0" fmla="*/ 152 w 304"/>
                <a:gd name="T1" fmla="*/ 0 h 347"/>
                <a:gd name="T2" fmla="*/ 0 w 304"/>
                <a:gd name="T3" fmla="*/ 71 h 347"/>
                <a:gd name="T4" fmla="*/ 0 w 304"/>
                <a:gd name="T5" fmla="*/ 277 h 347"/>
                <a:gd name="T6" fmla="*/ 152 w 304"/>
                <a:gd name="T7" fmla="*/ 347 h 347"/>
                <a:gd name="T8" fmla="*/ 304 w 304"/>
                <a:gd name="T9" fmla="*/ 277 h 347"/>
                <a:gd name="T10" fmla="*/ 304 w 304"/>
                <a:gd name="T11" fmla="*/ 71 h 347"/>
                <a:gd name="T12" fmla="*/ 152 w 304"/>
                <a:gd name="T13" fmla="*/ 0 h 347"/>
                <a:gd name="T14" fmla="*/ 282 w 304"/>
                <a:gd name="T15" fmla="*/ 277 h 347"/>
                <a:gd name="T16" fmla="*/ 152 w 304"/>
                <a:gd name="T17" fmla="*/ 326 h 347"/>
                <a:gd name="T18" fmla="*/ 22 w 304"/>
                <a:gd name="T19" fmla="*/ 277 h 347"/>
                <a:gd name="T20" fmla="*/ 22 w 304"/>
                <a:gd name="T21" fmla="*/ 236 h 347"/>
                <a:gd name="T22" fmla="*/ 152 w 304"/>
                <a:gd name="T23" fmla="*/ 271 h 347"/>
                <a:gd name="T24" fmla="*/ 282 w 304"/>
                <a:gd name="T25" fmla="*/ 236 h 347"/>
                <a:gd name="T26" fmla="*/ 282 w 304"/>
                <a:gd name="T27" fmla="*/ 277 h 347"/>
                <a:gd name="T28" fmla="*/ 282 w 304"/>
                <a:gd name="T29" fmla="*/ 212 h 347"/>
                <a:gd name="T30" fmla="*/ 282 w 304"/>
                <a:gd name="T31" fmla="*/ 212 h 347"/>
                <a:gd name="T32" fmla="*/ 282 w 304"/>
                <a:gd name="T33" fmla="*/ 212 h 347"/>
                <a:gd name="T34" fmla="*/ 152 w 304"/>
                <a:gd name="T35" fmla="*/ 261 h 347"/>
                <a:gd name="T36" fmla="*/ 22 w 304"/>
                <a:gd name="T37" fmla="*/ 212 h 347"/>
                <a:gd name="T38" fmla="*/ 22 w 304"/>
                <a:gd name="T39" fmla="*/ 212 h 347"/>
                <a:gd name="T40" fmla="*/ 22 w 304"/>
                <a:gd name="T41" fmla="*/ 212 h 347"/>
                <a:gd name="T42" fmla="*/ 22 w 304"/>
                <a:gd name="T43" fmla="*/ 171 h 347"/>
                <a:gd name="T44" fmla="*/ 152 w 304"/>
                <a:gd name="T45" fmla="*/ 206 h 347"/>
                <a:gd name="T46" fmla="*/ 282 w 304"/>
                <a:gd name="T47" fmla="*/ 171 h 347"/>
                <a:gd name="T48" fmla="*/ 282 w 304"/>
                <a:gd name="T49" fmla="*/ 212 h 347"/>
                <a:gd name="T50" fmla="*/ 282 w 304"/>
                <a:gd name="T51" fmla="*/ 147 h 347"/>
                <a:gd name="T52" fmla="*/ 282 w 304"/>
                <a:gd name="T53" fmla="*/ 147 h 347"/>
                <a:gd name="T54" fmla="*/ 282 w 304"/>
                <a:gd name="T55" fmla="*/ 147 h 347"/>
                <a:gd name="T56" fmla="*/ 152 w 304"/>
                <a:gd name="T57" fmla="*/ 195 h 347"/>
                <a:gd name="T58" fmla="*/ 22 w 304"/>
                <a:gd name="T59" fmla="*/ 147 h 347"/>
                <a:gd name="T60" fmla="*/ 22 w 304"/>
                <a:gd name="T61" fmla="*/ 147 h 347"/>
                <a:gd name="T62" fmla="*/ 22 w 304"/>
                <a:gd name="T63" fmla="*/ 147 h 347"/>
                <a:gd name="T64" fmla="*/ 22 w 304"/>
                <a:gd name="T65" fmla="*/ 109 h 347"/>
                <a:gd name="T66" fmla="*/ 152 w 304"/>
                <a:gd name="T67" fmla="*/ 141 h 347"/>
                <a:gd name="T68" fmla="*/ 282 w 304"/>
                <a:gd name="T69" fmla="*/ 109 h 347"/>
                <a:gd name="T70" fmla="*/ 282 w 304"/>
                <a:gd name="T71" fmla="*/ 147 h 347"/>
                <a:gd name="T72" fmla="*/ 152 w 304"/>
                <a:gd name="T73" fmla="*/ 119 h 347"/>
                <a:gd name="T74" fmla="*/ 22 w 304"/>
                <a:gd name="T75" fmla="*/ 71 h 347"/>
                <a:gd name="T76" fmla="*/ 152 w 304"/>
                <a:gd name="T77" fmla="*/ 22 h 347"/>
                <a:gd name="T78" fmla="*/ 282 w 304"/>
                <a:gd name="T79" fmla="*/ 71 h 347"/>
                <a:gd name="T80" fmla="*/ 152 w 304"/>
                <a:gd name="T81" fmla="*/ 11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4" h="347">
                  <a:moveTo>
                    <a:pt x="152" y="0"/>
                  </a:moveTo>
                  <a:cubicBezTo>
                    <a:pt x="79" y="0"/>
                    <a:pt x="0" y="22"/>
                    <a:pt x="0" y="71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325"/>
                    <a:pt x="79" y="347"/>
                    <a:pt x="152" y="347"/>
                  </a:cubicBezTo>
                  <a:cubicBezTo>
                    <a:pt x="225" y="347"/>
                    <a:pt x="304" y="325"/>
                    <a:pt x="304" y="277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4" y="22"/>
                    <a:pt x="225" y="0"/>
                    <a:pt x="152" y="0"/>
                  </a:cubicBezTo>
                  <a:close/>
                  <a:moveTo>
                    <a:pt x="282" y="277"/>
                  </a:moveTo>
                  <a:cubicBezTo>
                    <a:pt x="282" y="304"/>
                    <a:pt x="224" y="326"/>
                    <a:pt x="152" y="326"/>
                  </a:cubicBezTo>
                  <a:cubicBezTo>
                    <a:pt x="80" y="326"/>
                    <a:pt x="22" y="304"/>
                    <a:pt x="22" y="277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44" y="259"/>
                    <a:pt x="98" y="271"/>
                    <a:pt x="152" y="271"/>
                  </a:cubicBezTo>
                  <a:cubicBezTo>
                    <a:pt x="206" y="271"/>
                    <a:pt x="260" y="259"/>
                    <a:pt x="282" y="236"/>
                  </a:cubicBezTo>
                  <a:lnTo>
                    <a:pt x="282" y="277"/>
                  </a:lnTo>
                  <a:close/>
                  <a:moveTo>
                    <a:pt x="282" y="212"/>
                  </a:moveTo>
                  <a:cubicBezTo>
                    <a:pt x="282" y="212"/>
                    <a:pt x="282" y="212"/>
                    <a:pt x="282" y="212"/>
                  </a:cubicBezTo>
                  <a:cubicBezTo>
                    <a:pt x="282" y="212"/>
                    <a:pt x="282" y="212"/>
                    <a:pt x="282" y="212"/>
                  </a:cubicBezTo>
                  <a:cubicBezTo>
                    <a:pt x="282" y="239"/>
                    <a:pt x="224" y="261"/>
                    <a:pt x="152" y="261"/>
                  </a:cubicBezTo>
                  <a:cubicBezTo>
                    <a:pt x="80" y="261"/>
                    <a:pt x="22" y="239"/>
                    <a:pt x="22" y="212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44" y="194"/>
                    <a:pt x="98" y="206"/>
                    <a:pt x="152" y="206"/>
                  </a:cubicBezTo>
                  <a:cubicBezTo>
                    <a:pt x="206" y="206"/>
                    <a:pt x="260" y="194"/>
                    <a:pt x="282" y="171"/>
                  </a:cubicBezTo>
                  <a:lnTo>
                    <a:pt x="282" y="212"/>
                  </a:lnTo>
                  <a:close/>
                  <a:moveTo>
                    <a:pt x="282" y="147"/>
                  </a:moveTo>
                  <a:cubicBezTo>
                    <a:pt x="282" y="147"/>
                    <a:pt x="282" y="147"/>
                    <a:pt x="282" y="147"/>
                  </a:cubicBezTo>
                  <a:cubicBezTo>
                    <a:pt x="282" y="147"/>
                    <a:pt x="282" y="147"/>
                    <a:pt x="282" y="147"/>
                  </a:cubicBezTo>
                  <a:cubicBezTo>
                    <a:pt x="282" y="174"/>
                    <a:pt x="224" y="195"/>
                    <a:pt x="152" y="195"/>
                  </a:cubicBezTo>
                  <a:cubicBezTo>
                    <a:pt x="80" y="195"/>
                    <a:pt x="22" y="174"/>
                    <a:pt x="22" y="147"/>
                  </a:cubicBezTo>
                  <a:cubicBezTo>
                    <a:pt x="22" y="147"/>
                    <a:pt x="22" y="147"/>
                    <a:pt x="22" y="147"/>
                  </a:cubicBezTo>
                  <a:cubicBezTo>
                    <a:pt x="22" y="147"/>
                    <a:pt x="22" y="147"/>
                    <a:pt x="22" y="147"/>
                  </a:cubicBezTo>
                  <a:cubicBezTo>
                    <a:pt x="22" y="109"/>
                    <a:pt x="22" y="109"/>
                    <a:pt x="22" y="109"/>
                  </a:cubicBezTo>
                  <a:cubicBezTo>
                    <a:pt x="50" y="131"/>
                    <a:pt x="102" y="141"/>
                    <a:pt x="152" y="141"/>
                  </a:cubicBezTo>
                  <a:cubicBezTo>
                    <a:pt x="202" y="141"/>
                    <a:pt x="254" y="131"/>
                    <a:pt x="282" y="109"/>
                  </a:cubicBezTo>
                  <a:lnTo>
                    <a:pt x="282" y="147"/>
                  </a:lnTo>
                  <a:close/>
                  <a:moveTo>
                    <a:pt x="152" y="119"/>
                  </a:moveTo>
                  <a:cubicBezTo>
                    <a:pt x="80" y="119"/>
                    <a:pt x="22" y="98"/>
                    <a:pt x="22" y="71"/>
                  </a:cubicBezTo>
                  <a:cubicBezTo>
                    <a:pt x="22" y="44"/>
                    <a:pt x="80" y="22"/>
                    <a:pt x="152" y="22"/>
                  </a:cubicBezTo>
                  <a:cubicBezTo>
                    <a:pt x="224" y="22"/>
                    <a:pt x="282" y="44"/>
                    <a:pt x="282" y="71"/>
                  </a:cubicBezTo>
                  <a:cubicBezTo>
                    <a:pt x="282" y="98"/>
                    <a:pt x="224" y="119"/>
                    <a:pt x="152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2" name="Oval 31"/>
            <p:cNvSpPr>
              <a:spLocks noChangeArrowheads="1"/>
            </p:cNvSpPr>
            <p:nvPr/>
          </p:nvSpPr>
          <p:spPr bwMode="auto">
            <a:xfrm>
              <a:off x="7885113" y="681038"/>
              <a:ext cx="82550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3" name="Oval 32"/>
            <p:cNvSpPr>
              <a:spLocks noChangeArrowheads="1"/>
            </p:cNvSpPr>
            <p:nvPr/>
          </p:nvSpPr>
          <p:spPr bwMode="auto">
            <a:xfrm>
              <a:off x="7885113" y="434975"/>
              <a:ext cx="82550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4" name="Oval 33"/>
            <p:cNvSpPr>
              <a:spLocks noChangeArrowheads="1"/>
            </p:cNvSpPr>
            <p:nvPr/>
          </p:nvSpPr>
          <p:spPr bwMode="auto">
            <a:xfrm>
              <a:off x="7885113" y="190500"/>
              <a:ext cx="82550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6558094" y="4386382"/>
            <a:ext cx="822004" cy="774225"/>
            <a:chOff x="5899150" y="-1111250"/>
            <a:chExt cx="2832101" cy="2832100"/>
          </a:xfrm>
          <a:solidFill>
            <a:schemeClr val="bg1"/>
          </a:solidFill>
        </p:grpSpPr>
        <p:sp>
          <p:nvSpPr>
            <p:cNvPr id="96" name="Freeform 37"/>
            <p:cNvSpPr>
              <a:spLocks noEditPoints="1"/>
            </p:cNvSpPr>
            <p:nvPr/>
          </p:nvSpPr>
          <p:spPr bwMode="auto">
            <a:xfrm>
              <a:off x="5899150" y="-1111250"/>
              <a:ext cx="2832101" cy="2832100"/>
            </a:xfrm>
            <a:custGeom>
              <a:avLst/>
              <a:gdLst>
                <a:gd name="T0" fmla="*/ 499 w 752"/>
                <a:gd name="T1" fmla="*/ 68 h 752"/>
                <a:gd name="T2" fmla="*/ 68 w 752"/>
                <a:gd name="T3" fmla="*/ 253 h 752"/>
                <a:gd name="T4" fmla="*/ 253 w 752"/>
                <a:gd name="T5" fmla="*/ 684 h 752"/>
                <a:gd name="T6" fmla="*/ 684 w 752"/>
                <a:gd name="T7" fmla="*/ 499 h 752"/>
                <a:gd name="T8" fmla="*/ 499 w 752"/>
                <a:gd name="T9" fmla="*/ 68 h 752"/>
                <a:gd name="T10" fmla="*/ 268 w 752"/>
                <a:gd name="T11" fmla="*/ 646 h 752"/>
                <a:gd name="T12" fmla="*/ 106 w 752"/>
                <a:gd name="T13" fmla="*/ 268 h 752"/>
                <a:gd name="T14" fmla="*/ 484 w 752"/>
                <a:gd name="T15" fmla="*/ 106 h 752"/>
                <a:gd name="T16" fmla="*/ 646 w 752"/>
                <a:gd name="T17" fmla="*/ 484 h 752"/>
                <a:gd name="T18" fmla="*/ 268 w 752"/>
                <a:gd name="T19" fmla="*/ 646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2" h="752">
                  <a:moveTo>
                    <a:pt x="499" y="68"/>
                  </a:moveTo>
                  <a:cubicBezTo>
                    <a:pt x="329" y="0"/>
                    <a:pt x="136" y="82"/>
                    <a:pt x="68" y="253"/>
                  </a:cubicBezTo>
                  <a:cubicBezTo>
                    <a:pt x="0" y="423"/>
                    <a:pt x="82" y="616"/>
                    <a:pt x="253" y="684"/>
                  </a:cubicBezTo>
                  <a:cubicBezTo>
                    <a:pt x="423" y="752"/>
                    <a:pt x="616" y="670"/>
                    <a:pt x="684" y="499"/>
                  </a:cubicBezTo>
                  <a:cubicBezTo>
                    <a:pt x="752" y="329"/>
                    <a:pt x="670" y="136"/>
                    <a:pt x="499" y="68"/>
                  </a:cubicBezTo>
                  <a:close/>
                  <a:moveTo>
                    <a:pt x="268" y="646"/>
                  </a:moveTo>
                  <a:cubicBezTo>
                    <a:pt x="119" y="586"/>
                    <a:pt x="47" y="417"/>
                    <a:pt x="106" y="268"/>
                  </a:cubicBezTo>
                  <a:cubicBezTo>
                    <a:pt x="166" y="119"/>
                    <a:pt x="335" y="47"/>
                    <a:pt x="484" y="106"/>
                  </a:cubicBezTo>
                  <a:cubicBezTo>
                    <a:pt x="633" y="166"/>
                    <a:pt x="705" y="335"/>
                    <a:pt x="646" y="484"/>
                  </a:cubicBezTo>
                  <a:cubicBezTo>
                    <a:pt x="586" y="633"/>
                    <a:pt x="417" y="705"/>
                    <a:pt x="268" y="6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7" name="Freeform 38"/>
            <p:cNvSpPr>
              <a:spLocks noEditPoints="1"/>
            </p:cNvSpPr>
            <p:nvPr/>
          </p:nvSpPr>
          <p:spPr bwMode="auto">
            <a:xfrm>
              <a:off x="7137400" y="127000"/>
              <a:ext cx="354013" cy="354013"/>
            </a:xfrm>
            <a:custGeom>
              <a:avLst/>
              <a:gdLst>
                <a:gd name="T0" fmla="*/ 62 w 94"/>
                <a:gd name="T1" fmla="*/ 9 h 94"/>
                <a:gd name="T2" fmla="*/ 9 w 94"/>
                <a:gd name="T3" fmla="*/ 32 h 94"/>
                <a:gd name="T4" fmla="*/ 32 w 94"/>
                <a:gd name="T5" fmla="*/ 86 h 94"/>
                <a:gd name="T6" fmla="*/ 86 w 94"/>
                <a:gd name="T7" fmla="*/ 62 h 94"/>
                <a:gd name="T8" fmla="*/ 62 w 94"/>
                <a:gd name="T9" fmla="*/ 9 h 94"/>
                <a:gd name="T10" fmla="*/ 39 w 94"/>
                <a:gd name="T11" fmla="*/ 66 h 94"/>
                <a:gd name="T12" fmla="*/ 28 w 94"/>
                <a:gd name="T13" fmla="*/ 39 h 94"/>
                <a:gd name="T14" fmla="*/ 55 w 94"/>
                <a:gd name="T15" fmla="*/ 28 h 94"/>
                <a:gd name="T16" fmla="*/ 66 w 94"/>
                <a:gd name="T17" fmla="*/ 55 h 94"/>
                <a:gd name="T18" fmla="*/ 39 w 94"/>
                <a:gd name="T19" fmla="*/ 6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62" y="9"/>
                  </a:moveTo>
                  <a:cubicBezTo>
                    <a:pt x="41" y="0"/>
                    <a:pt x="17" y="10"/>
                    <a:pt x="9" y="32"/>
                  </a:cubicBezTo>
                  <a:cubicBezTo>
                    <a:pt x="0" y="53"/>
                    <a:pt x="10" y="77"/>
                    <a:pt x="32" y="86"/>
                  </a:cubicBezTo>
                  <a:cubicBezTo>
                    <a:pt x="53" y="94"/>
                    <a:pt x="77" y="84"/>
                    <a:pt x="86" y="62"/>
                  </a:cubicBezTo>
                  <a:cubicBezTo>
                    <a:pt x="94" y="41"/>
                    <a:pt x="84" y="17"/>
                    <a:pt x="62" y="9"/>
                  </a:cubicBezTo>
                  <a:close/>
                  <a:moveTo>
                    <a:pt x="39" y="66"/>
                  </a:moveTo>
                  <a:cubicBezTo>
                    <a:pt x="29" y="62"/>
                    <a:pt x="24" y="50"/>
                    <a:pt x="28" y="39"/>
                  </a:cubicBezTo>
                  <a:cubicBezTo>
                    <a:pt x="32" y="29"/>
                    <a:pt x="44" y="24"/>
                    <a:pt x="55" y="28"/>
                  </a:cubicBezTo>
                  <a:cubicBezTo>
                    <a:pt x="65" y="32"/>
                    <a:pt x="71" y="44"/>
                    <a:pt x="66" y="55"/>
                  </a:cubicBezTo>
                  <a:cubicBezTo>
                    <a:pt x="62" y="65"/>
                    <a:pt x="50" y="71"/>
                    <a:pt x="39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8" name="Freeform 39"/>
            <p:cNvSpPr>
              <a:spLocks noEditPoints="1"/>
            </p:cNvSpPr>
            <p:nvPr/>
          </p:nvSpPr>
          <p:spPr bwMode="auto">
            <a:xfrm>
              <a:off x="6783388" y="-225425"/>
              <a:ext cx="1062038" cy="1060450"/>
            </a:xfrm>
            <a:custGeom>
              <a:avLst/>
              <a:gdLst>
                <a:gd name="T0" fmla="*/ 187 w 282"/>
                <a:gd name="T1" fmla="*/ 25 h 282"/>
                <a:gd name="T2" fmla="*/ 25 w 282"/>
                <a:gd name="T3" fmla="*/ 95 h 282"/>
                <a:gd name="T4" fmla="*/ 95 w 282"/>
                <a:gd name="T5" fmla="*/ 257 h 282"/>
                <a:gd name="T6" fmla="*/ 257 w 282"/>
                <a:gd name="T7" fmla="*/ 187 h 282"/>
                <a:gd name="T8" fmla="*/ 187 w 282"/>
                <a:gd name="T9" fmla="*/ 25 h 282"/>
                <a:gd name="T10" fmla="*/ 110 w 282"/>
                <a:gd name="T11" fmla="*/ 218 h 282"/>
                <a:gd name="T12" fmla="*/ 64 w 282"/>
                <a:gd name="T13" fmla="*/ 110 h 282"/>
                <a:gd name="T14" fmla="*/ 172 w 282"/>
                <a:gd name="T15" fmla="*/ 64 h 282"/>
                <a:gd name="T16" fmla="*/ 218 w 282"/>
                <a:gd name="T17" fmla="*/ 172 h 282"/>
                <a:gd name="T18" fmla="*/ 110 w 282"/>
                <a:gd name="T19" fmla="*/ 21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2" h="282">
                  <a:moveTo>
                    <a:pt x="187" y="25"/>
                  </a:moveTo>
                  <a:cubicBezTo>
                    <a:pt x="123" y="0"/>
                    <a:pt x="51" y="31"/>
                    <a:pt x="25" y="95"/>
                  </a:cubicBezTo>
                  <a:cubicBezTo>
                    <a:pt x="0" y="159"/>
                    <a:pt x="31" y="231"/>
                    <a:pt x="95" y="257"/>
                  </a:cubicBezTo>
                  <a:cubicBezTo>
                    <a:pt x="159" y="282"/>
                    <a:pt x="231" y="251"/>
                    <a:pt x="257" y="187"/>
                  </a:cubicBezTo>
                  <a:cubicBezTo>
                    <a:pt x="282" y="123"/>
                    <a:pt x="251" y="51"/>
                    <a:pt x="187" y="25"/>
                  </a:cubicBezTo>
                  <a:close/>
                  <a:moveTo>
                    <a:pt x="110" y="218"/>
                  </a:moveTo>
                  <a:cubicBezTo>
                    <a:pt x="68" y="201"/>
                    <a:pt x="47" y="153"/>
                    <a:pt x="64" y="110"/>
                  </a:cubicBezTo>
                  <a:cubicBezTo>
                    <a:pt x="81" y="68"/>
                    <a:pt x="129" y="47"/>
                    <a:pt x="172" y="64"/>
                  </a:cubicBezTo>
                  <a:cubicBezTo>
                    <a:pt x="214" y="81"/>
                    <a:pt x="235" y="129"/>
                    <a:pt x="218" y="172"/>
                  </a:cubicBezTo>
                  <a:cubicBezTo>
                    <a:pt x="201" y="214"/>
                    <a:pt x="153" y="235"/>
                    <a:pt x="110" y="2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9" name="Freeform 40"/>
            <p:cNvSpPr>
              <a:spLocks/>
            </p:cNvSpPr>
            <p:nvPr/>
          </p:nvSpPr>
          <p:spPr bwMode="auto">
            <a:xfrm>
              <a:off x="7499350" y="477838"/>
              <a:ext cx="403225" cy="411163"/>
            </a:xfrm>
            <a:custGeom>
              <a:avLst/>
              <a:gdLst>
                <a:gd name="T0" fmla="*/ 105 w 107"/>
                <a:gd name="T1" fmla="*/ 16 h 109"/>
                <a:gd name="T2" fmla="*/ 99 w 107"/>
                <a:gd name="T3" fmla="*/ 2 h 109"/>
                <a:gd name="T4" fmla="*/ 86 w 107"/>
                <a:gd name="T5" fmla="*/ 8 h 109"/>
                <a:gd name="T6" fmla="*/ 86 w 107"/>
                <a:gd name="T7" fmla="*/ 8 h 109"/>
                <a:gd name="T8" fmla="*/ 8 w 107"/>
                <a:gd name="T9" fmla="*/ 88 h 109"/>
                <a:gd name="T10" fmla="*/ 3 w 107"/>
                <a:gd name="T11" fmla="*/ 101 h 109"/>
                <a:gd name="T12" fmla="*/ 16 w 107"/>
                <a:gd name="T13" fmla="*/ 107 h 109"/>
                <a:gd name="T14" fmla="*/ 17 w 107"/>
                <a:gd name="T15" fmla="*/ 106 h 109"/>
                <a:gd name="T16" fmla="*/ 105 w 107"/>
                <a:gd name="T17" fmla="*/ 1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109">
                  <a:moveTo>
                    <a:pt x="105" y="16"/>
                  </a:moveTo>
                  <a:cubicBezTo>
                    <a:pt x="107" y="10"/>
                    <a:pt x="105" y="4"/>
                    <a:pt x="99" y="2"/>
                  </a:cubicBezTo>
                  <a:cubicBezTo>
                    <a:pt x="94" y="0"/>
                    <a:pt x="88" y="3"/>
                    <a:pt x="86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71" y="45"/>
                    <a:pt x="42" y="73"/>
                    <a:pt x="8" y="88"/>
                  </a:cubicBezTo>
                  <a:cubicBezTo>
                    <a:pt x="3" y="90"/>
                    <a:pt x="0" y="96"/>
                    <a:pt x="3" y="101"/>
                  </a:cubicBezTo>
                  <a:cubicBezTo>
                    <a:pt x="5" y="106"/>
                    <a:pt x="11" y="109"/>
                    <a:pt x="16" y="107"/>
                  </a:cubicBezTo>
                  <a:cubicBezTo>
                    <a:pt x="17" y="107"/>
                    <a:pt x="17" y="106"/>
                    <a:pt x="17" y="106"/>
                  </a:cubicBezTo>
                  <a:cubicBezTo>
                    <a:pt x="56" y="89"/>
                    <a:pt x="88" y="58"/>
                    <a:pt x="105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0" name="Freeform 41"/>
            <p:cNvSpPr>
              <a:spLocks/>
            </p:cNvSpPr>
            <p:nvPr/>
          </p:nvSpPr>
          <p:spPr bwMode="auto">
            <a:xfrm>
              <a:off x="7623175" y="595313"/>
              <a:ext cx="569913" cy="579438"/>
            </a:xfrm>
            <a:custGeom>
              <a:avLst/>
              <a:gdLst>
                <a:gd name="T0" fmla="*/ 143 w 151"/>
                <a:gd name="T1" fmla="*/ 2 h 154"/>
                <a:gd name="T2" fmla="*/ 130 w 151"/>
                <a:gd name="T3" fmla="*/ 8 h 154"/>
                <a:gd name="T4" fmla="*/ 8 w 151"/>
                <a:gd name="T5" fmla="*/ 133 h 154"/>
                <a:gd name="T6" fmla="*/ 2 w 151"/>
                <a:gd name="T7" fmla="*/ 146 h 154"/>
                <a:gd name="T8" fmla="*/ 16 w 151"/>
                <a:gd name="T9" fmla="*/ 152 h 154"/>
                <a:gd name="T10" fmla="*/ 17 w 151"/>
                <a:gd name="T11" fmla="*/ 151 h 154"/>
                <a:gd name="T12" fmla="*/ 149 w 151"/>
                <a:gd name="T13" fmla="*/ 16 h 154"/>
                <a:gd name="T14" fmla="*/ 143 w 151"/>
                <a:gd name="T15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154">
                  <a:moveTo>
                    <a:pt x="143" y="2"/>
                  </a:moveTo>
                  <a:cubicBezTo>
                    <a:pt x="138" y="0"/>
                    <a:pt x="132" y="3"/>
                    <a:pt x="130" y="8"/>
                  </a:cubicBezTo>
                  <a:cubicBezTo>
                    <a:pt x="106" y="66"/>
                    <a:pt x="61" y="110"/>
                    <a:pt x="8" y="133"/>
                  </a:cubicBezTo>
                  <a:cubicBezTo>
                    <a:pt x="3" y="135"/>
                    <a:pt x="0" y="141"/>
                    <a:pt x="2" y="146"/>
                  </a:cubicBezTo>
                  <a:cubicBezTo>
                    <a:pt x="5" y="152"/>
                    <a:pt x="11" y="154"/>
                    <a:pt x="16" y="152"/>
                  </a:cubicBezTo>
                  <a:cubicBezTo>
                    <a:pt x="16" y="152"/>
                    <a:pt x="16" y="152"/>
                    <a:pt x="17" y="151"/>
                  </a:cubicBezTo>
                  <a:cubicBezTo>
                    <a:pt x="75" y="126"/>
                    <a:pt x="124" y="79"/>
                    <a:pt x="149" y="16"/>
                  </a:cubicBezTo>
                  <a:cubicBezTo>
                    <a:pt x="151" y="10"/>
                    <a:pt x="149" y="4"/>
                    <a:pt x="14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1" name="Freeform 42"/>
            <p:cNvSpPr>
              <a:spLocks/>
            </p:cNvSpPr>
            <p:nvPr/>
          </p:nvSpPr>
          <p:spPr bwMode="auto">
            <a:xfrm>
              <a:off x="7562850" y="538163"/>
              <a:ext cx="485775" cy="493713"/>
            </a:xfrm>
            <a:custGeom>
              <a:avLst/>
              <a:gdLst>
                <a:gd name="T0" fmla="*/ 121 w 129"/>
                <a:gd name="T1" fmla="*/ 2 h 131"/>
                <a:gd name="T2" fmla="*/ 107 w 129"/>
                <a:gd name="T3" fmla="*/ 7 h 131"/>
                <a:gd name="T4" fmla="*/ 7 w 129"/>
                <a:gd name="T5" fmla="*/ 110 h 131"/>
                <a:gd name="T6" fmla="*/ 7 w 129"/>
                <a:gd name="T7" fmla="*/ 110 h 131"/>
                <a:gd name="T8" fmla="*/ 2 w 129"/>
                <a:gd name="T9" fmla="*/ 123 h 131"/>
                <a:gd name="T10" fmla="*/ 16 w 129"/>
                <a:gd name="T11" fmla="*/ 129 h 131"/>
                <a:gd name="T12" fmla="*/ 16 w 129"/>
                <a:gd name="T13" fmla="*/ 128 h 131"/>
                <a:gd name="T14" fmla="*/ 127 w 129"/>
                <a:gd name="T15" fmla="*/ 15 h 131"/>
                <a:gd name="T16" fmla="*/ 121 w 129"/>
                <a:gd name="T17" fmla="*/ 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31">
                  <a:moveTo>
                    <a:pt x="121" y="2"/>
                  </a:moveTo>
                  <a:cubicBezTo>
                    <a:pt x="115" y="0"/>
                    <a:pt x="109" y="2"/>
                    <a:pt x="107" y="7"/>
                  </a:cubicBezTo>
                  <a:cubicBezTo>
                    <a:pt x="88" y="55"/>
                    <a:pt x="51" y="91"/>
                    <a:pt x="7" y="110"/>
                  </a:cubicBezTo>
                  <a:cubicBezTo>
                    <a:pt x="7" y="110"/>
                    <a:pt x="7" y="110"/>
                    <a:pt x="7" y="110"/>
                  </a:cubicBezTo>
                  <a:cubicBezTo>
                    <a:pt x="2" y="112"/>
                    <a:pt x="0" y="118"/>
                    <a:pt x="2" y="123"/>
                  </a:cubicBezTo>
                  <a:cubicBezTo>
                    <a:pt x="4" y="129"/>
                    <a:pt x="10" y="131"/>
                    <a:pt x="16" y="129"/>
                  </a:cubicBezTo>
                  <a:cubicBezTo>
                    <a:pt x="16" y="129"/>
                    <a:pt x="16" y="128"/>
                    <a:pt x="16" y="128"/>
                  </a:cubicBezTo>
                  <a:cubicBezTo>
                    <a:pt x="65" y="107"/>
                    <a:pt x="105" y="68"/>
                    <a:pt x="127" y="15"/>
                  </a:cubicBezTo>
                  <a:cubicBezTo>
                    <a:pt x="129" y="10"/>
                    <a:pt x="126" y="4"/>
                    <a:pt x="1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2" name="Freeform 43"/>
            <p:cNvSpPr>
              <a:spLocks/>
            </p:cNvSpPr>
            <p:nvPr/>
          </p:nvSpPr>
          <p:spPr bwMode="auto">
            <a:xfrm>
              <a:off x="6727825" y="-279400"/>
              <a:ext cx="401638" cy="411163"/>
            </a:xfrm>
            <a:custGeom>
              <a:avLst/>
              <a:gdLst>
                <a:gd name="T0" fmla="*/ 104 w 107"/>
                <a:gd name="T1" fmla="*/ 8 h 109"/>
                <a:gd name="T2" fmla="*/ 91 w 107"/>
                <a:gd name="T3" fmla="*/ 2 h 109"/>
                <a:gd name="T4" fmla="*/ 90 w 107"/>
                <a:gd name="T5" fmla="*/ 3 h 109"/>
                <a:gd name="T6" fmla="*/ 2 w 107"/>
                <a:gd name="T7" fmla="*/ 93 h 109"/>
                <a:gd name="T8" fmla="*/ 2 w 107"/>
                <a:gd name="T9" fmla="*/ 93 h 109"/>
                <a:gd name="T10" fmla="*/ 8 w 107"/>
                <a:gd name="T11" fmla="*/ 107 h 109"/>
                <a:gd name="T12" fmla="*/ 21 w 107"/>
                <a:gd name="T13" fmla="*/ 101 h 109"/>
                <a:gd name="T14" fmla="*/ 21 w 107"/>
                <a:gd name="T15" fmla="*/ 101 h 109"/>
                <a:gd name="T16" fmla="*/ 99 w 107"/>
                <a:gd name="T17" fmla="*/ 22 h 109"/>
                <a:gd name="T18" fmla="*/ 104 w 107"/>
                <a:gd name="T19" fmla="*/ 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" h="109">
                  <a:moveTo>
                    <a:pt x="104" y="8"/>
                  </a:moveTo>
                  <a:cubicBezTo>
                    <a:pt x="102" y="3"/>
                    <a:pt x="96" y="0"/>
                    <a:pt x="91" y="2"/>
                  </a:cubicBezTo>
                  <a:cubicBezTo>
                    <a:pt x="91" y="3"/>
                    <a:pt x="90" y="3"/>
                    <a:pt x="90" y="3"/>
                  </a:cubicBezTo>
                  <a:cubicBezTo>
                    <a:pt x="51" y="20"/>
                    <a:pt x="19" y="51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0" y="99"/>
                    <a:pt x="2" y="105"/>
                    <a:pt x="8" y="107"/>
                  </a:cubicBezTo>
                  <a:cubicBezTo>
                    <a:pt x="13" y="109"/>
                    <a:pt x="19" y="106"/>
                    <a:pt x="21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36" y="64"/>
                    <a:pt x="65" y="36"/>
                    <a:pt x="99" y="22"/>
                  </a:cubicBezTo>
                  <a:cubicBezTo>
                    <a:pt x="104" y="19"/>
                    <a:pt x="107" y="13"/>
                    <a:pt x="10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3" name="Freeform 44"/>
            <p:cNvSpPr>
              <a:spLocks/>
            </p:cNvSpPr>
            <p:nvPr/>
          </p:nvSpPr>
          <p:spPr bwMode="auto">
            <a:xfrm>
              <a:off x="6437313" y="-565150"/>
              <a:ext cx="568325" cy="579438"/>
            </a:xfrm>
            <a:custGeom>
              <a:avLst/>
              <a:gdLst>
                <a:gd name="T0" fmla="*/ 149 w 151"/>
                <a:gd name="T1" fmla="*/ 8 h 154"/>
                <a:gd name="T2" fmla="*/ 135 w 151"/>
                <a:gd name="T3" fmla="*/ 2 h 154"/>
                <a:gd name="T4" fmla="*/ 134 w 151"/>
                <a:gd name="T5" fmla="*/ 3 h 154"/>
                <a:gd name="T6" fmla="*/ 2 w 151"/>
                <a:gd name="T7" fmla="*/ 138 h 154"/>
                <a:gd name="T8" fmla="*/ 8 w 151"/>
                <a:gd name="T9" fmla="*/ 152 h 154"/>
                <a:gd name="T10" fmla="*/ 21 w 151"/>
                <a:gd name="T11" fmla="*/ 146 h 154"/>
                <a:gd name="T12" fmla="*/ 143 w 151"/>
                <a:gd name="T13" fmla="*/ 21 h 154"/>
                <a:gd name="T14" fmla="*/ 149 w 151"/>
                <a:gd name="T15" fmla="*/ 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154">
                  <a:moveTo>
                    <a:pt x="149" y="8"/>
                  </a:moveTo>
                  <a:cubicBezTo>
                    <a:pt x="146" y="2"/>
                    <a:pt x="140" y="0"/>
                    <a:pt x="135" y="2"/>
                  </a:cubicBezTo>
                  <a:cubicBezTo>
                    <a:pt x="135" y="2"/>
                    <a:pt x="135" y="2"/>
                    <a:pt x="134" y="3"/>
                  </a:cubicBezTo>
                  <a:cubicBezTo>
                    <a:pt x="76" y="28"/>
                    <a:pt x="27" y="75"/>
                    <a:pt x="2" y="138"/>
                  </a:cubicBezTo>
                  <a:cubicBezTo>
                    <a:pt x="0" y="144"/>
                    <a:pt x="2" y="150"/>
                    <a:pt x="8" y="152"/>
                  </a:cubicBezTo>
                  <a:cubicBezTo>
                    <a:pt x="13" y="154"/>
                    <a:pt x="19" y="152"/>
                    <a:pt x="21" y="146"/>
                  </a:cubicBezTo>
                  <a:cubicBezTo>
                    <a:pt x="45" y="88"/>
                    <a:pt x="90" y="44"/>
                    <a:pt x="143" y="21"/>
                  </a:cubicBezTo>
                  <a:cubicBezTo>
                    <a:pt x="148" y="19"/>
                    <a:pt x="151" y="13"/>
                    <a:pt x="1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4" name="Freeform 45"/>
            <p:cNvSpPr>
              <a:spLocks/>
            </p:cNvSpPr>
            <p:nvPr/>
          </p:nvSpPr>
          <p:spPr bwMode="auto">
            <a:xfrm>
              <a:off x="6580188" y="-422275"/>
              <a:ext cx="485775" cy="496888"/>
            </a:xfrm>
            <a:custGeom>
              <a:avLst/>
              <a:gdLst>
                <a:gd name="T0" fmla="*/ 122 w 129"/>
                <a:gd name="T1" fmla="*/ 21 h 132"/>
                <a:gd name="T2" fmla="*/ 127 w 129"/>
                <a:gd name="T3" fmla="*/ 8 h 132"/>
                <a:gd name="T4" fmla="*/ 113 w 129"/>
                <a:gd name="T5" fmla="*/ 2 h 132"/>
                <a:gd name="T6" fmla="*/ 113 w 129"/>
                <a:gd name="T7" fmla="*/ 3 h 132"/>
                <a:gd name="T8" fmla="*/ 2 w 129"/>
                <a:gd name="T9" fmla="*/ 116 h 132"/>
                <a:gd name="T10" fmla="*/ 8 w 129"/>
                <a:gd name="T11" fmla="*/ 129 h 132"/>
                <a:gd name="T12" fmla="*/ 22 w 129"/>
                <a:gd name="T13" fmla="*/ 124 h 132"/>
                <a:gd name="T14" fmla="*/ 122 w 129"/>
                <a:gd name="T15" fmla="*/ 2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132">
                  <a:moveTo>
                    <a:pt x="122" y="21"/>
                  </a:moveTo>
                  <a:cubicBezTo>
                    <a:pt x="127" y="19"/>
                    <a:pt x="129" y="13"/>
                    <a:pt x="127" y="8"/>
                  </a:cubicBezTo>
                  <a:cubicBezTo>
                    <a:pt x="125" y="2"/>
                    <a:pt x="119" y="0"/>
                    <a:pt x="113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64" y="24"/>
                    <a:pt x="24" y="63"/>
                    <a:pt x="2" y="116"/>
                  </a:cubicBezTo>
                  <a:cubicBezTo>
                    <a:pt x="0" y="121"/>
                    <a:pt x="3" y="127"/>
                    <a:pt x="8" y="129"/>
                  </a:cubicBezTo>
                  <a:cubicBezTo>
                    <a:pt x="14" y="132"/>
                    <a:pt x="20" y="129"/>
                    <a:pt x="22" y="124"/>
                  </a:cubicBezTo>
                  <a:cubicBezTo>
                    <a:pt x="41" y="76"/>
                    <a:pt x="78" y="40"/>
                    <a:pt x="12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100380" name="Group 104"/>
          <p:cNvGrpSpPr>
            <a:grpSpLocks/>
          </p:cNvGrpSpPr>
          <p:nvPr/>
        </p:nvGrpSpPr>
        <p:grpSpPr bwMode="auto">
          <a:xfrm>
            <a:off x="5192713" y="2868613"/>
            <a:ext cx="1619250" cy="1619250"/>
            <a:chOff x="6964641" y="2706230"/>
            <a:chExt cx="1620000" cy="1620000"/>
          </a:xfrm>
        </p:grpSpPr>
        <p:sp>
          <p:nvSpPr>
            <p:cNvPr id="106" name="Oval 105"/>
            <p:cNvSpPr>
              <a:spLocks noChangeAspect="1" noChangeArrowheads="1"/>
            </p:cNvSpPr>
            <p:nvPr/>
          </p:nvSpPr>
          <p:spPr bwMode="auto">
            <a:xfrm flipV="1">
              <a:off x="6964641" y="2706230"/>
              <a:ext cx="1620000" cy="1620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7" name="Oval 106"/>
            <p:cNvSpPr>
              <a:spLocks noChangeAspect="1" noChangeArrowheads="1"/>
            </p:cNvSpPr>
            <p:nvPr/>
          </p:nvSpPr>
          <p:spPr bwMode="auto">
            <a:xfrm flipV="1">
              <a:off x="7083758" y="2831700"/>
              <a:ext cx="1369059" cy="136905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5588739" y="3217814"/>
            <a:ext cx="814743" cy="871572"/>
            <a:chOff x="7148350" y="5290017"/>
            <a:chExt cx="271233" cy="269186"/>
          </a:xfrm>
          <a:solidFill>
            <a:schemeClr val="accent5"/>
          </a:solidFill>
        </p:grpSpPr>
        <p:sp>
          <p:nvSpPr>
            <p:cNvPr id="109" name="Freeform 921"/>
            <p:cNvSpPr>
              <a:spLocks/>
            </p:cNvSpPr>
            <p:nvPr/>
          </p:nvSpPr>
          <p:spPr bwMode="auto">
            <a:xfrm>
              <a:off x="7309395" y="5424609"/>
              <a:ext cx="28253" cy="106553"/>
            </a:xfrm>
            <a:custGeom>
              <a:avLst/>
              <a:gdLst>
                <a:gd name="T0" fmla="*/ 9 w 19"/>
                <a:gd name="T1" fmla="*/ 73 h 73"/>
                <a:gd name="T2" fmla="*/ 0 w 19"/>
                <a:gd name="T3" fmla="*/ 64 h 73"/>
                <a:gd name="T4" fmla="*/ 0 w 19"/>
                <a:gd name="T5" fmla="*/ 9 h 73"/>
                <a:gd name="T6" fmla="*/ 9 w 19"/>
                <a:gd name="T7" fmla="*/ 0 h 73"/>
                <a:gd name="T8" fmla="*/ 19 w 19"/>
                <a:gd name="T9" fmla="*/ 9 h 73"/>
                <a:gd name="T10" fmla="*/ 19 w 19"/>
                <a:gd name="T11" fmla="*/ 64 h 73"/>
                <a:gd name="T12" fmla="*/ 9 w 19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73">
                  <a:moveTo>
                    <a:pt x="9" y="73"/>
                  </a:moveTo>
                  <a:cubicBezTo>
                    <a:pt x="4" y="73"/>
                    <a:pt x="0" y="69"/>
                    <a:pt x="0" y="6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9" y="4"/>
                    <a:pt x="19" y="9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9"/>
                    <a:pt x="14" y="73"/>
                    <a:pt x="9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0" name="Freeform 922"/>
            <p:cNvSpPr>
              <a:spLocks/>
            </p:cNvSpPr>
            <p:nvPr/>
          </p:nvSpPr>
          <p:spPr bwMode="auto">
            <a:xfrm>
              <a:off x="7230285" y="5424609"/>
              <a:ext cx="28253" cy="106553"/>
            </a:xfrm>
            <a:custGeom>
              <a:avLst/>
              <a:gdLst>
                <a:gd name="T0" fmla="*/ 9 w 19"/>
                <a:gd name="T1" fmla="*/ 73 h 73"/>
                <a:gd name="T2" fmla="*/ 0 w 19"/>
                <a:gd name="T3" fmla="*/ 64 h 73"/>
                <a:gd name="T4" fmla="*/ 0 w 19"/>
                <a:gd name="T5" fmla="*/ 9 h 73"/>
                <a:gd name="T6" fmla="*/ 9 w 19"/>
                <a:gd name="T7" fmla="*/ 0 h 73"/>
                <a:gd name="T8" fmla="*/ 19 w 19"/>
                <a:gd name="T9" fmla="*/ 9 h 73"/>
                <a:gd name="T10" fmla="*/ 19 w 19"/>
                <a:gd name="T11" fmla="*/ 64 h 73"/>
                <a:gd name="T12" fmla="*/ 9 w 19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73">
                  <a:moveTo>
                    <a:pt x="9" y="73"/>
                  </a:moveTo>
                  <a:cubicBezTo>
                    <a:pt x="4" y="73"/>
                    <a:pt x="0" y="69"/>
                    <a:pt x="0" y="6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9" y="4"/>
                    <a:pt x="19" y="9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9"/>
                    <a:pt x="14" y="73"/>
                    <a:pt x="9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1" name="Freeform 923"/>
            <p:cNvSpPr>
              <a:spLocks/>
            </p:cNvSpPr>
            <p:nvPr/>
          </p:nvSpPr>
          <p:spPr bwMode="auto">
            <a:xfrm>
              <a:off x="7269840" y="5449846"/>
              <a:ext cx="28253" cy="109357"/>
            </a:xfrm>
            <a:custGeom>
              <a:avLst/>
              <a:gdLst>
                <a:gd name="T0" fmla="*/ 9 w 18"/>
                <a:gd name="T1" fmla="*/ 74 h 74"/>
                <a:gd name="T2" fmla="*/ 0 w 18"/>
                <a:gd name="T3" fmla="*/ 65 h 74"/>
                <a:gd name="T4" fmla="*/ 0 w 18"/>
                <a:gd name="T5" fmla="*/ 9 h 74"/>
                <a:gd name="T6" fmla="*/ 9 w 18"/>
                <a:gd name="T7" fmla="*/ 0 h 74"/>
                <a:gd name="T8" fmla="*/ 18 w 18"/>
                <a:gd name="T9" fmla="*/ 9 h 74"/>
                <a:gd name="T10" fmla="*/ 18 w 18"/>
                <a:gd name="T11" fmla="*/ 65 h 74"/>
                <a:gd name="T12" fmla="*/ 9 w 18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74">
                  <a:moveTo>
                    <a:pt x="9" y="74"/>
                  </a:moveTo>
                  <a:cubicBezTo>
                    <a:pt x="4" y="74"/>
                    <a:pt x="0" y="70"/>
                    <a:pt x="0" y="6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70"/>
                    <a:pt x="14" y="74"/>
                    <a:pt x="9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2" name="Freeform 924"/>
            <p:cNvSpPr>
              <a:spLocks/>
            </p:cNvSpPr>
            <p:nvPr/>
          </p:nvSpPr>
          <p:spPr bwMode="auto">
            <a:xfrm>
              <a:off x="7148350" y="5290017"/>
              <a:ext cx="271233" cy="187870"/>
            </a:xfrm>
            <a:custGeom>
              <a:avLst/>
              <a:gdLst>
                <a:gd name="T0" fmla="*/ 37 w 184"/>
                <a:gd name="T1" fmla="*/ 129 h 129"/>
                <a:gd name="T2" fmla="*/ 0 w 184"/>
                <a:gd name="T3" fmla="*/ 92 h 129"/>
                <a:gd name="T4" fmla="*/ 28 w 184"/>
                <a:gd name="T5" fmla="*/ 56 h 129"/>
                <a:gd name="T6" fmla="*/ 28 w 184"/>
                <a:gd name="T7" fmla="*/ 55 h 129"/>
                <a:gd name="T8" fmla="*/ 83 w 184"/>
                <a:gd name="T9" fmla="*/ 0 h 129"/>
                <a:gd name="T10" fmla="*/ 135 w 184"/>
                <a:gd name="T11" fmla="*/ 37 h 129"/>
                <a:gd name="T12" fmla="*/ 184 w 184"/>
                <a:gd name="T13" fmla="*/ 83 h 129"/>
                <a:gd name="T14" fmla="*/ 150 w 184"/>
                <a:gd name="T15" fmla="*/ 127 h 129"/>
                <a:gd name="T16" fmla="*/ 139 w 184"/>
                <a:gd name="T17" fmla="*/ 121 h 129"/>
                <a:gd name="T18" fmla="*/ 145 w 184"/>
                <a:gd name="T19" fmla="*/ 109 h 129"/>
                <a:gd name="T20" fmla="*/ 165 w 184"/>
                <a:gd name="T21" fmla="*/ 83 h 129"/>
                <a:gd name="T22" fmla="*/ 138 w 184"/>
                <a:gd name="T23" fmla="*/ 55 h 129"/>
                <a:gd name="T24" fmla="*/ 130 w 184"/>
                <a:gd name="T25" fmla="*/ 56 h 129"/>
                <a:gd name="T26" fmla="*/ 120 w 184"/>
                <a:gd name="T27" fmla="*/ 59 h 129"/>
                <a:gd name="T28" fmla="*/ 119 w 184"/>
                <a:gd name="T29" fmla="*/ 49 h 129"/>
                <a:gd name="T30" fmla="*/ 83 w 184"/>
                <a:gd name="T31" fmla="*/ 18 h 129"/>
                <a:gd name="T32" fmla="*/ 46 w 184"/>
                <a:gd name="T33" fmla="*/ 55 h 129"/>
                <a:gd name="T34" fmla="*/ 47 w 184"/>
                <a:gd name="T35" fmla="*/ 63 h 129"/>
                <a:gd name="T36" fmla="*/ 49 w 184"/>
                <a:gd name="T37" fmla="*/ 74 h 129"/>
                <a:gd name="T38" fmla="*/ 36 w 184"/>
                <a:gd name="T39" fmla="*/ 73 h 129"/>
                <a:gd name="T40" fmla="*/ 18 w 184"/>
                <a:gd name="T41" fmla="*/ 92 h 129"/>
                <a:gd name="T42" fmla="*/ 37 w 184"/>
                <a:gd name="T43" fmla="*/ 110 h 129"/>
                <a:gd name="T44" fmla="*/ 46 w 184"/>
                <a:gd name="T45" fmla="*/ 119 h 129"/>
                <a:gd name="T46" fmla="*/ 37 w 184"/>
                <a:gd name="T4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4" h="129">
                  <a:moveTo>
                    <a:pt x="37" y="129"/>
                  </a:moveTo>
                  <a:cubicBezTo>
                    <a:pt x="16" y="129"/>
                    <a:pt x="0" y="112"/>
                    <a:pt x="0" y="92"/>
                  </a:cubicBezTo>
                  <a:cubicBezTo>
                    <a:pt x="0" y="75"/>
                    <a:pt x="12" y="60"/>
                    <a:pt x="28" y="56"/>
                  </a:cubicBezTo>
                  <a:cubicBezTo>
                    <a:pt x="28" y="56"/>
                    <a:pt x="28" y="56"/>
                    <a:pt x="28" y="55"/>
                  </a:cubicBezTo>
                  <a:cubicBezTo>
                    <a:pt x="28" y="25"/>
                    <a:pt x="52" y="0"/>
                    <a:pt x="83" y="0"/>
                  </a:cubicBezTo>
                  <a:cubicBezTo>
                    <a:pt x="106" y="0"/>
                    <a:pt x="127" y="15"/>
                    <a:pt x="135" y="37"/>
                  </a:cubicBezTo>
                  <a:cubicBezTo>
                    <a:pt x="162" y="35"/>
                    <a:pt x="184" y="56"/>
                    <a:pt x="184" y="83"/>
                  </a:cubicBezTo>
                  <a:cubicBezTo>
                    <a:pt x="184" y="103"/>
                    <a:pt x="170" y="121"/>
                    <a:pt x="150" y="127"/>
                  </a:cubicBezTo>
                  <a:cubicBezTo>
                    <a:pt x="145" y="128"/>
                    <a:pt x="140" y="125"/>
                    <a:pt x="139" y="121"/>
                  </a:cubicBezTo>
                  <a:cubicBezTo>
                    <a:pt x="137" y="116"/>
                    <a:pt x="140" y="111"/>
                    <a:pt x="145" y="109"/>
                  </a:cubicBezTo>
                  <a:cubicBezTo>
                    <a:pt x="157" y="106"/>
                    <a:pt x="165" y="95"/>
                    <a:pt x="165" y="83"/>
                  </a:cubicBezTo>
                  <a:cubicBezTo>
                    <a:pt x="165" y="68"/>
                    <a:pt x="153" y="55"/>
                    <a:pt x="138" y="55"/>
                  </a:cubicBezTo>
                  <a:cubicBezTo>
                    <a:pt x="136" y="55"/>
                    <a:pt x="133" y="56"/>
                    <a:pt x="130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9" y="49"/>
                    <a:pt x="119" y="49"/>
                    <a:pt x="119" y="49"/>
                  </a:cubicBezTo>
                  <a:cubicBezTo>
                    <a:pt x="116" y="31"/>
                    <a:pt x="101" y="18"/>
                    <a:pt x="83" y="18"/>
                  </a:cubicBezTo>
                  <a:cubicBezTo>
                    <a:pt x="62" y="18"/>
                    <a:pt x="46" y="35"/>
                    <a:pt x="46" y="55"/>
                  </a:cubicBezTo>
                  <a:cubicBezTo>
                    <a:pt x="46" y="58"/>
                    <a:pt x="46" y="60"/>
                    <a:pt x="47" y="6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27" y="74"/>
                    <a:pt x="18" y="82"/>
                    <a:pt x="18" y="92"/>
                  </a:cubicBezTo>
                  <a:cubicBezTo>
                    <a:pt x="18" y="102"/>
                    <a:pt x="27" y="110"/>
                    <a:pt x="37" y="110"/>
                  </a:cubicBezTo>
                  <a:cubicBezTo>
                    <a:pt x="42" y="110"/>
                    <a:pt x="46" y="114"/>
                    <a:pt x="46" y="119"/>
                  </a:cubicBezTo>
                  <a:cubicBezTo>
                    <a:pt x="46" y="125"/>
                    <a:pt x="42" y="129"/>
                    <a:pt x="37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54602" y="454025"/>
            <a:ext cx="22194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67" grpId="0"/>
      <p:bldP spid="68" grpId="0"/>
      <p:bldP spid="69" grpId="0"/>
      <p:bldP spid="70" grpId="0"/>
      <p:bldP spid="8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180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61">
      <a:dk1>
        <a:sysClr val="windowText" lastClr="000000"/>
      </a:dk1>
      <a:lt1>
        <a:sysClr val="window" lastClr="FFFFFF"/>
      </a:lt1>
      <a:dk2>
        <a:srgbClr val="2980B9"/>
      </a:dk2>
      <a:lt2>
        <a:srgbClr val="16A085"/>
      </a:lt2>
      <a:accent1>
        <a:srgbClr val="9BBB59"/>
      </a:accent1>
      <a:accent2>
        <a:srgbClr val="F39C12"/>
      </a:accent2>
      <a:accent3>
        <a:srgbClr val="C0392B"/>
      </a:accent3>
      <a:accent4>
        <a:srgbClr val="4B2C50"/>
      </a:accent4>
      <a:accent5>
        <a:srgbClr val="2C3E50"/>
      </a:accent5>
      <a:accent6>
        <a:srgbClr val="95A5A6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9645</TotalTime>
  <Words>169</Words>
  <Application>Microsoft Office PowerPoint</Application>
  <PresentationFormat>宽屏</PresentationFormat>
  <Paragraphs>22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宋体</vt:lpstr>
      <vt:lpstr>微软雅黑</vt:lpstr>
      <vt:lpstr>Arial</vt:lpstr>
      <vt:lpstr>Calibri</vt:lpstr>
      <vt:lpstr>Calibri Light</vt:lpstr>
      <vt:lpstr>Lato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1845</cp:revision>
  <dcterms:created xsi:type="dcterms:W3CDTF">2015-07-15T11:32:36Z</dcterms:created>
  <dcterms:modified xsi:type="dcterms:W3CDTF">2021-09-03T07:18:24Z</dcterms:modified>
</cp:coreProperties>
</file>