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  <p:sldMasterId id="2147483680" r:id="rId2"/>
  </p:sldMasterIdLst>
  <p:notesMasterIdLst>
    <p:notesMasterId r:id="rId5"/>
  </p:notesMasterIdLst>
  <p:sldIdLst>
    <p:sldId id="282" r:id="rId3"/>
    <p:sldId id="284" r:id="rId4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orient="horz" pos="4156" userDrawn="1">
          <p15:clr>
            <a:srgbClr val="A4A3A4"/>
          </p15:clr>
        </p15:guide>
        <p15:guide id="4" orient="horz" pos="187" userDrawn="1">
          <p15:clr>
            <a:srgbClr val="A4A3A4"/>
          </p15:clr>
        </p15:guide>
        <p15:guide id="5" pos="7491" userDrawn="1">
          <p15:clr>
            <a:srgbClr val="A4A3A4"/>
          </p15:clr>
        </p15:guide>
        <p15:guide id="6" pos="16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刘云轩" initials="刘云轩" lastIdx="1" clrIdx="0">
    <p:extLst>
      <p:ext uri="{19B8F6BF-5375-455C-9EA6-DF929625EA0E}">
        <p15:presenceInfo xmlns:p15="http://schemas.microsoft.com/office/powerpoint/2012/main" userId="刘云轩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4C50"/>
    <a:srgbClr val="DB7051"/>
    <a:srgbClr val="F4925C"/>
    <a:srgbClr val="1C737A"/>
    <a:srgbClr val="E0E1E1"/>
    <a:srgbClr val="FDAA8A"/>
    <a:srgbClr val="FEA875"/>
    <a:srgbClr val="E6E6E6"/>
    <a:srgbClr val="53555D"/>
    <a:srgbClr val="3D3F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12" autoAdjust="0"/>
    <p:restoredTop sz="94693"/>
  </p:normalViewPr>
  <p:slideViewPr>
    <p:cSldViewPr snapToGrid="0" snapToObjects="1">
      <p:cViewPr varScale="1">
        <p:scale>
          <a:sx n="87" d="100"/>
          <a:sy n="87" d="100"/>
        </p:scale>
        <p:origin x="360" y="84"/>
      </p:cViewPr>
      <p:guideLst>
        <p:guide pos="3840"/>
        <p:guide orient="horz" pos="2160"/>
        <p:guide orient="horz" pos="4156"/>
        <p:guide orient="horz" pos="187"/>
        <p:guide pos="7491"/>
        <p:guide pos="16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-1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1FA2E7-D1E4-4CE2-9F9B-737C83AF7F4C}" type="datetimeFigureOut">
              <a:rPr lang="zh-CN" altLang="en-US" smtClean="0"/>
              <a:t>2016/3/14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AB5F50-E368-40A3-B855-358D415997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6751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98156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30451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724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8883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2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804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7455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878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559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328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9824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8087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4154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1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2016/3/14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872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13235" y="260350"/>
            <a:ext cx="921600" cy="921600"/>
            <a:chOff x="4056364" y="1384713"/>
            <a:chExt cx="4088570" cy="4088570"/>
          </a:xfrm>
        </p:grpSpPr>
        <p:sp>
          <p:nvSpPr>
            <p:cNvPr id="13" name="椭圆 12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124C5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4" name="椭圆 13"/>
            <p:cNvSpPr/>
            <p:nvPr/>
          </p:nvSpPr>
          <p:spPr>
            <a:xfrm rot="10800000">
              <a:off x="5613954" y="2946953"/>
              <a:ext cx="964092" cy="964092"/>
            </a:xfrm>
            <a:prstGeom prst="ellipse">
              <a:avLst/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同心圆 14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390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1335123" y="451832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656245" y="1414321"/>
            <a:ext cx="8909752" cy="4556366"/>
            <a:chOff x="1611683" y="1446502"/>
            <a:chExt cx="5920633" cy="3027758"/>
          </a:xfrm>
          <a:solidFill>
            <a:schemeClr val="bg1">
              <a:lumMod val="65000"/>
            </a:schemeClr>
          </a:solidFill>
        </p:grpSpPr>
        <p:sp>
          <p:nvSpPr>
            <p:cNvPr id="9" name="Freeform 559"/>
            <p:cNvSpPr>
              <a:spLocks/>
            </p:cNvSpPr>
            <p:nvPr/>
          </p:nvSpPr>
          <p:spPr bwMode="auto">
            <a:xfrm>
              <a:off x="4299491" y="2445520"/>
              <a:ext cx="75667" cy="117338"/>
            </a:xfrm>
            <a:custGeom>
              <a:avLst/>
              <a:gdLst>
                <a:gd name="T0" fmla="*/ 2147483647 w 56"/>
                <a:gd name="T1" fmla="*/ 2147483647 h 88"/>
                <a:gd name="T2" fmla="*/ 0 w 56"/>
                <a:gd name="T3" fmla="*/ 2147483647 h 88"/>
                <a:gd name="T4" fmla="*/ 0 w 56"/>
                <a:gd name="T5" fmla="*/ 2147483647 h 88"/>
                <a:gd name="T6" fmla="*/ 0 w 56"/>
                <a:gd name="T7" fmla="*/ 2147483647 h 88"/>
                <a:gd name="T8" fmla="*/ 2147483647 w 56"/>
                <a:gd name="T9" fmla="*/ 2147483647 h 88"/>
                <a:gd name="T10" fmla="*/ 2147483647 w 56"/>
                <a:gd name="T11" fmla="*/ 2147483647 h 88"/>
                <a:gd name="T12" fmla="*/ 0 w 56"/>
                <a:gd name="T13" fmla="*/ 2147483647 h 88"/>
                <a:gd name="T14" fmla="*/ 2147483647 w 56"/>
                <a:gd name="T15" fmla="*/ 2147483647 h 88"/>
                <a:gd name="T16" fmla="*/ 0 w 56"/>
                <a:gd name="T17" fmla="*/ 2147483647 h 88"/>
                <a:gd name="T18" fmla="*/ 2147483647 w 56"/>
                <a:gd name="T19" fmla="*/ 2147483647 h 88"/>
                <a:gd name="T20" fmla="*/ 2147483647 w 56"/>
                <a:gd name="T21" fmla="*/ 2147483647 h 88"/>
                <a:gd name="T22" fmla="*/ 2147483647 w 56"/>
                <a:gd name="T23" fmla="*/ 0 h 88"/>
                <a:gd name="T24" fmla="*/ 2147483647 w 56"/>
                <a:gd name="T25" fmla="*/ 2147483647 h 88"/>
                <a:gd name="T26" fmla="*/ 2147483647 w 56"/>
                <a:gd name="T27" fmla="*/ 2147483647 h 88"/>
                <a:gd name="T28" fmla="*/ 2147483647 w 56"/>
                <a:gd name="T29" fmla="*/ 2147483647 h 88"/>
                <a:gd name="T30" fmla="*/ 2147483647 w 56"/>
                <a:gd name="T31" fmla="*/ 2147483647 h 88"/>
                <a:gd name="T32" fmla="*/ 2147483647 w 56"/>
                <a:gd name="T33" fmla="*/ 2147483647 h 88"/>
                <a:gd name="T34" fmla="*/ 2147483647 w 56"/>
                <a:gd name="T35" fmla="*/ 2147483647 h 88"/>
                <a:gd name="T36" fmla="*/ 2147483647 w 56"/>
                <a:gd name="T37" fmla="*/ 2147483647 h 88"/>
                <a:gd name="T38" fmla="*/ 2147483647 w 56"/>
                <a:gd name="T39" fmla="*/ 2147483647 h 88"/>
                <a:gd name="T40" fmla="*/ 2147483647 w 56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88"/>
                <a:gd name="T65" fmla="*/ 56 w 56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88">
                  <a:moveTo>
                    <a:pt x="8" y="88"/>
                  </a:move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560"/>
            <p:cNvSpPr>
              <a:spLocks/>
            </p:cNvSpPr>
            <p:nvPr/>
          </p:nvSpPr>
          <p:spPr bwMode="auto">
            <a:xfrm>
              <a:off x="4364192" y="2347921"/>
              <a:ext cx="128304" cy="247835"/>
            </a:xfrm>
            <a:custGeom>
              <a:avLst/>
              <a:gdLst>
                <a:gd name="T0" fmla="*/ 2147483647 w 96"/>
                <a:gd name="T1" fmla="*/ 2147483647 h 184"/>
                <a:gd name="T2" fmla="*/ 2147483647 w 96"/>
                <a:gd name="T3" fmla="*/ 2147483647 h 184"/>
                <a:gd name="T4" fmla="*/ 2147483647 w 96"/>
                <a:gd name="T5" fmla="*/ 2147483647 h 184"/>
                <a:gd name="T6" fmla="*/ 2147483647 w 96"/>
                <a:gd name="T7" fmla="*/ 2147483647 h 184"/>
                <a:gd name="T8" fmla="*/ 2147483647 w 96"/>
                <a:gd name="T9" fmla="*/ 2147483647 h 184"/>
                <a:gd name="T10" fmla="*/ 2147483647 w 96"/>
                <a:gd name="T11" fmla="*/ 2147483647 h 184"/>
                <a:gd name="T12" fmla="*/ 2147483647 w 96"/>
                <a:gd name="T13" fmla="*/ 2147483647 h 184"/>
                <a:gd name="T14" fmla="*/ 2147483647 w 96"/>
                <a:gd name="T15" fmla="*/ 2147483647 h 184"/>
                <a:gd name="T16" fmla="*/ 2147483647 w 96"/>
                <a:gd name="T17" fmla="*/ 2147483647 h 184"/>
                <a:gd name="T18" fmla="*/ 2147483647 w 96"/>
                <a:gd name="T19" fmla="*/ 2147483647 h 184"/>
                <a:gd name="T20" fmla="*/ 2147483647 w 96"/>
                <a:gd name="T21" fmla="*/ 2147483647 h 184"/>
                <a:gd name="T22" fmla="*/ 2147483647 w 96"/>
                <a:gd name="T23" fmla="*/ 2147483647 h 184"/>
                <a:gd name="T24" fmla="*/ 2147483647 w 96"/>
                <a:gd name="T25" fmla="*/ 2147483647 h 184"/>
                <a:gd name="T26" fmla="*/ 2147483647 w 96"/>
                <a:gd name="T27" fmla="*/ 2147483647 h 184"/>
                <a:gd name="T28" fmla="*/ 2147483647 w 96"/>
                <a:gd name="T29" fmla="*/ 2147483647 h 184"/>
                <a:gd name="T30" fmla="*/ 0 w 96"/>
                <a:gd name="T31" fmla="*/ 2147483647 h 184"/>
                <a:gd name="T32" fmla="*/ 0 w 96"/>
                <a:gd name="T33" fmla="*/ 2147483647 h 184"/>
                <a:gd name="T34" fmla="*/ 0 w 96"/>
                <a:gd name="T35" fmla="*/ 2147483647 h 184"/>
                <a:gd name="T36" fmla="*/ 0 w 96"/>
                <a:gd name="T37" fmla="*/ 2147483647 h 184"/>
                <a:gd name="T38" fmla="*/ 0 w 96"/>
                <a:gd name="T39" fmla="*/ 2147483647 h 184"/>
                <a:gd name="T40" fmla="*/ 2147483647 w 96"/>
                <a:gd name="T41" fmla="*/ 2147483647 h 184"/>
                <a:gd name="T42" fmla="*/ 2147483647 w 96"/>
                <a:gd name="T43" fmla="*/ 0 h 184"/>
                <a:gd name="T44" fmla="*/ 2147483647 w 96"/>
                <a:gd name="T45" fmla="*/ 0 h 184"/>
                <a:gd name="T46" fmla="*/ 2147483647 w 96"/>
                <a:gd name="T47" fmla="*/ 0 h 184"/>
                <a:gd name="T48" fmla="*/ 2147483647 w 96"/>
                <a:gd name="T49" fmla="*/ 2147483647 h 184"/>
                <a:gd name="T50" fmla="*/ 2147483647 w 96"/>
                <a:gd name="T51" fmla="*/ 2147483647 h 184"/>
                <a:gd name="T52" fmla="*/ 2147483647 w 96"/>
                <a:gd name="T53" fmla="*/ 2147483647 h 184"/>
                <a:gd name="T54" fmla="*/ 2147483647 w 96"/>
                <a:gd name="T55" fmla="*/ 2147483647 h 184"/>
                <a:gd name="T56" fmla="*/ 2147483647 w 96"/>
                <a:gd name="T57" fmla="*/ 2147483647 h 184"/>
                <a:gd name="T58" fmla="*/ 2147483647 w 96"/>
                <a:gd name="T59" fmla="*/ 2147483647 h 184"/>
                <a:gd name="T60" fmla="*/ 2147483647 w 96"/>
                <a:gd name="T61" fmla="*/ 2147483647 h 184"/>
                <a:gd name="T62" fmla="*/ 2147483647 w 96"/>
                <a:gd name="T63" fmla="*/ 2147483647 h 184"/>
                <a:gd name="T64" fmla="*/ 2147483647 w 96"/>
                <a:gd name="T65" fmla="*/ 2147483647 h 184"/>
                <a:gd name="T66" fmla="*/ 2147483647 w 96"/>
                <a:gd name="T67" fmla="*/ 2147483647 h 184"/>
                <a:gd name="T68" fmla="*/ 2147483647 w 96"/>
                <a:gd name="T69" fmla="*/ 2147483647 h 184"/>
                <a:gd name="T70" fmla="*/ 2147483647 w 96"/>
                <a:gd name="T71" fmla="*/ 2147483647 h 184"/>
                <a:gd name="T72" fmla="*/ 2147483647 w 96"/>
                <a:gd name="T73" fmla="*/ 2147483647 h 184"/>
                <a:gd name="T74" fmla="*/ 2147483647 w 96"/>
                <a:gd name="T75" fmla="*/ 2147483647 h 184"/>
                <a:gd name="T76" fmla="*/ 2147483647 w 96"/>
                <a:gd name="T77" fmla="*/ 2147483647 h 184"/>
                <a:gd name="T78" fmla="*/ 2147483647 w 96"/>
                <a:gd name="T79" fmla="*/ 2147483647 h 184"/>
                <a:gd name="T80" fmla="*/ 2147483647 w 96"/>
                <a:gd name="T81" fmla="*/ 2147483647 h 184"/>
                <a:gd name="T82" fmla="*/ 2147483647 w 96"/>
                <a:gd name="T83" fmla="*/ 2147483647 h 184"/>
                <a:gd name="T84" fmla="*/ 2147483647 w 96"/>
                <a:gd name="T85" fmla="*/ 2147483647 h 184"/>
                <a:gd name="T86" fmla="*/ 2147483647 w 96"/>
                <a:gd name="T87" fmla="*/ 2147483647 h 184"/>
                <a:gd name="T88" fmla="*/ 2147483647 w 96"/>
                <a:gd name="T89" fmla="*/ 2147483647 h 184"/>
                <a:gd name="T90" fmla="*/ 2147483647 w 96"/>
                <a:gd name="T91" fmla="*/ 2147483647 h 184"/>
                <a:gd name="T92" fmla="*/ 2147483647 w 96"/>
                <a:gd name="T93" fmla="*/ 2147483647 h 184"/>
                <a:gd name="T94" fmla="*/ 2147483647 w 96"/>
                <a:gd name="T95" fmla="*/ 2147483647 h 184"/>
                <a:gd name="T96" fmla="*/ 2147483647 w 96"/>
                <a:gd name="T97" fmla="*/ 2147483647 h 184"/>
                <a:gd name="T98" fmla="*/ 2147483647 w 96"/>
                <a:gd name="T99" fmla="*/ 2147483647 h 184"/>
                <a:gd name="T100" fmla="*/ 2147483647 w 96"/>
                <a:gd name="T101" fmla="*/ 2147483647 h 184"/>
                <a:gd name="T102" fmla="*/ 2147483647 w 96"/>
                <a:gd name="T103" fmla="*/ 2147483647 h 184"/>
                <a:gd name="T104" fmla="*/ 2147483647 w 96"/>
                <a:gd name="T105" fmla="*/ 2147483647 h 184"/>
                <a:gd name="T106" fmla="*/ 2147483647 w 96"/>
                <a:gd name="T107" fmla="*/ 2147483647 h 184"/>
                <a:gd name="T108" fmla="*/ 2147483647 w 96"/>
                <a:gd name="T109" fmla="*/ 2147483647 h 184"/>
                <a:gd name="T110" fmla="*/ 2147483647 w 96"/>
                <a:gd name="T111" fmla="*/ 2147483647 h 184"/>
                <a:gd name="T112" fmla="*/ 2147483647 w 96"/>
                <a:gd name="T113" fmla="*/ 2147483647 h 184"/>
                <a:gd name="T114" fmla="*/ 2147483647 w 96"/>
                <a:gd name="T115" fmla="*/ 2147483647 h 184"/>
                <a:gd name="T116" fmla="*/ 2147483647 w 96"/>
                <a:gd name="T117" fmla="*/ 2147483647 h 184"/>
                <a:gd name="T118" fmla="*/ 2147483647 w 96"/>
                <a:gd name="T119" fmla="*/ 2147483647 h 18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6"/>
                <a:gd name="T181" fmla="*/ 0 h 184"/>
                <a:gd name="T182" fmla="*/ 96 w 96"/>
                <a:gd name="T183" fmla="*/ 184 h 18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6" h="184">
                  <a:moveTo>
                    <a:pt x="16" y="144"/>
                  </a:moveTo>
                  <a:lnTo>
                    <a:pt x="24" y="136"/>
                  </a:lnTo>
                  <a:lnTo>
                    <a:pt x="24" y="128"/>
                  </a:lnTo>
                  <a:lnTo>
                    <a:pt x="16" y="128"/>
                  </a:lnTo>
                  <a:lnTo>
                    <a:pt x="24" y="120"/>
                  </a:lnTo>
                  <a:lnTo>
                    <a:pt x="40" y="112"/>
                  </a:lnTo>
                  <a:lnTo>
                    <a:pt x="40" y="104"/>
                  </a:lnTo>
                  <a:lnTo>
                    <a:pt x="40" y="96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16" y="88"/>
                  </a:lnTo>
                  <a:lnTo>
                    <a:pt x="16" y="80"/>
                  </a:lnTo>
                  <a:lnTo>
                    <a:pt x="16" y="64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0" y="64"/>
                  </a:lnTo>
                  <a:lnTo>
                    <a:pt x="0" y="48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8" y="16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24" y="16"/>
                  </a:lnTo>
                  <a:lnTo>
                    <a:pt x="32" y="24"/>
                  </a:lnTo>
                  <a:lnTo>
                    <a:pt x="40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0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56" y="64"/>
                  </a:lnTo>
                  <a:lnTo>
                    <a:pt x="64" y="88"/>
                  </a:lnTo>
                  <a:lnTo>
                    <a:pt x="72" y="96"/>
                  </a:lnTo>
                  <a:lnTo>
                    <a:pt x="80" y="112"/>
                  </a:lnTo>
                  <a:lnTo>
                    <a:pt x="80" y="120"/>
                  </a:lnTo>
                  <a:lnTo>
                    <a:pt x="80" y="128"/>
                  </a:lnTo>
                  <a:lnTo>
                    <a:pt x="88" y="128"/>
                  </a:lnTo>
                  <a:lnTo>
                    <a:pt x="96" y="128"/>
                  </a:lnTo>
                  <a:lnTo>
                    <a:pt x="96" y="144"/>
                  </a:lnTo>
                  <a:lnTo>
                    <a:pt x="88" y="152"/>
                  </a:lnTo>
                  <a:lnTo>
                    <a:pt x="88" y="160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72" y="168"/>
                  </a:lnTo>
                  <a:lnTo>
                    <a:pt x="56" y="168"/>
                  </a:lnTo>
                  <a:lnTo>
                    <a:pt x="48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16" y="176"/>
                  </a:lnTo>
                  <a:lnTo>
                    <a:pt x="16" y="184"/>
                  </a:lnTo>
                  <a:lnTo>
                    <a:pt x="8" y="184"/>
                  </a:lnTo>
                  <a:lnTo>
                    <a:pt x="8" y="176"/>
                  </a:lnTo>
                  <a:lnTo>
                    <a:pt x="24" y="168"/>
                  </a:lnTo>
                  <a:lnTo>
                    <a:pt x="32" y="152"/>
                  </a:lnTo>
                  <a:lnTo>
                    <a:pt x="24" y="152"/>
                  </a:lnTo>
                  <a:lnTo>
                    <a:pt x="16" y="152"/>
                  </a:lnTo>
                  <a:lnTo>
                    <a:pt x="16" y="14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561"/>
            <p:cNvSpPr>
              <a:spLocks/>
            </p:cNvSpPr>
            <p:nvPr/>
          </p:nvSpPr>
          <p:spPr bwMode="auto">
            <a:xfrm>
              <a:off x="5342373" y="1479400"/>
              <a:ext cx="300473" cy="375043"/>
            </a:xfrm>
            <a:custGeom>
              <a:avLst/>
              <a:gdLst>
                <a:gd name="T0" fmla="*/ 2147483647 w 224"/>
                <a:gd name="T1" fmla="*/ 2147483647 h 280"/>
                <a:gd name="T2" fmla="*/ 2147483647 w 224"/>
                <a:gd name="T3" fmla="*/ 2147483647 h 280"/>
                <a:gd name="T4" fmla="*/ 2147483647 w 224"/>
                <a:gd name="T5" fmla="*/ 2147483647 h 280"/>
                <a:gd name="T6" fmla="*/ 2147483647 w 224"/>
                <a:gd name="T7" fmla="*/ 2147483647 h 280"/>
                <a:gd name="T8" fmla="*/ 2147483647 w 224"/>
                <a:gd name="T9" fmla="*/ 2147483647 h 280"/>
                <a:gd name="T10" fmla="*/ 2147483647 w 224"/>
                <a:gd name="T11" fmla="*/ 2147483647 h 280"/>
                <a:gd name="T12" fmla="*/ 2147483647 w 224"/>
                <a:gd name="T13" fmla="*/ 2147483647 h 280"/>
                <a:gd name="T14" fmla="*/ 2147483647 w 224"/>
                <a:gd name="T15" fmla="*/ 2147483647 h 280"/>
                <a:gd name="T16" fmla="*/ 2147483647 w 224"/>
                <a:gd name="T17" fmla="*/ 2147483647 h 280"/>
                <a:gd name="T18" fmla="*/ 2147483647 w 224"/>
                <a:gd name="T19" fmla="*/ 2147483647 h 280"/>
                <a:gd name="T20" fmla="*/ 2147483647 w 224"/>
                <a:gd name="T21" fmla="*/ 0 h 280"/>
                <a:gd name="T22" fmla="*/ 2147483647 w 224"/>
                <a:gd name="T23" fmla="*/ 0 h 280"/>
                <a:gd name="T24" fmla="*/ 2147483647 w 224"/>
                <a:gd name="T25" fmla="*/ 2147483647 h 280"/>
                <a:gd name="T26" fmla="*/ 2147483647 w 224"/>
                <a:gd name="T27" fmla="*/ 2147483647 h 280"/>
                <a:gd name="T28" fmla="*/ 2147483647 w 224"/>
                <a:gd name="T29" fmla="*/ 2147483647 h 280"/>
                <a:gd name="T30" fmla="*/ 2147483647 w 224"/>
                <a:gd name="T31" fmla="*/ 2147483647 h 280"/>
                <a:gd name="T32" fmla="*/ 2147483647 w 224"/>
                <a:gd name="T33" fmla="*/ 2147483647 h 280"/>
                <a:gd name="T34" fmla="*/ 2147483647 w 224"/>
                <a:gd name="T35" fmla="*/ 2147483647 h 280"/>
                <a:gd name="T36" fmla="*/ 2147483647 w 224"/>
                <a:gd name="T37" fmla="*/ 2147483647 h 280"/>
                <a:gd name="T38" fmla="*/ 2147483647 w 224"/>
                <a:gd name="T39" fmla="*/ 2147483647 h 280"/>
                <a:gd name="T40" fmla="*/ 2147483647 w 224"/>
                <a:gd name="T41" fmla="*/ 2147483647 h 280"/>
                <a:gd name="T42" fmla="*/ 2147483647 w 224"/>
                <a:gd name="T43" fmla="*/ 2147483647 h 280"/>
                <a:gd name="T44" fmla="*/ 2147483647 w 224"/>
                <a:gd name="T45" fmla="*/ 2147483647 h 280"/>
                <a:gd name="T46" fmla="*/ 2147483647 w 224"/>
                <a:gd name="T47" fmla="*/ 2147483647 h 280"/>
                <a:gd name="T48" fmla="*/ 2147483647 w 224"/>
                <a:gd name="T49" fmla="*/ 2147483647 h 280"/>
                <a:gd name="T50" fmla="*/ 2147483647 w 224"/>
                <a:gd name="T51" fmla="*/ 2147483647 h 280"/>
                <a:gd name="T52" fmla="*/ 2147483647 w 224"/>
                <a:gd name="T53" fmla="*/ 2147483647 h 280"/>
                <a:gd name="T54" fmla="*/ 0 w 224"/>
                <a:gd name="T55" fmla="*/ 2147483647 h 280"/>
                <a:gd name="T56" fmla="*/ 2147483647 w 224"/>
                <a:gd name="T57" fmla="*/ 2147483647 h 280"/>
                <a:gd name="T58" fmla="*/ 2147483647 w 224"/>
                <a:gd name="T59" fmla="*/ 2147483647 h 280"/>
                <a:gd name="T60" fmla="*/ 2147483647 w 224"/>
                <a:gd name="T61" fmla="*/ 2147483647 h 280"/>
                <a:gd name="T62" fmla="*/ 2147483647 w 224"/>
                <a:gd name="T63" fmla="*/ 2147483647 h 280"/>
                <a:gd name="T64" fmla="*/ 2147483647 w 224"/>
                <a:gd name="T65" fmla="*/ 2147483647 h 2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4"/>
                <a:gd name="T100" fmla="*/ 0 h 280"/>
                <a:gd name="T101" fmla="*/ 224 w 224"/>
                <a:gd name="T102" fmla="*/ 280 h 2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4" h="280">
                  <a:moveTo>
                    <a:pt x="80" y="280"/>
                  </a:moveTo>
                  <a:lnTo>
                    <a:pt x="64" y="264"/>
                  </a:lnTo>
                  <a:lnTo>
                    <a:pt x="48" y="216"/>
                  </a:lnTo>
                  <a:lnTo>
                    <a:pt x="64" y="184"/>
                  </a:lnTo>
                  <a:lnTo>
                    <a:pt x="96" y="120"/>
                  </a:lnTo>
                  <a:lnTo>
                    <a:pt x="128" y="96"/>
                  </a:lnTo>
                  <a:lnTo>
                    <a:pt x="144" y="72"/>
                  </a:lnTo>
                  <a:lnTo>
                    <a:pt x="168" y="64"/>
                  </a:lnTo>
                  <a:lnTo>
                    <a:pt x="192" y="48"/>
                  </a:lnTo>
                  <a:lnTo>
                    <a:pt x="224" y="16"/>
                  </a:lnTo>
                  <a:lnTo>
                    <a:pt x="216" y="0"/>
                  </a:lnTo>
                  <a:lnTo>
                    <a:pt x="192" y="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44" y="32"/>
                  </a:lnTo>
                  <a:lnTo>
                    <a:pt x="120" y="32"/>
                  </a:lnTo>
                  <a:lnTo>
                    <a:pt x="112" y="40"/>
                  </a:lnTo>
                  <a:lnTo>
                    <a:pt x="104" y="48"/>
                  </a:lnTo>
                  <a:lnTo>
                    <a:pt x="72" y="80"/>
                  </a:lnTo>
                  <a:lnTo>
                    <a:pt x="56" y="88"/>
                  </a:lnTo>
                  <a:lnTo>
                    <a:pt x="56" y="112"/>
                  </a:lnTo>
                  <a:lnTo>
                    <a:pt x="40" y="120"/>
                  </a:lnTo>
                  <a:lnTo>
                    <a:pt x="24" y="144"/>
                  </a:lnTo>
                  <a:lnTo>
                    <a:pt x="24" y="160"/>
                  </a:lnTo>
                  <a:lnTo>
                    <a:pt x="16" y="176"/>
                  </a:lnTo>
                  <a:lnTo>
                    <a:pt x="8" y="192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8" y="256"/>
                  </a:lnTo>
                  <a:lnTo>
                    <a:pt x="32" y="264"/>
                  </a:lnTo>
                  <a:lnTo>
                    <a:pt x="32" y="272"/>
                  </a:lnTo>
                  <a:lnTo>
                    <a:pt x="48" y="280"/>
                  </a:lnTo>
                  <a:lnTo>
                    <a:pt x="80" y="28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562"/>
            <p:cNvSpPr>
              <a:spLocks/>
            </p:cNvSpPr>
            <p:nvPr/>
          </p:nvSpPr>
          <p:spPr bwMode="auto">
            <a:xfrm>
              <a:off x="4299491" y="2445520"/>
              <a:ext cx="75667" cy="117338"/>
            </a:xfrm>
            <a:custGeom>
              <a:avLst/>
              <a:gdLst>
                <a:gd name="T0" fmla="*/ 2147483647 w 56"/>
                <a:gd name="T1" fmla="*/ 2147483647 h 88"/>
                <a:gd name="T2" fmla="*/ 0 w 56"/>
                <a:gd name="T3" fmla="*/ 2147483647 h 88"/>
                <a:gd name="T4" fmla="*/ 0 w 56"/>
                <a:gd name="T5" fmla="*/ 2147483647 h 88"/>
                <a:gd name="T6" fmla="*/ 0 w 56"/>
                <a:gd name="T7" fmla="*/ 2147483647 h 88"/>
                <a:gd name="T8" fmla="*/ 2147483647 w 56"/>
                <a:gd name="T9" fmla="*/ 2147483647 h 88"/>
                <a:gd name="T10" fmla="*/ 2147483647 w 56"/>
                <a:gd name="T11" fmla="*/ 2147483647 h 88"/>
                <a:gd name="T12" fmla="*/ 0 w 56"/>
                <a:gd name="T13" fmla="*/ 2147483647 h 88"/>
                <a:gd name="T14" fmla="*/ 2147483647 w 56"/>
                <a:gd name="T15" fmla="*/ 2147483647 h 88"/>
                <a:gd name="T16" fmla="*/ 0 w 56"/>
                <a:gd name="T17" fmla="*/ 2147483647 h 88"/>
                <a:gd name="T18" fmla="*/ 2147483647 w 56"/>
                <a:gd name="T19" fmla="*/ 2147483647 h 88"/>
                <a:gd name="T20" fmla="*/ 2147483647 w 56"/>
                <a:gd name="T21" fmla="*/ 2147483647 h 88"/>
                <a:gd name="T22" fmla="*/ 2147483647 w 56"/>
                <a:gd name="T23" fmla="*/ 0 h 88"/>
                <a:gd name="T24" fmla="*/ 2147483647 w 56"/>
                <a:gd name="T25" fmla="*/ 2147483647 h 88"/>
                <a:gd name="T26" fmla="*/ 2147483647 w 56"/>
                <a:gd name="T27" fmla="*/ 2147483647 h 88"/>
                <a:gd name="T28" fmla="*/ 2147483647 w 56"/>
                <a:gd name="T29" fmla="*/ 2147483647 h 88"/>
                <a:gd name="T30" fmla="*/ 2147483647 w 56"/>
                <a:gd name="T31" fmla="*/ 2147483647 h 88"/>
                <a:gd name="T32" fmla="*/ 2147483647 w 56"/>
                <a:gd name="T33" fmla="*/ 2147483647 h 88"/>
                <a:gd name="T34" fmla="*/ 2147483647 w 56"/>
                <a:gd name="T35" fmla="*/ 2147483647 h 88"/>
                <a:gd name="T36" fmla="*/ 2147483647 w 56"/>
                <a:gd name="T37" fmla="*/ 2147483647 h 88"/>
                <a:gd name="T38" fmla="*/ 2147483647 w 56"/>
                <a:gd name="T39" fmla="*/ 2147483647 h 88"/>
                <a:gd name="T40" fmla="*/ 2147483647 w 56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88"/>
                <a:gd name="T65" fmla="*/ 56 w 56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88">
                  <a:moveTo>
                    <a:pt x="8" y="88"/>
                  </a:move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563"/>
            <p:cNvSpPr>
              <a:spLocks/>
            </p:cNvSpPr>
            <p:nvPr/>
          </p:nvSpPr>
          <p:spPr bwMode="auto">
            <a:xfrm>
              <a:off x="5342373" y="1479400"/>
              <a:ext cx="300473" cy="375043"/>
            </a:xfrm>
            <a:custGeom>
              <a:avLst/>
              <a:gdLst>
                <a:gd name="T0" fmla="*/ 2147483647 w 224"/>
                <a:gd name="T1" fmla="*/ 2147483647 h 280"/>
                <a:gd name="T2" fmla="*/ 2147483647 w 224"/>
                <a:gd name="T3" fmla="*/ 2147483647 h 280"/>
                <a:gd name="T4" fmla="*/ 2147483647 w 224"/>
                <a:gd name="T5" fmla="*/ 2147483647 h 280"/>
                <a:gd name="T6" fmla="*/ 2147483647 w 224"/>
                <a:gd name="T7" fmla="*/ 2147483647 h 280"/>
                <a:gd name="T8" fmla="*/ 2147483647 w 224"/>
                <a:gd name="T9" fmla="*/ 2147483647 h 280"/>
                <a:gd name="T10" fmla="*/ 2147483647 w 224"/>
                <a:gd name="T11" fmla="*/ 2147483647 h 280"/>
                <a:gd name="T12" fmla="*/ 2147483647 w 224"/>
                <a:gd name="T13" fmla="*/ 2147483647 h 280"/>
                <a:gd name="T14" fmla="*/ 2147483647 w 224"/>
                <a:gd name="T15" fmla="*/ 2147483647 h 280"/>
                <a:gd name="T16" fmla="*/ 2147483647 w 224"/>
                <a:gd name="T17" fmla="*/ 2147483647 h 280"/>
                <a:gd name="T18" fmla="*/ 2147483647 w 224"/>
                <a:gd name="T19" fmla="*/ 2147483647 h 280"/>
                <a:gd name="T20" fmla="*/ 2147483647 w 224"/>
                <a:gd name="T21" fmla="*/ 0 h 280"/>
                <a:gd name="T22" fmla="*/ 2147483647 w 224"/>
                <a:gd name="T23" fmla="*/ 0 h 280"/>
                <a:gd name="T24" fmla="*/ 2147483647 w 224"/>
                <a:gd name="T25" fmla="*/ 2147483647 h 280"/>
                <a:gd name="T26" fmla="*/ 2147483647 w 224"/>
                <a:gd name="T27" fmla="*/ 2147483647 h 280"/>
                <a:gd name="T28" fmla="*/ 2147483647 w 224"/>
                <a:gd name="T29" fmla="*/ 2147483647 h 280"/>
                <a:gd name="T30" fmla="*/ 2147483647 w 224"/>
                <a:gd name="T31" fmla="*/ 2147483647 h 280"/>
                <a:gd name="T32" fmla="*/ 2147483647 w 224"/>
                <a:gd name="T33" fmla="*/ 2147483647 h 280"/>
                <a:gd name="T34" fmla="*/ 2147483647 w 224"/>
                <a:gd name="T35" fmla="*/ 2147483647 h 280"/>
                <a:gd name="T36" fmla="*/ 2147483647 w 224"/>
                <a:gd name="T37" fmla="*/ 2147483647 h 280"/>
                <a:gd name="T38" fmla="*/ 2147483647 w 224"/>
                <a:gd name="T39" fmla="*/ 2147483647 h 280"/>
                <a:gd name="T40" fmla="*/ 2147483647 w 224"/>
                <a:gd name="T41" fmla="*/ 2147483647 h 280"/>
                <a:gd name="T42" fmla="*/ 2147483647 w 224"/>
                <a:gd name="T43" fmla="*/ 2147483647 h 280"/>
                <a:gd name="T44" fmla="*/ 2147483647 w 224"/>
                <a:gd name="T45" fmla="*/ 2147483647 h 280"/>
                <a:gd name="T46" fmla="*/ 2147483647 w 224"/>
                <a:gd name="T47" fmla="*/ 2147483647 h 280"/>
                <a:gd name="T48" fmla="*/ 2147483647 w 224"/>
                <a:gd name="T49" fmla="*/ 2147483647 h 280"/>
                <a:gd name="T50" fmla="*/ 2147483647 w 224"/>
                <a:gd name="T51" fmla="*/ 2147483647 h 280"/>
                <a:gd name="T52" fmla="*/ 2147483647 w 224"/>
                <a:gd name="T53" fmla="*/ 2147483647 h 280"/>
                <a:gd name="T54" fmla="*/ 0 w 224"/>
                <a:gd name="T55" fmla="*/ 2147483647 h 280"/>
                <a:gd name="T56" fmla="*/ 2147483647 w 224"/>
                <a:gd name="T57" fmla="*/ 2147483647 h 280"/>
                <a:gd name="T58" fmla="*/ 2147483647 w 224"/>
                <a:gd name="T59" fmla="*/ 2147483647 h 280"/>
                <a:gd name="T60" fmla="*/ 2147483647 w 224"/>
                <a:gd name="T61" fmla="*/ 2147483647 h 280"/>
                <a:gd name="T62" fmla="*/ 2147483647 w 224"/>
                <a:gd name="T63" fmla="*/ 2147483647 h 280"/>
                <a:gd name="T64" fmla="*/ 2147483647 w 224"/>
                <a:gd name="T65" fmla="*/ 2147483647 h 2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4"/>
                <a:gd name="T100" fmla="*/ 0 h 280"/>
                <a:gd name="T101" fmla="*/ 224 w 224"/>
                <a:gd name="T102" fmla="*/ 280 h 2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4" h="280">
                  <a:moveTo>
                    <a:pt x="80" y="280"/>
                  </a:moveTo>
                  <a:lnTo>
                    <a:pt x="64" y="264"/>
                  </a:lnTo>
                  <a:lnTo>
                    <a:pt x="48" y="216"/>
                  </a:lnTo>
                  <a:lnTo>
                    <a:pt x="64" y="184"/>
                  </a:lnTo>
                  <a:lnTo>
                    <a:pt x="96" y="120"/>
                  </a:lnTo>
                  <a:lnTo>
                    <a:pt x="128" y="96"/>
                  </a:lnTo>
                  <a:lnTo>
                    <a:pt x="144" y="72"/>
                  </a:lnTo>
                  <a:lnTo>
                    <a:pt x="168" y="64"/>
                  </a:lnTo>
                  <a:lnTo>
                    <a:pt x="192" y="48"/>
                  </a:lnTo>
                  <a:lnTo>
                    <a:pt x="224" y="16"/>
                  </a:lnTo>
                  <a:lnTo>
                    <a:pt x="216" y="0"/>
                  </a:lnTo>
                  <a:lnTo>
                    <a:pt x="192" y="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44" y="32"/>
                  </a:lnTo>
                  <a:lnTo>
                    <a:pt x="120" y="32"/>
                  </a:lnTo>
                  <a:lnTo>
                    <a:pt x="112" y="40"/>
                  </a:lnTo>
                  <a:lnTo>
                    <a:pt x="104" y="48"/>
                  </a:lnTo>
                  <a:lnTo>
                    <a:pt x="72" y="80"/>
                  </a:lnTo>
                  <a:lnTo>
                    <a:pt x="56" y="88"/>
                  </a:lnTo>
                  <a:lnTo>
                    <a:pt x="56" y="112"/>
                  </a:lnTo>
                  <a:lnTo>
                    <a:pt x="40" y="120"/>
                  </a:lnTo>
                  <a:lnTo>
                    <a:pt x="24" y="144"/>
                  </a:lnTo>
                  <a:lnTo>
                    <a:pt x="24" y="160"/>
                  </a:lnTo>
                  <a:lnTo>
                    <a:pt x="16" y="176"/>
                  </a:lnTo>
                  <a:lnTo>
                    <a:pt x="8" y="192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8" y="256"/>
                  </a:lnTo>
                  <a:lnTo>
                    <a:pt x="32" y="264"/>
                  </a:lnTo>
                  <a:lnTo>
                    <a:pt x="32" y="272"/>
                  </a:lnTo>
                  <a:lnTo>
                    <a:pt x="48" y="280"/>
                  </a:lnTo>
                  <a:lnTo>
                    <a:pt x="80" y="28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564"/>
            <p:cNvSpPr>
              <a:spLocks/>
            </p:cNvSpPr>
            <p:nvPr/>
          </p:nvSpPr>
          <p:spPr bwMode="auto">
            <a:xfrm>
              <a:off x="5194330" y="3786681"/>
              <a:ext cx="107468" cy="236869"/>
            </a:xfrm>
            <a:custGeom>
              <a:avLst/>
              <a:gdLst>
                <a:gd name="T0" fmla="*/ 0 w 80"/>
                <a:gd name="T1" fmla="*/ 2147483647 h 176"/>
                <a:gd name="T2" fmla="*/ 0 w 80"/>
                <a:gd name="T3" fmla="*/ 2147483647 h 176"/>
                <a:gd name="T4" fmla="*/ 2147483647 w 80"/>
                <a:gd name="T5" fmla="*/ 2147483647 h 176"/>
                <a:gd name="T6" fmla="*/ 2147483647 w 80"/>
                <a:gd name="T7" fmla="*/ 2147483647 h 176"/>
                <a:gd name="T8" fmla="*/ 2147483647 w 80"/>
                <a:gd name="T9" fmla="*/ 2147483647 h 176"/>
                <a:gd name="T10" fmla="*/ 2147483647 w 80"/>
                <a:gd name="T11" fmla="*/ 2147483647 h 176"/>
                <a:gd name="T12" fmla="*/ 2147483647 w 80"/>
                <a:gd name="T13" fmla="*/ 2147483647 h 176"/>
                <a:gd name="T14" fmla="*/ 2147483647 w 80"/>
                <a:gd name="T15" fmla="*/ 2147483647 h 176"/>
                <a:gd name="T16" fmla="*/ 2147483647 w 80"/>
                <a:gd name="T17" fmla="*/ 0 h 176"/>
                <a:gd name="T18" fmla="*/ 2147483647 w 80"/>
                <a:gd name="T19" fmla="*/ 2147483647 h 176"/>
                <a:gd name="T20" fmla="*/ 2147483647 w 80"/>
                <a:gd name="T21" fmla="*/ 2147483647 h 176"/>
                <a:gd name="T22" fmla="*/ 2147483647 w 80"/>
                <a:gd name="T23" fmla="*/ 2147483647 h 176"/>
                <a:gd name="T24" fmla="*/ 2147483647 w 80"/>
                <a:gd name="T25" fmla="*/ 2147483647 h 176"/>
                <a:gd name="T26" fmla="*/ 2147483647 w 80"/>
                <a:gd name="T27" fmla="*/ 2147483647 h 176"/>
                <a:gd name="T28" fmla="*/ 2147483647 w 80"/>
                <a:gd name="T29" fmla="*/ 2147483647 h 176"/>
                <a:gd name="T30" fmla="*/ 0 w 80"/>
                <a:gd name="T31" fmla="*/ 2147483647 h 176"/>
                <a:gd name="T32" fmla="*/ 0 w 80"/>
                <a:gd name="T33" fmla="*/ 2147483647 h 17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176"/>
                <a:gd name="T53" fmla="*/ 80 w 80"/>
                <a:gd name="T54" fmla="*/ 176 h 17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176">
                  <a:moveTo>
                    <a:pt x="0" y="144"/>
                  </a:moveTo>
                  <a:lnTo>
                    <a:pt x="0" y="128"/>
                  </a:lnTo>
                  <a:lnTo>
                    <a:pt x="8" y="112"/>
                  </a:lnTo>
                  <a:lnTo>
                    <a:pt x="16" y="88"/>
                  </a:lnTo>
                  <a:lnTo>
                    <a:pt x="8" y="56"/>
                  </a:lnTo>
                  <a:lnTo>
                    <a:pt x="16" y="48"/>
                  </a:lnTo>
                  <a:lnTo>
                    <a:pt x="32" y="40"/>
                  </a:lnTo>
                  <a:lnTo>
                    <a:pt x="48" y="16"/>
                  </a:lnTo>
                  <a:lnTo>
                    <a:pt x="72" y="0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0" y="56"/>
                  </a:lnTo>
                  <a:lnTo>
                    <a:pt x="48" y="168"/>
                  </a:lnTo>
                  <a:lnTo>
                    <a:pt x="32" y="168"/>
                  </a:lnTo>
                  <a:lnTo>
                    <a:pt x="16" y="176"/>
                  </a:lnTo>
                  <a:lnTo>
                    <a:pt x="0" y="160"/>
                  </a:lnTo>
                  <a:lnTo>
                    <a:pt x="0" y="14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565"/>
            <p:cNvSpPr>
              <a:spLocks/>
            </p:cNvSpPr>
            <p:nvPr/>
          </p:nvSpPr>
          <p:spPr bwMode="auto">
            <a:xfrm>
              <a:off x="5825981" y="3421508"/>
              <a:ext cx="31802" cy="43865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147483647 h 32"/>
                <a:gd name="T4" fmla="*/ 0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0 w 2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32"/>
                <a:gd name="T20" fmla="*/ 24 w 2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32">
                  <a:moveTo>
                    <a:pt x="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566"/>
            <p:cNvSpPr>
              <a:spLocks/>
            </p:cNvSpPr>
            <p:nvPr/>
          </p:nvSpPr>
          <p:spPr bwMode="auto">
            <a:xfrm>
              <a:off x="6319458" y="3228504"/>
              <a:ext cx="31802" cy="32898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567"/>
            <p:cNvSpPr>
              <a:spLocks/>
            </p:cNvSpPr>
            <p:nvPr/>
          </p:nvSpPr>
          <p:spPr bwMode="auto">
            <a:xfrm>
              <a:off x="5825981" y="3421508"/>
              <a:ext cx="31802" cy="43865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147483647 h 32"/>
                <a:gd name="T4" fmla="*/ 0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0 w 2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32"/>
                <a:gd name="T20" fmla="*/ 24 w 2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32">
                  <a:moveTo>
                    <a:pt x="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568"/>
            <p:cNvSpPr>
              <a:spLocks/>
            </p:cNvSpPr>
            <p:nvPr/>
          </p:nvSpPr>
          <p:spPr bwMode="auto">
            <a:xfrm>
              <a:off x="6319458" y="3228504"/>
              <a:ext cx="31802" cy="32898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569"/>
            <p:cNvSpPr>
              <a:spLocks/>
            </p:cNvSpPr>
            <p:nvPr/>
          </p:nvSpPr>
          <p:spPr bwMode="auto">
            <a:xfrm>
              <a:off x="6512463" y="3132002"/>
              <a:ext cx="21932" cy="64700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570"/>
            <p:cNvSpPr>
              <a:spLocks/>
            </p:cNvSpPr>
            <p:nvPr/>
          </p:nvSpPr>
          <p:spPr bwMode="auto">
            <a:xfrm>
              <a:off x="6673666" y="2970799"/>
              <a:ext cx="31802" cy="42768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571"/>
            <p:cNvSpPr>
              <a:spLocks/>
            </p:cNvSpPr>
            <p:nvPr/>
          </p:nvSpPr>
          <p:spPr bwMode="auto">
            <a:xfrm>
              <a:off x="6512463" y="3132002"/>
              <a:ext cx="21932" cy="64700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572"/>
            <p:cNvSpPr>
              <a:spLocks/>
            </p:cNvSpPr>
            <p:nvPr/>
          </p:nvSpPr>
          <p:spPr bwMode="auto">
            <a:xfrm>
              <a:off x="6673666" y="2970799"/>
              <a:ext cx="31802" cy="42768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573"/>
            <p:cNvSpPr>
              <a:spLocks/>
            </p:cNvSpPr>
            <p:nvPr/>
          </p:nvSpPr>
          <p:spPr bwMode="auto">
            <a:xfrm>
              <a:off x="6716433" y="2724060"/>
              <a:ext cx="235773" cy="257704"/>
            </a:xfrm>
            <a:custGeom>
              <a:avLst/>
              <a:gdLst>
                <a:gd name="T0" fmla="*/ 0 w 176"/>
                <a:gd name="T1" fmla="*/ 2147483647 h 192"/>
                <a:gd name="T2" fmla="*/ 2147483647 w 176"/>
                <a:gd name="T3" fmla="*/ 2147483647 h 192"/>
                <a:gd name="T4" fmla="*/ 2147483647 w 176"/>
                <a:gd name="T5" fmla="*/ 2147483647 h 192"/>
                <a:gd name="T6" fmla="*/ 2147483647 w 176"/>
                <a:gd name="T7" fmla="*/ 2147483647 h 192"/>
                <a:gd name="T8" fmla="*/ 2147483647 w 176"/>
                <a:gd name="T9" fmla="*/ 2147483647 h 192"/>
                <a:gd name="T10" fmla="*/ 2147483647 w 176"/>
                <a:gd name="T11" fmla="*/ 2147483647 h 192"/>
                <a:gd name="T12" fmla="*/ 2147483647 w 176"/>
                <a:gd name="T13" fmla="*/ 2147483647 h 192"/>
                <a:gd name="T14" fmla="*/ 2147483647 w 176"/>
                <a:gd name="T15" fmla="*/ 2147483647 h 192"/>
                <a:gd name="T16" fmla="*/ 2147483647 w 176"/>
                <a:gd name="T17" fmla="*/ 2147483647 h 192"/>
                <a:gd name="T18" fmla="*/ 2147483647 w 176"/>
                <a:gd name="T19" fmla="*/ 2147483647 h 192"/>
                <a:gd name="T20" fmla="*/ 2147483647 w 176"/>
                <a:gd name="T21" fmla="*/ 0 h 192"/>
                <a:gd name="T22" fmla="*/ 2147483647 w 176"/>
                <a:gd name="T23" fmla="*/ 2147483647 h 192"/>
                <a:gd name="T24" fmla="*/ 2147483647 w 176"/>
                <a:gd name="T25" fmla="*/ 2147483647 h 192"/>
                <a:gd name="T26" fmla="*/ 2147483647 w 176"/>
                <a:gd name="T27" fmla="*/ 2147483647 h 192"/>
                <a:gd name="T28" fmla="*/ 2147483647 w 176"/>
                <a:gd name="T29" fmla="*/ 2147483647 h 192"/>
                <a:gd name="T30" fmla="*/ 2147483647 w 176"/>
                <a:gd name="T31" fmla="*/ 2147483647 h 192"/>
                <a:gd name="T32" fmla="*/ 2147483647 w 176"/>
                <a:gd name="T33" fmla="*/ 2147483647 h 192"/>
                <a:gd name="T34" fmla="*/ 2147483647 w 176"/>
                <a:gd name="T35" fmla="*/ 2147483647 h 192"/>
                <a:gd name="T36" fmla="*/ 2147483647 w 176"/>
                <a:gd name="T37" fmla="*/ 2147483647 h 192"/>
                <a:gd name="T38" fmla="*/ 2147483647 w 176"/>
                <a:gd name="T39" fmla="*/ 2147483647 h 192"/>
                <a:gd name="T40" fmla="*/ 2147483647 w 176"/>
                <a:gd name="T41" fmla="*/ 2147483647 h 192"/>
                <a:gd name="T42" fmla="*/ 2147483647 w 176"/>
                <a:gd name="T43" fmla="*/ 2147483647 h 192"/>
                <a:gd name="T44" fmla="*/ 2147483647 w 176"/>
                <a:gd name="T45" fmla="*/ 2147483647 h 192"/>
                <a:gd name="T46" fmla="*/ 2147483647 w 176"/>
                <a:gd name="T47" fmla="*/ 2147483647 h 192"/>
                <a:gd name="T48" fmla="*/ 2147483647 w 176"/>
                <a:gd name="T49" fmla="*/ 2147483647 h 192"/>
                <a:gd name="T50" fmla="*/ 2147483647 w 176"/>
                <a:gd name="T51" fmla="*/ 2147483647 h 192"/>
                <a:gd name="T52" fmla="*/ 2147483647 w 176"/>
                <a:gd name="T53" fmla="*/ 2147483647 h 192"/>
                <a:gd name="T54" fmla="*/ 2147483647 w 176"/>
                <a:gd name="T55" fmla="*/ 2147483647 h 192"/>
                <a:gd name="T56" fmla="*/ 2147483647 w 176"/>
                <a:gd name="T57" fmla="*/ 2147483647 h 192"/>
                <a:gd name="T58" fmla="*/ 2147483647 w 176"/>
                <a:gd name="T59" fmla="*/ 2147483647 h 192"/>
                <a:gd name="T60" fmla="*/ 2147483647 w 176"/>
                <a:gd name="T61" fmla="*/ 2147483647 h 192"/>
                <a:gd name="T62" fmla="*/ 2147483647 w 176"/>
                <a:gd name="T63" fmla="*/ 2147483647 h 192"/>
                <a:gd name="T64" fmla="*/ 2147483647 w 176"/>
                <a:gd name="T65" fmla="*/ 2147483647 h 192"/>
                <a:gd name="T66" fmla="*/ 0 w 176"/>
                <a:gd name="T67" fmla="*/ 2147483647 h 192"/>
                <a:gd name="T68" fmla="*/ 0 w 176"/>
                <a:gd name="T69" fmla="*/ 2147483647 h 19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76"/>
                <a:gd name="T106" fmla="*/ 0 h 192"/>
                <a:gd name="T107" fmla="*/ 176 w 176"/>
                <a:gd name="T108" fmla="*/ 192 h 19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76" h="192">
                  <a:moveTo>
                    <a:pt x="0" y="160"/>
                  </a:moveTo>
                  <a:lnTo>
                    <a:pt x="24" y="152"/>
                  </a:lnTo>
                  <a:lnTo>
                    <a:pt x="40" y="152"/>
                  </a:lnTo>
                  <a:lnTo>
                    <a:pt x="72" y="128"/>
                  </a:lnTo>
                  <a:lnTo>
                    <a:pt x="88" y="120"/>
                  </a:lnTo>
                  <a:lnTo>
                    <a:pt x="96" y="104"/>
                  </a:lnTo>
                  <a:lnTo>
                    <a:pt x="104" y="72"/>
                  </a:lnTo>
                  <a:lnTo>
                    <a:pt x="104" y="48"/>
                  </a:lnTo>
                  <a:lnTo>
                    <a:pt x="112" y="32"/>
                  </a:lnTo>
                  <a:lnTo>
                    <a:pt x="112" y="8"/>
                  </a:lnTo>
                  <a:lnTo>
                    <a:pt x="120" y="0"/>
                  </a:lnTo>
                  <a:lnTo>
                    <a:pt x="136" y="8"/>
                  </a:lnTo>
                  <a:lnTo>
                    <a:pt x="160" y="16"/>
                  </a:lnTo>
                  <a:lnTo>
                    <a:pt x="176" y="16"/>
                  </a:lnTo>
                  <a:lnTo>
                    <a:pt x="160" y="32"/>
                  </a:lnTo>
                  <a:lnTo>
                    <a:pt x="144" y="40"/>
                  </a:lnTo>
                  <a:lnTo>
                    <a:pt x="136" y="56"/>
                  </a:lnTo>
                  <a:lnTo>
                    <a:pt x="120" y="40"/>
                  </a:lnTo>
                  <a:lnTo>
                    <a:pt x="104" y="64"/>
                  </a:lnTo>
                  <a:lnTo>
                    <a:pt x="120" y="88"/>
                  </a:lnTo>
                  <a:lnTo>
                    <a:pt x="112" y="112"/>
                  </a:lnTo>
                  <a:lnTo>
                    <a:pt x="104" y="128"/>
                  </a:lnTo>
                  <a:lnTo>
                    <a:pt x="104" y="152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80" y="160"/>
                  </a:lnTo>
                  <a:lnTo>
                    <a:pt x="64" y="160"/>
                  </a:lnTo>
                  <a:lnTo>
                    <a:pt x="56" y="160"/>
                  </a:lnTo>
                  <a:lnTo>
                    <a:pt x="40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8" y="192"/>
                  </a:lnTo>
                  <a:lnTo>
                    <a:pt x="0" y="168"/>
                  </a:lnTo>
                  <a:lnTo>
                    <a:pt x="0" y="16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574"/>
            <p:cNvSpPr>
              <a:spLocks/>
            </p:cNvSpPr>
            <p:nvPr/>
          </p:nvSpPr>
          <p:spPr bwMode="auto">
            <a:xfrm>
              <a:off x="6877636" y="2488287"/>
              <a:ext cx="42768" cy="203971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575"/>
            <p:cNvSpPr>
              <a:spLocks/>
            </p:cNvSpPr>
            <p:nvPr/>
          </p:nvSpPr>
          <p:spPr bwMode="auto">
            <a:xfrm>
              <a:off x="7306413" y="4333893"/>
              <a:ext cx="118435" cy="140367"/>
            </a:xfrm>
            <a:custGeom>
              <a:avLst/>
              <a:gdLst>
                <a:gd name="T0" fmla="*/ 0 w 88"/>
                <a:gd name="T1" fmla="*/ 2147483647 h 104"/>
                <a:gd name="T2" fmla="*/ 2147483647 w 88"/>
                <a:gd name="T3" fmla="*/ 2147483647 h 104"/>
                <a:gd name="T4" fmla="*/ 2147483647 w 88"/>
                <a:gd name="T5" fmla="*/ 2147483647 h 104"/>
                <a:gd name="T6" fmla="*/ 2147483647 w 88"/>
                <a:gd name="T7" fmla="*/ 2147483647 h 104"/>
                <a:gd name="T8" fmla="*/ 2147483647 w 88"/>
                <a:gd name="T9" fmla="*/ 2147483647 h 104"/>
                <a:gd name="T10" fmla="*/ 2147483647 w 88"/>
                <a:gd name="T11" fmla="*/ 2147483647 h 104"/>
                <a:gd name="T12" fmla="*/ 2147483647 w 88"/>
                <a:gd name="T13" fmla="*/ 0 h 104"/>
                <a:gd name="T14" fmla="*/ 2147483647 w 88"/>
                <a:gd name="T15" fmla="*/ 2147483647 h 104"/>
                <a:gd name="T16" fmla="*/ 2147483647 w 88"/>
                <a:gd name="T17" fmla="*/ 2147483647 h 104"/>
                <a:gd name="T18" fmla="*/ 2147483647 w 88"/>
                <a:gd name="T19" fmla="*/ 2147483647 h 104"/>
                <a:gd name="T20" fmla="*/ 2147483647 w 88"/>
                <a:gd name="T21" fmla="*/ 2147483647 h 104"/>
                <a:gd name="T22" fmla="*/ 2147483647 w 88"/>
                <a:gd name="T23" fmla="*/ 2147483647 h 104"/>
                <a:gd name="T24" fmla="*/ 2147483647 w 88"/>
                <a:gd name="T25" fmla="*/ 2147483647 h 104"/>
                <a:gd name="T26" fmla="*/ 2147483647 w 88"/>
                <a:gd name="T27" fmla="*/ 2147483647 h 104"/>
                <a:gd name="T28" fmla="*/ 2147483647 w 88"/>
                <a:gd name="T29" fmla="*/ 2147483647 h 104"/>
                <a:gd name="T30" fmla="*/ 2147483647 w 88"/>
                <a:gd name="T31" fmla="*/ 2147483647 h 104"/>
                <a:gd name="T32" fmla="*/ 2147483647 w 88"/>
                <a:gd name="T33" fmla="*/ 2147483647 h 104"/>
                <a:gd name="T34" fmla="*/ 0 w 88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104"/>
                <a:gd name="T56" fmla="*/ 88 w 88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104">
                  <a:moveTo>
                    <a:pt x="0" y="88"/>
                  </a:moveTo>
                  <a:lnTo>
                    <a:pt x="8" y="64"/>
                  </a:lnTo>
                  <a:lnTo>
                    <a:pt x="16" y="48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56" y="16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88" y="24"/>
                  </a:lnTo>
                  <a:lnTo>
                    <a:pt x="72" y="32"/>
                  </a:lnTo>
                  <a:lnTo>
                    <a:pt x="64" y="40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96"/>
                  </a:lnTo>
                  <a:lnTo>
                    <a:pt x="24" y="104"/>
                  </a:lnTo>
                  <a:lnTo>
                    <a:pt x="8" y="96"/>
                  </a:lnTo>
                  <a:lnTo>
                    <a:pt x="0" y="8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576"/>
            <p:cNvSpPr>
              <a:spLocks/>
            </p:cNvSpPr>
            <p:nvPr/>
          </p:nvSpPr>
          <p:spPr bwMode="auto">
            <a:xfrm>
              <a:off x="6877636" y="2488287"/>
              <a:ext cx="42768" cy="203971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577"/>
            <p:cNvSpPr>
              <a:spLocks/>
            </p:cNvSpPr>
            <p:nvPr/>
          </p:nvSpPr>
          <p:spPr bwMode="auto">
            <a:xfrm>
              <a:off x="7306413" y="4333893"/>
              <a:ext cx="118435" cy="140367"/>
            </a:xfrm>
            <a:custGeom>
              <a:avLst/>
              <a:gdLst>
                <a:gd name="T0" fmla="*/ 0 w 88"/>
                <a:gd name="T1" fmla="*/ 2147483647 h 104"/>
                <a:gd name="T2" fmla="*/ 2147483647 w 88"/>
                <a:gd name="T3" fmla="*/ 2147483647 h 104"/>
                <a:gd name="T4" fmla="*/ 2147483647 w 88"/>
                <a:gd name="T5" fmla="*/ 2147483647 h 104"/>
                <a:gd name="T6" fmla="*/ 2147483647 w 88"/>
                <a:gd name="T7" fmla="*/ 2147483647 h 104"/>
                <a:gd name="T8" fmla="*/ 2147483647 w 88"/>
                <a:gd name="T9" fmla="*/ 2147483647 h 104"/>
                <a:gd name="T10" fmla="*/ 2147483647 w 88"/>
                <a:gd name="T11" fmla="*/ 2147483647 h 104"/>
                <a:gd name="T12" fmla="*/ 2147483647 w 88"/>
                <a:gd name="T13" fmla="*/ 0 h 104"/>
                <a:gd name="T14" fmla="*/ 2147483647 w 88"/>
                <a:gd name="T15" fmla="*/ 2147483647 h 104"/>
                <a:gd name="T16" fmla="*/ 2147483647 w 88"/>
                <a:gd name="T17" fmla="*/ 2147483647 h 104"/>
                <a:gd name="T18" fmla="*/ 2147483647 w 88"/>
                <a:gd name="T19" fmla="*/ 2147483647 h 104"/>
                <a:gd name="T20" fmla="*/ 2147483647 w 88"/>
                <a:gd name="T21" fmla="*/ 2147483647 h 104"/>
                <a:gd name="T22" fmla="*/ 2147483647 w 88"/>
                <a:gd name="T23" fmla="*/ 2147483647 h 104"/>
                <a:gd name="T24" fmla="*/ 2147483647 w 88"/>
                <a:gd name="T25" fmla="*/ 2147483647 h 104"/>
                <a:gd name="T26" fmla="*/ 2147483647 w 88"/>
                <a:gd name="T27" fmla="*/ 2147483647 h 104"/>
                <a:gd name="T28" fmla="*/ 2147483647 w 88"/>
                <a:gd name="T29" fmla="*/ 2147483647 h 104"/>
                <a:gd name="T30" fmla="*/ 2147483647 w 88"/>
                <a:gd name="T31" fmla="*/ 2147483647 h 104"/>
                <a:gd name="T32" fmla="*/ 2147483647 w 88"/>
                <a:gd name="T33" fmla="*/ 2147483647 h 104"/>
                <a:gd name="T34" fmla="*/ 0 w 88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104"/>
                <a:gd name="T56" fmla="*/ 88 w 88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104">
                  <a:moveTo>
                    <a:pt x="0" y="88"/>
                  </a:moveTo>
                  <a:lnTo>
                    <a:pt x="8" y="64"/>
                  </a:lnTo>
                  <a:lnTo>
                    <a:pt x="16" y="48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56" y="16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88" y="24"/>
                  </a:lnTo>
                  <a:lnTo>
                    <a:pt x="72" y="32"/>
                  </a:lnTo>
                  <a:lnTo>
                    <a:pt x="64" y="40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96"/>
                  </a:lnTo>
                  <a:lnTo>
                    <a:pt x="24" y="104"/>
                  </a:lnTo>
                  <a:lnTo>
                    <a:pt x="8" y="96"/>
                  </a:lnTo>
                  <a:lnTo>
                    <a:pt x="0" y="8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578"/>
            <p:cNvSpPr>
              <a:spLocks/>
            </p:cNvSpPr>
            <p:nvPr/>
          </p:nvSpPr>
          <p:spPr bwMode="auto">
            <a:xfrm>
              <a:off x="7413881" y="4205589"/>
              <a:ext cx="86633" cy="139271"/>
            </a:xfrm>
            <a:custGeom>
              <a:avLst/>
              <a:gdLst>
                <a:gd name="T0" fmla="*/ 0 w 64"/>
                <a:gd name="T1" fmla="*/ 2147483647 h 104"/>
                <a:gd name="T2" fmla="*/ 2147483647 w 64"/>
                <a:gd name="T3" fmla="*/ 2147483647 h 104"/>
                <a:gd name="T4" fmla="*/ 2147483647 w 64"/>
                <a:gd name="T5" fmla="*/ 2147483647 h 104"/>
                <a:gd name="T6" fmla="*/ 0 w 64"/>
                <a:gd name="T7" fmla="*/ 0 h 104"/>
                <a:gd name="T8" fmla="*/ 2147483647 w 64"/>
                <a:gd name="T9" fmla="*/ 2147483647 h 104"/>
                <a:gd name="T10" fmla="*/ 2147483647 w 64"/>
                <a:gd name="T11" fmla="*/ 2147483647 h 104"/>
                <a:gd name="T12" fmla="*/ 2147483647 w 64"/>
                <a:gd name="T13" fmla="*/ 2147483647 h 104"/>
                <a:gd name="T14" fmla="*/ 2147483647 w 64"/>
                <a:gd name="T15" fmla="*/ 2147483647 h 104"/>
                <a:gd name="T16" fmla="*/ 2147483647 w 64"/>
                <a:gd name="T17" fmla="*/ 2147483647 h 104"/>
                <a:gd name="T18" fmla="*/ 2147483647 w 64"/>
                <a:gd name="T19" fmla="*/ 2147483647 h 104"/>
                <a:gd name="T20" fmla="*/ 2147483647 w 64"/>
                <a:gd name="T21" fmla="*/ 2147483647 h 104"/>
                <a:gd name="T22" fmla="*/ 2147483647 w 64"/>
                <a:gd name="T23" fmla="*/ 2147483647 h 104"/>
                <a:gd name="T24" fmla="*/ 2147483647 w 64"/>
                <a:gd name="T25" fmla="*/ 2147483647 h 104"/>
                <a:gd name="T26" fmla="*/ 2147483647 w 64"/>
                <a:gd name="T27" fmla="*/ 2147483647 h 104"/>
                <a:gd name="T28" fmla="*/ 2147483647 w 64"/>
                <a:gd name="T29" fmla="*/ 2147483647 h 104"/>
                <a:gd name="T30" fmla="*/ 2147483647 w 64"/>
                <a:gd name="T31" fmla="*/ 2147483647 h 104"/>
                <a:gd name="T32" fmla="*/ 2147483647 w 64"/>
                <a:gd name="T33" fmla="*/ 2147483647 h 104"/>
                <a:gd name="T34" fmla="*/ 0 w 64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04"/>
                <a:gd name="T56" fmla="*/ 64 w 64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04">
                  <a:moveTo>
                    <a:pt x="0" y="72"/>
                  </a:moveTo>
                  <a:lnTo>
                    <a:pt x="16" y="48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64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16" y="80"/>
                  </a:lnTo>
                  <a:lnTo>
                    <a:pt x="0" y="7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579"/>
            <p:cNvSpPr>
              <a:spLocks/>
            </p:cNvSpPr>
            <p:nvPr/>
          </p:nvSpPr>
          <p:spPr bwMode="auto">
            <a:xfrm>
              <a:off x="6394028" y="3775715"/>
              <a:ext cx="676613" cy="515410"/>
            </a:xfrm>
            <a:custGeom>
              <a:avLst/>
              <a:gdLst>
                <a:gd name="T0" fmla="*/ 2147483647 w 504"/>
                <a:gd name="T1" fmla="*/ 2147483647 h 384"/>
                <a:gd name="T2" fmla="*/ 2147483647 w 504"/>
                <a:gd name="T3" fmla="*/ 2147483647 h 384"/>
                <a:gd name="T4" fmla="*/ 0 w 504"/>
                <a:gd name="T5" fmla="*/ 2147483647 h 384"/>
                <a:gd name="T6" fmla="*/ 2147483647 w 504"/>
                <a:gd name="T7" fmla="*/ 2147483647 h 384"/>
                <a:gd name="T8" fmla="*/ 2147483647 w 504"/>
                <a:gd name="T9" fmla="*/ 2147483647 h 384"/>
                <a:gd name="T10" fmla="*/ 2147483647 w 504"/>
                <a:gd name="T11" fmla="*/ 2147483647 h 384"/>
                <a:gd name="T12" fmla="*/ 2147483647 w 504"/>
                <a:gd name="T13" fmla="*/ 2147483647 h 384"/>
                <a:gd name="T14" fmla="*/ 2147483647 w 504"/>
                <a:gd name="T15" fmla="*/ 2147483647 h 384"/>
                <a:gd name="T16" fmla="*/ 2147483647 w 504"/>
                <a:gd name="T17" fmla="*/ 2147483647 h 384"/>
                <a:gd name="T18" fmla="*/ 2147483647 w 504"/>
                <a:gd name="T19" fmla="*/ 2147483647 h 384"/>
                <a:gd name="T20" fmla="*/ 2147483647 w 504"/>
                <a:gd name="T21" fmla="*/ 0 h 384"/>
                <a:gd name="T22" fmla="*/ 2147483647 w 504"/>
                <a:gd name="T23" fmla="*/ 2147483647 h 384"/>
                <a:gd name="T24" fmla="*/ 2147483647 w 504"/>
                <a:gd name="T25" fmla="*/ 2147483647 h 384"/>
                <a:gd name="T26" fmla="*/ 2147483647 w 504"/>
                <a:gd name="T27" fmla="*/ 2147483647 h 384"/>
                <a:gd name="T28" fmla="*/ 2147483647 w 504"/>
                <a:gd name="T29" fmla="*/ 2147483647 h 384"/>
                <a:gd name="T30" fmla="*/ 2147483647 w 504"/>
                <a:gd name="T31" fmla="*/ 2147483647 h 384"/>
                <a:gd name="T32" fmla="*/ 2147483647 w 504"/>
                <a:gd name="T33" fmla="*/ 2147483647 h 384"/>
                <a:gd name="T34" fmla="*/ 2147483647 w 504"/>
                <a:gd name="T35" fmla="*/ 2147483647 h 384"/>
                <a:gd name="T36" fmla="*/ 2147483647 w 504"/>
                <a:gd name="T37" fmla="*/ 2147483647 h 384"/>
                <a:gd name="T38" fmla="*/ 2147483647 w 504"/>
                <a:gd name="T39" fmla="*/ 2147483647 h 384"/>
                <a:gd name="T40" fmla="*/ 2147483647 w 504"/>
                <a:gd name="T41" fmla="*/ 2147483647 h 384"/>
                <a:gd name="T42" fmla="*/ 2147483647 w 504"/>
                <a:gd name="T43" fmla="*/ 2147483647 h 384"/>
                <a:gd name="T44" fmla="*/ 2147483647 w 504"/>
                <a:gd name="T45" fmla="*/ 2147483647 h 384"/>
                <a:gd name="T46" fmla="*/ 2147483647 w 504"/>
                <a:gd name="T47" fmla="*/ 2147483647 h 384"/>
                <a:gd name="T48" fmla="*/ 2147483647 w 504"/>
                <a:gd name="T49" fmla="*/ 2147483647 h 384"/>
                <a:gd name="T50" fmla="*/ 2147483647 w 504"/>
                <a:gd name="T51" fmla="*/ 2147483647 h 384"/>
                <a:gd name="T52" fmla="*/ 2147483647 w 504"/>
                <a:gd name="T53" fmla="*/ 2147483647 h 384"/>
                <a:gd name="T54" fmla="*/ 2147483647 w 504"/>
                <a:gd name="T55" fmla="*/ 2147483647 h 384"/>
                <a:gd name="T56" fmla="*/ 2147483647 w 504"/>
                <a:gd name="T57" fmla="*/ 2147483647 h 384"/>
                <a:gd name="T58" fmla="*/ 2147483647 w 504"/>
                <a:gd name="T59" fmla="*/ 2147483647 h 384"/>
                <a:gd name="T60" fmla="*/ 2147483647 w 504"/>
                <a:gd name="T61" fmla="*/ 2147483647 h 384"/>
                <a:gd name="T62" fmla="*/ 2147483647 w 504"/>
                <a:gd name="T63" fmla="*/ 2147483647 h 384"/>
                <a:gd name="T64" fmla="*/ 2147483647 w 504"/>
                <a:gd name="T65" fmla="*/ 2147483647 h 384"/>
                <a:gd name="T66" fmla="*/ 2147483647 w 504"/>
                <a:gd name="T67" fmla="*/ 2147483647 h 384"/>
                <a:gd name="T68" fmla="*/ 2147483647 w 504"/>
                <a:gd name="T69" fmla="*/ 2147483647 h 384"/>
                <a:gd name="T70" fmla="*/ 2147483647 w 504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4"/>
                <a:gd name="T109" fmla="*/ 0 h 384"/>
                <a:gd name="T110" fmla="*/ 504 w 504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4" h="384">
                  <a:moveTo>
                    <a:pt x="24" y="304"/>
                  </a:moveTo>
                  <a:lnTo>
                    <a:pt x="24" y="272"/>
                  </a:lnTo>
                  <a:lnTo>
                    <a:pt x="24" y="256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0" y="160"/>
                  </a:lnTo>
                  <a:lnTo>
                    <a:pt x="8" y="144"/>
                  </a:lnTo>
                  <a:lnTo>
                    <a:pt x="24" y="128"/>
                  </a:lnTo>
                  <a:lnTo>
                    <a:pt x="56" y="112"/>
                  </a:lnTo>
                  <a:lnTo>
                    <a:pt x="80" y="96"/>
                  </a:lnTo>
                  <a:lnTo>
                    <a:pt x="96" y="96"/>
                  </a:lnTo>
                  <a:lnTo>
                    <a:pt x="104" y="72"/>
                  </a:lnTo>
                  <a:lnTo>
                    <a:pt x="120" y="64"/>
                  </a:lnTo>
                  <a:lnTo>
                    <a:pt x="136" y="56"/>
                  </a:lnTo>
                  <a:lnTo>
                    <a:pt x="160" y="40"/>
                  </a:lnTo>
                  <a:lnTo>
                    <a:pt x="176" y="32"/>
                  </a:lnTo>
                  <a:lnTo>
                    <a:pt x="192" y="40"/>
                  </a:lnTo>
                  <a:lnTo>
                    <a:pt x="200" y="40"/>
                  </a:lnTo>
                  <a:lnTo>
                    <a:pt x="208" y="24"/>
                  </a:lnTo>
                  <a:lnTo>
                    <a:pt x="224" y="16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0"/>
                  </a:lnTo>
                  <a:lnTo>
                    <a:pt x="296" y="8"/>
                  </a:lnTo>
                  <a:lnTo>
                    <a:pt x="288" y="24"/>
                  </a:lnTo>
                  <a:lnTo>
                    <a:pt x="280" y="40"/>
                  </a:lnTo>
                  <a:lnTo>
                    <a:pt x="296" y="48"/>
                  </a:lnTo>
                  <a:lnTo>
                    <a:pt x="312" y="48"/>
                  </a:lnTo>
                  <a:lnTo>
                    <a:pt x="328" y="72"/>
                  </a:lnTo>
                  <a:lnTo>
                    <a:pt x="344" y="72"/>
                  </a:lnTo>
                  <a:lnTo>
                    <a:pt x="360" y="56"/>
                  </a:lnTo>
                  <a:lnTo>
                    <a:pt x="360" y="16"/>
                  </a:lnTo>
                  <a:lnTo>
                    <a:pt x="376" y="0"/>
                  </a:lnTo>
                  <a:lnTo>
                    <a:pt x="384" y="24"/>
                  </a:lnTo>
                  <a:lnTo>
                    <a:pt x="392" y="32"/>
                  </a:lnTo>
                  <a:lnTo>
                    <a:pt x="400" y="40"/>
                  </a:lnTo>
                  <a:lnTo>
                    <a:pt x="408" y="80"/>
                  </a:lnTo>
                  <a:lnTo>
                    <a:pt x="432" y="96"/>
                  </a:lnTo>
                  <a:lnTo>
                    <a:pt x="456" y="104"/>
                  </a:lnTo>
                  <a:lnTo>
                    <a:pt x="464" y="128"/>
                  </a:lnTo>
                  <a:lnTo>
                    <a:pt x="472" y="136"/>
                  </a:lnTo>
                  <a:lnTo>
                    <a:pt x="480" y="160"/>
                  </a:lnTo>
                  <a:lnTo>
                    <a:pt x="504" y="176"/>
                  </a:lnTo>
                  <a:lnTo>
                    <a:pt x="504" y="192"/>
                  </a:lnTo>
                  <a:lnTo>
                    <a:pt x="504" y="216"/>
                  </a:lnTo>
                  <a:lnTo>
                    <a:pt x="504" y="248"/>
                  </a:lnTo>
                  <a:lnTo>
                    <a:pt x="480" y="312"/>
                  </a:lnTo>
                  <a:lnTo>
                    <a:pt x="464" y="344"/>
                  </a:lnTo>
                  <a:lnTo>
                    <a:pt x="464" y="360"/>
                  </a:lnTo>
                  <a:lnTo>
                    <a:pt x="456" y="360"/>
                  </a:lnTo>
                  <a:lnTo>
                    <a:pt x="440" y="368"/>
                  </a:lnTo>
                  <a:lnTo>
                    <a:pt x="424" y="384"/>
                  </a:lnTo>
                  <a:lnTo>
                    <a:pt x="416" y="384"/>
                  </a:lnTo>
                  <a:lnTo>
                    <a:pt x="400" y="368"/>
                  </a:lnTo>
                  <a:lnTo>
                    <a:pt x="384" y="376"/>
                  </a:lnTo>
                  <a:lnTo>
                    <a:pt x="360" y="368"/>
                  </a:lnTo>
                  <a:lnTo>
                    <a:pt x="336" y="352"/>
                  </a:lnTo>
                  <a:lnTo>
                    <a:pt x="320" y="336"/>
                  </a:lnTo>
                  <a:lnTo>
                    <a:pt x="312" y="320"/>
                  </a:lnTo>
                  <a:lnTo>
                    <a:pt x="296" y="320"/>
                  </a:lnTo>
                  <a:lnTo>
                    <a:pt x="280" y="304"/>
                  </a:lnTo>
                  <a:lnTo>
                    <a:pt x="256" y="280"/>
                  </a:lnTo>
                  <a:lnTo>
                    <a:pt x="208" y="272"/>
                  </a:lnTo>
                  <a:lnTo>
                    <a:pt x="176" y="272"/>
                  </a:lnTo>
                  <a:lnTo>
                    <a:pt x="136" y="288"/>
                  </a:lnTo>
                  <a:lnTo>
                    <a:pt x="136" y="296"/>
                  </a:lnTo>
                  <a:lnTo>
                    <a:pt x="112" y="304"/>
                  </a:lnTo>
                  <a:lnTo>
                    <a:pt x="96" y="304"/>
                  </a:lnTo>
                  <a:lnTo>
                    <a:pt x="80" y="312"/>
                  </a:lnTo>
                  <a:lnTo>
                    <a:pt x="56" y="320"/>
                  </a:lnTo>
                  <a:lnTo>
                    <a:pt x="40" y="320"/>
                  </a:lnTo>
                  <a:lnTo>
                    <a:pt x="24" y="30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580"/>
            <p:cNvSpPr>
              <a:spLocks/>
            </p:cNvSpPr>
            <p:nvPr/>
          </p:nvSpPr>
          <p:spPr bwMode="auto">
            <a:xfrm>
              <a:off x="7413881" y="4205589"/>
              <a:ext cx="86633" cy="139271"/>
            </a:xfrm>
            <a:custGeom>
              <a:avLst/>
              <a:gdLst>
                <a:gd name="T0" fmla="*/ 0 w 64"/>
                <a:gd name="T1" fmla="*/ 2147483647 h 104"/>
                <a:gd name="T2" fmla="*/ 2147483647 w 64"/>
                <a:gd name="T3" fmla="*/ 2147483647 h 104"/>
                <a:gd name="T4" fmla="*/ 2147483647 w 64"/>
                <a:gd name="T5" fmla="*/ 2147483647 h 104"/>
                <a:gd name="T6" fmla="*/ 0 w 64"/>
                <a:gd name="T7" fmla="*/ 0 h 104"/>
                <a:gd name="T8" fmla="*/ 2147483647 w 64"/>
                <a:gd name="T9" fmla="*/ 2147483647 h 104"/>
                <a:gd name="T10" fmla="*/ 2147483647 w 64"/>
                <a:gd name="T11" fmla="*/ 2147483647 h 104"/>
                <a:gd name="T12" fmla="*/ 2147483647 w 64"/>
                <a:gd name="T13" fmla="*/ 2147483647 h 104"/>
                <a:gd name="T14" fmla="*/ 2147483647 w 64"/>
                <a:gd name="T15" fmla="*/ 2147483647 h 104"/>
                <a:gd name="T16" fmla="*/ 2147483647 w 64"/>
                <a:gd name="T17" fmla="*/ 2147483647 h 104"/>
                <a:gd name="T18" fmla="*/ 2147483647 w 64"/>
                <a:gd name="T19" fmla="*/ 2147483647 h 104"/>
                <a:gd name="T20" fmla="*/ 2147483647 w 64"/>
                <a:gd name="T21" fmla="*/ 2147483647 h 104"/>
                <a:gd name="T22" fmla="*/ 2147483647 w 64"/>
                <a:gd name="T23" fmla="*/ 2147483647 h 104"/>
                <a:gd name="T24" fmla="*/ 2147483647 w 64"/>
                <a:gd name="T25" fmla="*/ 2147483647 h 104"/>
                <a:gd name="T26" fmla="*/ 2147483647 w 64"/>
                <a:gd name="T27" fmla="*/ 2147483647 h 104"/>
                <a:gd name="T28" fmla="*/ 2147483647 w 64"/>
                <a:gd name="T29" fmla="*/ 2147483647 h 104"/>
                <a:gd name="T30" fmla="*/ 2147483647 w 64"/>
                <a:gd name="T31" fmla="*/ 2147483647 h 104"/>
                <a:gd name="T32" fmla="*/ 2147483647 w 64"/>
                <a:gd name="T33" fmla="*/ 2147483647 h 104"/>
                <a:gd name="T34" fmla="*/ 0 w 64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04"/>
                <a:gd name="T56" fmla="*/ 64 w 64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04">
                  <a:moveTo>
                    <a:pt x="0" y="72"/>
                  </a:moveTo>
                  <a:lnTo>
                    <a:pt x="16" y="48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64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16" y="80"/>
                  </a:lnTo>
                  <a:lnTo>
                    <a:pt x="0" y="7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581"/>
            <p:cNvSpPr>
              <a:spLocks/>
            </p:cNvSpPr>
            <p:nvPr/>
          </p:nvSpPr>
          <p:spPr bwMode="auto">
            <a:xfrm>
              <a:off x="6394028" y="3775715"/>
              <a:ext cx="676613" cy="515410"/>
            </a:xfrm>
            <a:custGeom>
              <a:avLst/>
              <a:gdLst>
                <a:gd name="T0" fmla="*/ 2147483647 w 504"/>
                <a:gd name="T1" fmla="*/ 2147483647 h 384"/>
                <a:gd name="T2" fmla="*/ 2147483647 w 504"/>
                <a:gd name="T3" fmla="*/ 2147483647 h 384"/>
                <a:gd name="T4" fmla="*/ 0 w 504"/>
                <a:gd name="T5" fmla="*/ 2147483647 h 384"/>
                <a:gd name="T6" fmla="*/ 2147483647 w 504"/>
                <a:gd name="T7" fmla="*/ 2147483647 h 384"/>
                <a:gd name="T8" fmla="*/ 2147483647 w 504"/>
                <a:gd name="T9" fmla="*/ 2147483647 h 384"/>
                <a:gd name="T10" fmla="*/ 2147483647 w 504"/>
                <a:gd name="T11" fmla="*/ 2147483647 h 384"/>
                <a:gd name="T12" fmla="*/ 2147483647 w 504"/>
                <a:gd name="T13" fmla="*/ 2147483647 h 384"/>
                <a:gd name="T14" fmla="*/ 2147483647 w 504"/>
                <a:gd name="T15" fmla="*/ 2147483647 h 384"/>
                <a:gd name="T16" fmla="*/ 2147483647 w 504"/>
                <a:gd name="T17" fmla="*/ 2147483647 h 384"/>
                <a:gd name="T18" fmla="*/ 2147483647 w 504"/>
                <a:gd name="T19" fmla="*/ 2147483647 h 384"/>
                <a:gd name="T20" fmla="*/ 2147483647 w 504"/>
                <a:gd name="T21" fmla="*/ 0 h 384"/>
                <a:gd name="T22" fmla="*/ 2147483647 w 504"/>
                <a:gd name="T23" fmla="*/ 2147483647 h 384"/>
                <a:gd name="T24" fmla="*/ 2147483647 w 504"/>
                <a:gd name="T25" fmla="*/ 2147483647 h 384"/>
                <a:gd name="T26" fmla="*/ 2147483647 w 504"/>
                <a:gd name="T27" fmla="*/ 2147483647 h 384"/>
                <a:gd name="T28" fmla="*/ 2147483647 w 504"/>
                <a:gd name="T29" fmla="*/ 2147483647 h 384"/>
                <a:gd name="T30" fmla="*/ 2147483647 w 504"/>
                <a:gd name="T31" fmla="*/ 2147483647 h 384"/>
                <a:gd name="T32" fmla="*/ 2147483647 w 504"/>
                <a:gd name="T33" fmla="*/ 2147483647 h 384"/>
                <a:gd name="T34" fmla="*/ 2147483647 w 504"/>
                <a:gd name="T35" fmla="*/ 2147483647 h 384"/>
                <a:gd name="T36" fmla="*/ 2147483647 w 504"/>
                <a:gd name="T37" fmla="*/ 2147483647 h 384"/>
                <a:gd name="T38" fmla="*/ 2147483647 w 504"/>
                <a:gd name="T39" fmla="*/ 2147483647 h 384"/>
                <a:gd name="T40" fmla="*/ 2147483647 w 504"/>
                <a:gd name="T41" fmla="*/ 2147483647 h 384"/>
                <a:gd name="T42" fmla="*/ 2147483647 w 504"/>
                <a:gd name="T43" fmla="*/ 2147483647 h 384"/>
                <a:gd name="T44" fmla="*/ 2147483647 w 504"/>
                <a:gd name="T45" fmla="*/ 2147483647 h 384"/>
                <a:gd name="T46" fmla="*/ 2147483647 w 504"/>
                <a:gd name="T47" fmla="*/ 2147483647 h 384"/>
                <a:gd name="T48" fmla="*/ 2147483647 w 504"/>
                <a:gd name="T49" fmla="*/ 2147483647 h 384"/>
                <a:gd name="T50" fmla="*/ 2147483647 w 504"/>
                <a:gd name="T51" fmla="*/ 2147483647 h 384"/>
                <a:gd name="T52" fmla="*/ 2147483647 w 504"/>
                <a:gd name="T53" fmla="*/ 2147483647 h 384"/>
                <a:gd name="T54" fmla="*/ 2147483647 w 504"/>
                <a:gd name="T55" fmla="*/ 2147483647 h 384"/>
                <a:gd name="T56" fmla="*/ 2147483647 w 504"/>
                <a:gd name="T57" fmla="*/ 2147483647 h 384"/>
                <a:gd name="T58" fmla="*/ 2147483647 w 504"/>
                <a:gd name="T59" fmla="*/ 2147483647 h 384"/>
                <a:gd name="T60" fmla="*/ 2147483647 w 504"/>
                <a:gd name="T61" fmla="*/ 2147483647 h 384"/>
                <a:gd name="T62" fmla="*/ 2147483647 w 504"/>
                <a:gd name="T63" fmla="*/ 2147483647 h 384"/>
                <a:gd name="T64" fmla="*/ 2147483647 w 504"/>
                <a:gd name="T65" fmla="*/ 2147483647 h 384"/>
                <a:gd name="T66" fmla="*/ 2147483647 w 504"/>
                <a:gd name="T67" fmla="*/ 2147483647 h 384"/>
                <a:gd name="T68" fmla="*/ 2147483647 w 504"/>
                <a:gd name="T69" fmla="*/ 2147483647 h 384"/>
                <a:gd name="T70" fmla="*/ 2147483647 w 504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4"/>
                <a:gd name="T109" fmla="*/ 0 h 384"/>
                <a:gd name="T110" fmla="*/ 504 w 504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4" h="384">
                  <a:moveTo>
                    <a:pt x="24" y="304"/>
                  </a:moveTo>
                  <a:lnTo>
                    <a:pt x="24" y="272"/>
                  </a:lnTo>
                  <a:lnTo>
                    <a:pt x="24" y="256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0" y="160"/>
                  </a:lnTo>
                  <a:lnTo>
                    <a:pt x="8" y="144"/>
                  </a:lnTo>
                  <a:lnTo>
                    <a:pt x="24" y="128"/>
                  </a:lnTo>
                  <a:lnTo>
                    <a:pt x="56" y="112"/>
                  </a:lnTo>
                  <a:lnTo>
                    <a:pt x="80" y="96"/>
                  </a:lnTo>
                  <a:lnTo>
                    <a:pt x="96" y="96"/>
                  </a:lnTo>
                  <a:lnTo>
                    <a:pt x="104" y="72"/>
                  </a:lnTo>
                  <a:lnTo>
                    <a:pt x="120" y="64"/>
                  </a:lnTo>
                  <a:lnTo>
                    <a:pt x="136" y="56"/>
                  </a:lnTo>
                  <a:lnTo>
                    <a:pt x="160" y="40"/>
                  </a:lnTo>
                  <a:lnTo>
                    <a:pt x="176" y="32"/>
                  </a:lnTo>
                  <a:lnTo>
                    <a:pt x="192" y="40"/>
                  </a:lnTo>
                  <a:lnTo>
                    <a:pt x="200" y="40"/>
                  </a:lnTo>
                  <a:lnTo>
                    <a:pt x="208" y="24"/>
                  </a:lnTo>
                  <a:lnTo>
                    <a:pt x="224" y="16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0"/>
                  </a:lnTo>
                  <a:lnTo>
                    <a:pt x="296" y="8"/>
                  </a:lnTo>
                  <a:lnTo>
                    <a:pt x="288" y="24"/>
                  </a:lnTo>
                  <a:lnTo>
                    <a:pt x="280" y="40"/>
                  </a:lnTo>
                  <a:lnTo>
                    <a:pt x="296" y="48"/>
                  </a:lnTo>
                  <a:lnTo>
                    <a:pt x="312" y="48"/>
                  </a:lnTo>
                  <a:lnTo>
                    <a:pt x="328" y="72"/>
                  </a:lnTo>
                  <a:lnTo>
                    <a:pt x="344" y="72"/>
                  </a:lnTo>
                  <a:lnTo>
                    <a:pt x="360" y="56"/>
                  </a:lnTo>
                  <a:lnTo>
                    <a:pt x="360" y="16"/>
                  </a:lnTo>
                  <a:lnTo>
                    <a:pt x="376" y="0"/>
                  </a:lnTo>
                  <a:lnTo>
                    <a:pt x="384" y="24"/>
                  </a:lnTo>
                  <a:lnTo>
                    <a:pt x="392" y="32"/>
                  </a:lnTo>
                  <a:lnTo>
                    <a:pt x="400" y="40"/>
                  </a:lnTo>
                  <a:lnTo>
                    <a:pt x="408" y="80"/>
                  </a:lnTo>
                  <a:lnTo>
                    <a:pt x="432" y="96"/>
                  </a:lnTo>
                  <a:lnTo>
                    <a:pt x="456" y="104"/>
                  </a:lnTo>
                  <a:lnTo>
                    <a:pt x="464" y="128"/>
                  </a:lnTo>
                  <a:lnTo>
                    <a:pt x="472" y="136"/>
                  </a:lnTo>
                  <a:lnTo>
                    <a:pt x="480" y="160"/>
                  </a:lnTo>
                  <a:lnTo>
                    <a:pt x="504" y="176"/>
                  </a:lnTo>
                  <a:lnTo>
                    <a:pt x="504" y="192"/>
                  </a:lnTo>
                  <a:lnTo>
                    <a:pt x="504" y="216"/>
                  </a:lnTo>
                  <a:lnTo>
                    <a:pt x="504" y="248"/>
                  </a:lnTo>
                  <a:lnTo>
                    <a:pt x="480" y="312"/>
                  </a:lnTo>
                  <a:lnTo>
                    <a:pt x="464" y="344"/>
                  </a:lnTo>
                  <a:lnTo>
                    <a:pt x="464" y="360"/>
                  </a:lnTo>
                  <a:lnTo>
                    <a:pt x="456" y="360"/>
                  </a:lnTo>
                  <a:lnTo>
                    <a:pt x="440" y="368"/>
                  </a:lnTo>
                  <a:lnTo>
                    <a:pt x="424" y="384"/>
                  </a:lnTo>
                  <a:lnTo>
                    <a:pt x="416" y="384"/>
                  </a:lnTo>
                  <a:lnTo>
                    <a:pt x="400" y="368"/>
                  </a:lnTo>
                  <a:lnTo>
                    <a:pt x="384" y="376"/>
                  </a:lnTo>
                  <a:lnTo>
                    <a:pt x="360" y="368"/>
                  </a:lnTo>
                  <a:lnTo>
                    <a:pt x="336" y="352"/>
                  </a:lnTo>
                  <a:lnTo>
                    <a:pt x="320" y="336"/>
                  </a:lnTo>
                  <a:lnTo>
                    <a:pt x="312" y="320"/>
                  </a:lnTo>
                  <a:lnTo>
                    <a:pt x="296" y="320"/>
                  </a:lnTo>
                  <a:lnTo>
                    <a:pt x="280" y="304"/>
                  </a:lnTo>
                  <a:lnTo>
                    <a:pt x="256" y="280"/>
                  </a:lnTo>
                  <a:lnTo>
                    <a:pt x="208" y="272"/>
                  </a:lnTo>
                  <a:lnTo>
                    <a:pt x="176" y="272"/>
                  </a:lnTo>
                  <a:lnTo>
                    <a:pt x="136" y="288"/>
                  </a:lnTo>
                  <a:lnTo>
                    <a:pt x="136" y="296"/>
                  </a:lnTo>
                  <a:lnTo>
                    <a:pt x="112" y="304"/>
                  </a:lnTo>
                  <a:lnTo>
                    <a:pt x="96" y="304"/>
                  </a:lnTo>
                  <a:lnTo>
                    <a:pt x="80" y="312"/>
                  </a:lnTo>
                  <a:lnTo>
                    <a:pt x="56" y="320"/>
                  </a:lnTo>
                  <a:lnTo>
                    <a:pt x="40" y="320"/>
                  </a:lnTo>
                  <a:lnTo>
                    <a:pt x="24" y="304"/>
                  </a:lnTo>
                  <a:close/>
                </a:path>
              </a:pathLst>
            </a:custGeom>
            <a:solidFill>
              <a:srgbClr val="124C50"/>
            </a:solidFill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38" name="Freeform 582"/>
            <p:cNvSpPr>
              <a:spLocks/>
            </p:cNvSpPr>
            <p:nvPr/>
          </p:nvSpPr>
          <p:spPr bwMode="auto">
            <a:xfrm>
              <a:off x="6931370" y="4324023"/>
              <a:ext cx="53735" cy="74570"/>
            </a:xfrm>
            <a:custGeom>
              <a:avLst/>
              <a:gdLst>
                <a:gd name="T0" fmla="*/ 0 w 40"/>
                <a:gd name="T1" fmla="*/ 2147483647 h 56"/>
                <a:gd name="T2" fmla="*/ 2147483647 w 40"/>
                <a:gd name="T3" fmla="*/ 2147483647 h 56"/>
                <a:gd name="T4" fmla="*/ 2147483647 w 40"/>
                <a:gd name="T5" fmla="*/ 2147483647 h 56"/>
                <a:gd name="T6" fmla="*/ 2147483647 w 40"/>
                <a:gd name="T7" fmla="*/ 2147483647 h 56"/>
                <a:gd name="T8" fmla="*/ 2147483647 w 40"/>
                <a:gd name="T9" fmla="*/ 2147483647 h 56"/>
                <a:gd name="T10" fmla="*/ 2147483647 w 40"/>
                <a:gd name="T11" fmla="*/ 2147483647 h 56"/>
                <a:gd name="T12" fmla="*/ 2147483647 w 40"/>
                <a:gd name="T13" fmla="*/ 0 h 56"/>
                <a:gd name="T14" fmla="*/ 2147483647 w 40"/>
                <a:gd name="T15" fmla="*/ 2147483647 h 56"/>
                <a:gd name="T16" fmla="*/ 0 w 40"/>
                <a:gd name="T17" fmla="*/ 2147483647 h 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56"/>
                <a:gd name="T29" fmla="*/ 40 w 40"/>
                <a:gd name="T30" fmla="*/ 56 h 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56">
                  <a:moveTo>
                    <a:pt x="0" y="8"/>
                  </a:moveTo>
                  <a:lnTo>
                    <a:pt x="8" y="32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32" y="40"/>
                  </a:lnTo>
                  <a:lnTo>
                    <a:pt x="40" y="16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583"/>
            <p:cNvSpPr>
              <a:spLocks/>
            </p:cNvSpPr>
            <p:nvPr/>
          </p:nvSpPr>
          <p:spPr bwMode="auto">
            <a:xfrm>
              <a:off x="6104521" y="3486208"/>
              <a:ext cx="172169" cy="183135"/>
            </a:xfrm>
            <a:custGeom>
              <a:avLst/>
              <a:gdLst>
                <a:gd name="T0" fmla="*/ 0 w 128"/>
                <a:gd name="T1" fmla="*/ 0 h 136"/>
                <a:gd name="T2" fmla="*/ 2147483647 w 128"/>
                <a:gd name="T3" fmla="*/ 0 h 136"/>
                <a:gd name="T4" fmla="*/ 2147483647 w 128"/>
                <a:gd name="T5" fmla="*/ 2147483647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2147483647 h 136"/>
                <a:gd name="T14" fmla="*/ 2147483647 w 128"/>
                <a:gd name="T15" fmla="*/ 2147483647 h 136"/>
                <a:gd name="T16" fmla="*/ 2147483647 w 128"/>
                <a:gd name="T17" fmla="*/ 2147483647 h 136"/>
                <a:gd name="T18" fmla="*/ 2147483647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0 w 128"/>
                <a:gd name="T33" fmla="*/ 0 h 1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8"/>
                <a:gd name="T52" fmla="*/ 0 h 136"/>
                <a:gd name="T53" fmla="*/ 128 w 128"/>
                <a:gd name="T54" fmla="*/ 136 h 1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8" h="136">
                  <a:moveTo>
                    <a:pt x="0" y="0"/>
                  </a:moveTo>
                  <a:lnTo>
                    <a:pt x="16" y="0"/>
                  </a:lnTo>
                  <a:lnTo>
                    <a:pt x="32" y="24"/>
                  </a:lnTo>
                  <a:lnTo>
                    <a:pt x="48" y="32"/>
                  </a:lnTo>
                  <a:lnTo>
                    <a:pt x="64" y="40"/>
                  </a:lnTo>
                  <a:lnTo>
                    <a:pt x="96" y="72"/>
                  </a:lnTo>
                  <a:lnTo>
                    <a:pt x="104" y="80"/>
                  </a:lnTo>
                  <a:lnTo>
                    <a:pt x="120" y="104"/>
                  </a:lnTo>
                  <a:lnTo>
                    <a:pt x="128" y="128"/>
                  </a:lnTo>
                  <a:lnTo>
                    <a:pt x="112" y="136"/>
                  </a:lnTo>
                  <a:lnTo>
                    <a:pt x="88" y="120"/>
                  </a:lnTo>
                  <a:lnTo>
                    <a:pt x="64" y="104"/>
                  </a:lnTo>
                  <a:lnTo>
                    <a:pt x="48" y="72"/>
                  </a:lnTo>
                  <a:lnTo>
                    <a:pt x="40" y="64"/>
                  </a:lnTo>
                  <a:lnTo>
                    <a:pt x="24" y="48"/>
                  </a:lnTo>
                  <a:lnTo>
                    <a:pt x="8" y="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584"/>
            <p:cNvSpPr>
              <a:spLocks/>
            </p:cNvSpPr>
            <p:nvPr/>
          </p:nvSpPr>
          <p:spPr bwMode="auto">
            <a:xfrm>
              <a:off x="6330424" y="3454407"/>
              <a:ext cx="160106" cy="182038"/>
            </a:xfrm>
            <a:custGeom>
              <a:avLst/>
              <a:gdLst>
                <a:gd name="T0" fmla="*/ 2147483647 w 120"/>
                <a:gd name="T1" fmla="*/ 2147483647 h 136"/>
                <a:gd name="T2" fmla="*/ 0 w 120"/>
                <a:gd name="T3" fmla="*/ 2147483647 h 136"/>
                <a:gd name="T4" fmla="*/ 0 w 120"/>
                <a:gd name="T5" fmla="*/ 2147483647 h 136"/>
                <a:gd name="T6" fmla="*/ 2147483647 w 120"/>
                <a:gd name="T7" fmla="*/ 2147483647 h 136"/>
                <a:gd name="T8" fmla="*/ 2147483647 w 120"/>
                <a:gd name="T9" fmla="*/ 2147483647 h 136"/>
                <a:gd name="T10" fmla="*/ 2147483647 w 120"/>
                <a:gd name="T11" fmla="*/ 2147483647 h 136"/>
                <a:gd name="T12" fmla="*/ 2147483647 w 120"/>
                <a:gd name="T13" fmla="*/ 2147483647 h 136"/>
                <a:gd name="T14" fmla="*/ 2147483647 w 120"/>
                <a:gd name="T15" fmla="*/ 0 h 136"/>
                <a:gd name="T16" fmla="*/ 2147483647 w 120"/>
                <a:gd name="T17" fmla="*/ 2147483647 h 136"/>
                <a:gd name="T18" fmla="*/ 2147483647 w 120"/>
                <a:gd name="T19" fmla="*/ 2147483647 h 136"/>
                <a:gd name="T20" fmla="*/ 2147483647 w 120"/>
                <a:gd name="T21" fmla="*/ 2147483647 h 136"/>
                <a:gd name="T22" fmla="*/ 2147483647 w 120"/>
                <a:gd name="T23" fmla="*/ 2147483647 h 136"/>
                <a:gd name="T24" fmla="*/ 2147483647 w 120"/>
                <a:gd name="T25" fmla="*/ 2147483647 h 136"/>
                <a:gd name="T26" fmla="*/ 2147483647 w 120"/>
                <a:gd name="T27" fmla="*/ 2147483647 h 136"/>
                <a:gd name="T28" fmla="*/ 2147483647 w 120"/>
                <a:gd name="T29" fmla="*/ 2147483647 h 136"/>
                <a:gd name="T30" fmla="*/ 2147483647 w 120"/>
                <a:gd name="T31" fmla="*/ 2147483647 h 136"/>
                <a:gd name="T32" fmla="*/ 2147483647 w 120"/>
                <a:gd name="T33" fmla="*/ 2147483647 h 136"/>
                <a:gd name="T34" fmla="*/ 2147483647 w 120"/>
                <a:gd name="T35" fmla="*/ 2147483647 h 136"/>
                <a:gd name="T36" fmla="*/ 2147483647 w 120"/>
                <a:gd name="T37" fmla="*/ 2147483647 h 136"/>
                <a:gd name="T38" fmla="*/ 2147483647 w 120"/>
                <a:gd name="T39" fmla="*/ 2147483647 h 136"/>
                <a:gd name="T40" fmla="*/ 2147483647 w 120"/>
                <a:gd name="T41" fmla="*/ 2147483647 h 136"/>
                <a:gd name="T42" fmla="*/ 2147483647 w 120"/>
                <a:gd name="T43" fmla="*/ 2147483647 h 136"/>
                <a:gd name="T44" fmla="*/ 2147483647 w 120"/>
                <a:gd name="T45" fmla="*/ 2147483647 h 136"/>
                <a:gd name="T46" fmla="*/ 2147483647 w 120"/>
                <a:gd name="T47" fmla="*/ 2147483647 h 1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0"/>
                <a:gd name="T73" fmla="*/ 0 h 136"/>
                <a:gd name="T74" fmla="*/ 120 w 120"/>
                <a:gd name="T75" fmla="*/ 136 h 1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0" h="136">
                  <a:moveTo>
                    <a:pt x="8" y="112"/>
                  </a:moveTo>
                  <a:lnTo>
                    <a:pt x="0" y="96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64" y="16"/>
                  </a:lnTo>
                  <a:lnTo>
                    <a:pt x="96" y="0"/>
                  </a:lnTo>
                  <a:lnTo>
                    <a:pt x="112" y="8"/>
                  </a:lnTo>
                  <a:lnTo>
                    <a:pt x="120" y="24"/>
                  </a:lnTo>
                  <a:lnTo>
                    <a:pt x="104" y="32"/>
                  </a:lnTo>
                  <a:lnTo>
                    <a:pt x="104" y="48"/>
                  </a:lnTo>
                  <a:lnTo>
                    <a:pt x="104" y="64"/>
                  </a:lnTo>
                  <a:lnTo>
                    <a:pt x="120" y="72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96" y="104"/>
                  </a:lnTo>
                  <a:lnTo>
                    <a:pt x="88" y="112"/>
                  </a:lnTo>
                  <a:lnTo>
                    <a:pt x="80" y="136"/>
                  </a:lnTo>
                  <a:lnTo>
                    <a:pt x="64" y="136"/>
                  </a:lnTo>
                  <a:lnTo>
                    <a:pt x="48" y="128"/>
                  </a:lnTo>
                  <a:lnTo>
                    <a:pt x="32" y="128"/>
                  </a:lnTo>
                  <a:lnTo>
                    <a:pt x="16" y="128"/>
                  </a:lnTo>
                  <a:lnTo>
                    <a:pt x="8" y="11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585"/>
            <p:cNvSpPr>
              <a:spLocks/>
            </p:cNvSpPr>
            <p:nvPr/>
          </p:nvSpPr>
          <p:spPr bwMode="auto">
            <a:xfrm>
              <a:off x="6694501" y="3582710"/>
              <a:ext cx="311439" cy="172169"/>
            </a:xfrm>
            <a:custGeom>
              <a:avLst/>
              <a:gdLst>
                <a:gd name="T0" fmla="*/ 0 w 232"/>
                <a:gd name="T1" fmla="*/ 2147483647 h 128"/>
                <a:gd name="T2" fmla="*/ 2147483647 w 232"/>
                <a:gd name="T3" fmla="*/ 2147483647 h 128"/>
                <a:gd name="T4" fmla="*/ 2147483647 w 232"/>
                <a:gd name="T5" fmla="*/ 2147483647 h 128"/>
                <a:gd name="T6" fmla="*/ 2147483647 w 232"/>
                <a:gd name="T7" fmla="*/ 2147483647 h 128"/>
                <a:gd name="T8" fmla="*/ 2147483647 w 232"/>
                <a:gd name="T9" fmla="*/ 2147483647 h 128"/>
                <a:gd name="T10" fmla="*/ 2147483647 w 232"/>
                <a:gd name="T11" fmla="*/ 2147483647 h 128"/>
                <a:gd name="T12" fmla="*/ 2147483647 w 232"/>
                <a:gd name="T13" fmla="*/ 2147483647 h 128"/>
                <a:gd name="T14" fmla="*/ 2147483647 w 232"/>
                <a:gd name="T15" fmla="*/ 2147483647 h 128"/>
                <a:gd name="T16" fmla="*/ 2147483647 w 232"/>
                <a:gd name="T17" fmla="*/ 2147483647 h 128"/>
                <a:gd name="T18" fmla="*/ 2147483647 w 232"/>
                <a:gd name="T19" fmla="*/ 2147483647 h 128"/>
                <a:gd name="T20" fmla="*/ 2147483647 w 232"/>
                <a:gd name="T21" fmla="*/ 2147483647 h 128"/>
                <a:gd name="T22" fmla="*/ 2147483647 w 232"/>
                <a:gd name="T23" fmla="*/ 2147483647 h 128"/>
                <a:gd name="T24" fmla="*/ 2147483647 w 232"/>
                <a:gd name="T25" fmla="*/ 2147483647 h 128"/>
                <a:gd name="T26" fmla="*/ 2147483647 w 232"/>
                <a:gd name="T27" fmla="*/ 2147483647 h 128"/>
                <a:gd name="T28" fmla="*/ 2147483647 w 232"/>
                <a:gd name="T29" fmla="*/ 2147483647 h 128"/>
                <a:gd name="T30" fmla="*/ 2147483647 w 232"/>
                <a:gd name="T31" fmla="*/ 2147483647 h 128"/>
                <a:gd name="T32" fmla="*/ 2147483647 w 232"/>
                <a:gd name="T33" fmla="*/ 2147483647 h 128"/>
                <a:gd name="T34" fmla="*/ 2147483647 w 232"/>
                <a:gd name="T35" fmla="*/ 2147483647 h 128"/>
                <a:gd name="T36" fmla="*/ 2147483647 w 232"/>
                <a:gd name="T37" fmla="*/ 2147483647 h 128"/>
                <a:gd name="T38" fmla="*/ 2147483647 w 232"/>
                <a:gd name="T39" fmla="*/ 2147483647 h 128"/>
                <a:gd name="T40" fmla="*/ 2147483647 w 232"/>
                <a:gd name="T41" fmla="*/ 2147483647 h 128"/>
                <a:gd name="T42" fmla="*/ 2147483647 w 232"/>
                <a:gd name="T43" fmla="*/ 2147483647 h 128"/>
                <a:gd name="T44" fmla="*/ 2147483647 w 232"/>
                <a:gd name="T45" fmla="*/ 2147483647 h 128"/>
                <a:gd name="T46" fmla="*/ 2147483647 w 232"/>
                <a:gd name="T47" fmla="*/ 2147483647 h 128"/>
                <a:gd name="T48" fmla="*/ 2147483647 w 232"/>
                <a:gd name="T49" fmla="*/ 2147483647 h 128"/>
                <a:gd name="T50" fmla="*/ 2147483647 w 232"/>
                <a:gd name="T51" fmla="*/ 2147483647 h 128"/>
                <a:gd name="T52" fmla="*/ 2147483647 w 232"/>
                <a:gd name="T53" fmla="*/ 2147483647 h 128"/>
                <a:gd name="T54" fmla="*/ 2147483647 w 232"/>
                <a:gd name="T55" fmla="*/ 2147483647 h 128"/>
                <a:gd name="T56" fmla="*/ 2147483647 w 232"/>
                <a:gd name="T57" fmla="*/ 2147483647 h 128"/>
                <a:gd name="T58" fmla="*/ 2147483647 w 232"/>
                <a:gd name="T59" fmla="*/ 2147483647 h 128"/>
                <a:gd name="T60" fmla="*/ 2147483647 w 232"/>
                <a:gd name="T61" fmla="*/ 0 h 128"/>
                <a:gd name="T62" fmla="*/ 2147483647 w 232"/>
                <a:gd name="T63" fmla="*/ 0 h 128"/>
                <a:gd name="T64" fmla="*/ 0 w 232"/>
                <a:gd name="T65" fmla="*/ 2147483647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28"/>
                <a:gd name="T101" fmla="*/ 232 w 23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28">
                  <a:moveTo>
                    <a:pt x="0" y="16"/>
                  </a:moveTo>
                  <a:lnTo>
                    <a:pt x="16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72" y="64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88" y="96"/>
                  </a:lnTo>
                  <a:lnTo>
                    <a:pt x="104" y="96"/>
                  </a:lnTo>
                  <a:lnTo>
                    <a:pt x="120" y="104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76" y="88"/>
                  </a:lnTo>
                  <a:lnTo>
                    <a:pt x="192" y="96"/>
                  </a:lnTo>
                  <a:lnTo>
                    <a:pt x="216" y="120"/>
                  </a:lnTo>
                  <a:lnTo>
                    <a:pt x="232" y="128"/>
                  </a:lnTo>
                  <a:lnTo>
                    <a:pt x="232" y="104"/>
                  </a:lnTo>
                  <a:lnTo>
                    <a:pt x="208" y="96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92" y="64"/>
                  </a:lnTo>
                  <a:lnTo>
                    <a:pt x="184" y="48"/>
                  </a:lnTo>
                  <a:lnTo>
                    <a:pt x="160" y="32"/>
                  </a:lnTo>
                  <a:lnTo>
                    <a:pt x="96" y="16"/>
                  </a:lnTo>
                  <a:lnTo>
                    <a:pt x="72" y="32"/>
                  </a:lnTo>
                  <a:lnTo>
                    <a:pt x="56" y="32"/>
                  </a:lnTo>
                  <a:lnTo>
                    <a:pt x="40" y="1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586"/>
            <p:cNvSpPr>
              <a:spLocks/>
            </p:cNvSpPr>
            <p:nvPr/>
          </p:nvSpPr>
          <p:spPr bwMode="auto">
            <a:xfrm>
              <a:off x="6330424" y="3454407"/>
              <a:ext cx="160106" cy="182038"/>
            </a:xfrm>
            <a:custGeom>
              <a:avLst/>
              <a:gdLst>
                <a:gd name="T0" fmla="*/ 2147483647 w 120"/>
                <a:gd name="T1" fmla="*/ 2147483647 h 136"/>
                <a:gd name="T2" fmla="*/ 0 w 120"/>
                <a:gd name="T3" fmla="*/ 2147483647 h 136"/>
                <a:gd name="T4" fmla="*/ 0 w 120"/>
                <a:gd name="T5" fmla="*/ 2147483647 h 136"/>
                <a:gd name="T6" fmla="*/ 2147483647 w 120"/>
                <a:gd name="T7" fmla="*/ 2147483647 h 136"/>
                <a:gd name="T8" fmla="*/ 2147483647 w 120"/>
                <a:gd name="T9" fmla="*/ 2147483647 h 136"/>
                <a:gd name="T10" fmla="*/ 2147483647 w 120"/>
                <a:gd name="T11" fmla="*/ 2147483647 h 136"/>
                <a:gd name="T12" fmla="*/ 2147483647 w 120"/>
                <a:gd name="T13" fmla="*/ 2147483647 h 136"/>
                <a:gd name="T14" fmla="*/ 2147483647 w 120"/>
                <a:gd name="T15" fmla="*/ 0 h 136"/>
                <a:gd name="T16" fmla="*/ 2147483647 w 120"/>
                <a:gd name="T17" fmla="*/ 2147483647 h 136"/>
                <a:gd name="T18" fmla="*/ 2147483647 w 120"/>
                <a:gd name="T19" fmla="*/ 2147483647 h 136"/>
                <a:gd name="T20" fmla="*/ 2147483647 w 120"/>
                <a:gd name="T21" fmla="*/ 2147483647 h 136"/>
                <a:gd name="T22" fmla="*/ 2147483647 w 120"/>
                <a:gd name="T23" fmla="*/ 2147483647 h 136"/>
                <a:gd name="T24" fmla="*/ 2147483647 w 120"/>
                <a:gd name="T25" fmla="*/ 2147483647 h 136"/>
                <a:gd name="T26" fmla="*/ 2147483647 w 120"/>
                <a:gd name="T27" fmla="*/ 2147483647 h 136"/>
                <a:gd name="T28" fmla="*/ 2147483647 w 120"/>
                <a:gd name="T29" fmla="*/ 2147483647 h 136"/>
                <a:gd name="T30" fmla="*/ 2147483647 w 120"/>
                <a:gd name="T31" fmla="*/ 2147483647 h 136"/>
                <a:gd name="T32" fmla="*/ 2147483647 w 120"/>
                <a:gd name="T33" fmla="*/ 2147483647 h 136"/>
                <a:gd name="T34" fmla="*/ 2147483647 w 120"/>
                <a:gd name="T35" fmla="*/ 2147483647 h 136"/>
                <a:gd name="T36" fmla="*/ 2147483647 w 120"/>
                <a:gd name="T37" fmla="*/ 2147483647 h 136"/>
                <a:gd name="T38" fmla="*/ 2147483647 w 120"/>
                <a:gd name="T39" fmla="*/ 2147483647 h 136"/>
                <a:gd name="T40" fmla="*/ 2147483647 w 120"/>
                <a:gd name="T41" fmla="*/ 2147483647 h 136"/>
                <a:gd name="T42" fmla="*/ 2147483647 w 120"/>
                <a:gd name="T43" fmla="*/ 2147483647 h 136"/>
                <a:gd name="T44" fmla="*/ 2147483647 w 120"/>
                <a:gd name="T45" fmla="*/ 2147483647 h 136"/>
                <a:gd name="T46" fmla="*/ 2147483647 w 120"/>
                <a:gd name="T47" fmla="*/ 2147483647 h 1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0"/>
                <a:gd name="T73" fmla="*/ 0 h 136"/>
                <a:gd name="T74" fmla="*/ 120 w 120"/>
                <a:gd name="T75" fmla="*/ 136 h 1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0" h="136">
                  <a:moveTo>
                    <a:pt x="8" y="112"/>
                  </a:moveTo>
                  <a:lnTo>
                    <a:pt x="0" y="96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64" y="16"/>
                  </a:lnTo>
                  <a:lnTo>
                    <a:pt x="96" y="0"/>
                  </a:lnTo>
                  <a:lnTo>
                    <a:pt x="112" y="8"/>
                  </a:lnTo>
                  <a:lnTo>
                    <a:pt x="120" y="24"/>
                  </a:lnTo>
                  <a:lnTo>
                    <a:pt x="104" y="32"/>
                  </a:lnTo>
                  <a:lnTo>
                    <a:pt x="104" y="48"/>
                  </a:lnTo>
                  <a:lnTo>
                    <a:pt x="104" y="64"/>
                  </a:lnTo>
                  <a:lnTo>
                    <a:pt x="120" y="72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96" y="104"/>
                  </a:lnTo>
                  <a:lnTo>
                    <a:pt x="88" y="112"/>
                  </a:lnTo>
                  <a:lnTo>
                    <a:pt x="80" y="136"/>
                  </a:lnTo>
                  <a:lnTo>
                    <a:pt x="64" y="136"/>
                  </a:lnTo>
                  <a:lnTo>
                    <a:pt x="48" y="128"/>
                  </a:lnTo>
                  <a:lnTo>
                    <a:pt x="32" y="128"/>
                  </a:lnTo>
                  <a:lnTo>
                    <a:pt x="16" y="128"/>
                  </a:lnTo>
                  <a:lnTo>
                    <a:pt x="8" y="11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587"/>
            <p:cNvSpPr>
              <a:spLocks/>
            </p:cNvSpPr>
            <p:nvPr/>
          </p:nvSpPr>
          <p:spPr bwMode="auto">
            <a:xfrm>
              <a:off x="6694501" y="3582710"/>
              <a:ext cx="311439" cy="172169"/>
            </a:xfrm>
            <a:custGeom>
              <a:avLst/>
              <a:gdLst>
                <a:gd name="T0" fmla="*/ 0 w 232"/>
                <a:gd name="T1" fmla="*/ 2147483647 h 128"/>
                <a:gd name="T2" fmla="*/ 2147483647 w 232"/>
                <a:gd name="T3" fmla="*/ 2147483647 h 128"/>
                <a:gd name="T4" fmla="*/ 2147483647 w 232"/>
                <a:gd name="T5" fmla="*/ 2147483647 h 128"/>
                <a:gd name="T6" fmla="*/ 2147483647 w 232"/>
                <a:gd name="T7" fmla="*/ 2147483647 h 128"/>
                <a:gd name="T8" fmla="*/ 2147483647 w 232"/>
                <a:gd name="T9" fmla="*/ 2147483647 h 128"/>
                <a:gd name="T10" fmla="*/ 2147483647 w 232"/>
                <a:gd name="T11" fmla="*/ 2147483647 h 128"/>
                <a:gd name="T12" fmla="*/ 2147483647 w 232"/>
                <a:gd name="T13" fmla="*/ 2147483647 h 128"/>
                <a:gd name="T14" fmla="*/ 2147483647 w 232"/>
                <a:gd name="T15" fmla="*/ 2147483647 h 128"/>
                <a:gd name="T16" fmla="*/ 2147483647 w 232"/>
                <a:gd name="T17" fmla="*/ 2147483647 h 128"/>
                <a:gd name="T18" fmla="*/ 2147483647 w 232"/>
                <a:gd name="T19" fmla="*/ 2147483647 h 128"/>
                <a:gd name="T20" fmla="*/ 2147483647 w 232"/>
                <a:gd name="T21" fmla="*/ 2147483647 h 128"/>
                <a:gd name="T22" fmla="*/ 2147483647 w 232"/>
                <a:gd name="T23" fmla="*/ 2147483647 h 128"/>
                <a:gd name="T24" fmla="*/ 2147483647 w 232"/>
                <a:gd name="T25" fmla="*/ 2147483647 h 128"/>
                <a:gd name="T26" fmla="*/ 2147483647 w 232"/>
                <a:gd name="T27" fmla="*/ 2147483647 h 128"/>
                <a:gd name="T28" fmla="*/ 2147483647 w 232"/>
                <a:gd name="T29" fmla="*/ 2147483647 h 128"/>
                <a:gd name="T30" fmla="*/ 2147483647 w 232"/>
                <a:gd name="T31" fmla="*/ 2147483647 h 128"/>
                <a:gd name="T32" fmla="*/ 2147483647 w 232"/>
                <a:gd name="T33" fmla="*/ 2147483647 h 128"/>
                <a:gd name="T34" fmla="*/ 2147483647 w 232"/>
                <a:gd name="T35" fmla="*/ 2147483647 h 128"/>
                <a:gd name="T36" fmla="*/ 2147483647 w 232"/>
                <a:gd name="T37" fmla="*/ 2147483647 h 128"/>
                <a:gd name="T38" fmla="*/ 2147483647 w 232"/>
                <a:gd name="T39" fmla="*/ 2147483647 h 128"/>
                <a:gd name="T40" fmla="*/ 2147483647 w 232"/>
                <a:gd name="T41" fmla="*/ 2147483647 h 128"/>
                <a:gd name="T42" fmla="*/ 2147483647 w 232"/>
                <a:gd name="T43" fmla="*/ 2147483647 h 128"/>
                <a:gd name="T44" fmla="*/ 2147483647 w 232"/>
                <a:gd name="T45" fmla="*/ 2147483647 h 128"/>
                <a:gd name="T46" fmla="*/ 2147483647 w 232"/>
                <a:gd name="T47" fmla="*/ 2147483647 h 128"/>
                <a:gd name="T48" fmla="*/ 2147483647 w 232"/>
                <a:gd name="T49" fmla="*/ 2147483647 h 128"/>
                <a:gd name="T50" fmla="*/ 2147483647 w 232"/>
                <a:gd name="T51" fmla="*/ 2147483647 h 128"/>
                <a:gd name="T52" fmla="*/ 2147483647 w 232"/>
                <a:gd name="T53" fmla="*/ 2147483647 h 128"/>
                <a:gd name="T54" fmla="*/ 2147483647 w 232"/>
                <a:gd name="T55" fmla="*/ 2147483647 h 128"/>
                <a:gd name="T56" fmla="*/ 2147483647 w 232"/>
                <a:gd name="T57" fmla="*/ 2147483647 h 128"/>
                <a:gd name="T58" fmla="*/ 2147483647 w 232"/>
                <a:gd name="T59" fmla="*/ 2147483647 h 128"/>
                <a:gd name="T60" fmla="*/ 2147483647 w 232"/>
                <a:gd name="T61" fmla="*/ 0 h 128"/>
                <a:gd name="T62" fmla="*/ 2147483647 w 232"/>
                <a:gd name="T63" fmla="*/ 0 h 128"/>
                <a:gd name="T64" fmla="*/ 0 w 232"/>
                <a:gd name="T65" fmla="*/ 2147483647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28"/>
                <a:gd name="T101" fmla="*/ 232 w 23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28">
                  <a:moveTo>
                    <a:pt x="0" y="16"/>
                  </a:moveTo>
                  <a:lnTo>
                    <a:pt x="16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72" y="64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88" y="96"/>
                  </a:lnTo>
                  <a:lnTo>
                    <a:pt x="104" y="96"/>
                  </a:lnTo>
                  <a:lnTo>
                    <a:pt x="120" y="104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76" y="88"/>
                  </a:lnTo>
                  <a:lnTo>
                    <a:pt x="192" y="96"/>
                  </a:lnTo>
                  <a:lnTo>
                    <a:pt x="216" y="120"/>
                  </a:lnTo>
                  <a:lnTo>
                    <a:pt x="232" y="128"/>
                  </a:lnTo>
                  <a:lnTo>
                    <a:pt x="232" y="104"/>
                  </a:lnTo>
                  <a:lnTo>
                    <a:pt x="208" y="96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92" y="64"/>
                  </a:lnTo>
                  <a:lnTo>
                    <a:pt x="184" y="48"/>
                  </a:lnTo>
                  <a:lnTo>
                    <a:pt x="160" y="32"/>
                  </a:lnTo>
                  <a:lnTo>
                    <a:pt x="96" y="16"/>
                  </a:lnTo>
                  <a:lnTo>
                    <a:pt x="72" y="32"/>
                  </a:lnTo>
                  <a:lnTo>
                    <a:pt x="56" y="32"/>
                  </a:lnTo>
                  <a:lnTo>
                    <a:pt x="40" y="1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588"/>
            <p:cNvSpPr>
              <a:spLocks/>
            </p:cNvSpPr>
            <p:nvPr/>
          </p:nvSpPr>
          <p:spPr bwMode="auto">
            <a:xfrm>
              <a:off x="6501497" y="3261402"/>
              <a:ext cx="96502" cy="128304"/>
            </a:xfrm>
            <a:custGeom>
              <a:avLst/>
              <a:gdLst>
                <a:gd name="T0" fmla="*/ 2147483647 w 72"/>
                <a:gd name="T1" fmla="*/ 2147483647 h 96"/>
                <a:gd name="T2" fmla="*/ 0 w 72"/>
                <a:gd name="T3" fmla="*/ 2147483647 h 96"/>
                <a:gd name="T4" fmla="*/ 2147483647 w 72"/>
                <a:gd name="T5" fmla="*/ 2147483647 h 96"/>
                <a:gd name="T6" fmla="*/ 2147483647 w 72"/>
                <a:gd name="T7" fmla="*/ 2147483647 h 96"/>
                <a:gd name="T8" fmla="*/ 2147483647 w 72"/>
                <a:gd name="T9" fmla="*/ 2147483647 h 96"/>
                <a:gd name="T10" fmla="*/ 2147483647 w 72"/>
                <a:gd name="T11" fmla="*/ 2147483647 h 96"/>
                <a:gd name="T12" fmla="*/ 2147483647 w 72"/>
                <a:gd name="T13" fmla="*/ 2147483647 h 96"/>
                <a:gd name="T14" fmla="*/ 2147483647 w 72"/>
                <a:gd name="T15" fmla="*/ 2147483647 h 96"/>
                <a:gd name="T16" fmla="*/ 2147483647 w 72"/>
                <a:gd name="T17" fmla="*/ 2147483647 h 96"/>
                <a:gd name="T18" fmla="*/ 2147483647 w 72"/>
                <a:gd name="T19" fmla="*/ 2147483647 h 96"/>
                <a:gd name="T20" fmla="*/ 2147483647 w 72"/>
                <a:gd name="T21" fmla="*/ 2147483647 h 96"/>
                <a:gd name="T22" fmla="*/ 2147483647 w 72"/>
                <a:gd name="T23" fmla="*/ 2147483647 h 96"/>
                <a:gd name="T24" fmla="*/ 2147483647 w 72"/>
                <a:gd name="T25" fmla="*/ 2147483647 h 96"/>
                <a:gd name="T26" fmla="*/ 2147483647 w 72"/>
                <a:gd name="T27" fmla="*/ 0 h 96"/>
                <a:gd name="T28" fmla="*/ 2147483647 w 72"/>
                <a:gd name="T29" fmla="*/ 2147483647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96"/>
                <a:gd name="T47" fmla="*/ 72 w 72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96">
                  <a:moveTo>
                    <a:pt x="8" y="8"/>
                  </a:moveTo>
                  <a:lnTo>
                    <a:pt x="0" y="24"/>
                  </a:lnTo>
                  <a:lnTo>
                    <a:pt x="8" y="48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72"/>
                  </a:lnTo>
                  <a:lnTo>
                    <a:pt x="56" y="88"/>
                  </a:lnTo>
                  <a:lnTo>
                    <a:pt x="72" y="96"/>
                  </a:lnTo>
                  <a:lnTo>
                    <a:pt x="72" y="80"/>
                  </a:lnTo>
                  <a:lnTo>
                    <a:pt x="56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589"/>
            <p:cNvSpPr>
              <a:spLocks/>
            </p:cNvSpPr>
            <p:nvPr/>
          </p:nvSpPr>
          <p:spPr bwMode="auto">
            <a:xfrm>
              <a:off x="6544265" y="3411638"/>
              <a:ext cx="75666" cy="63604"/>
            </a:xfrm>
            <a:custGeom>
              <a:avLst/>
              <a:gdLst>
                <a:gd name="T0" fmla="*/ 0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2147483647 w 56"/>
                <a:gd name="T17" fmla="*/ 2147483647 h 48"/>
                <a:gd name="T18" fmla="*/ 0 w 56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48"/>
                <a:gd name="T32" fmla="*/ 56 w 56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48">
                  <a:moveTo>
                    <a:pt x="0" y="40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56" y="16"/>
                  </a:lnTo>
                  <a:lnTo>
                    <a:pt x="56" y="48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590"/>
            <p:cNvSpPr>
              <a:spLocks/>
            </p:cNvSpPr>
            <p:nvPr/>
          </p:nvSpPr>
          <p:spPr bwMode="auto">
            <a:xfrm>
              <a:off x="6505883" y="3261402"/>
              <a:ext cx="96502" cy="128304"/>
            </a:xfrm>
            <a:custGeom>
              <a:avLst/>
              <a:gdLst>
                <a:gd name="T0" fmla="*/ 2147483647 w 72"/>
                <a:gd name="T1" fmla="*/ 2147483647 h 96"/>
                <a:gd name="T2" fmla="*/ 0 w 72"/>
                <a:gd name="T3" fmla="*/ 2147483647 h 96"/>
                <a:gd name="T4" fmla="*/ 2147483647 w 72"/>
                <a:gd name="T5" fmla="*/ 2147483647 h 96"/>
                <a:gd name="T6" fmla="*/ 2147483647 w 72"/>
                <a:gd name="T7" fmla="*/ 2147483647 h 96"/>
                <a:gd name="T8" fmla="*/ 2147483647 w 72"/>
                <a:gd name="T9" fmla="*/ 2147483647 h 96"/>
                <a:gd name="T10" fmla="*/ 2147483647 w 72"/>
                <a:gd name="T11" fmla="*/ 2147483647 h 96"/>
                <a:gd name="T12" fmla="*/ 2147483647 w 72"/>
                <a:gd name="T13" fmla="*/ 2147483647 h 96"/>
                <a:gd name="T14" fmla="*/ 2147483647 w 72"/>
                <a:gd name="T15" fmla="*/ 2147483647 h 96"/>
                <a:gd name="T16" fmla="*/ 2147483647 w 72"/>
                <a:gd name="T17" fmla="*/ 2147483647 h 96"/>
                <a:gd name="T18" fmla="*/ 2147483647 w 72"/>
                <a:gd name="T19" fmla="*/ 2147483647 h 96"/>
                <a:gd name="T20" fmla="*/ 2147483647 w 72"/>
                <a:gd name="T21" fmla="*/ 2147483647 h 96"/>
                <a:gd name="T22" fmla="*/ 2147483647 w 72"/>
                <a:gd name="T23" fmla="*/ 2147483647 h 96"/>
                <a:gd name="T24" fmla="*/ 2147483647 w 72"/>
                <a:gd name="T25" fmla="*/ 2147483647 h 96"/>
                <a:gd name="T26" fmla="*/ 2147483647 w 72"/>
                <a:gd name="T27" fmla="*/ 0 h 96"/>
                <a:gd name="T28" fmla="*/ 2147483647 w 72"/>
                <a:gd name="T29" fmla="*/ 2147483647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96"/>
                <a:gd name="T47" fmla="*/ 72 w 72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96">
                  <a:moveTo>
                    <a:pt x="8" y="8"/>
                  </a:moveTo>
                  <a:lnTo>
                    <a:pt x="0" y="24"/>
                  </a:lnTo>
                  <a:lnTo>
                    <a:pt x="8" y="48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72"/>
                  </a:lnTo>
                  <a:lnTo>
                    <a:pt x="56" y="88"/>
                  </a:lnTo>
                  <a:lnTo>
                    <a:pt x="72" y="96"/>
                  </a:lnTo>
                  <a:lnTo>
                    <a:pt x="72" y="80"/>
                  </a:lnTo>
                  <a:lnTo>
                    <a:pt x="56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591"/>
            <p:cNvSpPr>
              <a:spLocks/>
            </p:cNvSpPr>
            <p:nvPr/>
          </p:nvSpPr>
          <p:spPr bwMode="auto">
            <a:xfrm>
              <a:off x="6544265" y="3411638"/>
              <a:ext cx="75666" cy="63604"/>
            </a:xfrm>
            <a:custGeom>
              <a:avLst/>
              <a:gdLst>
                <a:gd name="T0" fmla="*/ 0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2147483647 w 56"/>
                <a:gd name="T17" fmla="*/ 2147483647 h 48"/>
                <a:gd name="T18" fmla="*/ 0 w 56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48"/>
                <a:gd name="T32" fmla="*/ 56 w 56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48">
                  <a:moveTo>
                    <a:pt x="0" y="40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56" y="16"/>
                  </a:lnTo>
                  <a:lnTo>
                    <a:pt x="56" y="48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592"/>
            <p:cNvSpPr>
              <a:spLocks/>
            </p:cNvSpPr>
            <p:nvPr/>
          </p:nvSpPr>
          <p:spPr bwMode="auto">
            <a:xfrm>
              <a:off x="6490530" y="3550909"/>
              <a:ext cx="97599" cy="118435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0 w 72"/>
                <a:gd name="T5" fmla="*/ 2147483647 h 88"/>
                <a:gd name="T6" fmla="*/ 0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2147483647 h 88"/>
                <a:gd name="T14" fmla="*/ 2147483647 w 72"/>
                <a:gd name="T15" fmla="*/ 0 h 88"/>
                <a:gd name="T16" fmla="*/ 2147483647 w 72"/>
                <a:gd name="T17" fmla="*/ 2147483647 h 88"/>
                <a:gd name="T18" fmla="*/ 2147483647 w 72"/>
                <a:gd name="T19" fmla="*/ 2147483647 h 88"/>
                <a:gd name="T20" fmla="*/ 2147483647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2147483647 w 72"/>
                <a:gd name="T35" fmla="*/ 2147483647 h 88"/>
                <a:gd name="T36" fmla="*/ 2147483647 w 72"/>
                <a:gd name="T37" fmla="*/ 2147483647 h 88"/>
                <a:gd name="T38" fmla="*/ 2147483647 w 72"/>
                <a:gd name="T39" fmla="*/ 2147483647 h 88"/>
                <a:gd name="T40" fmla="*/ 2147483647 w 72"/>
                <a:gd name="T41" fmla="*/ 2147483647 h 88"/>
                <a:gd name="T42" fmla="*/ 2147483647 w 72"/>
                <a:gd name="T43" fmla="*/ 2147483647 h 88"/>
                <a:gd name="T44" fmla="*/ 2147483647 w 72"/>
                <a:gd name="T45" fmla="*/ 2147483647 h 88"/>
                <a:gd name="T46" fmla="*/ 2147483647 w 72"/>
                <a:gd name="T47" fmla="*/ 2147483647 h 8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2"/>
                <a:gd name="T73" fmla="*/ 0 h 88"/>
                <a:gd name="T74" fmla="*/ 72 w 72"/>
                <a:gd name="T75" fmla="*/ 88 h 8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2" h="88">
                  <a:moveTo>
                    <a:pt x="8" y="88"/>
                  </a:moveTo>
                  <a:lnTo>
                    <a:pt x="8" y="72"/>
                  </a:lnTo>
                  <a:lnTo>
                    <a:pt x="0" y="56"/>
                  </a:lnTo>
                  <a:lnTo>
                    <a:pt x="0" y="48"/>
                  </a:lnTo>
                  <a:lnTo>
                    <a:pt x="16" y="16"/>
                  </a:lnTo>
                  <a:lnTo>
                    <a:pt x="24" y="8"/>
                  </a:lnTo>
                  <a:lnTo>
                    <a:pt x="40" y="8"/>
                  </a:lnTo>
                  <a:lnTo>
                    <a:pt x="72" y="0"/>
                  </a:lnTo>
                  <a:lnTo>
                    <a:pt x="72" y="8"/>
                  </a:lnTo>
                  <a:lnTo>
                    <a:pt x="56" y="8"/>
                  </a:lnTo>
                  <a:lnTo>
                    <a:pt x="32" y="16"/>
                  </a:lnTo>
                  <a:lnTo>
                    <a:pt x="24" y="32"/>
                  </a:lnTo>
                  <a:lnTo>
                    <a:pt x="56" y="32"/>
                  </a:lnTo>
                  <a:lnTo>
                    <a:pt x="56" y="40"/>
                  </a:lnTo>
                  <a:lnTo>
                    <a:pt x="48" y="48"/>
                  </a:lnTo>
                  <a:lnTo>
                    <a:pt x="40" y="56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48" y="88"/>
                  </a:lnTo>
                  <a:lnTo>
                    <a:pt x="32" y="72"/>
                  </a:lnTo>
                  <a:lnTo>
                    <a:pt x="24" y="56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593"/>
            <p:cNvSpPr>
              <a:spLocks/>
            </p:cNvSpPr>
            <p:nvPr/>
          </p:nvSpPr>
          <p:spPr bwMode="auto">
            <a:xfrm>
              <a:off x="6265724" y="3690179"/>
              <a:ext cx="182038" cy="42768"/>
            </a:xfrm>
            <a:custGeom>
              <a:avLst/>
              <a:gdLst>
                <a:gd name="T0" fmla="*/ 0 w 136"/>
                <a:gd name="T1" fmla="*/ 0 h 32"/>
                <a:gd name="T2" fmla="*/ 2147483647 w 136"/>
                <a:gd name="T3" fmla="*/ 0 h 32"/>
                <a:gd name="T4" fmla="*/ 2147483647 w 136"/>
                <a:gd name="T5" fmla="*/ 0 h 32"/>
                <a:gd name="T6" fmla="*/ 2147483647 w 136"/>
                <a:gd name="T7" fmla="*/ 0 h 32"/>
                <a:gd name="T8" fmla="*/ 2147483647 w 136"/>
                <a:gd name="T9" fmla="*/ 2147483647 h 32"/>
                <a:gd name="T10" fmla="*/ 2147483647 w 136"/>
                <a:gd name="T11" fmla="*/ 2147483647 h 32"/>
                <a:gd name="T12" fmla="*/ 2147483647 w 136"/>
                <a:gd name="T13" fmla="*/ 2147483647 h 32"/>
                <a:gd name="T14" fmla="*/ 2147483647 w 136"/>
                <a:gd name="T15" fmla="*/ 2147483647 h 32"/>
                <a:gd name="T16" fmla="*/ 2147483647 w 136"/>
                <a:gd name="T17" fmla="*/ 2147483647 h 32"/>
                <a:gd name="T18" fmla="*/ 2147483647 w 136"/>
                <a:gd name="T19" fmla="*/ 2147483647 h 32"/>
                <a:gd name="T20" fmla="*/ 0 w 136"/>
                <a:gd name="T21" fmla="*/ 0 h 3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6"/>
                <a:gd name="T34" fmla="*/ 0 h 32"/>
                <a:gd name="T35" fmla="*/ 136 w 136"/>
                <a:gd name="T36" fmla="*/ 32 h 3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6" h="32">
                  <a:moveTo>
                    <a:pt x="0" y="0"/>
                  </a:moveTo>
                  <a:lnTo>
                    <a:pt x="40" y="0"/>
                  </a:lnTo>
                  <a:lnTo>
                    <a:pt x="64" y="0"/>
                  </a:lnTo>
                  <a:lnTo>
                    <a:pt x="80" y="0"/>
                  </a:lnTo>
                  <a:lnTo>
                    <a:pt x="96" y="8"/>
                  </a:lnTo>
                  <a:lnTo>
                    <a:pt x="128" y="16"/>
                  </a:lnTo>
                  <a:lnTo>
                    <a:pt x="136" y="32"/>
                  </a:lnTo>
                  <a:lnTo>
                    <a:pt x="104" y="24"/>
                  </a:lnTo>
                  <a:lnTo>
                    <a:pt x="80" y="24"/>
                  </a:lnTo>
                  <a:lnTo>
                    <a:pt x="32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594"/>
            <p:cNvSpPr>
              <a:spLocks/>
            </p:cNvSpPr>
            <p:nvPr/>
          </p:nvSpPr>
          <p:spPr bwMode="auto">
            <a:xfrm>
              <a:off x="3462773" y="2551891"/>
              <a:ext cx="107468" cy="129401"/>
            </a:xfrm>
            <a:custGeom>
              <a:avLst/>
              <a:gdLst>
                <a:gd name="T0" fmla="*/ 0 w 80"/>
                <a:gd name="T1" fmla="*/ 2147483647 h 96"/>
                <a:gd name="T2" fmla="*/ 0 w 80"/>
                <a:gd name="T3" fmla="*/ 2147483647 h 96"/>
                <a:gd name="T4" fmla="*/ 0 w 80"/>
                <a:gd name="T5" fmla="*/ 2147483647 h 96"/>
                <a:gd name="T6" fmla="*/ 2147483647 w 80"/>
                <a:gd name="T7" fmla="*/ 2147483647 h 96"/>
                <a:gd name="T8" fmla="*/ 2147483647 w 80"/>
                <a:gd name="T9" fmla="*/ 0 h 96"/>
                <a:gd name="T10" fmla="*/ 2147483647 w 80"/>
                <a:gd name="T11" fmla="*/ 2147483647 h 96"/>
                <a:gd name="T12" fmla="*/ 2147483647 w 80"/>
                <a:gd name="T13" fmla="*/ 2147483647 h 96"/>
                <a:gd name="T14" fmla="*/ 2147483647 w 80"/>
                <a:gd name="T15" fmla="*/ 2147483647 h 96"/>
                <a:gd name="T16" fmla="*/ 2147483647 w 80"/>
                <a:gd name="T17" fmla="*/ 2147483647 h 96"/>
                <a:gd name="T18" fmla="*/ 2147483647 w 80"/>
                <a:gd name="T19" fmla="*/ 2147483647 h 96"/>
                <a:gd name="T20" fmla="*/ 2147483647 w 80"/>
                <a:gd name="T21" fmla="*/ 2147483647 h 96"/>
                <a:gd name="T22" fmla="*/ 2147483647 w 80"/>
                <a:gd name="T23" fmla="*/ 2147483647 h 96"/>
                <a:gd name="T24" fmla="*/ 2147483647 w 80"/>
                <a:gd name="T25" fmla="*/ 2147483647 h 96"/>
                <a:gd name="T26" fmla="*/ 2147483647 w 80"/>
                <a:gd name="T27" fmla="*/ 2147483647 h 96"/>
                <a:gd name="T28" fmla="*/ 2147483647 w 80"/>
                <a:gd name="T29" fmla="*/ 2147483647 h 96"/>
                <a:gd name="T30" fmla="*/ 2147483647 w 80"/>
                <a:gd name="T31" fmla="*/ 2147483647 h 96"/>
                <a:gd name="T32" fmla="*/ 0 w 80"/>
                <a:gd name="T33" fmla="*/ 2147483647 h 9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96"/>
                <a:gd name="T53" fmla="*/ 80 w 80"/>
                <a:gd name="T54" fmla="*/ 96 h 9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96">
                  <a:moveTo>
                    <a:pt x="0" y="80"/>
                  </a:moveTo>
                  <a:lnTo>
                    <a:pt x="0" y="64"/>
                  </a:lnTo>
                  <a:lnTo>
                    <a:pt x="0" y="48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40" y="16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80" y="88"/>
                  </a:lnTo>
                  <a:lnTo>
                    <a:pt x="64" y="96"/>
                  </a:lnTo>
                  <a:lnTo>
                    <a:pt x="56" y="80"/>
                  </a:lnTo>
                  <a:lnTo>
                    <a:pt x="40" y="88"/>
                  </a:lnTo>
                  <a:lnTo>
                    <a:pt x="32" y="80"/>
                  </a:lnTo>
                  <a:lnTo>
                    <a:pt x="8" y="72"/>
                  </a:lnTo>
                  <a:lnTo>
                    <a:pt x="0" y="8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95"/>
            <p:cNvSpPr>
              <a:spLocks/>
            </p:cNvSpPr>
            <p:nvPr/>
          </p:nvSpPr>
          <p:spPr bwMode="auto">
            <a:xfrm>
              <a:off x="3012063" y="3174769"/>
              <a:ext cx="193004" cy="53735"/>
            </a:xfrm>
            <a:custGeom>
              <a:avLst/>
              <a:gdLst>
                <a:gd name="T0" fmla="*/ 2147483647 w 144"/>
                <a:gd name="T1" fmla="*/ 2147483647 h 40"/>
                <a:gd name="T2" fmla="*/ 2147483647 w 144"/>
                <a:gd name="T3" fmla="*/ 0 h 40"/>
                <a:gd name="T4" fmla="*/ 2147483647 w 144"/>
                <a:gd name="T5" fmla="*/ 0 h 40"/>
                <a:gd name="T6" fmla="*/ 2147483647 w 144"/>
                <a:gd name="T7" fmla="*/ 2147483647 h 40"/>
                <a:gd name="T8" fmla="*/ 2147483647 w 144"/>
                <a:gd name="T9" fmla="*/ 2147483647 h 40"/>
                <a:gd name="T10" fmla="*/ 2147483647 w 144"/>
                <a:gd name="T11" fmla="*/ 2147483647 h 40"/>
                <a:gd name="T12" fmla="*/ 2147483647 w 144"/>
                <a:gd name="T13" fmla="*/ 2147483647 h 40"/>
                <a:gd name="T14" fmla="*/ 2147483647 w 144"/>
                <a:gd name="T15" fmla="*/ 2147483647 h 40"/>
                <a:gd name="T16" fmla="*/ 2147483647 w 144"/>
                <a:gd name="T17" fmla="*/ 2147483647 h 40"/>
                <a:gd name="T18" fmla="*/ 2147483647 w 144"/>
                <a:gd name="T19" fmla="*/ 2147483647 h 40"/>
                <a:gd name="T20" fmla="*/ 2147483647 w 144"/>
                <a:gd name="T21" fmla="*/ 2147483647 h 40"/>
                <a:gd name="T22" fmla="*/ 2147483647 w 144"/>
                <a:gd name="T23" fmla="*/ 2147483647 h 40"/>
                <a:gd name="T24" fmla="*/ 2147483647 w 144"/>
                <a:gd name="T25" fmla="*/ 2147483647 h 40"/>
                <a:gd name="T26" fmla="*/ 2147483647 w 144"/>
                <a:gd name="T27" fmla="*/ 2147483647 h 40"/>
                <a:gd name="T28" fmla="*/ 0 w 144"/>
                <a:gd name="T29" fmla="*/ 2147483647 h 40"/>
                <a:gd name="T30" fmla="*/ 2147483647 w 144"/>
                <a:gd name="T31" fmla="*/ 2147483647 h 4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44"/>
                <a:gd name="T49" fmla="*/ 0 h 40"/>
                <a:gd name="T50" fmla="*/ 144 w 144"/>
                <a:gd name="T51" fmla="*/ 40 h 4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44" h="40">
                  <a:moveTo>
                    <a:pt x="8" y="8"/>
                  </a:moveTo>
                  <a:lnTo>
                    <a:pt x="32" y="0"/>
                  </a:lnTo>
                  <a:lnTo>
                    <a:pt x="80" y="0"/>
                  </a:lnTo>
                  <a:lnTo>
                    <a:pt x="104" y="16"/>
                  </a:lnTo>
                  <a:lnTo>
                    <a:pt x="112" y="24"/>
                  </a:lnTo>
                  <a:lnTo>
                    <a:pt x="136" y="32"/>
                  </a:lnTo>
                  <a:lnTo>
                    <a:pt x="144" y="40"/>
                  </a:lnTo>
                  <a:lnTo>
                    <a:pt x="136" y="40"/>
                  </a:lnTo>
                  <a:lnTo>
                    <a:pt x="104" y="40"/>
                  </a:lnTo>
                  <a:lnTo>
                    <a:pt x="96" y="32"/>
                  </a:lnTo>
                  <a:lnTo>
                    <a:pt x="88" y="24"/>
                  </a:lnTo>
                  <a:lnTo>
                    <a:pt x="64" y="16"/>
                  </a:lnTo>
                  <a:lnTo>
                    <a:pt x="40" y="16"/>
                  </a:lnTo>
                  <a:lnTo>
                    <a:pt x="24" y="16"/>
                  </a:lnTo>
                  <a:lnTo>
                    <a:pt x="0" y="16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96"/>
            <p:cNvSpPr>
              <a:spLocks/>
            </p:cNvSpPr>
            <p:nvPr/>
          </p:nvSpPr>
          <p:spPr bwMode="auto">
            <a:xfrm>
              <a:off x="3205068" y="3239470"/>
              <a:ext cx="117338" cy="31802"/>
            </a:xfrm>
            <a:custGeom>
              <a:avLst/>
              <a:gdLst>
                <a:gd name="T0" fmla="*/ 2147483647 w 88"/>
                <a:gd name="T1" fmla="*/ 0 h 24"/>
                <a:gd name="T2" fmla="*/ 2147483647 w 88"/>
                <a:gd name="T3" fmla="*/ 2147483647 h 24"/>
                <a:gd name="T4" fmla="*/ 0 w 88"/>
                <a:gd name="T5" fmla="*/ 2147483647 h 24"/>
                <a:gd name="T6" fmla="*/ 2147483647 w 88"/>
                <a:gd name="T7" fmla="*/ 2147483647 h 24"/>
                <a:gd name="T8" fmla="*/ 2147483647 w 88"/>
                <a:gd name="T9" fmla="*/ 2147483647 h 24"/>
                <a:gd name="T10" fmla="*/ 2147483647 w 88"/>
                <a:gd name="T11" fmla="*/ 2147483647 h 24"/>
                <a:gd name="T12" fmla="*/ 2147483647 w 88"/>
                <a:gd name="T13" fmla="*/ 2147483647 h 24"/>
                <a:gd name="T14" fmla="*/ 2147483647 w 88"/>
                <a:gd name="T15" fmla="*/ 2147483647 h 24"/>
                <a:gd name="T16" fmla="*/ 2147483647 w 88"/>
                <a:gd name="T17" fmla="*/ 2147483647 h 24"/>
                <a:gd name="T18" fmla="*/ 2147483647 w 88"/>
                <a:gd name="T19" fmla="*/ 0 h 24"/>
                <a:gd name="T20" fmla="*/ 2147483647 w 88"/>
                <a:gd name="T21" fmla="*/ 0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24"/>
                <a:gd name="T35" fmla="*/ 88 w 88"/>
                <a:gd name="T36" fmla="*/ 24 h 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24">
                  <a:moveTo>
                    <a:pt x="16" y="0"/>
                  </a:moveTo>
                  <a:lnTo>
                    <a:pt x="16" y="8"/>
                  </a:lnTo>
                  <a:lnTo>
                    <a:pt x="0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88" y="16"/>
                  </a:lnTo>
                  <a:lnTo>
                    <a:pt x="72" y="8"/>
                  </a:lnTo>
                  <a:lnTo>
                    <a:pt x="48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597"/>
            <p:cNvSpPr>
              <a:spLocks/>
            </p:cNvSpPr>
            <p:nvPr/>
          </p:nvSpPr>
          <p:spPr bwMode="auto">
            <a:xfrm>
              <a:off x="3462773" y="2551891"/>
              <a:ext cx="107468" cy="129401"/>
            </a:xfrm>
            <a:custGeom>
              <a:avLst/>
              <a:gdLst>
                <a:gd name="T0" fmla="*/ 0 w 80"/>
                <a:gd name="T1" fmla="*/ 2147483647 h 96"/>
                <a:gd name="T2" fmla="*/ 0 w 80"/>
                <a:gd name="T3" fmla="*/ 2147483647 h 96"/>
                <a:gd name="T4" fmla="*/ 0 w 80"/>
                <a:gd name="T5" fmla="*/ 2147483647 h 96"/>
                <a:gd name="T6" fmla="*/ 2147483647 w 80"/>
                <a:gd name="T7" fmla="*/ 2147483647 h 96"/>
                <a:gd name="T8" fmla="*/ 2147483647 w 80"/>
                <a:gd name="T9" fmla="*/ 0 h 96"/>
                <a:gd name="T10" fmla="*/ 2147483647 w 80"/>
                <a:gd name="T11" fmla="*/ 2147483647 h 96"/>
                <a:gd name="T12" fmla="*/ 2147483647 w 80"/>
                <a:gd name="T13" fmla="*/ 2147483647 h 96"/>
                <a:gd name="T14" fmla="*/ 2147483647 w 80"/>
                <a:gd name="T15" fmla="*/ 2147483647 h 96"/>
                <a:gd name="T16" fmla="*/ 2147483647 w 80"/>
                <a:gd name="T17" fmla="*/ 2147483647 h 96"/>
                <a:gd name="T18" fmla="*/ 2147483647 w 80"/>
                <a:gd name="T19" fmla="*/ 2147483647 h 96"/>
                <a:gd name="T20" fmla="*/ 2147483647 w 80"/>
                <a:gd name="T21" fmla="*/ 2147483647 h 96"/>
                <a:gd name="T22" fmla="*/ 2147483647 w 80"/>
                <a:gd name="T23" fmla="*/ 2147483647 h 96"/>
                <a:gd name="T24" fmla="*/ 2147483647 w 80"/>
                <a:gd name="T25" fmla="*/ 2147483647 h 96"/>
                <a:gd name="T26" fmla="*/ 2147483647 w 80"/>
                <a:gd name="T27" fmla="*/ 2147483647 h 96"/>
                <a:gd name="T28" fmla="*/ 2147483647 w 80"/>
                <a:gd name="T29" fmla="*/ 2147483647 h 96"/>
                <a:gd name="T30" fmla="*/ 2147483647 w 80"/>
                <a:gd name="T31" fmla="*/ 2147483647 h 96"/>
                <a:gd name="T32" fmla="*/ 0 w 80"/>
                <a:gd name="T33" fmla="*/ 2147483647 h 9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96"/>
                <a:gd name="T53" fmla="*/ 80 w 80"/>
                <a:gd name="T54" fmla="*/ 96 h 9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96">
                  <a:moveTo>
                    <a:pt x="0" y="80"/>
                  </a:moveTo>
                  <a:lnTo>
                    <a:pt x="0" y="64"/>
                  </a:lnTo>
                  <a:lnTo>
                    <a:pt x="0" y="48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40" y="16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80" y="88"/>
                  </a:lnTo>
                  <a:lnTo>
                    <a:pt x="64" y="96"/>
                  </a:lnTo>
                  <a:lnTo>
                    <a:pt x="56" y="80"/>
                  </a:lnTo>
                  <a:lnTo>
                    <a:pt x="40" y="88"/>
                  </a:lnTo>
                  <a:lnTo>
                    <a:pt x="32" y="80"/>
                  </a:lnTo>
                  <a:lnTo>
                    <a:pt x="8" y="72"/>
                  </a:lnTo>
                  <a:lnTo>
                    <a:pt x="0" y="8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598"/>
            <p:cNvSpPr>
              <a:spLocks/>
            </p:cNvSpPr>
            <p:nvPr/>
          </p:nvSpPr>
          <p:spPr bwMode="auto">
            <a:xfrm>
              <a:off x="3205068" y="3239470"/>
              <a:ext cx="117338" cy="31802"/>
            </a:xfrm>
            <a:custGeom>
              <a:avLst/>
              <a:gdLst>
                <a:gd name="T0" fmla="*/ 2147483647 w 88"/>
                <a:gd name="T1" fmla="*/ 0 h 24"/>
                <a:gd name="T2" fmla="*/ 2147483647 w 88"/>
                <a:gd name="T3" fmla="*/ 2147483647 h 24"/>
                <a:gd name="T4" fmla="*/ 0 w 88"/>
                <a:gd name="T5" fmla="*/ 2147483647 h 24"/>
                <a:gd name="T6" fmla="*/ 2147483647 w 88"/>
                <a:gd name="T7" fmla="*/ 2147483647 h 24"/>
                <a:gd name="T8" fmla="*/ 2147483647 w 88"/>
                <a:gd name="T9" fmla="*/ 2147483647 h 24"/>
                <a:gd name="T10" fmla="*/ 2147483647 w 88"/>
                <a:gd name="T11" fmla="*/ 2147483647 h 24"/>
                <a:gd name="T12" fmla="*/ 2147483647 w 88"/>
                <a:gd name="T13" fmla="*/ 2147483647 h 24"/>
                <a:gd name="T14" fmla="*/ 2147483647 w 88"/>
                <a:gd name="T15" fmla="*/ 2147483647 h 24"/>
                <a:gd name="T16" fmla="*/ 2147483647 w 88"/>
                <a:gd name="T17" fmla="*/ 2147483647 h 24"/>
                <a:gd name="T18" fmla="*/ 2147483647 w 88"/>
                <a:gd name="T19" fmla="*/ 0 h 24"/>
                <a:gd name="T20" fmla="*/ 2147483647 w 88"/>
                <a:gd name="T21" fmla="*/ 0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24"/>
                <a:gd name="T35" fmla="*/ 88 w 88"/>
                <a:gd name="T36" fmla="*/ 24 h 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24">
                  <a:moveTo>
                    <a:pt x="16" y="0"/>
                  </a:moveTo>
                  <a:lnTo>
                    <a:pt x="16" y="8"/>
                  </a:lnTo>
                  <a:lnTo>
                    <a:pt x="0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88" y="16"/>
                  </a:lnTo>
                  <a:lnTo>
                    <a:pt x="72" y="8"/>
                  </a:lnTo>
                  <a:lnTo>
                    <a:pt x="48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599"/>
            <p:cNvSpPr>
              <a:spLocks/>
            </p:cNvSpPr>
            <p:nvPr/>
          </p:nvSpPr>
          <p:spPr bwMode="auto">
            <a:xfrm>
              <a:off x="4665761" y="2874296"/>
              <a:ext cx="53735" cy="32898"/>
            </a:xfrm>
            <a:custGeom>
              <a:avLst/>
              <a:gdLst>
                <a:gd name="T0" fmla="*/ 0 w 40"/>
                <a:gd name="T1" fmla="*/ 2147483647 h 24"/>
                <a:gd name="T2" fmla="*/ 2147483647 w 40"/>
                <a:gd name="T3" fmla="*/ 0 h 24"/>
                <a:gd name="T4" fmla="*/ 2147483647 w 40"/>
                <a:gd name="T5" fmla="*/ 0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0 w 40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4"/>
                <a:gd name="T23" fmla="*/ 40 w 4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4">
                  <a:moveTo>
                    <a:pt x="0" y="8"/>
                  </a:moveTo>
                  <a:lnTo>
                    <a:pt x="24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40" y="24"/>
                  </a:lnTo>
                  <a:lnTo>
                    <a:pt x="24" y="16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600"/>
            <p:cNvSpPr>
              <a:spLocks/>
            </p:cNvSpPr>
            <p:nvPr/>
          </p:nvSpPr>
          <p:spPr bwMode="auto">
            <a:xfrm>
              <a:off x="4612027" y="2809596"/>
              <a:ext cx="21932" cy="43865"/>
            </a:xfrm>
            <a:custGeom>
              <a:avLst/>
              <a:gdLst>
                <a:gd name="T0" fmla="*/ 0 w 16"/>
                <a:gd name="T1" fmla="*/ 2147483647 h 32"/>
                <a:gd name="T2" fmla="*/ 0 w 16"/>
                <a:gd name="T3" fmla="*/ 2147483647 h 32"/>
                <a:gd name="T4" fmla="*/ 2147483647 w 16"/>
                <a:gd name="T5" fmla="*/ 0 h 32"/>
                <a:gd name="T6" fmla="*/ 2147483647 w 16"/>
                <a:gd name="T7" fmla="*/ 2147483647 h 32"/>
                <a:gd name="T8" fmla="*/ 2147483647 w 16"/>
                <a:gd name="T9" fmla="*/ 2147483647 h 32"/>
                <a:gd name="T10" fmla="*/ 0 w 16"/>
                <a:gd name="T11" fmla="*/ 214748364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2"/>
                <a:gd name="T20" fmla="*/ 16 w 1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2">
                  <a:moveTo>
                    <a:pt x="0" y="32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601"/>
            <p:cNvSpPr>
              <a:spLocks/>
            </p:cNvSpPr>
            <p:nvPr/>
          </p:nvSpPr>
          <p:spPr bwMode="auto">
            <a:xfrm>
              <a:off x="4665761" y="2874296"/>
              <a:ext cx="53735" cy="32898"/>
            </a:xfrm>
            <a:custGeom>
              <a:avLst/>
              <a:gdLst>
                <a:gd name="T0" fmla="*/ 0 w 40"/>
                <a:gd name="T1" fmla="*/ 2147483647 h 24"/>
                <a:gd name="T2" fmla="*/ 2147483647 w 40"/>
                <a:gd name="T3" fmla="*/ 0 h 24"/>
                <a:gd name="T4" fmla="*/ 2147483647 w 40"/>
                <a:gd name="T5" fmla="*/ 0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0 w 40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4"/>
                <a:gd name="T23" fmla="*/ 40 w 4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4">
                  <a:moveTo>
                    <a:pt x="0" y="8"/>
                  </a:moveTo>
                  <a:lnTo>
                    <a:pt x="24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40" y="24"/>
                  </a:lnTo>
                  <a:lnTo>
                    <a:pt x="24" y="16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602"/>
            <p:cNvSpPr>
              <a:spLocks/>
            </p:cNvSpPr>
            <p:nvPr/>
          </p:nvSpPr>
          <p:spPr bwMode="auto">
            <a:xfrm>
              <a:off x="4612027" y="2809596"/>
              <a:ext cx="21932" cy="43865"/>
            </a:xfrm>
            <a:custGeom>
              <a:avLst/>
              <a:gdLst>
                <a:gd name="T0" fmla="*/ 0 w 16"/>
                <a:gd name="T1" fmla="*/ 2147483647 h 32"/>
                <a:gd name="T2" fmla="*/ 0 w 16"/>
                <a:gd name="T3" fmla="*/ 2147483647 h 32"/>
                <a:gd name="T4" fmla="*/ 2147483647 w 16"/>
                <a:gd name="T5" fmla="*/ 0 h 32"/>
                <a:gd name="T6" fmla="*/ 2147483647 w 16"/>
                <a:gd name="T7" fmla="*/ 2147483647 h 32"/>
                <a:gd name="T8" fmla="*/ 2147483647 w 16"/>
                <a:gd name="T9" fmla="*/ 2147483647 h 32"/>
                <a:gd name="T10" fmla="*/ 0 w 16"/>
                <a:gd name="T11" fmla="*/ 214748364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2"/>
                <a:gd name="T20" fmla="*/ 16 w 1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2">
                  <a:moveTo>
                    <a:pt x="0" y="32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603"/>
            <p:cNvSpPr>
              <a:spLocks/>
            </p:cNvSpPr>
            <p:nvPr/>
          </p:nvSpPr>
          <p:spPr bwMode="auto">
            <a:xfrm>
              <a:off x="4602157" y="2766828"/>
              <a:ext cx="31802" cy="32898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604"/>
            <p:cNvSpPr>
              <a:spLocks/>
            </p:cNvSpPr>
            <p:nvPr/>
          </p:nvSpPr>
          <p:spPr bwMode="auto">
            <a:xfrm>
              <a:off x="5160335" y="2896229"/>
              <a:ext cx="31802" cy="10966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605"/>
            <p:cNvSpPr>
              <a:spLocks/>
            </p:cNvSpPr>
            <p:nvPr/>
          </p:nvSpPr>
          <p:spPr bwMode="auto">
            <a:xfrm>
              <a:off x="4602157" y="2766828"/>
              <a:ext cx="31802" cy="32898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606"/>
            <p:cNvSpPr>
              <a:spLocks/>
            </p:cNvSpPr>
            <p:nvPr/>
          </p:nvSpPr>
          <p:spPr bwMode="auto">
            <a:xfrm>
              <a:off x="5160335" y="2896229"/>
              <a:ext cx="31802" cy="10966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Rectangle 607"/>
            <p:cNvSpPr>
              <a:spLocks noChangeArrowheads="1"/>
            </p:cNvSpPr>
            <p:nvPr/>
          </p:nvSpPr>
          <p:spPr bwMode="auto">
            <a:xfrm>
              <a:off x="5062736" y="3057432"/>
              <a:ext cx="0" cy="0"/>
            </a:xfrm>
            <a:prstGeom prst="rect">
              <a:avLst/>
            </a:prstGeom>
            <a:grpFill/>
            <a:ln w="6350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</a:pPr>
              <a:endParaRPr lang="en-US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64" name="Freeform 608"/>
            <p:cNvSpPr>
              <a:spLocks/>
            </p:cNvSpPr>
            <p:nvPr/>
          </p:nvSpPr>
          <p:spPr bwMode="auto">
            <a:xfrm>
              <a:off x="4912500" y="2799726"/>
              <a:ext cx="311439" cy="117338"/>
            </a:xfrm>
            <a:custGeom>
              <a:avLst/>
              <a:gdLst>
                <a:gd name="T0" fmla="*/ 2147483647 w 232"/>
                <a:gd name="T1" fmla="*/ 2147483647 h 88"/>
                <a:gd name="T2" fmla="*/ 2147483647 w 232"/>
                <a:gd name="T3" fmla="*/ 2147483647 h 88"/>
                <a:gd name="T4" fmla="*/ 2147483647 w 232"/>
                <a:gd name="T5" fmla="*/ 2147483647 h 88"/>
                <a:gd name="T6" fmla="*/ 2147483647 w 232"/>
                <a:gd name="T7" fmla="*/ 2147483647 h 88"/>
                <a:gd name="T8" fmla="*/ 2147483647 w 232"/>
                <a:gd name="T9" fmla="*/ 2147483647 h 88"/>
                <a:gd name="T10" fmla="*/ 2147483647 w 232"/>
                <a:gd name="T11" fmla="*/ 2147483647 h 88"/>
                <a:gd name="T12" fmla="*/ 2147483647 w 232"/>
                <a:gd name="T13" fmla="*/ 2147483647 h 88"/>
                <a:gd name="T14" fmla="*/ 2147483647 w 232"/>
                <a:gd name="T15" fmla="*/ 2147483647 h 88"/>
                <a:gd name="T16" fmla="*/ 2147483647 w 232"/>
                <a:gd name="T17" fmla="*/ 2147483647 h 88"/>
                <a:gd name="T18" fmla="*/ 2147483647 w 232"/>
                <a:gd name="T19" fmla="*/ 0 h 88"/>
                <a:gd name="T20" fmla="*/ 2147483647 w 232"/>
                <a:gd name="T21" fmla="*/ 0 h 88"/>
                <a:gd name="T22" fmla="*/ 2147483647 w 232"/>
                <a:gd name="T23" fmla="*/ 0 h 88"/>
                <a:gd name="T24" fmla="*/ 2147483647 w 232"/>
                <a:gd name="T25" fmla="*/ 2147483647 h 88"/>
                <a:gd name="T26" fmla="*/ 2147483647 w 232"/>
                <a:gd name="T27" fmla="*/ 2147483647 h 88"/>
                <a:gd name="T28" fmla="*/ 2147483647 w 232"/>
                <a:gd name="T29" fmla="*/ 2147483647 h 88"/>
                <a:gd name="T30" fmla="*/ 2147483647 w 232"/>
                <a:gd name="T31" fmla="*/ 0 h 88"/>
                <a:gd name="T32" fmla="*/ 2147483647 w 232"/>
                <a:gd name="T33" fmla="*/ 0 h 88"/>
                <a:gd name="T34" fmla="*/ 2147483647 w 232"/>
                <a:gd name="T35" fmla="*/ 0 h 88"/>
                <a:gd name="T36" fmla="*/ 2147483647 w 232"/>
                <a:gd name="T37" fmla="*/ 0 h 88"/>
                <a:gd name="T38" fmla="*/ 2147483647 w 232"/>
                <a:gd name="T39" fmla="*/ 0 h 88"/>
                <a:gd name="T40" fmla="*/ 2147483647 w 232"/>
                <a:gd name="T41" fmla="*/ 2147483647 h 88"/>
                <a:gd name="T42" fmla="*/ 2147483647 w 232"/>
                <a:gd name="T43" fmla="*/ 2147483647 h 88"/>
                <a:gd name="T44" fmla="*/ 2147483647 w 232"/>
                <a:gd name="T45" fmla="*/ 2147483647 h 88"/>
                <a:gd name="T46" fmla="*/ 2147483647 w 232"/>
                <a:gd name="T47" fmla="*/ 2147483647 h 88"/>
                <a:gd name="T48" fmla="*/ 2147483647 w 232"/>
                <a:gd name="T49" fmla="*/ 2147483647 h 88"/>
                <a:gd name="T50" fmla="*/ 0 w 232"/>
                <a:gd name="T51" fmla="*/ 2147483647 h 88"/>
                <a:gd name="T52" fmla="*/ 2147483647 w 232"/>
                <a:gd name="T53" fmla="*/ 2147483647 h 88"/>
                <a:gd name="T54" fmla="*/ 2147483647 w 232"/>
                <a:gd name="T55" fmla="*/ 2147483647 h 88"/>
                <a:gd name="T56" fmla="*/ 2147483647 w 232"/>
                <a:gd name="T57" fmla="*/ 2147483647 h 88"/>
                <a:gd name="T58" fmla="*/ 2147483647 w 232"/>
                <a:gd name="T59" fmla="*/ 2147483647 h 88"/>
                <a:gd name="T60" fmla="*/ 2147483647 w 232"/>
                <a:gd name="T61" fmla="*/ 2147483647 h 88"/>
                <a:gd name="T62" fmla="*/ 2147483647 w 232"/>
                <a:gd name="T63" fmla="*/ 2147483647 h 88"/>
                <a:gd name="T64" fmla="*/ 2147483647 w 232"/>
                <a:gd name="T65" fmla="*/ 2147483647 h 88"/>
                <a:gd name="T66" fmla="*/ 2147483647 w 232"/>
                <a:gd name="T67" fmla="*/ 2147483647 h 88"/>
                <a:gd name="T68" fmla="*/ 2147483647 w 232"/>
                <a:gd name="T69" fmla="*/ 2147483647 h 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32"/>
                <a:gd name="T106" fmla="*/ 0 h 88"/>
                <a:gd name="T107" fmla="*/ 232 w 232"/>
                <a:gd name="T108" fmla="*/ 88 h 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32" h="88">
                  <a:moveTo>
                    <a:pt x="136" y="80"/>
                  </a:moveTo>
                  <a:lnTo>
                    <a:pt x="144" y="80"/>
                  </a:lnTo>
                  <a:lnTo>
                    <a:pt x="184" y="80"/>
                  </a:lnTo>
                  <a:lnTo>
                    <a:pt x="208" y="72"/>
                  </a:lnTo>
                  <a:lnTo>
                    <a:pt x="224" y="72"/>
                  </a:lnTo>
                  <a:lnTo>
                    <a:pt x="232" y="72"/>
                  </a:lnTo>
                  <a:lnTo>
                    <a:pt x="232" y="64"/>
                  </a:lnTo>
                  <a:lnTo>
                    <a:pt x="232" y="32"/>
                  </a:lnTo>
                  <a:lnTo>
                    <a:pt x="216" y="8"/>
                  </a:lnTo>
                  <a:lnTo>
                    <a:pt x="208" y="0"/>
                  </a:lnTo>
                  <a:lnTo>
                    <a:pt x="200" y="0"/>
                  </a:lnTo>
                  <a:lnTo>
                    <a:pt x="192" y="0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52" y="8"/>
                  </a:lnTo>
                  <a:lnTo>
                    <a:pt x="136" y="0"/>
                  </a:lnTo>
                  <a:lnTo>
                    <a:pt x="128" y="0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64" y="8"/>
                  </a:lnTo>
                  <a:lnTo>
                    <a:pt x="48" y="16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24" y="80"/>
                  </a:lnTo>
                  <a:lnTo>
                    <a:pt x="56" y="80"/>
                  </a:lnTo>
                  <a:lnTo>
                    <a:pt x="64" y="80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120" y="88"/>
                  </a:lnTo>
                  <a:lnTo>
                    <a:pt x="136" y="8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09"/>
            <p:cNvSpPr>
              <a:spLocks/>
            </p:cNvSpPr>
            <p:nvPr/>
          </p:nvSpPr>
          <p:spPr bwMode="auto">
            <a:xfrm>
              <a:off x="5062736" y="2896229"/>
              <a:ext cx="118435" cy="107468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0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2147483647 w 88"/>
                <a:gd name="T21" fmla="*/ 2147483647 h 80"/>
                <a:gd name="T22" fmla="*/ 2147483647 w 88"/>
                <a:gd name="T23" fmla="*/ 2147483647 h 80"/>
                <a:gd name="T24" fmla="*/ 0 w 88"/>
                <a:gd name="T25" fmla="*/ 2147483647 h 80"/>
                <a:gd name="T26" fmla="*/ 2147483647 w 88"/>
                <a:gd name="T27" fmla="*/ 2147483647 h 80"/>
                <a:gd name="T28" fmla="*/ 2147483647 w 88"/>
                <a:gd name="T29" fmla="*/ 2147483647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8"/>
                <a:gd name="T46" fmla="*/ 0 h 80"/>
                <a:gd name="T47" fmla="*/ 88 w 88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8" h="80">
                  <a:moveTo>
                    <a:pt x="16" y="80"/>
                  </a:moveTo>
                  <a:lnTo>
                    <a:pt x="40" y="64"/>
                  </a:lnTo>
                  <a:lnTo>
                    <a:pt x="48" y="64"/>
                  </a:lnTo>
                  <a:lnTo>
                    <a:pt x="72" y="48"/>
                  </a:lnTo>
                  <a:lnTo>
                    <a:pt x="80" y="16"/>
                  </a:lnTo>
                  <a:lnTo>
                    <a:pt x="88" y="8"/>
                  </a:lnTo>
                  <a:lnTo>
                    <a:pt x="88" y="0"/>
                  </a:lnTo>
                  <a:lnTo>
                    <a:pt x="72" y="8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0" y="72"/>
                  </a:lnTo>
                  <a:lnTo>
                    <a:pt x="8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10"/>
            <p:cNvSpPr>
              <a:spLocks/>
            </p:cNvSpPr>
            <p:nvPr/>
          </p:nvSpPr>
          <p:spPr bwMode="auto">
            <a:xfrm>
              <a:off x="5041900" y="2981765"/>
              <a:ext cx="85536" cy="75667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4"/>
                <a:gd name="T49" fmla="*/ 0 h 56"/>
                <a:gd name="T50" fmla="*/ 64 w 64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11"/>
            <p:cNvSpPr>
              <a:spLocks/>
            </p:cNvSpPr>
            <p:nvPr/>
          </p:nvSpPr>
          <p:spPr bwMode="auto">
            <a:xfrm>
              <a:off x="5062736" y="2896229"/>
              <a:ext cx="118435" cy="107468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0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2147483647 w 88"/>
                <a:gd name="T21" fmla="*/ 2147483647 h 80"/>
                <a:gd name="T22" fmla="*/ 2147483647 w 88"/>
                <a:gd name="T23" fmla="*/ 2147483647 h 80"/>
                <a:gd name="T24" fmla="*/ 2147483647 w 88"/>
                <a:gd name="T25" fmla="*/ 2147483647 h 80"/>
                <a:gd name="T26" fmla="*/ 0 w 88"/>
                <a:gd name="T27" fmla="*/ 2147483647 h 80"/>
                <a:gd name="T28" fmla="*/ 2147483647 w 88"/>
                <a:gd name="T29" fmla="*/ 2147483647 h 80"/>
                <a:gd name="T30" fmla="*/ 2147483647 w 88"/>
                <a:gd name="T31" fmla="*/ 2147483647 h 8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8"/>
                <a:gd name="T49" fmla="*/ 0 h 80"/>
                <a:gd name="T50" fmla="*/ 88 w 88"/>
                <a:gd name="T51" fmla="*/ 80 h 8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8" h="80">
                  <a:moveTo>
                    <a:pt x="16" y="80"/>
                  </a:moveTo>
                  <a:lnTo>
                    <a:pt x="40" y="64"/>
                  </a:lnTo>
                  <a:lnTo>
                    <a:pt x="48" y="64"/>
                  </a:lnTo>
                  <a:lnTo>
                    <a:pt x="72" y="48"/>
                  </a:lnTo>
                  <a:lnTo>
                    <a:pt x="80" y="16"/>
                  </a:lnTo>
                  <a:lnTo>
                    <a:pt x="88" y="8"/>
                  </a:lnTo>
                  <a:lnTo>
                    <a:pt x="88" y="0"/>
                  </a:lnTo>
                  <a:lnTo>
                    <a:pt x="72" y="8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0" y="72"/>
                  </a:lnTo>
                  <a:lnTo>
                    <a:pt x="8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12"/>
            <p:cNvSpPr>
              <a:spLocks/>
            </p:cNvSpPr>
            <p:nvPr/>
          </p:nvSpPr>
          <p:spPr bwMode="auto">
            <a:xfrm>
              <a:off x="5041900" y="2981765"/>
              <a:ext cx="85536" cy="75667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2147483647 w 64"/>
                <a:gd name="T33" fmla="*/ 2147483647 h 56"/>
                <a:gd name="T34" fmla="*/ 2147483647 w 64"/>
                <a:gd name="T35" fmla="*/ 2147483647 h 56"/>
                <a:gd name="T36" fmla="*/ 2147483647 w 64"/>
                <a:gd name="T37" fmla="*/ 2147483647 h 56"/>
                <a:gd name="T38" fmla="*/ 2147483647 w 64"/>
                <a:gd name="T39" fmla="*/ 2147483647 h 56"/>
                <a:gd name="T40" fmla="*/ 2147483647 w 64"/>
                <a:gd name="T41" fmla="*/ 0 h 56"/>
                <a:gd name="T42" fmla="*/ 2147483647 w 64"/>
                <a:gd name="T43" fmla="*/ 0 h 56"/>
                <a:gd name="T44" fmla="*/ 2147483647 w 64"/>
                <a:gd name="T45" fmla="*/ 2147483647 h 56"/>
                <a:gd name="T46" fmla="*/ 2147483647 w 64"/>
                <a:gd name="T47" fmla="*/ 2147483647 h 56"/>
                <a:gd name="T48" fmla="*/ 2147483647 w 64"/>
                <a:gd name="T49" fmla="*/ 2147483647 h 56"/>
                <a:gd name="T50" fmla="*/ 2147483647 w 64"/>
                <a:gd name="T51" fmla="*/ 2147483647 h 56"/>
                <a:gd name="T52" fmla="*/ 0 w 64"/>
                <a:gd name="T53" fmla="*/ 2147483647 h 56"/>
                <a:gd name="T54" fmla="*/ 2147483647 w 64"/>
                <a:gd name="T55" fmla="*/ 2147483647 h 56"/>
                <a:gd name="T56" fmla="*/ 2147483647 w 64"/>
                <a:gd name="T57" fmla="*/ 2147483647 h 56"/>
                <a:gd name="T58" fmla="*/ 2147483647 w 64"/>
                <a:gd name="T59" fmla="*/ 2147483647 h 56"/>
                <a:gd name="T60" fmla="*/ 2147483647 w 64"/>
                <a:gd name="T61" fmla="*/ 2147483647 h 56"/>
                <a:gd name="T62" fmla="*/ 2147483647 w 64"/>
                <a:gd name="T63" fmla="*/ 2147483647 h 56"/>
                <a:gd name="T64" fmla="*/ 2147483647 w 64"/>
                <a:gd name="T65" fmla="*/ 2147483647 h 56"/>
                <a:gd name="T66" fmla="*/ 2147483647 w 64"/>
                <a:gd name="T67" fmla="*/ 2147483647 h 56"/>
                <a:gd name="T68" fmla="*/ 2147483647 w 64"/>
                <a:gd name="T69" fmla="*/ 2147483647 h 56"/>
                <a:gd name="T70" fmla="*/ 2147483647 w 64"/>
                <a:gd name="T71" fmla="*/ 2147483647 h 56"/>
                <a:gd name="T72" fmla="*/ 2147483647 w 64"/>
                <a:gd name="T73" fmla="*/ 2147483647 h 56"/>
                <a:gd name="T74" fmla="*/ 2147483647 w 64"/>
                <a:gd name="T75" fmla="*/ 2147483647 h 56"/>
                <a:gd name="T76" fmla="*/ 2147483647 w 64"/>
                <a:gd name="T77" fmla="*/ 2147483647 h 5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4"/>
                <a:gd name="T118" fmla="*/ 0 h 56"/>
                <a:gd name="T119" fmla="*/ 64 w 64"/>
                <a:gd name="T120" fmla="*/ 56 h 5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613"/>
            <p:cNvSpPr>
              <a:spLocks/>
            </p:cNvSpPr>
            <p:nvPr/>
          </p:nvSpPr>
          <p:spPr bwMode="auto">
            <a:xfrm>
              <a:off x="5342373" y="3132002"/>
              <a:ext cx="85536" cy="53734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2147483647 h 40"/>
                <a:gd name="T6" fmla="*/ 2147483647 w 64"/>
                <a:gd name="T7" fmla="*/ 2147483647 h 40"/>
                <a:gd name="T8" fmla="*/ 2147483647 w 64"/>
                <a:gd name="T9" fmla="*/ 0 h 40"/>
                <a:gd name="T10" fmla="*/ 2147483647 w 64"/>
                <a:gd name="T11" fmla="*/ 2147483647 h 40"/>
                <a:gd name="T12" fmla="*/ 2147483647 w 64"/>
                <a:gd name="T13" fmla="*/ 0 h 40"/>
                <a:gd name="T14" fmla="*/ 0 w 64"/>
                <a:gd name="T15" fmla="*/ 2147483647 h 40"/>
                <a:gd name="T16" fmla="*/ 2147483647 w 64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40"/>
                <a:gd name="T29" fmla="*/ 64 w 6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40">
                  <a:moveTo>
                    <a:pt x="16" y="32"/>
                  </a:moveTo>
                  <a:lnTo>
                    <a:pt x="48" y="40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56" y="0"/>
                  </a:ln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614"/>
            <p:cNvSpPr>
              <a:spLocks/>
            </p:cNvSpPr>
            <p:nvPr/>
          </p:nvSpPr>
          <p:spPr bwMode="auto">
            <a:xfrm>
              <a:off x="5353340" y="3153934"/>
              <a:ext cx="128304" cy="150236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0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2147483647 h 112"/>
                <a:gd name="T16" fmla="*/ 2147483647 w 96"/>
                <a:gd name="T17" fmla="*/ 2147483647 h 112"/>
                <a:gd name="T18" fmla="*/ 2147483647 w 96"/>
                <a:gd name="T19" fmla="*/ 2147483647 h 112"/>
                <a:gd name="T20" fmla="*/ 2147483647 w 96"/>
                <a:gd name="T21" fmla="*/ 0 h 112"/>
                <a:gd name="T22" fmla="*/ 2147483647 w 96"/>
                <a:gd name="T23" fmla="*/ 0 h 112"/>
                <a:gd name="T24" fmla="*/ 2147483647 w 96"/>
                <a:gd name="T25" fmla="*/ 0 h 112"/>
                <a:gd name="T26" fmla="*/ 2147483647 w 96"/>
                <a:gd name="T27" fmla="*/ 2147483647 h 1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6"/>
                <a:gd name="T43" fmla="*/ 0 h 112"/>
                <a:gd name="T44" fmla="*/ 96 w 96"/>
                <a:gd name="T45" fmla="*/ 112 h 1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6" h="112">
                  <a:moveTo>
                    <a:pt x="40" y="24"/>
                  </a:moveTo>
                  <a:lnTo>
                    <a:pt x="40" y="48"/>
                  </a:lnTo>
                  <a:lnTo>
                    <a:pt x="16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112"/>
                  </a:lnTo>
                  <a:lnTo>
                    <a:pt x="48" y="88"/>
                  </a:lnTo>
                  <a:lnTo>
                    <a:pt x="72" y="56"/>
                  </a:lnTo>
                  <a:lnTo>
                    <a:pt x="80" y="40"/>
                  </a:lnTo>
                  <a:lnTo>
                    <a:pt x="96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615"/>
            <p:cNvSpPr>
              <a:spLocks/>
            </p:cNvSpPr>
            <p:nvPr/>
          </p:nvSpPr>
          <p:spPr bwMode="auto">
            <a:xfrm>
              <a:off x="5192137" y="3250436"/>
              <a:ext cx="182038" cy="107468"/>
            </a:xfrm>
            <a:custGeom>
              <a:avLst/>
              <a:gdLst>
                <a:gd name="T0" fmla="*/ 2147483647 w 136"/>
                <a:gd name="T1" fmla="*/ 0 h 80"/>
                <a:gd name="T2" fmla="*/ 2147483647 w 136"/>
                <a:gd name="T3" fmla="*/ 2147483647 h 80"/>
                <a:gd name="T4" fmla="*/ 2147483647 w 136"/>
                <a:gd name="T5" fmla="*/ 2147483647 h 80"/>
                <a:gd name="T6" fmla="*/ 2147483647 w 136"/>
                <a:gd name="T7" fmla="*/ 2147483647 h 80"/>
                <a:gd name="T8" fmla="*/ 0 w 136"/>
                <a:gd name="T9" fmla="*/ 2147483647 h 80"/>
                <a:gd name="T10" fmla="*/ 2147483647 w 136"/>
                <a:gd name="T11" fmla="*/ 2147483647 h 80"/>
                <a:gd name="T12" fmla="*/ 2147483647 w 136"/>
                <a:gd name="T13" fmla="*/ 2147483647 h 80"/>
                <a:gd name="T14" fmla="*/ 2147483647 w 136"/>
                <a:gd name="T15" fmla="*/ 2147483647 h 80"/>
                <a:gd name="T16" fmla="*/ 2147483647 w 136"/>
                <a:gd name="T17" fmla="*/ 2147483647 h 80"/>
                <a:gd name="T18" fmla="*/ 2147483647 w 136"/>
                <a:gd name="T19" fmla="*/ 2147483647 h 80"/>
                <a:gd name="T20" fmla="*/ 2147483647 w 136"/>
                <a:gd name="T21" fmla="*/ 2147483647 h 80"/>
                <a:gd name="T22" fmla="*/ 2147483647 w 136"/>
                <a:gd name="T23" fmla="*/ 2147483647 h 80"/>
                <a:gd name="T24" fmla="*/ 2147483647 w 136"/>
                <a:gd name="T25" fmla="*/ 2147483647 h 80"/>
                <a:gd name="T26" fmla="*/ 2147483647 w 136"/>
                <a:gd name="T27" fmla="*/ 0 h 8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6"/>
                <a:gd name="T43" fmla="*/ 0 h 80"/>
                <a:gd name="T44" fmla="*/ 136 w 136"/>
                <a:gd name="T45" fmla="*/ 80 h 8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6" h="80">
                  <a:moveTo>
                    <a:pt x="120" y="0"/>
                  </a:moveTo>
                  <a:lnTo>
                    <a:pt x="72" y="16"/>
                  </a:lnTo>
                  <a:lnTo>
                    <a:pt x="56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80"/>
                  </a:lnTo>
                  <a:lnTo>
                    <a:pt x="48" y="72"/>
                  </a:lnTo>
                  <a:lnTo>
                    <a:pt x="64" y="72"/>
                  </a:lnTo>
                  <a:lnTo>
                    <a:pt x="80" y="56"/>
                  </a:lnTo>
                  <a:lnTo>
                    <a:pt x="104" y="48"/>
                  </a:lnTo>
                  <a:lnTo>
                    <a:pt x="136" y="40"/>
                  </a:lnTo>
                  <a:lnTo>
                    <a:pt x="128" y="8"/>
                  </a:lnTo>
                  <a:lnTo>
                    <a:pt x="12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616"/>
            <p:cNvSpPr>
              <a:spLocks/>
            </p:cNvSpPr>
            <p:nvPr/>
          </p:nvSpPr>
          <p:spPr bwMode="auto">
            <a:xfrm>
              <a:off x="5062736" y="3003697"/>
              <a:ext cx="344338" cy="289507"/>
            </a:xfrm>
            <a:custGeom>
              <a:avLst/>
              <a:gdLst>
                <a:gd name="T0" fmla="*/ 2147483647 w 256"/>
                <a:gd name="T1" fmla="*/ 2147483647 h 216"/>
                <a:gd name="T2" fmla="*/ 2147483647 w 256"/>
                <a:gd name="T3" fmla="*/ 2147483647 h 216"/>
                <a:gd name="T4" fmla="*/ 2147483647 w 256"/>
                <a:gd name="T5" fmla="*/ 2147483647 h 216"/>
                <a:gd name="T6" fmla="*/ 2147483647 w 256"/>
                <a:gd name="T7" fmla="*/ 2147483647 h 216"/>
                <a:gd name="T8" fmla="*/ 2147483647 w 256"/>
                <a:gd name="T9" fmla="*/ 2147483647 h 216"/>
                <a:gd name="T10" fmla="*/ 2147483647 w 256"/>
                <a:gd name="T11" fmla="*/ 2147483647 h 216"/>
                <a:gd name="T12" fmla="*/ 2147483647 w 256"/>
                <a:gd name="T13" fmla="*/ 2147483647 h 216"/>
                <a:gd name="T14" fmla="*/ 2147483647 w 256"/>
                <a:gd name="T15" fmla="*/ 2147483647 h 216"/>
                <a:gd name="T16" fmla="*/ 2147483647 w 256"/>
                <a:gd name="T17" fmla="*/ 2147483647 h 216"/>
                <a:gd name="T18" fmla="*/ 2147483647 w 256"/>
                <a:gd name="T19" fmla="*/ 2147483647 h 216"/>
                <a:gd name="T20" fmla="*/ 2147483647 w 256"/>
                <a:gd name="T21" fmla="*/ 2147483647 h 216"/>
                <a:gd name="T22" fmla="*/ 2147483647 w 256"/>
                <a:gd name="T23" fmla="*/ 2147483647 h 216"/>
                <a:gd name="T24" fmla="*/ 2147483647 w 256"/>
                <a:gd name="T25" fmla="*/ 0 h 216"/>
                <a:gd name="T26" fmla="*/ 2147483647 w 256"/>
                <a:gd name="T27" fmla="*/ 0 h 216"/>
                <a:gd name="T28" fmla="*/ 2147483647 w 256"/>
                <a:gd name="T29" fmla="*/ 0 h 216"/>
                <a:gd name="T30" fmla="*/ 2147483647 w 256"/>
                <a:gd name="T31" fmla="*/ 2147483647 h 216"/>
                <a:gd name="T32" fmla="*/ 2147483647 w 256"/>
                <a:gd name="T33" fmla="*/ 2147483647 h 216"/>
                <a:gd name="T34" fmla="*/ 2147483647 w 256"/>
                <a:gd name="T35" fmla="*/ 2147483647 h 216"/>
                <a:gd name="T36" fmla="*/ 2147483647 w 256"/>
                <a:gd name="T37" fmla="*/ 2147483647 h 216"/>
                <a:gd name="T38" fmla="*/ 2147483647 w 256"/>
                <a:gd name="T39" fmla="*/ 2147483647 h 216"/>
                <a:gd name="T40" fmla="*/ 0 w 256"/>
                <a:gd name="T41" fmla="*/ 2147483647 h 216"/>
                <a:gd name="T42" fmla="*/ 2147483647 w 256"/>
                <a:gd name="T43" fmla="*/ 2147483647 h 216"/>
                <a:gd name="T44" fmla="*/ 2147483647 w 256"/>
                <a:gd name="T45" fmla="*/ 2147483647 h 216"/>
                <a:gd name="T46" fmla="*/ 2147483647 w 256"/>
                <a:gd name="T47" fmla="*/ 2147483647 h 216"/>
                <a:gd name="T48" fmla="*/ 2147483647 w 256"/>
                <a:gd name="T49" fmla="*/ 2147483647 h 216"/>
                <a:gd name="T50" fmla="*/ 2147483647 w 256"/>
                <a:gd name="T51" fmla="*/ 2147483647 h 216"/>
                <a:gd name="T52" fmla="*/ 2147483647 w 256"/>
                <a:gd name="T53" fmla="*/ 2147483647 h 216"/>
                <a:gd name="T54" fmla="*/ 2147483647 w 256"/>
                <a:gd name="T55" fmla="*/ 2147483647 h 216"/>
                <a:gd name="T56" fmla="*/ 2147483647 w 256"/>
                <a:gd name="T57" fmla="*/ 2147483647 h 216"/>
                <a:gd name="T58" fmla="*/ 2147483647 w 256"/>
                <a:gd name="T59" fmla="*/ 2147483647 h 216"/>
                <a:gd name="T60" fmla="*/ 2147483647 w 256"/>
                <a:gd name="T61" fmla="*/ 2147483647 h 216"/>
                <a:gd name="T62" fmla="*/ 2147483647 w 256"/>
                <a:gd name="T63" fmla="*/ 2147483647 h 216"/>
                <a:gd name="T64" fmla="*/ 2147483647 w 256"/>
                <a:gd name="T65" fmla="*/ 2147483647 h 21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56"/>
                <a:gd name="T100" fmla="*/ 0 h 216"/>
                <a:gd name="T101" fmla="*/ 256 w 256"/>
                <a:gd name="T102" fmla="*/ 216 h 21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56" h="216">
                  <a:moveTo>
                    <a:pt x="256" y="136"/>
                  </a:moveTo>
                  <a:lnTo>
                    <a:pt x="224" y="128"/>
                  </a:lnTo>
                  <a:lnTo>
                    <a:pt x="208" y="112"/>
                  </a:lnTo>
                  <a:lnTo>
                    <a:pt x="216" y="96"/>
                  </a:lnTo>
                  <a:lnTo>
                    <a:pt x="208" y="96"/>
                  </a:lnTo>
                  <a:lnTo>
                    <a:pt x="192" y="88"/>
                  </a:lnTo>
                  <a:lnTo>
                    <a:pt x="184" y="64"/>
                  </a:lnTo>
                  <a:lnTo>
                    <a:pt x="168" y="48"/>
                  </a:lnTo>
                  <a:lnTo>
                    <a:pt x="160" y="48"/>
                  </a:lnTo>
                  <a:lnTo>
                    <a:pt x="144" y="40"/>
                  </a:lnTo>
                  <a:lnTo>
                    <a:pt x="112" y="32"/>
                  </a:lnTo>
                  <a:lnTo>
                    <a:pt x="104" y="24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16" y="32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8" y="56"/>
                  </a:lnTo>
                  <a:lnTo>
                    <a:pt x="40" y="112"/>
                  </a:lnTo>
                  <a:lnTo>
                    <a:pt x="56" y="128"/>
                  </a:lnTo>
                  <a:lnTo>
                    <a:pt x="64" y="152"/>
                  </a:lnTo>
                  <a:lnTo>
                    <a:pt x="72" y="184"/>
                  </a:lnTo>
                  <a:lnTo>
                    <a:pt x="96" y="208"/>
                  </a:lnTo>
                  <a:lnTo>
                    <a:pt x="96" y="216"/>
                  </a:lnTo>
                  <a:lnTo>
                    <a:pt x="112" y="208"/>
                  </a:lnTo>
                  <a:lnTo>
                    <a:pt x="152" y="208"/>
                  </a:lnTo>
                  <a:lnTo>
                    <a:pt x="168" y="200"/>
                  </a:lnTo>
                  <a:lnTo>
                    <a:pt x="216" y="184"/>
                  </a:lnTo>
                  <a:lnTo>
                    <a:pt x="256" y="13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617"/>
            <p:cNvSpPr>
              <a:spLocks/>
            </p:cNvSpPr>
            <p:nvPr/>
          </p:nvSpPr>
          <p:spPr bwMode="auto">
            <a:xfrm>
              <a:off x="5353340" y="3185735"/>
              <a:ext cx="53734" cy="64701"/>
            </a:xfrm>
            <a:custGeom>
              <a:avLst/>
              <a:gdLst>
                <a:gd name="T0" fmla="*/ 0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0 h 48"/>
                <a:gd name="T8" fmla="*/ 0 w 40"/>
                <a:gd name="T9" fmla="*/ 2147483647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48"/>
                <a:gd name="T17" fmla="*/ 40 w 40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48">
                  <a:moveTo>
                    <a:pt x="0" y="48"/>
                  </a:moveTo>
                  <a:lnTo>
                    <a:pt x="16" y="40"/>
                  </a:lnTo>
                  <a:lnTo>
                    <a:pt x="40" y="24"/>
                  </a:lnTo>
                  <a:lnTo>
                    <a:pt x="40" y="0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618"/>
            <p:cNvSpPr>
              <a:spLocks/>
            </p:cNvSpPr>
            <p:nvPr/>
          </p:nvSpPr>
          <p:spPr bwMode="auto">
            <a:xfrm>
              <a:off x="5127437" y="2896229"/>
              <a:ext cx="172168" cy="171072"/>
            </a:xfrm>
            <a:custGeom>
              <a:avLst/>
              <a:gdLst>
                <a:gd name="T0" fmla="*/ 2147483647 w 128"/>
                <a:gd name="T1" fmla="*/ 2147483647 h 128"/>
                <a:gd name="T2" fmla="*/ 2147483647 w 128"/>
                <a:gd name="T3" fmla="*/ 2147483647 h 128"/>
                <a:gd name="T4" fmla="*/ 2147483647 w 128"/>
                <a:gd name="T5" fmla="*/ 2147483647 h 128"/>
                <a:gd name="T6" fmla="*/ 2147483647 w 128"/>
                <a:gd name="T7" fmla="*/ 2147483647 h 128"/>
                <a:gd name="T8" fmla="*/ 2147483647 w 128"/>
                <a:gd name="T9" fmla="*/ 0 h 128"/>
                <a:gd name="T10" fmla="*/ 2147483647 w 128"/>
                <a:gd name="T11" fmla="*/ 0 h 128"/>
                <a:gd name="T12" fmla="*/ 2147483647 w 128"/>
                <a:gd name="T13" fmla="*/ 0 h 128"/>
                <a:gd name="T14" fmla="*/ 2147483647 w 128"/>
                <a:gd name="T15" fmla="*/ 0 h 128"/>
                <a:gd name="T16" fmla="*/ 2147483647 w 128"/>
                <a:gd name="T17" fmla="*/ 2147483647 h 128"/>
                <a:gd name="T18" fmla="*/ 2147483647 w 128"/>
                <a:gd name="T19" fmla="*/ 2147483647 h 128"/>
                <a:gd name="T20" fmla="*/ 2147483647 w 128"/>
                <a:gd name="T21" fmla="*/ 2147483647 h 128"/>
                <a:gd name="T22" fmla="*/ 0 w 128"/>
                <a:gd name="T23" fmla="*/ 2147483647 h 128"/>
                <a:gd name="T24" fmla="*/ 0 w 128"/>
                <a:gd name="T25" fmla="*/ 2147483647 h 128"/>
                <a:gd name="T26" fmla="*/ 2147483647 w 128"/>
                <a:gd name="T27" fmla="*/ 2147483647 h 128"/>
                <a:gd name="T28" fmla="*/ 2147483647 w 128"/>
                <a:gd name="T29" fmla="*/ 2147483647 h 128"/>
                <a:gd name="T30" fmla="*/ 2147483647 w 128"/>
                <a:gd name="T31" fmla="*/ 2147483647 h 128"/>
                <a:gd name="T32" fmla="*/ 2147483647 w 128"/>
                <a:gd name="T33" fmla="*/ 2147483647 h 128"/>
                <a:gd name="T34" fmla="*/ 2147483647 w 128"/>
                <a:gd name="T35" fmla="*/ 2147483647 h 128"/>
                <a:gd name="T36" fmla="*/ 2147483647 w 128"/>
                <a:gd name="T37" fmla="*/ 2147483647 h 128"/>
                <a:gd name="T38" fmla="*/ 2147483647 w 128"/>
                <a:gd name="T39" fmla="*/ 2147483647 h 128"/>
                <a:gd name="T40" fmla="*/ 2147483647 w 128"/>
                <a:gd name="T41" fmla="*/ 2147483647 h 128"/>
                <a:gd name="T42" fmla="*/ 2147483647 w 128"/>
                <a:gd name="T43" fmla="*/ 2147483647 h 128"/>
                <a:gd name="T44" fmla="*/ 2147483647 w 128"/>
                <a:gd name="T45" fmla="*/ 2147483647 h 1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128"/>
                <a:gd name="T71" fmla="*/ 128 w 128"/>
                <a:gd name="T72" fmla="*/ 128 h 1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128">
                  <a:moveTo>
                    <a:pt x="112" y="80"/>
                  </a:moveTo>
                  <a:lnTo>
                    <a:pt x="88" y="56"/>
                  </a:lnTo>
                  <a:lnTo>
                    <a:pt x="88" y="40"/>
                  </a:lnTo>
                  <a:lnTo>
                    <a:pt x="88" y="24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24" y="48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16" y="80"/>
                  </a:lnTo>
                  <a:lnTo>
                    <a:pt x="56" y="104"/>
                  </a:lnTo>
                  <a:lnTo>
                    <a:pt x="64" y="112"/>
                  </a:lnTo>
                  <a:lnTo>
                    <a:pt x="96" y="120"/>
                  </a:lnTo>
                  <a:lnTo>
                    <a:pt x="112" y="128"/>
                  </a:lnTo>
                  <a:lnTo>
                    <a:pt x="120" y="128"/>
                  </a:lnTo>
                  <a:lnTo>
                    <a:pt x="120" y="120"/>
                  </a:lnTo>
                  <a:lnTo>
                    <a:pt x="128" y="112"/>
                  </a:lnTo>
                  <a:lnTo>
                    <a:pt x="120" y="96"/>
                  </a:lnTo>
                  <a:lnTo>
                    <a:pt x="112" y="8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619"/>
            <p:cNvSpPr>
              <a:spLocks/>
            </p:cNvSpPr>
            <p:nvPr/>
          </p:nvSpPr>
          <p:spPr bwMode="auto">
            <a:xfrm>
              <a:off x="5342373" y="3132002"/>
              <a:ext cx="85536" cy="53734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2147483647 h 40"/>
                <a:gd name="T6" fmla="*/ 2147483647 w 64"/>
                <a:gd name="T7" fmla="*/ 2147483647 h 40"/>
                <a:gd name="T8" fmla="*/ 2147483647 w 64"/>
                <a:gd name="T9" fmla="*/ 0 h 40"/>
                <a:gd name="T10" fmla="*/ 2147483647 w 64"/>
                <a:gd name="T11" fmla="*/ 2147483647 h 40"/>
                <a:gd name="T12" fmla="*/ 2147483647 w 64"/>
                <a:gd name="T13" fmla="*/ 0 h 40"/>
                <a:gd name="T14" fmla="*/ 0 w 64"/>
                <a:gd name="T15" fmla="*/ 2147483647 h 40"/>
                <a:gd name="T16" fmla="*/ 2147483647 w 64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40"/>
                <a:gd name="T29" fmla="*/ 64 w 6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40">
                  <a:moveTo>
                    <a:pt x="16" y="32"/>
                  </a:moveTo>
                  <a:lnTo>
                    <a:pt x="48" y="40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56" y="0"/>
                  </a:ln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620"/>
            <p:cNvSpPr>
              <a:spLocks/>
            </p:cNvSpPr>
            <p:nvPr/>
          </p:nvSpPr>
          <p:spPr bwMode="auto">
            <a:xfrm>
              <a:off x="5127437" y="2896229"/>
              <a:ext cx="172168" cy="171072"/>
            </a:xfrm>
            <a:custGeom>
              <a:avLst/>
              <a:gdLst>
                <a:gd name="T0" fmla="*/ 2147483647 w 128"/>
                <a:gd name="T1" fmla="*/ 2147483647 h 128"/>
                <a:gd name="T2" fmla="*/ 2147483647 w 128"/>
                <a:gd name="T3" fmla="*/ 2147483647 h 128"/>
                <a:gd name="T4" fmla="*/ 2147483647 w 128"/>
                <a:gd name="T5" fmla="*/ 2147483647 h 128"/>
                <a:gd name="T6" fmla="*/ 2147483647 w 128"/>
                <a:gd name="T7" fmla="*/ 2147483647 h 128"/>
                <a:gd name="T8" fmla="*/ 2147483647 w 128"/>
                <a:gd name="T9" fmla="*/ 0 h 128"/>
                <a:gd name="T10" fmla="*/ 2147483647 w 128"/>
                <a:gd name="T11" fmla="*/ 0 h 128"/>
                <a:gd name="T12" fmla="*/ 2147483647 w 128"/>
                <a:gd name="T13" fmla="*/ 0 h 128"/>
                <a:gd name="T14" fmla="*/ 2147483647 w 128"/>
                <a:gd name="T15" fmla="*/ 0 h 128"/>
                <a:gd name="T16" fmla="*/ 2147483647 w 128"/>
                <a:gd name="T17" fmla="*/ 2147483647 h 128"/>
                <a:gd name="T18" fmla="*/ 2147483647 w 128"/>
                <a:gd name="T19" fmla="*/ 2147483647 h 128"/>
                <a:gd name="T20" fmla="*/ 2147483647 w 128"/>
                <a:gd name="T21" fmla="*/ 2147483647 h 128"/>
                <a:gd name="T22" fmla="*/ 0 w 128"/>
                <a:gd name="T23" fmla="*/ 2147483647 h 128"/>
                <a:gd name="T24" fmla="*/ 0 w 128"/>
                <a:gd name="T25" fmla="*/ 2147483647 h 128"/>
                <a:gd name="T26" fmla="*/ 2147483647 w 128"/>
                <a:gd name="T27" fmla="*/ 2147483647 h 128"/>
                <a:gd name="T28" fmla="*/ 2147483647 w 128"/>
                <a:gd name="T29" fmla="*/ 2147483647 h 128"/>
                <a:gd name="T30" fmla="*/ 2147483647 w 128"/>
                <a:gd name="T31" fmla="*/ 2147483647 h 128"/>
                <a:gd name="T32" fmla="*/ 2147483647 w 128"/>
                <a:gd name="T33" fmla="*/ 2147483647 h 128"/>
                <a:gd name="T34" fmla="*/ 2147483647 w 128"/>
                <a:gd name="T35" fmla="*/ 2147483647 h 128"/>
                <a:gd name="T36" fmla="*/ 2147483647 w 128"/>
                <a:gd name="T37" fmla="*/ 2147483647 h 128"/>
                <a:gd name="T38" fmla="*/ 2147483647 w 128"/>
                <a:gd name="T39" fmla="*/ 2147483647 h 128"/>
                <a:gd name="T40" fmla="*/ 2147483647 w 128"/>
                <a:gd name="T41" fmla="*/ 2147483647 h 128"/>
                <a:gd name="T42" fmla="*/ 2147483647 w 128"/>
                <a:gd name="T43" fmla="*/ 2147483647 h 128"/>
                <a:gd name="T44" fmla="*/ 2147483647 w 128"/>
                <a:gd name="T45" fmla="*/ 2147483647 h 1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128"/>
                <a:gd name="T71" fmla="*/ 128 w 128"/>
                <a:gd name="T72" fmla="*/ 128 h 1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128">
                  <a:moveTo>
                    <a:pt x="112" y="80"/>
                  </a:moveTo>
                  <a:lnTo>
                    <a:pt x="88" y="56"/>
                  </a:lnTo>
                  <a:lnTo>
                    <a:pt x="88" y="40"/>
                  </a:lnTo>
                  <a:lnTo>
                    <a:pt x="88" y="24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24" y="48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16" y="80"/>
                  </a:lnTo>
                  <a:lnTo>
                    <a:pt x="56" y="104"/>
                  </a:lnTo>
                  <a:lnTo>
                    <a:pt x="64" y="112"/>
                  </a:lnTo>
                  <a:lnTo>
                    <a:pt x="96" y="120"/>
                  </a:lnTo>
                  <a:lnTo>
                    <a:pt x="112" y="128"/>
                  </a:lnTo>
                  <a:lnTo>
                    <a:pt x="120" y="128"/>
                  </a:lnTo>
                  <a:lnTo>
                    <a:pt x="120" y="120"/>
                  </a:lnTo>
                  <a:lnTo>
                    <a:pt x="128" y="112"/>
                  </a:lnTo>
                  <a:lnTo>
                    <a:pt x="120" y="96"/>
                  </a:lnTo>
                  <a:lnTo>
                    <a:pt x="112" y="8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621"/>
            <p:cNvSpPr>
              <a:spLocks/>
            </p:cNvSpPr>
            <p:nvPr/>
          </p:nvSpPr>
          <p:spPr bwMode="auto">
            <a:xfrm>
              <a:off x="5223939" y="2842495"/>
              <a:ext cx="322405" cy="300473"/>
            </a:xfrm>
            <a:custGeom>
              <a:avLst/>
              <a:gdLst>
                <a:gd name="T0" fmla="*/ 2147483647 w 240"/>
                <a:gd name="T1" fmla="*/ 2147483647 h 224"/>
                <a:gd name="T2" fmla="*/ 2147483647 w 240"/>
                <a:gd name="T3" fmla="*/ 2147483647 h 224"/>
                <a:gd name="T4" fmla="*/ 2147483647 w 240"/>
                <a:gd name="T5" fmla="*/ 2147483647 h 224"/>
                <a:gd name="T6" fmla="*/ 2147483647 w 240"/>
                <a:gd name="T7" fmla="*/ 2147483647 h 224"/>
                <a:gd name="T8" fmla="*/ 2147483647 w 240"/>
                <a:gd name="T9" fmla="*/ 2147483647 h 224"/>
                <a:gd name="T10" fmla="*/ 2147483647 w 240"/>
                <a:gd name="T11" fmla="*/ 2147483647 h 224"/>
                <a:gd name="T12" fmla="*/ 2147483647 w 240"/>
                <a:gd name="T13" fmla="*/ 2147483647 h 224"/>
                <a:gd name="T14" fmla="*/ 2147483647 w 240"/>
                <a:gd name="T15" fmla="*/ 2147483647 h 224"/>
                <a:gd name="T16" fmla="*/ 2147483647 w 240"/>
                <a:gd name="T17" fmla="*/ 2147483647 h 224"/>
                <a:gd name="T18" fmla="*/ 2147483647 w 240"/>
                <a:gd name="T19" fmla="*/ 2147483647 h 224"/>
                <a:gd name="T20" fmla="*/ 2147483647 w 240"/>
                <a:gd name="T21" fmla="*/ 2147483647 h 224"/>
                <a:gd name="T22" fmla="*/ 2147483647 w 240"/>
                <a:gd name="T23" fmla="*/ 2147483647 h 224"/>
                <a:gd name="T24" fmla="*/ 2147483647 w 240"/>
                <a:gd name="T25" fmla="*/ 2147483647 h 224"/>
                <a:gd name="T26" fmla="*/ 2147483647 w 240"/>
                <a:gd name="T27" fmla="*/ 2147483647 h 224"/>
                <a:gd name="T28" fmla="*/ 2147483647 w 240"/>
                <a:gd name="T29" fmla="*/ 2147483647 h 224"/>
                <a:gd name="T30" fmla="*/ 2147483647 w 240"/>
                <a:gd name="T31" fmla="*/ 2147483647 h 224"/>
                <a:gd name="T32" fmla="*/ 2147483647 w 240"/>
                <a:gd name="T33" fmla="*/ 2147483647 h 224"/>
                <a:gd name="T34" fmla="*/ 2147483647 w 240"/>
                <a:gd name="T35" fmla="*/ 2147483647 h 224"/>
                <a:gd name="T36" fmla="*/ 2147483647 w 240"/>
                <a:gd name="T37" fmla="*/ 2147483647 h 224"/>
                <a:gd name="T38" fmla="*/ 2147483647 w 240"/>
                <a:gd name="T39" fmla="*/ 0 h 224"/>
                <a:gd name="T40" fmla="*/ 2147483647 w 240"/>
                <a:gd name="T41" fmla="*/ 2147483647 h 224"/>
                <a:gd name="T42" fmla="*/ 2147483647 w 240"/>
                <a:gd name="T43" fmla="*/ 2147483647 h 224"/>
                <a:gd name="T44" fmla="*/ 0 w 240"/>
                <a:gd name="T45" fmla="*/ 0 h 224"/>
                <a:gd name="T46" fmla="*/ 0 w 240"/>
                <a:gd name="T47" fmla="*/ 2147483647 h 224"/>
                <a:gd name="T48" fmla="*/ 0 w 240"/>
                <a:gd name="T49" fmla="*/ 2147483647 h 224"/>
                <a:gd name="T50" fmla="*/ 2147483647 w 240"/>
                <a:gd name="T51" fmla="*/ 2147483647 h 224"/>
                <a:gd name="T52" fmla="*/ 2147483647 w 240"/>
                <a:gd name="T53" fmla="*/ 2147483647 h 224"/>
                <a:gd name="T54" fmla="*/ 2147483647 w 240"/>
                <a:gd name="T55" fmla="*/ 2147483647 h 224"/>
                <a:gd name="T56" fmla="*/ 2147483647 w 240"/>
                <a:gd name="T57" fmla="*/ 2147483647 h 224"/>
                <a:gd name="T58" fmla="*/ 2147483647 w 240"/>
                <a:gd name="T59" fmla="*/ 2147483647 h 224"/>
                <a:gd name="T60" fmla="*/ 2147483647 w 240"/>
                <a:gd name="T61" fmla="*/ 2147483647 h 224"/>
                <a:gd name="T62" fmla="*/ 2147483647 w 240"/>
                <a:gd name="T63" fmla="*/ 2147483647 h 224"/>
                <a:gd name="T64" fmla="*/ 2147483647 w 240"/>
                <a:gd name="T65" fmla="*/ 2147483647 h 224"/>
                <a:gd name="T66" fmla="*/ 2147483647 w 240"/>
                <a:gd name="T67" fmla="*/ 2147483647 h 224"/>
                <a:gd name="T68" fmla="*/ 2147483647 w 240"/>
                <a:gd name="T69" fmla="*/ 2147483647 h 224"/>
                <a:gd name="T70" fmla="*/ 2147483647 w 240"/>
                <a:gd name="T71" fmla="*/ 2147483647 h 224"/>
                <a:gd name="T72" fmla="*/ 2147483647 w 240"/>
                <a:gd name="T73" fmla="*/ 2147483647 h 224"/>
                <a:gd name="T74" fmla="*/ 2147483647 w 240"/>
                <a:gd name="T75" fmla="*/ 2147483647 h 224"/>
                <a:gd name="T76" fmla="*/ 2147483647 w 240"/>
                <a:gd name="T77" fmla="*/ 2147483647 h 224"/>
                <a:gd name="T78" fmla="*/ 2147483647 w 240"/>
                <a:gd name="T79" fmla="*/ 2147483647 h 224"/>
                <a:gd name="T80" fmla="*/ 2147483647 w 240"/>
                <a:gd name="T81" fmla="*/ 2147483647 h 224"/>
                <a:gd name="T82" fmla="*/ 2147483647 w 240"/>
                <a:gd name="T83" fmla="*/ 2147483647 h 224"/>
                <a:gd name="T84" fmla="*/ 2147483647 w 240"/>
                <a:gd name="T85" fmla="*/ 2147483647 h 224"/>
                <a:gd name="T86" fmla="*/ 2147483647 w 240"/>
                <a:gd name="T87" fmla="*/ 2147483647 h 224"/>
                <a:gd name="T88" fmla="*/ 2147483647 w 240"/>
                <a:gd name="T89" fmla="*/ 2147483647 h 224"/>
                <a:gd name="T90" fmla="*/ 2147483647 w 240"/>
                <a:gd name="T91" fmla="*/ 2147483647 h 22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40"/>
                <a:gd name="T139" fmla="*/ 0 h 224"/>
                <a:gd name="T140" fmla="*/ 240 w 240"/>
                <a:gd name="T141" fmla="*/ 224 h 22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40" h="224">
                  <a:moveTo>
                    <a:pt x="208" y="152"/>
                  </a:moveTo>
                  <a:lnTo>
                    <a:pt x="216" y="128"/>
                  </a:lnTo>
                  <a:lnTo>
                    <a:pt x="200" y="120"/>
                  </a:lnTo>
                  <a:lnTo>
                    <a:pt x="200" y="104"/>
                  </a:lnTo>
                  <a:lnTo>
                    <a:pt x="208" y="88"/>
                  </a:lnTo>
                  <a:lnTo>
                    <a:pt x="208" y="48"/>
                  </a:lnTo>
                  <a:lnTo>
                    <a:pt x="192" y="48"/>
                  </a:lnTo>
                  <a:lnTo>
                    <a:pt x="176" y="32"/>
                  </a:lnTo>
                  <a:lnTo>
                    <a:pt x="160" y="24"/>
                  </a:lnTo>
                  <a:lnTo>
                    <a:pt x="144" y="24"/>
                  </a:lnTo>
                  <a:lnTo>
                    <a:pt x="120" y="32"/>
                  </a:lnTo>
                  <a:lnTo>
                    <a:pt x="120" y="40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72" y="40"/>
                  </a:lnTo>
                  <a:lnTo>
                    <a:pt x="56" y="40"/>
                  </a:lnTo>
                  <a:lnTo>
                    <a:pt x="56" y="24"/>
                  </a:lnTo>
                  <a:lnTo>
                    <a:pt x="48" y="16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24" y="16"/>
                  </a:lnTo>
                  <a:lnTo>
                    <a:pt x="8" y="8"/>
                  </a:lnTo>
                  <a:lnTo>
                    <a:pt x="0" y="0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16" y="64"/>
                  </a:lnTo>
                  <a:lnTo>
                    <a:pt x="16" y="80"/>
                  </a:lnTo>
                  <a:lnTo>
                    <a:pt x="16" y="96"/>
                  </a:lnTo>
                  <a:lnTo>
                    <a:pt x="40" y="120"/>
                  </a:lnTo>
                  <a:lnTo>
                    <a:pt x="48" y="136"/>
                  </a:lnTo>
                  <a:lnTo>
                    <a:pt x="56" y="152"/>
                  </a:lnTo>
                  <a:lnTo>
                    <a:pt x="56" y="144"/>
                  </a:lnTo>
                  <a:lnTo>
                    <a:pt x="72" y="160"/>
                  </a:lnTo>
                  <a:lnTo>
                    <a:pt x="88" y="176"/>
                  </a:lnTo>
                  <a:lnTo>
                    <a:pt x="112" y="192"/>
                  </a:lnTo>
                  <a:lnTo>
                    <a:pt x="136" y="200"/>
                  </a:lnTo>
                  <a:lnTo>
                    <a:pt x="152" y="192"/>
                  </a:lnTo>
                  <a:lnTo>
                    <a:pt x="168" y="208"/>
                  </a:lnTo>
                  <a:lnTo>
                    <a:pt x="208" y="224"/>
                  </a:lnTo>
                  <a:lnTo>
                    <a:pt x="216" y="224"/>
                  </a:lnTo>
                  <a:lnTo>
                    <a:pt x="216" y="208"/>
                  </a:lnTo>
                  <a:lnTo>
                    <a:pt x="240" y="200"/>
                  </a:lnTo>
                  <a:lnTo>
                    <a:pt x="232" y="184"/>
                  </a:lnTo>
                  <a:lnTo>
                    <a:pt x="232" y="176"/>
                  </a:lnTo>
                  <a:lnTo>
                    <a:pt x="216" y="160"/>
                  </a:lnTo>
                  <a:lnTo>
                    <a:pt x="208" y="15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622"/>
            <p:cNvSpPr>
              <a:spLocks/>
            </p:cNvSpPr>
            <p:nvPr/>
          </p:nvSpPr>
          <p:spPr bwMode="auto">
            <a:xfrm>
              <a:off x="5503576" y="2907195"/>
              <a:ext cx="278541" cy="256608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2147483647 h 192"/>
                <a:gd name="T24" fmla="*/ 2147483647 w 208"/>
                <a:gd name="T25" fmla="*/ 0 h 192"/>
                <a:gd name="T26" fmla="*/ 2147483647 w 208"/>
                <a:gd name="T27" fmla="*/ 0 h 192"/>
                <a:gd name="T28" fmla="*/ 2147483647 w 208"/>
                <a:gd name="T29" fmla="*/ 0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2147483647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0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2147483647 w 208"/>
                <a:gd name="T67" fmla="*/ 2147483647 h 192"/>
                <a:gd name="T68" fmla="*/ 2147483647 w 208"/>
                <a:gd name="T69" fmla="*/ 2147483647 h 192"/>
                <a:gd name="T70" fmla="*/ 2147483647 w 208"/>
                <a:gd name="T71" fmla="*/ 2147483647 h 192"/>
                <a:gd name="T72" fmla="*/ 2147483647 w 208"/>
                <a:gd name="T73" fmla="*/ 2147483647 h 192"/>
                <a:gd name="T74" fmla="*/ 2147483647 w 208"/>
                <a:gd name="T75" fmla="*/ 2147483647 h 19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192"/>
                <a:gd name="T116" fmla="*/ 208 w 208"/>
                <a:gd name="T117" fmla="*/ 192 h 19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192">
                  <a:moveTo>
                    <a:pt x="112" y="184"/>
                  </a:moveTo>
                  <a:lnTo>
                    <a:pt x="128" y="176"/>
                  </a:lnTo>
                  <a:lnTo>
                    <a:pt x="120" y="160"/>
                  </a:lnTo>
                  <a:lnTo>
                    <a:pt x="112" y="144"/>
                  </a:lnTo>
                  <a:lnTo>
                    <a:pt x="120" y="136"/>
                  </a:lnTo>
                  <a:lnTo>
                    <a:pt x="136" y="136"/>
                  </a:lnTo>
                  <a:lnTo>
                    <a:pt x="160" y="96"/>
                  </a:lnTo>
                  <a:lnTo>
                    <a:pt x="168" y="80"/>
                  </a:lnTo>
                  <a:lnTo>
                    <a:pt x="176" y="64"/>
                  </a:lnTo>
                  <a:lnTo>
                    <a:pt x="168" y="56"/>
                  </a:lnTo>
                  <a:lnTo>
                    <a:pt x="168" y="32"/>
                  </a:lnTo>
                  <a:lnTo>
                    <a:pt x="208" y="24"/>
                  </a:lnTo>
                  <a:lnTo>
                    <a:pt x="192" y="0"/>
                  </a:lnTo>
                  <a:lnTo>
                    <a:pt x="176" y="0"/>
                  </a:lnTo>
                  <a:lnTo>
                    <a:pt x="152" y="0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0" y="40"/>
                  </a:lnTo>
                  <a:lnTo>
                    <a:pt x="112" y="48"/>
                  </a:lnTo>
                  <a:lnTo>
                    <a:pt x="112" y="56"/>
                  </a:lnTo>
                  <a:lnTo>
                    <a:pt x="104" y="72"/>
                  </a:lnTo>
                  <a:lnTo>
                    <a:pt x="80" y="80"/>
                  </a:lnTo>
                  <a:lnTo>
                    <a:pt x="72" y="88"/>
                  </a:lnTo>
                  <a:lnTo>
                    <a:pt x="56" y="112"/>
                  </a:lnTo>
                  <a:lnTo>
                    <a:pt x="32" y="112"/>
                  </a:lnTo>
                  <a:lnTo>
                    <a:pt x="16" y="104"/>
                  </a:lnTo>
                  <a:lnTo>
                    <a:pt x="0" y="104"/>
                  </a:lnTo>
                  <a:lnTo>
                    <a:pt x="8" y="112"/>
                  </a:lnTo>
                  <a:lnTo>
                    <a:pt x="24" y="128"/>
                  </a:lnTo>
                  <a:lnTo>
                    <a:pt x="24" y="136"/>
                  </a:lnTo>
                  <a:lnTo>
                    <a:pt x="32" y="152"/>
                  </a:lnTo>
                  <a:lnTo>
                    <a:pt x="8" y="160"/>
                  </a:lnTo>
                  <a:lnTo>
                    <a:pt x="8" y="176"/>
                  </a:lnTo>
                  <a:lnTo>
                    <a:pt x="32" y="168"/>
                  </a:lnTo>
                  <a:lnTo>
                    <a:pt x="72" y="168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112" y="18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623"/>
            <p:cNvSpPr>
              <a:spLocks/>
            </p:cNvSpPr>
            <p:nvPr/>
          </p:nvSpPr>
          <p:spPr bwMode="auto">
            <a:xfrm>
              <a:off x="5622010" y="2928031"/>
              <a:ext cx="493477" cy="515410"/>
            </a:xfrm>
            <a:custGeom>
              <a:avLst/>
              <a:gdLst>
                <a:gd name="T0" fmla="*/ 2147483647 w 368"/>
                <a:gd name="T1" fmla="*/ 2147483647 h 384"/>
                <a:gd name="T2" fmla="*/ 2147483647 w 368"/>
                <a:gd name="T3" fmla="*/ 2147483647 h 384"/>
                <a:gd name="T4" fmla="*/ 2147483647 w 368"/>
                <a:gd name="T5" fmla="*/ 2147483647 h 384"/>
                <a:gd name="T6" fmla="*/ 2147483647 w 368"/>
                <a:gd name="T7" fmla="*/ 2147483647 h 384"/>
                <a:gd name="T8" fmla="*/ 2147483647 w 368"/>
                <a:gd name="T9" fmla="*/ 2147483647 h 384"/>
                <a:gd name="T10" fmla="*/ 2147483647 w 368"/>
                <a:gd name="T11" fmla="*/ 2147483647 h 384"/>
                <a:gd name="T12" fmla="*/ 2147483647 w 368"/>
                <a:gd name="T13" fmla="*/ 2147483647 h 384"/>
                <a:gd name="T14" fmla="*/ 2147483647 w 368"/>
                <a:gd name="T15" fmla="*/ 2147483647 h 384"/>
                <a:gd name="T16" fmla="*/ 2147483647 w 368"/>
                <a:gd name="T17" fmla="*/ 2147483647 h 384"/>
                <a:gd name="T18" fmla="*/ 2147483647 w 368"/>
                <a:gd name="T19" fmla="*/ 2147483647 h 384"/>
                <a:gd name="T20" fmla="*/ 2147483647 w 368"/>
                <a:gd name="T21" fmla="*/ 2147483647 h 384"/>
                <a:gd name="T22" fmla="*/ 2147483647 w 368"/>
                <a:gd name="T23" fmla="*/ 2147483647 h 384"/>
                <a:gd name="T24" fmla="*/ 2147483647 w 368"/>
                <a:gd name="T25" fmla="*/ 0 h 384"/>
                <a:gd name="T26" fmla="*/ 2147483647 w 368"/>
                <a:gd name="T27" fmla="*/ 2147483647 h 384"/>
                <a:gd name="T28" fmla="*/ 2147483647 w 368"/>
                <a:gd name="T29" fmla="*/ 2147483647 h 384"/>
                <a:gd name="T30" fmla="*/ 2147483647 w 368"/>
                <a:gd name="T31" fmla="*/ 2147483647 h 384"/>
                <a:gd name="T32" fmla="*/ 2147483647 w 368"/>
                <a:gd name="T33" fmla="*/ 2147483647 h 384"/>
                <a:gd name="T34" fmla="*/ 2147483647 w 368"/>
                <a:gd name="T35" fmla="*/ 2147483647 h 384"/>
                <a:gd name="T36" fmla="*/ 2147483647 w 368"/>
                <a:gd name="T37" fmla="*/ 2147483647 h 384"/>
                <a:gd name="T38" fmla="*/ 2147483647 w 368"/>
                <a:gd name="T39" fmla="*/ 2147483647 h 384"/>
                <a:gd name="T40" fmla="*/ 2147483647 w 368"/>
                <a:gd name="T41" fmla="*/ 2147483647 h 384"/>
                <a:gd name="T42" fmla="*/ 2147483647 w 368"/>
                <a:gd name="T43" fmla="*/ 2147483647 h 384"/>
                <a:gd name="T44" fmla="*/ 2147483647 w 368"/>
                <a:gd name="T45" fmla="*/ 2147483647 h 384"/>
                <a:gd name="T46" fmla="*/ 2147483647 w 368"/>
                <a:gd name="T47" fmla="*/ 2147483647 h 384"/>
                <a:gd name="T48" fmla="*/ 2147483647 w 368"/>
                <a:gd name="T49" fmla="*/ 2147483647 h 384"/>
                <a:gd name="T50" fmla="*/ 2147483647 w 368"/>
                <a:gd name="T51" fmla="*/ 2147483647 h 384"/>
                <a:gd name="T52" fmla="*/ 2147483647 w 368"/>
                <a:gd name="T53" fmla="*/ 2147483647 h 384"/>
                <a:gd name="T54" fmla="*/ 2147483647 w 368"/>
                <a:gd name="T55" fmla="*/ 2147483647 h 384"/>
                <a:gd name="T56" fmla="*/ 2147483647 w 368"/>
                <a:gd name="T57" fmla="*/ 2147483647 h 384"/>
                <a:gd name="T58" fmla="*/ 2147483647 w 368"/>
                <a:gd name="T59" fmla="*/ 2147483647 h 384"/>
                <a:gd name="T60" fmla="*/ 2147483647 w 368"/>
                <a:gd name="T61" fmla="*/ 2147483647 h 384"/>
                <a:gd name="T62" fmla="*/ 2147483647 w 368"/>
                <a:gd name="T63" fmla="*/ 2147483647 h 384"/>
                <a:gd name="T64" fmla="*/ 2147483647 w 368"/>
                <a:gd name="T65" fmla="*/ 2147483647 h 384"/>
                <a:gd name="T66" fmla="*/ 2147483647 w 368"/>
                <a:gd name="T67" fmla="*/ 2147483647 h 384"/>
                <a:gd name="T68" fmla="*/ 2147483647 w 368"/>
                <a:gd name="T69" fmla="*/ 2147483647 h 384"/>
                <a:gd name="T70" fmla="*/ 2147483647 w 368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68"/>
                <a:gd name="T109" fmla="*/ 0 h 384"/>
                <a:gd name="T110" fmla="*/ 368 w 368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68" h="384">
                  <a:moveTo>
                    <a:pt x="328" y="168"/>
                  </a:moveTo>
                  <a:lnTo>
                    <a:pt x="344" y="160"/>
                  </a:lnTo>
                  <a:lnTo>
                    <a:pt x="352" y="136"/>
                  </a:lnTo>
                  <a:lnTo>
                    <a:pt x="368" y="120"/>
                  </a:lnTo>
                  <a:lnTo>
                    <a:pt x="368" y="112"/>
                  </a:lnTo>
                  <a:lnTo>
                    <a:pt x="352" y="104"/>
                  </a:lnTo>
                  <a:lnTo>
                    <a:pt x="336" y="104"/>
                  </a:lnTo>
                  <a:lnTo>
                    <a:pt x="320" y="112"/>
                  </a:lnTo>
                  <a:lnTo>
                    <a:pt x="304" y="128"/>
                  </a:lnTo>
                  <a:lnTo>
                    <a:pt x="288" y="128"/>
                  </a:lnTo>
                  <a:lnTo>
                    <a:pt x="272" y="12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8" y="136"/>
                  </a:lnTo>
                  <a:lnTo>
                    <a:pt x="240" y="136"/>
                  </a:lnTo>
                  <a:lnTo>
                    <a:pt x="224" y="128"/>
                  </a:lnTo>
                  <a:lnTo>
                    <a:pt x="192" y="128"/>
                  </a:lnTo>
                  <a:lnTo>
                    <a:pt x="152" y="104"/>
                  </a:lnTo>
                  <a:lnTo>
                    <a:pt x="168" y="80"/>
                  </a:lnTo>
                  <a:lnTo>
                    <a:pt x="144" y="72"/>
                  </a:lnTo>
                  <a:lnTo>
                    <a:pt x="136" y="56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60" y="8"/>
                  </a:lnTo>
                  <a:lnTo>
                    <a:pt x="152" y="0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8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48" y="120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24" y="168"/>
                  </a:lnTo>
                  <a:lnTo>
                    <a:pt x="8" y="176"/>
                  </a:lnTo>
                  <a:lnTo>
                    <a:pt x="0" y="176"/>
                  </a:lnTo>
                  <a:lnTo>
                    <a:pt x="16" y="200"/>
                  </a:lnTo>
                  <a:lnTo>
                    <a:pt x="32" y="216"/>
                  </a:lnTo>
                  <a:lnTo>
                    <a:pt x="56" y="200"/>
                  </a:lnTo>
                  <a:lnTo>
                    <a:pt x="64" y="272"/>
                  </a:lnTo>
                  <a:lnTo>
                    <a:pt x="72" y="304"/>
                  </a:lnTo>
                  <a:lnTo>
                    <a:pt x="96" y="344"/>
                  </a:lnTo>
                  <a:lnTo>
                    <a:pt x="104" y="360"/>
                  </a:lnTo>
                  <a:lnTo>
                    <a:pt x="120" y="384"/>
                  </a:lnTo>
                  <a:lnTo>
                    <a:pt x="128" y="368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04"/>
                  </a:lnTo>
                  <a:lnTo>
                    <a:pt x="160" y="280"/>
                  </a:lnTo>
                  <a:lnTo>
                    <a:pt x="184" y="256"/>
                  </a:lnTo>
                  <a:lnTo>
                    <a:pt x="216" y="240"/>
                  </a:lnTo>
                  <a:lnTo>
                    <a:pt x="232" y="224"/>
                  </a:lnTo>
                  <a:lnTo>
                    <a:pt x="240" y="200"/>
                  </a:lnTo>
                  <a:lnTo>
                    <a:pt x="264" y="200"/>
                  </a:lnTo>
                  <a:lnTo>
                    <a:pt x="256" y="168"/>
                  </a:lnTo>
                  <a:lnTo>
                    <a:pt x="248" y="160"/>
                  </a:lnTo>
                  <a:lnTo>
                    <a:pt x="256" y="152"/>
                  </a:lnTo>
                  <a:lnTo>
                    <a:pt x="256" y="144"/>
                  </a:lnTo>
                  <a:lnTo>
                    <a:pt x="272" y="144"/>
                  </a:lnTo>
                  <a:lnTo>
                    <a:pt x="280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296" y="176"/>
                  </a:lnTo>
                  <a:lnTo>
                    <a:pt x="312" y="176"/>
                  </a:lnTo>
                  <a:lnTo>
                    <a:pt x="304" y="192"/>
                  </a:lnTo>
                  <a:lnTo>
                    <a:pt x="312" y="208"/>
                  </a:lnTo>
                  <a:lnTo>
                    <a:pt x="320" y="192"/>
                  </a:lnTo>
                  <a:lnTo>
                    <a:pt x="328" y="16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624"/>
            <p:cNvSpPr>
              <a:spLocks/>
            </p:cNvSpPr>
            <p:nvPr/>
          </p:nvSpPr>
          <p:spPr bwMode="auto">
            <a:xfrm>
              <a:off x="5492609" y="2874296"/>
              <a:ext cx="246739" cy="183135"/>
            </a:xfrm>
            <a:custGeom>
              <a:avLst/>
              <a:gdLst>
                <a:gd name="T0" fmla="*/ 2147483647 w 184"/>
                <a:gd name="T1" fmla="*/ 2147483647 h 136"/>
                <a:gd name="T2" fmla="*/ 2147483647 w 184"/>
                <a:gd name="T3" fmla="*/ 2147483647 h 136"/>
                <a:gd name="T4" fmla="*/ 2147483647 w 184"/>
                <a:gd name="T5" fmla="*/ 2147483647 h 136"/>
                <a:gd name="T6" fmla="*/ 2147483647 w 184"/>
                <a:gd name="T7" fmla="*/ 0 h 136"/>
                <a:gd name="T8" fmla="*/ 2147483647 w 184"/>
                <a:gd name="T9" fmla="*/ 2147483647 h 136"/>
                <a:gd name="T10" fmla="*/ 2147483647 w 184"/>
                <a:gd name="T11" fmla="*/ 2147483647 h 136"/>
                <a:gd name="T12" fmla="*/ 2147483647 w 184"/>
                <a:gd name="T13" fmla="*/ 2147483647 h 136"/>
                <a:gd name="T14" fmla="*/ 2147483647 w 184"/>
                <a:gd name="T15" fmla="*/ 2147483647 h 136"/>
                <a:gd name="T16" fmla="*/ 2147483647 w 184"/>
                <a:gd name="T17" fmla="*/ 2147483647 h 136"/>
                <a:gd name="T18" fmla="*/ 2147483647 w 184"/>
                <a:gd name="T19" fmla="*/ 2147483647 h 136"/>
                <a:gd name="T20" fmla="*/ 2147483647 w 184"/>
                <a:gd name="T21" fmla="*/ 2147483647 h 136"/>
                <a:gd name="T22" fmla="*/ 2147483647 w 184"/>
                <a:gd name="T23" fmla="*/ 2147483647 h 136"/>
                <a:gd name="T24" fmla="*/ 2147483647 w 184"/>
                <a:gd name="T25" fmla="*/ 2147483647 h 136"/>
                <a:gd name="T26" fmla="*/ 2147483647 w 184"/>
                <a:gd name="T27" fmla="*/ 2147483647 h 136"/>
                <a:gd name="T28" fmla="*/ 2147483647 w 184"/>
                <a:gd name="T29" fmla="*/ 2147483647 h 136"/>
                <a:gd name="T30" fmla="*/ 2147483647 w 184"/>
                <a:gd name="T31" fmla="*/ 2147483647 h 136"/>
                <a:gd name="T32" fmla="*/ 0 w 184"/>
                <a:gd name="T33" fmla="*/ 2147483647 h 136"/>
                <a:gd name="T34" fmla="*/ 0 w 184"/>
                <a:gd name="T35" fmla="*/ 2147483647 h 136"/>
                <a:gd name="T36" fmla="*/ 2147483647 w 184"/>
                <a:gd name="T37" fmla="*/ 2147483647 h 136"/>
                <a:gd name="T38" fmla="*/ 2147483647 w 184"/>
                <a:gd name="T39" fmla="*/ 2147483647 h 136"/>
                <a:gd name="T40" fmla="*/ 2147483647 w 184"/>
                <a:gd name="T41" fmla="*/ 2147483647 h 136"/>
                <a:gd name="T42" fmla="*/ 2147483647 w 184"/>
                <a:gd name="T43" fmla="*/ 2147483647 h 136"/>
                <a:gd name="T44" fmla="*/ 2147483647 w 184"/>
                <a:gd name="T45" fmla="*/ 2147483647 h 136"/>
                <a:gd name="T46" fmla="*/ 2147483647 w 184"/>
                <a:gd name="T47" fmla="*/ 2147483647 h 136"/>
                <a:gd name="T48" fmla="*/ 2147483647 w 184"/>
                <a:gd name="T49" fmla="*/ 2147483647 h 136"/>
                <a:gd name="T50" fmla="*/ 2147483647 w 184"/>
                <a:gd name="T51" fmla="*/ 2147483647 h 136"/>
                <a:gd name="T52" fmla="*/ 2147483647 w 184"/>
                <a:gd name="T53" fmla="*/ 2147483647 h 136"/>
                <a:gd name="T54" fmla="*/ 2147483647 w 184"/>
                <a:gd name="T55" fmla="*/ 2147483647 h 136"/>
                <a:gd name="T56" fmla="*/ 2147483647 w 184"/>
                <a:gd name="T57" fmla="*/ 2147483647 h 136"/>
                <a:gd name="T58" fmla="*/ 2147483647 w 184"/>
                <a:gd name="T59" fmla="*/ 2147483647 h 136"/>
                <a:gd name="T60" fmla="*/ 2147483647 w 184"/>
                <a:gd name="T61" fmla="*/ 2147483647 h 136"/>
                <a:gd name="T62" fmla="*/ 2147483647 w 184"/>
                <a:gd name="T63" fmla="*/ 2147483647 h 136"/>
                <a:gd name="T64" fmla="*/ 2147483647 w 184"/>
                <a:gd name="T65" fmla="*/ 2147483647 h 136"/>
                <a:gd name="T66" fmla="*/ 2147483647 w 184"/>
                <a:gd name="T67" fmla="*/ 2147483647 h 136"/>
                <a:gd name="T68" fmla="*/ 2147483647 w 184"/>
                <a:gd name="T69" fmla="*/ 2147483647 h 1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84"/>
                <a:gd name="T106" fmla="*/ 0 h 136"/>
                <a:gd name="T107" fmla="*/ 184 w 184"/>
                <a:gd name="T108" fmla="*/ 136 h 1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84" h="136">
                  <a:moveTo>
                    <a:pt x="168" y="8"/>
                  </a:moveTo>
                  <a:lnTo>
                    <a:pt x="152" y="16"/>
                  </a:lnTo>
                  <a:lnTo>
                    <a:pt x="144" y="16"/>
                  </a:lnTo>
                  <a:lnTo>
                    <a:pt x="136" y="0"/>
                  </a:lnTo>
                  <a:lnTo>
                    <a:pt x="120" y="8"/>
                  </a:lnTo>
                  <a:lnTo>
                    <a:pt x="112" y="16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32"/>
                  </a:lnTo>
                  <a:lnTo>
                    <a:pt x="40" y="40"/>
                  </a:lnTo>
                  <a:lnTo>
                    <a:pt x="32" y="48"/>
                  </a:lnTo>
                  <a:lnTo>
                    <a:pt x="16" y="40"/>
                  </a:lnTo>
                  <a:lnTo>
                    <a:pt x="8" y="40"/>
                  </a:lnTo>
                  <a:lnTo>
                    <a:pt x="8" y="64"/>
                  </a:lnTo>
                  <a:lnTo>
                    <a:pt x="0" y="80"/>
                  </a:lnTo>
                  <a:lnTo>
                    <a:pt x="0" y="96"/>
                  </a:lnTo>
                  <a:lnTo>
                    <a:pt x="16" y="104"/>
                  </a:lnTo>
                  <a:lnTo>
                    <a:pt x="8" y="128"/>
                  </a:lnTo>
                  <a:lnTo>
                    <a:pt x="24" y="128"/>
                  </a:lnTo>
                  <a:lnTo>
                    <a:pt x="40" y="136"/>
                  </a:lnTo>
                  <a:lnTo>
                    <a:pt x="64" y="136"/>
                  </a:lnTo>
                  <a:lnTo>
                    <a:pt x="80" y="112"/>
                  </a:lnTo>
                  <a:lnTo>
                    <a:pt x="88" y="104"/>
                  </a:lnTo>
                  <a:lnTo>
                    <a:pt x="112" y="96"/>
                  </a:lnTo>
                  <a:lnTo>
                    <a:pt x="120" y="80"/>
                  </a:lnTo>
                  <a:lnTo>
                    <a:pt x="120" y="72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36" y="32"/>
                  </a:lnTo>
                  <a:lnTo>
                    <a:pt x="160" y="24"/>
                  </a:lnTo>
                  <a:lnTo>
                    <a:pt x="184" y="24"/>
                  </a:lnTo>
                  <a:lnTo>
                    <a:pt x="176" y="8"/>
                  </a:lnTo>
                  <a:lnTo>
                    <a:pt x="168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625"/>
            <p:cNvSpPr>
              <a:spLocks/>
            </p:cNvSpPr>
            <p:nvPr/>
          </p:nvSpPr>
          <p:spPr bwMode="auto">
            <a:xfrm>
              <a:off x="6039821" y="3078267"/>
              <a:ext cx="203971" cy="472642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2147483647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2147483647 w 152"/>
                <a:gd name="T17" fmla="*/ 2147483647 h 352"/>
                <a:gd name="T18" fmla="*/ 2147483647 w 152"/>
                <a:gd name="T19" fmla="*/ 0 h 352"/>
                <a:gd name="T20" fmla="*/ 2147483647 w 152"/>
                <a:gd name="T21" fmla="*/ 0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0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2147483647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2147483647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626"/>
            <p:cNvSpPr>
              <a:spLocks/>
            </p:cNvSpPr>
            <p:nvPr/>
          </p:nvSpPr>
          <p:spPr bwMode="auto">
            <a:xfrm>
              <a:off x="5622010" y="2928031"/>
              <a:ext cx="493477" cy="515410"/>
            </a:xfrm>
            <a:custGeom>
              <a:avLst/>
              <a:gdLst>
                <a:gd name="T0" fmla="*/ 2147483647 w 368"/>
                <a:gd name="T1" fmla="*/ 2147483647 h 384"/>
                <a:gd name="T2" fmla="*/ 2147483647 w 368"/>
                <a:gd name="T3" fmla="*/ 2147483647 h 384"/>
                <a:gd name="T4" fmla="*/ 2147483647 w 368"/>
                <a:gd name="T5" fmla="*/ 2147483647 h 384"/>
                <a:gd name="T6" fmla="*/ 2147483647 w 368"/>
                <a:gd name="T7" fmla="*/ 2147483647 h 384"/>
                <a:gd name="T8" fmla="*/ 2147483647 w 368"/>
                <a:gd name="T9" fmla="*/ 2147483647 h 384"/>
                <a:gd name="T10" fmla="*/ 2147483647 w 368"/>
                <a:gd name="T11" fmla="*/ 2147483647 h 384"/>
                <a:gd name="T12" fmla="*/ 2147483647 w 368"/>
                <a:gd name="T13" fmla="*/ 2147483647 h 384"/>
                <a:gd name="T14" fmla="*/ 2147483647 w 368"/>
                <a:gd name="T15" fmla="*/ 2147483647 h 384"/>
                <a:gd name="T16" fmla="*/ 2147483647 w 368"/>
                <a:gd name="T17" fmla="*/ 2147483647 h 384"/>
                <a:gd name="T18" fmla="*/ 2147483647 w 368"/>
                <a:gd name="T19" fmla="*/ 2147483647 h 384"/>
                <a:gd name="T20" fmla="*/ 2147483647 w 368"/>
                <a:gd name="T21" fmla="*/ 2147483647 h 384"/>
                <a:gd name="T22" fmla="*/ 2147483647 w 368"/>
                <a:gd name="T23" fmla="*/ 2147483647 h 384"/>
                <a:gd name="T24" fmla="*/ 2147483647 w 368"/>
                <a:gd name="T25" fmla="*/ 0 h 384"/>
                <a:gd name="T26" fmla="*/ 2147483647 w 368"/>
                <a:gd name="T27" fmla="*/ 0 h 384"/>
                <a:gd name="T28" fmla="*/ 2147483647 w 368"/>
                <a:gd name="T29" fmla="*/ 2147483647 h 384"/>
                <a:gd name="T30" fmla="*/ 2147483647 w 368"/>
                <a:gd name="T31" fmla="*/ 2147483647 h 384"/>
                <a:gd name="T32" fmla="*/ 2147483647 w 368"/>
                <a:gd name="T33" fmla="*/ 2147483647 h 384"/>
                <a:gd name="T34" fmla="*/ 2147483647 w 368"/>
                <a:gd name="T35" fmla="*/ 2147483647 h 384"/>
                <a:gd name="T36" fmla="*/ 2147483647 w 368"/>
                <a:gd name="T37" fmla="*/ 2147483647 h 384"/>
                <a:gd name="T38" fmla="*/ 2147483647 w 368"/>
                <a:gd name="T39" fmla="*/ 2147483647 h 384"/>
                <a:gd name="T40" fmla="*/ 2147483647 w 368"/>
                <a:gd name="T41" fmla="*/ 2147483647 h 384"/>
                <a:gd name="T42" fmla="*/ 0 w 368"/>
                <a:gd name="T43" fmla="*/ 2147483647 h 384"/>
                <a:gd name="T44" fmla="*/ 2147483647 w 368"/>
                <a:gd name="T45" fmla="*/ 2147483647 h 384"/>
                <a:gd name="T46" fmla="*/ 2147483647 w 368"/>
                <a:gd name="T47" fmla="*/ 2147483647 h 384"/>
                <a:gd name="T48" fmla="*/ 2147483647 w 368"/>
                <a:gd name="T49" fmla="*/ 2147483647 h 384"/>
                <a:gd name="T50" fmla="*/ 2147483647 w 368"/>
                <a:gd name="T51" fmla="*/ 2147483647 h 384"/>
                <a:gd name="T52" fmla="*/ 2147483647 w 368"/>
                <a:gd name="T53" fmla="*/ 2147483647 h 384"/>
                <a:gd name="T54" fmla="*/ 2147483647 w 368"/>
                <a:gd name="T55" fmla="*/ 2147483647 h 384"/>
                <a:gd name="T56" fmla="*/ 2147483647 w 368"/>
                <a:gd name="T57" fmla="*/ 2147483647 h 384"/>
                <a:gd name="T58" fmla="*/ 2147483647 w 368"/>
                <a:gd name="T59" fmla="*/ 2147483647 h 384"/>
                <a:gd name="T60" fmla="*/ 2147483647 w 368"/>
                <a:gd name="T61" fmla="*/ 2147483647 h 384"/>
                <a:gd name="T62" fmla="*/ 2147483647 w 368"/>
                <a:gd name="T63" fmla="*/ 2147483647 h 384"/>
                <a:gd name="T64" fmla="*/ 2147483647 w 368"/>
                <a:gd name="T65" fmla="*/ 2147483647 h 384"/>
                <a:gd name="T66" fmla="*/ 2147483647 w 368"/>
                <a:gd name="T67" fmla="*/ 2147483647 h 384"/>
                <a:gd name="T68" fmla="*/ 2147483647 w 368"/>
                <a:gd name="T69" fmla="*/ 2147483647 h 384"/>
                <a:gd name="T70" fmla="*/ 2147483647 w 368"/>
                <a:gd name="T71" fmla="*/ 2147483647 h 384"/>
                <a:gd name="T72" fmla="*/ 2147483647 w 368"/>
                <a:gd name="T73" fmla="*/ 2147483647 h 384"/>
                <a:gd name="T74" fmla="*/ 2147483647 w 368"/>
                <a:gd name="T75" fmla="*/ 2147483647 h 38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68"/>
                <a:gd name="T115" fmla="*/ 0 h 384"/>
                <a:gd name="T116" fmla="*/ 368 w 368"/>
                <a:gd name="T117" fmla="*/ 384 h 38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68" h="384">
                  <a:moveTo>
                    <a:pt x="328" y="168"/>
                  </a:moveTo>
                  <a:lnTo>
                    <a:pt x="344" y="160"/>
                  </a:lnTo>
                  <a:lnTo>
                    <a:pt x="352" y="136"/>
                  </a:lnTo>
                  <a:lnTo>
                    <a:pt x="368" y="120"/>
                  </a:lnTo>
                  <a:lnTo>
                    <a:pt x="368" y="112"/>
                  </a:lnTo>
                  <a:lnTo>
                    <a:pt x="352" y="104"/>
                  </a:lnTo>
                  <a:lnTo>
                    <a:pt x="336" y="104"/>
                  </a:lnTo>
                  <a:lnTo>
                    <a:pt x="320" y="112"/>
                  </a:lnTo>
                  <a:lnTo>
                    <a:pt x="304" y="128"/>
                  </a:lnTo>
                  <a:lnTo>
                    <a:pt x="288" y="128"/>
                  </a:lnTo>
                  <a:lnTo>
                    <a:pt x="272" y="12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8" y="136"/>
                  </a:lnTo>
                  <a:lnTo>
                    <a:pt x="240" y="136"/>
                  </a:lnTo>
                  <a:lnTo>
                    <a:pt x="224" y="128"/>
                  </a:lnTo>
                  <a:lnTo>
                    <a:pt x="192" y="128"/>
                  </a:lnTo>
                  <a:lnTo>
                    <a:pt x="152" y="104"/>
                  </a:lnTo>
                  <a:lnTo>
                    <a:pt x="168" y="80"/>
                  </a:lnTo>
                  <a:lnTo>
                    <a:pt x="144" y="72"/>
                  </a:lnTo>
                  <a:lnTo>
                    <a:pt x="136" y="56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60" y="8"/>
                  </a:lnTo>
                  <a:lnTo>
                    <a:pt x="152" y="0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8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48" y="120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24" y="168"/>
                  </a:lnTo>
                  <a:lnTo>
                    <a:pt x="8" y="176"/>
                  </a:lnTo>
                  <a:lnTo>
                    <a:pt x="0" y="176"/>
                  </a:lnTo>
                  <a:lnTo>
                    <a:pt x="16" y="200"/>
                  </a:lnTo>
                  <a:lnTo>
                    <a:pt x="32" y="216"/>
                  </a:lnTo>
                  <a:lnTo>
                    <a:pt x="56" y="200"/>
                  </a:lnTo>
                  <a:lnTo>
                    <a:pt x="64" y="272"/>
                  </a:lnTo>
                  <a:lnTo>
                    <a:pt x="72" y="304"/>
                  </a:lnTo>
                  <a:lnTo>
                    <a:pt x="96" y="344"/>
                  </a:lnTo>
                  <a:lnTo>
                    <a:pt x="104" y="360"/>
                  </a:lnTo>
                  <a:lnTo>
                    <a:pt x="120" y="384"/>
                  </a:lnTo>
                  <a:lnTo>
                    <a:pt x="128" y="368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04"/>
                  </a:lnTo>
                  <a:lnTo>
                    <a:pt x="160" y="280"/>
                  </a:lnTo>
                  <a:lnTo>
                    <a:pt x="184" y="256"/>
                  </a:lnTo>
                  <a:lnTo>
                    <a:pt x="216" y="240"/>
                  </a:lnTo>
                  <a:lnTo>
                    <a:pt x="232" y="224"/>
                  </a:lnTo>
                  <a:lnTo>
                    <a:pt x="240" y="200"/>
                  </a:lnTo>
                  <a:lnTo>
                    <a:pt x="264" y="200"/>
                  </a:lnTo>
                  <a:lnTo>
                    <a:pt x="256" y="168"/>
                  </a:lnTo>
                  <a:lnTo>
                    <a:pt x="248" y="160"/>
                  </a:lnTo>
                  <a:lnTo>
                    <a:pt x="256" y="152"/>
                  </a:lnTo>
                  <a:lnTo>
                    <a:pt x="256" y="144"/>
                  </a:lnTo>
                  <a:lnTo>
                    <a:pt x="272" y="144"/>
                  </a:lnTo>
                  <a:lnTo>
                    <a:pt x="280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296" y="176"/>
                  </a:lnTo>
                  <a:lnTo>
                    <a:pt x="312" y="176"/>
                  </a:lnTo>
                  <a:lnTo>
                    <a:pt x="304" y="192"/>
                  </a:lnTo>
                  <a:lnTo>
                    <a:pt x="312" y="208"/>
                  </a:lnTo>
                  <a:lnTo>
                    <a:pt x="320" y="192"/>
                  </a:lnTo>
                  <a:lnTo>
                    <a:pt x="328" y="16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627"/>
            <p:cNvSpPr>
              <a:spLocks/>
            </p:cNvSpPr>
            <p:nvPr/>
          </p:nvSpPr>
          <p:spPr bwMode="auto">
            <a:xfrm>
              <a:off x="6039821" y="3078267"/>
              <a:ext cx="203971" cy="472642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0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0 w 152"/>
                <a:gd name="T17" fmla="*/ 2147483647 h 352"/>
                <a:gd name="T18" fmla="*/ 2147483647 w 152"/>
                <a:gd name="T19" fmla="*/ 2147483647 h 352"/>
                <a:gd name="T20" fmla="*/ 2147483647 w 152"/>
                <a:gd name="T21" fmla="*/ 2147483647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2147483647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0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0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628"/>
            <p:cNvSpPr>
              <a:spLocks/>
            </p:cNvSpPr>
            <p:nvPr/>
          </p:nvSpPr>
          <p:spPr bwMode="auto">
            <a:xfrm>
              <a:off x="6136324" y="3217538"/>
              <a:ext cx="129401" cy="150236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2147483647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0 h 112"/>
                <a:gd name="T16" fmla="*/ 2147483647 w 96"/>
                <a:gd name="T17" fmla="*/ 2147483647 h 112"/>
                <a:gd name="T18" fmla="*/ 0 w 96"/>
                <a:gd name="T19" fmla="*/ 2147483647 h 112"/>
                <a:gd name="T20" fmla="*/ 2147483647 w 96"/>
                <a:gd name="T21" fmla="*/ 2147483647 h 112"/>
                <a:gd name="T22" fmla="*/ 2147483647 w 96"/>
                <a:gd name="T23" fmla="*/ 2147483647 h 112"/>
                <a:gd name="T24" fmla="*/ 2147483647 w 96"/>
                <a:gd name="T25" fmla="*/ 2147483647 h 112"/>
                <a:gd name="T26" fmla="*/ 2147483647 w 96"/>
                <a:gd name="T27" fmla="*/ 2147483647 h 112"/>
                <a:gd name="T28" fmla="*/ 2147483647 w 96"/>
                <a:gd name="T29" fmla="*/ 2147483647 h 112"/>
                <a:gd name="T30" fmla="*/ 2147483647 w 96"/>
                <a:gd name="T31" fmla="*/ 2147483647 h 112"/>
                <a:gd name="T32" fmla="*/ 2147483647 w 96"/>
                <a:gd name="T33" fmla="*/ 2147483647 h 112"/>
                <a:gd name="T34" fmla="*/ 2147483647 w 96"/>
                <a:gd name="T35" fmla="*/ 2147483647 h 112"/>
                <a:gd name="T36" fmla="*/ 2147483647 w 96"/>
                <a:gd name="T37" fmla="*/ 2147483647 h 112"/>
                <a:gd name="T38" fmla="*/ 2147483647 w 96"/>
                <a:gd name="T39" fmla="*/ 2147483647 h 1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112"/>
                <a:gd name="T62" fmla="*/ 96 w 96"/>
                <a:gd name="T63" fmla="*/ 112 h 1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112">
                  <a:moveTo>
                    <a:pt x="64" y="88"/>
                  </a:moveTo>
                  <a:lnTo>
                    <a:pt x="88" y="80"/>
                  </a:lnTo>
                  <a:lnTo>
                    <a:pt x="96" y="72"/>
                  </a:lnTo>
                  <a:lnTo>
                    <a:pt x="72" y="40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8" y="88"/>
                  </a:lnTo>
                  <a:lnTo>
                    <a:pt x="24" y="112"/>
                  </a:lnTo>
                  <a:lnTo>
                    <a:pt x="24" y="96"/>
                  </a:lnTo>
                  <a:lnTo>
                    <a:pt x="48" y="104"/>
                  </a:lnTo>
                  <a:lnTo>
                    <a:pt x="56" y="112"/>
                  </a:lnTo>
                  <a:lnTo>
                    <a:pt x="56" y="96"/>
                  </a:lnTo>
                  <a:lnTo>
                    <a:pt x="64" y="8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629"/>
            <p:cNvSpPr>
              <a:spLocks/>
            </p:cNvSpPr>
            <p:nvPr/>
          </p:nvSpPr>
          <p:spPr bwMode="auto">
            <a:xfrm>
              <a:off x="5954285" y="3121035"/>
              <a:ext cx="85536" cy="75666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2147483647 h 56"/>
                <a:gd name="T4" fmla="*/ 2147483647 w 64"/>
                <a:gd name="T5" fmla="*/ 2147483647 h 56"/>
                <a:gd name="T6" fmla="*/ 2147483647 w 64"/>
                <a:gd name="T7" fmla="*/ 2147483647 h 56"/>
                <a:gd name="T8" fmla="*/ 2147483647 w 64"/>
                <a:gd name="T9" fmla="*/ 0 h 56"/>
                <a:gd name="T10" fmla="*/ 2147483647 w 64"/>
                <a:gd name="T11" fmla="*/ 0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4"/>
                <a:gd name="T43" fmla="*/ 0 h 56"/>
                <a:gd name="T44" fmla="*/ 64 w 64"/>
                <a:gd name="T45" fmla="*/ 56 h 5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4" h="56">
                  <a:moveTo>
                    <a:pt x="48" y="32"/>
                  </a:moveTo>
                  <a:lnTo>
                    <a:pt x="56" y="24"/>
                  </a:lnTo>
                  <a:lnTo>
                    <a:pt x="56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56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630"/>
            <p:cNvSpPr>
              <a:spLocks/>
            </p:cNvSpPr>
            <p:nvPr/>
          </p:nvSpPr>
          <p:spPr bwMode="auto">
            <a:xfrm>
              <a:off x="6136324" y="3217538"/>
              <a:ext cx="129401" cy="150236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2147483647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0 h 112"/>
                <a:gd name="T16" fmla="*/ 2147483647 w 96"/>
                <a:gd name="T17" fmla="*/ 2147483647 h 112"/>
                <a:gd name="T18" fmla="*/ 0 w 96"/>
                <a:gd name="T19" fmla="*/ 2147483647 h 112"/>
                <a:gd name="T20" fmla="*/ 2147483647 w 96"/>
                <a:gd name="T21" fmla="*/ 2147483647 h 112"/>
                <a:gd name="T22" fmla="*/ 2147483647 w 96"/>
                <a:gd name="T23" fmla="*/ 2147483647 h 112"/>
                <a:gd name="T24" fmla="*/ 2147483647 w 96"/>
                <a:gd name="T25" fmla="*/ 2147483647 h 112"/>
                <a:gd name="T26" fmla="*/ 2147483647 w 96"/>
                <a:gd name="T27" fmla="*/ 2147483647 h 112"/>
                <a:gd name="T28" fmla="*/ 2147483647 w 96"/>
                <a:gd name="T29" fmla="*/ 2147483647 h 112"/>
                <a:gd name="T30" fmla="*/ 2147483647 w 96"/>
                <a:gd name="T31" fmla="*/ 2147483647 h 112"/>
                <a:gd name="T32" fmla="*/ 2147483647 w 96"/>
                <a:gd name="T33" fmla="*/ 2147483647 h 112"/>
                <a:gd name="T34" fmla="*/ 2147483647 w 96"/>
                <a:gd name="T35" fmla="*/ 2147483647 h 112"/>
                <a:gd name="T36" fmla="*/ 2147483647 w 96"/>
                <a:gd name="T37" fmla="*/ 2147483647 h 112"/>
                <a:gd name="T38" fmla="*/ 2147483647 w 96"/>
                <a:gd name="T39" fmla="*/ 2147483647 h 1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112"/>
                <a:gd name="T62" fmla="*/ 96 w 96"/>
                <a:gd name="T63" fmla="*/ 112 h 1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112">
                  <a:moveTo>
                    <a:pt x="64" y="88"/>
                  </a:moveTo>
                  <a:lnTo>
                    <a:pt x="88" y="80"/>
                  </a:lnTo>
                  <a:lnTo>
                    <a:pt x="96" y="72"/>
                  </a:lnTo>
                  <a:lnTo>
                    <a:pt x="72" y="40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8" y="88"/>
                  </a:lnTo>
                  <a:lnTo>
                    <a:pt x="24" y="112"/>
                  </a:lnTo>
                  <a:lnTo>
                    <a:pt x="24" y="96"/>
                  </a:lnTo>
                  <a:lnTo>
                    <a:pt x="48" y="104"/>
                  </a:lnTo>
                  <a:lnTo>
                    <a:pt x="56" y="112"/>
                  </a:lnTo>
                  <a:lnTo>
                    <a:pt x="56" y="96"/>
                  </a:lnTo>
                  <a:lnTo>
                    <a:pt x="64" y="8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631"/>
            <p:cNvSpPr>
              <a:spLocks/>
            </p:cNvSpPr>
            <p:nvPr/>
          </p:nvSpPr>
          <p:spPr bwMode="auto">
            <a:xfrm>
              <a:off x="5954285" y="3121035"/>
              <a:ext cx="85536" cy="75666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2147483647 h 56"/>
                <a:gd name="T4" fmla="*/ 2147483647 w 64"/>
                <a:gd name="T5" fmla="*/ 2147483647 h 56"/>
                <a:gd name="T6" fmla="*/ 2147483647 w 64"/>
                <a:gd name="T7" fmla="*/ 2147483647 h 56"/>
                <a:gd name="T8" fmla="*/ 2147483647 w 64"/>
                <a:gd name="T9" fmla="*/ 0 h 56"/>
                <a:gd name="T10" fmla="*/ 2147483647 w 64"/>
                <a:gd name="T11" fmla="*/ 0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"/>
                <a:gd name="T46" fmla="*/ 0 h 56"/>
                <a:gd name="T47" fmla="*/ 64 w 64"/>
                <a:gd name="T48" fmla="*/ 56 h 5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" h="56">
                  <a:moveTo>
                    <a:pt x="48" y="32"/>
                  </a:moveTo>
                  <a:lnTo>
                    <a:pt x="56" y="24"/>
                  </a:lnTo>
                  <a:lnTo>
                    <a:pt x="56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56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632"/>
            <p:cNvSpPr>
              <a:spLocks/>
            </p:cNvSpPr>
            <p:nvPr/>
          </p:nvSpPr>
          <p:spPr bwMode="auto">
            <a:xfrm>
              <a:off x="4815998" y="2412621"/>
              <a:ext cx="107468" cy="75666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0 h 56"/>
                <a:gd name="T6" fmla="*/ 2147483647 w 80"/>
                <a:gd name="T7" fmla="*/ 2147483647 h 56"/>
                <a:gd name="T8" fmla="*/ 2147483647 w 80"/>
                <a:gd name="T9" fmla="*/ 0 h 56"/>
                <a:gd name="T10" fmla="*/ 2147483647 w 80"/>
                <a:gd name="T11" fmla="*/ 0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0 w 80"/>
                <a:gd name="T17" fmla="*/ 2147483647 h 56"/>
                <a:gd name="T18" fmla="*/ 2147483647 w 80"/>
                <a:gd name="T19" fmla="*/ 2147483647 h 56"/>
                <a:gd name="T20" fmla="*/ 2147483647 w 80"/>
                <a:gd name="T21" fmla="*/ 2147483647 h 56"/>
                <a:gd name="T22" fmla="*/ 2147483647 w 80"/>
                <a:gd name="T23" fmla="*/ 2147483647 h 56"/>
                <a:gd name="T24" fmla="*/ 2147483647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2147483647 w 80"/>
                <a:gd name="T33" fmla="*/ 2147483647 h 56"/>
                <a:gd name="T34" fmla="*/ 2147483647 w 80"/>
                <a:gd name="T35" fmla="*/ 2147483647 h 56"/>
                <a:gd name="T36" fmla="*/ 2147483647 w 80"/>
                <a:gd name="T37" fmla="*/ 2147483647 h 56"/>
                <a:gd name="T38" fmla="*/ 2147483647 w 80"/>
                <a:gd name="T39" fmla="*/ 2147483647 h 56"/>
                <a:gd name="T40" fmla="*/ 2147483647 w 80"/>
                <a:gd name="T41" fmla="*/ 2147483647 h 56"/>
                <a:gd name="T42" fmla="*/ 2147483647 w 80"/>
                <a:gd name="T43" fmla="*/ 2147483647 h 5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80"/>
                <a:gd name="T67" fmla="*/ 0 h 56"/>
                <a:gd name="T68" fmla="*/ 80 w 80"/>
                <a:gd name="T69" fmla="*/ 56 h 5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80" h="56">
                  <a:moveTo>
                    <a:pt x="80" y="16"/>
                  </a:moveTo>
                  <a:lnTo>
                    <a:pt x="72" y="8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8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48"/>
                  </a:lnTo>
                  <a:lnTo>
                    <a:pt x="32" y="48"/>
                  </a:lnTo>
                  <a:lnTo>
                    <a:pt x="40" y="56"/>
                  </a:lnTo>
                  <a:lnTo>
                    <a:pt x="48" y="56"/>
                  </a:lnTo>
                  <a:lnTo>
                    <a:pt x="56" y="48"/>
                  </a:lnTo>
                  <a:lnTo>
                    <a:pt x="64" y="48"/>
                  </a:lnTo>
                  <a:lnTo>
                    <a:pt x="64" y="40"/>
                  </a:lnTo>
                  <a:lnTo>
                    <a:pt x="72" y="32"/>
                  </a:lnTo>
                  <a:lnTo>
                    <a:pt x="80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633"/>
            <p:cNvSpPr>
              <a:spLocks/>
            </p:cNvSpPr>
            <p:nvPr/>
          </p:nvSpPr>
          <p:spPr bwMode="auto">
            <a:xfrm>
              <a:off x="4869731" y="2316119"/>
              <a:ext cx="75667" cy="64700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0 h 48"/>
                <a:gd name="T10" fmla="*/ 2147483647 w 56"/>
                <a:gd name="T11" fmla="*/ 0 h 48"/>
                <a:gd name="T12" fmla="*/ 2147483647 w 56"/>
                <a:gd name="T13" fmla="*/ 0 h 48"/>
                <a:gd name="T14" fmla="*/ 0 w 56"/>
                <a:gd name="T15" fmla="*/ 2147483647 h 48"/>
                <a:gd name="T16" fmla="*/ 0 w 56"/>
                <a:gd name="T17" fmla="*/ 2147483647 h 48"/>
                <a:gd name="T18" fmla="*/ 0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32" y="40"/>
                  </a:moveTo>
                  <a:lnTo>
                    <a:pt x="48" y="48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24" y="32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634"/>
            <p:cNvSpPr>
              <a:spLocks/>
            </p:cNvSpPr>
            <p:nvPr/>
          </p:nvSpPr>
          <p:spPr bwMode="auto">
            <a:xfrm>
              <a:off x="4858765" y="2423587"/>
              <a:ext cx="161203" cy="139270"/>
            </a:xfrm>
            <a:custGeom>
              <a:avLst/>
              <a:gdLst>
                <a:gd name="T0" fmla="*/ 2147483647 w 120"/>
                <a:gd name="T1" fmla="*/ 2147483647 h 104"/>
                <a:gd name="T2" fmla="*/ 2147483647 w 120"/>
                <a:gd name="T3" fmla="*/ 2147483647 h 104"/>
                <a:gd name="T4" fmla="*/ 2147483647 w 120"/>
                <a:gd name="T5" fmla="*/ 2147483647 h 104"/>
                <a:gd name="T6" fmla="*/ 2147483647 w 120"/>
                <a:gd name="T7" fmla="*/ 2147483647 h 104"/>
                <a:gd name="T8" fmla="*/ 2147483647 w 120"/>
                <a:gd name="T9" fmla="*/ 0 h 104"/>
                <a:gd name="T10" fmla="*/ 2147483647 w 120"/>
                <a:gd name="T11" fmla="*/ 2147483647 h 104"/>
                <a:gd name="T12" fmla="*/ 2147483647 w 120"/>
                <a:gd name="T13" fmla="*/ 2147483647 h 104"/>
                <a:gd name="T14" fmla="*/ 2147483647 w 120"/>
                <a:gd name="T15" fmla="*/ 2147483647 h 104"/>
                <a:gd name="T16" fmla="*/ 2147483647 w 120"/>
                <a:gd name="T17" fmla="*/ 2147483647 h 104"/>
                <a:gd name="T18" fmla="*/ 2147483647 w 120"/>
                <a:gd name="T19" fmla="*/ 2147483647 h 104"/>
                <a:gd name="T20" fmla="*/ 2147483647 w 120"/>
                <a:gd name="T21" fmla="*/ 2147483647 h 104"/>
                <a:gd name="T22" fmla="*/ 2147483647 w 120"/>
                <a:gd name="T23" fmla="*/ 2147483647 h 104"/>
                <a:gd name="T24" fmla="*/ 2147483647 w 120"/>
                <a:gd name="T25" fmla="*/ 2147483647 h 104"/>
                <a:gd name="T26" fmla="*/ 2147483647 w 120"/>
                <a:gd name="T27" fmla="*/ 2147483647 h 104"/>
                <a:gd name="T28" fmla="*/ 2147483647 w 120"/>
                <a:gd name="T29" fmla="*/ 2147483647 h 104"/>
                <a:gd name="T30" fmla="*/ 0 w 120"/>
                <a:gd name="T31" fmla="*/ 2147483647 h 104"/>
                <a:gd name="T32" fmla="*/ 2147483647 w 120"/>
                <a:gd name="T33" fmla="*/ 2147483647 h 104"/>
                <a:gd name="T34" fmla="*/ 2147483647 w 120"/>
                <a:gd name="T35" fmla="*/ 2147483647 h 104"/>
                <a:gd name="T36" fmla="*/ 2147483647 w 120"/>
                <a:gd name="T37" fmla="*/ 2147483647 h 104"/>
                <a:gd name="T38" fmla="*/ 2147483647 w 120"/>
                <a:gd name="T39" fmla="*/ 2147483647 h 104"/>
                <a:gd name="T40" fmla="*/ 2147483647 w 120"/>
                <a:gd name="T41" fmla="*/ 2147483647 h 104"/>
                <a:gd name="T42" fmla="*/ 2147483647 w 120"/>
                <a:gd name="T43" fmla="*/ 2147483647 h 104"/>
                <a:gd name="T44" fmla="*/ 2147483647 w 120"/>
                <a:gd name="T45" fmla="*/ 2147483647 h 104"/>
                <a:gd name="T46" fmla="*/ 2147483647 w 120"/>
                <a:gd name="T47" fmla="*/ 2147483647 h 104"/>
                <a:gd name="T48" fmla="*/ 2147483647 w 120"/>
                <a:gd name="T49" fmla="*/ 2147483647 h 104"/>
                <a:gd name="T50" fmla="*/ 2147483647 w 120"/>
                <a:gd name="T51" fmla="*/ 2147483647 h 104"/>
                <a:gd name="T52" fmla="*/ 2147483647 w 120"/>
                <a:gd name="T53" fmla="*/ 2147483647 h 104"/>
                <a:gd name="T54" fmla="*/ 2147483647 w 120"/>
                <a:gd name="T55" fmla="*/ 2147483647 h 10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0"/>
                <a:gd name="T85" fmla="*/ 0 h 104"/>
                <a:gd name="T86" fmla="*/ 120 w 120"/>
                <a:gd name="T87" fmla="*/ 104 h 10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0" h="104">
                  <a:moveTo>
                    <a:pt x="120" y="56"/>
                  </a:moveTo>
                  <a:lnTo>
                    <a:pt x="112" y="40"/>
                  </a:lnTo>
                  <a:lnTo>
                    <a:pt x="96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0" y="24"/>
                  </a:lnTo>
                  <a:lnTo>
                    <a:pt x="32" y="32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48"/>
                  </a:lnTo>
                  <a:lnTo>
                    <a:pt x="8" y="48"/>
                  </a:lnTo>
                  <a:lnTo>
                    <a:pt x="8" y="56"/>
                  </a:lnTo>
                  <a:lnTo>
                    <a:pt x="8" y="72"/>
                  </a:lnTo>
                  <a:lnTo>
                    <a:pt x="0" y="80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16" y="96"/>
                  </a:lnTo>
                  <a:lnTo>
                    <a:pt x="32" y="96"/>
                  </a:lnTo>
                  <a:lnTo>
                    <a:pt x="56" y="104"/>
                  </a:lnTo>
                  <a:lnTo>
                    <a:pt x="80" y="104"/>
                  </a:lnTo>
                  <a:lnTo>
                    <a:pt x="96" y="104"/>
                  </a:lnTo>
                  <a:lnTo>
                    <a:pt x="104" y="80"/>
                  </a:lnTo>
                  <a:lnTo>
                    <a:pt x="112" y="80"/>
                  </a:lnTo>
                  <a:lnTo>
                    <a:pt x="104" y="64"/>
                  </a:lnTo>
                  <a:lnTo>
                    <a:pt x="120" y="64"/>
                  </a:lnTo>
                  <a:lnTo>
                    <a:pt x="120" y="5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635"/>
            <p:cNvSpPr>
              <a:spLocks/>
            </p:cNvSpPr>
            <p:nvPr/>
          </p:nvSpPr>
          <p:spPr bwMode="auto">
            <a:xfrm>
              <a:off x="4826964" y="2358887"/>
              <a:ext cx="129401" cy="75667"/>
            </a:xfrm>
            <a:custGeom>
              <a:avLst/>
              <a:gdLst>
                <a:gd name="T0" fmla="*/ 2147483647 w 96"/>
                <a:gd name="T1" fmla="*/ 2147483647 h 56"/>
                <a:gd name="T2" fmla="*/ 2147483647 w 96"/>
                <a:gd name="T3" fmla="*/ 2147483647 h 56"/>
                <a:gd name="T4" fmla="*/ 2147483647 w 96"/>
                <a:gd name="T5" fmla="*/ 2147483647 h 56"/>
                <a:gd name="T6" fmla="*/ 2147483647 w 96"/>
                <a:gd name="T7" fmla="*/ 2147483647 h 56"/>
                <a:gd name="T8" fmla="*/ 2147483647 w 96"/>
                <a:gd name="T9" fmla="*/ 2147483647 h 56"/>
                <a:gd name="T10" fmla="*/ 2147483647 w 96"/>
                <a:gd name="T11" fmla="*/ 2147483647 h 56"/>
                <a:gd name="T12" fmla="*/ 2147483647 w 96"/>
                <a:gd name="T13" fmla="*/ 2147483647 h 56"/>
                <a:gd name="T14" fmla="*/ 2147483647 w 96"/>
                <a:gd name="T15" fmla="*/ 2147483647 h 56"/>
                <a:gd name="T16" fmla="*/ 2147483647 w 96"/>
                <a:gd name="T17" fmla="*/ 2147483647 h 56"/>
                <a:gd name="T18" fmla="*/ 2147483647 w 96"/>
                <a:gd name="T19" fmla="*/ 2147483647 h 56"/>
                <a:gd name="T20" fmla="*/ 2147483647 w 96"/>
                <a:gd name="T21" fmla="*/ 2147483647 h 56"/>
                <a:gd name="T22" fmla="*/ 2147483647 w 96"/>
                <a:gd name="T23" fmla="*/ 0 h 56"/>
                <a:gd name="T24" fmla="*/ 2147483647 w 96"/>
                <a:gd name="T25" fmla="*/ 2147483647 h 56"/>
                <a:gd name="T26" fmla="*/ 2147483647 w 96"/>
                <a:gd name="T27" fmla="*/ 2147483647 h 56"/>
                <a:gd name="T28" fmla="*/ 2147483647 w 96"/>
                <a:gd name="T29" fmla="*/ 2147483647 h 56"/>
                <a:gd name="T30" fmla="*/ 2147483647 w 96"/>
                <a:gd name="T31" fmla="*/ 2147483647 h 56"/>
                <a:gd name="T32" fmla="*/ 0 w 96"/>
                <a:gd name="T33" fmla="*/ 2147483647 h 56"/>
                <a:gd name="T34" fmla="*/ 0 w 96"/>
                <a:gd name="T35" fmla="*/ 2147483647 h 56"/>
                <a:gd name="T36" fmla="*/ 2147483647 w 96"/>
                <a:gd name="T37" fmla="*/ 2147483647 h 56"/>
                <a:gd name="T38" fmla="*/ 2147483647 w 96"/>
                <a:gd name="T39" fmla="*/ 2147483647 h 5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56"/>
                <a:gd name="T62" fmla="*/ 96 w 96"/>
                <a:gd name="T63" fmla="*/ 56 h 5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56">
                  <a:moveTo>
                    <a:pt x="32" y="40"/>
                  </a:moveTo>
                  <a:lnTo>
                    <a:pt x="48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96" y="48"/>
                  </a:lnTo>
                  <a:lnTo>
                    <a:pt x="88" y="40"/>
                  </a:lnTo>
                  <a:lnTo>
                    <a:pt x="80" y="24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0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16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0" y="48"/>
                  </a:lnTo>
                  <a:lnTo>
                    <a:pt x="16" y="40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636"/>
            <p:cNvSpPr>
              <a:spLocks/>
            </p:cNvSpPr>
            <p:nvPr/>
          </p:nvSpPr>
          <p:spPr bwMode="auto">
            <a:xfrm>
              <a:off x="4202989" y="3357905"/>
              <a:ext cx="129401" cy="9650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2147483647 h 72"/>
                <a:gd name="T14" fmla="*/ 2147483647 w 96"/>
                <a:gd name="T15" fmla="*/ 2147483647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2147483647 w 96"/>
                <a:gd name="T21" fmla="*/ 2147483647 h 72"/>
                <a:gd name="T22" fmla="*/ 2147483647 w 96"/>
                <a:gd name="T23" fmla="*/ 2147483647 h 72"/>
                <a:gd name="T24" fmla="*/ 2147483647 w 96"/>
                <a:gd name="T25" fmla="*/ 2147483647 h 72"/>
                <a:gd name="T26" fmla="*/ 2147483647 w 96"/>
                <a:gd name="T27" fmla="*/ 0 h 72"/>
                <a:gd name="T28" fmla="*/ 2147483647 w 96"/>
                <a:gd name="T29" fmla="*/ 0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0 w 96"/>
                <a:gd name="T37" fmla="*/ 2147483647 h 72"/>
                <a:gd name="T38" fmla="*/ 2147483647 w 96"/>
                <a:gd name="T39" fmla="*/ 2147483647 h 72"/>
                <a:gd name="T40" fmla="*/ 2147483647 w 96"/>
                <a:gd name="T41" fmla="*/ 2147483647 h 72"/>
                <a:gd name="T42" fmla="*/ 2147483647 w 96"/>
                <a:gd name="T43" fmla="*/ 2147483647 h 72"/>
                <a:gd name="T44" fmla="*/ 2147483647 w 96"/>
                <a:gd name="T45" fmla="*/ 2147483647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96"/>
                <a:gd name="T70" fmla="*/ 0 h 72"/>
                <a:gd name="T71" fmla="*/ 96 w 96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96" h="72">
                  <a:moveTo>
                    <a:pt x="40" y="40"/>
                  </a:moveTo>
                  <a:lnTo>
                    <a:pt x="56" y="40"/>
                  </a:lnTo>
                  <a:lnTo>
                    <a:pt x="64" y="56"/>
                  </a:lnTo>
                  <a:lnTo>
                    <a:pt x="72" y="64"/>
                  </a:lnTo>
                  <a:lnTo>
                    <a:pt x="80" y="72"/>
                  </a:lnTo>
                  <a:lnTo>
                    <a:pt x="88" y="72"/>
                  </a:lnTo>
                  <a:lnTo>
                    <a:pt x="96" y="64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0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637"/>
            <p:cNvSpPr>
              <a:spLocks/>
            </p:cNvSpPr>
            <p:nvPr/>
          </p:nvSpPr>
          <p:spPr bwMode="auto">
            <a:xfrm>
              <a:off x="4171187" y="3293204"/>
              <a:ext cx="107468" cy="74570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2147483647 h 56"/>
                <a:gd name="T6" fmla="*/ 2147483647 w 80"/>
                <a:gd name="T7" fmla="*/ 2147483647 h 56"/>
                <a:gd name="T8" fmla="*/ 2147483647 w 80"/>
                <a:gd name="T9" fmla="*/ 2147483647 h 56"/>
                <a:gd name="T10" fmla="*/ 2147483647 w 80"/>
                <a:gd name="T11" fmla="*/ 2147483647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2147483647 w 80"/>
                <a:gd name="T17" fmla="*/ 2147483647 h 56"/>
                <a:gd name="T18" fmla="*/ 2147483647 w 80"/>
                <a:gd name="T19" fmla="*/ 0 h 56"/>
                <a:gd name="T20" fmla="*/ 2147483647 w 80"/>
                <a:gd name="T21" fmla="*/ 0 h 56"/>
                <a:gd name="T22" fmla="*/ 2147483647 w 80"/>
                <a:gd name="T23" fmla="*/ 0 h 56"/>
                <a:gd name="T24" fmla="*/ 0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0"/>
                <a:gd name="T49" fmla="*/ 0 h 56"/>
                <a:gd name="T50" fmla="*/ 80 w 80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0" h="56">
                  <a:moveTo>
                    <a:pt x="40" y="48"/>
                  </a:moveTo>
                  <a:lnTo>
                    <a:pt x="48" y="48"/>
                  </a:lnTo>
                  <a:lnTo>
                    <a:pt x="56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72" y="40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40" y="4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638"/>
            <p:cNvSpPr>
              <a:spLocks/>
            </p:cNvSpPr>
            <p:nvPr/>
          </p:nvSpPr>
          <p:spPr bwMode="auto">
            <a:xfrm>
              <a:off x="4869731" y="2316119"/>
              <a:ext cx="75667" cy="64700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0 h 48"/>
                <a:gd name="T10" fmla="*/ 2147483647 w 56"/>
                <a:gd name="T11" fmla="*/ 0 h 48"/>
                <a:gd name="T12" fmla="*/ 2147483647 w 56"/>
                <a:gd name="T13" fmla="*/ 0 h 48"/>
                <a:gd name="T14" fmla="*/ 2147483647 w 56"/>
                <a:gd name="T15" fmla="*/ 0 h 48"/>
                <a:gd name="T16" fmla="*/ 0 w 56"/>
                <a:gd name="T17" fmla="*/ 2147483647 h 48"/>
                <a:gd name="T18" fmla="*/ 0 w 56"/>
                <a:gd name="T19" fmla="*/ 2147483647 h 48"/>
                <a:gd name="T20" fmla="*/ 0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2147483647 w 56"/>
                <a:gd name="T29" fmla="*/ 2147483647 h 48"/>
                <a:gd name="T30" fmla="*/ 2147483647 w 56"/>
                <a:gd name="T31" fmla="*/ 2147483647 h 4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6"/>
                <a:gd name="T49" fmla="*/ 0 h 48"/>
                <a:gd name="T50" fmla="*/ 56 w 56"/>
                <a:gd name="T51" fmla="*/ 48 h 4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6" h="48">
                  <a:moveTo>
                    <a:pt x="32" y="40"/>
                  </a:moveTo>
                  <a:lnTo>
                    <a:pt x="48" y="48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24" y="32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639"/>
            <p:cNvSpPr>
              <a:spLocks/>
            </p:cNvSpPr>
            <p:nvPr/>
          </p:nvSpPr>
          <p:spPr bwMode="auto">
            <a:xfrm>
              <a:off x="4171187" y="3293204"/>
              <a:ext cx="107468" cy="74570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2147483647 h 56"/>
                <a:gd name="T6" fmla="*/ 2147483647 w 80"/>
                <a:gd name="T7" fmla="*/ 2147483647 h 56"/>
                <a:gd name="T8" fmla="*/ 2147483647 w 80"/>
                <a:gd name="T9" fmla="*/ 2147483647 h 56"/>
                <a:gd name="T10" fmla="*/ 2147483647 w 80"/>
                <a:gd name="T11" fmla="*/ 2147483647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2147483647 w 80"/>
                <a:gd name="T17" fmla="*/ 2147483647 h 56"/>
                <a:gd name="T18" fmla="*/ 2147483647 w 80"/>
                <a:gd name="T19" fmla="*/ 2147483647 h 56"/>
                <a:gd name="T20" fmla="*/ 2147483647 w 80"/>
                <a:gd name="T21" fmla="*/ 2147483647 h 56"/>
                <a:gd name="T22" fmla="*/ 2147483647 w 80"/>
                <a:gd name="T23" fmla="*/ 0 h 56"/>
                <a:gd name="T24" fmla="*/ 2147483647 w 80"/>
                <a:gd name="T25" fmla="*/ 0 h 56"/>
                <a:gd name="T26" fmla="*/ 2147483647 w 80"/>
                <a:gd name="T27" fmla="*/ 0 h 56"/>
                <a:gd name="T28" fmla="*/ 0 w 80"/>
                <a:gd name="T29" fmla="*/ 2147483647 h 56"/>
                <a:gd name="T30" fmla="*/ 2147483647 w 80"/>
                <a:gd name="T31" fmla="*/ 2147483647 h 56"/>
                <a:gd name="T32" fmla="*/ 2147483647 w 80"/>
                <a:gd name="T33" fmla="*/ 2147483647 h 56"/>
                <a:gd name="T34" fmla="*/ 2147483647 w 80"/>
                <a:gd name="T35" fmla="*/ 2147483647 h 56"/>
                <a:gd name="T36" fmla="*/ 2147483647 w 80"/>
                <a:gd name="T37" fmla="*/ 2147483647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0"/>
                <a:gd name="T58" fmla="*/ 0 h 56"/>
                <a:gd name="T59" fmla="*/ 80 w 80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0" h="56">
                  <a:moveTo>
                    <a:pt x="40" y="48"/>
                  </a:moveTo>
                  <a:lnTo>
                    <a:pt x="48" y="48"/>
                  </a:lnTo>
                  <a:lnTo>
                    <a:pt x="56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72" y="40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40" y="4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640"/>
            <p:cNvSpPr>
              <a:spLocks/>
            </p:cNvSpPr>
            <p:nvPr/>
          </p:nvSpPr>
          <p:spPr bwMode="auto">
            <a:xfrm>
              <a:off x="4182153" y="3100199"/>
              <a:ext cx="203971" cy="224807"/>
            </a:xfrm>
            <a:custGeom>
              <a:avLst/>
              <a:gdLst>
                <a:gd name="T0" fmla="*/ 2147483647 w 152"/>
                <a:gd name="T1" fmla="*/ 2147483647 h 168"/>
                <a:gd name="T2" fmla="*/ 2147483647 w 152"/>
                <a:gd name="T3" fmla="*/ 2147483647 h 168"/>
                <a:gd name="T4" fmla="*/ 2147483647 w 152"/>
                <a:gd name="T5" fmla="*/ 2147483647 h 168"/>
                <a:gd name="T6" fmla="*/ 2147483647 w 152"/>
                <a:gd name="T7" fmla="*/ 2147483647 h 168"/>
                <a:gd name="T8" fmla="*/ 2147483647 w 152"/>
                <a:gd name="T9" fmla="*/ 2147483647 h 168"/>
                <a:gd name="T10" fmla="*/ 2147483647 w 152"/>
                <a:gd name="T11" fmla="*/ 2147483647 h 168"/>
                <a:gd name="T12" fmla="*/ 2147483647 w 152"/>
                <a:gd name="T13" fmla="*/ 2147483647 h 168"/>
                <a:gd name="T14" fmla="*/ 2147483647 w 152"/>
                <a:gd name="T15" fmla="*/ 2147483647 h 168"/>
                <a:gd name="T16" fmla="*/ 2147483647 w 152"/>
                <a:gd name="T17" fmla="*/ 2147483647 h 168"/>
                <a:gd name="T18" fmla="*/ 2147483647 w 152"/>
                <a:gd name="T19" fmla="*/ 2147483647 h 168"/>
                <a:gd name="T20" fmla="*/ 2147483647 w 152"/>
                <a:gd name="T21" fmla="*/ 2147483647 h 168"/>
                <a:gd name="T22" fmla="*/ 2147483647 w 152"/>
                <a:gd name="T23" fmla="*/ 0 h 168"/>
                <a:gd name="T24" fmla="*/ 2147483647 w 152"/>
                <a:gd name="T25" fmla="*/ 2147483647 h 168"/>
                <a:gd name="T26" fmla="*/ 2147483647 w 152"/>
                <a:gd name="T27" fmla="*/ 2147483647 h 168"/>
                <a:gd name="T28" fmla="*/ 2147483647 w 152"/>
                <a:gd name="T29" fmla="*/ 2147483647 h 168"/>
                <a:gd name="T30" fmla="*/ 2147483647 w 152"/>
                <a:gd name="T31" fmla="*/ 2147483647 h 168"/>
                <a:gd name="T32" fmla="*/ 2147483647 w 152"/>
                <a:gd name="T33" fmla="*/ 2147483647 h 168"/>
                <a:gd name="T34" fmla="*/ 0 w 152"/>
                <a:gd name="T35" fmla="*/ 2147483647 h 168"/>
                <a:gd name="T36" fmla="*/ 2147483647 w 152"/>
                <a:gd name="T37" fmla="*/ 2147483647 h 168"/>
                <a:gd name="T38" fmla="*/ 2147483647 w 152"/>
                <a:gd name="T39" fmla="*/ 2147483647 h 168"/>
                <a:gd name="T40" fmla="*/ 0 w 152"/>
                <a:gd name="T41" fmla="*/ 2147483647 h 168"/>
                <a:gd name="T42" fmla="*/ 2147483647 w 152"/>
                <a:gd name="T43" fmla="*/ 2147483647 h 168"/>
                <a:gd name="T44" fmla="*/ 2147483647 w 152"/>
                <a:gd name="T45" fmla="*/ 2147483647 h 16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2"/>
                <a:gd name="T70" fmla="*/ 0 h 168"/>
                <a:gd name="T71" fmla="*/ 152 w 152"/>
                <a:gd name="T72" fmla="*/ 168 h 16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2" h="168">
                  <a:moveTo>
                    <a:pt x="24" y="144"/>
                  </a:moveTo>
                  <a:lnTo>
                    <a:pt x="40" y="152"/>
                  </a:lnTo>
                  <a:lnTo>
                    <a:pt x="48" y="160"/>
                  </a:lnTo>
                  <a:lnTo>
                    <a:pt x="56" y="168"/>
                  </a:lnTo>
                  <a:lnTo>
                    <a:pt x="72" y="152"/>
                  </a:lnTo>
                  <a:lnTo>
                    <a:pt x="80" y="160"/>
                  </a:lnTo>
                  <a:lnTo>
                    <a:pt x="136" y="160"/>
                  </a:lnTo>
                  <a:lnTo>
                    <a:pt x="152" y="152"/>
                  </a:lnTo>
                  <a:lnTo>
                    <a:pt x="144" y="144"/>
                  </a:lnTo>
                  <a:lnTo>
                    <a:pt x="128" y="32"/>
                  </a:lnTo>
                  <a:lnTo>
                    <a:pt x="144" y="32"/>
                  </a:lnTo>
                  <a:lnTo>
                    <a:pt x="104" y="0"/>
                  </a:lnTo>
                  <a:lnTo>
                    <a:pt x="104" y="16"/>
                  </a:lnTo>
                  <a:lnTo>
                    <a:pt x="64" y="16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80"/>
                  </a:lnTo>
                  <a:lnTo>
                    <a:pt x="0" y="80"/>
                  </a:lnTo>
                  <a:lnTo>
                    <a:pt x="8" y="104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16" y="144"/>
                  </a:lnTo>
                  <a:lnTo>
                    <a:pt x="24" y="14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641"/>
            <p:cNvSpPr>
              <a:spLocks/>
            </p:cNvSpPr>
            <p:nvPr/>
          </p:nvSpPr>
          <p:spPr bwMode="auto">
            <a:xfrm>
              <a:off x="4880698" y="3013567"/>
              <a:ext cx="193004" cy="183135"/>
            </a:xfrm>
            <a:custGeom>
              <a:avLst/>
              <a:gdLst>
                <a:gd name="T0" fmla="*/ 0 w 144"/>
                <a:gd name="T1" fmla="*/ 2147483647 h 136"/>
                <a:gd name="T2" fmla="*/ 2147483647 w 144"/>
                <a:gd name="T3" fmla="*/ 2147483647 h 136"/>
                <a:gd name="T4" fmla="*/ 2147483647 w 144"/>
                <a:gd name="T5" fmla="*/ 2147483647 h 136"/>
                <a:gd name="T6" fmla="*/ 2147483647 w 144"/>
                <a:gd name="T7" fmla="*/ 2147483647 h 136"/>
                <a:gd name="T8" fmla="*/ 2147483647 w 144"/>
                <a:gd name="T9" fmla="*/ 2147483647 h 136"/>
                <a:gd name="T10" fmla="*/ 2147483647 w 144"/>
                <a:gd name="T11" fmla="*/ 2147483647 h 136"/>
                <a:gd name="T12" fmla="*/ 2147483647 w 144"/>
                <a:gd name="T13" fmla="*/ 2147483647 h 136"/>
                <a:gd name="T14" fmla="*/ 2147483647 w 144"/>
                <a:gd name="T15" fmla="*/ 2147483647 h 136"/>
                <a:gd name="T16" fmla="*/ 2147483647 w 144"/>
                <a:gd name="T17" fmla="*/ 2147483647 h 136"/>
                <a:gd name="T18" fmla="*/ 2147483647 w 144"/>
                <a:gd name="T19" fmla="*/ 2147483647 h 136"/>
                <a:gd name="T20" fmla="*/ 2147483647 w 144"/>
                <a:gd name="T21" fmla="*/ 2147483647 h 136"/>
                <a:gd name="T22" fmla="*/ 2147483647 w 144"/>
                <a:gd name="T23" fmla="*/ 2147483647 h 136"/>
                <a:gd name="T24" fmla="*/ 2147483647 w 144"/>
                <a:gd name="T25" fmla="*/ 2147483647 h 136"/>
                <a:gd name="T26" fmla="*/ 2147483647 w 144"/>
                <a:gd name="T27" fmla="*/ 0 h 136"/>
                <a:gd name="T28" fmla="*/ 2147483647 w 144"/>
                <a:gd name="T29" fmla="*/ 2147483647 h 136"/>
                <a:gd name="T30" fmla="*/ 2147483647 w 144"/>
                <a:gd name="T31" fmla="*/ 2147483647 h 136"/>
                <a:gd name="T32" fmla="*/ 2147483647 w 144"/>
                <a:gd name="T33" fmla="*/ 0 h 136"/>
                <a:gd name="T34" fmla="*/ 2147483647 w 144"/>
                <a:gd name="T35" fmla="*/ 2147483647 h 136"/>
                <a:gd name="T36" fmla="*/ 2147483647 w 144"/>
                <a:gd name="T37" fmla="*/ 0 h 136"/>
                <a:gd name="T38" fmla="*/ 2147483647 w 144"/>
                <a:gd name="T39" fmla="*/ 0 h 136"/>
                <a:gd name="T40" fmla="*/ 2147483647 w 144"/>
                <a:gd name="T41" fmla="*/ 2147483647 h 136"/>
                <a:gd name="T42" fmla="*/ 0 w 144"/>
                <a:gd name="T43" fmla="*/ 2147483647 h 1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44"/>
                <a:gd name="T67" fmla="*/ 0 h 136"/>
                <a:gd name="T68" fmla="*/ 144 w 144"/>
                <a:gd name="T69" fmla="*/ 136 h 1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44" h="136">
                  <a:moveTo>
                    <a:pt x="0" y="16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8" y="136"/>
                  </a:lnTo>
                  <a:lnTo>
                    <a:pt x="16" y="136"/>
                  </a:lnTo>
                  <a:lnTo>
                    <a:pt x="120" y="136"/>
                  </a:lnTo>
                  <a:lnTo>
                    <a:pt x="136" y="128"/>
                  </a:lnTo>
                  <a:lnTo>
                    <a:pt x="144" y="120"/>
                  </a:lnTo>
                  <a:lnTo>
                    <a:pt x="136" y="88"/>
                  </a:lnTo>
                  <a:lnTo>
                    <a:pt x="120" y="56"/>
                  </a:lnTo>
                  <a:lnTo>
                    <a:pt x="96" y="32"/>
                  </a:lnTo>
                  <a:lnTo>
                    <a:pt x="128" y="48"/>
                  </a:lnTo>
                  <a:lnTo>
                    <a:pt x="136" y="32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88" y="8"/>
                  </a:lnTo>
                  <a:lnTo>
                    <a:pt x="80" y="0"/>
                  </a:lnTo>
                  <a:lnTo>
                    <a:pt x="48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642"/>
            <p:cNvSpPr>
              <a:spLocks/>
            </p:cNvSpPr>
            <p:nvPr/>
          </p:nvSpPr>
          <p:spPr bwMode="auto">
            <a:xfrm>
              <a:off x="4622993" y="2981765"/>
              <a:ext cx="279637" cy="268671"/>
            </a:xfrm>
            <a:custGeom>
              <a:avLst/>
              <a:gdLst>
                <a:gd name="T0" fmla="*/ 2147483647 w 208"/>
                <a:gd name="T1" fmla="*/ 2147483647 h 200"/>
                <a:gd name="T2" fmla="*/ 2147483647 w 208"/>
                <a:gd name="T3" fmla="*/ 2147483647 h 200"/>
                <a:gd name="T4" fmla="*/ 2147483647 w 208"/>
                <a:gd name="T5" fmla="*/ 2147483647 h 200"/>
                <a:gd name="T6" fmla="*/ 0 w 208"/>
                <a:gd name="T7" fmla="*/ 2147483647 h 200"/>
                <a:gd name="T8" fmla="*/ 0 w 208"/>
                <a:gd name="T9" fmla="*/ 2147483647 h 200"/>
                <a:gd name="T10" fmla="*/ 2147483647 w 208"/>
                <a:gd name="T11" fmla="*/ 2147483647 h 200"/>
                <a:gd name="T12" fmla="*/ 2147483647 w 208"/>
                <a:gd name="T13" fmla="*/ 2147483647 h 200"/>
                <a:gd name="T14" fmla="*/ 2147483647 w 208"/>
                <a:gd name="T15" fmla="*/ 2147483647 h 200"/>
                <a:gd name="T16" fmla="*/ 2147483647 w 208"/>
                <a:gd name="T17" fmla="*/ 2147483647 h 200"/>
                <a:gd name="T18" fmla="*/ 2147483647 w 208"/>
                <a:gd name="T19" fmla="*/ 2147483647 h 200"/>
                <a:gd name="T20" fmla="*/ 2147483647 w 208"/>
                <a:gd name="T21" fmla="*/ 2147483647 h 200"/>
                <a:gd name="T22" fmla="*/ 2147483647 w 208"/>
                <a:gd name="T23" fmla="*/ 2147483647 h 200"/>
                <a:gd name="T24" fmla="*/ 2147483647 w 208"/>
                <a:gd name="T25" fmla="*/ 2147483647 h 200"/>
                <a:gd name="T26" fmla="*/ 2147483647 w 208"/>
                <a:gd name="T27" fmla="*/ 2147483647 h 200"/>
                <a:gd name="T28" fmla="*/ 2147483647 w 208"/>
                <a:gd name="T29" fmla="*/ 2147483647 h 200"/>
                <a:gd name="T30" fmla="*/ 2147483647 w 208"/>
                <a:gd name="T31" fmla="*/ 2147483647 h 200"/>
                <a:gd name="T32" fmla="*/ 2147483647 w 208"/>
                <a:gd name="T33" fmla="*/ 2147483647 h 200"/>
                <a:gd name="T34" fmla="*/ 2147483647 w 208"/>
                <a:gd name="T35" fmla="*/ 2147483647 h 200"/>
                <a:gd name="T36" fmla="*/ 2147483647 w 208"/>
                <a:gd name="T37" fmla="*/ 2147483647 h 200"/>
                <a:gd name="T38" fmla="*/ 2147483647 w 208"/>
                <a:gd name="T39" fmla="*/ 2147483647 h 200"/>
                <a:gd name="T40" fmla="*/ 2147483647 w 208"/>
                <a:gd name="T41" fmla="*/ 2147483647 h 200"/>
                <a:gd name="T42" fmla="*/ 2147483647 w 208"/>
                <a:gd name="T43" fmla="*/ 2147483647 h 200"/>
                <a:gd name="T44" fmla="*/ 2147483647 w 208"/>
                <a:gd name="T45" fmla="*/ 2147483647 h 200"/>
                <a:gd name="T46" fmla="*/ 2147483647 w 208"/>
                <a:gd name="T47" fmla="*/ 2147483647 h 200"/>
                <a:gd name="T48" fmla="*/ 2147483647 w 208"/>
                <a:gd name="T49" fmla="*/ 2147483647 h 200"/>
                <a:gd name="T50" fmla="*/ 2147483647 w 208"/>
                <a:gd name="T51" fmla="*/ 2147483647 h 200"/>
                <a:gd name="T52" fmla="*/ 2147483647 w 208"/>
                <a:gd name="T53" fmla="*/ 2147483647 h 200"/>
                <a:gd name="T54" fmla="*/ 2147483647 w 208"/>
                <a:gd name="T55" fmla="*/ 2147483647 h 200"/>
                <a:gd name="T56" fmla="*/ 2147483647 w 208"/>
                <a:gd name="T57" fmla="*/ 2147483647 h 200"/>
                <a:gd name="T58" fmla="*/ 2147483647 w 208"/>
                <a:gd name="T59" fmla="*/ 2147483647 h 200"/>
                <a:gd name="T60" fmla="*/ 2147483647 w 208"/>
                <a:gd name="T61" fmla="*/ 2147483647 h 200"/>
                <a:gd name="T62" fmla="*/ 2147483647 w 208"/>
                <a:gd name="T63" fmla="*/ 0 h 200"/>
                <a:gd name="T64" fmla="*/ 2147483647 w 208"/>
                <a:gd name="T65" fmla="*/ 2147483647 h 200"/>
                <a:gd name="T66" fmla="*/ 2147483647 w 208"/>
                <a:gd name="T67" fmla="*/ 2147483647 h 20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08"/>
                <a:gd name="T103" fmla="*/ 0 h 200"/>
                <a:gd name="T104" fmla="*/ 208 w 208"/>
                <a:gd name="T105" fmla="*/ 200 h 20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08" h="200">
                  <a:moveTo>
                    <a:pt x="16" y="24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0" y="112"/>
                  </a:lnTo>
                  <a:lnTo>
                    <a:pt x="24" y="136"/>
                  </a:lnTo>
                  <a:lnTo>
                    <a:pt x="32" y="136"/>
                  </a:lnTo>
                  <a:lnTo>
                    <a:pt x="64" y="144"/>
                  </a:lnTo>
                  <a:lnTo>
                    <a:pt x="72" y="152"/>
                  </a:lnTo>
                  <a:lnTo>
                    <a:pt x="88" y="144"/>
                  </a:lnTo>
                  <a:lnTo>
                    <a:pt x="184" y="192"/>
                  </a:lnTo>
                  <a:lnTo>
                    <a:pt x="192" y="200"/>
                  </a:lnTo>
                  <a:lnTo>
                    <a:pt x="192" y="184"/>
                  </a:lnTo>
                  <a:lnTo>
                    <a:pt x="200" y="184"/>
                  </a:lnTo>
                  <a:lnTo>
                    <a:pt x="208" y="160"/>
                  </a:lnTo>
                  <a:lnTo>
                    <a:pt x="200" y="160"/>
                  </a:lnTo>
                  <a:lnTo>
                    <a:pt x="200" y="64"/>
                  </a:lnTo>
                  <a:lnTo>
                    <a:pt x="200" y="56"/>
                  </a:lnTo>
                  <a:lnTo>
                    <a:pt x="192" y="40"/>
                  </a:lnTo>
                  <a:lnTo>
                    <a:pt x="200" y="32"/>
                  </a:lnTo>
                  <a:lnTo>
                    <a:pt x="200" y="24"/>
                  </a:lnTo>
                  <a:lnTo>
                    <a:pt x="192" y="16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36" y="16"/>
                  </a:lnTo>
                  <a:lnTo>
                    <a:pt x="136" y="32"/>
                  </a:lnTo>
                  <a:lnTo>
                    <a:pt x="112" y="40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32" y="8"/>
                  </a:lnTo>
                  <a:lnTo>
                    <a:pt x="16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643"/>
            <p:cNvSpPr>
              <a:spLocks/>
            </p:cNvSpPr>
            <p:nvPr/>
          </p:nvSpPr>
          <p:spPr bwMode="auto">
            <a:xfrm>
              <a:off x="4591191" y="2896229"/>
              <a:ext cx="74570" cy="139271"/>
            </a:xfrm>
            <a:custGeom>
              <a:avLst/>
              <a:gdLst>
                <a:gd name="T0" fmla="*/ 2147483647 w 56"/>
                <a:gd name="T1" fmla="*/ 2147483647 h 104"/>
                <a:gd name="T2" fmla="*/ 2147483647 w 56"/>
                <a:gd name="T3" fmla="*/ 2147483647 h 104"/>
                <a:gd name="T4" fmla="*/ 2147483647 w 56"/>
                <a:gd name="T5" fmla="*/ 2147483647 h 104"/>
                <a:gd name="T6" fmla="*/ 0 w 56"/>
                <a:gd name="T7" fmla="*/ 2147483647 h 104"/>
                <a:gd name="T8" fmla="*/ 0 w 56"/>
                <a:gd name="T9" fmla="*/ 2147483647 h 104"/>
                <a:gd name="T10" fmla="*/ 2147483647 w 56"/>
                <a:gd name="T11" fmla="*/ 2147483647 h 104"/>
                <a:gd name="T12" fmla="*/ 2147483647 w 56"/>
                <a:gd name="T13" fmla="*/ 2147483647 h 104"/>
                <a:gd name="T14" fmla="*/ 2147483647 w 56"/>
                <a:gd name="T15" fmla="*/ 2147483647 h 104"/>
                <a:gd name="T16" fmla="*/ 2147483647 w 56"/>
                <a:gd name="T17" fmla="*/ 2147483647 h 104"/>
                <a:gd name="T18" fmla="*/ 2147483647 w 56"/>
                <a:gd name="T19" fmla="*/ 2147483647 h 104"/>
                <a:gd name="T20" fmla="*/ 2147483647 w 56"/>
                <a:gd name="T21" fmla="*/ 2147483647 h 104"/>
                <a:gd name="T22" fmla="*/ 2147483647 w 56"/>
                <a:gd name="T23" fmla="*/ 2147483647 h 104"/>
                <a:gd name="T24" fmla="*/ 2147483647 w 56"/>
                <a:gd name="T25" fmla="*/ 2147483647 h 104"/>
                <a:gd name="T26" fmla="*/ 2147483647 w 56"/>
                <a:gd name="T27" fmla="*/ 2147483647 h 104"/>
                <a:gd name="T28" fmla="*/ 2147483647 w 56"/>
                <a:gd name="T29" fmla="*/ 2147483647 h 104"/>
                <a:gd name="T30" fmla="*/ 2147483647 w 56"/>
                <a:gd name="T31" fmla="*/ 2147483647 h 104"/>
                <a:gd name="T32" fmla="*/ 2147483647 w 56"/>
                <a:gd name="T33" fmla="*/ 2147483647 h 104"/>
                <a:gd name="T34" fmla="*/ 2147483647 w 56"/>
                <a:gd name="T35" fmla="*/ 2147483647 h 104"/>
                <a:gd name="T36" fmla="*/ 2147483647 w 56"/>
                <a:gd name="T37" fmla="*/ 0 h 104"/>
                <a:gd name="T38" fmla="*/ 2147483647 w 56"/>
                <a:gd name="T39" fmla="*/ 0 h 104"/>
                <a:gd name="T40" fmla="*/ 2147483647 w 56"/>
                <a:gd name="T41" fmla="*/ 2147483647 h 10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104"/>
                <a:gd name="T65" fmla="*/ 56 w 56"/>
                <a:gd name="T66" fmla="*/ 104 h 10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104">
                  <a:moveTo>
                    <a:pt x="16" y="8"/>
                  </a:moveTo>
                  <a:lnTo>
                    <a:pt x="16" y="24"/>
                  </a:lnTo>
                  <a:lnTo>
                    <a:pt x="16" y="4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16" y="72"/>
                  </a:lnTo>
                  <a:lnTo>
                    <a:pt x="24" y="80"/>
                  </a:lnTo>
                  <a:lnTo>
                    <a:pt x="24" y="96"/>
                  </a:lnTo>
                  <a:lnTo>
                    <a:pt x="32" y="104"/>
                  </a:lnTo>
                  <a:lnTo>
                    <a:pt x="32" y="96"/>
                  </a:lnTo>
                  <a:lnTo>
                    <a:pt x="40" y="88"/>
                  </a:lnTo>
                  <a:lnTo>
                    <a:pt x="56" y="72"/>
                  </a:lnTo>
                  <a:lnTo>
                    <a:pt x="56" y="64"/>
                  </a:lnTo>
                  <a:lnTo>
                    <a:pt x="40" y="56"/>
                  </a:lnTo>
                  <a:lnTo>
                    <a:pt x="32" y="48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644"/>
            <p:cNvSpPr>
              <a:spLocks/>
            </p:cNvSpPr>
            <p:nvPr/>
          </p:nvSpPr>
          <p:spPr bwMode="auto">
            <a:xfrm>
              <a:off x="4245757" y="2928031"/>
              <a:ext cx="203971" cy="161202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2147483647 h 120"/>
                <a:gd name="T12" fmla="*/ 2147483647 w 152"/>
                <a:gd name="T13" fmla="*/ 2147483647 h 120"/>
                <a:gd name="T14" fmla="*/ 2147483647 w 152"/>
                <a:gd name="T15" fmla="*/ 2147483647 h 120"/>
                <a:gd name="T16" fmla="*/ 2147483647 w 152"/>
                <a:gd name="T17" fmla="*/ 2147483647 h 120"/>
                <a:gd name="T18" fmla="*/ 2147483647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0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0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2"/>
                <a:gd name="T67" fmla="*/ 0 h 120"/>
                <a:gd name="T68" fmla="*/ 152 w 152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2" h="120">
                  <a:moveTo>
                    <a:pt x="56" y="104"/>
                  </a:moveTo>
                  <a:lnTo>
                    <a:pt x="72" y="96"/>
                  </a:lnTo>
                  <a:lnTo>
                    <a:pt x="96" y="80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56"/>
                  </a:lnTo>
                  <a:lnTo>
                    <a:pt x="152" y="48"/>
                  </a:lnTo>
                  <a:lnTo>
                    <a:pt x="144" y="32"/>
                  </a:lnTo>
                  <a:lnTo>
                    <a:pt x="144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48" y="64"/>
                  </a:lnTo>
                  <a:lnTo>
                    <a:pt x="40" y="96"/>
                  </a:lnTo>
                  <a:lnTo>
                    <a:pt x="8" y="112"/>
                  </a:lnTo>
                  <a:lnTo>
                    <a:pt x="0" y="120"/>
                  </a:lnTo>
                  <a:lnTo>
                    <a:pt x="56" y="120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645"/>
            <p:cNvSpPr>
              <a:spLocks/>
            </p:cNvSpPr>
            <p:nvPr/>
          </p:nvSpPr>
          <p:spPr bwMode="auto">
            <a:xfrm>
              <a:off x="4591191" y="2896229"/>
              <a:ext cx="74570" cy="139271"/>
            </a:xfrm>
            <a:custGeom>
              <a:avLst/>
              <a:gdLst>
                <a:gd name="T0" fmla="*/ 2147483647 w 56"/>
                <a:gd name="T1" fmla="*/ 2147483647 h 104"/>
                <a:gd name="T2" fmla="*/ 2147483647 w 56"/>
                <a:gd name="T3" fmla="*/ 2147483647 h 104"/>
                <a:gd name="T4" fmla="*/ 2147483647 w 56"/>
                <a:gd name="T5" fmla="*/ 2147483647 h 104"/>
                <a:gd name="T6" fmla="*/ 0 w 56"/>
                <a:gd name="T7" fmla="*/ 2147483647 h 104"/>
                <a:gd name="T8" fmla="*/ 0 w 56"/>
                <a:gd name="T9" fmla="*/ 2147483647 h 104"/>
                <a:gd name="T10" fmla="*/ 2147483647 w 56"/>
                <a:gd name="T11" fmla="*/ 2147483647 h 104"/>
                <a:gd name="T12" fmla="*/ 2147483647 w 56"/>
                <a:gd name="T13" fmla="*/ 2147483647 h 104"/>
                <a:gd name="T14" fmla="*/ 2147483647 w 56"/>
                <a:gd name="T15" fmla="*/ 2147483647 h 104"/>
                <a:gd name="T16" fmla="*/ 2147483647 w 56"/>
                <a:gd name="T17" fmla="*/ 2147483647 h 104"/>
                <a:gd name="T18" fmla="*/ 2147483647 w 56"/>
                <a:gd name="T19" fmla="*/ 2147483647 h 104"/>
                <a:gd name="T20" fmla="*/ 2147483647 w 56"/>
                <a:gd name="T21" fmla="*/ 2147483647 h 104"/>
                <a:gd name="T22" fmla="*/ 2147483647 w 56"/>
                <a:gd name="T23" fmla="*/ 2147483647 h 104"/>
                <a:gd name="T24" fmla="*/ 2147483647 w 56"/>
                <a:gd name="T25" fmla="*/ 2147483647 h 104"/>
                <a:gd name="T26" fmla="*/ 2147483647 w 56"/>
                <a:gd name="T27" fmla="*/ 2147483647 h 104"/>
                <a:gd name="T28" fmla="*/ 2147483647 w 56"/>
                <a:gd name="T29" fmla="*/ 2147483647 h 104"/>
                <a:gd name="T30" fmla="*/ 2147483647 w 56"/>
                <a:gd name="T31" fmla="*/ 2147483647 h 104"/>
                <a:gd name="T32" fmla="*/ 2147483647 w 56"/>
                <a:gd name="T33" fmla="*/ 2147483647 h 104"/>
                <a:gd name="T34" fmla="*/ 2147483647 w 56"/>
                <a:gd name="T35" fmla="*/ 2147483647 h 104"/>
                <a:gd name="T36" fmla="*/ 2147483647 w 56"/>
                <a:gd name="T37" fmla="*/ 0 h 104"/>
                <a:gd name="T38" fmla="*/ 2147483647 w 56"/>
                <a:gd name="T39" fmla="*/ 0 h 104"/>
                <a:gd name="T40" fmla="*/ 2147483647 w 56"/>
                <a:gd name="T41" fmla="*/ 2147483647 h 104"/>
                <a:gd name="T42" fmla="*/ 2147483647 w 56"/>
                <a:gd name="T43" fmla="*/ 2147483647 h 10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6"/>
                <a:gd name="T67" fmla="*/ 0 h 104"/>
                <a:gd name="T68" fmla="*/ 56 w 56"/>
                <a:gd name="T69" fmla="*/ 104 h 10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6" h="104">
                  <a:moveTo>
                    <a:pt x="16" y="8"/>
                  </a:moveTo>
                  <a:lnTo>
                    <a:pt x="16" y="24"/>
                  </a:lnTo>
                  <a:lnTo>
                    <a:pt x="16" y="4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16" y="72"/>
                  </a:lnTo>
                  <a:lnTo>
                    <a:pt x="24" y="80"/>
                  </a:lnTo>
                  <a:lnTo>
                    <a:pt x="24" y="96"/>
                  </a:lnTo>
                  <a:lnTo>
                    <a:pt x="32" y="104"/>
                  </a:lnTo>
                  <a:lnTo>
                    <a:pt x="32" y="96"/>
                  </a:lnTo>
                  <a:lnTo>
                    <a:pt x="40" y="88"/>
                  </a:lnTo>
                  <a:lnTo>
                    <a:pt x="56" y="72"/>
                  </a:lnTo>
                  <a:lnTo>
                    <a:pt x="56" y="64"/>
                  </a:lnTo>
                  <a:lnTo>
                    <a:pt x="40" y="56"/>
                  </a:lnTo>
                  <a:lnTo>
                    <a:pt x="32" y="48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646"/>
            <p:cNvSpPr>
              <a:spLocks/>
            </p:cNvSpPr>
            <p:nvPr/>
          </p:nvSpPr>
          <p:spPr bwMode="auto">
            <a:xfrm>
              <a:off x="4245757" y="2928031"/>
              <a:ext cx="203971" cy="161202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2147483647 h 120"/>
                <a:gd name="T12" fmla="*/ 2147483647 w 152"/>
                <a:gd name="T13" fmla="*/ 2147483647 h 120"/>
                <a:gd name="T14" fmla="*/ 2147483647 w 152"/>
                <a:gd name="T15" fmla="*/ 2147483647 h 120"/>
                <a:gd name="T16" fmla="*/ 2147483647 w 152"/>
                <a:gd name="T17" fmla="*/ 2147483647 h 120"/>
                <a:gd name="T18" fmla="*/ 2147483647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0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0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2"/>
                <a:gd name="T67" fmla="*/ 0 h 120"/>
                <a:gd name="T68" fmla="*/ 152 w 152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2" h="120">
                  <a:moveTo>
                    <a:pt x="56" y="104"/>
                  </a:moveTo>
                  <a:lnTo>
                    <a:pt x="72" y="96"/>
                  </a:lnTo>
                  <a:lnTo>
                    <a:pt x="96" y="80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56"/>
                  </a:lnTo>
                  <a:lnTo>
                    <a:pt x="152" y="48"/>
                  </a:lnTo>
                  <a:lnTo>
                    <a:pt x="144" y="32"/>
                  </a:lnTo>
                  <a:lnTo>
                    <a:pt x="144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48" y="64"/>
                  </a:lnTo>
                  <a:lnTo>
                    <a:pt x="40" y="96"/>
                  </a:lnTo>
                  <a:lnTo>
                    <a:pt x="8" y="112"/>
                  </a:lnTo>
                  <a:lnTo>
                    <a:pt x="0" y="120"/>
                  </a:lnTo>
                  <a:lnTo>
                    <a:pt x="56" y="120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647"/>
            <p:cNvSpPr>
              <a:spLocks/>
            </p:cNvSpPr>
            <p:nvPr/>
          </p:nvSpPr>
          <p:spPr bwMode="auto">
            <a:xfrm>
              <a:off x="4182153" y="3089233"/>
              <a:ext cx="139270" cy="118435"/>
            </a:xfrm>
            <a:custGeom>
              <a:avLst/>
              <a:gdLst>
                <a:gd name="T0" fmla="*/ 2147483647 w 104"/>
                <a:gd name="T1" fmla="*/ 2147483647 h 88"/>
                <a:gd name="T2" fmla="*/ 2147483647 w 104"/>
                <a:gd name="T3" fmla="*/ 2147483647 h 88"/>
                <a:gd name="T4" fmla="*/ 2147483647 w 104"/>
                <a:gd name="T5" fmla="*/ 2147483647 h 88"/>
                <a:gd name="T6" fmla="*/ 2147483647 w 104"/>
                <a:gd name="T7" fmla="*/ 2147483647 h 88"/>
                <a:gd name="T8" fmla="*/ 2147483647 w 104"/>
                <a:gd name="T9" fmla="*/ 2147483647 h 88"/>
                <a:gd name="T10" fmla="*/ 2147483647 w 104"/>
                <a:gd name="T11" fmla="*/ 0 h 88"/>
                <a:gd name="T12" fmla="*/ 2147483647 w 104"/>
                <a:gd name="T13" fmla="*/ 0 h 88"/>
                <a:gd name="T14" fmla="*/ 2147483647 w 104"/>
                <a:gd name="T15" fmla="*/ 2147483647 h 88"/>
                <a:gd name="T16" fmla="*/ 2147483647 w 104"/>
                <a:gd name="T17" fmla="*/ 2147483647 h 88"/>
                <a:gd name="T18" fmla="*/ 0 w 104"/>
                <a:gd name="T19" fmla="*/ 2147483647 h 88"/>
                <a:gd name="T20" fmla="*/ 2147483647 w 104"/>
                <a:gd name="T21" fmla="*/ 2147483647 h 88"/>
                <a:gd name="T22" fmla="*/ 2147483647 w 104"/>
                <a:gd name="T23" fmla="*/ 2147483647 h 8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88"/>
                <a:gd name="T38" fmla="*/ 104 w 104"/>
                <a:gd name="T39" fmla="*/ 88 h 8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88">
                  <a:moveTo>
                    <a:pt x="56" y="64"/>
                  </a:moveTo>
                  <a:lnTo>
                    <a:pt x="64" y="56"/>
                  </a:lnTo>
                  <a:lnTo>
                    <a:pt x="64" y="24"/>
                  </a:lnTo>
                  <a:lnTo>
                    <a:pt x="104" y="24"/>
                  </a:lnTo>
                  <a:lnTo>
                    <a:pt x="104" y="8"/>
                  </a:lnTo>
                  <a:lnTo>
                    <a:pt x="104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16" y="48"/>
                  </a:lnTo>
                  <a:lnTo>
                    <a:pt x="0" y="88"/>
                  </a:lnTo>
                  <a:lnTo>
                    <a:pt x="48" y="88"/>
                  </a:lnTo>
                  <a:lnTo>
                    <a:pt x="56" y="6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648"/>
            <p:cNvSpPr>
              <a:spLocks/>
            </p:cNvSpPr>
            <p:nvPr/>
          </p:nvSpPr>
          <p:spPr bwMode="auto">
            <a:xfrm>
              <a:off x="4192022" y="3357905"/>
              <a:ext cx="42768" cy="31802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0 h 24"/>
                <a:gd name="T6" fmla="*/ 2147483647 w 32"/>
                <a:gd name="T7" fmla="*/ 0 h 24"/>
                <a:gd name="T8" fmla="*/ 0 w 32"/>
                <a:gd name="T9" fmla="*/ 2147483647 h 24"/>
                <a:gd name="T10" fmla="*/ 2147483647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"/>
                <a:gd name="T25" fmla="*/ 0 h 24"/>
                <a:gd name="T26" fmla="*/ 32 w 32"/>
                <a:gd name="T27" fmla="*/ 24 h 2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" h="24">
                  <a:moveTo>
                    <a:pt x="32" y="16"/>
                  </a:moveTo>
                  <a:lnTo>
                    <a:pt x="32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8" y="24"/>
                  </a:lnTo>
                  <a:lnTo>
                    <a:pt x="24" y="16"/>
                  </a:lnTo>
                  <a:lnTo>
                    <a:pt x="32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649"/>
            <p:cNvSpPr>
              <a:spLocks/>
            </p:cNvSpPr>
            <p:nvPr/>
          </p:nvSpPr>
          <p:spPr bwMode="auto">
            <a:xfrm>
              <a:off x="4837930" y="3174769"/>
              <a:ext cx="278541" cy="344338"/>
            </a:xfrm>
            <a:custGeom>
              <a:avLst/>
              <a:gdLst>
                <a:gd name="T0" fmla="*/ 2147483647 w 208"/>
                <a:gd name="T1" fmla="*/ 2147483647 h 256"/>
                <a:gd name="T2" fmla="*/ 2147483647 w 208"/>
                <a:gd name="T3" fmla="*/ 2147483647 h 256"/>
                <a:gd name="T4" fmla="*/ 2147483647 w 208"/>
                <a:gd name="T5" fmla="*/ 2147483647 h 256"/>
                <a:gd name="T6" fmla="*/ 2147483647 w 208"/>
                <a:gd name="T7" fmla="*/ 2147483647 h 256"/>
                <a:gd name="T8" fmla="*/ 2147483647 w 208"/>
                <a:gd name="T9" fmla="*/ 2147483647 h 256"/>
                <a:gd name="T10" fmla="*/ 2147483647 w 208"/>
                <a:gd name="T11" fmla="*/ 2147483647 h 256"/>
                <a:gd name="T12" fmla="*/ 2147483647 w 208"/>
                <a:gd name="T13" fmla="*/ 2147483647 h 256"/>
                <a:gd name="T14" fmla="*/ 2147483647 w 208"/>
                <a:gd name="T15" fmla="*/ 2147483647 h 256"/>
                <a:gd name="T16" fmla="*/ 2147483647 w 208"/>
                <a:gd name="T17" fmla="*/ 2147483647 h 256"/>
                <a:gd name="T18" fmla="*/ 0 w 208"/>
                <a:gd name="T19" fmla="*/ 2147483647 h 256"/>
                <a:gd name="T20" fmla="*/ 2147483647 w 208"/>
                <a:gd name="T21" fmla="*/ 2147483647 h 256"/>
                <a:gd name="T22" fmla="*/ 2147483647 w 208"/>
                <a:gd name="T23" fmla="*/ 2147483647 h 256"/>
                <a:gd name="T24" fmla="*/ 2147483647 w 208"/>
                <a:gd name="T25" fmla="*/ 2147483647 h 256"/>
                <a:gd name="T26" fmla="*/ 2147483647 w 208"/>
                <a:gd name="T27" fmla="*/ 2147483647 h 256"/>
                <a:gd name="T28" fmla="*/ 2147483647 w 208"/>
                <a:gd name="T29" fmla="*/ 2147483647 h 256"/>
                <a:gd name="T30" fmla="*/ 2147483647 w 208"/>
                <a:gd name="T31" fmla="*/ 2147483647 h 256"/>
                <a:gd name="T32" fmla="*/ 2147483647 w 208"/>
                <a:gd name="T33" fmla="*/ 2147483647 h 256"/>
                <a:gd name="T34" fmla="*/ 2147483647 w 208"/>
                <a:gd name="T35" fmla="*/ 2147483647 h 256"/>
                <a:gd name="T36" fmla="*/ 2147483647 w 208"/>
                <a:gd name="T37" fmla="*/ 2147483647 h 256"/>
                <a:gd name="T38" fmla="*/ 2147483647 w 208"/>
                <a:gd name="T39" fmla="*/ 2147483647 h 256"/>
                <a:gd name="T40" fmla="*/ 2147483647 w 208"/>
                <a:gd name="T41" fmla="*/ 2147483647 h 256"/>
                <a:gd name="T42" fmla="*/ 2147483647 w 208"/>
                <a:gd name="T43" fmla="*/ 2147483647 h 256"/>
                <a:gd name="T44" fmla="*/ 2147483647 w 208"/>
                <a:gd name="T45" fmla="*/ 2147483647 h 256"/>
                <a:gd name="T46" fmla="*/ 2147483647 w 208"/>
                <a:gd name="T47" fmla="*/ 2147483647 h 256"/>
                <a:gd name="T48" fmla="*/ 2147483647 w 208"/>
                <a:gd name="T49" fmla="*/ 2147483647 h 256"/>
                <a:gd name="T50" fmla="*/ 2147483647 w 208"/>
                <a:gd name="T51" fmla="*/ 2147483647 h 256"/>
                <a:gd name="T52" fmla="*/ 2147483647 w 208"/>
                <a:gd name="T53" fmla="*/ 2147483647 h 256"/>
                <a:gd name="T54" fmla="*/ 2147483647 w 208"/>
                <a:gd name="T55" fmla="*/ 2147483647 h 256"/>
                <a:gd name="T56" fmla="*/ 2147483647 w 208"/>
                <a:gd name="T57" fmla="*/ 2147483647 h 256"/>
                <a:gd name="T58" fmla="*/ 2147483647 w 208"/>
                <a:gd name="T59" fmla="*/ 2147483647 h 256"/>
                <a:gd name="T60" fmla="*/ 2147483647 w 208"/>
                <a:gd name="T61" fmla="*/ 2147483647 h 256"/>
                <a:gd name="T62" fmla="*/ 2147483647 w 208"/>
                <a:gd name="T63" fmla="*/ 2147483647 h 256"/>
                <a:gd name="T64" fmla="*/ 2147483647 w 208"/>
                <a:gd name="T65" fmla="*/ 2147483647 h 256"/>
                <a:gd name="T66" fmla="*/ 2147483647 w 208"/>
                <a:gd name="T67" fmla="*/ 2147483647 h 256"/>
                <a:gd name="T68" fmla="*/ 2147483647 w 208"/>
                <a:gd name="T69" fmla="*/ 2147483647 h 256"/>
                <a:gd name="T70" fmla="*/ 2147483647 w 208"/>
                <a:gd name="T71" fmla="*/ 0 h 256"/>
                <a:gd name="T72" fmla="*/ 2147483647 w 208"/>
                <a:gd name="T73" fmla="*/ 2147483647 h 256"/>
                <a:gd name="T74" fmla="*/ 2147483647 w 208"/>
                <a:gd name="T75" fmla="*/ 2147483647 h 25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256"/>
                <a:gd name="T116" fmla="*/ 208 w 208"/>
                <a:gd name="T117" fmla="*/ 256 h 25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256">
                  <a:moveTo>
                    <a:pt x="152" y="16"/>
                  </a:moveTo>
                  <a:lnTo>
                    <a:pt x="48" y="16"/>
                  </a:lnTo>
                  <a:lnTo>
                    <a:pt x="40" y="40"/>
                  </a:lnTo>
                  <a:lnTo>
                    <a:pt x="32" y="40"/>
                  </a:lnTo>
                  <a:lnTo>
                    <a:pt x="32" y="56"/>
                  </a:lnTo>
                  <a:lnTo>
                    <a:pt x="24" y="48"/>
                  </a:lnTo>
                  <a:lnTo>
                    <a:pt x="24" y="96"/>
                  </a:lnTo>
                  <a:lnTo>
                    <a:pt x="8" y="104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16" y="160"/>
                  </a:lnTo>
                  <a:lnTo>
                    <a:pt x="24" y="176"/>
                  </a:lnTo>
                  <a:lnTo>
                    <a:pt x="32" y="200"/>
                  </a:lnTo>
                  <a:lnTo>
                    <a:pt x="48" y="208"/>
                  </a:lnTo>
                  <a:lnTo>
                    <a:pt x="72" y="232"/>
                  </a:lnTo>
                  <a:lnTo>
                    <a:pt x="80" y="240"/>
                  </a:lnTo>
                  <a:lnTo>
                    <a:pt x="104" y="240"/>
                  </a:lnTo>
                  <a:lnTo>
                    <a:pt x="120" y="256"/>
                  </a:lnTo>
                  <a:lnTo>
                    <a:pt x="144" y="248"/>
                  </a:lnTo>
                  <a:lnTo>
                    <a:pt x="168" y="240"/>
                  </a:lnTo>
                  <a:lnTo>
                    <a:pt x="176" y="240"/>
                  </a:lnTo>
                  <a:lnTo>
                    <a:pt x="176" y="232"/>
                  </a:lnTo>
                  <a:lnTo>
                    <a:pt x="168" y="224"/>
                  </a:lnTo>
                  <a:lnTo>
                    <a:pt x="160" y="216"/>
                  </a:lnTo>
                  <a:lnTo>
                    <a:pt x="144" y="200"/>
                  </a:lnTo>
                  <a:lnTo>
                    <a:pt x="144" y="192"/>
                  </a:lnTo>
                  <a:lnTo>
                    <a:pt x="152" y="192"/>
                  </a:lnTo>
                  <a:lnTo>
                    <a:pt x="160" y="168"/>
                  </a:lnTo>
                  <a:lnTo>
                    <a:pt x="176" y="152"/>
                  </a:lnTo>
                  <a:lnTo>
                    <a:pt x="184" y="128"/>
                  </a:lnTo>
                  <a:lnTo>
                    <a:pt x="192" y="80"/>
                  </a:lnTo>
                  <a:lnTo>
                    <a:pt x="200" y="72"/>
                  </a:lnTo>
                  <a:lnTo>
                    <a:pt x="208" y="72"/>
                  </a:lnTo>
                  <a:lnTo>
                    <a:pt x="200" y="48"/>
                  </a:lnTo>
                  <a:lnTo>
                    <a:pt x="192" y="16"/>
                  </a:lnTo>
                  <a:lnTo>
                    <a:pt x="176" y="0"/>
                  </a:lnTo>
                  <a:lnTo>
                    <a:pt x="168" y="8"/>
                  </a:lnTo>
                  <a:lnTo>
                    <a:pt x="152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650"/>
            <p:cNvSpPr>
              <a:spLocks/>
            </p:cNvSpPr>
            <p:nvPr/>
          </p:nvSpPr>
          <p:spPr bwMode="auto">
            <a:xfrm>
              <a:off x="4321423" y="3400672"/>
              <a:ext cx="107468" cy="96502"/>
            </a:xfrm>
            <a:custGeom>
              <a:avLst/>
              <a:gdLst>
                <a:gd name="T0" fmla="*/ 2147483647 w 80"/>
                <a:gd name="T1" fmla="*/ 2147483647 h 72"/>
                <a:gd name="T2" fmla="*/ 2147483647 w 80"/>
                <a:gd name="T3" fmla="*/ 2147483647 h 72"/>
                <a:gd name="T4" fmla="*/ 2147483647 w 80"/>
                <a:gd name="T5" fmla="*/ 2147483647 h 72"/>
                <a:gd name="T6" fmla="*/ 2147483647 w 80"/>
                <a:gd name="T7" fmla="*/ 2147483647 h 72"/>
                <a:gd name="T8" fmla="*/ 2147483647 w 80"/>
                <a:gd name="T9" fmla="*/ 0 h 72"/>
                <a:gd name="T10" fmla="*/ 2147483647 w 80"/>
                <a:gd name="T11" fmla="*/ 0 h 72"/>
                <a:gd name="T12" fmla="*/ 2147483647 w 80"/>
                <a:gd name="T13" fmla="*/ 0 h 72"/>
                <a:gd name="T14" fmla="*/ 2147483647 w 80"/>
                <a:gd name="T15" fmla="*/ 0 h 72"/>
                <a:gd name="T16" fmla="*/ 2147483647 w 80"/>
                <a:gd name="T17" fmla="*/ 0 h 72"/>
                <a:gd name="T18" fmla="*/ 2147483647 w 80"/>
                <a:gd name="T19" fmla="*/ 2147483647 h 72"/>
                <a:gd name="T20" fmla="*/ 2147483647 w 80"/>
                <a:gd name="T21" fmla="*/ 2147483647 h 72"/>
                <a:gd name="T22" fmla="*/ 0 w 80"/>
                <a:gd name="T23" fmla="*/ 2147483647 h 72"/>
                <a:gd name="T24" fmla="*/ 2147483647 w 80"/>
                <a:gd name="T25" fmla="*/ 2147483647 h 72"/>
                <a:gd name="T26" fmla="*/ 2147483647 w 80"/>
                <a:gd name="T27" fmla="*/ 2147483647 h 72"/>
                <a:gd name="T28" fmla="*/ 2147483647 w 80"/>
                <a:gd name="T29" fmla="*/ 2147483647 h 72"/>
                <a:gd name="T30" fmla="*/ 2147483647 w 80"/>
                <a:gd name="T31" fmla="*/ 2147483647 h 72"/>
                <a:gd name="T32" fmla="*/ 2147483647 w 80"/>
                <a:gd name="T33" fmla="*/ 2147483647 h 72"/>
                <a:gd name="T34" fmla="*/ 2147483647 w 80"/>
                <a:gd name="T35" fmla="*/ 2147483647 h 72"/>
                <a:gd name="T36" fmla="*/ 2147483647 w 80"/>
                <a:gd name="T37" fmla="*/ 2147483647 h 72"/>
                <a:gd name="T38" fmla="*/ 2147483647 w 80"/>
                <a:gd name="T39" fmla="*/ 2147483647 h 72"/>
                <a:gd name="T40" fmla="*/ 2147483647 w 80"/>
                <a:gd name="T41" fmla="*/ 2147483647 h 7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0"/>
                <a:gd name="T64" fmla="*/ 0 h 72"/>
                <a:gd name="T65" fmla="*/ 80 w 80"/>
                <a:gd name="T66" fmla="*/ 72 h 7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0" h="72">
                  <a:moveTo>
                    <a:pt x="72" y="40"/>
                  </a:moveTo>
                  <a:lnTo>
                    <a:pt x="80" y="24"/>
                  </a:lnTo>
                  <a:lnTo>
                    <a:pt x="72" y="8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16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64" y="64"/>
                  </a:lnTo>
                  <a:lnTo>
                    <a:pt x="72" y="64"/>
                  </a:lnTo>
                  <a:lnTo>
                    <a:pt x="72" y="48"/>
                  </a:lnTo>
                  <a:lnTo>
                    <a:pt x="72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651"/>
            <p:cNvSpPr>
              <a:spLocks/>
            </p:cNvSpPr>
            <p:nvPr/>
          </p:nvSpPr>
          <p:spPr bwMode="auto">
            <a:xfrm>
              <a:off x="4267689" y="3432474"/>
              <a:ext cx="74570" cy="64700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2147483647 h 48"/>
                <a:gd name="T10" fmla="*/ 2147483647 w 56"/>
                <a:gd name="T11" fmla="*/ 0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0 w 56"/>
                <a:gd name="T17" fmla="*/ 2147483647 h 48"/>
                <a:gd name="T18" fmla="*/ 2147483647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48" y="32"/>
                  </a:moveTo>
                  <a:lnTo>
                    <a:pt x="48" y="16"/>
                  </a:lnTo>
                  <a:lnTo>
                    <a:pt x="40" y="16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652"/>
            <p:cNvSpPr>
              <a:spLocks/>
            </p:cNvSpPr>
            <p:nvPr/>
          </p:nvSpPr>
          <p:spPr bwMode="auto">
            <a:xfrm>
              <a:off x="4234791" y="3411638"/>
              <a:ext cx="53734" cy="53735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0 h 40"/>
                <a:gd name="T6" fmla="*/ 2147483647 w 40"/>
                <a:gd name="T7" fmla="*/ 0 h 40"/>
                <a:gd name="T8" fmla="*/ 2147483647 w 40"/>
                <a:gd name="T9" fmla="*/ 2147483647 h 40"/>
                <a:gd name="T10" fmla="*/ 0 w 40"/>
                <a:gd name="T11" fmla="*/ 2147483647 h 40"/>
                <a:gd name="T12" fmla="*/ 2147483647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40"/>
                <a:gd name="T32" fmla="*/ 40 w 40"/>
                <a:gd name="T33" fmla="*/ 40 h 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40">
                  <a:moveTo>
                    <a:pt x="40" y="24"/>
                  </a:moveTo>
                  <a:lnTo>
                    <a:pt x="40" y="1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653"/>
            <p:cNvSpPr>
              <a:spLocks/>
            </p:cNvSpPr>
            <p:nvPr/>
          </p:nvSpPr>
          <p:spPr bwMode="auto">
            <a:xfrm>
              <a:off x="4196409" y="3357905"/>
              <a:ext cx="42768" cy="31802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0 h 24"/>
                <a:gd name="T6" fmla="*/ 2147483647 w 32"/>
                <a:gd name="T7" fmla="*/ 0 h 24"/>
                <a:gd name="T8" fmla="*/ 0 w 32"/>
                <a:gd name="T9" fmla="*/ 2147483647 h 24"/>
                <a:gd name="T10" fmla="*/ 0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2147483647 w 32"/>
                <a:gd name="T17" fmla="*/ 2147483647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"/>
                <a:gd name="T28" fmla="*/ 0 h 24"/>
                <a:gd name="T29" fmla="*/ 32 w 32"/>
                <a:gd name="T30" fmla="*/ 24 h 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" h="24">
                  <a:moveTo>
                    <a:pt x="32" y="16"/>
                  </a:moveTo>
                  <a:lnTo>
                    <a:pt x="32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8" y="24"/>
                  </a:lnTo>
                  <a:lnTo>
                    <a:pt x="24" y="16"/>
                  </a:lnTo>
                  <a:lnTo>
                    <a:pt x="32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654"/>
            <p:cNvSpPr>
              <a:spLocks/>
            </p:cNvSpPr>
            <p:nvPr/>
          </p:nvSpPr>
          <p:spPr bwMode="auto">
            <a:xfrm>
              <a:off x="4239177" y="3411638"/>
              <a:ext cx="53734" cy="53735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2147483647 h 40"/>
                <a:gd name="T6" fmla="*/ 2147483647 w 40"/>
                <a:gd name="T7" fmla="*/ 0 h 40"/>
                <a:gd name="T8" fmla="*/ 2147483647 w 40"/>
                <a:gd name="T9" fmla="*/ 0 h 40"/>
                <a:gd name="T10" fmla="*/ 2147483647 w 40"/>
                <a:gd name="T11" fmla="*/ 2147483647 h 40"/>
                <a:gd name="T12" fmla="*/ 0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2147483647 w 40"/>
                <a:gd name="T21" fmla="*/ 2147483647 h 4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0"/>
                <a:gd name="T34" fmla="*/ 0 h 40"/>
                <a:gd name="T35" fmla="*/ 40 w 40"/>
                <a:gd name="T36" fmla="*/ 40 h 4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0" h="40">
                  <a:moveTo>
                    <a:pt x="40" y="24"/>
                  </a:moveTo>
                  <a:lnTo>
                    <a:pt x="40" y="1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655"/>
            <p:cNvSpPr>
              <a:spLocks/>
            </p:cNvSpPr>
            <p:nvPr/>
          </p:nvSpPr>
          <p:spPr bwMode="auto">
            <a:xfrm>
              <a:off x="4321423" y="3089233"/>
              <a:ext cx="1097" cy="10966"/>
            </a:xfrm>
            <a:custGeom>
              <a:avLst/>
              <a:gdLst>
                <a:gd name="T0" fmla="*/ 0 w 1942"/>
                <a:gd name="T1" fmla="*/ 0 h 8"/>
                <a:gd name="T2" fmla="*/ 0 w 1942"/>
                <a:gd name="T3" fmla="*/ 2147483647 h 8"/>
                <a:gd name="T4" fmla="*/ 0 w 1942"/>
                <a:gd name="T5" fmla="*/ 0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0"/>
                  </a:move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656"/>
            <p:cNvSpPr>
              <a:spLocks/>
            </p:cNvSpPr>
            <p:nvPr/>
          </p:nvSpPr>
          <p:spPr bwMode="auto">
            <a:xfrm>
              <a:off x="4321423" y="2896229"/>
              <a:ext cx="344338" cy="354207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2147483647 w 257"/>
                <a:gd name="T39" fmla="*/ 2147483647 h 264"/>
                <a:gd name="T40" fmla="*/ 2147483647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0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0 w 257"/>
                <a:gd name="T73" fmla="*/ 2147483647 h 264"/>
                <a:gd name="T74" fmla="*/ 0 w 257"/>
                <a:gd name="T75" fmla="*/ 2147483647 h 264"/>
                <a:gd name="T76" fmla="*/ 0 w 257"/>
                <a:gd name="T77" fmla="*/ 2147483647 h 264"/>
                <a:gd name="T78" fmla="*/ 2147483647 w 257"/>
                <a:gd name="T79" fmla="*/ 2147483647 h 26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57"/>
                <a:gd name="T121" fmla="*/ 0 h 264"/>
                <a:gd name="T122" fmla="*/ 257 w 257"/>
                <a:gd name="T123" fmla="*/ 264 h 26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Rectangle 657"/>
            <p:cNvSpPr>
              <a:spLocks noChangeArrowheads="1"/>
            </p:cNvSpPr>
            <p:nvPr/>
          </p:nvSpPr>
          <p:spPr bwMode="auto">
            <a:xfrm>
              <a:off x="4321423" y="3089233"/>
              <a:ext cx="0" cy="10966"/>
            </a:xfrm>
            <a:prstGeom prst="rect">
              <a:avLst/>
            </a:prstGeom>
            <a:grpFill/>
            <a:ln w="6350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</a:pPr>
              <a:endParaRPr lang="en-US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14" name="Freeform 658"/>
            <p:cNvSpPr>
              <a:spLocks/>
            </p:cNvSpPr>
            <p:nvPr/>
          </p:nvSpPr>
          <p:spPr bwMode="auto">
            <a:xfrm>
              <a:off x="4321423" y="2896229"/>
              <a:ext cx="344338" cy="354207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0 w 257"/>
                <a:gd name="T39" fmla="*/ 2147483647 h 264"/>
                <a:gd name="T40" fmla="*/ 0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2147483647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2147483647 w 257"/>
                <a:gd name="T73" fmla="*/ 2147483647 h 264"/>
                <a:gd name="T74" fmla="*/ 2147483647 w 257"/>
                <a:gd name="T75" fmla="*/ 2147483647 h 264"/>
                <a:gd name="T76" fmla="*/ 2147483647 w 257"/>
                <a:gd name="T77" fmla="*/ 2147483647 h 264"/>
                <a:gd name="T78" fmla="*/ 2147483647 w 257"/>
                <a:gd name="T79" fmla="*/ 2147483647 h 264"/>
                <a:gd name="T80" fmla="*/ 0 w 257"/>
                <a:gd name="T81" fmla="*/ 2147483647 h 264"/>
                <a:gd name="T82" fmla="*/ 0 w 257"/>
                <a:gd name="T83" fmla="*/ 2147483647 h 26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57"/>
                <a:gd name="T127" fmla="*/ 0 h 264"/>
                <a:gd name="T128" fmla="*/ 257 w 257"/>
                <a:gd name="T129" fmla="*/ 264 h 26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659"/>
            <p:cNvSpPr>
              <a:spLocks/>
            </p:cNvSpPr>
            <p:nvPr/>
          </p:nvSpPr>
          <p:spPr bwMode="auto">
            <a:xfrm>
              <a:off x="4342259" y="2874296"/>
              <a:ext cx="10966" cy="1097"/>
            </a:xfrm>
            <a:custGeom>
              <a:avLst/>
              <a:gdLst>
                <a:gd name="T0" fmla="*/ 2147483647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660"/>
            <p:cNvSpPr>
              <a:spLocks/>
            </p:cNvSpPr>
            <p:nvPr/>
          </p:nvSpPr>
          <p:spPr bwMode="auto">
            <a:xfrm>
              <a:off x="4353225" y="279972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Rectangle 661"/>
            <p:cNvSpPr>
              <a:spLocks noChangeArrowheads="1"/>
            </p:cNvSpPr>
            <p:nvPr/>
          </p:nvSpPr>
          <p:spPr bwMode="auto">
            <a:xfrm>
              <a:off x="4342259" y="2874296"/>
              <a:ext cx="10966" cy="0"/>
            </a:xfrm>
            <a:prstGeom prst="rect">
              <a:avLst/>
            </a:prstGeom>
            <a:grpFill/>
            <a:ln w="6350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</a:pPr>
              <a:endParaRPr lang="en-US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18" name="Freeform 662"/>
            <p:cNvSpPr>
              <a:spLocks/>
            </p:cNvSpPr>
            <p:nvPr/>
          </p:nvSpPr>
          <p:spPr bwMode="auto">
            <a:xfrm>
              <a:off x="4353225" y="279972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w 8"/>
                <a:gd name="T7" fmla="*/ 0 h 19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943"/>
                <a:gd name="T14" fmla="*/ 8 w 8"/>
                <a:gd name="T15" fmla="*/ 1943 h 19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663"/>
            <p:cNvSpPr>
              <a:spLocks/>
            </p:cNvSpPr>
            <p:nvPr/>
          </p:nvSpPr>
          <p:spPr bwMode="auto">
            <a:xfrm>
              <a:off x="4310457" y="2755862"/>
              <a:ext cx="203971" cy="161203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0 h 120"/>
                <a:gd name="T12" fmla="*/ 2147483647 w 152"/>
                <a:gd name="T13" fmla="*/ 0 h 120"/>
                <a:gd name="T14" fmla="*/ 2147483647 w 152"/>
                <a:gd name="T15" fmla="*/ 0 h 120"/>
                <a:gd name="T16" fmla="*/ 2147483647 w 152"/>
                <a:gd name="T17" fmla="*/ 0 h 120"/>
                <a:gd name="T18" fmla="*/ 0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2147483647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2147483647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2147483647 w 152"/>
                <a:gd name="T45" fmla="*/ 2147483647 h 120"/>
                <a:gd name="T46" fmla="*/ 2147483647 w 152"/>
                <a:gd name="T47" fmla="*/ 2147483647 h 120"/>
                <a:gd name="T48" fmla="*/ 2147483647 w 152"/>
                <a:gd name="T49" fmla="*/ 2147483647 h 120"/>
                <a:gd name="T50" fmla="*/ 2147483647 w 152"/>
                <a:gd name="T51" fmla="*/ 2147483647 h 120"/>
                <a:gd name="T52" fmla="*/ 2147483647 w 152"/>
                <a:gd name="T53" fmla="*/ 2147483647 h 120"/>
                <a:gd name="T54" fmla="*/ 2147483647 w 152"/>
                <a:gd name="T55" fmla="*/ 2147483647 h 120"/>
                <a:gd name="T56" fmla="*/ 2147483647 w 152"/>
                <a:gd name="T57" fmla="*/ 2147483647 h 120"/>
                <a:gd name="T58" fmla="*/ 2147483647 w 152"/>
                <a:gd name="T59" fmla="*/ 2147483647 h 120"/>
                <a:gd name="T60" fmla="*/ 2147483647 w 152"/>
                <a:gd name="T61" fmla="*/ 2147483647 h 120"/>
                <a:gd name="T62" fmla="*/ 2147483647 w 152"/>
                <a:gd name="T63" fmla="*/ 2147483647 h 120"/>
                <a:gd name="T64" fmla="*/ 2147483647 w 152"/>
                <a:gd name="T65" fmla="*/ 2147483647 h 120"/>
                <a:gd name="T66" fmla="*/ 2147483647 w 152"/>
                <a:gd name="T67" fmla="*/ 2147483647 h 12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120"/>
                <a:gd name="T104" fmla="*/ 152 w 152"/>
                <a:gd name="T105" fmla="*/ 120 h 12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120">
                  <a:moveTo>
                    <a:pt x="136" y="16"/>
                  </a:moveTo>
                  <a:lnTo>
                    <a:pt x="128" y="16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8" y="32"/>
                  </a:lnTo>
                  <a:lnTo>
                    <a:pt x="16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32"/>
                  </a:lnTo>
                  <a:lnTo>
                    <a:pt x="32" y="48"/>
                  </a:lnTo>
                  <a:lnTo>
                    <a:pt x="32" y="64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24" y="96"/>
                  </a:lnTo>
                  <a:lnTo>
                    <a:pt x="24" y="104"/>
                  </a:lnTo>
                  <a:lnTo>
                    <a:pt x="32" y="104"/>
                  </a:lnTo>
                  <a:lnTo>
                    <a:pt x="48" y="120"/>
                  </a:lnTo>
                  <a:lnTo>
                    <a:pt x="72" y="112"/>
                  </a:lnTo>
                  <a:lnTo>
                    <a:pt x="96" y="104"/>
                  </a:lnTo>
                  <a:lnTo>
                    <a:pt x="104" y="88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664"/>
            <p:cNvSpPr>
              <a:spLocks/>
            </p:cNvSpPr>
            <p:nvPr/>
          </p:nvSpPr>
          <p:spPr bwMode="auto">
            <a:xfrm>
              <a:off x="4310457" y="2788760"/>
              <a:ext cx="53735" cy="107468"/>
            </a:xfrm>
            <a:custGeom>
              <a:avLst/>
              <a:gdLst>
                <a:gd name="T0" fmla="*/ 2147483647 w 40"/>
                <a:gd name="T1" fmla="*/ 2147483647 h 80"/>
                <a:gd name="T2" fmla="*/ 2147483647 w 40"/>
                <a:gd name="T3" fmla="*/ 2147483647 h 80"/>
                <a:gd name="T4" fmla="*/ 2147483647 w 40"/>
                <a:gd name="T5" fmla="*/ 2147483647 h 80"/>
                <a:gd name="T6" fmla="*/ 2147483647 w 40"/>
                <a:gd name="T7" fmla="*/ 2147483647 h 80"/>
                <a:gd name="T8" fmla="*/ 2147483647 w 40"/>
                <a:gd name="T9" fmla="*/ 2147483647 h 80"/>
                <a:gd name="T10" fmla="*/ 2147483647 w 40"/>
                <a:gd name="T11" fmla="*/ 2147483647 h 80"/>
                <a:gd name="T12" fmla="*/ 2147483647 w 40"/>
                <a:gd name="T13" fmla="*/ 2147483647 h 80"/>
                <a:gd name="T14" fmla="*/ 2147483647 w 40"/>
                <a:gd name="T15" fmla="*/ 2147483647 h 80"/>
                <a:gd name="T16" fmla="*/ 2147483647 w 40"/>
                <a:gd name="T17" fmla="*/ 2147483647 h 80"/>
                <a:gd name="T18" fmla="*/ 2147483647 w 40"/>
                <a:gd name="T19" fmla="*/ 0 h 80"/>
                <a:gd name="T20" fmla="*/ 2147483647 w 40"/>
                <a:gd name="T21" fmla="*/ 0 h 80"/>
                <a:gd name="T22" fmla="*/ 2147483647 w 40"/>
                <a:gd name="T23" fmla="*/ 0 h 80"/>
                <a:gd name="T24" fmla="*/ 2147483647 w 40"/>
                <a:gd name="T25" fmla="*/ 2147483647 h 80"/>
                <a:gd name="T26" fmla="*/ 0 w 40"/>
                <a:gd name="T27" fmla="*/ 2147483647 h 80"/>
                <a:gd name="T28" fmla="*/ 2147483647 w 40"/>
                <a:gd name="T29" fmla="*/ 2147483647 h 80"/>
                <a:gd name="T30" fmla="*/ 2147483647 w 40"/>
                <a:gd name="T31" fmla="*/ 2147483647 h 80"/>
                <a:gd name="T32" fmla="*/ 0 w 40"/>
                <a:gd name="T33" fmla="*/ 2147483647 h 80"/>
                <a:gd name="T34" fmla="*/ 2147483647 w 40"/>
                <a:gd name="T35" fmla="*/ 2147483647 h 80"/>
                <a:gd name="T36" fmla="*/ 2147483647 w 40"/>
                <a:gd name="T37" fmla="*/ 2147483647 h 80"/>
                <a:gd name="T38" fmla="*/ 2147483647 w 40"/>
                <a:gd name="T39" fmla="*/ 2147483647 h 80"/>
                <a:gd name="T40" fmla="*/ 2147483647 w 40"/>
                <a:gd name="T41" fmla="*/ 2147483647 h 80"/>
                <a:gd name="T42" fmla="*/ 2147483647 w 40"/>
                <a:gd name="T43" fmla="*/ 2147483647 h 8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0"/>
                <a:gd name="T67" fmla="*/ 0 h 80"/>
                <a:gd name="T68" fmla="*/ 40 w 40"/>
                <a:gd name="T69" fmla="*/ 80 h 8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0" h="80">
                  <a:moveTo>
                    <a:pt x="24" y="64"/>
                  </a:moveTo>
                  <a:lnTo>
                    <a:pt x="24" y="56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665"/>
            <p:cNvSpPr>
              <a:spLocks/>
            </p:cNvSpPr>
            <p:nvPr/>
          </p:nvSpPr>
          <p:spPr bwMode="auto">
            <a:xfrm>
              <a:off x="4353225" y="2799726"/>
              <a:ext cx="10966" cy="42768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666"/>
            <p:cNvSpPr>
              <a:spLocks/>
            </p:cNvSpPr>
            <p:nvPr/>
          </p:nvSpPr>
          <p:spPr bwMode="auto">
            <a:xfrm>
              <a:off x="4310457" y="2788760"/>
              <a:ext cx="53735" cy="107468"/>
            </a:xfrm>
            <a:custGeom>
              <a:avLst/>
              <a:gdLst>
                <a:gd name="T0" fmla="*/ 2147483647 w 40"/>
                <a:gd name="T1" fmla="*/ 2147483647 h 80"/>
                <a:gd name="T2" fmla="*/ 2147483647 w 40"/>
                <a:gd name="T3" fmla="*/ 2147483647 h 80"/>
                <a:gd name="T4" fmla="*/ 2147483647 w 40"/>
                <a:gd name="T5" fmla="*/ 2147483647 h 80"/>
                <a:gd name="T6" fmla="*/ 2147483647 w 40"/>
                <a:gd name="T7" fmla="*/ 2147483647 h 80"/>
                <a:gd name="T8" fmla="*/ 2147483647 w 40"/>
                <a:gd name="T9" fmla="*/ 2147483647 h 80"/>
                <a:gd name="T10" fmla="*/ 2147483647 w 40"/>
                <a:gd name="T11" fmla="*/ 2147483647 h 80"/>
                <a:gd name="T12" fmla="*/ 2147483647 w 40"/>
                <a:gd name="T13" fmla="*/ 2147483647 h 80"/>
                <a:gd name="T14" fmla="*/ 2147483647 w 40"/>
                <a:gd name="T15" fmla="*/ 2147483647 h 80"/>
                <a:gd name="T16" fmla="*/ 2147483647 w 40"/>
                <a:gd name="T17" fmla="*/ 2147483647 h 80"/>
                <a:gd name="T18" fmla="*/ 2147483647 w 40"/>
                <a:gd name="T19" fmla="*/ 2147483647 h 80"/>
                <a:gd name="T20" fmla="*/ 2147483647 w 40"/>
                <a:gd name="T21" fmla="*/ 2147483647 h 80"/>
                <a:gd name="T22" fmla="*/ 2147483647 w 40"/>
                <a:gd name="T23" fmla="*/ 0 h 80"/>
                <a:gd name="T24" fmla="*/ 2147483647 w 40"/>
                <a:gd name="T25" fmla="*/ 0 h 80"/>
                <a:gd name="T26" fmla="*/ 2147483647 w 40"/>
                <a:gd name="T27" fmla="*/ 0 h 80"/>
                <a:gd name="T28" fmla="*/ 2147483647 w 40"/>
                <a:gd name="T29" fmla="*/ 2147483647 h 80"/>
                <a:gd name="T30" fmla="*/ 2147483647 w 40"/>
                <a:gd name="T31" fmla="*/ 2147483647 h 80"/>
                <a:gd name="T32" fmla="*/ 0 w 40"/>
                <a:gd name="T33" fmla="*/ 2147483647 h 80"/>
                <a:gd name="T34" fmla="*/ 2147483647 w 40"/>
                <a:gd name="T35" fmla="*/ 2147483647 h 80"/>
                <a:gd name="T36" fmla="*/ 2147483647 w 40"/>
                <a:gd name="T37" fmla="*/ 2147483647 h 80"/>
                <a:gd name="T38" fmla="*/ 0 w 40"/>
                <a:gd name="T39" fmla="*/ 2147483647 h 80"/>
                <a:gd name="T40" fmla="*/ 2147483647 w 40"/>
                <a:gd name="T41" fmla="*/ 2147483647 h 80"/>
                <a:gd name="T42" fmla="*/ 2147483647 w 40"/>
                <a:gd name="T43" fmla="*/ 2147483647 h 80"/>
                <a:gd name="T44" fmla="*/ 2147483647 w 40"/>
                <a:gd name="T45" fmla="*/ 2147483647 h 80"/>
                <a:gd name="T46" fmla="*/ 2147483647 w 40"/>
                <a:gd name="T47" fmla="*/ 2147483647 h 80"/>
                <a:gd name="T48" fmla="*/ 2147483647 w 40"/>
                <a:gd name="T49" fmla="*/ 2147483647 h 8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"/>
                <a:gd name="T76" fmla="*/ 0 h 80"/>
                <a:gd name="T77" fmla="*/ 40 w 40"/>
                <a:gd name="T78" fmla="*/ 80 h 8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" h="80">
                  <a:moveTo>
                    <a:pt x="24" y="64"/>
                  </a:moveTo>
                  <a:lnTo>
                    <a:pt x="24" y="64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667"/>
            <p:cNvSpPr>
              <a:spLocks/>
            </p:cNvSpPr>
            <p:nvPr/>
          </p:nvSpPr>
          <p:spPr bwMode="auto">
            <a:xfrm>
              <a:off x="4353225" y="2799726"/>
              <a:ext cx="10966" cy="42768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668"/>
            <p:cNvSpPr>
              <a:spLocks/>
            </p:cNvSpPr>
            <p:nvPr/>
          </p:nvSpPr>
          <p:spPr bwMode="auto">
            <a:xfrm>
              <a:off x="4342259" y="2874296"/>
              <a:ext cx="2193" cy="21932"/>
            </a:xfrm>
            <a:custGeom>
              <a:avLst/>
              <a:gdLst>
                <a:gd name="T0" fmla="*/ 0 w 1942"/>
                <a:gd name="T1" fmla="*/ 0 h 16"/>
                <a:gd name="T2" fmla="*/ 0 w 1942"/>
                <a:gd name="T3" fmla="*/ 2147483647 h 16"/>
                <a:gd name="T4" fmla="*/ 0 w 1942"/>
                <a:gd name="T5" fmla="*/ 2147483647 h 16"/>
                <a:gd name="T6" fmla="*/ 0 w 1942"/>
                <a:gd name="T7" fmla="*/ 2147483647 h 16"/>
                <a:gd name="T8" fmla="*/ 0 w 1942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42"/>
                <a:gd name="T16" fmla="*/ 0 h 16"/>
                <a:gd name="T17" fmla="*/ 1942 w 1942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42" h="16">
                  <a:moveTo>
                    <a:pt x="0" y="0"/>
                  </a:moveTo>
                  <a:lnTo>
                    <a:pt x="0" y="8"/>
                  </a:lnTo>
                  <a:lnTo>
                    <a:pt x="0" y="16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669"/>
            <p:cNvSpPr>
              <a:spLocks/>
            </p:cNvSpPr>
            <p:nvPr/>
          </p:nvSpPr>
          <p:spPr bwMode="auto">
            <a:xfrm>
              <a:off x="4342259" y="2842495"/>
              <a:ext cx="10966" cy="20835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670"/>
            <p:cNvSpPr>
              <a:spLocks/>
            </p:cNvSpPr>
            <p:nvPr/>
          </p:nvSpPr>
          <p:spPr bwMode="auto">
            <a:xfrm>
              <a:off x="4342259" y="2863330"/>
              <a:ext cx="2193" cy="10966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671"/>
            <p:cNvSpPr>
              <a:spLocks/>
            </p:cNvSpPr>
            <p:nvPr/>
          </p:nvSpPr>
          <p:spPr bwMode="auto">
            <a:xfrm>
              <a:off x="4342259" y="2842495"/>
              <a:ext cx="10966" cy="20835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672"/>
            <p:cNvSpPr>
              <a:spLocks/>
            </p:cNvSpPr>
            <p:nvPr/>
          </p:nvSpPr>
          <p:spPr bwMode="auto">
            <a:xfrm>
              <a:off x="4342259" y="2863330"/>
              <a:ext cx="2193" cy="10966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w 1942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42"/>
                <a:gd name="T13" fmla="*/ 0 h 8"/>
                <a:gd name="T14" fmla="*/ 1942 w 1942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673"/>
            <p:cNvSpPr>
              <a:spLocks/>
            </p:cNvSpPr>
            <p:nvPr/>
          </p:nvSpPr>
          <p:spPr bwMode="auto">
            <a:xfrm>
              <a:off x="5320441" y="2896229"/>
              <a:ext cx="10966" cy="10966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0 w 8"/>
                <a:gd name="T5" fmla="*/ 0 h 8"/>
                <a:gd name="T6" fmla="*/ 0 60000 65536"/>
                <a:gd name="T7" fmla="*/ 0 60000 65536"/>
                <a:gd name="T8" fmla="*/ 0 60000 65536"/>
                <a:gd name="T9" fmla="*/ 0 w 8"/>
                <a:gd name="T10" fmla="*/ 0 h 8"/>
                <a:gd name="T11" fmla="*/ 8 w 8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674"/>
            <p:cNvSpPr>
              <a:spLocks/>
            </p:cNvSpPr>
            <p:nvPr/>
          </p:nvSpPr>
          <p:spPr bwMode="auto">
            <a:xfrm>
              <a:off x="5288639" y="2863330"/>
              <a:ext cx="10966" cy="21932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675"/>
            <p:cNvSpPr>
              <a:spLocks/>
            </p:cNvSpPr>
            <p:nvPr/>
          </p:nvSpPr>
          <p:spPr bwMode="auto">
            <a:xfrm>
              <a:off x="5320441" y="2896229"/>
              <a:ext cx="10966" cy="10966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2147483647 w 8"/>
                <a:gd name="T5" fmla="*/ 2147483647 h 8"/>
                <a:gd name="T6" fmla="*/ 0 w 8"/>
                <a:gd name="T7" fmla="*/ 0 h 8"/>
                <a:gd name="T8" fmla="*/ 0 w 8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676"/>
            <p:cNvSpPr>
              <a:spLocks/>
            </p:cNvSpPr>
            <p:nvPr/>
          </p:nvSpPr>
          <p:spPr bwMode="auto">
            <a:xfrm>
              <a:off x="5288639" y="2863330"/>
              <a:ext cx="10966" cy="21932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677"/>
            <p:cNvSpPr>
              <a:spLocks/>
            </p:cNvSpPr>
            <p:nvPr/>
          </p:nvSpPr>
          <p:spPr bwMode="auto">
            <a:xfrm>
              <a:off x="6169222" y="3196702"/>
              <a:ext cx="128304" cy="203971"/>
            </a:xfrm>
            <a:custGeom>
              <a:avLst/>
              <a:gdLst>
                <a:gd name="T0" fmla="*/ 2147483647 w 96"/>
                <a:gd name="T1" fmla="*/ 2147483647 h 152"/>
                <a:gd name="T2" fmla="*/ 2147483647 w 96"/>
                <a:gd name="T3" fmla="*/ 2147483647 h 152"/>
                <a:gd name="T4" fmla="*/ 2147483647 w 96"/>
                <a:gd name="T5" fmla="*/ 2147483647 h 152"/>
                <a:gd name="T6" fmla="*/ 2147483647 w 96"/>
                <a:gd name="T7" fmla="*/ 2147483647 h 152"/>
                <a:gd name="T8" fmla="*/ 2147483647 w 96"/>
                <a:gd name="T9" fmla="*/ 2147483647 h 152"/>
                <a:gd name="T10" fmla="*/ 2147483647 w 96"/>
                <a:gd name="T11" fmla="*/ 2147483647 h 152"/>
                <a:gd name="T12" fmla="*/ 2147483647 w 96"/>
                <a:gd name="T13" fmla="*/ 2147483647 h 152"/>
                <a:gd name="T14" fmla="*/ 2147483647 w 96"/>
                <a:gd name="T15" fmla="*/ 2147483647 h 152"/>
                <a:gd name="T16" fmla="*/ 2147483647 w 96"/>
                <a:gd name="T17" fmla="*/ 2147483647 h 152"/>
                <a:gd name="T18" fmla="*/ 2147483647 w 96"/>
                <a:gd name="T19" fmla="*/ 2147483647 h 152"/>
                <a:gd name="T20" fmla="*/ 2147483647 w 96"/>
                <a:gd name="T21" fmla="*/ 2147483647 h 152"/>
                <a:gd name="T22" fmla="*/ 2147483647 w 96"/>
                <a:gd name="T23" fmla="*/ 0 h 152"/>
                <a:gd name="T24" fmla="*/ 2147483647 w 96"/>
                <a:gd name="T25" fmla="*/ 2147483647 h 152"/>
                <a:gd name="T26" fmla="*/ 0 w 96"/>
                <a:gd name="T27" fmla="*/ 2147483647 h 152"/>
                <a:gd name="T28" fmla="*/ 2147483647 w 96"/>
                <a:gd name="T29" fmla="*/ 2147483647 h 152"/>
                <a:gd name="T30" fmla="*/ 2147483647 w 96"/>
                <a:gd name="T31" fmla="*/ 2147483647 h 152"/>
                <a:gd name="T32" fmla="*/ 2147483647 w 96"/>
                <a:gd name="T33" fmla="*/ 2147483647 h 152"/>
                <a:gd name="T34" fmla="*/ 2147483647 w 96"/>
                <a:gd name="T35" fmla="*/ 2147483647 h 152"/>
                <a:gd name="T36" fmla="*/ 2147483647 w 96"/>
                <a:gd name="T37" fmla="*/ 2147483647 h 152"/>
                <a:gd name="T38" fmla="*/ 2147483647 w 96"/>
                <a:gd name="T39" fmla="*/ 2147483647 h 152"/>
                <a:gd name="T40" fmla="*/ 2147483647 w 96"/>
                <a:gd name="T41" fmla="*/ 2147483647 h 152"/>
                <a:gd name="T42" fmla="*/ 2147483647 w 96"/>
                <a:gd name="T43" fmla="*/ 2147483647 h 152"/>
                <a:gd name="T44" fmla="*/ 2147483647 w 96"/>
                <a:gd name="T45" fmla="*/ 2147483647 h 152"/>
                <a:gd name="T46" fmla="*/ 2147483647 w 96"/>
                <a:gd name="T47" fmla="*/ 2147483647 h 152"/>
                <a:gd name="T48" fmla="*/ 2147483647 w 96"/>
                <a:gd name="T49" fmla="*/ 2147483647 h 152"/>
                <a:gd name="T50" fmla="*/ 2147483647 w 96"/>
                <a:gd name="T51" fmla="*/ 2147483647 h 152"/>
                <a:gd name="T52" fmla="*/ 2147483647 w 96"/>
                <a:gd name="T53" fmla="*/ 2147483647 h 15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96"/>
                <a:gd name="T82" fmla="*/ 0 h 152"/>
                <a:gd name="T83" fmla="*/ 96 w 96"/>
                <a:gd name="T84" fmla="*/ 152 h 15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96" h="152">
                  <a:moveTo>
                    <a:pt x="72" y="136"/>
                  </a:moveTo>
                  <a:lnTo>
                    <a:pt x="80" y="136"/>
                  </a:lnTo>
                  <a:lnTo>
                    <a:pt x="96" y="128"/>
                  </a:lnTo>
                  <a:lnTo>
                    <a:pt x="96" y="104"/>
                  </a:lnTo>
                  <a:lnTo>
                    <a:pt x="96" y="80"/>
                  </a:lnTo>
                  <a:lnTo>
                    <a:pt x="80" y="72"/>
                  </a:lnTo>
                  <a:lnTo>
                    <a:pt x="64" y="48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32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8" y="48"/>
                  </a:lnTo>
                  <a:lnTo>
                    <a:pt x="40" y="48"/>
                  </a:lnTo>
                  <a:lnTo>
                    <a:pt x="48" y="56"/>
                  </a:lnTo>
                  <a:lnTo>
                    <a:pt x="72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32" y="128"/>
                  </a:lnTo>
                  <a:lnTo>
                    <a:pt x="48" y="144"/>
                  </a:lnTo>
                  <a:lnTo>
                    <a:pt x="56" y="152"/>
                  </a:lnTo>
                  <a:lnTo>
                    <a:pt x="64" y="144"/>
                  </a:lnTo>
                  <a:lnTo>
                    <a:pt x="72" y="13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678"/>
            <p:cNvSpPr>
              <a:spLocks/>
            </p:cNvSpPr>
            <p:nvPr/>
          </p:nvSpPr>
          <p:spPr bwMode="auto">
            <a:xfrm>
              <a:off x="6211990" y="3174769"/>
              <a:ext cx="118435" cy="246739"/>
            </a:xfrm>
            <a:custGeom>
              <a:avLst/>
              <a:gdLst>
                <a:gd name="T0" fmla="*/ 2147483647 w 88"/>
                <a:gd name="T1" fmla="*/ 0 h 184"/>
                <a:gd name="T2" fmla="*/ 0 w 88"/>
                <a:gd name="T3" fmla="*/ 0 h 184"/>
                <a:gd name="T4" fmla="*/ 0 w 88"/>
                <a:gd name="T5" fmla="*/ 2147483647 h 184"/>
                <a:gd name="T6" fmla="*/ 2147483647 w 88"/>
                <a:gd name="T7" fmla="*/ 2147483647 h 184"/>
                <a:gd name="T8" fmla="*/ 2147483647 w 88"/>
                <a:gd name="T9" fmla="*/ 2147483647 h 184"/>
                <a:gd name="T10" fmla="*/ 2147483647 w 88"/>
                <a:gd name="T11" fmla="*/ 2147483647 h 184"/>
                <a:gd name="T12" fmla="*/ 2147483647 w 88"/>
                <a:gd name="T13" fmla="*/ 2147483647 h 184"/>
                <a:gd name="T14" fmla="*/ 2147483647 w 88"/>
                <a:gd name="T15" fmla="*/ 2147483647 h 184"/>
                <a:gd name="T16" fmla="*/ 2147483647 w 88"/>
                <a:gd name="T17" fmla="*/ 2147483647 h 184"/>
                <a:gd name="T18" fmla="*/ 2147483647 w 88"/>
                <a:gd name="T19" fmla="*/ 2147483647 h 184"/>
                <a:gd name="T20" fmla="*/ 2147483647 w 88"/>
                <a:gd name="T21" fmla="*/ 2147483647 h 184"/>
                <a:gd name="T22" fmla="*/ 2147483647 w 88"/>
                <a:gd name="T23" fmla="*/ 2147483647 h 184"/>
                <a:gd name="T24" fmla="*/ 2147483647 w 88"/>
                <a:gd name="T25" fmla="*/ 2147483647 h 184"/>
                <a:gd name="T26" fmla="*/ 2147483647 w 88"/>
                <a:gd name="T27" fmla="*/ 2147483647 h 184"/>
                <a:gd name="T28" fmla="*/ 2147483647 w 88"/>
                <a:gd name="T29" fmla="*/ 2147483647 h 184"/>
                <a:gd name="T30" fmla="*/ 2147483647 w 88"/>
                <a:gd name="T31" fmla="*/ 2147483647 h 184"/>
                <a:gd name="T32" fmla="*/ 2147483647 w 88"/>
                <a:gd name="T33" fmla="*/ 2147483647 h 184"/>
                <a:gd name="T34" fmla="*/ 2147483647 w 88"/>
                <a:gd name="T35" fmla="*/ 2147483647 h 184"/>
                <a:gd name="T36" fmla="*/ 2147483647 w 88"/>
                <a:gd name="T37" fmla="*/ 2147483647 h 184"/>
                <a:gd name="T38" fmla="*/ 2147483647 w 88"/>
                <a:gd name="T39" fmla="*/ 2147483647 h 184"/>
                <a:gd name="T40" fmla="*/ 2147483647 w 88"/>
                <a:gd name="T41" fmla="*/ 2147483647 h 184"/>
                <a:gd name="T42" fmla="*/ 2147483647 w 88"/>
                <a:gd name="T43" fmla="*/ 2147483647 h 184"/>
                <a:gd name="T44" fmla="*/ 2147483647 w 88"/>
                <a:gd name="T45" fmla="*/ 2147483647 h 184"/>
                <a:gd name="T46" fmla="*/ 2147483647 w 88"/>
                <a:gd name="T47" fmla="*/ 2147483647 h 184"/>
                <a:gd name="T48" fmla="*/ 2147483647 w 88"/>
                <a:gd name="T49" fmla="*/ 2147483647 h 184"/>
                <a:gd name="T50" fmla="*/ 2147483647 w 88"/>
                <a:gd name="T51" fmla="*/ 2147483647 h 184"/>
                <a:gd name="T52" fmla="*/ 2147483647 w 88"/>
                <a:gd name="T53" fmla="*/ 2147483647 h 184"/>
                <a:gd name="T54" fmla="*/ 2147483647 w 88"/>
                <a:gd name="T55" fmla="*/ 0 h 18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88"/>
                <a:gd name="T85" fmla="*/ 0 h 184"/>
                <a:gd name="T86" fmla="*/ 88 w 88"/>
                <a:gd name="T87" fmla="*/ 184 h 18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88" h="184">
                  <a:moveTo>
                    <a:pt x="4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32" y="64"/>
                  </a:lnTo>
                  <a:lnTo>
                    <a:pt x="48" y="88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64" y="144"/>
                  </a:lnTo>
                  <a:lnTo>
                    <a:pt x="48" y="152"/>
                  </a:lnTo>
                  <a:lnTo>
                    <a:pt x="40" y="152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68"/>
                  </a:lnTo>
                  <a:lnTo>
                    <a:pt x="40" y="184"/>
                  </a:lnTo>
                  <a:lnTo>
                    <a:pt x="72" y="160"/>
                  </a:lnTo>
                  <a:lnTo>
                    <a:pt x="88" y="144"/>
                  </a:lnTo>
                  <a:lnTo>
                    <a:pt x="72" y="88"/>
                  </a:lnTo>
                  <a:lnTo>
                    <a:pt x="64" y="80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679"/>
            <p:cNvSpPr>
              <a:spLocks/>
            </p:cNvSpPr>
            <p:nvPr/>
          </p:nvSpPr>
          <p:spPr bwMode="auto">
            <a:xfrm>
              <a:off x="6169222" y="3196702"/>
              <a:ext cx="128304" cy="203971"/>
            </a:xfrm>
            <a:custGeom>
              <a:avLst/>
              <a:gdLst>
                <a:gd name="T0" fmla="*/ 2147483647 w 96"/>
                <a:gd name="T1" fmla="*/ 2147483647 h 152"/>
                <a:gd name="T2" fmla="*/ 2147483647 w 96"/>
                <a:gd name="T3" fmla="*/ 2147483647 h 152"/>
                <a:gd name="T4" fmla="*/ 2147483647 w 96"/>
                <a:gd name="T5" fmla="*/ 2147483647 h 152"/>
                <a:gd name="T6" fmla="*/ 2147483647 w 96"/>
                <a:gd name="T7" fmla="*/ 2147483647 h 152"/>
                <a:gd name="T8" fmla="*/ 2147483647 w 96"/>
                <a:gd name="T9" fmla="*/ 2147483647 h 152"/>
                <a:gd name="T10" fmla="*/ 2147483647 w 96"/>
                <a:gd name="T11" fmla="*/ 2147483647 h 152"/>
                <a:gd name="T12" fmla="*/ 2147483647 w 96"/>
                <a:gd name="T13" fmla="*/ 2147483647 h 152"/>
                <a:gd name="T14" fmla="*/ 2147483647 w 96"/>
                <a:gd name="T15" fmla="*/ 2147483647 h 152"/>
                <a:gd name="T16" fmla="*/ 2147483647 w 96"/>
                <a:gd name="T17" fmla="*/ 2147483647 h 152"/>
                <a:gd name="T18" fmla="*/ 2147483647 w 96"/>
                <a:gd name="T19" fmla="*/ 2147483647 h 152"/>
                <a:gd name="T20" fmla="*/ 2147483647 w 96"/>
                <a:gd name="T21" fmla="*/ 2147483647 h 152"/>
                <a:gd name="T22" fmla="*/ 2147483647 w 96"/>
                <a:gd name="T23" fmla="*/ 0 h 152"/>
                <a:gd name="T24" fmla="*/ 2147483647 w 96"/>
                <a:gd name="T25" fmla="*/ 0 h 152"/>
                <a:gd name="T26" fmla="*/ 2147483647 w 96"/>
                <a:gd name="T27" fmla="*/ 2147483647 h 152"/>
                <a:gd name="T28" fmla="*/ 0 w 96"/>
                <a:gd name="T29" fmla="*/ 2147483647 h 152"/>
                <a:gd name="T30" fmla="*/ 0 w 96"/>
                <a:gd name="T31" fmla="*/ 2147483647 h 152"/>
                <a:gd name="T32" fmla="*/ 2147483647 w 96"/>
                <a:gd name="T33" fmla="*/ 2147483647 h 152"/>
                <a:gd name="T34" fmla="*/ 2147483647 w 96"/>
                <a:gd name="T35" fmla="*/ 2147483647 h 152"/>
                <a:gd name="T36" fmla="*/ 2147483647 w 96"/>
                <a:gd name="T37" fmla="*/ 2147483647 h 152"/>
                <a:gd name="T38" fmla="*/ 2147483647 w 96"/>
                <a:gd name="T39" fmla="*/ 2147483647 h 152"/>
                <a:gd name="T40" fmla="*/ 2147483647 w 96"/>
                <a:gd name="T41" fmla="*/ 2147483647 h 152"/>
                <a:gd name="T42" fmla="*/ 2147483647 w 96"/>
                <a:gd name="T43" fmla="*/ 2147483647 h 152"/>
                <a:gd name="T44" fmla="*/ 2147483647 w 96"/>
                <a:gd name="T45" fmla="*/ 2147483647 h 152"/>
                <a:gd name="T46" fmla="*/ 2147483647 w 96"/>
                <a:gd name="T47" fmla="*/ 2147483647 h 152"/>
                <a:gd name="T48" fmla="*/ 2147483647 w 96"/>
                <a:gd name="T49" fmla="*/ 2147483647 h 152"/>
                <a:gd name="T50" fmla="*/ 2147483647 w 96"/>
                <a:gd name="T51" fmla="*/ 2147483647 h 152"/>
                <a:gd name="T52" fmla="*/ 2147483647 w 96"/>
                <a:gd name="T53" fmla="*/ 2147483647 h 152"/>
                <a:gd name="T54" fmla="*/ 2147483647 w 96"/>
                <a:gd name="T55" fmla="*/ 2147483647 h 152"/>
                <a:gd name="T56" fmla="*/ 2147483647 w 96"/>
                <a:gd name="T57" fmla="*/ 2147483647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6"/>
                <a:gd name="T88" fmla="*/ 0 h 152"/>
                <a:gd name="T89" fmla="*/ 96 w 96"/>
                <a:gd name="T90" fmla="*/ 152 h 15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6" h="152">
                  <a:moveTo>
                    <a:pt x="72" y="136"/>
                  </a:moveTo>
                  <a:lnTo>
                    <a:pt x="80" y="136"/>
                  </a:lnTo>
                  <a:lnTo>
                    <a:pt x="96" y="128"/>
                  </a:lnTo>
                  <a:lnTo>
                    <a:pt x="96" y="104"/>
                  </a:lnTo>
                  <a:lnTo>
                    <a:pt x="96" y="80"/>
                  </a:lnTo>
                  <a:lnTo>
                    <a:pt x="80" y="72"/>
                  </a:lnTo>
                  <a:lnTo>
                    <a:pt x="64" y="48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32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8" y="48"/>
                  </a:lnTo>
                  <a:lnTo>
                    <a:pt x="40" y="48"/>
                  </a:lnTo>
                  <a:lnTo>
                    <a:pt x="48" y="56"/>
                  </a:lnTo>
                  <a:lnTo>
                    <a:pt x="72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32" y="128"/>
                  </a:lnTo>
                  <a:lnTo>
                    <a:pt x="48" y="144"/>
                  </a:lnTo>
                  <a:lnTo>
                    <a:pt x="56" y="152"/>
                  </a:lnTo>
                  <a:lnTo>
                    <a:pt x="64" y="144"/>
                  </a:lnTo>
                  <a:lnTo>
                    <a:pt x="72" y="13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680"/>
            <p:cNvSpPr>
              <a:spLocks/>
            </p:cNvSpPr>
            <p:nvPr/>
          </p:nvSpPr>
          <p:spPr bwMode="auto">
            <a:xfrm>
              <a:off x="6216376" y="3174769"/>
              <a:ext cx="118435" cy="246739"/>
            </a:xfrm>
            <a:custGeom>
              <a:avLst/>
              <a:gdLst>
                <a:gd name="T0" fmla="*/ 2147483647 w 88"/>
                <a:gd name="T1" fmla="*/ 0 h 184"/>
                <a:gd name="T2" fmla="*/ 0 w 88"/>
                <a:gd name="T3" fmla="*/ 0 h 184"/>
                <a:gd name="T4" fmla="*/ 0 w 88"/>
                <a:gd name="T5" fmla="*/ 2147483647 h 184"/>
                <a:gd name="T6" fmla="*/ 0 w 88"/>
                <a:gd name="T7" fmla="*/ 2147483647 h 184"/>
                <a:gd name="T8" fmla="*/ 2147483647 w 88"/>
                <a:gd name="T9" fmla="*/ 2147483647 h 184"/>
                <a:gd name="T10" fmla="*/ 2147483647 w 88"/>
                <a:gd name="T11" fmla="*/ 2147483647 h 184"/>
                <a:gd name="T12" fmla="*/ 2147483647 w 88"/>
                <a:gd name="T13" fmla="*/ 2147483647 h 184"/>
                <a:gd name="T14" fmla="*/ 2147483647 w 88"/>
                <a:gd name="T15" fmla="*/ 2147483647 h 184"/>
                <a:gd name="T16" fmla="*/ 2147483647 w 88"/>
                <a:gd name="T17" fmla="*/ 2147483647 h 184"/>
                <a:gd name="T18" fmla="*/ 2147483647 w 88"/>
                <a:gd name="T19" fmla="*/ 2147483647 h 184"/>
                <a:gd name="T20" fmla="*/ 2147483647 w 88"/>
                <a:gd name="T21" fmla="*/ 2147483647 h 184"/>
                <a:gd name="T22" fmla="*/ 2147483647 w 88"/>
                <a:gd name="T23" fmla="*/ 2147483647 h 184"/>
                <a:gd name="T24" fmla="*/ 2147483647 w 88"/>
                <a:gd name="T25" fmla="*/ 2147483647 h 184"/>
                <a:gd name="T26" fmla="*/ 2147483647 w 88"/>
                <a:gd name="T27" fmla="*/ 2147483647 h 184"/>
                <a:gd name="T28" fmla="*/ 2147483647 w 88"/>
                <a:gd name="T29" fmla="*/ 2147483647 h 184"/>
                <a:gd name="T30" fmla="*/ 2147483647 w 88"/>
                <a:gd name="T31" fmla="*/ 2147483647 h 184"/>
                <a:gd name="T32" fmla="*/ 2147483647 w 88"/>
                <a:gd name="T33" fmla="*/ 2147483647 h 184"/>
                <a:gd name="T34" fmla="*/ 2147483647 w 88"/>
                <a:gd name="T35" fmla="*/ 2147483647 h 184"/>
                <a:gd name="T36" fmla="*/ 2147483647 w 88"/>
                <a:gd name="T37" fmla="*/ 2147483647 h 184"/>
                <a:gd name="T38" fmla="*/ 2147483647 w 88"/>
                <a:gd name="T39" fmla="*/ 2147483647 h 184"/>
                <a:gd name="T40" fmla="*/ 2147483647 w 88"/>
                <a:gd name="T41" fmla="*/ 2147483647 h 184"/>
                <a:gd name="T42" fmla="*/ 2147483647 w 88"/>
                <a:gd name="T43" fmla="*/ 2147483647 h 184"/>
                <a:gd name="T44" fmla="*/ 2147483647 w 88"/>
                <a:gd name="T45" fmla="*/ 2147483647 h 184"/>
                <a:gd name="T46" fmla="*/ 2147483647 w 88"/>
                <a:gd name="T47" fmla="*/ 2147483647 h 184"/>
                <a:gd name="T48" fmla="*/ 2147483647 w 88"/>
                <a:gd name="T49" fmla="*/ 2147483647 h 184"/>
                <a:gd name="T50" fmla="*/ 2147483647 w 88"/>
                <a:gd name="T51" fmla="*/ 2147483647 h 184"/>
                <a:gd name="T52" fmla="*/ 2147483647 w 88"/>
                <a:gd name="T53" fmla="*/ 2147483647 h 184"/>
                <a:gd name="T54" fmla="*/ 2147483647 w 88"/>
                <a:gd name="T55" fmla="*/ 2147483647 h 184"/>
                <a:gd name="T56" fmla="*/ 2147483647 w 88"/>
                <a:gd name="T57" fmla="*/ 0 h 18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88"/>
                <a:gd name="T88" fmla="*/ 0 h 184"/>
                <a:gd name="T89" fmla="*/ 88 w 88"/>
                <a:gd name="T90" fmla="*/ 184 h 18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88" h="184">
                  <a:moveTo>
                    <a:pt x="4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32" y="64"/>
                  </a:lnTo>
                  <a:lnTo>
                    <a:pt x="48" y="88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64" y="144"/>
                  </a:lnTo>
                  <a:lnTo>
                    <a:pt x="48" y="152"/>
                  </a:lnTo>
                  <a:lnTo>
                    <a:pt x="40" y="152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68"/>
                  </a:lnTo>
                  <a:lnTo>
                    <a:pt x="40" y="184"/>
                  </a:lnTo>
                  <a:lnTo>
                    <a:pt x="72" y="160"/>
                  </a:lnTo>
                  <a:lnTo>
                    <a:pt x="88" y="144"/>
                  </a:lnTo>
                  <a:lnTo>
                    <a:pt x="72" y="88"/>
                  </a:lnTo>
                  <a:lnTo>
                    <a:pt x="64" y="80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681"/>
            <p:cNvSpPr>
              <a:spLocks/>
            </p:cNvSpPr>
            <p:nvPr/>
          </p:nvSpPr>
          <p:spPr bwMode="auto">
            <a:xfrm>
              <a:off x="5825981" y="3046465"/>
              <a:ext cx="139271" cy="64700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0 h 48"/>
                <a:gd name="T6" fmla="*/ 2147483647 w 104"/>
                <a:gd name="T7" fmla="*/ 0 h 48"/>
                <a:gd name="T8" fmla="*/ 0 w 104"/>
                <a:gd name="T9" fmla="*/ 2147483647 h 48"/>
                <a:gd name="T10" fmla="*/ 2147483647 w 104"/>
                <a:gd name="T11" fmla="*/ 2147483647 h 48"/>
                <a:gd name="T12" fmla="*/ 2147483647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2147483647 h 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48"/>
                <a:gd name="T38" fmla="*/ 104 w 104"/>
                <a:gd name="T39" fmla="*/ 48 h 4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48">
                  <a:moveTo>
                    <a:pt x="72" y="24"/>
                  </a:moveTo>
                  <a:lnTo>
                    <a:pt x="48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40" y="40"/>
                  </a:lnTo>
                  <a:lnTo>
                    <a:pt x="72" y="40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4" y="32"/>
                  </a:lnTo>
                  <a:lnTo>
                    <a:pt x="96" y="24"/>
                  </a:lnTo>
                  <a:lnTo>
                    <a:pt x="72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682"/>
            <p:cNvSpPr>
              <a:spLocks/>
            </p:cNvSpPr>
            <p:nvPr/>
          </p:nvSpPr>
          <p:spPr bwMode="auto">
            <a:xfrm>
              <a:off x="5728382" y="2509124"/>
              <a:ext cx="1030819" cy="719380"/>
            </a:xfrm>
            <a:custGeom>
              <a:avLst/>
              <a:gdLst>
                <a:gd name="T0" fmla="*/ 2147483647 w 768"/>
                <a:gd name="T1" fmla="*/ 2147483647 h 536"/>
                <a:gd name="T2" fmla="*/ 2147483647 w 768"/>
                <a:gd name="T3" fmla="*/ 0 h 536"/>
                <a:gd name="T4" fmla="*/ 2147483647 w 768"/>
                <a:gd name="T5" fmla="*/ 2147483647 h 536"/>
                <a:gd name="T6" fmla="*/ 2147483647 w 768"/>
                <a:gd name="T7" fmla="*/ 2147483647 h 536"/>
                <a:gd name="T8" fmla="*/ 2147483647 w 768"/>
                <a:gd name="T9" fmla="*/ 2147483647 h 536"/>
                <a:gd name="T10" fmla="*/ 2147483647 w 768"/>
                <a:gd name="T11" fmla="*/ 2147483647 h 536"/>
                <a:gd name="T12" fmla="*/ 2147483647 w 768"/>
                <a:gd name="T13" fmla="*/ 2147483647 h 536"/>
                <a:gd name="T14" fmla="*/ 2147483647 w 768"/>
                <a:gd name="T15" fmla="*/ 2147483647 h 536"/>
                <a:gd name="T16" fmla="*/ 2147483647 w 768"/>
                <a:gd name="T17" fmla="*/ 2147483647 h 536"/>
                <a:gd name="T18" fmla="*/ 2147483647 w 768"/>
                <a:gd name="T19" fmla="*/ 2147483647 h 536"/>
                <a:gd name="T20" fmla="*/ 2147483647 w 768"/>
                <a:gd name="T21" fmla="*/ 2147483647 h 536"/>
                <a:gd name="T22" fmla="*/ 2147483647 w 768"/>
                <a:gd name="T23" fmla="*/ 2147483647 h 536"/>
                <a:gd name="T24" fmla="*/ 2147483647 w 768"/>
                <a:gd name="T25" fmla="*/ 2147483647 h 536"/>
                <a:gd name="T26" fmla="*/ 2147483647 w 768"/>
                <a:gd name="T27" fmla="*/ 2147483647 h 536"/>
                <a:gd name="T28" fmla="*/ 0 w 768"/>
                <a:gd name="T29" fmla="*/ 2147483647 h 536"/>
                <a:gd name="T30" fmla="*/ 0 w 768"/>
                <a:gd name="T31" fmla="*/ 2147483647 h 536"/>
                <a:gd name="T32" fmla="*/ 2147483647 w 768"/>
                <a:gd name="T33" fmla="*/ 2147483647 h 536"/>
                <a:gd name="T34" fmla="*/ 2147483647 w 768"/>
                <a:gd name="T35" fmla="*/ 2147483647 h 536"/>
                <a:gd name="T36" fmla="*/ 2147483647 w 768"/>
                <a:gd name="T37" fmla="*/ 2147483647 h 536"/>
                <a:gd name="T38" fmla="*/ 2147483647 w 768"/>
                <a:gd name="T39" fmla="*/ 2147483647 h 536"/>
                <a:gd name="T40" fmla="*/ 2147483647 w 768"/>
                <a:gd name="T41" fmla="*/ 2147483647 h 536"/>
                <a:gd name="T42" fmla="*/ 2147483647 w 768"/>
                <a:gd name="T43" fmla="*/ 2147483647 h 536"/>
                <a:gd name="T44" fmla="*/ 2147483647 w 768"/>
                <a:gd name="T45" fmla="*/ 2147483647 h 536"/>
                <a:gd name="T46" fmla="*/ 2147483647 w 768"/>
                <a:gd name="T47" fmla="*/ 2147483647 h 536"/>
                <a:gd name="T48" fmla="*/ 2147483647 w 768"/>
                <a:gd name="T49" fmla="*/ 2147483647 h 536"/>
                <a:gd name="T50" fmla="*/ 2147483647 w 768"/>
                <a:gd name="T51" fmla="*/ 2147483647 h 536"/>
                <a:gd name="T52" fmla="*/ 2147483647 w 768"/>
                <a:gd name="T53" fmla="*/ 2147483647 h 536"/>
                <a:gd name="T54" fmla="*/ 2147483647 w 768"/>
                <a:gd name="T55" fmla="*/ 2147483647 h 536"/>
                <a:gd name="T56" fmla="*/ 2147483647 w 768"/>
                <a:gd name="T57" fmla="*/ 2147483647 h 536"/>
                <a:gd name="T58" fmla="*/ 2147483647 w 768"/>
                <a:gd name="T59" fmla="*/ 2147483647 h 536"/>
                <a:gd name="T60" fmla="*/ 2147483647 w 768"/>
                <a:gd name="T61" fmla="*/ 2147483647 h 536"/>
                <a:gd name="T62" fmla="*/ 2147483647 w 768"/>
                <a:gd name="T63" fmla="*/ 2147483647 h 536"/>
                <a:gd name="T64" fmla="*/ 2147483647 w 768"/>
                <a:gd name="T65" fmla="*/ 2147483647 h 536"/>
                <a:gd name="T66" fmla="*/ 2147483647 w 768"/>
                <a:gd name="T67" fmla="*/ 2147483647 h 536"/>
                <a:gd name="T68" fmla="*/ 2147483647 w 768"/>
                <a:gd name="T69" fmla="*/ 2147483647 h 536"/>
                <a:gd name="T70" fmla="*/ 2147483647 w 768"/>
                <a:gd name="T71" fmla="*/ 2147483647 h 536"/>
                <a:gd name="T72" fmla="*/ 2147483647 w 768"/>
                <a:gd name="T73" fmla="*/ 2147483647 h 536"/>
                <a:gd name="T74" fmla="*/ 2147483647 w 768"/>
                <a:gd name="T75" fmla="*/ 2147483647 h 536"/>
                <a:gd name="T76" fmla="*/ 2147483647 w 768"/>
                <a:gd name="T77" fmla="*/ 2147483647 h 536"/>
                <a:gd name="T78" fmla="*/ 2147483647 w 768"/>
                <a:gd name="T79" fmla="*/ 2147483647 h 536"/>
                <a:gd name="T80" fmla="*/ 2147483647 w 768"/>
                <a:gd name="T81" fmla="*/ 2147483647 h 536"/>
                <a:gd name="T82" fmla="*/ 2147483647 w 768"/>
                <a:gd name="T83" fmla="*/ 2147483647 h 536"/>
                <a:gd name="T84" fmla="*/ 2147483647 w 768"/>
                <a:gd name="T85" fmla="*/ 2147483647 h 536"/>
                <a:gd name="T86" fmla="*/ 2147483647 w 768"/>
                <a:gd name="T87" fmla="*/ 2147483647 h 536"/>
                <a:gd name="T88" fmla="*/ 2147483647 w 768"/>
                <a:gd name="T89" fmla="*/ 2147483647 h 536"/>
                <a:gd name="T90" fmla="*/ 2147483647 w 768"/>
                <a:gd name="T91" fmla="*/ 2147483647 h 536"/>
                <a:gd name="T92" fmla="*/ 2147483647 w 768"/>
                <a:gd name="T93" fmla="*/ 2147483647 h 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68"/>
                <a:gd name="T142" fmla="*/ 0 h 536"/>
                <a:gd name="T143" fmla="*/ 768 w 768"/>
                <a:gd name="T144" fmla="*/ 536 h 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68" h="536">
                  <a:moveTo>
                    <a:pt x="744" y="152"/>
                  </a:moveTo>
                  <a:lnTo>
                    <a:pt x="768" y="96"/>
                  </a:lnTo>
                  <a:lnTo>
                    <a:pt x="720" y="96"/>
                  </a:lnTo>
                  <a:lnTo>
                    <a:pt x="712" y="80"/>
                  </a:lnTo>
                  <a:lnTo>
                    <a:pt x="680" y="72"/>
                  </a:lnTo>
                  <a:lnTo>
                    <a:pt x="640" y="0"/>
                  </a:lnTo>
                  <a:lnTo>
                    <a:pt x="600" y="0"/>
                  </a:lnTo>
                  <a:lnTo>
                    <a:pt x="592" y="16"/>
                  </a:lnTo>
                  <a:lnTo>
                    <a:pt x="568" y="64"/>
                  </a:lnTo>
                  <a:lnTo>
                    <a:pt x="544" y="64"/>
                  </a:lnTo>
                  <a:lnTo>
                    <a:pt x="536" y="72"/>
                  </a:lnTo>
                  <a:lnTo>
                    <a:pt x="544" y="72"/>
                  </a:lnTo>
                  <a:lnTo>
                    <a:pt x="536" y="72"/>
                  </a:lnTo>
                  <a:lnTo>
                    <a:pt x="528" y="88"/>
                  </a:lnTo>
                  <a:lnTo>
                    <a:pt x="528" y="104"/>
                  </a:lnTo>
                  <a:lnTo>
                    <a:pt x="568" y="112"/>
                  </a:lnTo>
                  <a:lnTo>
                    <a:pt x="576" y="128"/>
                  </a:lnTo>
                  <a:lnTo>
                    <a:pt x="536" y="136"/>
                  </a:lnTo>
                  <a:lnTo>
                    <a:pt x="512" y="152"/>
                  </a:lnTo>
                  <a:lnTo>
                    <a:pt x="480" y="160"/>
                  </a:lnTo>
                  <a:lnTo>
                    <a:pt x="472" y="192"/>
                  </a:lnTo>
                  <a:lnTo>
                    <a:pt x="432" y="192"/>
                  </a:lnTo>
                  <a:lnTo>
                    <a:pt x="384" y="224"/>
                  </a:lnTo>
                  <a:lnTo>
                    <a:pt x="344" y="200"/>
                  </a:lnTo>
                  <a:lnTo>
                    <a:pt x="296" y="200"/>
                  </a:lnTo>
                  <a:lnTo>
                    <a:pt x="264" y="160"/>
                  </a:lnTo>
                  <a:lnTo>
                    <a:pt x="208" y="144"/>
                  </a:lnTo>
                  <a:lnTo>
                    <a:pt x="208" y="104"/>
                  </a:lnTo>
                  <a:lnTo>
                    <a:pt x="184" y="96"/>
                  </a:lnTo>
                  <a:lnTo>
                    <a:pt x="176" y="88"/>
                  </a:lnTo>
                  <a:lnTo>
                    <a:pt x="176" y="96"/>
                  </a:lnTo>
                  <a:lnTo>
                    <a:pt x="176" y="88"/>
                  </a:lnTo>
                  <a:lnTo>
                    <a:pt x="168" y="88"/>
                  </a:lnTo>
                  <a:lnTo>
                    <a:pt x="168" y="96"/>
                  </a:lnTo>
                  <a:lnTo>
                    <a:pt x="168" y="88"/>
                  </a:lnTo>
                  <a:lnTo>
                    <a:pt x="152" y="96"/>
                  </a:lnTo>
                  <a:lnTo>
                    <a:pt x="144" y="120"/>
                  </a:lnTo>
                  <a:lnTo>
                    <a:pt x="112" y="112"/>
                  </a:lnTo>
                  <a:lnTo>
                    <a:pt x="104" y="152"/>
                  </a:lnTo>
                  <a:lnTo>
                    <a:pt x="80" y="160"/>
                  </a:lnTo>
                  <a:lnTo>
                    <a:pt x="72" y="208"/>
                  </a:lnTo>
                  <a:lnTo>
                    <a:pt x="56" y="224"/>
                  </a:lnTo>
                  <a:lnTo>
                    <a:pt x="32" y="240"/>
                  </a:lnTo>
                  <a:lnTo>
                    <a:pt x="0" y="248"/>
                  </a:lnTo>
                  <a:lnTo>
                    <a:pt x="0" y="264"/>
                  </a:lnTo>
                  <a:lnTo>
                    <a:pt x="8" y="272"/>
                  </a:lnTo>
                  <a:lnTo>
                    <a:pt x="8" y="280"/>
                  </a:lnTo>
                  <a:lnTo>
                    <a:pt x="0" y="288"/>
                  </a:lnTo>
                  <a:lnTo>
                    <a:pt x="8" y="296"/>
                  </a:lnTo>
                  <a:lnTo>
                    <a:pt x="24" y="296"/>
                  </a:lnTo>
                  <a:lnTo>
                    <a:pt x="32" y="312"/>
                  </a:lnTo>
                  <a:lnTo>
                    <a:pt x="48" y="312"/>
                  </a:lnTo>
                  <a:lnTo>
                    <a:pt x="72" y="312"/>
                  </a:lnTo>
                  <a:lnTo>
                    <a:pt x="80" y="320"/>
                  </a:lnTo>
                  <a:lnTo>
                    <a:pt x="64" y="344"/>
                  </a:lnTo>
                  <a:lnTo>
                    <a:pt x="64" y="360"/>
                  </a:lnTo>
                  <a:lnTo>
                    <a:pt x="56" y="368"/>
                  </a:lnTo>
                  <a:lnTo>
                    <a:pt x="64" y="384"/>
                  </a:lnTo>
                  <a:lnTo>
                    <a:pt x="88" y="392"/>
                  </a:lnTo>
                  <a:lnTo>
                    <a:pt x="80" y="400"/>
                  </a:lnTo>
                  <a:lnTo>
                    <a:pt x="88" y="400"/>
                  </a:lnTo>
                  <a:lnTo>
                    <a:pt x="120" y="408"/>
                  </a:lnTo>
                  <a:lnTo>
                    <a:pt x="144" y="424"/>
                  </a:lnTo>
                  <a:lnTo>
                    <a:pt x="168" y="424"/>
                  </a:lnTo>
                  <a:lnTo>
                    <a:pt x="176" y="432"/>
                  </a:lnTo>
                  <a:lnTo>
                    <a:pt x="184" y="432"/>
                  </a:lnTo>
                  <a:lnTo>
                    <a:pt x="192" y="440"/>
                  </a:lnTo>
                  <a:lnTo>
                    <a:pt x="208" y="440"/>
                  </a:lnTo>
                  <a:lnTo>
                    <a:pt x="224" y="440"/>
                  </a:lnTo>
                  <a:lnTo>
                    <a:pt x="240" y="424"/>
                  </a:lnTo>
                  <a:lnTo>
                    <a:pt x="256" y="416"/>
                  </a:lnTo>
                  <a:lnTo>
                    <a:pt x="272" y="416"/>
                  </a:lnTo>
                  <a:lnTo>
                    <a:pt x="288" y="424"/>
                  </a:lnTo>
                  <a:lnTo>
                    <a:pt x="296" y="424"/>
                  </a:lnTo>
                  <a:lnTo>
                    <a:pt x="304" y="432"/>
                  </a:lnTo>
                  <a:lnTo>
                    <a:pt x="312" y="448"/>
                  </a:lnTo>
                  <a:lnTo>
                    <a:pt x="304" y="472"/>
                  </a:lnTo>
                  <a:lnTo>
                    <a:pt x="304" y="480"/>
                  </a:lnTo>
                  <a:lnTo>
                    <a:pt x="312" y="488"/>
                  </a:lnTo>
                  <a:lnTo>
                    <a:pt x="320" y="496"/>
                  </a:lnTo>
                  <a:lnTo>
                    <a:pt x="320" y="504"/>
                  </a:lnTo>
                  <a:lnTo>
                    <a:pt x="344" y="512"/>
                  </a:lnTo>
                  <a:lnTo>
                    <a:pt x="336" y="520"/>
                  </a:lnTo>
                  <a:lnTo>
                    <a:pt x="360" y="512"/>
                  </a:lnTo>
                  <a:lnTo>
                    <a:pt x="360" y="496"/>
                  </a:lnTo>
                  <a:lnTo>
                    <a:pt x="400" y="496"/>
                  </a:lnTo>
                  <a:lnTo>
                    <a:pt x="416" y="512"/>
                  </a:lnTo>
                  <a:lnTo>
                    <a:pt x="424" y="520"/>
                  </a:lnTo>
                  <a:lnTo>
                    <a:pt x="432" y="520"/>
                  </a:lnTo>
                  <a:lnTo>
                    <a:pt x="456" y="536"/>
                  </a:lnTo>
                  <a:lnTo>
                    <a:pt x="456" y="520"/>
                  </a:lnTo>
                  <a:lnTo>
                    <a:pt x="488" y="512"/>
                  </a:lnTo>
                  <a:lnTo>
                    <a:pt x="496" y="504"/>
                  </a:lnTo>
                  <a:lnTo>
                    <a:pt x="504" y="504"/>
                  </a:lnTo>
                  <a:lnTo>
                    <a:pt x="512" y="504"/>
                  </a:lnTo>
                  <a:lnTo>
                    <a:pt x="528" y="496"/>
                  </a:lnTo>
                  <a:lnTo>
                    <a:pt x="544" y="488"/>
                  </a:lnTo>
                  <a:lnTo>
                    <a:pt x="568" y="472"/>
                  </a:lnTo>
                  <a:lnTo>
                    <a:pt x="576" y="456"/>
                  </a:lnTo>
                  <a:lnTo>
                    <a:pt x="584" y="440"/>
                  </a:lnTo>
                  <a:lnTo>
                    <a:pt x="600" y="416"/>
                  </a:lnTo>
                  <a:lnTo>
                    <a:pt x="600" y="400"/>
                  </a:lnTo>
                  <a:lnTo>
                    <a:pt x="592" y="392"/>
                  </a:lnTo>
                  <a:lnTo>
                    <a:pt x="600" y="384"/>
                  </a:lnTo>
                  <a:lnTo>
                    <a:pt x="592" y="368"/>
                  </a:lnTo>
                  <a:lnTo>
                    <a:pt x="576" y="328"/>
                  </a:lnTo>
                  <a:lnTo>
                    <a:pt x="576" y="320"/>
                  </a:lnTo>
                  <a:lnTo>
                    <a:pt x="592" y="304"/>
                  </a:lnTo>
                  <a:lnTo>
                    <a:pt x="608" y="296"/>
                  </a:lnTo>
                  <a:lnTo>
                    <a:pt x="608" y="288"/>
                  </a:lnTo>
                  <a:lnTo>
                    <a:pt x="584" y="288"/>
                  </a:lnTo>
                  <a:lnTo>
                    <a:pt x="576" y="288"/>
                  </a:lnTo>
                  <a:lnTo>
                    <a:pt x="568" y="288"/>
                  </a:lnTo>
                  <a:lnTo>
                    <a:pt x="560" y="272"/>
                  </a:lnTo>
                  <a:lnTo>
                    <a:pt x="552" y="264"/>
                  </a:lnTo>
                  <a:lnTo>
                    <a:pt x="568" y="256"/>
                  </a:lnTo>
                  <a:lnTo>
                    <a:pt x="584" y="248"/>
                  </a:lnTo>
                  <a:lnTo>
                    <a:pt x="600" y="232"/>
                  </a:lnTo>
                  <a:lnTo>
                    <a:pt x="608" y="232"/>
                  </a:lnTo>
                  <a:lnTo>
                    <a:pt x="600" y="248"/>
                  </a:lnTo>
                  <a:lnTo>
                    <a:pt x="608" y="256"/>
                  </a:lnTo>
                  <a:lnTo>
                    <a:pt x="616" y="256"/>
                  </a:lnTo>
                  <a:lnTo>
                    <a:pt x="640" y="248"/>
                  </a:lnTo>
                  <a:lnTo>
                    <a:pt x="656" y="256"/>
                  </a:lnTo>
                  <a:lnTo>
                    <a:pt x="664" y="272"/>
                  </a:lnTo>
                  <a:lnTo>
                    <a:pt x="664" y="280"/>
                  </a:lnTo>
                  <a:lnTo>
                    <a:pt x="664" y="304"/>
                  </a:lnTo>
                  <a:lnTo>
                    <a:pt x="656" y="328"/>
                  </a:lnTo>
                  <a:lnTo>
                    <a:pt x="672" y="328"/>
                  </a:lnTo>
                  <a:lnTo>
                    <a:pt x="688" y="320"/>
                  </a:lnTo>
                  <a:lnTo>
                    <a:pt x="696" y="312"/>
                  </a:lnTo>
                  <a:lnTo>
                    <a:pt x="704" y="304"/>
                  </a:lnTo>
                  <a:lnTo>
                    <a:pt x="688" y="272"/>
                  </a:lnTo>
                  <a:lnTo>
                    <a:pt x="688" y="264"/>
                  </a:lnTo>
                  <a:lnTo>
                    <a:pt x="688" y="248"/>
                  </a:lnTo>
                  <a:lnTo>
                    <a:pt x="688" y="240"/>
                  </a:lnTo>
                  <a:lnTo>
                    <a:pt x="680" y="224"/>
                  </a:lnTo>
                  <a:lnTo>
                    <a:pt x="688" y="216"/>
                  </a:lnTo>
                  <a:lnTo>
                    <a:pt x="704" y="200"/>
                  </a:lnTo>
                  <a:lnTo>
                    <a:pt x="720" y="200"/>
                  </a:lnTo>
                  <a:lnTo>
                    <a:pt x="728" y="160"/>
                  </a:lnTo>
                  <a:lnTo>
                    <a:pt x="744" y="15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683"/>
            <p:cNvSpPr>
              <a:spLocks/>
            </p:cNvSpPr>
            <p:nvPr/>
          </p:nvSpPr>
          <p:spPr bwMode="auto">
            <a:xfrm>
              <a:off x="5965252" y="2542022"/>
              <a:ext cx="536245" cy="267574"/>
            </a:xfrm>
            <a:custGeom>
              <a:avLst/>
              <a:gdLst>
                <a:gd name="T0" fmla="*/ 2147483647 w 400"/>
                <a:gd name="T1" fmla="*/ 2147483647 h 200"/>
                <a:gd name="T2" fmla="*/ 2147483647 w 400"/>
                <a:gd name="T3" fmla="*/ 2147483647 h 200"/>
                <a:gd name="T4" fmla="*/ 2147483647 w 400"/>
                <a:gd name="T5" fmla="*/ 2147483647 h 200"/>
                <a:gd name="T6" fmla="*/ 2147483647 w 400"/>
                <a:gd name="T7" fmla="*/ 2147483647 h 200"/>
                <a:gd name="T8" fmla="*/ 2147483647 w 400"/>
                <a:gd name="T9" fmla="*/ 2147483647 h 200"/>
                <a:gd name="T10" fmla="*/ 2147483647 w 400"/>
                <a:gd name="T11" fmla="*/ 2147483647 h 200"/>
                <a:gd name="T12" fmla="*/ 2147483647 w 400"/>
                <a:gd name="T13" fmla="*/ 2147483647 h 200"/>
                <a:gd name="T14" fmla="*/ 2147483647 w 400"/>
                <a:gd name="T15" fmla="*/ 2147483647 h 200"/>
                <a:gd name="T16" fmla="*/ 2147483647 w 400"/>
                <a:gd name="T17" fmla="*/ 2147483647 h 200"/>
                <a:gd name="T18" fmla="*/ 2147483647 w 400"/>
                <a:gd name="T19" fmla="*/ 2147483647 h 200"/>
                <a:gd name="T20" fmla="*/ 2147483647 w 400"/>
                <a:gd name="T21" fmla="*/ 2147483647 h 200"/>
                <a:gd name="T22" fmla="*/ 2147483647 w 400"/>
                <a:gd name="T23" fmla="*/ 2147483647 h 200"/>
                <a:gd name="T24" fmla="*/ 2147483647 w 400"/>
                <a:gd name="T25" fmla="*/ 2147483647 h 200"/>
                <a:gd name="T26" fmla="*/ 2147483647 w 400"/>
                <a:gd name="T27" fmla="*/ 2147483647 h 200"/>
                <a:gd name="T28" fmla="*/ 2147483647 w 400"/>
                <a:gd name="T29" fmla="*/ 2147483647 h 200"/>
                <a:gd name="T30" fmla="*/ 2147483647 w 400"/>
                <a:gd name="T31" fmla="*/ 2147483647 h 200"/>
                <a:gd name="T32" fmla="*/ 2147483647 w 400"/>
                <a:gd name="T33" fmla="*/ 2147483647 h 200"/>
                <a:gd name="T34" fmla="*/ 2147483647 w 400"/>
                <a:gd name="T35" fmla="*/ 2147483647 h 200"/>
                <a:gd name="T36" fmla="*/ 2147483647 w 400"/>
                <a:gd name="T37" fmla="*/ 2147483647 h 200"/>
                <a:gd name="T38" fmla="*/ 2147483647 w 400"/>
                <a:gd name="T39" fmla="*/ 2147483647 h 200"/>
                <a:gd name="T40" fmla="*/ 2147483647 w 400"/>
                <a:gd name="T41" fmla="*/ 2147483647 h 200"/>
                <a:gd name="T42" fmla="*/ 2147483647 w 400"/>
                <a:gd name="T43" fmla="*/ 0 h 200"/>
                <a:gd name="T44" fmla="*/ 2147483647 w 400"/>
                <a:gd name="T45" fmla="*/ 2147483647 h 200"/>
                <a:gd name="T46" fmla="*/ 2147483647 w 400"/>
                <a:gd name="T47" fmla="*/ 2147483647 h 200"/>
                <a:gd name="T48" fmla="*/ 2147483647 w 400"/>
                <a:gd name="T49" fmla="*/ 2147483647 h 200"/>
                <a:gd name="T50" fmla="*/ 2147483647 w 400"/>
                <a:gd name="T51" fmla="*/ 2147483647 h 200"/>
                <a:gd name="T52" fmla="*/ 2147483647 w 400"/>
                <a:gd name="T53" fmla="*/ 2147483647 h 200"/>
                <a:gd name="T54" fmla="*/ 0 w 400"/>
                <a:gd name="T55" fmla="*/ 2147483647 h 200"/>
                <a:gd name="T56" fmla="*/ 2147483647 w 400"/>
                <a:gd name="T57" fmla="*/ 2147483647 h 200"/>
                <a:gd name="T58" fmla="*/ 2147483647 w 400"/>
                <a:gd name="T59" fmla="*/ 2147483647 h 2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200"/>
                <a:gd name="T92" fmla="*/ 400 w 400"/>
                <a:gd name="T93" fmla="*/ 200 h 20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200">
                  <a:moveTo>
                    <a:pt x="32" y="80"/>
                  </a:moveTo>
                  <a:lnTo>
                    <a:pt x="32" y="120"/>
                  </a:lnTo>
                  <a:lnTo>
                    <a:pt x="88" y="136"/>
                  </a:lnTo>
                  <a:lnTo>
                    <a:pt x="120" y="176"/>
                  </a:lnTo>
                  <a:lnTo>
                    <a:pt x="168" y="176"/>
                  </a:lnTo>
                  <a:lnTo>
                    <a:pt x="208" y="200"/>
                  </a:lnTo>
                  <a:lnTo>
                    <a:pt x="256" y="168"/>
                  </a:lnTo>
                  <a:lnTo>
                    <a:pt x="296" y="168"/>
                  </a:lnTo>
                  <a:lnTo>
                    <a:pt x="304" y="136"/>
                  </a:lnTo>
                  <a:lnTo>
                    <a:pt x="336" y="128"/>
                  </a:lnTo>
                  <a:lnTo>
                    <a:pt x="360" y="112"/>
                  </a:lnTo>
                  <a:lnTo>
                    <a:pt x="400" y="104"/>
                  </a:lnTo>
                  <a:lnTo>
                    <a:pt x="392" y="88"/>
                  </a:lnTo>
                  <a:lnTo>
                    <a:pt x="352" y="80"/>
                  </a:lnTo>
                  <a:lnTo>
                    <a:pt x="352" y="64"/>
                  </a:lnTo>
                  <a:lnTo>
                    <a:pt x="360" y="48"/>
                  </a:lnTo>
                  <a:lnTo>
                    <a:pt x="336" y="40"/>
                  </a:lnTo>
                  <a:lnTo>
                    <a:pt x="272" y="56"/>
                  </a:lnTo>
                  <a:lnTo>
                    <a:pt x="248" y="32"/>
                  </a:lnTo>
                  <a:lnTo>
                    <a:pt x="208" y="32"/>
                  </a:lnTo>
                  <a:lnTo>
                    <a:pt x="192" y="24"/>
                  </a:lnTo>
                  <a:lnTo>
                    <a:pt x="144" y="0"/>
                  </a:lnTo>
                  <a:lnTo>
                    <a:pt x="128" y="16"/>
                  </a:lnTo>
                  <a:lnTo>
                    <a:pt x="112" y="40"/>
                  </a:lnTo>
                  <a:lnTo>
                    <a:pt x="80" y="32"/>
                  </a:lnTo>
                  <a:lnTo>
                    <a:pt x="40" y="32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32" y="8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684"/>
            <p:cNvSpPr>
              <a:spLocks/>
            </p:cNvSpPr>
            <p:nvPr/>
          </p:nvSpPr>
          <p:spPr bwMode="auto">
            <a:xfrm>
              <a:off x="5825981" y="3046465"/>
              <a:ext cx="139271" cy="64700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0 h 48"/>
                <a:gd name="T6" fmla="*/ 2147483647 w 104"/>
                <a:gd name="T7" fmla="*/ 0 h 48"/>
                <a:gd name="T8" fmla="*/ 0 w 104"/>
                <a:gd name="T9" fmla="*/ 2147483647 h 48"/>
                <a:gd name="T10" fmla="*/ 2147483647 w 104"/>
                <a:gd name="T11" fmla="*/ 2147483647 h 48"/>
                <a:gd name="T12" fmla="*/ 2147483647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2147483647 h 48"/>
                <a:gd name="T24" fmla="*/ 2147483647 w 104"/>
                <a:gd name="T25" fmla="*/ 2147483647 h 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4"/>
                <a:gd name="T40" fmla="*/ 0 h 48"/>
                <a:gd name="T41" fmla="*/ 104 w 104"/>
                <a:gd name="T42" fmla="*/ 48 h 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4" h="48">
                  <a:moveTo>
                    <a:pt x="72" y="24"/>
                  </a:moveTo>
                  <a:lnTo>
                    <a:pt x="48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40" y="40"/>
                  </a:lnTo>
                  <a:lnTo>
                    <a:pt x="72" y="40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4" y="32"/>
                  </a:lnTo>
                  <a:lnTo>
                    <a:pt x="96" y="24"/>
                  </a:lnTo>
                  <a:lnTo>
                    <a:pt x="72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685"/>
            <p:cNvSpPr>
              <a:spLocks/>
            </p:cNvSpPr>
            <p:nvPr/>
          </p:nvSpPr>
          <p:spPr bwMode="auto">
            <a:xfrm>
              <a:off x="5965252" y="2542022"/>
              <a:ext cx="536245" cy="267574"/>
            </a:xfrm>
            <a:custGeom>
              <a:avLst/>
              <a:gdLst>
                <a:gd name="T0" fmla="*/ 2147483647 w 400"/>
                <a:gd name="T1" fmla="*/ 2147483647 h 200"/>
                <a:gd name="T2" fmla="*/ 2147483647 w 400"/>
                <a:gd name="T3" fmla="*/ 2147483647 h 200"/>
                <a:gd name="T4" fmla="*/ 2147483647 w 400"/>
                <a:gd name="T5" fmla="*/ 2147483647 h 200"/>
                <a:gd name="T6" fmla="*/ 2147483647 w 400"/>
                <a:gd name="T7" fmla="*/ 2147483647 h 200"/>
                <a:gd name="T8" fmla="*/ 2147483647 w 400"/>
                <a:gd name="T9" fmla="*/ 2147483647 h 200"/>
                <a:gd name="T10" fmla="*/ 2147483647 w 400"/>
                <a:gd name="T11" fmla="*/ 2147483647 h 200"/>
                <a:gd name="T12" fmla="*/ 2147483647 w 400"/>
                <a:gd name="T13" fmla="*/ 2147483647 h 200"/>
                <a:gd name="T14" fmla="*/ 2147483647 w 400"/>
                <a:gd name="T15" fmla="*/ 2147483647 h 200"/>
                <a:gd name="T16" fmla="*/ 2147483647 w 400"/>
                <a:gd name="T17" fmla="*/ 2147483647 h 200"/>
                <a:gd name="T18" fmla="*/ 2147483647 w 400"/>
                <a:gd name="T19" fmla="*/ 2147483647 h 200"/>
                <a:gd name="T20" fmla="*/ 2147483647 w 400"/>
                <a:gd name="T21" fmla="*/ 2147483647 h 200"/>
                <a:gd name="T22" fmla="*/ 2147483647 w 400"/>
                <a:gd name="T23" fmla="*/ 2147483647 h 200"/>
                <a:gd name="T24" fmla="*/ 2147483647 w 400"/>
                <a:gd name="T25" fmla="*/ 2147483647 h 200"/>
                <a:gd name="T26" fmla="*/ 2147483647 w 400"/>
                <a:gd name="T27" fmla="*/ 2147483647 h 200"/>
                <a:gd name="T28" fmla="*/ 2147483647 w 400"/>
                <a:gd name="T29" fmla="*/ 2147483647 h 200"/>
                <a:gd name="T30" fmla="*/ 2147483647 w 400"/>
                <a:gd name="T31" fmla="*/ 2147483647 h 200"/>
                <a:gd name="T32" fmla="*/ 2147483647 w 400"/>
                <a:gd name="T33" fmla="*/ 2147483647 h 200"/>
                <a:gd name="T34" fmla="*/ 2147483647 w 400"/>
                <a:gd name="T35" fmla="*/ 2147483647 h 200"/>
                <a:gd name="T36" fmla="*/ 2147483647 w 400"/>
                <a:gd name="T37" fmla="*/ 2147483647 h 200"/>
                <a:gd name="T38" fmla="*/ 2147483647 w 400"/>
                <a:gd name="T39" fmla="*/ 2147483647 h 200"/>
                <a:gd name="T40" fmla="*/ 2147483647 w 400"/>
                <a:gd name="T41" fmla="*/ 2147483647 h 200"/>
                <a:gd name="T42" fmla="*/ 2147483647 w 400"/>
                <a:gd name="T43" fmla="*/ 0 h 200"/>
                <a:gd name="T44" fmla="*/ 2147483647 w 400"/>
                <a:gd name="T45" fmla="*/ 2147483647 h 200"/>
                <a:gd name="T46" fmla="*/ 2147483647 w 400"/>
                <a:gd name="T47" fmla="*/ 2147483647 h 200"/>
                <a:gd name="T48" fmla="*/ 2147483647 w 400"/>
                <a:gd name="T49" fmla="*/ 2147483647 h 200"/>
                <a:gd name="T50" fmla="*/ 2147483647 w 400"/>
                <a:gd name="T51" fmla="*/ 2147483647 h 200"/>
                <a:gd name="T52" fmla="*/ 2147483647 w 400"/>
                <a:gd name="T53" fmla="*/ 2147483647 h 200"/>
                <a:gd name="T54" fmla="*/ 0 w 400"/>
                <a:gd name="T55" fmla="*/ 2147483647 h 200"/>
                <a:gd name="T56" fmla="*/ 2147483647 w 400"/>
                <a:gd name="T57" fmla="*/ 2147483647 h 200"/>
                <a:gd name="T58" fmla="*/ 2147483647 w 400"/>
                <a:gd name="T59" fmla="*/ 2147483647 h 2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200"/>
                <a:gd name="T92" fmla="*/ 400 w 400"/>
                <a:gd name="T93" fmla="*/ 200 h 20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200">
                  <a:moveTo>
                    <a:pt x="32" y="80"/>
                  </a:moveTo>
                  <a:lnTo>
                    <a:pt x="32" y="120"/>
                  </a:lnTo>
                  <a:lnTo>
                    <a:pt x="88" y="136"/>
                  </a:lnTo>
                  <a:lnTo>
                    <a:pt x="120" y="176"/>
                  </a:lnTo>
                  <a:lnTo>
                    <a:pt x="168" y="176"/>
                  </a:lnTo>
                  <a:lnTo>
                    <a:pt x="208" y="200"/>
                  </a:lnTo>
                  <a:lnTo>
                    <a:pt x="256" y="168"/>
                  </a:lnTo>
                  <a:lnTo>
                    <a:pt x="296" y="168"/>
                  </a:lnTo>
                  <a:lnTo>
                    <a:pt x="304" y="136"/>
                  </a:lnTo>
                  <a:lnTo>
                    <a:pt x="336" y="128"/>
                  </a:lnTo>
                  <a:lnTo>
                    <a:pt x="360" y="112"/>
                  </a:lnTo>
                  <a:lnTo>
                    <a:pt x="400" y="104"/>
                  </a:lnTo>
                  <a:lnTo>
                    <a:pt x="392" y="88"/>
                  </a:lnTo>
                  <a:lnTo>
                    <a:pt x="352" y="80"/>
                  </a:lnTo>
                  <a:lnTo>
                    <a:pt x="352" y="64"/>
                  </a:lnTo>
                  <a:lnTo>
                    <a:pt x="360" y="48"/>
                  </a:lnTo>
                  <a:lnTo>
                    <a:pt x="336" y="40"/>
                  </a:lnTo>
                  <a:lnTo>
                    <a:pt x="272" y="56"/>
                  </a:lnTo>
                  <a:lnTo>
                    <a:pt x="248" y="32"/>
                  </a:lnTo>
                  <a:lnTo>
                    <a:pt x="208" y="32"/>
                  </a:lnTo>
                  <a:lnTo>
                    <a:pt x="192" y="24"/>
                  </a:lnTo>
                  <a:lnTo>
                    <a:pt x="144" y="0"/>
                  </a:lnTo>
                  <a:lnTo>
                    <a:pt x="128" y="16"/>
                  </a:lnTo>
                  <a:lnTo>
                    <a:pt x="112" y="40"/>
                  </a:lnTo>
                  <a:lnTo>
                    <a:pt x="80" y="32"/>
                  </a:lnTo>
                  <a:lnTo>
                    <a:pt x="40" y="32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32" y="8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686"/>
            <p:cNvSpPr>
              <a:spLocks/>
            </p:cNvSpPr>
            <p:nvPr/>
          </p:nvSpPr>
          <p:spPr bwMode="auto">
            <a:xfrm>
              <a:off x="4815998" y="1897212"/>
              <a:ext cx="183135" cy="398071"/>
            </a:xfrm>
            <a:custGeom>
              <a:avLst/>
              <a:gdLst>
                <a:gd name="T0" fmla="*/ 2147483647 w 136"/>
                <a:gd name="T1" fmla="*/ 2147483647 h 296"/>
                <a:gd name="T2" fmla="*/ 2147483647 w 136"/>
                <a:gd name="T3" fmla="*/ 2147483647 h 296"/>
                <a:gd name="T4" fmla="*/ 2147483647 w 136"/>
                <a:gd name="T5" fmla="*/ 2147483647 h 296"/>
                <a:gd name="T6" fmla="*/ 2147483647 w 136"/>
                <a:gd name="T7" fmla="*/ 2147483647 h 296"/>
                <a:gd name="T8" fmla="*/ 2147483647 w 136"/>
                <a:gd name="T9" fmla="*/ 2147483647 h 296"/>
                <a:gd name="T10" fmla="*/ 2147483647 w 136"/>
                <a:gd name="T11" fmla="*/ 2147483647 h 296"/>
                <a:gd name="T12" fmla="*/ 2147483647 w 136"/>
                <a:gd name="T13" fmla="*/ 2147483647 h 296"/>
                <a:gd name="T14" fmla="*/ 2147483647 w 136"/>
                <a:gd name="T15" fmla="*/ 2147483647 h 296"/>
                <a:gd name="T16" fmla="*/ 2147483647 w 136"/>
                <a:gd name="T17" fmla="*/ 2147483647 h 296"/>
                <a:gd name="T18" fmla="*/ 2147483647 w 136"/>
                <a:gd name="T19" fmla="*/ 2147483647 h 296"/>
                <a:gd name="T20" fmla="*/ 2147483647 w 136"/>
                <a:gd name="T21" fmla="*/ 2147483647 h 296"/>
                <a:gd name="T22" fmla="*/ 2147483647 w 136"/>
                <a:gd name="T23" fmla="*/ 2147483647 h 296"/>
                <a:gd name="T24" fmla="*/ 2147483647 w 136"/>
                <a:gd name="T25" fmla="*/ 2147483647 h 296"/>
                <a:gd name="T26" fmla="*/ 2147483647 w 136"/>
                <a:gd name="T27" fmla="*/ 2147483647 h 296"/>
                <a:gd name="T28" fmla="*/ 2147483647 w 136"/>
                <a:gd name="T29" fmla="*/ 2147483647 h 296"/>
                <a:gd name="T30" fmla="*/ 2147483647 w 136"/>
                <a:gd name="T31" fmla="*/ 2147483647 h 296"/>
                <a:gd name="T32" fmla="*/ 2147483647 w 136"/>
                <a:gd name="T33" fmla="*/ 2147483647 h 296"/>
                <a:gd name="T34" fmla="*/ 2147483647 w 136"/>
                <a:gd name="T35" fmla="*/ 0 h 296"/>
                <a:gd name="T36" fmla="*/ 2147483647 w 136"/>
                <a:gd name="T37" fmla="*/ 0 h 296"/>
                <a:gd name="T38" fmla="*/ 2147483647 w 136"/>
                <a:gd name="T39" fmla="*/ 2147483647 h 296"/>
                <a:gd name="T40" fmla="*/ 2147483647 w 136"/>
                <a:gd name="T41" fmla="*/ 2147483647 h 296"/>
                <a:gd name="T42" fmla="*/ 2147483647 w 136"/>
                <a:gd name="T43" fmla="*/ 2147483647 h 296"/>
                <a:gd name="T44" fmla="*/ 2147483647 w 136"/>
                <a:gd name="T45" fmla="*/ 2147483647 h 296"/>
                <a:gd name="T46" fmla="*/ 2147483647 w 136"/>
                <a:gd name="T47" fmla="*/ 2147483647 h 296"/>
                <a:gd name="T48" fmla="*/ 2147483647 w 136"/>
                <a:gd name="T49" fmla="*/ 2147483647 h 296"/>
                <a:gd name="T50" fmla="*/ 2147483647 w 136"/>
                <a:gd name="T51" fmla="*/ 2147483647 h 296"/>
                <a:gd name="T52" fmla="*/ 2147483647 w 136"/>
                <a:gd name="T53" fmla="*/ 2147483647 h 296"/>
                <a:gd name="T54" fmla="*/ 0 w 136"/>
                <a:gd name="T55" fmla="*/ 2147483647 h 296"/>
                <a:gd name="T56" fmla="*/ 2147483647 w 136"/>
                <a:gd name="T57" fmla="*/ 2147483647 h 296"/>
                <a:gd name="T58" fmla="*/ 2147483647 w 136"/>
                <a:gd name="T59" fmla="*/ 2147483647 h 296"/>
                <a:gd name="T60" fmla="*/ 2147483647 w 136"/>
                <a:gd name="T61" fmla="*/ 2147483647 h 296"/>
                <a:gd name="T62" fmla="*/ 2147483647 w 136"/>
                <a:gd name="T63" fmla="*/ 2147483647 h 296"/>
                <a:gd name="T64" fmla="*/ 2147483647 w 136"/>
                <a:gd name="T65" fmla="*/ 2147483647 h 296"/>
                <a:gd name="T66" fmla="*/ 2147483647 w 136"/>
                <a:gd name="T67" fmla="*/ 2147483647 h 296"/>
                <a:gd name="T68" fmla="*/ 2147483647 w 136"/>
                <a:gd name="T69" fmla="*/ 2147483647 h 296"/>
                <a:gd name="T70" fmla="*/ 2147483647 w 136"/>
                <a:gd name="T71" fmla="*/ 2147483647 h 296"/>
                <a:gd name="T72" fmla="*/ 2147483647 w 136"/>
                <a:gd name="T73" fmla="*/ 2147483647 h 296"/>
                <a:gd name="T74" fmla="*/ 2147483647 w 136"/>
                <a:gd name="T75" fmla="*/ 2147483647 h 296"/>
                <a:gd name="T76" fmla="*/ 2147483647 w 136"/>
                <a:gd name="T77" fmla="*/ 2147483647 h 296"/>
                <a:gd name="T78" fmla="*/ 2147483647 w 136"/>
                <a:gd name="T79" fmla="*/ 2147483647 h 296"/>
                <a:gd name="T80" fmla="*/ 2147483647 w 136"/>
                <a:gd name="T81" fmla="*/ 2147483647 h 296"/>
                <a:gd name="T82" fmla="*/ 2147483647 w 136"/>
                <a:gd name="T83" fmla="*/ 2147483647 h 296"/>
                <a:gd name="T84" fmla="*/ 2147483647 w 136"/>
                <a:gd name="T85" fmla="*/ 2147483647 h 296"/>
                <a:gd name="T86" fmla="*/ 2147483647 w 136"/>
                <a:gd name="T87" fmla="*/ 2147483647 h 296"/>
                <a:gd name="T88" fmla="*/ 2147483647 w 136"/>
                <a:gd name="T89" fmla="*/ 2147483647 h 296"/>
                <a:gd name="T90" fmla="*/ 2147483647 w 136"/>
                <a:gd name="T91" fmla="*/ 2147483647 h 296"/>
                <a:gd name="T92" fmla="*/ 2147483647 w 136"/>
                <a:gd name="T93" fmla="*/ 2147483647 h 296"/>
                <a:gd name="T94" fmla="*/ 2147483647 w 136"/>
                <a:gd name="T95" fmla="*/ 2147483647 h 296"/>
                <a:gd name="T96" fmla="*/ 2147483647 w 136"/>
                <a:gd name="T97" fmla="*/ 2147483647 h 296"/>
                <a:gd name="T98" fmla="*/ 2147483647 w 136"/>
                <a:gd name="T99" fmla="*/ 2147483647 h 296"/>
                <a:gd name="T100" fmla="*/ 2147483647 w 136"/>
                <a:gd name="T101" fmla="*/ 2147483647 h 296"/>
                <a:gd name="T102" fmla="*/ 2147483647 w 136"/>
                <a:gd name="T103" fmla="*/ 2147483647 h 296"/>
                <a:gd name="T104" fmla="*/ 2147483647 w 136"/>
                <a:gd name="T105" fmla="*/ 2147483647 h 29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6"/>
                <a:gd name="T160" fmla="*/ 0 h 296"/>
                <a:gd name="T161" fmla="*/ 136 w 136"/>
                <a:gd name="T162" fmla="*/ 296 h 29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6" h="296">
                  <a:moveTo>
                    <a:pt x="136" y="216"/>
                  </a:moveTo>
                  <a:lnTo>
                    <a:pt x="128" y="216"/>
                  </a:lnTo>
                  <a:lnTo>
                    <a:pt x="120" y="208"/>
                  </a:lnTo>
                  <a:lnTo>
                    <a:pt x="128" y="184"/>
                  </a:lnTo>
                  <a:lnTo>
                    <a:pt x="120" y="176"/>
                  </a:lnTo>
                  <a:lnTo>
                    <a:pt x="120" y="168"/>
                  </a:lnTo>
                  <a:lnTo>
                    <a:pt x="120" y="160"/>
                  </a:lnTo>
                  <a:lnTo>
                    <a:pt x="112" y="152"/>
                  </a:lnTo>
                  <a:lnTo>
                    <a:pt x="120" y="144"/>
                  </a:lnTo>
                  <a:lnTo>
                    <a:pt x="112" y="104"/>
                  </a:lnTo>
                  <a:lnTo>
                    <a:pt x="120" y="80"/>
                  </a:lnTo>
                  <a:lnTo>
                    <a:pt x="112" y="64"/>
                  </a:lnTo>
                  <a:lnTo>
                    <a:pt x="104" y="56"/>
                  </a:lnTo>
                  <a:lnTo>
                    <a:pt x="104" y="40"/>
                  </a:lnTo>
                  <a:lnTo>
                    <a:pt x="104" y="32"/>
                  </a:lnTo>
                  <a:lnTo>
                    <a:pt x="112" y="24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0"/>
                  </a:lnTo>
                  <a:lnTo>
                    <a:pt x="72" y="8"/>
                  </a:lnTo>
                  <a:lnTo>
                    <a:pt x="64" y="32"/>
                  </a:lnTo>
                  <a:lnTo>
                    <a:pt x="48" y="40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8" y="24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56"/>
                  </a:lnTo>
                  <a:lnTo>
                    <a:pt x="32" y="56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0" y="112"/>
                  </a:lnTo>
                  <a:lnTo>
                    <a:pt x="40" y="120"/>
                  </a:lnTo>
                  <a:lnTo>
                    <a:pt x="40" y="136"/>
                  </a:lnTo>
                  <a:lnTo>
                    <a:pt x="40" y="144"/>
                  </a:lnTo>
                  <a:lnTo>
                    <a:pt x="48" y="144"/>
                  </a:lnTo>
                  <a:lnTo>
                    <a:pt x="56" y="160"/>
                  </a:lnTo>
                  <a:lnTo>
                    <a:pt x="40" y="192"/>
                  </a:lnTo>
                  <a:lnTo>
                    <a:pt x="16" y="208"/>
                  </a:lnTo>
                  <a:lnTo>
                    <a:pt x="8" y="232"/>
                  </a:lnTo>
                  <a:lnTo>
                    <a:pt x="8" y="264"/>
                  </a:lnTo>
                  <a:lnTo>
                    <a:pt x="16" y="280"/>
                  </a:lnTo>
                  <a:lnTo>
                    <a:pt x="24" y="288"/>
                  </a:lnTo>
                  <a:lnTo>
                    <a:pt x="32" y="296"/>
                  </a:lnTo>
                  <a:lnTo>
                    <a:pt x="48" y="296"/>
                  </a:lnTo>
                  <a:lnTo>
                    <a:pt x="80" y="288"/>
                  </a:lnTo>
                  <a:lnTo>
                    <a:pt x="88" y="288"/>
                  </a:lnTo>
                  <a:lnTo>
                    <a:pt x="136" y="232"/>
                  </a:lnTo>
                  <a:lnTo>
                    <a:pt x="136" y="2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687"/>
            <p:cNvSpPr>
              <a:spLocks/>
            </p:cNvSpPr>
            <p:nvPr/>
          </p:nvSpPr>
          <p:spPr bwMode="auto">
            <a:xfrm>
              <a:off x="5010098" y="2531056"/>
              <a:ext cx="9870" cy="10966"/>
            </a:xfrm>
            <a:custGeom>
              <a:avLst/>
              <a:gdLst>
                <a:gd name="T0" fmla="*/ 2147483647 w 8"/>
                <a:gd name="T1" fmla="*/ 2147483647 h 8"/>
                <a:gd name="T2" fmla="*/ 0 w 8"/>
                <a:gd name="T3" fmla="*/ 0 h 8"/>
                <a:gd name="T4" fmla="*/ 0 w 8"/>
                <a:gd name="T5" fmla="*/ 2147483647 h 8"/>
                <a:gd name="T6" fmla="*/ 2147483647 w 8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8"/>
                <a:gd name="T14" fmla="*/ 8 w 8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8">
                  <a:moveTo>
                    <a:pt x="8" y="8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688"/>
            <p:cNvSpPr>
              <a:spLocks/>
            </p:cNvSpPr>
            <p:nvPr/>
          </p:nvSpPr>
          <p:spPr bwMode="auto">
            <a:xfrm>
              <a:off x="4934432" y="1446502"/>
              <a:ext cx="2597884" cy="1395993"/>
            </a:xfrm>
            <a:custGeom>
              <a:avLst/>
              <a:gdLst>
                <a:gd name="T0" fmla="*/ 2147483647 w 1936"/>
                <a:gd name="T1" fmla="*/ 2147483647 h 1040"/>
                <a:gd name="T2" fmla="*/ 2147483647 w 1936"/>
                <a:gd name="T3" fmla="*/ 2147483647 h 1040"/>
                <a:gd name="T4" fmla="*/ 2147483647 w 1936"/>
                <a:gd name="T5" fmla="*/ 2147483647 h 1040"/>
                <a:gd name="T6" fmla="*/ 2147483647 w 1936"/>
                <a:gd name="T7" fmla="*/ 2147483647 h 1040"/>
                <a:gd name="T8" fmla="*/ 2147483647 w 1936"/>
                <a:gd name="T9" fmla="*/ 2147483647 h 1040"/>
                <a:gd name="T10" fmla="*/ 2147483647 w 1936"/>
                <a:gd name="T11" fmla="*/ 2147483647 h 1040"/>
                <a:gd name="T12" fmla="*/ 2147483647 w 1936"/>
                <a:gd name="T13" fmla="*/ 2147483647 h 1040"/>
                <a:gd name="T14" fmla="*/ 2147483647 w 1936"/>
                <a:gd name="T15" fmla="*/ 2147483647 h 1040"/>
                <a:gd name="T16" fmla="*/ 2147483647 w 1936"/>
                <a:gd name="T17" fmla="*/ 2147483647 h 1040"/>
                <a:gd name="T18" fmla="*/ 2147483647 w 1936"/>
                <a:gd name="T19" fmla="*/ 2147483647 h 1040"/>
                <a:gd name="T20" fmla="*/ 2147483647 w 1936"/>
                <a:gd name="T21" fmla="*/ 2147483647 h 1040"/>
                <a:gd name="T22" fmla="*/ 2147483647 w 1936"/>
                <a:gd name="T23" fmla="*/ 2147483647 h 1040"/>
                <a:gd name="T24" fmla="*/ 2147483647 w 1936"/>
                <a:gd name="T25" fmla="*/ 2147483647 h 1040"/>
                <a:gd name="T26" fmla="*/ 2147483647 w 1936"/>
                <a:gd name="T27" fmla="*/ 2147483647 h 1040"/>
                <a:gd name="T28" fmla="*/ 2147483647 w 1936"/>
                <a:gd name="T29" fmla="*/ 2147483647 h 1040"/>
                <a:gd name="T30" fmla="*/ 2147483647 w 1936"/>
                <a:gd name="T31" fmla="*/ 2147483647 h 1040"/>
                <a:gd name="T32" fmla="*/ 2147483647 w 1936"/>
                <a:gd name="T33" fmla="*/ 2147483647 h 1040"/>
                <a:gd name="T34" fmla="*/ 2147483647 w 1936"/>
                <a:gd name="T35" fmla="*/ 2147483647 h 1040"/>
                <a:gd name="T36" fmla="*/ 2147483647 w 1936"/>
                <a:gd name="T37" fmla="*/ 2147483647 h 1040"/>
                <a:gd name="T38" fmla="*/ 2147483647 w 1936"/>
                <a:gd name="T39" fmla="*/ 2147483647 h 1040"/>
                <a:gd name="T40" fmla="*/ 2147483647 w 1936"/>
                <a:gd name="T41" fmla="*/ 2147483647 h 1040"/>
                <a:gd name="T42" fmla="*/ 2147483647 w 1936"/>
                <a:gd name="T43" fmla="*/ 2147483647 h 1040"/>
                <a:gd name="T44" fmla="*/ 2147483647 w 1936"/>
                <a:gd name="T45" fmla="*/ 2147483647 h 1040"/>
                <a:gd name="T46" fmla="*/ 2147483647 w 1936"/>
                <a:gd name="T47" fmla="*/ 2147483647 h 1040"/>
                <a:gd name="T48" fmla="*/ 2147483647 w 1936"/>
                <a:gd name="T49" fmla="*/ 2147483647 h 1040"/>
                <a:gd name="T50" fmla="*/ 2147483647 w 1936"/>
                <a:gd name="T51" fmla="*/ 2147483647 h 1040"/>
                <a:gd name="T52" fmla="*/ 2147483647 w 1936"/>
                <a:gd name="T53" fmla="*/ 2147483647 h 1040"/>
                <a:gd name="T54" fmla="*/ 2147483647 w 1936"/>
                <a:gd name="T55" fmla="*/ 2147483647 h 1040"/>
                <a:gd name="T56" fmla="*/ 2147483647 w 1936"/>
                <a:gd name="T57" fmla="*/ 2147483647 h 1040"/>
                <a:gd name="T58" fmla="*/ 2147483647 w 1936"/>
                <a:gd name="T59" fmla="*/ 2147483647 h 1040"/>
                <a:gd name="T60" fmla="*/ 2147483647 w 1936"/>
                <a:gd name="T61" fmla="*/ 2147483647 h 1040"/>
                <a:gd name="T62" fmla="*/ 2147483647 w 1936"/>
                <a:gd name="T63" fmla="*/ 2147483647 h 1040"/>
                <a:gd name="T64" fmla="*/ 2147483647 w 1936"/>
                <a:gd name="T65" fmla="*/ 2147483647 h 1040"/>
                <a:gd name="T66" fmla="*/ 2147483647 w 1936"/>
                <a:gd name="T67" fmla="*/ 2147483647 h 1040"/>
                <a:gd name="T68" fmla="*/ 2147483647 w 1936"/>
                <a:gd name="T69" fmla="*/ 2147483647 h 1040"/>
                <a:gd name="T70" fmla="*/ 2147483647 w 1936"/>
                <a:gd name="T71" fmla="*/ 2147483647 h 1040"/>
                <a:gd name="T72" fmla="*/ 2147483647 w 1936"/>
                <a:gd name="T73" fmla="*/ 2147483647 h 1040"/>
                <a:gd name="T74" fmla="*/ 2147483647 w 1936"/>
                <a:gd name="T75" fmla="*/ 2147483647 h 1040"/>
                <a:gd name="T76" fmla="*/ 2147483647 w 1936"/>
                <a:gd name="T77" fmla="*/ 2147483647 h 1040"/>
                <a:gd name="T78" fmla="*/ 2147483647 w 1936"/>
                <a:gd name="T79" fmla="*/ 2147483647 h 1040"/>
                <a:gd name="T80" fmla="*/ 2147483647 w 1936"/>
                <a:gd name="T81" fmla="*/ 2147483647 h 1040"/>
                <a:gd name="T82" fmla="*/ 2147483647 w 1936"/>
                <a:gd name="T83" fmla="*/ 2147483647 h 1040"/>
                <a:gd name="T84" fmla="*/ 2147483647 w 1936"/>
                <a:gd name="T85" fmla="*/ 2147483647 h 1040"/>
                <a:gd name="T86" fmla="*/ 2147483647 w 1936"/>
                <a:gd name="T87" fmla="*/ 2147483647 h 1040"/>
                <a:gd name="T88" fmla="*/ 2147483647 w 1936"/>
                <a:gd name="T89" fmla="*/ 2147483647 h 1040"/>
                <a:gd name="T90" fmla="*/ 2147483647 w 1936"/>
                <a:gd name="T91" fmla="*/ 2147483647 h 1040"/>
                <a:gd name="T92" fmla="*/ 2147483647 w 1936"/>
                <a:gd name="T93" fmla="*/ 2147483647 h 1040"/>
                <a:gd name="T94" fmla="*/ 2147483647 w 1936"/>
                <a:gd name="T95" fmla="*/ 2147483647 h 1040"/>
                <a:gd name="T96" fmla="*/ 2147483647 w 1936"/>
                <a:gd name="T97" fmla="*/ 2147483647 h 1040"/>
                <a:gd name="T98" fmla="*/ 2147483647 w 1936"/>
                <a:gd name="T99" fmla="*/ 2147483647 h 1040"/>
                <a:gd name="T100" fmla="*/ 2147483647 w 1936"/>
                <a:gd name="T101" fmla="*/ 2147483647 h 1040"/>
                <a:gd name="T102" fmla="*/ 2147483647 w 1936"/>
                <a:gd name="T103" fmla="*/ 2147483647 h 1040"/>
                <a:gd name="T104" fmla="*/ 2147483647 w 1936"/>
                <a:gd name="T105" fmla="*/ 2147483647 h 1040"/>
                <a:gd name="T106" fmla="*/ 2147483647 w 1936"/>
                <a:gd name="T107" fmla="*/ 2147483647 h 1040"/>
                <a:gd name="T108" fmla="*/ 2147483647 w 1936"/>
                <a:gd name="T109" fmla="*/ 2147483647 h 1040"/>
                <a:gd name="T110" fmla="*/ 2147483647 w 1936"/>
                <a:gd name="T111" fmla="*/ 2147483647 h 1040"/>
                <a:gd name="T112" fmla="*/ 2147483647 w 1936"/>
                <a:gd name="T113" fmla="*/ 2147483647 h 1040"/>
                <a:gd name="T114" fmla="*/ 2147483647 w 1936"/>
                <a:gd name="T115" fmla="*/ 2147483647 h 1040"/>
                <a:gd name="T116" fmla="*/ 2147483647 w 1936"/>
                <a:gd name="T117" fmla="*/ 2147483647 h 1040"/>
                <a:gd name="T118" fmla="*/ 2147483647 w 1936"/>
                <a:gd name="T119" fmla="*/ 2147483647 h 1040"/>
                <a:gd name="T120" fmla="*/ 2147483647 w 1936"/>
                <a:gd name="T121" fmla="*/ 2147483647 h 104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936"/>
                <a:gd name="T184" fmla="*/ 0 h 1040"/>
                <a:gd name="T185" fmla="*/ 1936 w 1936"/>
                <a:gd name="T186" fmla="*/ 1040 h 104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936" h="1040">
                  <a:moveTo>
                    <a:pt x="1928" y="504"/>
                  </a:moveTo>
                  <a:lnTo>
                    <a:pt x="1936" y="384"/>
                  </a:lnTo>
                  <a:lnTo>
                    <a:pt x="1920" y="376"/>
                  </a:lnTo>
                  <a:lnTo>
                    <a:pt x="1912" y="376"/>
                  </a:lnTo>
                  <a:lnTo>
                    <a:pt x="1896" y="360"/>
                  </a:lnTo>
                  <a:lnTo>
                    <a:pt x="1880" y="352"/>
                  </a:lnTo>
                  <a:lnTo>
                    <a:pt x="1856" y="352"/>
                  </a:lnTo>
                  <a:lnTo>
                    <a:pt x="1840" y="344"/>
                  </a:lnTo>
                  <a:lnTo>
                    <a:pt x="1824" y="344"/>
                  </a:lnTo>
                  <a:lnTo>
                    <a:pt x="1816" y="344"/>
                  </a:lnTo>
                  <a:lnTo>
                    <a:pt x="1824" y="376"/>
                  </a:lnTo>
                  <a:lnTo>
                    <a:pt x="1808" y="384"/>
                  </a:lnTo>
                  <a:lnTo>
                    <a:pt x="1792" y="376"/>
                  </a:lnTo>
                  <a:lnTo>
                    <a:pt x="1784" y="360"/>
                  </a:lnTo>
                  <a:lnTo>
                    <a:pt x="1784" y="352"/>
                  </a:lnTo>
                  <a:lnTo>
                    <a:pt x="1760" y="352"/>
                  </a:lnTo>
                  <a:lnTo>
                    <a:pt x="1752" y="360"/>
                  </a:lnTo>
                  <a:lnTo>
                    <a:pt x="1728" y="352"/>
                  </a:lnTo>
                  <a:lnTo>
                    <a:pt x="1704" y="352"/>
                  </a:lnTo>
                  <a:lnTo>
                    <a:pt x="1696" y="360"/>
                  </a:lnTo>
                  <a:lnTo>
                    <a:pt x="1680" y="344"/>
                  </a:lnTo>
                  <a:lnTo>
                    <a:pt x="1680" y="320"/>
                  </a:lnTo>
                  <a:lnTo>
                    <a:pt x="1656" y="304"/>
                  </a:lnTo>
                  <a:lnTo>
                    <a:pt x="1616" y="304"/>
                  </a:lnTo>
                  <a:lnTo>
                    <a:pt x="1576" y="304"/>
                  </a:lnTo>
                  <a:lnTo>
                    <a:pt x="1576" y="296"/>
                  </a:lnTo>
                  <a:lnTo>
                    <a:pt x="1568" y="288"/>
                  </a:lnTo>
                  <a:lnTo>
                    <a:pt x="1544" y="272"/>
                  </a:lnTo>
                  <a:lnTo>
                    <a:pt x="1544" y="256"/>
                  </a:lnTo>
                  <a:lnTo>
                    <a:pt x="1448" y="232"/>
                  </a:lnTo>
                  <a:lnTo>
                    <a:pt x="1448" y="240"/>
                  </a:lnTo>
                  <a:lnTo>
                    <a:pt x="1424" y="256"/>
                  </a:lnTo>
                  <a:lnTo>
                    <a:pt x="1432" y="280"/>
                  </a:lnTo>
                  <a:lnTo>
                    <a:pt x="1408" y="288"/>
                  </a:lnTo>
                  <a:lnTo>
                    <a:pt x="1392" y="288"/>
                  </a:lnTo>
                  <a:lnTo>
                    <a:pt x="1368" y="280"/>
                  </a:lnTo>
                  <a:lnTo>
                    <a:pt x="1360" y="288"/>
                  </a:lnTo>
                  <a:lnTo>
                    <a:pt x="1344" y="280"/>
                  </a:lnTo>
                  <a:lnTo>
                    <a:pt x="1328" y="272"/>
                  </a:lnTo>
                  <a:lnTo>
                    <a:pt x="1328" y="296"/>
                  </a:lnTo>
                  <a:lnTo>
                    <a:pt x="1312" y="312"/>
                  </a:lnTo>
                  <a:lnTo>
                    <a:pt x="1296" y="288"/>
                  </a:lnTo>
                  <a:lnTo>
                    <a:pt x="1280" y="264"/>
                  </a:lnTo>
                  <a:lnTo>
                    <a:pt x="1296" y="240"/>
                  </a:lnTo>
                  <a:lnTo>
                    <a:pt x="1296" y="224"/>
                  </a:lnTo>
                  <a:lnTo>
                    <a:pt x="1280" y="208"/>
                  </a:lnTo>
                  <a:lnTo>
                    <a:pt x="1264" y="200"/>
                  </a:lnTo>
                  <a:lnTo>
                    <a:pt x="1248" y="200"/>
                  </a:lnTo>
                  <a:lnTo>
                    <a:pt x="1240" y="192"/>
                  </a:lnTo>
                  <a:lnTo>
                    <a:pt x="1224" y="184"/>
                  </a:lnTo>
                  <a:lnTo>
                    <a:pt x="1216" y="200"/>
                  </a:lnTo>
                  <a:lnTo>
                    <a:pt x="1208" y="216"/>
                  </a:lnTo>
                  <a:lnTo>
                    <a:pt x="1168" y="216"/>
                  </a:lnTo>
                  <a:lnTo>
                    <a:pt x="1152" y="208"/>
                  </a:lnTo>
                  <a:lnTo>
                    <a:pt x="1144" y="192"/>
                  </a:lnTo>
                  <a:lnTo>
                    <a:pt x="1112" y="192"/>
                  </a:lnTo>
                  <a:lnTo>
                    <a:pt x="1088" y="208"/>
                  </a:lnTo>
                  <a:lnTo>
                    <a:pt x="1088" y="192"/>
                  </a:lnTo>
                  <a:lnTo>
                    <a:pt x="1072" y="176"/>
                  </a:lnTo>
                  <a:lnTo>
                    <a:pt x="1056" y="176"/>
                  </a:lnTo>
                  <a:lnTo>
                    <a:pt x="1040" y="192"/>
                  </a:lnTo>
                  <a:lnTo>
                    <a:pt x="1016" y="208"/>
                  </a:lnTo>
                  <a:lnTo>
                    <a:pt x="992" y="224"/>
                  </a:lnTo>
                  <a:lnTo>
                    <a:pt x="1008" y="200"/>
                  </a:lnTo>
                  <a:lnTo>
                    <a:pt x="1024" y="192"/>
                  </a:lnTo>
                  <a:lnTo>
                    <a:pt x="1048" y="152"/>
                  </a:lnTo>
                  <a:lnTo>
                    <a:pt x="1064" y="136"/>
                  </a:lnTo>
                  <a:lnTo>
                    <a:pt x="1080" y="112"/>
                  </a:lnTo>
                  <a:lnTo>
                    <a:pt x="1072" y="72"/>
                  </a:lnTo>
                  <a:lnTo>
                    <a:pt x="1040" y="48"/>
                  </a:lnTo>
                  <a:lnTo>
                    <a:pt x="1016" y="40"/>
                  </a:lnTo>
                  <a:lnTo>
                    <a:pt x="1016" y="32"/>
                  </a:lnTo>
                  <a:lnTo>
                    <a:pt x="1000" y="0"/>
                  </a:lnTo>
                  <a:lnTo>
                    <a:pt x="968" y="0"/>
                  </a:lnTo>
                  <a:lnTo>
                    <a:pt x="936" y="32"/>
                  </a:lnTo>
                  <a:lnTo>
                    <a:pt x="928" y="64"/>
                  </a:lnTo>
                  <a:lnTo>
                    <a:pt x="888" y="88"/>
                  </a:lnTo>
                  <a:lnTo>
                    <a:pt x="864" y="72"/>
                  </a:lnTo>
                  <a:lnTo>
                    <a:pt x="824" y="88"/>
                  </a:lnTo>
                  <a:lnTo>
                    <a:pt x="784" y="112"/>
                  </a:lnTo>
                  <a:lnTo>
                    <a:pt x="760" y="136"/>
                  </a:lnTo>
                  <a:lnTo>
                    <a:pt x="752" y="184"/>
                  </a:lnTo>
                  <a:lnTo>
                    <a:pt x="688" y="200"/>
                  </a:lnTo>
                  <a:lnTo>
                    <a:pt x="680" y="216"/>
                  </a:lnTo>
                  <a:lnTo>
                    <a:pt x="680" y="256"/>
                  </a:lnTo>
                  <a:lnTo>
                    <a:pt x="672" y="248"/>
                  </a:lnTo>
                  <a:lnTo>
                    <a:pt x="648" y="240"/>
                  </a:lnTo>
                  <a:lnTo>
                    <a:pt x="632" y="264"/>
                  </a:lnTo>
                  <a:lnTo>
                    <a:pt x="624" y="256"/>
                  </a:lnTo>
                  <a:lnTo>
                    <a:pt x="624" y="248"/>
                  </a:lnTo>
                  <a:lnTo>
                    <a:pt x="608" y="232"/>
                  </a:lnTo>
                  <a:lnTo>
                    <a:pt x="600" y="232"/>
                  </a:lnTo>
                  <a:lnTo>
                    <a:pt x="592" y="256"/>
                  </a:lnTo>
                  <a:lnTo>
                    <a:pt x="592" y="280"/>
                  </a:lnTo>
                  <a:lnTo>
                    <a:pt x="592" y="312"/>
                  </a:lnTo>
                  <a:lnTo>
                    <a:pt x="584" y="320"/>
                  </a:lnTo>
                  <a:lnTo>
                    <a:pt x="576" y="304"/>
                  </a:lnTo>
                  <a:lnTo>
                    <a:pt x="584" y="272"/>
                  </a:lnTo>
                  <a:lnTo>
                    <a:pt x="576" y="248"/>
                  </a:lnTo>
                  <a:lnTo>
                    <a:pt x="576" y="232"/>
                  </a:lnTo>
                  <a:lnTo>
                    <a:pt x="552" y="224"/>
                  </a:lnTo>
                  <a:lnTo>
                    <a:pt x="528" y="224"/>
                  </a:lnTo>
                  <a:lnTo>
                    <a:pt x="512" y="280"/>
                  </a:lnTo>
                  <a:lnTo>
                    <a:pt x="504" y="288"/>
                  </a:lnTo>
                  <a:lnTo>
                    <a:pt x="496" y="304"/>
                  </a:lnTo>
                  <a:lnTo>
                    <a:pt x="504" y="320"/>
                  </a:lnTo>
                  <a:lnTo>
                    <a:pt x="504" y="344"/>
                  </a:lnTo>
                  <a:lnTo>
                    <a:pt x="504" y="352"/>
                  </a:lnTo>
                  <a:lnTo>
                    <a:pt x="528" y="376"/>
                  </a:lnTo>
                  <a:lnTo>
                    <a:pt x="512" y="400"/>
                  </a:lnTo>
                  <a:lnTo>
                    <a:pt x="488" y="376"/>
                  </a:lnTo>
                  <a:lnTo>
                    <a:pt x="456" y="352"/>
                  </a:lnTo>
                  <a:lnTo>
                    <a:pt x="432" y="352"/>
                  </a:lnTo>
                  <a:lnTo>
                    <a:pt x="416" y="352"/>
                  </a:lnTo>
                  <a:lnTo>
                    <a:pt x="416" y="376"/>
                  </a:lnTo>
                  <a:lnTo>
                    <a:pt x="408" y="384"/>
                  </a:lnTo>
                  <a:lnTo>
                    <a:pt x="392" y="376"/>
                  </a:lnTo>
                  <a:lnTo>
                    <a:pt x="376" y="384"/>
                  </a:lnTo>
                  <a:lnTo>
                    <a:pt x="360" y="392"/>
                  </a:lnTo>
                  <a:lnTo>
                    <a:pt x="344" y="392"/>
                  </a:lnTo>
                  <a:lnTo>
                    <a:pt x="336" y="384"/>
                  </a:lnTo>
                  <a:lnTo>
                    <a:pt x="320" y="392"/>
                  </a:lnTo>
                  <a:lnTo>
                    <a:pt x="296" y="408"/>
                  </a:lnTo>
                  <a:lnTo>
                    <a:pt x="264" y="424"/>
                  </a:lnTo>
                  <a:lnTo>
                    <a:pt x="256" y="424"/>
                  </a:lnTo>
                  <a:lnTo>
                    <a:pt x="248" y="448"/>
                  </a:lnTo>
                  <a:lnTo>
                    <a:pt x="240" y="448"/>
                  </a:lnTo>
                  <a:lnTo>
                    <a:pt x="224" y="432"/>
                  </a:lnTo>
                  <a:lnTo>
                    <a:pt x="232" y="424"/>
                  </a:lnTo>
                  <a:lnTo>
                    <a:pt x="240" y="416"/>
                  </a:lnTo>
                  <a:lnTo>
                    <a:pt x="240" y="400"/>
                  </a:lnTo>
                  <a:lnTo>
                    <a:pt x="224" y="392"/>
                  </a:lnTo>
                  <a:lnTo>
                    <a:pt x="216" y="392"/>
                  </a:lnTo>
                  <a:lnTo>
                    <a:pt x="200" y="392"/>
                  </a:lnTo>
                  <a:lnTo>
                    <a:pt x="208" y="408"/>
                  </a:lnTo>
                  <a:lnTo>
                    <a:pt x="208" y="432"/>
                  </a:lnTo>
                  <a:lnTo>
                    <a:pt x="216" y="448"/>
                  </a:lnTo>
                  <a:lnTo>
                    <a:pt x="208" y="472"/>
                  </a:lnTo>
                  <a:lnTo>
                    <a:pt x="200" y="464"/>
                  </a:lnTo>
                  <a:lnTo>
                    <a:pt x="184" y="464"/>
                  </a:lnTo>
                  <a:lnTo>
                    <a:pt x="176" y="472"/>
                  </a:lnTo>
                  <a:lnTo>
                    <a:pt x="160" y="480"/>
                  </a:lnTo>
                  <a:lnTo>
                    <a:pt x="152" y="488"/>
                  </a:lnTo>
                  <a:lnTo>
                    <a:pt x="168" y="520"/>
                  </a:lnTo>
                  <a:lnTo>
                    <a:pt x="160" y="512"/>
                  </a:lnTo>
                  <a:lnTo>
                    <a:pt x="136" y="512"/>
                  </a:lnTo>
                  <a:lnTo>
                    <a:pt x="120" y="504"/>
                  </a:lnTo>
                  <a:lnTo>
                    <a:pt x="120" y="512"/>
                  </a:lnTo>
                  <a:lnTo>
                    <a:pt x="128" y="528"/>
                  </a:lnTo>
                  <a:lnTo>
                    <a:pt x="136" y="536"/>
                  </a:lnTo>
                  <a:lnTo>
                    <a:pt x="128" y="544"/>
                  </a:lnTo>
                  <a:lnTo>
                    <a:pt x="104" y="528"/>
                  </a:lnTo>
                  <a:lnTo>
                    <a:pt x="96" y="520"/>
                  </a:lnTo>
                  <a:lnTo>
                    <a:pt x="96" y="512"/>
                  </a:lnTo>
                  <a:lnTo>
                    <a:pt x="88" y="488"/>
                  </a:lnTo>
                  <a:lnTo>
                    <a:pt x="96" y="480"/>
                  </a:lnTo>
                  <a:lnTo>
                    <a:pt x="96" y="472"/>
                  </a:lnTo>
                  <a:lnTo>
                    <a:pt x="80" y="464"/>
                  </a:lnTo>
                  <a:lnTo>
                    <a:pt x="64" y="448"/>
                  </a:lnTo>
                  <a:lnTo>
                    <a:pt x="56" y="440"/>
                  </a:lnTo>
                  <a:lnTo>
                    <a:pt x="64" y="440"/>
                  </a:lnTo>
                  <a:lnTo>
                    <a:pt x="72" y="448"/>
                  </a:lnTo>
                  <a:lnTo>
                    <a:pt x="88" y="448"/>
                  </a:lnTo>
                  <a:lnTo>
                    <a:pt x="96" y="464"/>
                  </a:lnTo>
                  <a:lnTo>
                    <a:pt x="128" y="472"/>
                  </a:lnTo>
                  <a:lnTo>
                    <a:pt x="152" y="464"/>
                  </a:lnTo>
                  <a:lnTo>
                    <a:pt x="168" y="456"/>
                  </a:lnTo>
                  <a:lnTo>
                    <a:pt x="176" y="432"/>
                  </a:lnTo>
                  <a:lnTo>
                    <a:pt x="144" y="400"/>
                  </a:lnTo>
                  <a:lnTo>
                    <a:pt x="120" y="384"/>
                  </a:lnTo>
                  <a:lnTo>
                    <a:pt x="104" y="368"/>
                  </a:lnTo>
                  <a:lnTo>
                    <a:pt x="80" y="360"/>
                  </a:lnTo>
                  <a:lnTo>
                    <a:pt x="72" y="360"/>
                  </a:lnTo>
                  <a:lnTo>
                    <a:pt x="72" y="344"/>
                  </a:lnTo>
                  <a:lnTo>
                    <a:pt x="56" y="344"/>
                  </a:lnTo>
                  <a:lnTo>
                    <a:pt x="40" y="344"/>
                  </a:lnTo>
                  <a:lnTo>
                    <a:pt x="32" y="352"/>
                  </a:lnTo>
                  <a:lnTo>
                    <a:pt x="16" y="368"/>
                  </a:lnTo>
                  <a:lnTo>
                    <a:pt x="16" y="376"/>
                  </a:lnTo>
                  <a:lnTo>
                    <a:pt x="16" y="384"/>
                  </a:lnTo>
                  <a:lnTo>
                    <a:pt x="8" y="392"/>
                  </a:lnTo>
                  <a:lnTo>
                    <a:pt x="16" y="400"/>
                  </a:lnTo>
                  <a:lnTo>
                    <a:pt x="24" y="408"/>
                  </a:lnTo>
                  <a:lnTo>
                    <a:pt x="32" y="424"/>
                  </a:lnTo>
                  <a:lnTo>
                    <a:pt x="16" y="448"/>
                  </a:lnTo>
                  <a:lnTo>
                    <a:pt x="32" y="488"/>
                  </a:lnTo>
                  <a:lnTo>
                    <a:pt x="24" y="496"/>
                  </a:lnTo>
                  <a:lnTo>
                    <a:pt x="32" y="504"/>
                  </a:lnTo>
                  <a:lnTo>
                    <a:pt x="24" y="504"/>
                  </a:lnTo>
                  <a:lnTo>
                    <a:pt x="32" y="512"/>
                  </a:lnTo>
                  <a:lnTo>
                    <a:pt x="32" y="520"/>
                  </a:lnTo>
                  <a:lnTo>
                    <a:pt x="40" y="528"/>
                  </a:lnTo>
                  <a:lnTo>
                    <a:pt x="32" y="544"/>
                  </a:lnTo>
                  <a:lnTo>
                    <a:pt x="40" y="560"/>
                  </a:lnTo>
                  <a:lnTo>
                    <a:pt x="48" y="560"/>
                  </a:lnTo>
                  <a:lnTo>
                    <a:pt x="48" y="568"/>
                  </a:lnTo>
                  <a:lnTo>
                    <a:pt x="0" y="624"/>
                  </a:lnTo>
                  <a:lnTo>
                    <a:pt x="8" y="624"/>
                  </a:lnTo>
                  <a:lnTo>
                    <a:pt x="16" y="632"/>
                  </a:lnTo>
                  <a:lnTo>
                    <a:pt x="16" y="648"/>
                  </a:lnTo>
                  <a:lnTo>
                    <a:pt x="8" y="648"/>
                  </a:lnTo>
                  <a:lnTo>
                    <a:pt x="8" y="656"/>
                  </a:lnTo>
                  <a:lnTo>
                    <a:pt x="8" y="672"/>
                  </a:lnTo>
                  <a:lnTo>
                    <a:pt x="8" y="680"/>
                  </a:lnTo>
                  <a:lnTo>
                    <a:pt x="0" y="712"/>
                  </a:lnTo>
                  <a:lnTo>
                    <a:pt x="8" y="728"/>
                  </a:lnTo>
                  <a:lnTo>
                    <a:pt x="24" y="736"/>
                  </a:lnTo>
                  <a:lnTo>
                    <a:pt x="40" y="744"/>
                  </a:lnTo>
                  <a:lnTo>
                    <a:pt x="56" y="776"/>
                  </a:lnTo>
                  <a:lnTo>
                    <a:pt x="64" y="784"/>
                  </a:lnTo>
                  <a:lnTo>
                    <a:pt x="64" y="792"/>
                  </a:lnTo>
                  <a:lnTo>
                    <a:pt x="48" y="800"/>
                  </a:lnTo>
                  <a:lnTo>
                    <a:pt x="56" y="816"/>
                  </a:lnTo>
                  <a:lnTo>
                    <a:pt x="64" y="816"/>
                  </a:lnTo>
                  <a:lnTo>
                    <a:pt x="72" y="816"/>
                  </a:lnTo>
                  <a:lnTo>
                    <a:pt x="88" y="832"/>
                  </a:lnTo>
                  <a:lnTo>
                    <a:pt x="136" y="856"/>
                  </a:lnTo>
                  <a:lnTo>
                    <a:pt x="144" y="856"/>
                  </a:lnTo>
                  <a:lnTo>
                    <a:pt x="136" y="872"/>
                  </a:lnTo>
                  <a:lnTo>
                    <a:pt x="128" y="880"/>
                  </a:lnTo>
                  <a:lnTo>
                    <a:pt x="120" y="888"/>
                  </a:lnTo>
                  <a:lnTo>
                    <a:pt x="112" y="896"/>
                  </a:lnTo>
                  <a:lnTo>
                    <a:pt x="128" y="896"/>
                  </a:lnTo>
                  <a:lnTo>
                    <a:pt x="120" y="912"/>
                  </a:lnTo>
                  <a:lnTo>
                    <a:pt x="104" y="928"/>
                  </a:lnTo>
                  <a:lnTo>
                    <a:pt x="120" y="944"/>
                  </a:lnTo>
                  <a:lnTo>
                    <a:pt x="144" y="952"/>
                  </a:lnTo>
                  <a:lnTo>
                    <a:pt x="160" y="976"/>
                  </a:lnTo>
                  <a:lnTo>
                    <a:pt x="160" y="984"/>
                  </a:lnTo>
                  <a:lnTo>
                    <a:pt x="168" y="992"/>
                  </a:lnTo>
                  <a:lnTo>
                    <a:pt x="184" y="992"/>
                  </a:lnTo>
                  <a:lnTo>
                    <a:pt x="192" y="1000"/>
                  </a:lnTo>
                  <a:lnTo>
                    <a:pt x="200" y="1016"/>
                  </a:lnTo>
                  <a:lnTo>
                    <a:pt x="200" y="1024"/>
                  </a:lnTo>
                  <a:lnTo>
                    <a:pt x="208" y="1032"/>
                  </a:lnTo>
                  <a:lnTo>
                    <a:pt x="224" y="1032"/>
                  </a:lnTo>
                  <a:lnTo>
                    <a:pt x="240" y="1024"/>
                  </a:lnTo>
                  <a:lnTo>
                    <a:pt x="248" y="1032"/>
                  </a:lnTo>
                  <a:lnTo>
                    <a:pt x="248" y="1040"/>
                  </a:lnTo>
                  <a:lnTo>
                    <a:pt x="256" y="1024"/>
                  </a:lnTo>
                  <a:lnTo>
                    <a:pt x="272" y="1008"/>
                  </a:lnTo>
                  <a:lnTo>
                    <a:pt x="256" y="976"/>
                  </a:lnTo>
                  <a:lnTo>
                    <a:pt x="224" y="936"/>
                  </a:lnTo>
                  <a:lnTo>
                    <a:pt x="240" y="912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40" y="888"/>
                  </a:lnTo>
                  <a:lnTo>
                    <a:pt x="256" y="856"/>
                  </a:lnTo>
                  <a:lnTo>
                    <a:pt x="296" y="840"/>
                  </a:lnTo>
                  <a:lnTo>
                    <a:pt x="328" y="832"/>
                  </a:lnTo>
                  <a:lnTo>
                    <a:pt x="352" y="848"/>
                  </a:lnTo>
                  <a:lnTo>
                    <a:pt x="376" y="840"/>
                  </a:lnTo>
                  <a:lnTo>
                    <a:pt x="400" y="848"/>
                  </a:lnTo>
                  <a:lnTo>
                    <a:pt x="432" y="840"/>
                  </a:lnTo>
                  <a:lnTo>
                    <a:pt x="424" y="816"/>
                  </a:lnTo>
                  <a:lnTo>
                    <a:pt x="440" y="784"/>
                  </a:lnTo>
                  <a:lnTo>
                    <a:pt x="488" y="760"/>
                  </a:lnTo>
                  <a:lnTo>
                    <a:pt x="536" y="752"/>
                  </a:lnTo>
                  <a:lnTo>
                    <a:pt x="568" y="792"/>
                  </a:lnTo>
                  <a:lnTo>
                    <a:pt x="608" y="776"/>
                  </a:lnTo>
                  <a:lnTo>
                    <a:pt x="624" y="776"/>
                  </a:lnTo>
                  <a:lnTo>
                    <a:pt x="640" y="808"/>
                  </a:lnTo>
                  <a:lnTo>
                    <a:pt x="656" y="848"/>
                  </a:lnTo>
                  <a:lnTo>
                    <a:pt x="696" y="848"/>
                  </a:lnTo>
                  <a:lnTo>
                    <a:pt x="728" y="864"/>
                  </a:lnTo>
                  <a:lnTo>
                    <a:pt x="760" y="864"/>
                  </a:lnTo>
                  <a:lnTo>
                    <a:pt x="760" y="888"/>
                  </a:lnTo>
                  <a:lnTo>
                    <a:pt x="768" y="888"/>
                  </a:lnTo>
                  <a:lnTo>
                    <a:pt x="776" y="872"/>
                  </a:lnTo>
                  <a:lnTo>
                    <a:pt x="808" y="856"/>
                  </a:lnTo>
                  <a:lnTo>
                    <a:pt x="848" y="848"/>
                  </a:lnTo>
                  <a:lnTo>
                    <a:pt x="880" y="864"/>
                  </a:lnTo>
                  <a:lnTo>
                    <a:pt x="896" y="840"/>
                  </a:lnTo>
                  <a:lnTo>
                    <a:pt x="912" y="824"/>
                  </a:lnTo>
                  <a:lnTo>
                    <a:pt x="960" y="840"/>
                  </a:lnTo>
                  <a:lnTo>
                    <a:pt x="976" y="856"/>
                  </a:lnTo>
                  <a:lnTo>
                    <a:pt x="1016" y="856"/>
                  </a:lnTo>
                  <a:lnTo>
                    <a:pt x="1040" y="880"/>
                  </a:lnTo>
                  <a:lnTo>
                    <a:pt x="1104" y="864"/>
                  </a:lnTo>
                  <a:lnTo>
                    <a:pt x="1128" y="872"/>
                  </a:lnTo>
                  <a:lnTo>
                    <a:pt x="1136" y="864"/>
                  </a:lnTo>
                  <a:lnTo>
                    <a:pt x="1160" y="864"/>
                  </a:lnTo>
                  <a:lnTo>
                    <a:pt x="1184" y="816"/>
                  </a:lnTo>
                  <a:lnTo>
                    <a:pt x="1192" y="800"/>
                  </a:lnTo>
                  <a:lnTo>
                    <a:pt x="1232" y="800"/>
                  </a:lnTo>
                  <a:lnTo>
                    <a:pt x="1272" y="872"/>
                  </a:lnTo>
                  <a:lnTo>
                    <a:pt x="1304" y="880"/>
                  </a:lnTo>
                  <a:lnTo>
                    <a:pt x="1312" y="896"/>
                  </a:lnTo>
                  <a:lnTo>
                    <a:pt x="1360" y="888"/>
                  </a:lnTo>
                  <a:lnTo>
                    <a:pt x="1336" y="952"/>
                  </a:lnTo>
                  <a:lnTo>
                    <a:pt x="1320" y="952"/>
                  </a:lnTo>
                  <a:lnTo>
                    <a:pt x="1304" y="1000"/>
                  </a:lnTo>
                  <a:lnTo>
                    <a:pt x="1312" y="1000"/>
                  </a:lnTo>
                  <a:lnTo>
                    <a:pt x="1320" y="1000"/>
                  </a:lnTo>
                  <a:lnTo>
                    <a:pt x="1328" y="992"/>
                  </a:lnTo>
                  <a:lnTo>
                    <a:pt x="1344" y="1000"/>
                  </a:lnTo>
                  <a:lnTo>
                    <a:pt x="1368" y="976"/>
                  </a:lnTo>
                  <a:lnTo>
                    <a:pt x="1384" y="960"/>
                  </a:lnTo>
                  <a:lnTo>
                    <a:pt x="1416" y="920"/>
                  </a:lnTo>
                  <a:lnTo>
                    <a:pt x="1432" y="888"/>
                  </a:lnTo>
                  <a:lnTo>
                    <a:pt x="1432" y="856"/>
                  </a:lnTo>
                  <a:lnTo>
                    <a:pt x="1440" y="808"/>
                  </a:lnTo>
                  <a:lnTo>
                    <a:pt x="1440" y="792"/>
                  </a:lnTo>
                  <a:lnTo>
                    <a:pt x="1424" y="776"/>
                  </a:lnTo>
                  <a:lnTo>
                    <a:pt x="1400" y="792"/>
                  </a:lnTo>
                  <a:lnTo>
                    <a:pt x="1384" y="784"/>
                  </a:lnTo>
                  <a:lnTo>
                    <a:pt x="1376" y="768"/>
                  </a:lnTo>
                  <a:lnTo>
                    <a:pt x="1368" y="768"/>
                  </a:lnTo>
                  <a:lnTo>
                    <a:pt x="1376" y="760"/>
                  </a:lnTo>
                  <a:lnTo>
                    <a:pt x="1400" y="736"/>
                  </a:lnTo>
                  <a:lnTo>
                    <a:pt x="1416" y="720"/>
                  </a:lnTo>
                  <a:lnTo>
                    <a:pt x="1416" y="712"/>
                  </a:lnTo>
                  <a:lnTo>
                    <a:pt x="1472" y="656"/>
                  </a:lnTo>
                  <a:lnTo>
                    <a:pt x="1488" y="656"/>
                  </a:lnTo>
                  <a:lnTo>
                    <a:pt x="1528" y="656"/>
                  </a:lnTo>
                  <a:lnTo>
                    <a:pt x="1544" y="648"/>
                  </a:lnTo>
                  <a:lnTo>
                    <a:pt x="1568" y="656"/>
                  </a:lnTo>
                  <a:lnTo>
                    <a:pt x="1568" y="672"/>
                  </a:lnTo>
                  <a:lnTo>
                    <a:pt x="1608" y="664"/>
                  </a:lnTo>
                  <a:lnTo>
                    <a:pt x="1616" y="664"/>
                  </a:lnTo>
                  <a:lnTo>
                    <a:pt x="1608" y="656"/>
                  </a:lnTo>
                  <a:lnTo>
                    <a:pt x="1616" y="632"/>
                  </a:lnTo>
                  <a:lnTo>
                    <a:pt x="1624" y="608"/>
                  </a:lnTo>
                  <a:lnTo>
                    <a:pt x="1648" y="592"/>
                  </a:lnTo>
                  <a:lnTo>
                    <a:pt x="1680" y="600"/>
                  </a:lnTo>
                  <a:lnTo>
                    <a:pt x="1688" y="616"/>
                  </a:lnTo>
                  <a:lnTo>
                    <a:pt x="1704" y="600"/>
                  </a:lnTo>
                  <a:lnTo>
                    <a:pt x="1736" y="576"/>
                  </a:lnTo>
                  <a:lnTo>
                    <a:pt x="1736" y="608"/>
                  </a:lnTo>
                  <a:lnTo>
                    <a:pt x="1712" y="632"/>
                  </a:lnTo>
                  <a:lnTo>
                    <a:pt x="1696" y="640"/>
                  </a:lnTo>
                  <a:lnTo>
                    <a:pt x="1680" y="664"/>
                  </a:lnTo>
                  <a:lnTo>
                    <a:pt x="1664" y="680"/>
                  </a:lnTo>
                  <a:lnTo>
                    <a:pt x="1648" y="696"/>
                  </a:lnTo>
                  <a:lnTo>
                    <a:pt x="1640" y="696"/>
                  </a:lnTo>
                  <a:lnTo>
                    <a:pt x="1624" y="744"/>
                  </a:lnTo>
                  <a:lnTo>
                    <a:pt x="1640" y="840"/>
                  </a:lnTo>
                  <a:lnTo>
                    <a:pt x="1664" y="808"/>
                  </a:lnTo>
                  <a:lnTo>
                    <a:pt x="1672" y="800"/>
                  </a:lnTo>
                  <a:lnTo>
                    <a:pt x="1680" y="784"/>
                  </a:lnTo>
                  <a:lnTo>
                    <a:pt x="1688" y="768"/>
                  </a:lnTo>
                  <a:lnTo>
                    <a:pt x="1704" y="760"/>
                  </a:lnTo>
                  <a:lnTo>
                    <a:pt x="1704" y="744"/>
                  </a:lnTo>
                  <a:lnTo>
                    <a:pt x="1712" y="736"/>
                  </a:lnTo>
                  <a:lnTo>
                    <a:pt x="1720" y="704"/>
                  </a:lnTo>
                  <a:lnTo>
                    <a:pt x="1720" y="696"/>
                  </a:lnTo>
                  <a:lnTo>
                    <a:pt x="1704" y="696"/>
                  </a:lnTo>
                  <a:lnTo>
                    <a:pt x="1720" y="656"/>
                  </a:lnTo>
                  <a:lnTo>
                    <a:pt x="1728" y="648"/>
                  </a:lnTo>
                  <a:lnTo>
                    <a:pt x="1744" y="640"/>
                  </a:lnTo>
                  <a:lnTo>
                    <a:pt x="1752" y="640"/>
                  </a:lnTo>
                  <a:lnTo>
                    <a:pt x="1760" y="648"/>
                  </a:lnTo>
                  <a:lnTo>
                    <a:pt x="1784" y="624"/>
                  </a:lnTo>
                  <a:lnTo>
                    <a:pt x="1808" y="648"/>
                  </a:lnTo>
                  <a:lnTo>
                    <a:pt x="1816" y="624"/>
                  </a:lnTo>
                  <a:lnTo>
                    <a:pt x="1832" y="624"/>
                  </a:lnTo>
                  <a:lnTo>
                    <a:pt x="1856" y="592"/>
                  </a:lnTo>
                  <a:lnTo>
                    <a:pt x="1888" y="576"/>
                  </a:lnTo>
                  <a:lnTo>
                    <a:pt x="1904" y="576"/>
                  </a:lnTo>
                  <a:lnTo>
                    <a:pt x="1920" y="584"/>
                  </a:lnTo>
                  <a:lnTo>
                    <a:pt x="1920" y="576"/>
                  </a:lnTo>
                  <a:lnTo>
                    <a:pt x="1920" y="560"/>
                  </a:lnTo>
                  <a:lnTo>
                    <a:pt x="1912" y="536"/>
                  </a:lnTo>
                  <a:lnTo>
                    <a:pt x="1896" y="520"/>
                  </a:lnTo>
                  <a:lnTo>
                    <a:pt x="1912" y="512"/>
                  </a:lnTo>
                  <a:lnTo>
                    <a:pt x="1928" y="504"/>
                  </a:lnTo>
                  <a:close/>
                </a:path>
              </a:pathLst>
            </a:custGeom>
            <a:solidFill>
              <a:srgbClr val="124C50"/>
            </a:solidFill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145" name="Freeform 689"/>
            <p:cNvSpPr>
              <a:spLocks/>
            </p:cNvSpPr>
            <p:nvPr/>
          </p:nvSpPr>
          <p:spPr bwMode="auto">
            <a:xfrm>
              <a:off x="5331407" y="2896229"/>
              <a:ext cx="53734" cy="10966"/>
            </a:xfrm>
            <a:custGeom>
              <a:avLst/>
              <a:gdLst>
                <a:gd name="T0" fmla="*/ 2147483647 w 40"/>
                <a:gd name="T1" fmla="*/ 2147483647 h 8"/>
                <a:gd name="T2" fmla="*/ 2147483647 w 40"/>
                <a:gd name="T3" fmla="*/ 2147483647 h 8"/>
                <a:gd name="T4" fmla="*/ 2147483647 w 40"/>
                <a:gd name="T5" fmla="*/ 0 h 8"/>
                <a:gd name="T6" fmla="*/ 0 w 40"/>
                <a:gd name="T7" fmla="*/ 2147483647 h 8"/>
                <a:gd name="T8" fmla="*/ 2147483647 w 40"/>
                <a:gd name="T9" fmla="*/ 2147483647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8"/>
                <a:gd name="T17" fmla="*/ 40 w 40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8">
                  <a:moveTo>
                    <a:pt x="8" y="8"/>
                  </a:moveTo>
                  <a:lnTo>
                    <a:pt x="24" y="8"/>
                  </a:lnTo>
                  <a:lnTo>
                    <a:pt x="4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690"/>
            <p:cNvSpPr>
              <a:spLocks/>
            </p:cNvSpPr>
            <p:nvPr/>
          </p:nvSpPr>
          <p:spPr bwMode="auto">
            <a:xfrm>
              <a:off x="5256837" y="2445520"/>
              <a:ext cx="697448" cy="493477"/>
            </a:xfrm>
            <a:custGeom>
              <a:avLst/>
              <a:gdLst>
                <a:gd name="T0" fmla="*/ 2147483647 w 520"/>
                <a:gd name="T1" fmla="*/ 2147483647 h 368"/>
                <a:gd name="T2" fmla="*/ 2147483647 w 520"/>
                <a:gd name="T3" fmla="*/ 2147483647 h 368"/>
                <a:gd name="T4" fmla="*/ 2147483647 w 520"/>
                <a:gd name="T5" fmla="*/ 2147483647 h 368"/>
                <a:gd name="T6" fmla="*/ 2147483647 w 520"/>
                <a:gd name="T7" fmla="*/ 2147483647 h 368"/>
                <a:gd name="T8" fmla="*/ 2147483647 w 520"/>
                <a:gd name="T9" fmla="*/ 2147483647 h 368"/>
                <a:gd name="T10" fmla="*/ 2147483647 w 520"/>
                <a:gd name="T11" fmla="*/ 2147483647 h 368"/>
                <a:gd name="T12" fmla="*/ 2147483647 w 520"/>
                <a:gd name="T13" fmla="*/ 2147483647 h 368"/>
                <a:gd name="T14" fmla="*/ 2147483647 w 520"/>
                <a:gd name="T15" fmla="*/ 2147483647 h 368"/>
                <a:gd name="T16" fmla="*/ 2147483647 w 520"/>
                <a:gd name="T17" fmla="*/ 2147483647 h 368"/>
                <a:gd name="T18" fmla="*/ 2147483647 w 520"/>
                <a:gd name="T19" fmla="*/ 2147483647 h 368"/>
                <a:gd name="T20" fmla="*/ 2147483647 w 520"/>
                <a:gd name="T21" fmla="*/ 2147483647 h 368"/>
                <a:gd name="T22" fmla="*/ 2147483647 w 520"/>
                <a:gd name="T23" fmla="*/ 2147483647 h 368"/>
                <a:gd name="T24" fmla="*/ 2147483647 w 520"/>
                <a:gd name="T25" fmla="*/ 2147483647 h 368"/>
                <a:gd name="T26" fmla="*/ 2147483647 w 520"/>
                <a:gd name="T27" fmla="*/ 2147483647 h 368"/>
                <a:gd name="T28" fmla="*/ 2147483647 w 520"/>
                <a:gd name="T29" fmla="*/ 2147483647 h 368"/>
                <a:gd name="T30" fmla="*/ 0 w 520"/>
                <a:gd name="T31" fmla="*/ 2147483647 h 368"/>
                <a:gd name="T32" fmla="*/ 2147483647 w 520"/>
                <a:gd name="T33" fmla="*/ 2147483647 h 368"/>
                <a:gd name="T34" fmla="*/ 2147483647 w 520"/>
                <a:gd name="T35" fmla="*/ 2147483647 h 368"/>
                <a:gd name="T36" fmla="*/ 2147483647 w 520"/>
                <a:gd name="T37" fmla="*/ 2147483647 h 368"/>
                <a:gd name="T38" fmla="*/ 2147483647 w 520"/>
                <a:gd name="T39" fmla="*/ 2147483647 h 368"/>
                <a:gd name="T40" fmla="*/ 2147483647 w 520"/>
                <a:gd name="T41" fmla="*/ 2147483647 h 368"/>
                <a:gd name="T42" fmla="*/ 2147483647 w 520"/>
                <a:gd name="T43" fmla="*/ 2147483647 h 368"/>
                <a:gd name="T44" fmla="*/ 2147483647 w 520"/>
                <a:gd name="T45" fmla="*/ 2147483647 h 368"/>
                <a:gd name="T46" fmla="*/ 2147483647 w 520"/>
                <a:gd name="T47" fmla="*/ 2147483647 h 368"/>
                <a:gd name="T48" fmla="*/ 2147483647 w 520"/>
                <a:gd name="T49" fmla="*/ 2147483647 h 368"/>
                <a:gd name="T50" fmla="*/ 2147483647 w 520"/>
                <a:gd name="T51" fmla="*/ 2147483647 h 368"/>
                <a:gd name="T52" fmla="*/ 2147483647 w 520"/>
                <a:gd name="T53" fmla="*/ 2147483647 h 368"/>
                <a:gd name="T54" fmla="*/ 2147483647 w 520"/>
                <a:gd name="T55" fmla="*/ 2147483647 h 368"/>
                <a:gd name="T56" fmla="*/ 2147483647 w 520"/>
                <a:gd name="T57" fmla="*/ 2147483647 h 368"/>
                <a:gd name="T58" fmla="*/ 2147483647 w 520"/>
                <a:gd name="T59" fmla="*/ 2147483647 h 368"/>
                <a:gd name="T60" fmla="*/ 2147483647 w 520"/>
                <a:gd name="T61" fmla="*/ 2147483647 h 368"/>
                <a:gd name="T62" fmla="*/ 2147483647 w 520"/>
                <a:gd name="T63" fmla="*/ 2147483647 h 368"/>
                <a:gd name="T64" fmla="*/ 2147483647 w 520"/>
                <a:gd name="T65" fmla="*/ 2147483647 h 368"/>
                <a:gd name="T66" fmla="*/ 2147483647 w 520"/>
                <a:gd name="T67" fmla="*/ 2147483647 h 368"/>
                <a:gd name="T68" fmla="*/ 2147483647 w 520"/>
                <a:gd name="T69" fmla="*/ 2147483647 h 36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20"/>
                <a:gd name="T106" fmla="*/ 0 h 368"/>
                <a:gd name="T107" fmla="*/ 520 w 520"/>
                <a:gd name="T108" fmla="*/ 368 h 36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20" h="368">
                  <a:moveTo>
                    <a:pt x="360" y="320"/>
                  </a:moveTo>
                  <a:lnTo>
                    <a:pt x="352" y="312"/>
                  </a:lnTo>
                  <a:lnTo>
                    <a:pt x="352" y="296"/>
                  </a:lnTo>
                  <a:lnTo>
                    <a:pt x="384" y="288"/>
                  </a:lnTo>
                  <a:lnTo>
                    <a:pt x="408" y="272"/>
                  </a:lnTo>
                  <a:lnTo>
                    <a:pt x="424" y="256"/>
                  </a:lnTo>
                  <a:lnTo>
                    <a:pt x="432" y="208"/>
                  </a:lnTo>
                  <a:lnTo>
                    <a:pt x="456" y="200"/>
                  </a:lnTo>
                  <a:lnTo>
                    <a:pt x="464" y="160"/>
                  </a:lnTo>
                  <a:lnTo>
                    <a:pt x="496" y="168"/>
                  </a:lnTo>
                  <a:lnTo>
                    <a:pt x="504" y="144"/>
                  </a:lnTo>
                  <a:lnTo>
                    <a:pt x="520" y="136"/>
                  </a:lnTo>
                  <a:lnTo>
                    <a:pt x="520" y="120"/>
                  </a:lnTo>
                  <a:lnTo>
                    <a:pt x="488" y="112"/>
                  </a:lnTo>
                  <a:lnTo>
                    <a:pt x="456" y="96"/>
                  </a:lnTo>
                  <a:lnTo>
                    <a:pt x="416" y="96"/>
                  </a:lnTo>
                  <a:lnTo>
                    <a:pt x="400" y="56"/>
                  </a:lnTo>
                  <a:lnTo>
                    <a:pt x="384" y="24"/>
                  </a:lnTo>
                  <a:lnTo>
                    <a:pt x="368" y="24"/>
                  </a:lnTo>
                  <a:lnTo>
                    <a:pt x="328" y="40"/>
                  </a:lnTo>
                  <a:lnTo>
                    <a:pt x="296" y="0"/>
                  </a:lnTo>
                  <a:lnTo>
                    <a:pt x="248" y="16"/>
                  </a:lnTo>
                  <a:lnTo>
                    <a:pt x="200" y="32"/>
                  </a:lnTo>
                  <a:lnTo>
                    <a:pt x="184" y="64"/>
                  </a:lnTo>
                  <a:lnTo>
                    <a:pt x="192" y="96"/>
                  </a:lnTo>
                  <a:lnTo>
                    <a:pt x="160" y="96"/>
                  </a:lnTo>
                  <a:lnTo>
                    <a:pt x="136" y="96"/>
                  </a:lnTo>
                  <a:lnTo>
                    <a:pt x="112" y="96"/>
                  </a:lnTo>
                  <a:lnTo>
                    <a:pt x="88" y="80"/>
                  </a:lnTo>
                  <a:lnTo>
                    <a:pt x="56" y="88"/>
                  </a:lnTo>
                  <a:lnTo>
                    <a:pt x="16" y="104"/>
                  </a:lnTo>
                  <a:lnTo>
                    <a:pt x="0" y="136"/>
                  </a:lnTo>
                  <a:lnTo>
                    <a:pt x="16" y="152"/>
                  </a:lnTo>
                  <a:lnTo>
                    <a:pt x="24" y="168"/>
                  </a:lnTo>
                  <a:lnTo>
                    <a:pt x="56" y="168"/>
                  </a:lnTo>
                  <a:lnTo>
                    <a:pt x="80" y="168"/>
                  </a:lnTo>
                  <a:lnTo>
                    <a:pt x="104" y="200"/>
                  </a:lnTo>
                  <a:lnTo>
                    <a:pt x="80" y="200"/>
                  </a:lnTo>
                  <a:lnTo>
                    <a:pt x="64" y="200"/>
                  </a:lnTo>
                  <a:lnTo>
                    <a:pt x="56" y="208"/>
                  </a:lnTo>
                  <a:lnTo>
                    <a:pt x="64" y="240"/>
                  </a:lnTo>
                  <a:lnTo>
                    <a:pt x="80" y="256"/>
                  </a:lnTo>
                  <a:lnTo>
                    <a:pt x="80" y="288"/>
                  </a:lnTo>
                  <a:lnTo>
                    <a:pt x="96" y="304"/>
                  </a:lnTo>
                  <a:lnTo>
                    <a:pt x="96" y="336"/>
                  </a:lnTo>
                  <a:lnTo>
                    <a:pt x="96" y="328"/>
                  </a:lnTo>
                  <a:lnTo>
                    <a:pt x="120" y="320"/>
                  </a:lnTo>
                  <a:lnTo>
                    <a:pt x="136" y="320"/>
                  </a:lnTo>
                  <a:lnTo>
                    <a:pt x="152" y="328"/>
                  </a:lnTo>
                  <a:lnTo>
                    <a:pt x="168" y="344"/>
                  </a:lnTo>
                  <a:lnTo>
                    <a:pt x="184" y="344"/>
                  </a:lnTo>
                  <a:lnTo>
                    <a:pt x="184" y="360"/>
                  </a:lnTo>
                  <a:lnTo>
                    <a:pt x="192" y="360"/>
                  </a:lnTo>
                  <a:lnTo>
                    <a:pt x="208" y="368"/>
                  </a:lnTo>
                  <a:lnTo>
                    <a:pt x="216" y="360"/>
                  </a:lnTo>
                  <a:lnTo>
                    <a:pt x="232" y="352"/>
                  </a:lnTo>
                  <a:lnTo>
                    <a:pt x="240" y="328"/>
                  </a:lnTo>
                  <a:lnTo>
                    <a:pt x="256" y="336"/>
                  </a:lnTo>
                  <a:lnTo>
                    <a:pt x="264" y="336"/>
                  </a:lnTo>
                  <a:lnTo>
                    <a:pt x="272" y="344"/>
                  </a:lnTo>
                  <a:lnTo>
                    <a:pt x="288" y="336"/>
                  </a:lnTo>
                  <a:lnTo>
                    <a:pt x="296" y="328"/>
                  </a:lnTo>
                  <a:lnTo>
                    <a:pt x="312" y="320"/>
                  </a:lnTo>
                  <a:lnTo>
                    <a:pt x="320" y="336"/>
                  </a:lnTo>
                  <a:lnTo>
                    <a:pt x="328" y="336"/>
                  </a:lnTo>
                  <a:lnTo>
                    <a:pt x="344" y="328"/>
                  </a:lnTo>
                  <a:lnTo>
                    <a:pt x="352" y="328"/>
                  </a:lnTo>
                  <a:lnTo>
                    <a:pt x="352" y="336"/>
                  </a:lnTo>
                  <a:lnTo>
                    <a:pt x="360" y="328"/>
                  </a:lnTo>
                  <a:lnTo>
                    <a:pt x="360" y="32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691"/>
            <p:cNvSpPr>
              <a:spLocks/>
            </p:cNvSpPr>
            <p:nvPr/>
          </p:nvSpPr>
          <p:spPr bwMode="auto">
            <a:xfrm>
              <a:off x="5299605" y="2885263"/>
              <a:ext cx="20836" cy="10966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692"/>
            <p:cNvSpPr>
              <a:spLocks/>
            </p:cNvSpPr>
            <p:nvPr/>
          </p:nvSpPr>
          <p:spPr bwMode="auto">
            <a:xfrm>
              <a:off x="4741428" y="2627558"/>
              <a:ext cx="10966" cy="1096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693"/>
            <p:cNvSpPr>
              <a:spLocks/>
            </p:cNvSpPr>
            <p:nvPr/>
          </p:nvSpPr>
          <p:spPr bwMode="auto">
            <a:xfrm>
              <a:off x="5299605" y="2885263"/>
              <a:ext cx="20836" cy="10966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Rectangle 694"/>
            <p:cNvSpPr>
              <a:spLocks noChangeArrowheads="1"/>
            </p:cNvSpPr>
            <p:nvPr/>
          </p:nvSpPr>
          <p:spPr bwMode="auto">
            <a:xfrm>
              <a:off x="4741428" y="2627558"/>
              <a:ext cx="10966" cy="0"/>
            </a:xfrm>
            <a:prstGeom prst="rect">
              <a:avLst/>
            </a:prstGeom>
            <a:grpFill/>
            <a:ln w="6350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</a:pPr>
              <a:endParaRPr lang="en-US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51" name="Freeform 695"/>
            <p:cNvSpPr>
              <a:spLocks/>
            </p:cNvSpPr>
            <p:nvPr/>
          </p:nvSpPr>
          <p:spPr bwMode="auto">
            <a:xfrm>
              <a:off x="4622993" y="2627558"/>
              <a:ext cx="129401" cy="53734"/>
            </a:xfrm>
            <a:custGeom>
              <a:avLst/>
              <a:gdLst>
                <a:gd name="T0" fmla="*/ 2147483647 w 96"/>
                <a:gd name="T1" fmla="*/ 2147483647 h 40"/>
                <a:gd name="T2" fmla="*/ 2147483647 w 96"/>
                <a:gd name="T3" fmla="*/ 2147483647 h 40"/>
                <a:gd name="T4" fmla="*/ 2147483647 w 96"/>
                <a:gd name="T5" fmla="*/ 2147483647 h 40"/>
                <a:gd name="T6" fmla="*/ 2147483647 w 96"/>
                <a:gd name="T7" fmla="*/ 0 h 40"/>
                <a:gd name="T8" fmla="*/ 2147483647 w 96"/>
                <a:gd name="T9" fmla="*/ 0 h 40"/>
                <a:gd name="T10" fmla="*/ 2147483647 w 96"/>
                <a:gd name="T11" fmla="*/ 0 h 40"/>
                <a:gd name="T12" fmla="*/ 2147483647 w 96"/>
                <a:gd name="T13" fmla="*/ 0 h 40"/>
                <a:gd name="T14" fmla="*/ 2147483647 w 96"/>
                <a:gd name="T15" fmla="*/ 2147483647 h 40"/>
                <a:gd name="T16" fmla="*/ 2147483647 w 96"/>
                <a:gd name="T17" fmla="*/ 2147483647 h 40"/>
                <a:gd name="T18" fmla="*/ 2147483647 w 96"/>
                <a:gd name="T19" fmla="*/ 2147483647 h 40"/>
                <a:gd name="T20" fmla="*/ 2147483647 w 96"/>
                <a:gd name="T21" fmla="*/ 2147483647 h 40"/>
                <a:gd name="T22" fmla="*/ 2147483647 w 96"/>
                <a:gd name="T23" fmla="*/ 2147483647 h 40"/>
                <a:gd name="T24" fmla="*/ 2147483647 w 96"/>
                <a:gd name="T25" fmla="*/ 2147483647 h 40"/>
                <a:gd name="T26" fmla="*/ 2147483647 w 96"/>
                <a:gd name="T27" fmla="*/ 2147483647 h 40"/>
                <a:gd name="T28" fmla="*/ 2147483647 w 96"/>
                <a:gd name="T29" fmla="*/ 2147483647 h 40"/>
                <a:gd name="T30" fmla="*/ 0 w 96"/>
                <a:gd name="T31" fmla="*/ 2147483647 h 40"/>
                <a:gd name="T32" fmla="*/ 2147483647 w 96"/>
                <a:gd name="T33" fmla="*/ 2147483647 h 40"/>
                <a:gd name="T34" fmla="*/ 2147483647 w 96"/>
                <a:gd name="T35" fmla="*/ 2147483647 h 40"/>
                <a:gd name="T36" fmla="*/ 2147483647 w 96"/>
                <a:gd name="T37" fmla="*/ 2147483647 h 40"/>
                <a:gd name="T38" fmla="*/ 2147483647 w 96"/>
                <a:gd name="T39" fmla="*/ 2147483647 h 40"/>
                <a:gd name="T40" fmla="*/ 2147483647 w 96"/>
                <a:gd name="T41" fmla="*/ 2147483647 h 40"/>
                <a:gd name="T42" fmla="*/ 2147483647 w 96"/>
                <a:gd name="T43" fmla="*/ 2147483647 h 40"/>
                <a:gd name="T44" fmla="*/ 2147483647 w 96"/>
                <a:gd name="T45" fmla="*/ 2147483647 h 40"/>
                <a:gd name="T46" fmla="*/ 2147483647 w 96"/>
                <a:gd name="T47" fmla="*/ 2147483647 h 4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6"/>
                <a:gd name="T73" fmla="*/ 0 h 40"/>
                <a:gd name="T74" fmla="*/ 96 w 96"/>
                <a:gd name="T75" fmla="*/ 40 h 4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6" h="40">
                  <a:moveTo>
                    <a:pt x="96" y="24"/>
                  </a:moveTo>
                  <a:lnTo>
                    <a:pt x="96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48" y="24"/>
                  </a:lnTo>
                  <a:lnTo>
                    <a:pt x="40" y="24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16" y="40"/>
                  </a:lnTo>
                  <a:lnTo>
                    <a:pt x="24" y="40"/>
                  </a:lnTo>
                  <a:lnTo>
                    <a:pt x="40" y="40"/>
                  </a:lnTo>
                  <a:lnTo>
                    <a:pt x="56" y="40"/>
                  </a:lnTo>
                  <a:lnTo>
                    <a:pt x="72" y="40"/>
                  </a:lnTo>
                  <a:lnTo>
                    <a:pt x="88" y="32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696"/>
            <p:cNvSpPr>
              <a:spLocks/>
            </p:cNvSpPr>
            <p:nvPr/>
          </p:nvSpPr>
          <p:spPr bwMode="auto">
            <a:xfrm>
              <a:off x="4386124" y="2562857"/>
              <a:ext cx="216033" cy="225903"/>
            </a:xfrm>
            <a:custGeom>
              <a:avLst/>
              <a:gdLst>
                <a:gd name="T0" fmla="*/ 2147483647 w 161"/>
                <a:gd name="T1" fmla="*/ 2147483647 h 168"/>
                <a:gd name="T2" fmla="*/ 2147483647 w 161"/>
                <a:gd name="T3" fmla="*/ 2147483647 h 168"/>
                <a:gd name="T4" fmla="*/ 2147483647 w 161"/>
                <a:gd name="T5" fmla="*/ 2147483647 h 168"/>
                <a:gd name="T6" fmla="*/ 2147483647 w 161"/>
                <a:gd name="T7" fmla="*/ 2147483647 h 168"/>
                <a:gd name="T8" fmla="*/ 2147483647 w 161"/>
                <a:gd name="T9" fmla="*/ 2147483647 h 168"/>
                <a:gd name="T10" fmla="*/ 2147483647 w 161"/>
                <a:gd name="T11" fmla="*/ 2147483647 h 168"/>
                <a:gd name="T12" fmla="*/ 2147483647 w 161"/>
                <a:gd name="T13" fmla="*/ 2147483647 h 168"/>
                <a:gd name="T14" fmla="*/ 2147483647 w 161"/>
                <a:gd name="T15" fmla="*/ 2147483647 h 168"/>
                <a:gd name="T16" fmla="*/ 2147483647 w 161"/>
                <a:gd name="T17" fmla="*/ 2147483647 h 168"/>
                <a:gd name="T18" fmla="*/ 2147483647 w 161"/>
                <a:gd name="T19" fmla="*/ 2147483647 h 168"/>
                <a:gd name="T20" fmla="*/ 2147483647 w 161"/>
                <a:gd name="T21" fmla="*/ 2147483647 h 168"/>
                <a:gd name="T22" fmla="*/ 2147483647 w 161"/>
                <a:gd name="T23" fmla="*/ 2147483647 h 168"/>
                <a:gd name="T24" fmla="*/ 2147483647 w 161"/>
                <a:gd name="T25" fmla="*/ 2147483647 h 168"/>
                <a:gd name="T26" fmla="*/ 2147483647 w 161"/>
                <a:gd name="T27" fmla="*/ 2147483647 h 168"/>
                <a:gd name="T28" fmla="*/ 2147483647 w 161"/>
                <a:gd name="T29" fmla="*/ 2147483647 h 168"/>
                <a:gd name="T30" fmla="*/ 2147483647 w 161"/>
                <a:gd name="T31" fmla="*/ 2147483647 h 168"/>
                <a:gd name="T32" fmla="*/ 2147483647 w 161"/>
                <a:gd name="T33" fmla="*/ 0 h 168"/>
                <a:gd name="T34" fmla="*/ 2147483647 w 161"/>
                <a:gd name="T35" fmla="*/ 2147483647 h 168"/>
                <a:gd name="T36" fmla="*/ 2147483647 w 161"/>
                <a:gd name="T37" fmla="*/ 2147483647 h 168"/>
                <a:gd name="T38" fmla="*/ 2147483647 w 161"/>
                <a:gd name="T39" fmla="*/ 2147483647 h 168"/>
                <a:gd name="T40" fmla="*/ 2147483647 w 161"/>
                <a:gd name="T41" fmla="*/ 2147483647 h 168"/>
                <a:gd name="T42" fmla="*/ 2147483647 w 161"/>
                <a:gd name="T43" fmla="*/ 2147483647 h 168"/>
                <a:gd name="T44" fmla="*/ 2147483647 w 161"/>
                <a:gd name="T45" fmla="*/ 2147483647 h 168"/>
                <a:gd name="T46" fmla="*/ 2147483647 w 161"/>
                <a:gd name="T47" fmla="*/ 2147483647 h 168"/>
                <a:gd name="T48" fmla="*/ 2147483647 w 161"/>
                <a:gd name="T49" fmla="*/ 2147483647 h 168"/>
                <a:gd name="T50" fmla="*/ 2147483647 w 161"/>
                <a:gd name="T51" fmla="*/ 2147483647 h 168"/>
                <a:gd name="T52" fmla="*/ 2147483647 w 161"/>
                <a:gd name="T53" fmla="*/ 2147483647 h 168"/>
                <a:gd name="T54" fmla="*/ 2147483647 w 161"/>
                <a:gd name="T55" fmla="*/ 2147483647 h 168"/>
                <a:gd name="T56" fmla="*/ 2147483647 w 161"/>
                <a:gd name="T57" fmla="*/ 2147483647 h 168"/>
                <a:gd name="T58" fmla="*/ 0 w 161"/>
                <a:gd name="T59" fmla="*/ 2147483647 h 168"/>
                <a:gd name="T60" fmla="*/ 0 w 161"/>
                <a:gd name="T61" fmla="*/ 2147483647 h 168"/>
                <a:gd name="T62" fmla="*/ 2147483647 w 161"/>
                <a:gd name="T63" fmla="*/ 2147483647 h 168"/>
                <a:gd name="T64" fmla="*/ 2147483647 w 161"/>
                <a:gd name="T65" fmla="*/ 2147483647 h 168"/>
                <a:gd name="T66" fmla="*/ 2147483647 w 161"/>
                <a:gd name="T67" fmla="*/ 2147483647 h 168"/>
                <a:gd name="T68" fmla="*/ 2147483647 w 161"/>
                <a:gd name="T69" fmla="*/ 2147483647 h 168"/>
                <a:gd name="T70" fmla="*/ 2147483647 w 161"/>
                <a:gd name="T71" fmla="*/ 2147483647 h 168"/>
                <a:gd name="T72" fmla="*/ 2147483647 w 161"/>
                <a:gd name="T73" fmla="*/ 2147483647 h 168"/>
                <a:gd name="T74" fmla="*/ 2147483647 w 161"/>
                <a:gd name="T75" fmla="*/ 2147483647 h 168"/>
                <a:gd name="T76" fmla="*/ 2147483647 w 161"/>
                <a:gd name="T77" fmla="*/ 2147483647 h 168"/>
                <a:gd name="T78" fmla="*/ 2147483647 w 161"/>
                <a:gd name="T79" fmla="*/ 2147483647 h 168"/>
                <a:gd name="T80" fmla="*/ 2147483647 w 161"/>
                <a:gd name="T81" fmla="*/ 2147483647 h 168"/>
                <a:gd name="T82" fmla="*/ 2147483647 w 161"/>
                <a:gd name="T83" fmla="*/ 2147483647 h 168"/>
                <a:gd name="T84" fmla="*/ 2147483647 w 161"/>
                <a:gd name="T85" fmla="*/ 2147483647 h 168"/>
                <a:gd name="T86" fmla="*/ 2147483647 w 161"/>
                <a:gd name="T87" fmla="*/ 2147483647 h 168"/>
                <a:gd name="T88" fmla="*/ 2147483647 w 161"/>
                <a:gd name="T89" fmla="*/ 2147483647 h 168"/>
                <a:gd name="T90" fmla="*/ 2147483647 w 161"/>
                <a:gd name="T91" fmla="*/ 2147483647 h 168"/>
                <a:gd name="T92" fmla="*/ 2147483647 w 161"/>
                <a:gd name="T93" fmla="*/ 2147483647 h 168"/>
                <a:gd name="T94" fmla="*/ 2147483647 w 161"/>
                <a:gd name="T95" fmla="*/ 2147483647 h 168"/>
                <a:gd name="T96" fmla="*/ 2147483647 w 161"/>
                <a:gd name="T97" fmla="*/ 2147483647 h 168"/>
                <a:gd name="T98" fmla="*/ 2147483647 w 161"/>
                <a:gd name="T99" fmla="*/ 2147483647 h 168"/>
                <a:gd name="T100" fmla="*/ 2147483647 w 161"/>
                <a:gd name="T101" fmla="*/ 2147483647 h 168"/>
                <a:gd name="T102" fmla="*/ 2147483647 w 161"/>
                <a:gd name="T103" fmla="*/ 2147483647 h 16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61"/>
                <a:gd name="T157" fmla="*/ 0 h 168"/>
                <a:gd name="T158" fmla="*/ 161 w 161"/>
                <a:gd name="T159" fmla="*/ 168 h 16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61" h="168">
                  <a:moveTo>
                    <a:pt x="145" y="120"/>
                  </a:moveTo>
                  <a:lnTo>
                    <a:pt x="153" y="112"/>
                  </a:lnTo>
                  <a:lnTo>
                    <a:pt x="153" y="104"/>
                  </a:lnTo>
                  <a:lnTo>
                    <a:pt x="145" y="96"/>
                  </a:lnTo>
                  <a:lnTo>
                    <a:pt x="137" y="96"/>
                  </a:lnTo>
                  <a:lnTo>
                    <a:pt x="137" y="88"/>
                  </a:lnTo>
                  <a:lnTo>
                    <a:pt x="153" y="72"/>
                  </a:lnTo>
                  <a:lnTo>
                    <a:pt x="153" y="56"/>
                  </a:lnTo>
                  <a:lnTo>
                    <a:pt x="161" y="48"/>
                  </a:lnTo>
                  <a:lnTo>
                    <a:pt x="153" y="40"/>
                  </a:lnTo>
                  <a:lnTo>
                    <a:pt x="145" y="40"/>
                  </a:lnTo>
                  <a:lnTo>
                    <a:pt x="128" y="32"/>
                  </a:lnTo>
                  <a:lnTo>
                    <a:pt x="120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8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64" y="40"/>
                  </a:lnTo>
                  <a:lnTo>
                    <a:pt x="48" y="40"/>
                  </a:lnTo>
                  <a:lnTo>
                    <a:pt x="48" y="32"/>
                  </a:lnTo>
                  <a:lnTo>
                    <a:pt x="40" y="32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32" y="48"/>
                  </a:lnTo>
                  <a:lnTo>
                    <a:pt x="24" y="48"/>
                  </a:lnTo>
                  <a:lnTo>
                    <a:pt x="16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32" y="80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8" y="104"/>
                  </a:lnTo>
                  <a:lnTo>
                    <a:pt x="48" y="120"/>
                  </a:lnTo>
                  <a:lnTo>
                    <a:pt x="40" y="152"/>
                  </a:lnTo>
                  <a:lnTo>
                    <a:pt x="48" y="160"/>
                  </a:lnTo>
                  <a:lnTo>
                    <a:pt x="56" y="160"/>
                  </a:lnTo>
                  <a:lnTo>
                    <a:pt x="72" y="160"/>
                  </a:lnTo>
                  <a:lnTo>
                    <a:pt x="80" y="160"/>
                  </a:lnTo>
                  <a:lnTo>
                    <a:pt x="88" y="168"/>
                  </a:lnTo>
                  <a:lnTo>
                    <a:pt x="96" y="168"/>
                  </a:lnTo>
                  <a:lnTo>
                    <a:pt x="104" y="152"/>
                  </a:lnTo>
                  <a:lnTo>
                    <a:pt x="112" y="152"/>
                  </a:lnTo>
                  <a:lnTo>
                    <a:pt x="128" y="152"/>
                  </a:lnTo>
                  <a:lnTo>
                    <a:pt x="153" y="136"/>
                  </a:lnTo>
                  <a:lnTo>
                    <a:pt x="161" y="136"/>
                  </a:lnTo>
                  <a:lnTo>
                    <a:pt x="153" y="128"/>
                  </a:lnTo>
                  <a:lnTo>
                    <a:pt x="145" y="12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697"/>
            <p:cNvSpPr>
              <a:spLocks/>
            </p:cNvSpPr>
            <p:nvPr/>
          </p:nvSpPr>
          <p:spPr bwMode="auto">
            <a:xfrm>
              <a:off x="4580225" y="2681292"/>
              <a:ext cx="203971" cy="193004"/>
            </a:xfrm>
            <a:custGeom>
              <a:avLst/>
              <a:gdLst>
                <a:gd name="T0" fmla="*/ 2147483647 w 152"/>
                <a:gd name="T1" fmla="*/ 0 h 144"/>
                <a:gd name="T2" fmla="*/ 2147483647 w 152"/>
                <a:gd name="T3" fmla="*/ 0 h 144"/>
                <a:gd name="T4" fmla="*/ 2147483647 w 152"/>
                <a:gd name="T5" fmla="*/ 0 h 144"/>
                <a:gd name="T6" fmla="*/ 2147483647 w 152"/>
                <a:gd name="T7" fmla="*/ 0 h 144"/>
                <a:gd name="T8" fmla="*/ 2147483647 w 152"/>
                <a:gd name="T9" fmla="*/ 2147483647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0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2147483647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2147483647 w 152"/>
                <a:gd name="T55" fmla="*/ 2147483647 h 144"/>
                <a:gd name="T56" fmla="*/ 2147483647 w 152"/>
                <a:gd name="T57" fmla="*/ 2147483647 h 144"/>
                <a:gd name="T58" fmla="*/ 2147483647 w 152"/>
                <a:gd name="T59" fmla="*/ 2147483647 h 144"/>
                <a:gd name="T60" fmla="*/ 2147483647 w 152"/>
                <a:gd name="T61" fmla="*/ 0 h 1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52"/>
                <a:gd name="T94" fmla="*/ 0 h 144"/>
                <a:gd name="T95" fmla="*/ 152 w 152"/>
                <a:gd name="T96" fmla="*/ 144 h 14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52" h="144">
                  <a:moveTo>
                    <a:pt x="88" y="0"/>
                  </a:move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96" y="104"/>
                  </a:lnTo>
                  <a:lnTo>
                    <a:pt x="112" y="128"/>
                  </a:lnTo>
                  <a:lnTo>
                    <a:pt x="120" y="144"/>
                  </a:lnTo>
                  <a:lnTo>
                    <a:pt x="128" y="128"/>
                  </a:lnTo>
                  <a:lnTo>
                    <a:pt x="128" y="112"/>
                  </a:lnTo>
                  <a:lnTo>
                    <a:pt x="144" y="120"/>
                  </a:lnTo>
                  <a:lnTo>
                    <a:pt x="152" y="120"/>
                  </a:lnTo>
                  <a:lnTo>
                    <a:pt x="128" y="96"/>
                  </a:lnTo>
                  <a:lnTo>
                    <a:pt x="112" y="88"/>
                  </a:lnTo>
                  <a:lnTo>
                    <a:pt x="104" y="80"/>
                  </a:lnTo>
                  <a:lnTo>
                    <a:pt x="88" y="56"/>
                  </a:lnTo>
                  <a:lnTo>
                    <a:pt x="80" y="40"/>
                  </a:lnTo>
                  <a:lnTo>
                    <a:pt x="80" y="24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698"/>
            <p:cNvSpPr>
              <a:spLocks/>
            </p:cNvSpPr>
            <p:nvPr/>
          </p:nvSpPr>
          <p:spPr bwMode="auto">
            <a:xfrm>
              <a:off x="4557196" y="2455389"/>
              <a:ext cx="162299" cy="203971"/>
            </a:xfrm>
            <a:custGeom>
              <a:avLst/>
              <a:gdLst>
                <a:gd name="T0" fmla="*/ 2147483647 w 121"/>
                <a:gd name="T1" fmla="*/ 2147483647 h 152"/>
                <a:gd name="T2" fmla="*/ 2147483647 w 121"/>
                <a:gd name="T3" fmla="*/ 2147483647 h 152"/>
                <a:gd name="T4" fmla="*/ 2147483647 w 121"/>
                <a:gd name="T5" fmla="*/ 2147483647 h 152"/>
                <a:gd name="T6" fmla="*/ 2147483647 w 121"/>
                <a:gd name="T7" fmla="*/ 2147483647 h 152"/>
                <a:gd name="T8" fmla="*/ 2147483647 w 121"/>
                <a:gd name="T9" fmla="*/ 2147483647 h 152"/>
                <a:gd name="T10" fmla="*/ 2147483647 w 121"/>
                <a:gd name="T11" fmla="*/ 2147483647 h 152"/>
                <a:gd name="T12" fmla="*/ 2147483647 w 121"/>
                <a:gd name="T13" fmla="*/ 2147483647 h 152"/>
                <a:gd name="T14" fmla="*/ 2147483647 w 121"/>
                <a:gd name="T15" fmla="*/ 2147483647 h 152"/>
                <a:gd name="T16" fmla="*/ 0 w 121"/>
                <a:gd name="T17" fmla="*/ 2147483647 h 152"/>
                <a:gd name="T18" fmla="*/ 2147483647 w 121"/>
                <a:gd name="T19" fmla="*/ 2147483647 h 152"/>
                <a:gd name="T20" fmla="*/ 2147483647 w 121"/>
                <a:gd name="T21" fmla="*/ 2147483647 h 152"/>
                <a:gd name="T22" fmla="*/ 2147483647 w 121"/>
                <a:gd name="T23" fmla="*/ 2147483647 h 152"/>
                <a:gd name="T24" fmla="*/ 2147483647 w 121"/>
                <a:gd name="T25" fmla="*/ 2147483647 h 152"/>
                <a:gd name="T26" fmla="*/ 2147483647 w 121"/>
                <a:gd name="T27" fmla="*/ 2147483647 h 152"/>
                <a:gd name="T28" fmla="*/ 2147483647 w 121"/>
                <a:gd name="T29" fmla="*/ 2147483647 h 152"/>
                <a:gd name="T30" fmla="*/ 2147483647 w 121"/>
                <a:gd name="T31" fmla="*/ 2147483647 h 152"/>
                <a:gd name="T32" fmla="*/ 2147483647 w 121"/>
                <a:gd name="T33" fmla="*/ 2147483647 h 152"/>
                <a:gd name="T34" fmla="*/ 2147483647 w 121"/>
                <a:gd name="T35" fmla="*/ 2147483647 h 152"/>
                <a:gd name="T36" fmla="*/ 2147483647 w 121"/>
                <a:gd name="T37" fmla="*/ 2147483647 h 152"/>
                <a:gd name="T38" fmla="*/ 2147483647 w 121"/>
                <a:gd name="T39" fmla="*/ 2147483647 h 152"/>
                <a:gd name="T40" fmla="*/ 2147483647 w 121"/>
                <a:gd name="T41" fmla="*/ 2147483647 h 152"/>
                <a:gd name="T42" fmla="*/ 2147483647 w 121"/>
                <a:gd name="T43" fmla="*/ 2147483647 h 152"/>
                <a:gd name="T44" fmla="*/ 2147483647 w 121"/>
                <a:gd name="T45" fmla="*/ 2147483647 h 152"/>
                <a:gd name="T46" fmla="*/ 2147483647 w 121"/>
                <a:gd name="T47" fmla="*/ 2147483647 h 152"/>
                <a:gd name="T48" fmla="*/ 2147483647 w 121"/>
                <a:gd name="T49" fmla="*/ 2147483647 h 152"/>
                <a:gd name="T50" fmla="*/ 2147483647 w 121"/>
                <a:gd name="T51" fmla="*/ 2147483647 h 152"/>
                <a:gd name="T52" fmla="*/ 2147483647 w 121"/>
                <a:gd name="T53" fmla="*/ 2147483647 h 152"/>
                <a:gd name="T54" fmla="*/ 2147483647 w 121"/>
                <a:gd name="T55" fmla="*/ 2147483647 h 152"/>
                <a:gd name="T56" fmla="*/ 2147483647 w 121"/>
                <a:gd name="T57" fmla="*/ 2147483647 h 152"/>
                <a:gd name="T58" fmla="*/ 2147483647 w 121"/>
                <a:gd name="T59" fmla="*/ 2147483647 h 152"/>
                <a:gd name="T60" fmla="*/ 2147483647 w 121"/>
                <a:gd name="T61" fmla="*/ 2147483647 h 152"/>
                <a:gd name="T62" fmla="*/ 2147483647 w 121"/>
                <a:gd name="T63" fmla="*/ 2147483647 h 152"/>
                <a:gd name="T64" fmla="*/ 2147483647 w 121"/>
                <a:gd name="T65" fmla="*/ 2147483647 h 152"/>
                <a:gd name="T66" fmla="*/ 2147483647 w 121"/>
                <a:gd name="T67" fmla="*/ 2147483647 h 152"/>
                <a:gd name="T68" fmla="*/ 2147483647 w 121"/>
                <a:gd name="T69" fmla="*/ 2147483647 h 152"/>
                <a:gd name="T70" fmla="*/ 2147483647 w 121"/>
                <a:gd name="T71" fmla="*/ 2147483647 h 152"/>
                <a:gd name="T72" fmla="*/ 2147483647 w 121"/>
                <a:gd name="T73" fmla="*/ 2147483647 h 152"/>
                <a:gd name="T74" fmla="*/ 2147483647 w 121"/>
                <a:gd name="T75" fmla="*/ 2147483647 h 152"/>
                <a:gd name="T76" fmla="*/ 2147483647 w 121"/>
                <a:gd name="T77" fmla="*/ 2147483647 h 152"/>
                <a:gd name="T78" fmla="*/ 2147483647 w 121"/>
                <a:gd name="T79" fmla="*/ 2147483647 h 152"/>
                <a:gd name="T80" fmla="*/ 2147483647 w 121"/>
                <a:gd name="T81" fmla="*/ 2147483647 h 152"/>
                <a:gd name="T82" fmla="*/ 2147483647 w 121"/>
                <a:gd name="T83" fmla="*/ 2147483647 h 152"/>
                <a:gd name="T84" fmla="*/ 2147483647 w 121"/>
                <a:gd name="T85" fmla="*/ 2147483647 h 152"/>
                <a:gd name="T86" fmla="*/ 2147483647 w 121"/>
                <a:gd name="T87" fmla="*/ 2147483647 h 152"/>
                <a:gd name="T88" fmla="*/ 2147483647 w 121"/>
                <a:gd name="T89" fmla="*/ 2147483647 h 152"/>
                <a:gd name="T90" fmla="*/ 2147483647 w 121"/>
                <a:gd name="T91" fmla="*/ 0 h 152"/>
                <a:gd name="T92" fmla="*/ 2147483647 w 121"/>
                <a:gd name="T93" fmla="*/ 2147483647 h 152"/>
                <a:gd name="T94" fmla="*/ 2147483647 w 121"/>
                <a:gd name="T95" fmla="*/ 2147483647 h 152"/>
                <a:gd name="T96" fmla="*/ 2147483647 w 121"/>
                <a:gd name="T97" fmla="*/ 2147483647 h 152"/>
                <a:gd name="T98" fmla="*/ 2147483647 w 121"/>
                <a:gd name="T99" fmla="*/ 2147483647 h 152"/>
                <a:gd name="T100" fmla="*/ 2147483647 w 121"/>
                <a:gd name="T101" fmla="*/ 2147483647 h 152"/>
                <a:gd name="T102" fmla="*/ 2147483647 w 121"/>
                <a:gd name="T103" fmla="*/ 2147483647 h 15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1"/>
                <a:gd name="T157" fmla="*/ 0 h 152"/>
                <a:gd name="T158" fmla="*/ 121 w 121"/>
                <a:gd name="T159" fmla="*/ 152 h 15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1" h="152">
                  <a:moveTo>
                    <a:pt x="25" y="40"/>
                  </a:moveTo>
                  <a:lnTo>
                    <a:pt x="17" y="48"/>
                  </a:lnTo>
                  <a:lnTo>
                    <a:pt x="17" y="64"/>
                  </a:lnTo>
                  <a:lnTo>
                    <a:pt x="9" y="72"/>
                  </a:lnTo>
                  <a:lnTo>
                    <a:pt x="9" y="80"/>
                  </a:lnTo>
                  <a:lnTo>
                    <a:pt x="9" y="88"/>
                  </a:lnTo>
                  <a:lnTo>
                    <a:pt x="9" y="96"/>
                  </a:lnTo>
                  <a:lnTo>
                    <a:pt x="9" y="104"/>
                  </a:lnTo>
                  <a:lnTo>
                    <a:pt x="0" y="112"/>
                  </a:lnTo>
                  <a:lnTo>
                    <a:pt x="17" y="120"/>
                  </a:lnTo>
                  <a:lnTo>
                    <a:pt x="25" y="120"/>
                  </a:lnTo>
                  <a:lnTo>
                    <a:pt x="33" y="128"/>
                  </a:lnTo>
                  <a:lnTo>
                    <a:pt x="25" y="136"/>
                  </a:lnTo>
                  <a:lnTo>
                    <a:pt x="25" y="152"/>
                  </a:lnTo>
                  <a:lnTo>
                    <a:pt x="33" y="152"/>
                  </a:lnTo>
                  <a:lnTo>
                    <a:pt x="41" y="152"/>
                  </a:lnTo>
                  <a:lnTo>
                    <a:pt x="49" y="152"/>
                  </a:lnTo>
                  <a:lnTo>
                    <a:pt x="57" y="152"/>
                  </a:lnTo>
                  <a:lnTo>
                    <a:pt x="65" y="152"/>
                  </a:lnTo>
                  <a:lnTo>
                    <a:pt x="73" y="152"/>
                  </a:lnTo>
                  <a:lnTo>
                    <a:pt x="89" y="152"/>
                  </a:lnTo>
                  <a:lnTo>
                    <a:pt x="97" y="152"/>
                  </a:lnTo>
                  <a:lnTo>
                    <a:pt x="97" y="144"/>
                  </a:lnTo>
                  <a:lnTo>
                    <a:pt x="97" y="136"/>
                  </a:lnTo>
                  <a:lnTo>
                    <a:pt x="105" y="136"/>
                  </a:lnTo>
                  <a:lnTo>
                    <a:pt x="105" y="128"/>
                  </a:lnTo>
                  <a:lnTo>
                    <a:pt x="97" y="112"/>
                  </a:lnTo>
                  <a:lnTo>
                    <a:pt x="89" y="104"/>
                  </a:lnTo>
                  <a:lnTo>
                    <a:pt x="81" y="104"/>
                  </a:lnTo>
                  <a:lnTo>
                    <a:pt x="89" y="96"/>
                  </a:lnTo>
                  <a:lnTo>
                    <a:pt x="97" y="96"/>
                  </a:lnTo>
                  <a:lnTo>
                    <a:pt x="105" y="88"/>
                  </a:lnTo>
                  <a:lnTo>
                    <a:pt x="113" y="88"/>
                  </a:lnTo>
                  <a:lnTo>
                    <a:pt x="121" y="88"/>
                  </a:lnTo>
                  <a:lnTo>
                    <a:pt x="121" y="72"/>
                  </a:lnTo>
                  <a:lnTo>
                    <a:pt x="113" y="56"/>
                  </a:lnTo>
                  <a:lnTo>
                    <a:pt x="113" y="48"/>
                  </a:lnTo>
                  <a:lnTo>
                    <a:pt x="113" y="40"/>
                  </a:lnTo>
                  <a:lnTo>
                    <a:pt x="113" y="32"/>
                  </a:lnTo>
                  <a:lnTo>
                    <a:pt x="113" y="24"/>
                  </a:lnTo>
                  <a:lnTo>
                    <a:pt x="97" y="16"/>
                  </a:lnTo>
                  <a:lnTo>
                    <a:pt x="81" y="24"/>
                  </a:lnTo>
                  <a:lnTo>
                    <a:pt x="73" y="16"/>
                  </a:lnTo>
                  <a:lnTo>
                    <a:pt x="73" y="8"/>
                  </a:lnTo>
                  <a:lnTo>
                    <a:pt x="57" y="8"/>
                  </a:lnTo>
                  <a:lnTo>
                    <a:pt x="49" y="0"/>
                  </a:lnTo>
                  <a:lnTo>
                    <a:pt x="49" y="8"/>
                  </a:lnTo>
                  <a:lnTo>
                    <a:pt x="41" y="24"/>
                  </a:lnTo>
                  <a:lnTo>
                    <a:pt x="41" y="32"/>
                  </a:lnTo>
                  <a:lnTo>
                    <a:pt x="33" y="32"/>
                  </a:lnTo>
                  <a:lnTo>
                    <a:pt x="25" y="32"/>
                  </a:lnTo>
                  <a:lnTo>
                    <a:pt x="25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699"/>
            <p:cNvSpPr>
              <a:spLocks/>
            </p:cNvSpPr>
            <p:nvPr/>
          </p:nvSpPr>
          <p:spPr bwMode="auto">
            <a:xfrm>
              <a:off x="4525394" y="2499254"/>
              <a:ext cx="65797" cy="74570"/>
            </a:xfrm>
            <a:custGeom>
              <a:avLst/>
              <a:gdLst>
                <a:gd name="T0" fmla="*/ 2147483647 w 49"/>
                <a:gd name="T1" fmla="*/ 2147483647 h 56"/>
                <a:gd name="T2" fmla="*/ 2147483647 w 49"/>
                <a:gd name="T3" fmla="*/ 2147483647 h 56"/>
                <a:gd name="T4" fmla="*/ 2147483647 w 49"/>
                <a:gd name="T5" fmla="*/ 2147483647 h 56"/>
                <a:gd name="T6" fmla="*/ 2147483647 w 49"/>
                <a:gd name="T7" fmla="*/ 2147483647 h 56"/>
                <a:gd name="T8" fmla="*/ 2147483647 w 49"/>
                <a:gd name="T9" fmla="*/ 2147483647 h 56"/>
                <a:gd name="T10" fmla="*/ 2147483647 w 49"/>
                <a:gd name="T11" fmla="*/ 2147483647 h 56"/>
                <a:gd name="T12" fmla="*/ 2147483647 w 49"/>
                <a:gd name="T13" fmla="*/ 2147483647 h 56"/>
                <a:gd name="T14" fmla="*/ 2147483647 w 49"/>
                <a:gd name="T15" fmla="*/ 2147483647 h 56"/>
                <a:gd name="T16" fmla="*/ 2147483647 w 49"/>
                <a:gd name="T17" fmla="*/ 2147483647 h 56"/>
                <a:gd name="T18" fmla="*/ 2147483647 w 49"/>
                <a:gd name="T19" fmla="*/ 0 h 56"/>
                <a:gd name="T20" fmla="*/ 2147483647 w 49"/>
                <a:gd name="T21" fmla="*/ 0 h 56"/>
                <a:gd name="T22" fmla="*/ 2147483647 w 49"/>
                <a:gd name="T23" fmla="*/ 2147483647 h 56"/>
                <a:gd name="T24" fmla="*/ 2147483647 w 49"/>
                <a:gd name="T25" fmla="*/ 2147483647 h 56"/>
                <a:gd name="T26" fmla="*/ 2147483647 w 49"/>
                <a:gd name="T27" fmla="*/ 2147483647 h 56"/>
                <a:gd name="T28" fmla="*/ 2147483647 w 49"/>
                <a:gd name="T29" fmla="*/ 2147483647 h 56"/>
                <a:gd name="T30" fmla="*/ 0 w 49"/>
                <a:gd name="T31" fmla="*/ 2147483647 h 56"/>
                <a:gd name="T32" fmla="*/ 2147483647 w 49"/>
                <a:gd name="T33" fmla="*/ 2147483647 h 56"/>
                <a:gd name="T34" fmla="*/ 2147483647 w 49"/>
                <a:gd name="T35" fmla="*/ 2147483647 h 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9"/>
                <a:gd name="T55" fmla="*/ 0 h 56"/>
                <a:gd name="T56" fmla="*/ 49 w 49"/>
                <a:gd name="T57" fmla="*/ 56 h 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9" h="56">
                  <a:moveTo>
                    <a:pt x="16" y="48"/>
                  </a:moveTo>
                  <a:lnTo>
                    <a:pt x="24" y="48"/>
                  </a:lnTo>
                  <a:lnTo>
                    <a:pt x="24" y="56"/>
                  </a:lnTo>
                  <a:lnTo>
                    <a:pt x="33" y="56"/>
                  </a:lnTo>
                  <a:lnTo>
                    <a:pt x="33" y="48"/>
                  </a:lnTo>
                  <a:lnTo>
                    <a:pt x="33" y="40"/>
                  </a:lnTo>
                  <a:lnTo>
                    <a:pt x="41" y="32"/>
                  </a:lnTo>
                  <a:lnTo>
                    <a:pt x="41" y="16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4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700"/>
            <p:cNvSpPr>
              <a:spLocks/>
            </p:cNvSpPr>
            <p:nvPr/>
          </p:nvSpPr>
          <p:spPr bwMode="auto">
            <a:xfrm>
              <a:off x="4580225" y="2681292"/>
              <a:ext cx="203971" cy="193004"/>
            </a:xfrm>
            <a:custGeom>
              <a:avLst/>
              <a:gdLst>
                <a:gd name="T0" fmla="*/ 2147483647 w 152"/>
                <a:gd name="T1" fmla="*/ 0 h 144"/>
                <a:gd name="T2" fmla="*/ 2147483647 w 152"/>
                <a:gd name="T3" fmla="*/ 0 h 144"/>
                <a:gd name="T4" fmla="*/ 2147483647 w 152"/>
                <a:gd name="T5" fmla="*/ 0 h 144"/>
                <a:gd name="T6" fmla="*/ 2147483647 w 152"/>
                <a:gd name="T7" fmla="*/ 0 h 144"/>
                <a:gd name="T8" fmla="*/ 2147483647 w 152"/>
                <a:gd name="T9" fmla="*/ 0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2147483647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0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2147483647 w 152"/>
                <a:gd name="T55" fmla="*/ 2147483647 h 144"/>
                <a:gd name="T56" fmla="*/ 2147483647 w 152"/>
                <a:gd name="T57" fmla="*/ 2147483647 h 144"/>
                <a:gd name="T58" fmla="*/ 2147483647 w 152"/>
                <a:gd name="T59" fmla="*/ 2147483647 h 144"/>
                <a:gd name="T60" fmla="*/ 2147483647 w 152"/>
                <a:gd name="T61" fmla="*/ 2147483647 h 144"/>
                <a:gd name="T62" fmla="*/ 2147483647 w 152"/>
                <a:gd name="T63" fmla="*/ 2147483647 h 144"/>
                <a:gd name="T64" fmla="*/ 2147483647 w 152"/>
                <a:gd name="T65" fmla="*/ 2147483647 h 144"/>
                <a:gd name="T66" fmla="*/ 2147483647 w 152"/>
                <a:gd name="T67" fmla="*/ 0 h 14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144"/>
                <a:gd name="T104" fmla="*/ 152 w 152"/>
                <a:gd name="T105" fmla="*/ 144 h 14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144">
                  <a:moveTo>
                    <a:pt x="88" y="0"/>
                  </a:move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96" y="104"/>
                  </a:lnTo>
                  <a:lnTo>
                    <a:pt x="112" y="128"/>
                  </a:lnTo>
                  <a:lnTo>
                    <a:pt x="120" y="144"/>
                  </a:lnTo>
                  <a:lnTo>
                    <a:pt x="128" y="128"/>
                  </a:lnTo>
                  <a:lnTo>
                    <a:pt x="128" y="112"/>
                  </a:lnTo>
                  <a:lnTo>
                    <a:pt x="144" y="120"/>
                  </a:lnTo>
                  <a:lnTo>
                    <a:pt x="152" y="120"/>
                  </a:lnTo>
                  <a:lnTo>
                    <a:pt x="128" y="96"/>
                  </a:lnTo>
                  <a:lnTo>
                    <a:pt x="112" y="88"/>
                  </a:lnTo>
                  <a:lnTo>
                    <a:pt x="104" y="80"/>
                  </a:lnTo>
                  <a:lnTo>
                    <a:pt x="88" y="56"/>
                  </a:lnTo>
                  <a:lnTo>
                    <a:pt x="80" y="40"/>
                  </a:lnTo>
                  <a:lnTo>
                    <a:pt x="80" y="24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701"/>
            <p:cNvSpPr>
              <a:spLocks/>
            </p:cNvSpPr>
            <p:nvPr/>
          </p:nvSpPr>
          <p:spPr bwMode="auto">
            <a:xfrm>
              <a:off x="4525394" y="2499254"/>
              <a:ext cx="65797" cy="74570"/>
            </a:xfrm>
            <a:custGeom>
              <a:avLst/>
              <a:gdLst>
                <a:gd name="T0" fmla="*/ 2147483647 w 49"/>
                <a:gd name="T1" fmla="*/ 2147483647 h 56"/>
                <a:gd name="T2" fmla="*/ 2147483647 w 49"/>
                <a:gd name="T3" fmla="*/ 2147483647 h 56"/>
                <a:gd name="T4" fmla="*/ 2147483647 w 49"/>
                <a:gd name="T5" fmla="*/ 2147483647 h 56"/>
                <a:gd name="T6" fmla="*/ 2147483647 w 49"/>
                <a:gd name="T7" fmla="*/ 2147483647 h 56"/>
                <a:gd name="T8" fmla="*/ 2147483647 w 49"/>
                <a:gd name="T9" fmla="*/ 2147483647 h 56"/>
                <a:gd name="T10" fmla="*/ 2147483647 w 49"/>
                <a:gd name="T11" fmla="*/ 2147483647 h 56"/>
                <a:gd name="T12" fmla="*/ 2147483647 w 49"/>
                <a:gd name="T13" fmla="*/ 2147483647 h 56"/>
                <a:gd name="T14" fmla="*/ 2147483647 w 49"/>
                <a:gd name="T15" fmla="*/ 2147483647 h 56"/>
                <a:gd name="T16" fmla="*/ 2147483647 w 49"/>
                <a:gd name="T17" fmla="*/ 2147483647 h 56"/>
                <a:gd name="T18" fmla="*/ 2147483647 w 49"/>
                <a:gd name="T19" fmla="*/ 0 h 56"/>
                <a:gd name="T20" fmla="*/ 2147483647 w 49"/>
                <a:gd name="T21" fmla="*/ 0 h 56"/>
                <a:gd name="T22" fmla="*/ 2147483647 w 49"/>
                <a:gd name="T23" fmla="*/ 0 h 56"/>
                <a:gd name="T24" fmla="*/ 2147483647 w 49"/>
                <a:gd name="T25" fmla="*/ 2147483647 h 56"/>
                <a:gd name="T26" fmla="*/ 2147483647 w 49"/>
                <a:gd name="T27" fmla="*/ 2147483647 h 56"/>
                <a:gd name="T28" fmla="*/ 2147483647 w 49"/>
                <a:gd name="T29" fmla="*/ 2147483647 h 56"/>
                <a:gd name="T30" fmla="*/ 2147483647 w 49"/>
                <a:gd name="T31" fmla="*/ 2147483647 h 56"/>
                <a:gd name="T32" fmla="*/ 0 w 49"/>
                <a:gd name="T33" fmla="*/ 2147483647 h 56"/>
                <a:gd name="T34" fmla="*/ 2147483647 w 49"/>
                <a:gd name="T35" fmla="*/ 2147483647 h 56"/>
                <a:gd name="T36" fmla="*/ 2147483647 w 49"/>
                <a:gd name="T37" fmla="*/ 2147483647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9"/>
                <a:gd name="T58" fmla="*/ 0 h 56"/>
                <a:gd name="T59" fmla="*/ 49 w 49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9" h="56">
                  <a:moveTo>
                    <a:pt x="16" y="48"/>
                  </a:moveTo>
                  <a:lnTo>
                    <a:pt x="24" y="48"/>
                  </a:lnTo>
                  <a:lnTo>
                    <a:pt x="24" y="56"/>
                  </a:lnTo>
                  <a:lnTo>
                    <a:pt x="33" y="56"/>
                  </a:lnTo>
                  <a:lnTo>
                    <a:pt x="33" y="48"/>
                  </a:lnTo>
                  <a:lnTo>
                    <a:pt x="33" y="40"/>
                  </a:lnTo>
                  <a:lnTo>
                    <a:pt x="41" y="32"/>
                  </a:lnTo>
                  <a:lnTo>
                    <a:pt x="41" y="16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4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702"/>
            <p:cNvSpPr>
              <a:spLocks/>
            </p:cNvSpPr>
            <p:nvPr/>
          </p:nvSpPr>
          <p:spPr bwMode="auto">
            <a:xfrm>
              <a:off x="4806128" y="2799726"/>
              <a:ext cx="106372" cy="107468"/>
            </a:xfrm>
            <a:custGeom>
              <a:avLst/>
              <a:gdLst>
                <a:gd name="T0" fmla="*/ 2147483647 w 80"/>
                <a:gd name="T1" fmla="*/ 2147483647 h 80"/>
                <a:gd name="T2" fmla="*/ 2147483647 w 80"/>
                <a:gd name="T3" fmla="*/ 0 h 80"/>
                <a:gd name="T4" fmla="*/ 2147483647 w 80"/>
                <a:gd name="T5" fmla="*/ 2147483647 h 80"/>
                <a:gd name="T6" fmla="*/ 2147483647 w 80"/>
                <a:gd name="T7" fmla="*/ 2147483647 h 80"/>
                <a:gd name="T8" fmla="*/ 2147483647 w 80"/>
                <a:gd name="T9" fmla="*/ 2147483647 h 80"/>
                <a:gd name="T10" fmla="*/ 2147483647 w 80"/>
                <a:gd name="T11" fmla="*/ 2147483647 h 80"/>
                <a:gd name="T12" fmla="*/ 2147483647 w 80"/>
                <a:gd name="T13" fmla="*/ 2147483647 h 80"/>
                <a:gd name="T14" fmla="*/ 2147483647 w 80"/>
                <a:gd name="T15" fmla="*/ 2147483647 h 80"/>
                <a:gd name="T16" fmla="*/ 0 w 80"/>
                <a:gd name="T17" fmla="*/ 2147483647 h 80"/>
                <a:gd name="T18" fmla="*/ 2147483647 w 80"/>
                <a:gd name="T19" fmla="*/ 2147483647 h 80"/>
                <a:gd name="T20" fmla="*/ 2147483647 w 80"/>
                <a:gd name="T21" fmla="*/ 2147483647 h 80"/>
                <a:gd name="T22" fmla="*/ 2147483647 w 80"/>
                <a:gd name="T23" fmla="*/ 2147483647 h 80"/>
                <a:gd name="T24" fmla="*/ 2147483647 w 80"/>
                <a:gd name="T25" fmla="*/ 2147483647 h 80"/>
                <a:gd name="T26" fmla="*/ 2147483647 w 80"/>
                <a:gd name="T27" fmla="*/ 2147483647 h 80"/>
                <a:gd name="T28" fmla="*/ 2147483647 w 80"/>
                <a:gd name="T29" fmla="*/ 2147483647 h 80"/>
                <a:gd name="T30" fmla="*/ 2147483647 w 80"/>
                <a:gd name="T31" fmla="*/ 2147483647 h 80"/>
                <a:gd name="T32" fmla="*/ 2147483647 w 80"/>
                <a:gd name="T33" fmla="*/ 2147483647 h 80"/>
                <a:gd name="T34" fmla="*/ 2147483647 w 80"/>
                <a:gd name="T35" fmla="*/ 2147483647 h 80"/>
                <a:gd name="T36" fmla="*/ 2147483647 w 80"/>
                <a:gd name="T37" fmla="*/ 2147483647 h 80"/>
                <a:gd name="T38" fmla="*/ 2147483647 w 80"/>
                <a:gd name="T39" fmla="*/ 2147483647 h 80"/>
                <a:gd name="T40" fmla="*/ 2147483647 w 80"/>
                <a:gd name="T41" fmla="*/ 2147483647 h 80"/>
                <a:gd name="T42" fmla="*/ 2147483647 w 80"/>
                <a:gd name="T43" fmla="*/ 2147483647 h 80"/>
                <a:gd name="T44" fmla="*/ 2147483647 w 80"/>
                <a:gd name="T45" fmla="*/ 2147483647 h 80"/>
                <a:gd name="T46" fmla="*/ 2147483647 w 80"/>
                <a:gd name="T47" fmla="*/ 2147483647 h 8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80"/>
                <a:gd name="T73" fmla="*/ 0 h 80"/>
                <a:gd name="T74" fmla="*/ 80 w 80"/>
                <a:gd name="T75" fmla="*/ 80 h 8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80" h="80">
                  <a:moveTo>
                    <a:pt x="80" y="8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48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64"/>
                  </a:lnTo>
                  <a:lnTo>
                    <a:pt x="56" y="56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8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703"/>
            <p:cNvSpPr>
              <a:spLocks/>
            </p:cNvSpPr>
            <p:nvPr/>
          </p:nvSpPr>
          <p:spPr bwMode="auto">
            <a:xfrm>
              <a:off x="4546230" y="1833608"/>
              <a:ext cx="441936" cy="525279"/>
            </a:xfrm>
            <a:custGeom>
              <a:avLst/>
              <a:gdLst>
                <a:gd name="T0" fmla="*/ 2147483647 w 329"/>
                <a:gd name="T1" fmla="*/ 2147483647 h 392"/>
                <a:gd name="T2" fmla="*/ 2147483647 w 329"/>
                <a:gd name="T3" fmla="*/ 2147483647 h 392"/>
                <a:gd name="T4" fmla="*/ 2147483647 w 329"/>
                <a:gd name="T5" fmla="*/ 2147483647 h 392"/>
                <a:gd name="T6" fmla="*/ 2147483647 w 329"/>
                <a:gd name="T7" fmla="*/ 2147483647 h 392"/>
                <a:gd name="T8" fmla="*/ 2147483647 w 329"/>
                <a:gd name="T9" fmla="*/ 2147483647 h 392"/>
                <a:gd name="T10" fmla="*/ 2147483647 w 329"/>
                <a:gd name="T11" fmla="*/ 2147483647 h 392"/>
                <a:gd name="T12" fmla="*/ 2147483647 w 329"/>
                <a:gd name="T13" fmla="*/ 2147483647 h 392"/>
                <a:gd name="T14" fmla="*/ 2147483647 w 329"/>
                <a:gd name="T15" fmla="*/ 2147483647 h 392"/>
                <a:gd name="T16" fmla="*/ 2147483647 w 329"/>
                <a:gd name="T17" fmla="*/ 2147483647 h 392"/>
                <a:gd name="T18" fmla="*/ 2147483647 w 329"/>
                <a:gd name="T19" fmla="*/ 2147483647 h 392"/>
                <a:gd name="T20" fmla="*/ 2147483647 w 329"/>
                <a:gd name="T21" fmla="*/ 2147483647 h 392"/>
                <a:gd name="T22" fmla="*/ 2147483647 w 329"/>
                <a:gd name="T23" fmla="*/ 2147483647 h 392"/>
                <a:gd name="T24" fmla="*/ 2147483647 w 329"/>
                <a:gd name="T25" fmla="*/ 2147483647 h 392"/>
                <a:gd name="T26" fmla="*/ 2147483647 w 329"/>
                <a:gd name="T27" fmla="*/ 2147483647 h 392"/>
                <a:gd name="T28" fmla="*/ 2147483647 w 329"/>
                <a:gd name="T29" fmla="*/ 2147483647 h 392"/>
                <a:gd name="T30" fmla="*/ 2147483647 w 329"/>
                <a:gd name="T31" fmla="*/ 2147483647 h 392"/>
                <a:gd name="T32" fmla="*/ 2147483647 w 329"/>
                <a:gd name="T33" fmla="*/ 2147483647 h 392"/>
                <a:gd name="T34" fmla="*/ 2147483647 w 329"/>
                <a:gd name="T35" fmla="*/ 2147483647 h 392"/>
                <a:gd name="T36" fmla="*/ 2147483647 w 329"/>
                <a:gd name="T37" fmla="*/ 2147483647 h 392"/>
                <a:gd name="T38" fmla="*/ 2147483647 w 329"/>
                <a:gd name="T39" fmla="*/ 2147483647 h 392"/>
                <a:gd name="T40" fmla="*/ 2147483647 w 329"/>
                <a:gd name="T41" fmla="*/ 2147483647 h 392"/>
                <a:gd name="T42" fmla="*/ 2147483647 w 329"/>
                <a:gd name="T43" fmla="*/ 2147483647 h 392"/>
                <a:gd name="T44" fmla="*/ 2147483647 w 329"/>
                <a:gd name="T45" fmla="*/ 2147483647 h 392"/>
                <a:gd name="T46" fmla="*/ 2147483647 w 329"/>
                <a:gd name="T47" fmla="*/ 2147483647 h 392"/>
                <a:gd name="T48" fmla="*/ 2147483647 w 329"/>
                <a:gd name="T49" fmla="*/ 2147483647 h 392"/>
                <a:gd name="T50" fmla="*/ 2147483647 w 329"/>
                <a:gd name="T51" fmla="*/ 2147483647 h 392"/>
                <a:gd name="T52" fmla="*/ 2147483647 w 329"/>
                <a:gd name="T53" fmla="*/ 2147483647 h 392"/>
                <a:gd name="T54" fmla="*/ 2147483647 w 329"/>
                <a:gd name="T55" fmla="*/ 2147483647 h 392"/>
                <a:gd name="T56" fmla="*/ 2147483647 w 329"/>
                <a:gd name="T57" fmla="*/ 2147483647 h 392"/>
                <a:gd name="T58" fmla="*/ 2147483647 w 329"/>
                <a:gd name="T59" fmla="*/ 2147483647 h 392"/>
                <a:gd name="T60" fmla="*/ 2147483647 w 329"/>
                <a:gd name="T61" fmla="*/ 2147483647 h 392"/>
                <a:gd name="T62" fmla="*/ 2147483647 w 329"/>
                <a:gd name="T63" fmla="*/ 2147483647 h 392"/>
                <a:gd name="T64" fmla="*/ 2147483647 w 329"/>
                <a:gd name="T65" fmla="*/ 2147483647 h 392"/>
                <a:gd name="T66" fmla="*/ 2147483647 w 329"/>
                <a:gd name="T67" fmla="*/ 2147483647 h 392"/>
                <a:gd name="T68" fmla="*/ 2147483647 w 329"/>
                <a:gd name="T69" fmla="*/ 2147483647 h 392"/>
                <a:gd name="T70" fmla="*/ 2147483647 w 329"/>
                <a:gd name="T71" fmla="*/ 2147483647 h 392"/>
                <a:gd name="T72" fmla="*/ 2147483647 w 329"/>
                <a:gd name="T73" fmla="*/ 2147483647 h 392"/>
                <a:gd name="T74" fmla="*/ 2147483647 w 329"/>
                <a:gd name="T75" fmla="*/ 2147483647 h 392"/>
                <a:gd name="T76" fmla="*/ 0 w 329"/>
                <a:gd name="T77" fmla="*/ 2147483647 h 392"/>
                <a:gd name="T78" fmla="*/ 2147483647 w 329"/>
                <a:gd name="T79" fmla="*/ 2147483647 h 392"/>
                <a:gd name="T80" fmla="*/ 2147483647 w 329"/>
                <a:gd name="T81" fmla="*/ 2147483647 h 392"/>
                <a:gd name="T82" fmla="*/ 2147483647 w 329"/>
                <a:gd name="T83" fmla="*/ 2147483647 h 392"/>
                <a:gd name="T84" fmla="*/ 2147483647 w 329"/>
                <a:gd name="T85" fmla="*/ 2147483647 h 392"/>
                <a:gd name="T86" fmla="*/ 2147483647 w 329"/>
                <a:gd name="T87" fmla="*/ 2147483647 h 39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29"/>
                <a:gd name="T133" fmla="*/ 0 h 392"/>
                <a:gd name="T134" fmla="*/ 329 w 329"/>
                <a:gd name="T135" fmla="*/ 392 h 39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29" h="392">
                  <a:moveTo>
                    <a:pt x="89" y="352"/>
                  </a:moveTo>
                  <a:lnTo>
                    <a:pt x="97" y="344"/>
                  </a:lnTo>
                  <a:lnTo>
                    <a:pt x="97" y="328"/>
                  </a:lnTo>
                  <a:lnTo>
                    <a:pt x="97" y="320"/>
                  </a:lnTo>
                  <a:lnTo>
                    <a:pt x="105" y="312"/>
                  </a:lnTo>
                  <a:lnTo>
                    <a:pt x="97" y="304"/>
                  </a:lnTo>
                  <a:lnTo>
                    <a:pt x="89" y="280"/>
                  </a:lnTo>
                  <a:lnTo>
                    <a:pt x="97" y="264"/>
                  </a:lnTo>
                  <a:lnTo>
                    <a:pt x="97" y="248"/>
                  </a:lnTo>
                  <a:lnTo>
                    <a:pt x="105" y="240"/>
                  </a:lnTo>
                  <a:lnTo>
                    <a:pt x="121" y="240"/>
                  </a:lnTo>
                  <a:lnTo>
                    <a:pt x="121" y="224"/>
                  </a:lnTo>
                  <a:lnTo>
                    <a:pt x="113" y="216"/>
                  </a:lnTo>
                  <a:lnTo>
                    <a:pt x="121" y="200"/>
                  </a:lnTo>
                  <a:lnTo>
                    <a:pt x="129" y="176"/>
                  </a:lnTo>
                  <a:lnTo>
                    <a:pt x="137" y="176"/>
                  </a:lnTo>
                  <a:lnTo>
                    <a:pt x="145" y="152"/>
                  </a:lnTo>
                  <a:lnTo>
                    <a:pt x="153" y="144"/>
                  </a:lnTo>
                  <a:lnTo>
                    <a:pt x="145" y="128"/>
                  </a:lnTo>
                  <a:lnTo>
                    <a:pt x="153" y="120"/>
                  </a:lnTo>
                  <a:lnTo>
                    <a:pt x="161" y="112"/>
                  </a:lnTo>
                  <a:lnTo>
                    <a:pt x="169" y="112"/>
                  </a:lnTo>
                  <a:lnTo>
                    <a:pt x="177" y="96"/>
                  </a:lnTo>
                  <a:lnTo>
                    <a:pt x="185" y="96"/>
                  </a:lnTo>
                  <a:lnTo>
                    <a:pt x="193" y="96"/>
                  </a:lnTo>
                  <a:lnTo>
                    <a:pt x="193" y="88"/>
                  </a:lnTo>
                  <a:lnTo>
                    <a:pt x="201" y="80"/>
                  </a:lnTo>
                  <a:lnTo>
                    <a:pt x="209" y="80"/>
                  </a:lnTo>
                  <a:lnTo>
                    <a:pt x="209" y="72"/>
                  </a:lnTo>
                  <a:lnTo>
                    <a:pt x="217" y="80"/>
                  </a:lnTo>
                  <a:lnTo>
                    <a:pt x="225" y="88"/>
                  </a:lnTo>
                  <a:lnTo>
                    <a:pt x="233" y="88"/>
                  </a:lnTo>
                  <a:lnTo>
                    <a:pt x="249" y="88"/>
                  </a:lnTo>
                  <a:lnTo>
                    <a:pt x="265" y="80"/>
                  </a:lnTo>
                  <a:lnTo>
                    <a:pt x="273" y="56"/>
                  </a:lnTo>
                  <a:lnTo>
                    <a:pt x="281" y="48"/>
                  </a:lnTo>
                  <a:lnTo>
                    <a:pt x="297" y="48"/>
                  </a:lnTo>
                  <a:lnTo>
                    <a:pt x="313" y="56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21" y="64"/>
                  </a:lnTo>
                  <a:lnTo>
                    <a:pt x="329" y="56"/>
                  </a:lnTo>
                  <a:lnTo>
                    <a:pt x="321" y="48"/>
                  </a:lnTo>
                  <a:lnTo>
                    <a:pt x="321" y="40"/>
                  </a:lnTo>
                  <a:lnTo>
                    <a:pt x="329" y="24"/>
                  </a:lnTo>
                  <a:lnTo>
                    <a:pt x="321" y="16"/>
                  </a:lnTo>
                  <a:lnTo>
                    <a:pt x="305" y="0"/>
                  </a:lnTo>
                  <a:lnTo>
                    <a:pt x="289" y="16"/>
                  </a:lnTo>
                  <a:lnTo>
                    <a:pt x="273" y="8"/>
                  </a:lnTo>
                  <a:lnTo>
                    <a:pt x="265" y="8"/>
                  </a:lnTo>
                  <a:lnTo>
                    <a:pt x="249" y="8"/>
                  </a:lnTo>
                  <a:lnTo>
                    <a:pt x="233" y="24"/>
                  </a:lnTo>
                  <a:lnTo>
                    <a:pt x="225" y="24"/>
                  </a:lnTo>
                  <a:lnTo>
                    <a:pt x="217" y="24"/>
                  </a:lnTo>
                  <a:lnTo>
                    <a:pt x="209" y="32"/>
                  </a:lnTo>
                  <a:lnTo>
                    <a:pt x="201" y="32"/>
                  </a:lnTo>
                  <a:lnTo>
                    <a:pt x="193" y="56"/>
                  </a:lnTo>
                  <a:lnTo>
                    <a:pt x="169" y="56"/>
                  </a:lnTo>
                  <a:lnTo>
                    <a:pt x="161" y="80"/>
                  </a:lnTo>
                  <a:lnTo>
                    <a:pt x="161" y="88"/>
                  </a:lnTo>
                  <a:lnTo>
                    <a:pt x="145" y="88"/>
                  </a:lnTo>
                  <a:lnTo>
                    <a:pt x="129" y="112"/>
                  </a:lnTo>
                  <a:lnTo>
                    <a:pt x="129" y="128"/>
                  </a:lnTo>
                  <a:lnTo>
                    <a:pt x="113" y="152"/>
                  </a:lnTo>
                  <a:lnTo>
                    <a:pt x="105" y="168"/>
                  </a:lnTo>
                  <a:lnTo>
                    <a:pt x="97" y="184"/>
                  </a:lnTo>
                  <a:lnTo>
                    <a:pt x="89" y="200"/>
                  </a:lnTo>
                  <a:lnTo>
                    <a:pt x="65" y="240"/>
                  </a:lnTo>
                  <a:lnTo>
                    <a:pt x="49" y="256"/>
                  </a:lnTo>
                  <a:lnTo>
                    <a:pt x="33" y="264"/>
                  </a:lnTo>
                  <a:lnTo>
                    <a:pt x="25" y="280"/>
                  </a:lnTo>
                  <a:lnTo>
                    <a:pt x="17" y="288"/>
                  </a:lnTo>
                  <a:lnTo>
                    <a:pt x="8" y="296"/>
                  </a:lnTo>
                  <a:lnTo>
                    <a:pt x="8" y="304"/>
                  </a:lnTo>
                  <a:lnTo>
                    <a:pt x="0" y="320"/>
                  </a:lnTo>
                  <a:lnTo>
                    <a:pt x="0" y="336"/>
                  </a:lnTo>
                  <a:lnTo>
                    <a:pt x="8" y="352"/>
                  </a:lnTo>
                  <a:lnTo>
                    <a:pt x="8" y="368"/>
                  </a:lnTo>
                  <a:lnTo>
                    <a:pt x="8" y="384"/>
                  </a:lnTo>
                  <a:lnTo>
                    <a:pt x="25" y="392"/>
                  </a:lnTo>
                  <a:lnTo>
                    <a:pt x="41" y="392"/>
                  </a:lnTo>
                  <a:lnTo>
                    <a:pt x="65" y="376"/>
                  </a:lnTo>
                  <a:lnTo>
                    <a:pt x="73" y="368"/>
                  </a:lnTo>
                  <a:lnTo>
                    <a:pt x="81" y="368"/>
                  </a:lnTo>
                  <a:lnTo>
                    <a:pt x="81" y="376"/>
                  </a:lnTo>
                  <a:lnTo>
                    <a:pt x="81" y="368"/>
                  </a:lnTo>
                  <a:lnTo>
                    <a:pt x="89" y="35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704"/>
            <p:cNvSpPr>
              <a:spLocks/>
            </p:cNvSpPr>
            <p:nvPr/>
          </p:nvSpPr>
          <p:spPr bwMode="auto">
            <a:xfrm>
              <a:off x="4654795" y="1941076"/>
              <a:ext cx="214937" cy="504443"/>
            </a:xfrm>
            <a:custGeom>
              <a:avLst/>
              <a:gdLst>
                <a:gd name="T0" fmla="*/ 2147483647 w 160"/>
                <a:gd name="T1" fmla="*/ 2147483647 h 376"/>
                <a:gd name="T2" fmla="*/ 2147483647 w 160"/>
                <a:gd name="T3" fmla="*/ 2147483647 h 376"/>
                <a:gd name="T4" fmla="*/ 2147483647 w 160"/>
                <a:gd name="T5" fmla="*/ 2147483647 h 376"/>
                <a:gd name="T6" fmla="*/ 2147483647 w 160"/>
                <a:gd name="T7" fmla="*/ 2147483647 h 376"/>
                <a:gd name="T8" fmla="*/ 2147483647 w 160"/>
                <a:gd name="T9" fmla="*/ 0 h 376"/>
                <a:gd name="T10" fmla="*/ 2147483647 w 160"/>
                <a:gd name="T11" fmla="*/ 2147483647 h 376"/>
                <a:gd name="T12" fmla="*/ 2147483647 w 160"/>
                <a:gd name="T13" fmla="*/ 2147483647 h 376"/>
                <a:gd name="T14" fmla="*/ 2147483647 w 160"/>
                <a:gd name="T15" fmla="*/ 2147483647 h 376"/>
                <a:gd name="T16" fmla="*/ 2147483647 w 160"/>
                <a:gd name="T17" fmla="*/ 2147483647 h 376"/>
                <a:gd name="T18" fmla="*/ 2147483647 w 160"/>
                <a:gd name="T19" fmla="*/ 2147483647 h 376"/>
                <a:gd name="T20" fmla="*/ 2147483647 w 160"/>
                <a:gd name="T21" fmla="*/ 2147483647 h 376"/>
                <a:gd name="T22" fmla="*/ 2147483647 w 160"/>
                <a:gd name="T23" fmla="*/ 2147483647 h 376"/>
                <a:gd name="T24" fmla="*/ 2147483647 w 160"/>
                <a:gd name="T25" fmla="*/ 2147483647 h 376"/>
                <a:gd name="T26" fmla="*/ 2147483647 w 160"/>
                <a:gd name="T27" fmla="*/ 2147483647 h 376"/>
                <a:gd name="T28" fmla="*/ 2147483647 w 160"/>
                <a:gd name="T29" fmla="*/ 2147483647 h 376"/>
                <a:gd name="T30" fmla="*/ 2147483647 w 160"/>
                <a:gd name="T31" fmla="*/ 2147483647 h 376"/>
                <a:gd name="T32" fmla="*/ 2147483647 w 160"/>
                <a:gd name="T33" fmla="*/ 2147483647 h 376"/>
                <a:gd name="T34" fmla="*/ 2147483647 w 160"/>
                <a:gd name="T35" fmla="*/ 2147483647 h 376"/>
                <a:gd name="T36" fmla="*/ 0 w 160"/>
                <a:gd name="T37" fmla="*/ 2147483647 h 376"/>
                <a:gd name="T38" fmla="*/ 2147483647 w 160"/>
                <a:gd name="T39" fmla="*/ 2147483647 h 376"/>
                <a:gd name="T40" fmla="*/ 2147483647 w 160"/>
                <a:gd name="T41" fmla="*/ 2147483647 h 376"/>
                <a:gd name="T42" fmla="*/ 2147483647 w 160"/>
                <a:gd name="T43" fmla="*/ 2147483647 h 376"/>
                <a:gd name="T44" fmla="*/ 2147483647 w 160"/>
                <a:gd name="T45" fmla="*/ 2147483647 h 376"/>
                <a:gd name="T46" fmla="*/ 2147483647 w 160"/>
                <a:gd name="T47" fmla="*/ 2147483647 h 376"/>
                <a:gd name="T48" fmla="*/ 2147483647 w 160"/>
                <a:gd name="T49" fmla="*/ 2147483647 h 376"/>
                <a:gd name="T50" fmla="*/ 2147483647 w 160"/>
                <a:gd name="T51" fmla="*/ 2147483647 h 376"/>
                <a:gd name="T52" fmla="*/ 2147483647 w 160"/>
                <a:gd name="T53" fmla="*/ 2147483647 h 376"/>
                <a:gd name="T54" fmla="*/ 2147483647 w 160"/>
                <a:gd name="T55" fmla="*/ 2147483647 h 376"/>
                <a:gd name="T56" fmla="*/ 2147483647 w 160"/>
                <a:gd name="T57" fmla="*/ 2147483647 h 376"/>
                <a:gd name="T58" fmla="*/ 2147483647 w 160"/>
                <a:gd name="T59" fmla="*/ 2147483647 h 376"/>
                <a:gd name="T60" fmla="*/ 2147483647 w 160"/>
                <a:gd name="T61" fmla="*/ 2147483647 h 376"/>
                <a:gd name="T62" fmla="*/ 2147483647 w 160"/>
                <a:gd name="T63" fmla="*/ 2147483647 h 376"/>
                <a:gd name="T64" fmla="*/ 2147483647 w 160"/>
                <a:gd name="T65" fmla="*/ 2147483647 h 376"/>
                <a:gd name="T66" fmla="*/ 2147483647 w 160"/>
                <a:gd name="T67" fmla="*/ 2147483647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0"/>
                <a:gd name="T103" fmla="*/ 0 h 376"/>
                <a:gd name="T104" fmla="*/ 160 w 160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0" h="376">
                  <a:moveTo>
                    <a:pt x="160" y="88"/>
                  </a:moveTo>
                  <a:lnTo>
                    <a:pt x="160" y="80"/>
                  </a:lnTo>
                  <a:lnTo>
                    <a:pt x="160" y="72"/>
                  </a:lnTo>
                  <a:lnTo>
                    <a:pt x="160" y="56"/>
                  </a:lnTo>
                  <a:lnTo>
                    <a:pt x="160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lnTo>
                    <a:pt x="128" y="8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16"/>
                  </a:lnTo>
                  <a:lnTo>
                    <a:pt x="88" y="32"/>
                  </a:lnTo>
                  <a:lnTo>
                    <a:pt x="80" y="32"/>
                  </a:lnTo>
                  <a:lnTo>
                    <a:pt x="72" y="40"/>
                  </a:lnTo>
                  <a:lnTo>
                    <a:pt x="64" y="48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96"/>
                  </a:lnTo>
                  <a:lnTo>
                    <a:pt x="48" y="96"/>
                  </a:lnTo>
                  <a:lnTo>
                    <a:pt x="40" y="120"/>
                  </a:lnTo>
                  <a:lnTo>
                    <a:pt x="32" y="136"/>
                  </a:lnTo>
                  <a:lnTo>
                    <a:pt x="40" y="144"/>
                  </a:lnTo>
                  <a:lnTo>
                    <a:pt x="40" y="160"/>
                  </a:lnTo>
                  <a:lnTo>
                    <a:pt x="24" y="160"/>
                  </a:lnTo>
                  <a:lnTo>
                    <a:pt x="16" y="168"/>
                  </a:lnTo>
                  <a:lnTo>
                    <a:pt x="16" y="184"/>
                  </a:lnTo>
                  <a:lnTo>
                    <a:pt x="8" y="200"/>
                  </a:lnTo>
                  <a:lnTo>
                    <a:pt x="16" y="224"/>
                  </a:lnTo>
                  <a:lnTo>
                    <a:pt x="24" y="232"/>
                  </a:lnTo>
                  <a:lnTo>
                    <a:pt x="16" y="240"/>
                  </a:lnTo>
                  <a:lnTo>
                    <a:pt x="16" y="248"/>
                  </a:lnTo>
                  <a:lnTo>
                    <a:pt x="16" y="264"/>
                  </a:lnTo>
                  <a:lnTo>
                    <a:pt x="8" y="272"/>
                  </a:lnTo>
                  <a:lnTo>
                    <a:pt x="0" y="288"/>
                  </a:lnTo>
                  <a:lnTo>
                    <a:pt x="0" y="296"/>
                  </a:lnTo>
                  <a:lnTo>
                    <a:pt x="8" y="312"/>
                  </a:lnTo>
                  <a:lnTo>
                    <a:pt x="8" y="328"/>
                  </a:lnTo>
                  <a:lnTo>
                    <a:pt x="16" y="352"/>
                  </a:lnTo>
                  <a:lnTo>
                    <a:pt x="16" y="360"/>
                  </a:lnTo>
                  <a:lnTo>
                    <a:pt x="24" y="368"/>
                  </a:lnTo>
                  <a:lnTo>
                    <a:pt x="24" y="376"/>
                  </a:lnTo>
                  <a:lnTo>
                    <a:pt x="40" y="376"/>
                  </a:lnTo>
                  <a:lnTo>
                    <a:pt x="40" y="368"/>
                  </a:lnTo>
                  <a:lnTo>
                    <a:pt x="48" y="360"/>
                  </a:lnTo>
                  <a:lnTo>
                    <a:pt x="64" y="360"/>
                  </a:lnTo>
                  <a:lnTo>
                    <a:pt x="72" y="344"/>
                  </a:lnTo>
                  <a:lnTo>
                    <a:pt x="72" y="312"/>
                  </a:lnTo>
                  <a:lnTo>
                    <a:pt x="72" y="296"/>
                  </a:lnTo>
                  <a:lnTo>
                    <a:pt x="80" y="296"/>
                  </a:lnTo>
                  <a:lnTo>
                    <a:pt x="96" y="288"/>
                  </a:lnTo>
                  <a:lnTo>
                    <a:pt x="96" y="272"/>
                  </a:lnTo>
                  <a:lnTo>
                    <a:pt x="88" y="256"/>
                  </a:lnTo>
                  <a:lnTo>
                    <a:pt x="80" y="248"/>
                  </a:lnTo>
                  <a:lnTo>
                    <a:pt x="80" y="224"/>
                  </a:lnTo>
                  <a:lnTo>
                    <a:pt x="80" y="200"/>
                  </a:lnTo>
                  <a:lnTo>
                    <a:pt x="96" y="184"/>
                  </a:lnTo>
                  <a:lnTo>
                    <a:pt x="104" y="176"/>
                  </a:lnTo>
                  <a:lnTo>
                    <a:pt x="128" y="160"/>
                  </a:lnTo>
                  <a:lnTo>
                    <a:pt x="136" y="144"/>
                  </a:lnTo>
                  <a:lnTo>
                    <a:pt x="128" y="136"/>
                  </a:lnTo>
                  <a:lnTo>
                    <a:pt x="136" y="120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60" y="104"/>
                  </a:lnTo>
                  <a:lnTo>
                    <a:pt x="160" y="8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Freeform 705"/>
            <p:cNvSpPr>
              <a:spLocks/>
            </p:cNvSpPr>
            <p:nvPr/>
          </p:nvSpPr>
          <p:spPr bwMode="auto">
            <a:xfrm>
              <a:off x="4837930" y="2531056"/>
              <a:ext cx="311439" cy="203971"/>
            </a:xfrm>
            <a:custGeom>
              <a:avLst/>
              <a:gdLst>
                <a:gd name="T0" fmla="*/ 2147483647 w 232"/>
                <a:gd name="T1" fmla="*/ 2147483647 h 152"/>
                <a:gd name="T2" fmla="*/ 2147483647 w 232"/>
                <a:gd name="T3" fmla="*/ 2147483647 h 152"/>
                <a:gd name="T4" fmla="*/ 2147483647 w 232"/>
                <a:gd name="T5" fmla="*/ 2147483647 h 152"/>
                <a:gd name="T6" fmla="*/ 2147483647 w 232"/>
                <a:gd name="T7" fmla="*/ 2147483647 h 152"/>
                <a:gd name="T8" fmla="*/ 2147483647 w 232"/>
                <a:gd name="T9" fmla="*/ 2147483647 h 152"/>
                <a:gd name="T10" fmla="*/ 2147483647 w 232"/>
                <a:gd name="T11" fmla="*/ 2147483647 h 152"/>
                <a:gd name="T12" fmla="*/ 2147483647 w 232"/>
                <a:gd name="T13" fmla="*/ 2147483647 h 152"/>
                <a:gd name="T14" fmla="*/ 2147483647 w 232"/>
                <a:gd name="T15" fmla="*/ 2147483647 h 152"/>
                <a:gd name="T16" fmla="*/ 2147483647 w 232"/>
                <a:gd name="T17" fmla="*/ 2147483647 h 152"/>
                <a:gd name="T18" fmla="*/ 2147483647 w 232"/>
                <a:gd name="T19" fmla="*/ 2147483647 h 152"/>
                <a:gd name="T20" fmla="*/ 2147483647 w 232"/>
                <a:gd name="T21" fmla="*/ 2147483647 h 152"/>
                <a:gd name="T22" fmla="*/ 2147483647 w 232"/>
                <a:gd name="T23" fmla="*/ 0 h 152"/>
                <a:gd name="T24" fmla="*/ 2147483647 w 232"/>
                <a:gd name="T25" fmla="*/ 0 h 152"/>
                <a:gd name="T26" fmla="*/ 2147483647 w 232"/>
                <a:gd name="T27" fmla="*/ 2147483647 h 152"/>
                <a:gd name="T28" fmla="*/ 2147483647 w 232"/>
                <a:gd name="T29" fmla="*/ 2147483647 h 152"/>
                <a:gd name="T30" fmla="*/ 2147483647 w 232"/>
                <a:gd name="T31" fmla="*/ 2147483647 h 152"/>
                <a:gd name="T32" fmla="*/ 2147483647 w 232"/>
                <a:gd name="T33" fmla="*/ 2147483647 h 152"/>
                <a:gd name="T34" fmla="*/ 2147483647 w 232"/>
                <a:gd name="T35" fmla="*/ 2147483647 h 152"/>
                <a:gd name="T36" fmla="*/ 2147483647 w 232"/>
                <a:gd name="T37" fmla="*/ 2147483647 h 152"/>
                <a:gd name="T38" fmla="*/ 2147483647 w 232"/>
                <a:gd name="T39" fmla="*/ 2147483647 h 152"/>
                <a:gd name="T40" fmla="*/ 2147483647 w 232"/>
                <a:gd name="T41" fmla="*/ 2147483647 h 152"/>
                <a:gd name="T42" fmla="*/ 2147483647 w 232"/>
                <a:gd name="T43" fmla="*/ 2147483647 h 152"/>
                <a:gd name="T44" fmla="*/ 0 w 232"/>
                <a:gd name="T45" fmla="*/ 2147483647 h 152"/>
                <a:gd name="T46" fmla="*/ 0 w 232"/>
                <a:gd name="T47" fmla="*/ 2147483647 h 152"/>
                <a:gd name="T48" fmla="*/ 2147483647 w 232"/>
                <a:gd name="T49" fmla="*/ 2147483647 h 152"/>
                <a:gd name="T50" fmla="*/ 2147483647 w 232"/>
                <a:gd name="T51" fmla="*/ 2147483647 h 152"/>
                <a:gd name="T52" fmla="*/ 2147483647 w 232"/>
                <a:gd name="T53" fmla="*/ 2147483647 h 152"/>
                <a:gd name="T54" fmla="*/ 2147483647 w 232"/>
                <a:gd name="T55" fmla="*/ 2147483647 h 152"/>
                <a:gd name="T56" fmla="*/ 2147483647 w 232"/>
                <a:gd name="T57" fmla="*/ 2147483647 h 152"/>
                <a:gd name="T58" fmla="*/ 2147483647 w 232"/>
                <a:gd name="T59" fmla="*/ 2147483647 h 152"/>
                <a:gd name="T60" fmla="*/ 2147483647 w 232"/>
                <a:gd name="T61" fmla="*/ 2147483647 h 152"/>
                <a:gd name="T62" fmla="*/ 2147483647 w 232"/>
                <a:gd name="T63" fmla="*/ 2147483647 h 152"/>
                <a:gd name="T64" fmla="*/ 2147483647 w 232"/>
                <a:gd name="T65" fmla="*/ 2147483647 h 152"/>
                <a:gd name="T66" fmla="*/ 2147483647 w 232"/>
                <a:gd name="T67" fmla="*/ 2147483647 h 152"/>
                <a:gd name="T68" fmla="*/ 2147483647 w 232"/>
                <a:gd name="T69" fmla="*/ 2147483647 h 152"/>
                <a:gd name="T70" fmla="*/ 2147483647 w 232"/>
                <a:gd name="T71" fmla="*/ 2147483647 h 152"/>
                <a:gd name="T72" fmla="*/ 2147483647 w 232"/>
                <a:gd name="T73" fmla="*/ 2147483647 h 152"/>
                <a:gd name="T74" fmla="*/ 2147483647 w 232"/>
                <a:gd name="T75" fmla="*/ 2147483647 h 152"/>
                <a:gd name="T76" fmla="*/ 2147483647 w 232"/>
                <a:gd name="T77" fmla="*/ 2147483647 h 152"/>
                <a:gd name="T78" fmla="*/ 2147483647 w 232"/>
                <a:gd name="T79" fmla="*/ 2147483647 h 152"/>
                <a:gd name="T80" fmla="*/ 2147483647 w 232"/>
                <a:gd name="T81" fmla="*/ 2147483647 h 152"/>
                <a:gd name="T82" fmla="*/ 2147483647 w 232"/>
                <a:gd name="T83" fmla="*/ 2147483647 h 152"/>
                <a:gd name="T84" fmla="*/ 2147483647 w 232"/>
                <a:gd name="T85" fmla="*/ 2147483647 h 152"/>
                <a:gd name="T86" fmla="*/ 2147483647 w 232"/>
                <a:gd name="T87" fmla="*/ 2147483647 h 152"/>
                <a:gd name="T88" fmla="*/ 2147483647 w 232"/>
                <a:gd name="T89" fmla="*/ 2147483647 h 15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32"/>
                <a:gd name="T136" fmla="*/ 0 h 152"/>
                <a:gd name="T137" fmla="*/ 232 w 232"/>
                <a:gd name="T138" fmla="*/ 152 h 15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32" h="152">
                  <a:moveTo>
                    <a:pt x="216" y="88"/>
                  </a:moveTo>
                  <a:lnTo>
                    <a:pt x="224" y="88"/>
                  </a:lnTo>
                  <a:lnTo>
                    <a:pt x="232" y="64"/>
                  </a:lnTo>
                  <a:lnTo>
                    <a:pt x="232" y="56"/>
                  </a:lnTo>
                  <a:lnTo>
                    <a:pt x="208" y="48"/>
                  </a:lnTo>
                  <a:lnTo>
                    <a:pt x="192" y="40"/>
                  </a:lnTo>
                  <a:lnTo>
                    <a:pt x="184" y="40"/>
                  </a:lnTo>
                  <a:lnTo>
                    <a:pt x="168" y="32"/>
                  </a:lnTo>
                  <a:lnTo>
                    <a:pt x="160" y="16"/>
                  </a:lnTo>
                  <a:lnTo>
                    <a:pt x="136" y="8"/>
                  </a:lnTo>
                  <a:lnTo>
                    <a:pt x="128" y="8"/>
                  </a:lnTo>
                  <a:lnTo>
                    <a:pt x="128" y="0"/>
                  </a:lnTo>
                  <a:lnTo>
                    <a:pt x="120" y="0"/>
                  </a:lnTo>
                  <a:lnTo>
                    <a:pt x="112" y="24"/>
                  </a:lnTo>
                  <a:lnTo>
                    <a:pt x="96" y="24"/>
                  </a:lnTo>
                  <a:lnTo>
                    <a:pt x="72" y="24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16"/>
                  </a:lnTo>
                  <a:lnTo>
                    <a:pt x="24" y="32"/>
                  </a:lnTo>
                  <a:lnTo>
                    <a:pt x="16" y="40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88"/>
                  </a:lnTo>
                  <a:lnTo>
                    <a:pt x="48" y="80"/>
                  </a:lnTo>
                  <a:lnTo>
                    <a:pt x="72" y="80"/>
                  </a:lnTo>
                  <a:lnTo>
                    <a:pt x="96" y="96"/>
                  </a:lnTo>
                  <a:lnTo>
                    <a:pt x="104" y="112"/>
                  </a:lnTo>
                  <a:lnTo>
                    <a:pt x="88" y="120"/>
                  </a:lnTo>
                  <a:lnTo>
                    <a:pt x="88" y="136"/>
                  </a:lnTo>
                  <a:lnTo>
                    <a:pt x="96" y="136"/>
                  </a:lnTo>
                  <a:lnTo>
                    <a:pt x="104" y="128"/>
                  </a:lnTo>
                  <a:lnTo>
                    <a:pt x="120" y="120"/>
                  </a:lnTo>
                  <a:lnTo>
                    <a:pt x="136" y="120"/>
                  </a:lnTo>
                  <a:lnTo>
                    <a:pt x="144" y="128"/>
                  </a:lnTo>
                  <a:lnTo>
                    <a:pt x="136" y="136"/>
                  </a:lnTo>
                  <a:lnTo>
                    <a:pt x="152" y="152"/>
                  </a:lnTo>
                  <a:lnTo>
                    <a:pt x="184" y="136"/>
                  </a:lnTo>
                  <a:lnTo>
                    <a:pt x="168" y="128"/>
                  </a:lnTo>
                  <a:lnTo>
                    <a:pt x="176" y="112"/>
                  </a:lnTo>
                  <a:lnTo>
                    <a:pt x="200" y="112"/>
                  </a:lnTo>
                  <a:lnTo>
                    <a:pt x="208" y="104"/>
                  </a:lnTo>
                  <a:lnTo>
                    <a:pt x="216" y="8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706"/>
            <p:cNvSpPr>
              <a:spLocks/>
            </p:cNvSpPr>
            <p:nvPr/>
          </p:nvSpPr>
          <p:spPr bwMode="auto">
            <a:xfrm>
              <a:off x="5019968" y="2531056"/>
              <a:ext cx="32898" cy="20835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16"/>
                <a:gd name="T14" fmla="*/ 24 w 24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707"/>
            <p:cNvSpPr>
              <a:spLocks/>
            </p:cNvSpPr>
            <p:nvPr/>
          </p:nvSpPr>
          <p:spPr bwMode="auto">
            <a:xfrm>
              <a:off x="4806128" y="2799726"/>
              <a:ext cx="106372" cy="107468"/>
            </a:xfrm>
            <a:custGeom>
              <a:avLst/>
              <a:gdLst>
                <a:gd name="T0" fmla="*/ 2147483647 w 80"/>
                <a:gd name="T1" fmla="*/ 2147483647 h 80"/>
                <a:gd name="T2" fmla="*/ 2147483647 w 80"/>
                <a:gd name="T3" fmla="*/ 0 h 80"/>
                <a:gd name="T4" fmla="*/ 2147483647 w 80"/>
                <a:gd name="T5" fmla="*/ 2147483647 h 80"/>
                <a:gd name="T6" fmla="*/ 2147483647 w 80"/>
                <a:gd name="T7" fmla="*/ 2147483647 h 80"/>
                <a:gd name="T8" fmla="*/ 2147483647 w 80"/>
                <a:gd name="T9" fmla="*/ 2147483647 h 80"/>
                <a:gd name="T10" fmla="*/ 2147483647 w 80"/>
                <a:gd name="T11" fmla="*/ 2147483647 h 80"/>
                <a:gd name="T12" fmla="*/ 2147483647 w 80"/>
                <a:gd name="T13" fmla="*/ 2147483647 h 80"/>
                <a:gd name="T14" fmla="*/ 2147483647 w 80"/>
                <a:gd name="T15" fmla="*/ 2147483647 h 80"/>
                <a:gd name="T16" fmla="*/ 2147483647 w 80"/>
                <a:gd name="T17" fmla="*/ 2147483647 h 80"/>
                <a:gd name="T18" fmla="*/ 2147483647 w 80"/>
                <a:gd name="T19" fmla="*/ 2147483647 h 80"/>
                <a:gd name="T20" fmla="*/ 0 w 80"/>
                <a:gd name="T21" fmla="*/ 2147483647 h 80"/>
                <a:gd name="T22" fmla="*/ 2147483647 w 80"/>
                <a:gd name="T23" fmla="*/ 2147483647 h 80"/>
                <a:gd name="T24" fmla="*/ 2147483647 w 80"/>
                <a:gd name="T25" fmla="*/ 2147483647 h 80"/>
                <a:gd name="T26" fmla="*/ 2147483647 w 80"/>
                <a:gd name="T27" fmla="*/ 2147483647 h 80"/>
                <a:gd name="T28" fmla="*/ 2147483647 w 80"/>
                <a:gd name="T29" fmla="*/ 2147483647 h 80"/>
                <a:gd name="T30" fmla="*/ 2147483647 w 80"/>
                <a:gd name="T31" fmla="*/ 2147483647 h 80"/>
                <a:gd name="T32" fmla="*/ 2147483647 w 80"/>
                <a:gd name="T33" fmla="*/ 2147483647 h 80"/>
                <a:gd name="T34" fmla="*/ 2147483647 w 80"/>
                <a:gd name="T35" fmla="*/ 2147483647 h 80"/>
                <a:gd name="T36" fmla="*/ 2147483647 w 80"/>
                <a:gd name="T37" fmla="*/ 2147483647 h 80"/>
                <a:gd name="T38" fmla="*/ 2147483647 w 80"/>
                <a:gd name="T39" fmla="*/ 2147483647 h 80"/>
                <a:gd name="T40" fmla="*/ 2147483647 w 80"/>
                <a:gd name="T41" fmla="*/ 2147483647 h 80"/>
                <a:gd name="T42" fmla="*/ 2147483647 w 80"/>
                <a:gd name="T43" fmla="*/ 2147483647 h 80"/>
                <a:gd name="T44" fmla="*/ 2147483647 w 80"/>
                <a:gd name="T45" fmla="*/ 2147483647 h 80"/>
                <a:gd name="T46" fmla="*/ 2147483647 w 80"/>
                <a:gd name="T47" fmla="*/ 2147483647 h 80"/>
                <a:gd name="T48" fmla="*/ 2147483647 w 80"/>
                <a:gd name="T49" fmla="*/ 2147483647 h 80"/>
                <a:gd name="T50" fmla="*/ 2147483647 w 80"/>
                <a:gd name="T51" fmla="*/ 2147483647 h 80"/>
                <a:gd name="T52" fmla="*/ 2147483647 w 80"/>
                <a:gd name="T53" fmla="*/ 2147483647 h 8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0"/>
                <a:gd name="T82" fmla="*/ 0 h 80"/>
                <a:gd name="T83" fmla="*/ 80 w 80"/>
                <a:gd name="T84" fmla="*/ 80 h 8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0" h="80">
                  <a:moveTo>
                    <a:pt x="80" y="8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48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64"/>
                  </a:lnTo>
                  <a:lnTo>
                    <a:pt x="56" y="56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8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708"/>
            <p:cNvSpPr>
              <a:spLocks/>
            </p:cNvSpPr>
            <p:nvPr/>
          </p:nvSpPr>
          <p:spPr bwMode="auto">
            <a:xfrm>
              <a:off x="5019968" y="2531056"/>
              <a:ext cx="32898" cy="20835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2147483647 w 24"/>
                <a:gd name="T9" fmla="*/ 2147483647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16"/>
                <a:gd name="T17" fmla="*/ 24 w 24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709"/>
            <p:cNvSpPr>
              <a:spLocks/>
            </p:cNvSpPr>
            <p:nvPr/>
          </p:nvSpPr>
          <p:spPr bwMode="auto">
            <a:xfrm>
              <a:off x="4806128" y="2638524"/>
              <a:ext cx="171072" cy="117338"/>
            </a:xfrm>
            <a:custGeom>
              <a:avLst/>
              <a:gdLst>
                <a:gd name="T0" fmla="*/ 2147483647 w 128"/>
                <a:gd name="T1" fmla="*/ 2147483647 h 88"/>
                <a:gd name="T2" fmla="*/ 2147483647 w 128"/>
                <a:gd name="T3" fmla="*/ 2147483647 h 88"/>
                <a:gd name="T4" fmla="*/ 2147483647 w 128"/>
                <a:gd name="T5" fmla="*/ 2147483647 h 88"/>
                <a:gd name="T6" fmla="*/ 2147483647 w 128"/>
                <a:gd name="T7" fmla="*/ 0 h 88"/>
                <a:gd name="T8" fmla="*/ 2147483647 w 128"/>
                <a:gd name="T9" fmla="*/ 0 h 88"/>
                <a:gd name="T10" fmla="*/ 2147483647 w 128"/>
                <a:gd name="T11" fmla="*/ 2147483647 h 88"/>
                <a:gd name="T12" fmla="*/ 2147483647 w 128"/>
                <a:gd name="T13" fmla="*/ 0 h 88"/>
                <a:gd name="T14" fmla="*/ 2147483647 w 128"/>
                <a:gd name="T15" fmla="*/ 2147483647 h 88"/>
                <a:gd name="T16" fmla="*/ 2147483647 w 128"/>
                <a:gd name="T17" fmla="*/ 2147483647 h 88"/>
                <a:gd name="T18" fmla="*/ 0 w 128"/>
                <a:gd name="T19" fmla="*/ 2147483647 h 88"/>
                <a:gd name="T20" fmla="*/ 2147483647 w 128"/>
                <a:gd name="T21" fmla="*/ 2147483647 h 88"/>
                <a:gd name="T22" fmla="*/ 2147483647 w 128"/>
                <a:gd name="T23" fmla="*/ 2147483647 h 88"/>
                <a:gd name="T24" fmla="*/ 2147483647 w 128"/>
                <a:gd name="T25" fmla="*/ 2147483647 h 88"/>
                <a:gd name="T26" fmla="*/ 2147483647 w 128"/>
                <a:gd name="T27" fmla="*/ 2147483647 h 88"/>
                <a:gd name="T28" fmla="*/ 2147483647 w 128"/>
                <a:gd name="T29" fmla="*/ 2147483647 h 88"/>
                <a:gd name="T30" fmla="*/ 2147483647 w 128"/>
                <a:gd name="T31" fmla="*/ 2147483647 h 88"/>
                <a:gd name="T32" fmla="*/ 2147483647 w 128"/>
                <a:gd name="T33" fmla="*/ 2147483647 h 88"/>
                <a:gd name="T34" fmla="*/ 2147483647 w 128"/>
                <a:gd name="T35" fmla="*/ 2147483647 h 88"/>
                <a:gd name="T36" fmla="*/ 2147483647 w 128"/>
                <a:gd name="T37" fmla="*/ 2147483647 h 8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8"/>
                <a:gd name="T58" fmla="*/ 0 h 88"/>
                <a:gd name="T59" fmla="*/ 128 w 128"/>
                <a:gd name="T60" fmla="*/ 88 h 8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8" h="88">
                  <a:moveTo>
                    <a:pt x="112" y="40"/>
                  </a:moveTo>
                  <a:lnTo>
                    <a:pt x="128" y="32"/>
                  </a:lnTo>
                  <a:lnTo>
                    <a:pt x="120" y="16"/>
                  </a:lnTo>
                  <a:lnTo>
                    <a:pt x="96" y="0"/>
                  </a:lnTo>
                  <a:lnTo>
                    <a:pt x="72" y="0"/>
                  </a:lnTo>
                  <a:lnTo>
                    <a:pt x="40" y="8"/>
                  </a:lnTo>
                  <a:lnTo>
                    <a:pt x="32" y="0"/>
                  </a:lnTo>
                  <a:lnTo>
                    <a:pt x="24" y="24"/>
                  </a:lnTo>
                  <a:lnTo>
                    <a:pt x="16" y="40"/>
                  </a:lnTo>
                  <a:lnTo>
                    <a:pt x="0" y="40"/>
                  </a:lnTo>
                  <a:lnTo>
                    <a:pt x="32" y="80"/>
                  </a:lnTo>
                  <a:lnTo>
                    <a:pt x="40" y="80"/>
                  </a:lnTo>
                  <a:lnTo>
                    <a:pt x="64" y="80"/>
                  </a:lnTo>
                  <a:lnTo>
                    <a:pt x="88" y="80"/>
                  </a:lnTo>
                  <a:lnTo>
                    <a:pt x="112" y="88"/>
                  </a:lnTo>
                  <a:lnTo>
                    <a:pt x="112" y="64"/>
                  </a:lnTo>
                  <a:lnTo>
                    <a:pt x="120" y="56"/>
                  </a:lnTo>
                  <a:lnTo>
                    <a:pt x="112" y="56"/>
                  </a:lnTo>
                  <a:lnTo>
                    <a:pt x="112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710"/>
            <p:cNvSpPr>
              <a:spLocks/>
            </p:cNvSpPr>
            <p:nvPr/>
          </p:nvSpPr>
          <p:spPr bwMode="auto">
            <a:xfrm>
              <a:off x="4806128" y="2692258"/>
              <a:ext cx="42768" cy="53735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711"/>
            <p:cNvSpPr>
              <a:spLocks/>
            </p:cNvSpPr>
            <p:nvPr/>
          </p:nvSpPr>
          <p:spPr bwMode="auto">
            <a:xfrm>
              <a:off x="4665761" y="2573824"/>
              <a:ext cx="118435" cy="64701"/>
            </a:xfrm>
            <a:custGeom>
              <a:avLst/>
              <a:gdLst>
                <a:gd name="T0" fmla="*/ 2147483647 w 88"/>
                <a:gd name="T1" fmla="*/ 2147483647 h 48"/>
                <a:gd name="T2" fmla="*/ 2147483647 w 88"/>
                <a:gd name="T3" fmla="*/ 2147483647 h 48"/>
                <a:gd name="T4" fmla="*/ 2147483647 w 88"/>
                <a:gd name="T5" fmla="*/ 2147483647 h 48"/>
                <a:gd name="T6" fmla="*/ 2147483647 w 88"/>
                <a:gd name="T7" fmla="*/ 2147483647 h 48"/>
                <a:gd name="T8" fmla="*/ 2147483647 w 88"/>
                <a:gd name="T9" fmla="*/ 2147483647 h 48"/>
                <a:gd name="T10" fmla="*/ 2147483647 w 88"/>
                <a:gd name="T11" fmla="*/ 2147483647 h 48"/>
                <a:gd name="T12" fmla="*/ 2147483647 w 88"/>
                <a:gd name="T13" fmla="*/ 2147483647 h 48"/>
                <a:gd name="T14" fmla="*/ 2147483647 w 88"/>
                <a:gd name="T15" fmla="*/ 2147483647 h 48"/>
                <a:gd name="T16" fmla="*/ 2147483647 w 88"/>
                <a:gd name="T17" fmla="*/ 2147483647 h 48"/>
                <a:gd name="T18" fmla="*/ 2147483647 w 88"/>
                <a:gd name="T19" fmla="*/ 0 h 48"/>
                <a:gd name="T20" fmla="*/ 2147483647 w 88"/>
                <a:gd name="T21" fmla="*/ 0 h 48"/>
                <a:gd name="T22" fmla="*/ 2147483647 w 88"/>
                <a:gd name="T23" fmla="*/ 0 h 48"/>
                <a:gd name="T24" fmla="*/ 2147483647 w 88"/>
                <a:gd name="T25" fmla="*/ 2147483647 h 48"/>
                <a:gd name="T26" fmla="*/ 2147483647 w 88"/>
                <a:gd name="T27" fmla="*/ 2147483647 h 48"/>
                <a:gd name="T28" fmla="*/ 0 w 88"/>
                <a:gd name="T29" fmla="*/ 2147483647 h 48"/>
                <a:gd name="T30" fmla="*/ 2147483647 w 88"/>
                <a:gd name="T31" fmla="*/ 2147483647 h 48"/>
                <a:gd name="T32" fmla="*/ 2147483647 w 88"/>
                <a:gd name="T33" fmla="*/ 2147483647 h 48"/>
                <a:gd name="T34" fmla="*/ 2147483647 w 88"/>
                <a:gd name="T35" fmla="*/ 2147483647 h 48"/>
                <a:gd name="T36" fmla="*/ 2147483647 w 88"/>
                <a:gd name="T37" fmla="*/ 2147483647 h 4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8"/>
                <a:gd name="T58" fmla="*/ 0 h 48"/>
                <a:gd name="T59" fmla="*/ 88 w 88"/>
                <a:gd name="T60" fmla="*/ 48 h 4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8" h="48">
                  <a:moveTo>
                    <a:pt x="40" y="40"/>
                  </a:moveTo>
                  <a:lnTo>
                    <a:pt x="56" y="40"/>
                  </a:lnTo>
                  <a:lnTo>
                    <a:pt x="64" y="40"/>
                  </a:lnTo>
                  <a:lnTo>
                    <a:pt x="64" y="48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88" y="24"/>
                  </a:lnTo>
                  <a:lnTo>
                    <a:pt x="72" y="16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16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712"/>
            <p:cNvSpPr>
              <a:spLocks/>
            </p:cNvSpPr>
            <p:nvPr/>
          </p:nvSpPr>
          <p:spPr bwMode="auto">
            <a:xfrm>
              <a:off x="4741428" y="2638524"/>
              <a:ext cx="107468" cy="64700"/>
            </a:xfrm>
            <a:custGeom>
              <a:avLst/>
              <a:gdLst>
                <a:gd name="T0" fmla="*/ 2147483647 w 80"/>
                <a:gd name="T1" fmla="*/ 0 h 48"/>
                <a:gd name="T2" fmla="*/ 2147483647 w 80"/>
                <a:gd name="T3" fmla="*/ 0 h 48"/>
                <a:gd name="T4" fmla="*/ 2147483647 w 80"/>
                <a:gd name="T5" fmla="*/ 2147483647 h 48"/>
                <a:gd name="T6" fmla="*/ 2147483647 w 80"/>
                <a:gd name="T7" fmla="*/ 2147483647 h 48"/>
                <a:gd name="T8" fmla="*/ 2147483647 w 80"/>
                <a:gd name="T9" fmla="*/ 2147483647 h 48"/>
                <a:gd name="T10" fmla="*/ 2147483647 w 80"/>
                <a:gd name="T11" fmla="*/ 2147483647 h 48"/>
                <a:gd name="T12" fmla="*/ 2147483647 w 80"/>
                <a:gd name="T13" fmla="*/ 2147483647 h 48"/>
                <a:gd name="T14" fmla="*/ 0 w 80"/>
                <a:gd name="T15" fmla="*/ 2147483647 h 48"/>
                <a:gd name="T16" fmla="*/ 0 w 80"/>
                <a:gd name="T17" fmla="*/ 2147483647 h 48"/>
                <a:gd name="T18" fmla="*/ 2147483647 w 80"/>
                <a:gd name="T19" fmla="*/ 2147483647 h 48"/>
                <a:gd name="T20" fmla="*/ 2147483647 w 80"/>
                <a:gd name="T21" fmla="*/ 2147483647 h 48"/>
                <a:gd name="T22" fmla="*/ 2147483647 w 80"/>
                <a:gd name="T23" fmla="*/ 2147483647 h 48"/>
                <a:gd name="T24" fmla="*/ 2147483647 w 80"/>
                <a:gd name="T25" fmla="*/ 2147483647 h 48"/>
                <a:gd name="T26" fmla="*/ 2147483647 w 80"/>
                <a:gd name="T27" fmla="*/ 2147483647 h 48"/>
                <a:gd name="T28" fmla="*/ 2147483647 w 80"/>
                <a:gd name="T29" fmla="*/ 0 h 48"/>
                <a:gd name="T30" fmla="*/ 2147483647 w 80"/>
                <a:gd name="T31" fmla="*/ 0 h 48"/>
                <a:gd name="T32" fmla="*/ 2147483647 w 80"/>
                <a:gd name="T33" fmla="*/ 0 h 4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48"/>
                <a:gd name="T53" fmla="*/ 80 w 80"/>
                <a:gd name="T54" fmla="*/ 48 h 4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48">
                  <a:moveTo>
                    <a:pt x="56" y="0"/>
                  </a:moveTo>
                  <a:lnTo>
                    <a:pt x="48" y="0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16" y="40"/>
                  </a:lnTo>
                  <a:lnTo>
                    <a:pt x="32" y="48"/>
                  </a:lnTo>
                  <a:lnTo>
                    <a:pt x="48" y="40"/>
                  </a:lnTo>
                  <a:lnTo>
                    <a:pt x="64" y="40"/>
                  </a:lnTo>
                  <a:lnTo>
                    <a:pt x="72" y="24"/>
                  </a:lnTo>
                  <a:lnTo>
                    <a:pt x="80" y="0"/>
                  </a:lnTo>
                  <a:lnTo>
                    <a:pt x="72" y="0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Freeform 713"/>
            <p:cNvSpPr>
              <a:spLocks/>
            </p:cNvSpPr>
            <p:nvPr/>
          </p:nvSpPr>
          <p:spPr bwMode="auto">
            <a:xfrm>
              <a:off x="4752394" y="2605626"/>
              <a:ext cx="96502" cy="43865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2147483647 h 32"/>
                <a:gd name="T6" fmla="*/ 2147483647 w 72"/>
                <a:gd name="T7" fmla="*/ 2147483647 h 32"/>
                <a:gd name="T8" fmla="*/ 0 w 72"/>
                <a:gd name="T9" fmla="*/ 2147483647 h 32"/>
                <a:gd name="T10" fmla="*/ 0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2147483647 w 72"/>
                <a:gd name="T27" fmla="*/ 2147483647 h 32"/>
                <a:gd name="T28" fmla="*/ 2147483647 w 72"/>
                <a:gd name="T29" fmla="*/ 2147483647 h 32"/>
                <a:gd name="T30" fmla="*/ 2147483647 w 72"/>
                <a:gd name="T31" fmla="*/ 2147483647 h 32"/>
                <a:gd name="T32" fmla="*/ 2147483647 w 72"/>
                <a:gd name="T33" fmla="*/ 2147483647 h 3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32"/>
                <a:gd name="T53" fmla="*/ 72 w 72"/>
                <a:gd name="T54" fmla="*/ 32 h 3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32">
                  <a:moveTo>
                    <a:pt x="40" y="8"/>
                  </a:moveTo>
                  <a:lnTo>
                    <a:pt x="24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64" y="24"/>
                  </a:lnTo>
                  <a:lnTo>
                    <a:pt x="72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714"/>
            <p:cNvSpPr>
              <a:spLocks/>
            </p:cNvSpPr>
            <p:nvPr/>
          </p:nvSpPr>
          <p:spPr bwMode="auto">
            <a:xfrm>
              <a:off x="4806128" y="2692258"/>
              <a:ext cx="42768" cy="53735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Freeform 715"/>
            <p:cNvSpPr>
              <a:spLocks/>
            </p:cNvSpPr>
            <p:nvPr/>
          </p:nvSpPr>
          <p:spPr bwMode="auto">
            <a:xfrm>
              <a:off x="4752394" y="2605626"/>
              <a:ext cx="96502" cy="43865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0 h 32"/>
                <a:gd name="T6" fmla="*/ 2147483647 w 72"/>
                <a:gd name="T7" fmla="*/ 2147483647 h 32"/>
                <a:gd name="T8" fmla="*/ 2147483647 w 72"/>
                <a:gd name="T9" fmla="*/ 2147483647 h 32"/>
                <a:gd name="T10" fmla="*/ 0 w 72"/>
                <a:gd name="T11" fmla="*/ 2147483647 h 32"/>
                <a:gd name="T12" fmla="*/ 0 w 72"/>
                <a:gd name="T13" fmla="*/ 2147483647 h 32"/>
                <a:gd name="T14" fmla="*/ 0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2147483647 w 72"/>
                <a:gd name="T27" fmla="*/ 2147483647 h 32"/>
                <a:gd name="T28" fmla="*/ 2147483647 w 72"/>
                <a:gd name="T29" fmla="*/ 2147483647 h 32"/>
                <a:gd name="T30" fmla="*/ 2147483647 w 72"/>
                <a:gd name="T31" fmla="*/ 2147483647 h 32"/>
                <a:gd name="T32" fmla="*/ 2147483647 w 72"/>
                <a:gd name="T33" fmla="*/ 2147483647 h 32"/>
                <a:gd name="T34" fmla="*/ 2147483647 w 72"/>
                <a:gd name="T35" fmla="*/ 2147483647 h 32"/>
                <a:gd name="T36" fmla="*/ 2147483647 w 72"/>
                <a:gd name="T37" fmla="*/ 2147483647 h 3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2"/>
                <a:gd name="T58" fmla="*/ 0 h 32"/>
                <a:gd name="T59" fmla="*/ 72 w 72"/>
                <a:gd name="T60" fmla="*/ 32 h 3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2" h="32">
                  <a:moveTo>
                    <a:pt x="40" y="8"/>
                  </a:moveTo>
                  <a:lnTo>
                    <a:pt x="24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64" y="24"/>
                  </a:lnTo>
                  <a:lnTo>
                    <a:pt x="72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716"/>
            <p:cNvSpPr>
              <a:spLocks/>
            </p:cNvSpPr>
            <p:nvPr/>
          </p:nvSpPr>
          <p:spPr bwMode="auto">
            <a:xfrm>
              <a:off x="4848896" y="2745993"/>
              <a:ext cx="117338" cy="96502"/>
            </a:xfrm>
            <a:custGeom>
              <a:avLst/>
              <a:gdLst>
                <a:gd name="T0" fmla="*/ 2147483647 w 88"/>
                <a:gd name="T1" fmla="*/ 0 h 72"/>
                <a:gd name="T2" fmla="*/ 2147483647 w 88"/>
                <a:gd name="T3" fmla="*/ 0 h 72"/>
                <a:gd name="T4" fmla="*/ 0 w 88"/>
                <a:gd name="T5" fmla="*/ 0 h 72"/>
                <a:gd name="T6" fmla="*/ 0 w 88"/>
                <a:gd name="T7" fmla="*/ 2147483647 h 72"/>
                <a:gd name="T8" fmla="*/ 2147483647 w 88"/>
                <a:gd name="T9" fmla="*/ 2147483647 h 72"/>
                <a:gd name="T10" fmla="*/ 0 w 88"/>
                <a:gd name="T11" fmla="*/ 2147483647 h 72"/>
                <a:gd name="T12" fmla="*/ 2147483647 w 88"/>
                <a:gd name="T13" fmla="*/ 2147483647 h 72"/>
                <a:gd name="T14" fmla="*/ 2147483647 w 88"/>
                <a:gd name="T15" fmla="*/ 2147483647 h 72"/>
                <a:gd name="T16" fmla="*/ 2147483647 w 88"/>
                <a:gd name="T17" fmla="*/ 2147483647 h 72"/>
                <a:gd name="T18" fmla="*/ 2147483647 w 88"/>
                <a:gd name="T19" fmla="*/ 2147483647 h 72"/>
                <a:gd name="T20" fmla="*/ 2147483647 w 88"/>
                <a:gd name="T21" fmla="*/ 2147483647 h 72"/>
                <a:gd name="T22" fmla="*/ 2147483647 w 88"/>
                <a:gd name="T23" fmla="*/ 2147483647 h 72"/>
                <a:gd name="T24" fmla="*/ 2147483647 w 88"/>
                <a:gd name="T25" fmla="*/ 2147483647 h 72"/>
                <a:gd name="T26" fmla="*/ 2147483647 w 88"/>
                <a:gd name="T27" fmla="*/ 2147483647 h 72"/>
                <a:gd name="T28" fmla="*/ 2147483647 w 88"/>
                <a:gd name="T29" fmla="*/ 2147483647 h 72"/>
                <a:gd name="T30" fmla="*/ 2147483647 w 88"/>
                <a:gd name="T31" fmla="*/ 2147483647 h 72"/>
                <a:gd name="T32" fmla="*/ 2147483647 w 88"/>
                <a:gd name="T33" fmla="*/ 2147483647 h 72"/>
                <a:gd name="T34" fmla="*/ 2147483647 w 88"/>
                <a:gd name="T35" fmla="*/ 2147483647 h 72"/>
                <a:gd name="T36" fmla="*/ 2147483647 w 88"/>
                <a:gd name="T37" fmla="*/ 2147483647 h 72"/>
                <a:gd name="T38" fmla="*/ 2147483647 w 88"/>
                <a:gd name="T39" fmla="*/ 2147483647 h 72"/>
                <a:gd name="T40" fmla="*/ 2147483647 w 88"/>
                <a:gd name="T41" fmla="*/ 2147483647 h 72"/>
                <a:gd name="T42" fmla="*/ 2147483647 w 88"/>
                <a:gd name="T43" fmla="*/ 0 h 72"/>
                <a:gd name="T44" fmla="*/ 2147483647 w 88"/>
                <a:gd name="T45" fmla="*/ 0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8"/>
                <a:gd name="T70" fmla="*/ 0 h 72"/>
                <a:gd name="T71" fmla="*/ 88 w 88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8" h="72">
                  <a:moveTo>
                    <a:pt x="32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  <a:lnTo>
                    <a:pt x="48" y="72"/>
                  </a:lnTo>
                  <a:lnTo>
                    <a:pt x="64" y="64"/>
                  </a:lnTo>
                  <a:lnTo>
                    <a:pt x="80" y="64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80" y="8"/>
                  </a:lnTo>
                  <a:lnTo>
                    <a:pt x="56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717"/>
            <p:cNvSpPr>
              <a:spLocks/>
            </p:cNvSpPr>
            <p:nvPr/>
          </p:nvSpPr>
          <p:spPr bwMode="auto">
            <a:xfrm>
              <a:off x="4773229" y="2692258"/>
              <a:ext cx="85536" cy="150237"/>
            </a:xfrm>
            <a:custGeom>
              <a:avLst/>
              <a:gdLst>
                <a:gd name="T0" fmla="*/ 2147483647 w 64"/>
                <a:gd name="T1" fmla="*/ 2147483647 h 112"/>
                <a:gd name="T2" fmla="*/ 2147483647 w 64"/>
                <a:gd name="T3" fmla="*/ 2147483647 h 112"/>
                <a:gd name="T4" fmla="*/ 2147483647 w 64"/>
                <a:gd name="T5" fmla="*/ 2147483647 h 112"/>
                <a:gd name="T6" fmla="*/ 2147483647 w 64"/>
                <a:gd name="T7" fmla="*/ 2147483647 h 112"/>
                <a:gd name="T8" fmla="*/ 2147483647 w 64"/>
                <a:gd name="T9" fmla="*/ 2147483647 h 112"/>
                <a:gd name="T10" fmla="*/ 2147483647 w 64"/>
                <a:gd name="T11" fmla="*/ 2147483647 h 112"/>
                <a:gd name="T12" fmla="*/ 2147483647 w 64"/>
                <a:gd name="T13" fmla="*/ 2147483647 h 112"/>
                <a:gd name="T14" fmla="*/ 2147483647 w 64"/>
                <a:gd name="T15" fmla="*/ 2147483647 h 112"/>
                <a:gd name="T16" fmla="*/ 2147483647 w 64"/>
                <a:gd name="T17" fmla="*/ 2147483647 h 112"/>
                <a:gd name="T18" fmla="*/ 2147483647 w 64"/>
                <a:gd name="T19" fmla="*/ 2147483647 h 112"/>
                <a:gd name="T20" fmla="*/ 2147483647 w 64"/>
                <a:gd name="T21" fmla="*/ 0 h 112"/>
                <a:gd name="T22" fmla="*/ 2147483647 w 64"/>
                <a:gd name="T23" fmla="*/ 2147483647 h 112"/>
                <a:gd name="T24" fmla="*/ 2147483647 w 64"/>
                <a:gd name="T25" fmla="*/ 2147483647 h 112"/>
                <a:gd name="T26" fmla="*/ 2147483647 w 64"/>
                <a:gd name="T27" fmla="*/ 2147483647 h 112"/>
                <a:gd name="T28" fmla="*/ 2147483647 w 64"/>
                <a:gd name="T29" fmla="*/ 2147483647 h 112"/>
                <a:gd name="T30" fmla="*/ 2147483647 w 64"/>
                <a:gd name="T31" fmla="*/ 2147483647 h 112"/>
                <a:gd name="T32" fmla="*/ 0 w 64"/>
                <a:gd name="T33" fmla="*/ 2147483647 h 112"/>
                <a:gd name="T34" fmla="*/ 2147483647 w 64"/>
                <a:gd name="T35" fmla="*/ 2147483647 h 112"/>
                <a:gd name="T36" fmla="*/ 2147483647 w 64"/>
                <a:gd name="T37" fmla="*/ 2147483647 h 112"/>
                <a:gd name="T38" fmla="*/ 2147483647 w 64"/>
                <a:gd name="T39" fmla="*/ 2147483647 h 112"/>
                <a:gd name="T40" fmla="*/ 2147483647 w 64"/>
                <a:gd name="T41" fmla="*/ 2147483647 h 112"/>
                <a:gd name="T42" fmla="*/ 2147483647 w 64"/>
                <a:gd name="T43" fmla="*/ 2147483647 h 11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64"/>
                <a:gd name="T67" fmla="*/ 0 h 112"/>
                <a:gd name="T68" fmla="*/ 64 w 64"/>
                <a:gd name="T69" fmla="*/ 112 h 11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64" h="112">
                  <a:moveTo>
                    <a:pt x="40" y="96"/>
                  </a:moveTo>
                  <a:lnTo>
                    <a:pt x="56" y="88"/>
                  </a:lnTo>
                  <a:lnTo>
                    <a:pt x="64" y="88"/>
                  </a:lnTo>
                  <a:lnTo>
                    <a:pt x="64" y="80"/>
                  </a:lnTo>
                  <a:lnTo>
                    <a:pt x="56" y="72"/>
                  </a:lnTo>
                  <a:lnTo>
                    <a:pt x="64" y="56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56" y="32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8" y="8"/>
                  </a:lnTo>
                  <a:lnTo>
                    <a:pt x="16" y="16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0" y="72"/>
                  </a:lnTo>
                  <a:lnTo>
                    <a:pt x="16" y="88"/>
                  </a:lnTo>
                  <a:lnTo>
                    <a:pt x="16" y="96"/>
                  </a:lnTo>
                  <a:lnTo>
                    <a:pt x="24" y="112"/>
                  </a:lnTo>
                  <a:lnTo>
                    <a:pt x="32" y="104"/>
                  </a:lnTo>
                  <a:lnTo>
                    <a:pt x="40" y="9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718"/>
            <p:cNvSpPr>
              <a:spLocks/>
            </p:cNvSpPr>
            <p:nvPr/>
          </p:nvSpPr>
          <p:spPr bwMode="auto">
            <a:xfrm>
              <a:off x="4698659" y="2670326"/>
              <a:ext cx="96502" cy="118435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2147483647 w 72"/>
                <a:gd name="T5" fmla="*/ 2147483647 h 88"/>
                <a:gd name="T6" fmla="*/ 2147483647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0 h 88"/>
                <a:gd name="T14" fmla="*/ 2147483647 w 72"/>
                <a:gd name="T15" fmla="*/ 2147483647 h 88"/>
                <a:gd name="T16" fmla="*/ 0 w 72"/>
                <a:gd name="T17" fmla="*/ 2147483647 h 88"/>
                <a:gd name="T18" fmla="*/ 0 w 72"/>
                <a:gd name="T19" fmla="*/ 2147483647 h 88"/>
                <a:gd name="T20" fmla="*/ 0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88"/>
                <a:gd name="T53" fmla="*/ 72 w 72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88">
                  <a:moveTo>
                    <a:pt x="72" y="56"/>
                  </a:moveTo>
                  <a:lnTo>
                    <a:pt x="72" y="40"/>
                  </a:lnTo>
                  <a:lnTo>
                    <a:pt x="72" y="32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0" y="8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24" y="48"/>
                  </a:lnTo>
                  <a:lnTo>
                    <a:pt x="32" y="72"/>
                  </a:lnTo>
                  <a:lnTo>
                    <a:pt x="56" y="88"/>
                  </a:lnTo>
                  <a:lnTo>
                    <a:pt x="64" y="72"/>
                  </a:lnTo>
                  <a:lnTo>
                    <a:pt x="72" y="5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719"/>
            <p:cNvSpPr>
              <a:spLocks/>
            </p:cNvSpPr>
            <p:nvPr/>
          </p:nvSpPr>
          <p:spPr bwMode="auto">
            <a:xfrm>
              <a:off x="4806128" y="2445520"/>
              <a:ext cx="52638" cy="31802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0 h 24"/>
                <a:gd name="T10" fmla="*/ 2147483647 w 40"/>
                <a:gd name="T11" fmla="*/ 0 h 24"/>
                <a:gd name="T12" fmla="*/ 0 w 40"/>
                <a:gd name="T13" fmla="*/ 2147483647 h 24"/>
                <a:gd name="T14" fmla="*/ 0 w 40"/>
                <a:gd name="T15" fmla="*/ 2147483647 h 24"/>
                <a:gd name="T16" fmla="*/ 2147483647 w 40"/>
                <a:gd name="T17" fmla="*/ 2147483647 h 24"/>
                <a:gd name="T18" fmla="*/ 2147483647 w 40"/>
                <a:gd name="T19" fmla="*/ 2147483647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4"/>
                <a:gd name="T32" fmla="*/ 40 w 40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4">
                  <a:moveTo>
                    <a:pt x="32" y="24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32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 720"/>
            <p:cNvSpPr>
              <a:spLocks/>
            </p:cNvSpPr>
            <p:nvPr/>
          </p:nvSpPr>
          <p:spPr bwMode="auto">
            <a:xfrm>
              <a:off x="4848896" y="2745993"/>
              <a:ext cx="117338" cy="96502"/>
            </a:xfrm>
            <a:custGeom>
              <a:avLst/>
              <a:gdLst>
                <a:gd name="T0" fmla="*/ 2147483647 w 88"/>
                <a:gd name="T1" fmla="*/ 0 h 72"/>
                <a:gd name="T2" fmla="*/ 2147483647 w 88"/>
                <a:gd name="T3" fmla="*/ 0 h 72"/>
                <a:gd name="T4" fmla="*/ 0 w 88"/>
                <a:gd name="T5" fmla="*/ 0 h 72"/>
                <a:gd name="T6" fmla="*/ 0 w 88"/>
                <a:gd name="T7" fmla="*/ 2147483647 h 72"/>
                <a:gd name="T8" fmla="*/ 2147483647 w 88"/>
                <a:gd name="T9" fmla="*/ 2147483647 h 72"/>
                <a:gd name="T10" fmla="*/ 0 w 88"/>
                <a:gd name="T11" fmla="*/ 2147483647 h 72"/>
                <a:gd name="T12" fmla="*/ 2147483647 w 88"/>
                <a:gd name="T13" fmla="*/ 2147483647 h 72"/>
                <a:gd name="T14" fmla="*/ 2147483647 w 88"/>
                <a:gd name="T15" fmla="*/ 2147483647 h 72"/>
                <a:gd name="T16" fmla="*/ 2147483647 w 88"/>
                <a:gd name="T17" fmla="*/ 2147483647 h 72"/>
                <a:gd name="T18" fmla="*/ 2147483647 w 88"/>
                <a:gd name="T19" fmla="*/ 2147483647 h 72"/>
                <a:gd name="T20" fmla="*/ 2147483647 w 88"/>
                <a:gd name="T21" fmla="*/ 2147483647 h 72"/>
                <a:gd name="T22" fmla="*/ 2147483647 w 88"/>
                <a:gd name="T23" fmla="*/ 2147483647 h 72"/>
                <a:gd name="T24" fmla="*/ 2147483647 w 88"/>
                <a:gd name="T25" fmla="*/ 2147483647 h 72"/>
                <a:gd name="T26" fmla="*/ 2147483647 w 88"/>
                <a:gd name="T27" fmla="*/ 2147483647 h 72"/>
                <a:gd name="T28" fmla="*/ 2147483647 w 88"/>
                <a:gd name="T29" fmla="*/ 2147483647 h 72"/>
                <a:gd name="T30" fmla="*/ 2147483647 w 88"/>
                <a:gd name="T31" fmla="*/ 2147483647 h 72"/>
                <a:gd name="T32" fmla="*/ 2147483647 w 88"/>
                <a:gd name="T33" fmla="*/ 2147483647 h 72"/>
                <a:gd name="T34" fmla="*/ 2147483647 w 88"/>
                <a:gd name="T35" fmla="*/ 2147483647 h 72"/>
                <a:gd name="T36" fmla="*/ 2147483647 w 88"/>
                <a:gd name="T37" fmla="*/ 2147483647 h 72"/>
                <a:gd name="T38" fmla="*/ 2147483647 w 88"/>
                <a:gd name="T39" fmla="*/ 2147483647 h 72"/>
                <a:gd name="T40" fmla="*/ 2147483647 w 88"/>
                <a:gd name="T41" fmla="*/ 2147483647 h 72"/>
                <a:gd name="T42" fmla="*/ 2147483647 w 88"/>
                <a:gd name="T43" fmla="*/ 2147483647 h 72"/>
                <a:gd name="T44" fmla="*/ 2147483647 w 88"/>
                <a:gd name="T45" fmla="*/ 2147483647 h 72"/>
                <a:gd name="T46" fmla="*/ 2147483647 w 88"/>
                <a:gd name="T47" fmla="*/ 2147483647 h 72"/>
                <a:gd name="T48" fmla="*/ 2147483647 w 88"/>
                <a:gd name="T49" fmla="*/ 0 h 72"/>
                <a:gd name="T50" fmla="*/ 2147483647 w 88"/>
                <a:gd name="T51" fmla="*/ 0 h 7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8"/>
                <a:gd name="T79" fmla="*/ 0 h 72"/>
                <a:gd name="T80" fmla="*/ 88 w 88"/>
                <a:gd name="T81" fmla="*/ 72 h 7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8" h="72">
                  <a:moveTo>
                    <a:pt x="32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  <a:lnTo>
                    <a:pt x="48" y="72"/>
                  </a:lnTo>
                  <a:lnTo>
                    <a:pt x="64" y="64"/>
                  </a:lnTo>
                  <a:lnTo>
                    <a:pt x="80" y="64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80" y="8"/>
                  </a:lnTo>
                  <a:lnTo>
                    <a:pt x="56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721"/>
            <p:cNvSpPr>
              <a:spLocks/>
            </p:cNvSpPr>
            <p:nvPr/>
          </p:nvSpPr>
          <p:spPr bwMode="auto">
            <a:xfrm>
              <a:off x="4806128" y="2445520"/>
              <a:ext cx="52638" cy="31802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0 h 24"/>
                <a:gd name="T10" fmla="*/ 2147483647 w 40"/>
                <a:gd name="T11" fmla="*/ 0 h 24"/>
                <a:gd name="T12" fmla="*/ 0 w 40"/>
                <a:gd name="T13" fmla="*/ 2147483647 h 24"/>
                <a:gd name="T14" fmla="*/ 0 w 40"/>
                <a:gd name="T15" fmla="*/ 2147483647 h 24"/>
                <a:gd name="T16" fmla="*/ 2147483647 w 40"/>
                <a:gd name="T17" fmla="*/ 2147483647 h 24"/>
                <a:gd name="T18" fmla="*/ 2147483647 w 40"/>
                <a:gd name="T19" fmla="*/ 2147483647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4"/>
                <a:gd name="T32" fmla="*/ 40 w 40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4">
                  <a:moveTo>
                    <a:pt x="32" y="24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32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722"/>
            <p:cNvSpPr>
              <a:spLocks/>
            </p:cNvSpPr>
            <p:nvPr/>
          </p:nvSpPr>
          <p:spPr bwMode="auto">
            <a:xfrm>
              <a:off x="4708529" y="2466355"/>
              <a:ext cx="161202" cy="150237"/>
            </a:xfrm>
            <a:custGeom>
              <a:avLst/>
              <a:gdLst>
                <a:gd name="T0" fmla="*/ 0 w 120"/>
                <a:gd name="T1" fmla="*/ 2147483647 h 112"/>
                <a:gd name="T2" fmla="*/ 0 w 120"/>
                <a:gd name="T3" fmla="*/ 2147483647 h 112"/>
                <a:gd name="T4" fmla="*/ 0 w 120"/>
                <a:gd name="T5" fmla="*/ 2147483647 h 112"/>
                <a:gd name="T6" fmla="*/ 2147483647 w 120"/>
                <a:gd name="T7" fmla="*/ 2147483647 h 112"/>
                <a:gd name="T8" fmla="*/ 2147483647 w 120"/>
                <a:gd name="T9" fmla="*/ 2147483647 h 112"/>
                <a:gd name="T10" fmla="*/ 2147483647 w 120"/>
                <a:gd name="T11" fmla="*/ 2147483647 h 112"/>
                <a:gd name="T12" fmla="*/ 2147483647 w 120"/>
                <a:gd name="T13" fmla="*/ 2147483647 h 112"/>
                <a:gd name="T14" fmla="*/ 2147483647 w 120"/>
                <a:gd name="T15" fmla="*/ 2147483647 h 112"/>
                <a:gd name="T16" fmla="*/ 2147483647 w 120"/>
                <a:gd name="T17" fmla="*/ 2147483647 h 112"/>
                <a:gd name="T18" fmla="*/ 2147483647 w 120"/>
                <a:gd name="T19" fmla="*/ 2147483647 h 112"/>
                <a:gd name="T20" fmla="*/ 2147483647 w 120"/>
                <a:gd name="T21" fmla="*/ 2147483647 h 112"/>
                <a:gd name="T22" fmla="*/ 2147483647 w 120"/>
                <a:gd name="T23" fmla="*/ 2147483647 h 112"/>
                <a:gd name="T24" fmla="*/ 2147483647 w 120"/>
                <a:gd name="T25" fmla="*/ 2147483647 h 112"/>
                <a:gd name="T26" fmla="*/ 2147483647 w 120"/>
                <a:gd name="T27" fmla="*/ 2147483647 h 112"/>
                <a:gd name="T28" fmla="*/ 2147483647 w 120"/>
                <a:gd name="T29" fmla="*/ 2147483647 h 112"/>
                <a:gd name="T30" fmla="*/ 2147483647 w 120"/>
                <a:gd name="T31" fmla="*/ 2147483647 h 112"/>
                <a:gd name="T32" fmla="*/ 2147483647 w 120"/>
                <a:gd name="T33" fmla="*/ 2147483647 h 112"/>
                <a:gd name="T34" fmla="*/ 2147483647 w 120"/>
                <a:gd name="T35" fmla="*/ 2147483647 h 112"/>
                <a:gd name="T36" fmla="*/ 2147483647 w 120"/>
                <a:gd name="T37" fmla="*/ 2147483647 h 112"/>
                <a:gd name="T38" fmla="*/ 2147483647 w 120"/>
                <a:gd name="T39" fmla="*/ 2147483647 h 112"/>
                <a:gd name="T40" fmla="*/ 2147483647 w 120"/>
                <a:gd name="T41" fmla="*/ 2147483647 h 112"/>
                <a:gd name="T42" fmla="*/ 2147483647 w 120"/>
                <a:gd name="T43" fmla="*/ 2147483647 h 112"/>
                <a:gd name="T44" fmla="*/ 2147483647 w 120"/>
                <a:gd name="T45" fmla="*/ 0 h 112"/>
                <a:gd name="T46" fmla="*/ 2147483647 w 120"/>
                <a:gd name="T47" fmla="*/ 0 h 112"/>
                <a:gd name="T48" fmla="*/ 2147483647 w 120"/>
                <a:gd name="T49" fmla="*/ 0 h 112"/>
                <a:gd name="T50" fmla="*/ 2147483647 w 120"/>
                <a:gd name="T51" fmla="*/ 2147483647 h 112"/>
                <a:gd name="T52" fmla="*/ 0 w 120"/>
                <a:gd name="T53" fmla="*/ 2147483647 h 112"/>
                <a:gd name="T54" fmla="*/ 0 w 120"/>
                <a:gd name="T55" fmla="*/ 2147483647 h 112"/>
                <a:gd name="T56" fmla="*/ 0 w 120"/>
                <a:gd name="T57" fmla="*/ 2147483647 h 11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20"/>
                <a:gd name="T88" fmla="*/ 0 h 112"/>
                <a:gd name="T89" fmla="*/ 120 w 120"/>
                <a:gd name="T90" fmla="*/ 112 h 11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20" h="112">
                  <a:moveTo>
                    <a:pt x="0" y="32"/>
                  </a:moveTo>
                  <a:lnTo>
                    <a:pt x="0" y="40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8"/>
                  </a:lnTo>
                  <a:lnTo>
                    <a:pt x="40" y="96"/>
                  </a:lnTo>
                  <a:lnTo>
                    <a:pt x="56" y="104"/>
                  </a:lnTo>
                  <a:lnTo>
                    <a:pt x="72" y="112"/>
                  </a:lnTo>
                  <a:lnTo>
                    <a:pt x="88" y="112"/>
                  </a:lnTo>
                  <a:lnTo>
                    <a:pt x="96" y="112"/>
                  </a:lnTo>
                  <a:lnTo>
                    <a:pt x="104" y="112"/>
                  </a:lnTo>
                  <a:lnTo>
                    <a:pt x="112" y="88"/>
                  </a:lnTo>
                  <a:lnTo>
                    <a:pt x="120" y="80"/>
                  </a:lnTo>
                  <a:lnTo>
                    <a:pt x="120" y="64"/>
                  </a:lnTo>
                  <a:lnTo>
                    <a:pt x="120" y="56"/>
                  </a:lnTo>
                  <a:lnTo>
                    <a:pt x="112" y="48"/>
                  </a:lnTo>
                  <a:lnTo>
                    <a:pt x="120" y="40"/>
                  </a:lnTo>
                  <a:lnTo>
                    <a:pt x="120" y="24"/>
                  </a:lnTo>
                  <a:lnTo>
                    <a:pt x="112" y="8"/>
                  </a:lnTo>
                  <a:lnTo>
                    <a:pt x="104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723"/>
            <p:cNvSpPr>
              <a:spLocks/>
            </p:cNvSpPr>
            <p:nvPr/>
          </p:nvSpPr>
          <p:spPr bwMode="auto">
            <a:xfrm>
              <a:off x="4569258" y="2659360"/>
              <a:ext cx="75667" cy="43865"/>
            </a:xfrm>
            <a:custGeom>
              <a:avLst/>
              <a:gdLst>
                <a:gd name="T0" fmla="*/ 2147483647 w 56"/>
                <a:gd name="T1" fmla="*/ 2147483647 h 32"/>
                <a:gd name="T2" fmla="*/ 2147483647 w 56"/>
                <a:gd name="T3" fmla="*/ 0 h 32"/>
                <a:gd name="T4" fmla="*/ 2147483647 w 56"/>
                <a:gd name="T5" fmla="*/ 0 h 32"/>
                <a:gd name="T6" fmla="*/ 2147483647 w 56"/>
                <a:gd name="T7" fmla="*/ 0 h 32"/>
                <a:gd name="T8" fmla="*/ 2147483647 w 56"/>
                <a:gd name="T9" fmla="*/ 0 h 32"/>
                <a:gd name="T10" fmla="*/ 0 w 56"/>
                <a:gd name="T11" fmla="*/ 2147483647 h 32"/>
                <a:gd name="T12" fmla="*/ 0 w 56"/>
                <a:gd name="T13" fmla="*/ 2147483647 h 32"/>
                <a:gd name="T14" fmla="*/ 2147483647 w 56"/>
                <a:gd name="T15" fmla="*/ 2147483647 h 32"/>
                <a:gd name="T16" fmla="*/ 2147483647 w 56"/>
                <a:gd name="T17" fmla="*/ 2147483647 h 32"/>
                <a:gd name="T18" fmla="*/ 2147483647 w 56"/>
                <a:gd name="T19" fmla="*/ 2147483647 h 32"/>
                <a:gd name="T20" fmla="*/ 2147483647 w 56"/>
                <a:gd name="T21" fmla="*/ 2147483647 h 32"/>
                <a:gd name="T22" fmla="*/ 2147483647 w 56"/>
                <a:gd name="T23" fmla="*/ 2147483647 h 32"/>
                <a:gd name="T24" fmla="*/ 2147483647 w 56"/>
                <a:gd name="T25" fmla="*/ 2147483647 h 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32"/>
                <a:gd name="T41" fmla="*/ 56 w 56"/>
                <a:gd name="T42" fmla="*/ 32 h 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32">
                  <a:moveTo>
                    <a:pt x="48" y="8"/>
                  </a:move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56" y="16"/>
                  </a:lnTo>
                  <a:lnTo>
                    <a:pt x="48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724"/>
            <p:cNvSpPr>
              <a:spLocks/>
            </p:cNvSpPr>
            <p:nvPr/>
          </p:nvSpPr>
          <p:spPr bwMode="auto">
            <a:xfrm>
              <a:off x="4602157" y="2380819"/>
              <a:ext cx="52638" cy="85536"/>
            </a:xfrm>
            <a:custGeom>
              <a:avLst/>
              <a:gdLst>
                <a:gd name="T0" fmla="*/ 2147483647 w 40"/>
                <a:gd name="T1" fmla="*/ 2147483647 h 64"/>
                <a:gd name="T2" fmla="*/ 2147483647 w 40"/>
                <a:gd name="T3" fmla="*/ 2147483647 h 64"/>
                <a:gd name="T4" fmla="*/ 2147483647 w 40"/>
                <a:gd name="T5" fmla="*/ 2147483647 h 64"/>
                <a:gd name="T6" fmla="*/ 2147483647 w 40"/>
                <a:gd name="T7" fmla="*/ 2147483647 h 64"/>
                <a:gd name="T8" fmla="*/ 2147483647 w 40"/>
                <a:gd name="T9" fmla="*/ 2147483647 h 64"/>
                <a:gd name="T10" fmla="*/ 2147483647 w 40"/>
                <a:gd name="T11" fmla="*/ 2147483647 h 64"/>
                <a:gd name="T12" fmla="*/ 2147483647 w 40"/>
                <a:gd name="T13" fmla="*/ 2147483647 h 64"/>
                <a:gd name="T14" fmla="*/ 2147483647 w 40"/>
                <a:gd name="T15" fmla="*/ 0 h 64"/>
                <a:gd name="T16" fmla="*/ 2147483647 w 40"/>
                <a:gd name="T17" fmla="*/ 2147483647 h 64"/>
                <a:gd name="T18" fmla="*/ 2147483647 w 40"/>
                <a:gd name="T19" fmla="*/ 2147483647 h 64"/>
                <a:gd name="T20" fmla="*/ 0 w 40"/>
                <a:gd name="T21" fmla="*/ 2147483647 h 64"/>
                <a:gd name="T22" fmla="*/ 0 w 40"/>
                <a:gd name="T23" fmla="*/ 2147483647 h 64"/>
                <a:gd name="T24" fmla="*/ 2147483647 w 40"/>
                <a:gd name="T25" fmla="*/ 2147483647 h 64"/>
                <a:gd name="T26" fmla="*/ 2147483647 w 40"/>
                <a:gd name="T27" fmla="*/ 2147483647 h 64"/>
                <a:gd name="T28" fmla="*/ 2147483647 w 40"/>
                <a:gd name="T29" fmla="*/ 2147483647 h 64"/>
                <a:gd name="T30" fmla="*/ 2147483647 w 40"/>
                <a:gd name="T31" fmla="*/ 2147483647 h 6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64"/>
                <a:gd name="T50" fmla="*/ 40 w 40"/>
                <a:gd name="T51" fmla="*/ 64 h 6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64">
                  <a:moveTo>
                    <a:pt x="24" y="64"/>
                  </a:moveTo>
                  <a:lnTo>
                    <a:pt x="24" y="48"/>
                  </a:lnTo>
                  <a:lnTo>
                    <a:pt x="24" y="32"/>
                  </a:lnTo>
                  <a:lnTo>
                    <a:pt x="32" y="32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16" y="56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 725"/>
            <p:cNvSpPr>
              <a:spLocks/>
            </p:cNvSpPr>
            <p:nvPr/>
          </p:nvSpPr>
          <p:spPr bwMode="auto">
            <a:xfrm>
              <a:off x="4514428" y="2551891"/>
              <a:ext cx="54831" cy="53735"/>
            </a:xfrm>
            <a:custGeom>
              <a:avLst/>
              <a:gdLst>
                <a:gd name="T0" fmla="*/ 2147483647 w 41"/>
                <a:gd name="T1" fmla="*/ 2147483647 h 40"/>
                <a:gd name="T2" fmla="*/ 2147483647 w 41"/>
                <a:gd name="T3" fmla="*/ 2147483647 h 40"/>
                <a:gd name="T4" fmla="*/ 2147483647 w 41"/>
                <a:gd name="T5" fmla="*/ 2147483647 h 40"/>
                <a:gd name="T6" fmla="*/ 2147483647 w 41"/>
                <a:gd name="T7" fmla="*/ 2147483647 h 40"/>
                <a:gd name="T8" fmla="*/ 2147483647 w 41"/>
                <a:gd name="T9" fmla="*/ 2147483647 h 40"/>
                <a:gd name="T10" fmla="*/ 2147483647 w 41"/>
                <a:gd name="T11" fmla="*/ 2147483647 h 40"/>
                <a:gd name="T12" fmla="*/ 2147483647 w 41"/>
                <a:gd name="T13" fmla="*/ 2147483647 h 40"/>
                <a:gd name="T14" fmla="*/ 2147483647 w 41"/>
                <a:gd name="T15" fmla="*/ 2147483647 h 40"/>
                <a:gd name="T16" fmla="*/ 2147483647 w 41"/>
                <a:gd name="T17" fmla="*/ 2147483647 h 40"/>
                <a:gd name="T18" fmla="*/ 2147483647 w 41"/>
                <a:gd name="T19" fmla="*/ 2147483647 h 40"/>
                <a:gd name="T20" fmla="*/ 2147483647 w 41"/>
                <a:gd name="T21" fmla="*/ 2147483647 h 40"/>
                <a:gd name="T22" fmla="*/ 2147483647 w 41"/>
                <a:gd name="T23" fmla="*/ 0 h 40"/>
                <a:gd name="T24" fmla="*/ 0 w 41"/>
                <a:gd name="T25" fmla="*/ 2147483647 h 40"/>
                <a:gd name="T26" fmla="*/ 0 w 41"/>
                <a:gd name="T27" fmla="*/ 2147483647 h 40"/>
                <a:gd name="T28" fmla="*/ 2147483647 w 41"/>
                <a:gd name="T29" fmla="*/ 2147483647 h 4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1"/>
                <a:gd name="T46" fmla="*/ 0 h 40"/>
                <a:gd name="T47" fmla="*/ 41 w 41"/>
                <a:gd name="T48" fmla="*/ 40 h 4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1" h="40">
                  <a:moveTo>
                    <a:pt x="8" y="24"/>
                  </a:move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41" y="32"/>
                  </a:lnTo>
                  <a:lnTo>
                    <a:pt x="41" y="24"/>
                  </a:lnTo>
                  <a:lnTo>
                    <a:pt x="41" y="16"/>
                  </a:lnTo>
                  <a:lnTo>
                    <a:pt x="32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726"/>
            <p:cNvSpPr>
              <a:spLocks/>
            </p:cNvSpPr>
            <p:nvPr/>
          </p:nvSpPr>
          <p:spPr bwMode="auto">
            <a:xfrm>
              <a:off x="4569258" y="2659360"/>
              <a:ext cx="75667" cy="43865"/>
            </a:xfrm>
            <a:custGeom>
              <a:avLst/>
              <a:gdLst>
                <a:gd name="T0" fmla="*/ 2147483647 w 56"/>
                <a:gd name="T1" fmla="*/ 2147483647 h 32"/>
                <a:gd name="T2" fmla="*/ 2147483647 w 56"/>
                <a:gd name="T3" fmla="*/ 0 h 32"/>
                <a:gd name="T4" fmla="*/ 2147483647 w 56"/>
                <a:gd name="T5" fmla="*/ 0 h 32"/>
                <a:gd name="T6" fmla="*/ 2147483647 w 56"/>
                <a:gd name="T7" fmla="*/ 0 h 32"/>
                <a:gd name="T8" fmla="*/ 2147483647 w 56"/>
                <a:gd name="T9" fmla="*/ 0 h 32"/>
                <a:gd name="T10" fmla="*/ 2147483647 w 56"/>
                <a:gd name="T11" fmla="*/ 0 h 32"/>
                <a:gd name="T12" fmla="*/ 2147483647 w 56"/>
                <a:gd name="T13" fmla="*/ 0 h 32"/>
                <a:gd name="T14" fmla="*/ 0 w 56"/>
                <a:gd name="T15" fmla="*/ 2147483647 h 32"/>
                <a:gd name="T16" fmla="*/ 0 w 56"/>
                <a:gd name="T17" fmla="*/ 2147483647 h 32"/>
                <a:gd name="T18" fmla="*/ 2147483647 w 56"/>
                <a:gd name="T19" fmla="*/ 2147483647 h 32"/>
                <a:gd name="T20" fmla="*/ 2147483647 w 56"/>
                <a:gd name="T21" fmla="*/ 2147483647 h 32"/>
                <a:gd name="T22" fmla="*/ 2147483647 w 56"/>
                <a:gd name="T23" fmla="*/ 2147483647 h 32"/>
                <a:gd name="T24" fmla="*/ 2147483647 w 56"/>
                <a:gd name="T25" fmla="*/ 2147483647 h 32"/>
                <a:gd name="T26" fmla="*/ 2147483647 w 56"/>
                <a:gd name="T27" fmla="*/ 2147483647 h 32"/>
                <a:gd name="T28" fmla="*/ 2147483647 w 56"/>
                <a:gd name="T29" fmla="*/ 2147483647 h 32"/>
                <a:gd name="T30" fmla="*/ 2147483647 w 56"/>
                <a:gd name="T31" fmla="*/ 2147483647 h 32"/>
                <a:gd name="T32" fmla="*/ 2147483647 w 56"/>
                <a:gd name="T33" fmla="*/ 2147483647 h 32"/>
                <a:gd name="T34" fmla="*/ 2147483647 w 56"/>
                <a:gd name="T35" fmla="*/ 2147483647 h 32"/>
                <a:gd name="T36" fmla="*/ 2147483647 w 56"/>
                <a:gd name="T37" fmla="*/ 2147483647 h 32"/>
                <a:gd name="T38" fmla="*/ 2147483647 w 56"/>
                <a:gd name="T39" fmla="*/ 2147483647 h 3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6"/>
                <a:gd name="T61" fmla="*/ 0 h 32"/>
                <a:gd name="T62" fmla="*/ 56 w 56"/>
                <a:gd name="T63" fmla="*/ 32 h 3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6" h="32">
                  <a:moveTo>
                    <a:pt x="48" y="8"/>
                  </a:move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56" y="16"/>
                  </a:lnTo>
                  <a:lnTo>
                    <a:pt x="48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727"/>
            <p:cNvSpPr>
              <a:spLocks/>
            </p:cNvSpPr>
            <p:nvPr/>
          </p:nvSpPr>
          <p:spPr bwMode="auto">
            <a:xfrm>
              <a:off x="4514428" y="2551891"/>
              <a:ext cx="54831" cy="53735"/>
            </a:xfrm>
            <a:custGeom>
              <a:avLst/>
              <a:gdLst>
                <a:gd name="T0" fmla="*/ 2147483647 w 41"/>
                <a:gd name="T1" fmla="*/ 2147483647 h 40"/>
                <a:gd name="T2" fmla="*/ 2147483647 w 41"/>
                <a:gd name="T3" fmla="*/ 2147483647 h 40"/>
                <a:gd name="T4" fmla="*/ 2147483647 w 41"/>
                <a:gd name="T5" fmla="*/ 2147483647 h 40"/>
                <a:gd name="T6" fmla="*/ 2147483647 w 41"/>
                <a:gd name="T7" fmla="*/ 2147483647 h 40"/>
                <a:gd name="T8" fmla="*/ 2147483647 w 41"/>
                <a:gd name="T9" fmla="*/ 2147483647 h 40"/>
                <a:gd name="T10" fmla="*/ 2147483647 w 41"/>
                <a:gd name="T11" fmla="*/ 2147483647 h 40"/>
                <a:gd name="T12" fmla="*/ 2147483647 w 41"/>
                <a:gd name="T13" fmla="*/ 2147483647 h 40"/>
                <a:gd name="T14" fmla="*/ 2147483647 w 41"/>
                <a:gd name="T15" fmla="*/ 2147483647 h 40"/>
                <a:gd name="T16" fmla="*/ 2147483647 w 41"/>
                <a:gd name="T17" fmla="*/ 2147483647 h 40"/>
                <a:gd name="T18" fmla="*/ 2147483647 w 41"/>
                <a:gd name="T19" fmla="*/ 2147483647 h 40"/>
                <a:gd name="T20" fmla="*/ 2147483647 w 41"/>
                <a:gd name="T21" fmla="*/ 2147483647 h 40"/>
                <a:gd name="T22" fmla="*/ 2147483647 w 41"/>
                <a:gd name="T23" fmla="*/ 2147483647 h 40"/>
                <a:gd name="T24" fmla="*/ 2147483647 w 41"/>
                <a:gd name="T25" fmla="*/ 2147483647 h 40"/>
                <a:gd name="T26" fmla="*/ 2147483647 w 41"/>
                <a:gd name="T27" fmla="*/ 0 h 40"/>
                <a:gd name="T28" fmla="*/ 0 w 41"/>
                <a:gd name="T29" fmla="*/ 2147483647 h 40"/>
                <a:gd name="T30" fmla="*/ 0 w 41"/>
                <a:gd name="T31" fmla="*/ 2147483647 h 40"/>
                <a:gd name="T32" fmla="*/ 0 w 41"/>
                <a:gd name="T33" fmla="*/ 2147483647 h 40"/>
                <a:gd name="T34" fmla="*/ 2147483647 w 41"/>
                <a:gd name="T35" fmla="*/ 2147483647 h 4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1"/>
                <a:gd name="T55" fmla="*/ 0 h 40"/>
                <a:gd name="T56" fmla="*/ 41 w 41"/>
                <a:gd name="T57" fmla="*/ 40 h 4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1" h="40">
                  <a:moveTo>
                    <a:pt x="8" y="24"/>
                  </a:move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41" y="32"/>
                  </a:lnTo>
                  <a:lnTo>
                    <a:pt x="41" y="24"/>
                  </a:lnTo>
                  <a:lnTo>
                    <a:pt x="41" y="16"/>
                  </a:lnTo>
                  <a:lnTo>
                    <a:pt x="32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728"/>
            <p:cNvSpPr>
              <a:spLocks/>
            </p:cNvSpPr>
            <p:nvPr/>
          </p:nvSpPr>
          <p:spPr bwMode="auto">
            <a:xfrm>
              <a:off x="4471660" y="3163803"/>
              <a:ext cx="269768" cy="203971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0 h 152"/>
                <a:gd name="T28" fmla="*/ 2147483647 w 201"/>
                <a:gd name="T29" fmla="*/ 2147483647 h 152"/>
                <a:gd name="T30" fmla="*/ 2147483647 w 201"/>
                <a:gd name="T31" fmla="*/ 2147483647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0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2147483647 w 201"/>
                <a:gd name="T45" fmla="*/ 2147483647 h 152"/>
                <a:gd name="T46" fmla="*/ 2147483647 w 201"/>
                <a:gd name="T47" fmla="*/ 2147483647 h 15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01"/>
                <a:gd name="T73" fmla="*/ 0 h 152"/>
                <a:gd name="T74" fmla="*/ 201 w 201"/>
                <a:gd name="T75" fmla="*/ 152 h 15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729"/>
            <p:cNvSpPr>
              <a:spLocks/>
            </p:cNvSpPr>
            <p:nvPr/>
          </p:nvSpPr>
          <p:spPr bwMode="auto">
            <a:xfrm>
              <a:off x="4256723" y="3142968"/>
              <a:ext cx="279637" cy="257704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0 h 192"/>
                <a:gd name="T24" fmla="*/ 2147483647 w 208"/>
                <a:gd name="T25" fmla="*/ 0 h 192"/>
                <a:gd name="T26" fmla="*/ 2147483647 w 208"/>
                <a:gd name="T27" fmla="*/ 2147483647 h 192"/>
                <a:gd name="T28" fmla="*/ 2147483647 w 208"/>
                <a:gd name="T29" fmla="*/ 2147483647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0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2147483647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8"/>
                <a:gd name="T100" fmla="*/ 0 h 192"/>
                <a:gd name="T101" fmla="*/ 208 w 208"/>
                <a:gd name="T102" fmla="*/ 192 h 19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8" h="192">
                  <a:moveTo>
                    <a:pt x="96" y="176"/>
                  </a:moveTo>
                  <a:lnTo>
                    <a:pt x="112" y="160"/>
                  </a:lnTo>
                  <a:lnTo>
                    <a:pt x="128" y="144"/>
                  </a:lnTo>
                  <a:lnTo>
                    <a:pt x="152" y="128"/>
                  </a:lnTo>
                  <a:lnTo>
                    <a:pt x="160" y="128"/>
                  </a:lnTo>
                  <a:lnTo>
                    <a:pt x="176" y="128"/>
                  </a:lnTo>
                  <a:lnTo>
                    <a:pt x="200" y="128"/>
                  </a:lnTo>
                  <a:lnTo>
                    <a:pt x="208" y="112"/>
                  </a:lnTo>
                  <a:lnTo>
                    <a:pt x="208" y="80"/>
                  </a:lnTo>
                  <a:lnTo>
                    <a:pt x="200" y="80"/>
                  </a:lnTo>
                  <a:lnTo>
                    <a:pt x="192" y="72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88" y="112"/>
                  </a:lnTo>
                  <a:lnTo>
                    <a:pt x="96" y="120"/>
                  </a:lnTo>
                  <a:lnTo>
                    <a:pt x="80" y="128"/>
                  </a:lnTo>
                  <a:lnTo>
                    <a:pt x="24" y="128"/>
                  </a:lnTo>
                  <a:lnTo>
                    <a:pt x="16" y="120"/>
                  </a:lnTo>
                  <a:lnTo>
                    <a:pt x="0" y="136"/>
                  </a:lnTo>
                  <a:lnTo>
                    <a:pt x="8" y="152"/>
                  </a:lnTo>
                  <a:lnTo>
                    <a:pt x="16" y="168"/>
                  </a:lnTo>
                  <a:lnTo>
                    <a:pt x="8" y="168"/>
                  </a:lnTo>
                  <a:lnTo>
                    <a:pt x="24" y="168"/>
                  </a:lnTo>
                  <a:lnTo>
                    <a:pt x="40" y="168"/>
                  </a:lnTo>
                  <a:lnTo>
                    <a:pt x="48" y="176"/>
                  </a:lnTo>
                  <a:lnTo>
                    <a:pt x="56" y="192"/>
                  </a:lnTo>
                  <a:lnTo>
                    <a:pt x="64" y="192"/>
                  </a:lnTo>
                  <a:lnTo>
                    <a:pt x="72" y="192"/>
                  </a:lnTo>
                  <a:lnTo>
                    <a:pt x="80" y="192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96" y="184"/>
                  </a:lnTo>
                  <a:lnTo>
                    <a:pt x="96" y="17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730"/>
            <p:cNvSpPr>
              <a:spLocks/>
            </p:cNvSpPr>
            <p:nvPr/>
          </p:nvSpPr>
          <p:spPr bwMode="auto">
            <a:xfrm>
              <a:off x="5170204" y="3378740"/>
              <a:ext cx="161203" cy="225903"/>
            </a:xfrm>
            <a:custGeom>
              <a:avLst/>
              <a:gdLst>
                <a:gd name="T0" fmla="*/ 2147483647 w 120"/>
                <a:gd name="T1" fmla="*/ 2147483647 h 168"/>
                <a:gd name="T2" fmla="*/ 2147483647 w 120"/>
                <a:gd name="T3" fmla="*/ 2147483647 h 168"/>
                <a:gd name="T4" fmla="*/ 2147483647 w 120"/>
                <a:gd name="T5" fmla="*/ 2147483647 h 168"/>
                <a:gd name="T6" fmla="*/ 2147483647 w 120"/>
                <a:gd name="T7" fmla="*/ 2147483647 h 168"/>
                <a:gd name="T8" fmla="*/ 2147483647 w 120"/>
                <a:gd name="T9" fmla="*/ 2147483647 h 168"/>
                <a:gd name="T10" fmla="*/ 2147483647 w 120"/>
                <a:gd name="T11" fmla="*/ 2147483647 h 168"/>
                <a:gd name="T12" fmla="*/ 2147483647 w 120"/>
                <a:gd name="T13" fmla="*/ 2147483647 h 168"/>
                <a:gd name="T14" fmla="*/ 2147483647 w 120"/>
                <a:gd name="T15" fmla="*/ 2147483647 h 168"/>
                <a:gd name="T16" fmla="*/ 2147483647 w 120"/>
                <a:gd name="T17" fmla="*/ 2147483647 h 168"/>
                <a:gd name="T18" fmla="*/ 2147483647 w 120"/>
                <a:gd name="T19" fmla="*/ 2147483647 h 168"/>
                <a:gd name="T20" fmla="*/ 2147483647 w 120"/>
                <a:gd name="T21" fmla="*/ 2147483647 h 168"/>
                <a:gd name="T22" fmla="*/ 2147483647 w 120"/>
                <a:gd name="T23" fmla="*/ 2147483647 h 168"/>
                <a:gd name="T24" fmla="*/ 0 w 120"/>
                <a:gd name="T25" fmla="*/ 2147483647 h 168"/>
                <a:gd name="T26" fmla="*/ 0 w 120"/>
                <a:gd name="T27" fmla="*/ 2147483647 h 168"/>
                <a:gd name="T28" fmla="*/ 2147483647 w 120"/>
                <a:gd name="T29" fmla="*/ 2147483647 h 168"/>
                <a:gd name="T30" fmla="*/ 2147483647 w 120"/>
                <a:gd name="T31" fmla="*/ 2147483647 h 168"/>
                <a:gd name="T32" fmla="*/ 2147483647 w 120"/>
                <a:gd name="T33" fmla="*/ 2147483647 h 168"/>
                <a:gd name="T34" fmla="*/ 2147483647 w 120"/>
                <a:gd name="T35" fmla="*/ 2147483647 h 168"/>
                <a:gd name="T36" fmla="*/ 2147483647 w 120"/>
                <a:gd name="T37" fmla="*/ 2147483647 h 168"/>
                <a:gd name="T38" fmla="*/ 2147483647 w 120"/>
                <a:gd name="T39" fmla="*/ 0 h 168"/>
                <a:gd name="T40" fmla="*/ 2147483647 w 120"/>
                <a:gd name="T41" fmla="*/ 2147483647 h 1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20"/>
                <a:gd name="T64" fmla="*/ 0 h 168"/>
                <a:gd name="T65" fmla="*/ 120 w 120"/>
                <a:gd name="T66" fmla="*/ 168 h 16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20" h="168">
                  <a:moveTo>
                    <a:pt x="48" y="16"/>
                  </a:moveTo>
                  <a:lnTo>
                    <a:pt x="32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56" y="40"/>
                  </a:lnTo>
                  <a:lnTo>
                    <a:pt x="80" y="48"/>
                  </a:lnTo>
                  <a:lnTo>
                    <a:pt x="48" y="80"/>
                  </a:lnTo>
                  <a:lnTo>
                    <a:pt x="24" y="88"/>
                  </a:lnTo>
                  <a:lnTo>
                    <a:pt x="8" y="96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0" y="112"/>
                  </a:lnTo>
                  <a:lnTo>
                    <a:pt x="0" y="152"/>
                  </a:lnTo>
                  <a:lnTo>
                    <a:pt x="8" y="168"/>
                  </a:lnTo>
                  <a:lnTo>
                    <a:pt x="24" y="136"/>
                  </a:lnTo>
                  <a:lnTo>
                    <a:pt x="56" y="120"/>
                  </a:lnTo>
                  <a:lnTo>
                    <a:pt x="88" y="88"/>
                  </a:lnTo>
                  <a:lnTo>
                    <a:pt x="112" y="32"/>
                  </a:lnTo>
                  <a:lnTo>
                    <a:pt x="120" y="0"/>
                  </a:lnTo>
                  <a:lnTo>
                    <a:pt x="48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731"/>
            <p:cNvSpPr>
              <a:spLocks/>
            </p:cNvSpPr>
            <p:nvPr/>
          </p:nvSpPr>
          <p:spPr bwMode="auto">
            <a:xfrm>
              <a:off x="4471660" y="3163803"/>
              <a:ext cx="269768" cy="203971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2147483647 h 152"/>
                <a:gd name="T28" fmla="*/ 2147483647 w 201"/>
                <a:gd name="T29" fmla="*/ 2147483647 h 152"/>
                <a:gd name="T30" fmla="*/ 2147483647 w 201"/>
                <a:gd name="T31" fmla="*/ 0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2147483647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0 w 201"/>
                <a:gd name="T45" fmla="*/ 2147483647 h 152"/>
                <a:gd name="T46" fmla="*/ 2147483647 w 201"/>
                <a:gd name="T47" fmla="*/ 2147483647 h 152"/>
                <a:gd name="T48" fmla="*/ 2147483647 w 201"/>
                <a:gd name="T49" fmla="*/ 2147483647 h 152"/>
                <a:gd name="T50" fmla="*/ 2147483647 w 201"/>
                <a:gd name="T51" fmla="*/ 2147483647 h 152"/>
                <a:gd name="T52" fmla="*/ 2147483647 w 201"/>
                <a:gd name="T53" fmla="*/ 2147483647 h 152"/>
                <a:gd name="T54" fmla="*/ 2147483647 w 201"/>
                <a:gd name="T55" fmla="*/ 2147483647 h 152"/>
                <a:gd name="T56" fmla="*/ 2147483647 w 201"/>
                <a:gd name="T57" fmla="*/ 2147483647 h 152"/>
                <a:gd name="T58" fmla="*/ 2147483647 w 201"/>
                <a:gd name="T59" fmla="*/ 2147483647 h 152"/>
                <a:gd name="T60" fmla="*/ 2147483647 w 201"/>
                <a:gd name="T61" fmla="*/ 2147483647 h 152"/>
                <a:gd name="T62" fmla="*/ 2147483647 w 201"/>
                <a:gd name="T63" fmla="*/ 2147483647 h 152"/>
                <a:gd name="T64" fmla="*/ 2147483647 w 201"/>
                <a:gd name="T65" fmla="*/ 2147483647 h 152"/>
                <a:gd name="T66" fmla="*/ 2147483647 w 201"/>
                <a:gd name="T67" fmla="*/ 2147483647 h 152"/>
                <a:gd name="T68" fmla="*/ 2147483647 w 201"/>
                <a:gd name="T69" fmla="*/ 2147483647 h 152"/>
                <a:gd name="T70" fmla="*/ 2147483647 w 201"/>
                <a:gd name="T71" fmla="*/ 2147483647 h 152"/>
                <a:gd name="T72" fmla="*/ 2147483647 w 201"/>
                <a:gd name="T73" fmla="*/ 2147483647 h 152"/>
                <a:gd name="T74" fmla="*/ 2147483647 w 201"/>
                <a:gd name="T75" fmla="*/ 2147483647 h 152"/>
                <a:gd name="T76" fmla="*/ 2147483647 w 201"/>
                <a:gd name="T77" fmla="*/ 2147483647 h 152"/>
                <a:gd name="T78" fmla="*/ 2147483647 w 201"/>
                <a:gd name="T79" fmla="*/ 2147483647 h 152"/>
                <a:gd name="T80" fmla="*/ 2147483647 w 201"/>
                <a:gd name="T81" fmla="*/ 2147483647 h 152"/>
                <a:gd name="T82" fmla="*/ 2147483647 w 201"/>
                <a:gd name="T83" fmla="*/ 2147483647 h 152"/>
                <a:gd name="T84" fmla="*/ 2147483647 w 201"/>
                <a:gd name="T85" fmla="*/ 0 h 152"/>
                <a:gd name="T86" fmla="*/ 2147483647 w 201"/>
                <a:gd name="T87" fmla="*/ 2147483647 h 152"/>
                <a:gd name="T88" fmla="*/ 2147483647 w 201"/>
                <a:gd name="T89" fmla="*/ 2147483647 h 152"/>
                <a:gd name="T90" fmla="*/ 2147483647 w 201"/>
                <a:gd name="T91" fmla="*/ 2147483647 h 152"/>
                <a:gd name="T92" fmla="*/ 2147483647 w 201"/>
                <a:gd name="T93" fmla="*/ 2147483647 h 152"/>
                <a:gd name="T94" fmla="*/ 2147483647 w 201"/>
                <a:gd name="T95" fmla="*/ 2147483647 h 152"/>
                <a:gd name="T96" fmla="*/ 2147483647 w 201"/>
                <a:gd name="T97" fmla="*/ 2147483647 h 152"/>
                <a:gd name="T98" fmla="*/ 0 w 201"/>
                <a:gd name="T99" fmla="*/ 2147483647 h 152"/>
                <a:gd name="T100" fmla="*/ 2147483647 w 201"/>
                <a:gd name="T101" fmla="*/ 2147483647 h 152"/>
                <a:gd name="T102" fmla="*/ 2147483647 w 201"/>
                <a:gd name="T103" fmla="*/ 2147483647 h 152"/>
                <a:gd name="T104" fmla="*/ 2147483647 w 201"/>
                <a:gd name="T105" fmla="*/ 2147483647 h 152"/>
                <a:gd name="T106" fmla="*/ 2147483647 w 201"/>
                <a:gd name="T107" fmla="*/ 2147483647 h 152"/>
                <a:gd name="T108" fmla="*/ 2147483647 w 201"/>
                <a:gd name="T109" fmla="*/ 2147483647 h 1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01"/>
                <a:gd name="T166" fmla="*/ 0 h 152"/>
                <a:gd name="T167" fmla="*/ 201 w 201"/>
                <a:gd name="T168" fmla="*/ 152 h 15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732"/>
            <p:cNvSpPr>
              <a:spLocks/>
            </p:cNvSpPr>
            <p:nvPr/>
          </p:nvSpPr>
          <p:spPr bwMode="auto">
            <a:xfrm>
              <a:off x="5170204" y="3378740"/>
              <a:ext cx="161203" cy="225903"/>
            </a:xfrm>
            <a:custGeom>
              <a:avLst/>
              <a:gdLst>
                <a:gd name="T0" fmla="*/ 2147483647 w 120"/>
                <a:gd name="T1" fmla="*/ 2147483647 h 168"/>
                <a:gd name="T2" fmla="*/ 2147483647 w 120"/>
                <a:gd name="T3" fmla="*/ 2147483647 h 168"/>
                <a:gd name="T4" fmla="*/ 2147483647 w 120"/>
                <a:gd name="T5" fmla="*/ 2147483647 h 168"/>
                <a:gd name="T6" fmla="*/ 2147483647 w 120"/>
                <a:gd name="T7" fmla="*/ 2147483647 h 168"/>
                <a:gd name="T8" fmla="*/ 2147483647 w 120"/>
                <a:gd name="T9" fmla="*/ 2147483647 h 168"/>
                <a:gd name="T10" fmla="*/ 2147483647 w 120"/>
                <a:gd name="T11" fmla="*/ 2147483647 h 168"/>
                <a:gd name="T12" fmla="*/ 2147483647 w 120"/>
                <a:gd name="T13" fmla="*/ 2147483647 h 168"/>
                <a:gd name="T14" fmla="*/ 2147483647 w 120"/>
                <a:gd name="T15" fmla="*/ 2147483647 h 168"/>
                <a:gd name="T16" fmla="*/ 2147483647 w 120"/>
                <a:gd name="T17" fmla="*/ 2147483647 h 168"/>
                <a:gd name="T18" fmla="*/ 2147483647 w 120"/>
                <a:gd name="T19" fmla="*/ 2147483647 h 168"/>
                <a:gd name="T20" fmla="*/ 2147483647 w 120"/>
                <a:gd name="T21" fmla="*/ 2147483647 h 168"/>
                <a:gd name="T22" fmla="*/ 2147483647 w 120"/>
                <a:gd name="T23" fmla="*/ 2147483647 h 168"/>
                <a:gd name="T24" fmla="*/ 2147483647 w 120"/>
                <a:gd name="T25" fmla="*/ 2147483647 h 168"/>
                <a:gd name="T26" fmla="*/ 0 w 120"/>
                <a:gd name="T27" fmla="*/ 2147483647 h 168"/>
                <a:gd name="T28" fmla="*/ 0 w 120"/>
                <a:gd name="T29" fmla="*/ 2147483647 h 168"/>
                <a:gd name="T30" fmla="*/ 2147483647 w 120"/>
                <a:gd name="T31" fmla="*/ 2147483647 h 168"/>
                <a:gd name="T32" fmla="*/ 2147483647 w 120"/>
                <a:gd name="T33" fmla="*/ 2147483647 h 168"/>
                <a:gd name="T34" fmla="*/ 2147483647 w 120"/>
                <a:gd name="T35" fmla="*/ 2147483647 h 168"/>
                <a:gd name="T36" fmla="*/ 2147483647 w 120"/>
                <a:gd name="T37" fmla="*/ 2147483647 h 168"/>
                <a:gd name="T38" fmla="*/ 2147483647 w 120"/>
                <a:gd name="T39" fmla="*/ 2147483647 h 168"/>
                <a:gd name="T40" fmla="*/ 2147483647 w 120"/>
                <a:gd name="T41" fmla="*/ 0 h 168"/>
                <a:gd name="T42" fmla="*/ 2147483647 w 120"/>
                <a:gd name="T43" fmla="*/ 2147483647 h 16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68"/>
                <a:gd name="T68" fmla="*/ 120 w 120"/>
                <a:gd name="T69" fmla="*/ 168 h 16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68">
                  <a:moveTo>
                    <a:pt x="48" y="16"/>
                  </a:moveTo>
                  <a:lnTo>
                    <a:pt x="32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56" y="40"/>
                  </a:lnTo>
                  <a:lnTo>
                    <a:pt x="80" y="48"/>
                  </a:lnTo>
                  <a:lnTo>
                    <a:pt x="48" y="80"/>
                  </a:lnTo>
                  <a:lnTo>
                    <a:pt x="24" y="88"/>
                  </a:lnTo>
                  <a:lnTo>
                    <a:pt x="8" y="96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0" y="112"/>
                  </a:lnTo>
                  <a:lnTo>
                    <a:pt x="0" y="152"/>
                  </a:lnTo>
                  <a:lnTo>
                    <a:pt x="8" y="168"/>
                  </a:lnTo>
                  <a:lnTo>
                    <a:pt x="24" y="136"/>
                  </a:lnTo>
                  <a:lnTo>
                    <a:pt x="56" y="120"/>
                  </a:lnTo>
                  <a:lnTo>
                    <a:pt x="88" y="88"/>
                  </a:lnTo>
                  <a:lnTo>
                    <a:pt x="112" y="32"/>
                  </a:lnTo>
                  <a:lnTo>
                    <a:pt x="120" y="0"/>
                  </a:lnTo>
                  <a:lnTo>
                    <a:pt x="48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733"/>
            <p:cNvSpPr>
              <a:spLocks/>
            </p:cNvSpPr>
            <p:nvPr/>
          </p:nvSpPr>
          <p:spPr bwMode="auto">
            <a:xfrm>
              <a:off x="4708529" y="3367774"/>
              <a:ext cx="21932" cy="86633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2147483647 h 64"/>
                <a:gd name="T4" fmla="*/ 0 w 16"/>
                <a:gd name="T5" fmla="*/ 2147483647 h 64"/>
                <a:gd name="T6" fmla="*/ 0 w 16"/>
                <a:gd name="T7" fmla="*/ 2147483647 h 64"/>
                <a:gd name="T8" fmla="*/ 2147483647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0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734"/>
            <p:cNvSpPr>
              <a:spLocks/>
            </p:cNvSpPr>
            <p:nvPr/>
          </p:nvSpPr>
          <p:spPr bwMode="auto">
            <a:xfrm>
              <a:off x="4708529" y="3367774"/>
              <a:ext cx="21932" cy="86633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0 h 64"/>
                <a:gd name="T4" fmla="*/ 2147483647 w 16"/>
                <a:gd name="T5" fmla="*/ 2147483647 h 64"/>
                <a:gd name="T6" fmla="*/ 0 w 16"/>
                <a:gd name="T7" fmla="*/ 2147483647 h 64"/>
                <a:gd name="T8" fmla="*/ 0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214748364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8" y="0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735"/>
            <p:cNvSpPr>
              <a:spLocks/>
            </p:cNvSpPr>
            <p:nvPr/>
          </p:nvSpPr>
          <p:spPr bwMode="auto">
            <a:xfrm>
              <a:off x="4708529" y="3367774"/>
              <a:ext cx="21932" cy="86633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0 h 64"/>
                <a:gd name="T4" fmla="*/ 2147483647 w 16"/>
                <a:gd name="T5" fmla="*/ 2147483647 h 64"/>
                <a:gd name="T6" fmla="*/ 0 w 16"/>
                <a:gd name="T7" fmla="*/ 2147483647 h 64"/>
                <a:gd name="T8" fmla="*/ 0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214748364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8" y="0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736"/>
            <p:cNvSpPr>
              <a:spLocks/>
            </p:cNvSpPr>
            <p:nvPr/>
          </p:nvSpPr>
          <p:spPr bwMode="auto">
            <a:xfrm>
              <a:off x="4698659" y="3174769"/>
              <a:ext cx="171072" cy="279637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0 h 208"/>
                <a:gd name="T24" fmla="*/ 2147483647 w 128"/>
                <a:gd name="T25" fmla="*/ 2147483647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0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2147483647 w 128"/>
                <a:gd name="T41" fmla="*/ 2147483647 h 208"/>
                <a:gd name="T42" fmla="*/ 2147483647 w 128"/>
                <a:gd name="T43" fmla="*/ 2147483647 h 208"/>
                <a:gd name="T44" fmla="*/ 2147483647 w 128"/>
                <a:gd name="T45" fmla="*/ 2147483647 h 20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208"/>
                <a:gd name="T71" fmla="*/ 128 w 128"/>
                <a:gd name="T72" fmla="*/ 208 h 20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  <a:lnTo>
                    <a:pt x="24" y="20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737"/>
            <p:cNvSpPr>
              <a:spLocks/>
            </p:cNvSpPr>
            <p:nvPr/>
          </p:nvSpPr>
          <p:spPr bwMode="auto">
            <a:xfrm>
              <a:off x="4698659" y="3174769"/>
              <a:ext cx="171072" cy="279637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2147483647 h 208"/>
                <a:gd name="T24" fmla="*/ 2147483647 w 128"/>
                <a:gd name="T25" fmla="*/ 0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2147483647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0 w 128"/>
                <a:gd name="T41" fmla="*/ 2147483647 h 208"/>
                <a:gd name="T42" fmla="*/ 0 w 128"/>
                <a:gd name="T43" fmla="*/ 2147483647 h 208"/>
                <a:gd name="T44" fmla="*/ 2147483647 w 128"/>
                <a:gd name="T45" fmla="*/ 2147483647 h 208"/>
                <a:gd name="T46" fmla="*/ 2147483647 w 128"/>
                <a:gd name="T47" fmla="*/ 2147483647 h 208"/>
                <a:gd name="T48" fmla="*/ 2147483647 w 128"/>
                <a:gd name="T49" fmla="*/ 2147483647 h 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208"/>
                <a:gd name="T77" fmla="*/ 128 w 128"/>
                <a:gd name="T78" fmla="*/ 208 h 20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738"/>
            <p:cNvSpPr>
              <a:spLocks/>
            </p:cNvSpPr>
            <p:nvPr/>
          </p:nvSpPr>
          <p:spPr bwMode="auto">
            <a:xfrm>
              <a:off x="4698659" y="3174769"/>
              <a:ext cx="171072" cy="279637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2147483647 h 208"/>
                <a:gd name="T24" fmla="*/ 2147483647 w 128"/>
                <a:gd name="T25" fmla="*/ 0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2147483647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0 w 128"/>
                <a:gd name="T41" fmla="*/ 2147483647 h 208"/>
                <a:gd name="T42" fmla="*/ 0 w 128"/>
                <a:gd name="T43" fmla="*/ 2147483647 h 208"/>
                <a:gd name="T44" fmla="*/ 2147483647 w 128"/>
                <a:gd name="T45" fmla="*/ 2147483647 h 208"/>
                <a:gd name="T46" fmla="*/ 2147483647 w 128"/>
                <a:gd name="T47" fmla="*/ 2147483647 h 208"/>
                <a:gd name="T48" fmla="*/ 2147483647 w 128"/>
                <a:gd name="T49" fmla="*/ 2147483647 h 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208"/>
                <a:gd name="T77" fmla="*/ 128 w 128"/>
                <a:gd name="T78" fmla="*/ 208 h 20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739"/>
            <p:cNvSpPr>
              <a:spLocks/>
            </p:cNvSpPr>
            <p:nvPr/>
          </p:nvSpPr>
          <p:spPr bwMode="auto">
            <a:xfrm>
              <a:off x="4752394" y="3958850"/>
              <a:ext cx="267574" cy="246738"/>
            </a:xfrm>
            <a:custGeom>
              <a:avLst/>
              <a:gdLst>
                <a:gd name="T0" fmla="*/ 2147483647 w 200"/>
                <a:gd name="T1" fmla="*/ 2147483647 h 184"/>
                <a:gd name="T2" fmla="*/ 2147483647 w 200"/>
                <a:gd name="T3" fmla="*/ 2147483647 h 184"/>
                <a:gd name="T4" fmla="*/ 2147483647 w 200"/>
                <a:gd name="T5" fmla="*/ 0 h 184"/>
                <a:gd name="T6" fmla="*/ 2147483647 w 200"/>
                <a:gd name="T7" fmla="*/ 2147483647 h 184"/>
                <a:gd name="T8" fmla="*/ 2147483647 w 200"/>
                <a:gd name="T9" fmla="*/ 2147483647 h 184"/>
                <a:gd name="T10" fmla="*/ 2147483647 w 200"/>
                <a:gd name="T11" fmla="*/ 2147483647 h 184"/>
                <a:gd name="T12" fmla="*/ 2147483647 w 200"/>
                <a:gd name="T13" fmla="*/ 2147483647 h 184"/>
                <a:gd name="T14" fmla="*/ 2147483647 w 200"/>
                <a:gd name="T15" fmla="*/ 2147483647 h 184"/>
                <a:gd name="T16" fmla="*/ 2147483647 w 200"/>
                <a:gd name="T17" fmla="*/ 2147483647 h 184"/>
                <a:gd name="T18" fmla="*/ 2147483647 w 200"/>
                <a:gd name="T19" fmla="*/ 2147483647 h 184"/>
                <a:gd name="T20" fmla="*/ 2147483647 w 200"/>
                <a:gd name="T21" fmla="*/ 2147483647 h 184"/>
                <a:gd name="T22" fmla="*/ 2147483647 w 200"/>
                <a:gd name="T23" fmla="*/ 2147483647 h 184"/>
                <a:gd name="T24" fmla="*/ 2147483647 w 200"/>
                <a:gd name="T25" fmla="*/ 2147483647 h 184"/>
                <a:gd name="T26" fmla="*/ 2147483647 w 200"/>
                <a:gd name="T27" fmla="*/ 2147483647 h 184"/>
                <a:gd name="T28" fmla="*/ 0 w 200"/>
                <a:gd name="T29" fmla="*/ 2147483647 h 184"/>
                <a:gd name="T30" fmla="*/ 0 w 200"/>
                <a:gd name="T31" fmla="*/ 2147483647 h 184"/>
                <a:gd name="T32" fmla="*/ 2147483647 w 200"/>
                <a:gd name="T33" fmla="*/ 2147483647 h 184"/>
                <a:gd name="T34" fmla="*/ 2147483647 w 200"/>
                <a:gd name="T35" fmla="*/ 2147483647 h 184"/>
                <a:gd name="T36" fmla="*/ 2147483647 w 200"/>
                <a:gd name="T37" fmla="*/ 2147483647 h 184"/>
                <a:gd name="T38" fmla="*/ 2147483647 w 200"/>
                <a:gd name="T39" fmla="*/ 2147483647 h 184"/>
                <a:gd name="T40" fmla="*/ 2147483647 w 200"/>
                <a:gd name="T41" fmla="*/ 2147483647 h 184"/>
                <a:gd name="T42" fmla="*/ 2147483647 w 200"/>
                <a:gd name="T43" fmla="*/ 2147483647 h 184"/>
                <a:gd name="T44" fmla="*/ 2147483647 w 200"/>
                <a:gd name="T45" fmla="*/ 2147483647 h 184"/>
                <a:gd name="T46" fmla="*/ 2147483647 w 200"/>
                <a:gd name="T47" fmla="*/ 2147483647 h 184"/>
                <a:gd name="T48" fmla="*/ 2147483647 w 200"/>
                <a:gd name="T49" fmla="*/ 2147483647 h 184"/>
                <a:gd name="T50" fmla="*/ 2147483647 w 200"/>
                <a:gd name="T51" fmla="*/ 2147483647 h 184"/>
                <a:gd name="T52" fmla="*/ 2147483647 w 200"/>
                <a:gd name="T53" fmla="*/ 2147483647 h 18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00"/>
                <a:gd name="T82" fmla="*/ 0 h 184"/>
                <a:gd name="T83" fmla="*/ 200 w 200"/>
                <a:gd name="T84" fmla="*/ 184 h 18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00" h="184">
                  <a:moveTo>
                    <a:pt x="192" y="8"/>
                  </a:moveTo>
                  <a:lnTo>
                    <a:pt x="184" y="8"/>
                  </a:lnTo>
                  <a:lnTo>
                    <a:pt x="160" y="0"/>
                  </a:lnTo>
                  <a:lnTo>
                    <a:pt x="136" y="24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64" y="64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40" y="40"/>
                  </a:lnTo>
                  <a:lnTo>
                    <a:pt x="32" y="96"/>
                  </a:lnTo>
                  <a:lnTo>
                    <a:pt x="24" y="96"/>
                  </a:lnTo>
                  <a:lnTo>
                    <a:pt x="0" y="88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44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64" y="176"/>
                  </a:lnTo>
                  <a:lnTo>
                    <a:pt x="96" y="168"/>
                  </a:lnTo>
                  <a:lnTo>
                    <a:pt x="128" y="168"/>
                  </a:lnTo>
                  <a:lnTo>
                    <a:pt x="184" y="104"/>
                  </a:lnTo>
                  <a:lnTo>
                    <a:pt x="200" y="64"/>
                  </a:lnTo>
                  <a:lnTo>
                    <a:pt x="192" y="64"/>
                  </a:lnTo>
                  <a:lnTo>
                    <a:pt x="192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Freeform 740"/>
            <p:cNvSpPr>
              <a:spLocks/>
            </p:cNvSpPr>
            <p:nvPr/>
          </p:nvSpPr>
          <p:spPr bwMode="auto">
            <a:xfrm>
              <a:off x="4806128" y="3883183"/>
              <a:ext cx="160106" cy="161203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0 h 120"/>
                <a:gd name="T8" fmla="*/ 2147483647 w 120"/>
                <a:gd name="T9" fmla="*/ 0 h 120"/>
                <a:gd name="T10" fmla="*/ 2147483647 w 120"/>
                <a:gd name="T11" fmla="*/ 2147483647 h 120"/>
                <a:gd name="T12" fmla="*/ 2147483647 w 120"/>
                <a:gd name="T13" fmla="*/ 0 h 120"/>
                <a:gd name="T14" fmla="*/ 2147483647 w 120"/>
                <a:gd name="T15" fmla="*/ 0 h 120"/>
                <a:gd name="T16" fmla="*/ 2147483647 w 120"/>
                <a:gd name="T17" fmla="*/ 0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0 w 120"/>
                <a:gd name="T23" fmla="*/ 2147483647 h 120"/>
                <a:gd name="T24" fmla="*/ 0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2147483647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2147483647 w 120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20"/>
                <a:gd name="T68" fmla="*/ 120 w 120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20">
                  <a:moveTo>
                    <a:pt x="96" y="32"/>
                  </a:moveTo>
                  <a:lnTo>
                    <a:pt x="88" y="32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48" y="104"/>
                  </a:lnTo>
                  <a:lnTo>
                    <a:pt x="64" y="104"/>
                  </a:lnTo>
                  <a:lnTo>
                    <a:pt x="96" y="80"/>
                  </a:lnTo>
                  <a:lnTo>
                    <a:pt x="120" y="56"/>
                  </a:lnTo>
                  <a:lnTo>
                    <a:pt x="104" y="48"/>
                  </a:lnTo>
                  <a:lnTo>
                    <a:pt x="96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741"/>
            <p:cNvSpPr>
              <a:spLocks/>
            </p:cNvSpPr>
            <p:nvPr/>
          </p:nvSpPr>
          <p:spPr bwMode="auto">
            <a:xfrm>
              <a:off x="4977200" y="3754880"/>
              <a:ext cx="183135" cy="289507"/>
            </a:xfrm>
            <a:custGeom>
              <a:avLst/>
              <a:gdLst>
                <a:gd name="T0" fmla="*/ 2147483647 w 136"/>
                <a:gd name="T1" fmla="*/ 2147483647 h 216"/>
                <a:gd name="T2" fmla="*/ 2147483647 w 136"/>
                <a:gd name="T3" fmla="*/ 2147483647 h 216"/>
                <a:gd name="T4" fmla="*/ 2147483647 w 136"/>
                <a:gd name="T5" fmla="*/ 2147483647 h 216"/>
                <a:gd name="T6" fmla="*/ 2147483647 w 136"/>
                <a:gd name="T7" fmla="*/ 2147483647 h 216"/>
                <a:gd name="T8" fmla="*/ 2147483647 w 136"/>
                <a:gd name="T9" fmla="*/ 2147483647 h 216"/>
                <a:gd name="T10" fmla="*/ 2147483647 w 136"/>
                <a:gd name="T11" fmla="*/ 2147483647 h 216"/>
                <a:gd name="T12" fmla="*/ 2147483647 w 136"/>
                <a:gd name="T13" fmla="*/ 2147483647 h 216"/>
                <a:gd name="T14" fmla="*/ 2147483647 w 136"/>
                <a:gd name="T15" fmla="*/ 2147483647 h 216"/>
                <a:gd name="T16" fmla="*/ 2147483647 w 136"/>
                <a:gd name="T17" fmla="*/ 2147483647 h 216"/>
                <a:gd name="T18" fmla="*/ 0 w 136"/>
                <a:gd name="T19" fmla="*/ 2147483647 h 216"/>
                <a:gd name="T20" fmla="*/ 2147483647 w 136"/>
                <a:gd name="T21" fmla="*/ 2147483647 h 216"/>
                <a:gd name="T22" fmla="*/ 0 w 136"/>
                <a:gd name="T23" fmla="*/ 2147483647 h 216"/>
                <a:gd name="T24" fmla="*/ 2147483647 w 136"/>
                <a:gd name="T25" fmla="*/ 2147483647 h 216"/>
                <a:gd name="T26" fmla="*/ 2147483647 w 136"/>
                <a:gd name="T27" fmla="*/ 2147483647 h 216"/>
                <a:gd name="T28" fmla="*/ 2147483647 w 136"/>
                <a:gd name="T29" fmla="*/ 2147483647 h 216"/>
                <a:gd name="T30" fmla="*/ 2147483647 w 136"/>
                <a:gd name="T31" fmla="*/ 2147483647 h 216"/>
                <a:gd name="T32" fmla="*/ 2147483647 w 136"/>
                <a:gd name="T33" fmla="*/ 2147483647 h 216"/>
                <a:gd name="T34" fmla="*/ 2147483647 w 136"/>
                <a:gd name="T35" fmla="*/ 2147483647 h 216"/>
                <a:gd name="T36" fmla="*/ 2147483647 w 136"/>
                <a:gd name="T37" fmla="*/ 2147483647 h 216"/>
                <a:gd name="T38" fmla="*/ 2147483647 w 136"/>
                <a:gd name="T39" fmla="*/ 2147483647 h 216"/>
                <a:gd name="T40" fmla="*/ 2147483647 w 136"/>
                <a:gd name="T41" fmla="*/ 2147483647 h 216"/>
                <a:gd name="T42" fmla="*/ 2147483647 w 136"/>
                <a:gd name="T43" fmla="*/ 2147483647 h 216"/>
                <a:gd name="T44" fmla="*/ 2147483647 w 136"/>
                <a:gd name="T45" fmla="*/ 2147483647 h 216"/>
                <a:gd name="T46" fmla="*/ 2147483647 w 136"/>
                <a:gd name="T47" fmla="*/ 2147483647 h 216"/>
                <a:gd name="T48" fmla="*/ 2147483647 w 136"/>
                <a:gd name="T49" fmla="*/ 2147483647 h 216"/>
                <a:gd name="T50" fmla="*/ 2147483647 w 136"/>
                <a:gd name="T51" fmla="*/ 2147483647 h 216"/>
                <a:gd name="T52" fmla="*/ 2147483647 w 136"/>
                <a:gd name="T53" fmla="*/ 2147483647 h 216"/>
                <a:gd name="T54" fmla="*/ 2147483647 w 136"/>
                <a:gd name="T55" fmla="*/ 2147483647 h 216"/>
                <a:gd name="T56" fmla="*/ 2147483647 w 136"/>
                <a:gd name="T57" fmla="*/ 2147483647 h 216"/>
                <a:gd name="T58" fmla="*/ 2147483647 w 136"/>
                <a:gd name="T59" fmla="*/ 0 h 216"/>
                <a:gd name="T60" fmla="*/ 2147483647 w 136"/>
                <a:gd name="T61" fmla="*/ 2147483647 h 216"/>
                <a:gd name="T62" fmla="*/ 2147483647 w 136"/>
                <a:gd name="T63" fmla="*/ 2147483647 h 21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6"/>
                <a:gd name="T97" fmla="*/ 0 h 216"/>
                <a:gd name="T98" fmla="*/ 136 w 136"/>
                <a:gd name="T99" fmla="*/ 216 h 21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6" h="216">
                  <a:moveTo>
                    <a:pt x="88" y="8"/>
                  </a:moveTo>
                  <a:lnTo>
                    <a:pt x="64" y="16"/>
                  </a:lnTo>
                  <a:lnTo>
                    <a:pt x="64" y="32"/>
                  </a:lnTo>
                  <a:lnTo>
                    <a:pt x="72" y="56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32" y="48"/>
                  </a:lnTo>
                  <a:lnTo>
                    <a:pt x="0" y="64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32" y="80"/>
                  </a:lnTo>
                  <a:lnTo>
                    <a:pt x="32" y="96"/>
                  </a:lnTo>
                  <a:lnTo>
                    <a:pt x="32" y="112"/>
                  </a:lnTo>
                  <a:lnTo>
                    <a:pt x="24" y="144"/>
                  </a:lnTo>
                  <a:lnTo>
                    <a:pt x="16" y="160"/>
                  </a:lnTo>
                  <a:lnTo>
                    <a:pt x="24" y="160"/>
                  </a:lnTo>
                  <a:lnTo>
                    <a:pt x="24" y="216"/>
                  </a:lnTo>
                  <a:lnTo>
                    <a:pt x="32" y="216"/>
                  </a:lnTo>
                  <a:lnTo>
                    <a:pt x="32" y="208"/>
                  </a:lnTo>
                  <a:lnTo>
                    <a:pt x="64" y="184"/>
                  </a:lnTo>
                  <a:lnTo>
                    <a:pt x="72" y="160"/>
                  </a:lnTo>
                  <a:lnTo>
                    <a:pt x="64" y="128"/>
                  </a:lnTo>
                  <a:lnTo>
                    <a:pt x="80" y="104"/>
                  </a:lnTo>
                  <a:lnTo>
                    <a:pt x="120" y="80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28" y="16"/>
                  </a:lnTo>
                  <a:lnTo>
                    <a:pt x="128" y="0"/>
                  </a:lnTo>
                  <a:lnTo>
                    <a:pt x="120" y="8"/>
                  </a:lnTo>
                  <a:lnTo>
                    <a:pt x="88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742"/>
            <p:cNvSpPr>
              <a:spLocks/>
            </p:cNvSpPr>
            <p:nvPr/>
          </p:nvSpPr>
          <p:spPr bwMode="auto">
            <a:xfrm>
              <a:off x="4977200" y="3593677"/>
              <a:ext cx="172169" cy="182038"/>
            </a:xfrm>
            <a:custGeom>
              <a:avLst/>
              <a:gdLst>
                <a:gd name="T0" fmla="*/ 2147483647 w 128"/>
                <a:gd name="T1" fmla="*/ 2147483647 h 136"/>
                <a:gd name="T2" fmla="*/ 2147483647 w 128"/>
                <a:gd name="T3" fmla="*/ 0 h 136"/>
                <a:gd name="T4" fmla="*/ 2147483647 w 128"/>
                <a:gd name="T5" fmla="*/ 0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0 h 136"/>
                <a:gd name="T14" fmla="*/ 0 w 128"/>
                <a:gd name="T15" fmla="*/ 0 h 136"/>
                <a:gd name="T16" fmla="*/ 2147483647 w 128"/>
                <a:gd name="T17" fmla="*/ 2147483647 h 136"/>
                <a:gd name="T18" fmla="*/ 0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2147483647 w 128"/>
                <a:gd name="T33" fmla="*/ 2147483647 h 136"/>
                <a:gd name="T34" fmla="*/ 2147483647 w 128"/>
                <a:gd name="T35" fmla="*/ 2147483647 h 136"/>
                <a:gd name="T36" fmla="*/ 2147483647 w 128"/>
                <a:gd name="T37" fmla="*/ 2147483647 h 136"/>
                <a:gd name="T38" fmla="*/ 2147483647 w 128"/>
                <a:gd name="T39" fmla="*/ 2147483647 h 136"/>
                <a:gd name="T40" fmla="*/ 2147483647 w 128"/>
                <a:gd name="T41" fmla="*/ 2147483647 h 136"/>
                <a:gd name="T42" fmla="*/ 2147483647 w 128"/>
                <a:gd name="T43" fmla="*/ 2147483647 h 136"/>
                <a:gd name="T44" fmla="*/ 2147483647 w 128"/>
                <a:gd name="T45" fmla="*/ 2147483647 h 136"/>
                <a:gd name="T46" fmla="*/ 2147483647 w 128"/>
                <a:gd name="T47" fmla="*/ 2147483647 h 136"/>
                <a:gd name="T48" fmla="*/ 2147483647 w 128"/>
                <a:gd name="T49" fmla="*/ 2147483647 h 1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136"/>
                <a:gd name="T77" fmla="*/ 128 w 128"/>
                <a:gd name="T78" fmla="*/ 136 h 1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136">
                  <a:moveTo>
                    <a:pt x="96" y="24"/>
                  </a:moveTo>
                  <a:lnTo>
                    <a:pt x="56" y="0"/>
                  </a:lnTo>
                  <a:lnTo>
                    <a:pt x="48" y="0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0" y="0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72"/>
                  </a:lnTo>
                  <a:lnTo>
                    <a:pt x="16" y="96"/>
                  </a:lnTo>
                  <a:lnTo>
                    <a:pt x="32" y="104"/>
                  </a:lnTo>
                  <a:lnTo>
                    <a:pt x="56" y="104"/>
                  </a:lnTo>
                  <a:lnTo>
                    <a:pt x="56" y="112"/>
                  </a:lnTo>
                  <a:lnTo>
                    <a:pt x="64" y="136"/>
                  </a:lnTo>
                  <a:lnTo>
                    <a:pt x="88" y="128"/>
                  </a:lnTo>
                  <a:lnTo>
                    <a:pt x="120" y="128"/>
                  </a:lnTo>
                  <a:lnTo>
                    <a:pt x="128" y="120"/>
                  </a:lnTo>
                  <a:lnTo>
                    <a:pt x="120" y="112"/>
                  </a:lnTo>
                  <a:lnTo>
                    <a:pt x="120" y="72"/>
                  </a:lnTo>
                  <a:lnTo>
                    <a:pt x="112" y="56"/>
                  </a:lnTo>
                  <a:lnTo>
                    <a:pt x="120" y="48"/>
                  </a:lnTo>
                  <a:lnTo>
                    <a:pt x="96" y="32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743"/>
            <p:cNvSpPr>
              <a:spLocks/>
            </p:cNvSpPr>
            <p:nvPr/>
          </p:nvSpPr>
          <p:spPr bwMode="auto">
            <a:xfrm>
              <a:off x="4676727" y="3679213"/>
              <a:ext cx="203971" cy="203971"/>
            </a:xfrm>
            <a:custGeom>
              <a:avLst/>
              <a:gdLst>
                <a:gd name="T0" fmla="*/ 2147483647 w 152"/>
                <a:gd name="T1" fmla="*/ 2147483647 h 152"/>
                <a:gd name="T2" fmla="*/ 2147483647 w 152"/>
                <a:gd name="T3" fmla="*/ 2147483647 h 152"/>
                <a:gd name="T4" fmla="*/ 2147483647 w 152"/>
                <a:gd name="T5" fmla="*/ 2147483647 h 152"/>
                <a:gd name="T6" fmla="*/ 2147483647 w 152"/>
                <a:gd name="T7" fmla="*/ 2147483647 h 152"/>
                <a:gd name="T8" fmla="*/ 2147483647 w 152"/>
                <a:gd name="T9" fmla="*/ 2147483647 h 152"/>
                <a:gd name="T10" fmla="*/ 2147483647 w 152"/>
                <a:gd name="T11" fmla="*/ 2147483647 h 152"/>
                <a:gd name="T12" fmla="*/ 2147483647 w 152"/>
                <a:gd name="T13" fmla="*/ 2147483647 h 152"/>
                <a:gd name="T14" fmla="*/ 2147483647 w 152"/>
                <a:gd name="T15" fmla="*/ 2147483647 h 152"/>
                <a:gd name="T16" fmla="*/ 2147483647 w 152"/>
                <a:gd name="T17" fmla="*/ 2147483647 h 152"/>
                <a:gd name="T18" fmla="*/ 2147483647 w 152"/>
                <a:gd name="T19" fmla="*/ 2147483647 h 152"/>
                <a:gd name="T20" fmla="*/ 2147483647 w 152"/>
                <a:gd name="T21" fmla="*/ 2147483647 h 152"/>
                <a:gd name="T22" fmla="*/ 2147483647 w 152"/>
                <a:gd name="T23" fmla="*/ 2147483647 h 152"/>
                <a:gd name="T24" fmla="*/ 2147483647 w 152"/>
                <a:gd name="T25" fmla="*/ 2147483647 h 152"/>
                <a:gd name="T26" fmla="*/ 2147483647 w 152"/>
                <a:gd name="T27" fmla="*/ 2147483647 h 152"/>
                <a:gd name="T28" fmla="*/ 2147483647 w 152"/>
                <a:gd name="T29" fmla="*/ 2147483647 h 152"/>
                <a:gd name="T30" fmla="*/ 2147483647 w 152"/>
                <a:gd name="T31" fmla="*/ 2147483647 h 152"/>
                <a:gd name="T32" fmla="*/ 2147483647 w 152"/>
                <a:gd name="T33" fmla="*/ 0 h 152"/>
                <a:gd name="T34" fmla="*/ 2147483647 w 152"/>
                <a:gd name="T35" fmla="*/ 0 h 152"/>
                <a:gd name="T36" fmla="*/ 0 w 152"/>
                <a:gd name="T37" fmla="*/ 2147483647 h 152"/>
                <a:gd name="T38" fmla="*/ 2147483647 w 152"/>
                <a:gd name="T39" fmla="*/ 2147483647 h 152"/>
                <a:gd name="T40" fmla="*/ 2147483647 w 152"/>
                <a:gd name="T41" fmla="*/ 2147483647 h 152"/>
                <a:gd name="T42" fmla="*/ 0 w 152"/>
                <a:gd name="T43" fmla="*/ 2147483647 h 152"/>
                <a:gd name="T44" fmla="*/ 0 w 152"/>
                <a:gd name="T45" fmla="*/ 2147483647 h 152"/>
                <a:gd name="T46" fmla="*/ 2147483647 w 152"/>
                <a:gd name="T47" fmla="*/ 2147483647 h 152"/>
                <a:gd name="T48" fmla="*/ 2147483647 w 152"/>
                <a:gd name="T49" fmla="*/ 2147483647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2"/>
                <a:gd name="T76" fmla="*/ 0 h 152"/>
                <a:gd name="T77" fmla="*/ 152 w 152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2" h="152">
                  <a:moveTo>
                    <a:pt x="16" y="144"/>
                  </a:moveTo>
                  <a:lnTo>
                    <a:pt x="72" y="144"/>
                  </a:lnTo>
                  <a:lnTo>
                    <a:pt x="80" y="152"/>
                  </a:lnTo>
                  <a:lnTo>
                    <a:pt x="112" y="152"/>
                  </a:lnTo>
                  <a:lnTo>
                    <a:pt x="136" y="144"/>
                  </a:lnTo>
                  <a:lnTo>
                    <a:pt x="128" y="128"/>
                  </a:lnTo>
                  <a:lnTo>
                    <a:pt x="128" y="88"/>
                  </a:lnTo>
                  <a:lnTo>
                    <a:pt x="152" y="80"/>
                  </a:lnTo>
                  <a:lnTo>
                    <a:pt x="152" y="64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28" y="64"/>
                  </a:lnTo>
                  <a:lnTo>
                    <a:pt x="120" y="16"/>
                  </a:lnTo>
                  <a:lnTo>
                    <a:pt x="96" y="16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48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56"/>
                  </a:lnTo>
                  <a:lnTo>
                    <a:pt x="16" y="80"/>
                  </a:lnTo>
                  <a:lnTo>
                    <a:pt x="0" y="112"/>
                  </a:lnTo>
                  <a:lnTo>
                    <a:pt x="0" y="144"/>
                  </a:lnTo>
                  <a:lnTo>
                    <a:pt x="8" y="136"/>
                  </a:lnTo>
                  <a:lnTo>
                    <a:pt x="16" y="14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744"/>
            <p:cNvSpPr>
              <a:spLocks/>
            </p:cNvSpPr>
            <p:nvPr/>
          </p:nvSpPr>
          <p:spPr bwMode="auto">
            <a:xfrm>
              <a:off x="4676727" y="3486208"/>
              <a:ext cx="311439" cy="311439"/>
            </a:xfrm>
            <a:custGeom>
              <a:avLst/>
              <a:gdLst>
                <a:gd name="T0" fmla="*/ 2147483647 w 232"/>
                <a:gd name="T1" fmla="*/ 2147483647 h 232"/>
                <a:gd name="T2" fmla="*/ 2147483647 w 232"/>
                <a:gd name="T3" fmla="*/ 2147483647 h 232"/>
                <a:gd name="T4" fmla="*/ 2147483647 w 232"/>
                <a:gd name="T5" fmla="*/ 2147483647 h 232"/>
                <a:gd name="T6" fmla="*/ 2147483647 w 232"/>
                <a:gd name="T7" fmla="*/ 2147483647 h 232"/>
                <a:gd name="T8" fmla="*/ 2147483647 w 232"/>
                <a:gd name="T9" fmla="*/ 2147483647 h 232"/>
                <a:gd name="T10" fmla="*/ 2147483647 w 232"/>
                <a:gd name="T11" fmla="*/ 2147483647 h 232"/>
                <a:gd name="T12" fmla="*/ 0 w 232"/>
                <a:gd name="T13" fmla="*/ 2147483647 h 232"/>
                <a:gd name="T14" fmla="*/ 0 w 232"/>
                <a:gd name="T15" fmla="*/ 2147483647 h 232"/>
                <a:gd name="T16" fmla="*/ 2147483647 w 232"/>
                <a:gd name="T17" fmla="*/ 2147483647 h 232"/>
                <a:gd name="T18" fmla="*/ 2147483647 w 232"/>
                <a:gd name="T19" fmla="*/ 2147483647 h 232"/>
                <a:gd name="T20" fmla="*/ 2147483647 w 232"/>
                <a:gd name="T21" fmla="*/ 2147483647 h 232"/>
                <a:gd name="T22" fmla="*/ 2147483647 w 232"/>
                <a:gd name="T23" fmla="*/ 2147483647 h 232"/>
                <a:gd name="T24" fmla="*/ 2147483647 w 232"/>
                <a:gd name="T25" fmla="*/ 2147483647 h 232"/>
                <a:gd name="T26" fmla="*/ 2147483647 w 232"/>
                <a:gd name="T27" fmla="*/ 2147483647 h 232"/>
                <a:gd name="T28" fmla="*/ 2147483647 w 232"/>
                <a:gd name="T29" fmla="*/ 2147483647 h 232"/>
                <a:gd name="T30" fmla="*/ 2147483647 w 232"/>
                <a:gd name="T31" fmla="*/ 2147483647 h 232"/>
                <a:gd name="T32" fmla="*/ 2147483647 w 232"/>
                <a:gd name="T33" fmla="*/ 2147483647 h 232"/>
                <a:gd name="T34" fmla="*/ 2147483647 w 232"/>
                <a:gd name="T35" fmla="*/ 2147483647 h 232"/>
                <a:gd name="T36" fmla="*/ 2147483647 w 232"/>
                <a:gd name="T37" fmla="*/ 2147483647 h 232"/>
                <a:gd name="T38" fmla="*/ 2147483647 w 232"/>
                <a:gd name="T39" fmla="*/ 2147483647 h 232"/>
                <a:gd name="T40" fmla="*/ 2147483647 w 232"/>
                <a:gd name="T41" fmla="*/ 2147483647 h 232"/>
                <a:gd name="T42" fmla="*/ 2147483647 w 232"/>
                <a:gd name="T43" fmla="*/ 2147483647 h 232"/>
                <a:gd name="T44" fmla="*/ 2147483647 w 232"/>
                <a:gd name="T45" fmla="*/ 2147483647 h 232"/>
                <a:gd name="T46" fmla="*/ 2147483647 w 232"/>
                <a:gd name="T47" fmla="*/ 2147483647 h 232"/>
                <a:gd name="T48" fmla="*/ 2147483647 w 232"/>
                <a:gd name="T49" fmla="*/ 2147483647 h 232"/>
                <a:gd name="T50" fmla="*/ 2147483647 w 232"/>
                <a:gd name="T51" fmla="*/ 2147483647 h 232"/>
                <a:gd name="T52" fmla="*/ 2147483647 w 232"/>
                <a:gd name="T53" fmla="*/ 2147483647 h 232"/>
                <a:gd name="T54" fmla="*/ 2147483647 w 232"/>
                <a:gd name="T55" fmla="*/ 2147483647 h 232"/>
                <a:gd name="T56" fmla="*/ 2147483647 w 232"/>
                <a:gd name="T57" fmla="*/ 2147483647 h 232"/>
                <a:gd name="T58" fmla="*/ 2147483647 w 232"/>
                <a:gd name="T59" fmla="*/ 2147483647 h 232"/>
                <a:gd name="T60" fmla="*/ 2147483647 w 232"/>
                <a:gd name="T61" fmla="*/ 2147483647 h 232"/>
                <a:gd name="T62" fmla="*/ 2147483647 w 232"/>
                <a:gd name="T63" fmla="*/ 2147483647 h 232"/>
                <a:gd name="T64" fmla="*/ 2147483647 w 232"/>
                <a:gd name="T65" fmla="*/ 0 h 232"/>
                <a:gd name="T66" fmla="*/ 2147483647 w 232"/>
                <a:gd name="T67" fmla="*/ 0 h 232"/>
                <a:gd name="T68" fmla="*/ 2147483647 w 232"/>
                <a:gd name="T69" fmla="*/ 2147483647 h 232"/>
                <a:gd name="T70" fmla="*/ 2147483647 w 232"/>
                <a:gd name="T71" fmla="*/ 0 h 232"/>
                <a:gd name="T72" fmla="*/ 2147483647 w 232"/>
                <a:gd name="T73" fmla="*/ 2147483647 h 232"/>
                <a:gd name="T74" fmla="*/ 2147483647 w 232"/>
                <a:gd name="T75" fmla="*/ 2147483647 h 23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32"/>
                <a:gd name="T115" fmla="*/ 0 h 232"/>
                <a:gd name="T116" fmla="*/ 232 w 232"/>
                <a:gd name="T117" fmla="*/ 232 h 23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32" h="232">
                  <a:moveTo>
                    <a:pt x="80" y="24"/>
                  </a:moveTo>
                  <a:lnTo>
                    <a:pt x="72" y="72"/>
                  </a:lnTo>
                  <a:lnTo>
                    <a:pt x="56" y="80"/>
                  </a:lnTo>
                  <a:lnTo>
                    <a:pt x="40" y="112"/>
                  </a:lnTo>
                  <a:lnTo>
                    <a:pt x="24" y="128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0" y="152"/>
                  </a:lnTo>
                  <a:lnTo>
                    <a:pt x="16" y="144"/>
                  </a:lnTo>
                  <a:lnTo>
                    <a:pt x="48" y="144"/>
                  </a:lnTo>
                  <a:lnTo>
                    <a:pt x="72" y="168"/>
                  </a:lnTo>
                  <a:lnTo>
                    <a:pt x="80" y="168"/>
                  </a:lnTo>
                  <a:lnTo>
                    <a:pt x="96" y="160"/>
                  </a:lnTo>
                  <a:lnTo>
                    <a:pt x="120" y="160"/>
                  </a:lnTo>
                  <a:lnTo>
                    <a:pt x="128" y="208"/>
                  </a:lnTo>
                  <a:lnTo>
                    <a:pt x="152" y="208"/>
                  </a:lnTo>
                  <a:lnTo>
                    <a:pt x="168" y="208"/>
                  </a:lnTo>
                  <a:lnTo>
                    <a:pt x="192" y="224"/>
                  </a:lnTo>
                  <a:lnTo>
                    <a:pt x="216" y="232"/>
                  </a:lnTo>
                  <a:lnTo>
                    <a:pt x="216" y="224"/>
                  </a:lnTo>
                  <a:lnTo>
                    <a:pt x="208" y="208"/>
                  </a:lnTo>
                  <a:lnTo>
                    <a:pt x="208" y="200"/>
                  </a:lnTo>
                  <a:lnTo>
                    <a:pt x="216" y="176"/>
                  </a:lnTo>
                  <a:lnTo>
                    <a:pt x="224" y="168"/>
                  </a:lnTo>
                  <a:lnTo>
                    <a:pt x="216" y="144"/>
                  </a:lnTo>
                  <a:lnTo>
                    <a:pt x="216" y="120"/>
                  </a:lnTo>
                  <a:lnTo>
                    <a:pt x="208" y="96"/>
                  </a:lnTo>
                  <a:lnTo>
                    <a:pt x="216" y="72"/>
                  </a:lnTo>
                  <a:lnTo>
                    <a:pt x="232" y="40"/>
                  </a:lnTo>
                  <a:lnTo>
                    <a:pt x="232" y="16"/>
                  </a:lnTo>
                  <a:lnTo>
                    <a:pt x="224" y="8"/>
                  </a:lnTo>
                  <a:lnTo>
                    <a:pt x="200" y="8"/>
                  </a:lnTo>
                  <a:lnTo>
                    <a:pt x="192" y="0"/>
                  </a:lnTo>
                  <a:lnTo>
                    <a:pt x="160" y="0"/>
                  </a:lnTo>
                  <a:lnTo>
                    <a:pt x="128" y="8"/>
                  </a:lnTo>
                  <a:lnTo>
                    <a:pt x="104" y="0"/>
                  </a:lnTo>
                  <a:lnTo>
                    <a:pt x="80" y="8"/>
                  </a:lnTo>
                  <a:lnTo>
                    <a:pt x="80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745"/>
            <p:cNvSpPr>
              <a:spLocks/>
            </p:cNvSpPr>
            <p:nvPr/>
          </p:nvSpPr>
          <p:spPr bwMode="auto">
            <a:xfrm>
              <a:off x="5030934" y="3271271"/>
              <a:ext cx="246738" cy="236869"/>
            </a:xfrm>
            <a:custGeom>
              <a:avLst/>
              <a:gdLst>
                <a:gd name="T0" fmla="*/ 2147483647 w 184"/>
                <a:gd name="T1" fmla="*/ 2147483647 h 176"/>
                <a:gd name="T2" fmla="*/ 2147483647 w 184"/>
                <a:gd name="T3" fmla="*/ 2147483647 h 176"/>
                <a:gd name="T4" fmla="*/ 2147483647 w 184"/>
                <a:gd name="T5" fmla="*/ 2147483647 h 176"/>
                <a:gd name="T6" fmla="*/ 2147483647 w 184"/>
                <a:gd name="T7" fmla="*/ 2147483647 h 176"/>
                <a:gd name="T8" fmla="*/ 2147483647 w 184"/>
                <a:gd name="T9" fmla="*/ 2147483647 h 176"/>
                <a:gd name="T10" fmla="*/ 2147483647 w 184"/>
                <a:gd name="T11" fmla="*/ 2147483647 h 176"/>
                <a:gd name="T12" fmla="*/ 2147483647 w 184"/>
                <a:gd name="T13" fmla="*/ 2147483647 h 176"/>
                <a:gd name="T14" fmla="*/ 2147483647 w 184"/>
                <a:gd name="T15" fmla="*/ 2147483647 h 176"/>
                <a:gd name="T16" fmla="*/ 2147483647 w 184"/>
                <a:gd name="T17" fmla="*/ 2147483647 h 176"/>
                <a:gd name="T18" fmla="*/ 2147483647 w 184"/>
                <a:gd name="T19" fmla="*/ 2147483647 h 176"/>
                <a:gd name="T20" fmla="*/ 2147483647 w 184"/>
                <a:gd name="T21" fmla="*/ 2147483647 h 176"/>
                <a:gd name="T22" fmla="*/ 2147483647 w 184"/>
                <a:gd name="T23" fmla="*/ 2147483647 h 176"/>
                <a:gd name="T24" fmla="*/ 2147483647 w 184"/>
                <a:gd name="T25" fmla="*/ 2147483647 h 176"/>
                <a:gd name="T26" fmla="*/ 2147483647 w 184"/>
                <a:gd name="T27" fmla="*/ 2147483647 h 176"/>
                <a:gd name="T28" fmla="*/ 2147483647 w 184"/>
                <a:gd name="T29" fmla="*/ 0 h 176"/>
                <a:gd name="T30" fmla="*/ 2147483647 w 184"/>
                <a:gd name="T31" fmla="*/ 0 h 176"/>
                <a:gd name="T32" fmla="*/ 2147483647 w 184"/>
                <a:gd name="T33" fmla="*/ 2147483647 h 176"/>
                <a:gd name="T34" fmla="*/ 2147483647 w 184"/>
                <a:gd name="T35" fmla="*/ 2147483647 h 176"/>
                <a:gd name="T36" fmla="*/ 2147483647 w 184"/>
                <a:gd name="T37" fmla="*/ 2147483647 h 176"/>
                <a:gd name="T38" fmla="*/ 2147483647 w 184"/>
                <a:gd name="T39" fmla="*/ 2147483647 h 176"/>
                <a:gd name="T40" fmla="*/ 2147483647 w 184"/>
                <a:gd name="T41" fmla="*/ 2147483647 h 176"/>
                <a:gd name="T42" fmla="*/ 0 w 184"/>
                <a:gd name="T43" fmla="*/ 2147483647 h 176"/>
                <a:gd name="T44" fmla="*/ 0 w 184"/>
                <a:gd name="T45" fmla="*/ 2147483647 h 176"/>
                <a:gd name="T46" fmla="*/ 2147483647 w 184"/>
                <a:gd name="T47" fmla="*/ 2147483647 h 176"/>
                <a:gd name="T48" fmla="*/ 2147483647 w 184"/>
                <a:gd name="T49" fmla="*/ 2147483647 h 176"/>
                <a:gd name="T50" fmla="*/ 2147483647 w 184"/>
                <a:gd name="T51" fmla="*/ 2147483647 h 176"/>
                <a:gd name="T52" fmla="*/ 2147483647 w 184"/>
                <a:gd name="T53" fmla="*/ 2147483647 h 176"/>
                <a:gd name="T54" fmla="*/ 2147483647 w 184"/>
                <a:gd name="T55" fmla="*/ 2147483647 h 176"/>
                <a:gd name="T56" fmla="*/ 2147483647 w 184"/>
                <a:gd name="T57" fmla="*/ 2147483647 h 17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84"/>
                <a:gd name="T88" fmla="*/ 0 h 176"/>
                <a:gd name="T89" fmla="*/ 184 w 184"/>
                <a:gd name="T90" fmla="*/ 176 h 17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84" h="176">
                  <a:moveTo>
                    <a:pt x="88" y="176"/>
                  </a:moveTo>
                  <a:lnTo>
                    <a:pt x="96" y="176"/>
                  </a:lnTo>
                  <a:lnTo>
                    <a:pt x="104" y="176"/>
                  </a:lnTo>
                  <a:lnTo>
                    <a:pt x="112" y="176"/>
                  </a:lnTo>
                  <a:lnTo>
                    <a:pt x="128" y="168"/>
                  </a:lnTo>
                  <a:lnTo>
                    <a:pt x="152" y="160"/>
                  </a:lnTo>
                  <a:lnTo>
                    <a:pt x="184" y="128"/>
                  </a:lnTo>
                  <a:lnTo>
                    <a:pt x="160" y="120"/>
                  </a:lnTo>
                  <a:lnTo>
                    <a:pt x="128" y="104"/>
                  </a:lnTo>
                  <a:lnTo>
                    <a:pt x="120" y="96"/>
                  </a:lnTo>
                  <a:lnTo>
                    <a:pt x="136" y="88"/>
                  </a:lnTo>
                  <a:lnTo>
                    <a:pt x="128" y="80"/>
                  </a:lnTo>
                  <a:lnTo>
                    <a:pt x="96" y="32"/>
                  </a:lnTo>
                  <a:lnTo>
                    <a:pt x="80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8"/>
                  </a:lnTo>
                  <a:lnTo>
                    <a:pt x="40" y="56"/>
                  </a:lnTo>
                  <a:lnTo>
                    <a:pt x="32" y="80"/>
                  </a:lnTo>
                  <a:lnTo>
                    <a:pt x="16" y="96"/>
                  </a:lnTo>
                  <a:lnTo>
                    <a:pt x="8" y="120"/>
                  </a:lnTo>
                  <a:lnTo>
                    <a:pt x="0" y="120"/>
                  </a:lnTo>
                  <a:lnTo>
                    <a:pt x="0" y="128"/>
                  </a:lnTo>
                  <a:lnTo>
                    <a:pt x="16" y="144"/>
                  </a:lnTo>
                  <a:lnTo>
                    <a:pt x="24" y="152"/>
                  </a:lnTo>
                  <a:lnTo>
                    <a:pt x="32" y="160"/>
                  </a:lnTo>
                  <a:lnTo>
                    <a:pt x="32" y="168"/>
                  </a:lnTo>
                  <a:lnTo>
                    <a:pt x="48" y="168"/>
                  </a:lnTo>
                  <a:lnTo>
                    <a:pt x="88" y="17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746"/>
            <p:cNvSpPr>
              <a:spLocks/>
            </p:cNvSpPr>
            <p:nvPr/>
          </p:nvSpPr>
          <p:spPr bwMode="auto">
            <a:xfrm>
              <a:off x="5041900" y="3497174"/>
              <a:ext cx="139270" cy="161203"/>
            </a:xfrm>
            <a:custGeom>
              <a:avLst/>
              <a:gdLst>
                <a:gd name="T0" fmla="*/ 2147483647 w 104"/>
                <a:gd name="T1" fmla="*/ 2147483647 h 120"/>
                <a:gd name="T2" fmla="*/ 2147483647 w 104"/>
                <a:gd name="T3" fmla="*/ 2147483647 h 120"/>
                <a:gd name="T4" fmla="*/ 2147483647 w 104"/>
                <a:gd name="T5" fmla="*/ 2147483647 h 120"/>
                <a:gd name="T6" fmla="*/ 2147483647 w 104"/>
                <a:gd name="T7" fmla="*/ 2147483647 h 120"/>
                <a:gd name="T8" fmla="*/ 2147483647 w 104"/>
                <a:gd name="T9" fmla="*/ 2147483647 h 120"/>
                <a:gd name="T10" fmla="*/ 2147483647 w 104"/>
                <a:gd name="T11" fmla="*/ 2147483647 h 120"/>
                <a:gd name="T12" fmla="*/ 2147483647 w 104"/>
                <a:gd name="T13" fmla="*/ 0 h 120"/>
                <a:gd name="T14" fmla="*/ 2147483647 w 104"/>
                <a:gd name="T15" fmla="*/ 0 h 120"/>
                <a:gd name="T16" fmla="*/ 2147483647 w 104"/>
                <a:gd name="T17" fmla="*/ 0 h 120"/>
                <a:gd name="T18" fmla="*/ 0 w 104"/>
                <a:gd name="T19" fmla="*/ 2147483647 h 120"/>
                <a:gd name="T20" fmla="*/ 2147483647 w 104"/>
                <a:gd name="T21" fmla="*/ 2147483647 h 120"/>
                <a:gd name="T22" fmla="*/ 2147483647 w 104"/>
                <a:gd name="T23" fmla="*/ 2147483647 h 120"/>
                <a:gd name="T24" fmla="*/ 0 w 104"/>
                <a:gd name="T25" fmla="*/ 2147483647 h 120"/>
                <a:gd name="T26" fmla="*/ 2147483647 w 104"/>
                <a:gd name="T27" fmla="*/ 2147483647 h 120"/>
                <a:gd name="T28" fmla="*/ 2147483647 w 104"/>
                <a:gd name="T29" fmla="*/ 2147483647 h 120"/>
                <a:gd name="T30" fmla="*/ 2147483647 w 104"/>
                <a:gd name="T31" fmla="*/ 2147483647 h 120"/>
                <a:gd name="T32" fmla="*/ 2147483647 w 104"/>
                <a:gd name="T33" fmla="*/ 2147483647 h 120"/>
                <a:gd name="T34" fmla="*/ 2147483647 w 104"/>
                <a:gd name="T35" fmla="*/ 2147483647 h 120"/>
                <a:gd name="T36" fmla="*/ 2147483647 w 104"/>
                <a:gd name="T37" fmla="*/ 2147483647 h 120"/>
                <a:gd name="T38" fmla="*/ 2147483647 w 104"/>
                <a:gd name="T39" fmla="*/ 2147483647 h 120"/>
                <a:gd name="T40" fmla="*/ 2147483647 w 104"/>
                <a:gd name="T41" fmla="*/ 2147483647 h 120"/>
                <a:gd name="T42" fmla="*/ 2147483647 w 104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4"/>
                <a:gd name="T67" fmla="*/ 0 h 120"/>
                <a:gd name="T68" fmla="*/ 104 w 104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4" h="120">
                  <a:moveTo>
                    <a:pt x="96" y="24"/>
                  </a:moveTo>
                  <a:lnTo>
                    <a:pt x="104" y="16"/>
                  </a:lnTo>
                  <a:lnTo>
                    <a:pt x="104" y="8"/>
                  </a:lnTo>
                  <a:lnTo>
                    <a:pt x="96" y="8"/>
                  </a:lnTo>
                  <a:lnTo>
                    <a:pt x="88" y="8"/>
                  </a:lnTo>
                  <a:lnTo>
                    <a:pt x="80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8" y="72"/>
                  </a:lnTo>
                  <a:lnTo>
                    <a:pt x="48" y="96"/>
                  </a:lnTo>
                  <a:lnTo>
                    <a:pt x="48" y="104"/>
                  </a:lnTo>
                  <a:lnTo>
                    <a:pt x="72" y="120"/>
                  </a:lnTo>
                  <a:lnTo>
                    <a:pt x="72" y="112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96" y="64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747"/>
            <p:cNvSpPr>
              <a:spLocks/>
            </p:cNvSpPr>
            <p:nvPr/>
          </p:nvSpPr>
          <p:spPr bwMode="auto">
            <a:xfrm>
              <a:off x="4891664" y="3840416"/>
              <a:ext cx="128304" cy="129401"/>
            </a:xfrm>
            <a:custGeom>
              <a:avLst/>
              <a:gdLst>
                <a:gd name="T0" fmla="*/ 2147483647 w 96"/>
                <a:gd name="T1" fmla="*/ 2147483647 h 96"/>
                <a:gd name="T2" fmla="*/ 2147483647 w 96"/>
                <a:gd name="T3" fmla="*/ 2147483647 h 96"/>
                <a:gd name="T4" fmla="*/ 2147483647 w 96"/>
                <a:gd name="T5" fmla="*/ 2147483647 h 96"/>
                <a:gd name="T6" fmla="*/ 0 w 96"/>
                <a:gd name="T7" fmla="*/ 2147483647 h 96"/>
                <a:gd name="T8" fmla="*/ 2147483647 w 96"/>
                <a:gd name="T9" fmla="*/ 2147483647 h 96"/>
                <a:gd name="T10" fmla="*/ 2147483647 w 96"/>
                <a:gd name="T11" fmla="*/ 2147483647 h 96"/>
                <a:gd name="T12" fmla="*/ 2147483647 w 96"/>
                <a:gd name="T13" fmla="*/ 2147483647 h 96"/>
                <a:gd name="T14" fmla="*/ 2147483647 w 96"/>
                <a:gd name="T15" fmla="*/ 2147483647 h 96"/>
                <a:gd name="T16" fmla="*/ 2147483647 w 96"/>
                <a:gd name="T17" fmla="*/ 2147483647 h 96"/>
                <a:gd name="T18" fmla="*/ 2147483647 w 96"/>
                <a:gd name="T19" fmla="*/ 2147483647 h 96"/>
                <a:gd name="T20" fmla="*/ 2147483647 w 96"/>
                <a:gd name="T21" fmla="*/ 2147483647 h 96"/>
                <a:gd name="T22" fmla="*/ 2147483647 w 96"/>
                <a:gd name="T23" fmla="*/ 2147483647 h 96"/>
                <a:gd name="T24" fmla="*/ 2147483647 w 96"/>
                <a:gd name="T25" fmla="*/ 2147483647 h 96"/>
                <a:gd name="T26" fmla="*/ 2147483647 w 96"/>
                <a:gd name="T27" fmla="*/ 2147483647 h 96"/>
                <a:gd name="T28" fmla="*/ 2147483647 w 96"/>
                <a:gd name="T29" fmla="*/ 2147483647 h 96"/>
                <a:gd name="T30" fmla="*/ 2147483647 w 96"/>
                <a:gd name="T31" fmla="*/ 0 h 96"/>
                <a:gd name="T32" fmla="*/ 2147483647 w 96"/>
                <a:gd name="T33" fmla="*/ 2147483647 h 96"/>
                <a:gd name="T34" fmla="*/ 2147483647 w 96"/>
                <a:gd name="T35" fmla="*/ 2147483647 h 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96"/>
                <a:gd name="T55" fmla="*/ 0 h 96"/>
                <a:gd name="T56" fmla="*/ 96 w 96"/>
                <a:gd name="T57" fmla="*/ 96 h 9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96" h="96">
                  <a:moveTo>
                    <a:pt x="40" y="24"/>
                  </a:moveTo>
                  <a:lnTo>
                    <a:pt x="24" y="32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48"/>
                  </a:lnTo>
                  <a:lnTo>
                    <a:pt x="24" y="64"/>
                  </a:lnTo>
                  <a:lnTo>
                    <a:pt x="32" y="64"/>
                  </a:lnTo>
                  <a:lnTo>
                    <a:pt x="40" y="80"/>
                  </a:lnTo>
                  <a:lnTo>
                    <a:pt x="56" y="88"/>
                  </a:lnTo>
                  <a:lnTo>
                    <a:pt x="80" y="96"/>
                  </a:lnTo>
                  <a:lnTo>
                    <a:pt x="88" y="80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96" y="16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748"/>
            <p:cNvSpPr>
              <a:spLocks/>
            </p:cNvSpPr>
            <p:nvPr/>
          </p:nvSpPr>
          <p:spPr bwMode="auto">
            <a:xfrm>
              <a:off x="4848896" y="3508141"/>
              <a:ext cx="224806" cy="375043"/>
            </a:xfrm>
            <a:custGeom>
              <a:avLst/>
              <a:gdLst>
                <a:gd name="T0" fmla="*/ 2147483647 w 168"/>
                <a:gd name="T1" fmla="*/ 2147483647 h 280"/>
                <a:gd name="T2" fmla="*/ 2147483647 w 168"/>
                <a:gd name="T3" fmla="*/ 2147483647 h 280"/>
                <a:gd name="T4" fmla="*/ 2147483647 w 168"/>
                <a:gd name="T5" fmla="*/ 2147483647 h 280"/>
                <a:gd name="T6" fmla="*/ 2147483647 w 168"/>
                <a:gd name="T7" fmla="*/ 2147483647 h 280"/>
                <a:gd name="T8" fmla="*/ 2147483647 w 168"/>
                <a:gd name="T9" fmla="*/ 2147483647 h 280"/>
                <a:gd name="T10" fmla="*/ 2147483647 w 168"/>
                <a:gd name="T11" fmla="*/ 2147483647 h 280"/>
                <a:gd name="T12" fmla="*/ 2147483647 w 168"/>
                <a:gd name="T13" fmla="*/ 2147483647 h 280"/>
                <a:gd name="T14" fmla="*/ 2147483647 w 168"/>
                <a:gd name="T15" fmla="*/ 2147483647 h 280"/>
                <a:gd name="T16" fmla="*/ 2147483647 w 168"/>
                <a:gd name="T17" fmla="*/ 2147483647 h 280"/>
                <a:gd name="T18" fmla="*/ 2147483647 w 168"/>
                <a:gd name="T19" fmla="*/ 2147483647 h 280"/>
                <a:gd name="T20" fmla="*/ 2147483647 w 168"/>
                <a:gd name="T21" fmla="*/ 2147483647 h 280"/>
                <a:gd name="T22" fmla="*/ 2147483647 w 168"/>
                <a:gd name="T23" fmla="*/ 2147483647 h 280"/>
                <a:gd name="T24" fmla="*/ 2147483647 w 168"/>
                <a:gd name="T25" fmla="*/ 2147483647 h 280"/>
                <a:gd name="T26" fmla="*/ 2147483647 w 168"/>
                <a:gd name="T27" fmla="*/ 2147483647 h 280"/>
                <a:gd name="T28" fmla="*/ 2147483647 w 168"/>
                <a:gd name="T29" fmla="*/ 2147483647 h 280"/>
                <a:gd name="T30" fmla="*/ 0 w 168"/>
                <a:gd name="T31" fmla="*/ 2147483647 h 280"/>
                <a:gd name="T32" fmla="*/ 0 w 168"/>
                <a:gd name="T33" fmla="*/ 2147483647 h 280"/>
                <a:gd name="T34" fmla="*/ 2147483647 w 168"/>
                <a:gd name="T35" fmla="*/ 2147483647 h 280"/>
                <a:gd name="T36" fmla="*/ 2147483647 w 168"/>
                <a:gd name="T37" fmla="*/ 2147483647 h 280"/>
                <a:gd name="T38" fmla="*/ 2147483647 w 168"/>
                <a:gd name="T39" fmla="*/ 2147483647 h 280"/>
                <a:gd name="T40" fmla="*/ 2147483647 w 168"/>
                <a:gd name="T41" fmla="*/ 2147483647 h 280"/>
                <a:gd name="T42" fmla="*/ 2147483647 w 168"/>
                <a:gd name="T43" fmla="*/ 2147483647 h 280"/>
                <a:gd name="T44" fmla="*/ 2147483647 w 168"/>
                <a:gd name="T45" fmla="*/ 2147483647 h 280"/>
                <a:gd name="T46" fmla="*/ 2147483647 w 168"/>
                <a:gd name="T47" fmla="*/ 2147483647 h 280"/>
                <a:gd name="T48" fmla="*/ 2147483647 w 168"/>
                <a:gd name="T49" fmla="*/ 2147483647 h 280"/>
                <a:gd name="T50" fmla="*/ 2147483647 w 168"/>
                <a:gd name="T51" fmla="*/ 2147483647 h 280"/>
                <a:gd name="T52" fmla="*/ 2147483647 w 168"/>
                <a:gd name="T53" fmla="*/ 2147483647 h 280"/>
                <a:gd name="T54" fmla="*/ 2147483647 w 168"/>
                <a:gd name="T55" fmla="*/ 2147483647 h 280"/>
                <a:gd name="T56" fmla="*/ 2147483647 w 168"/>
                <a:gd name="T57" fmla="*/ 2147483647 h 280"/>
                <a:gd name="T58" fmla="*/ 2147483647 w 168"/>
                <a:gd name="T59" fmla="*/ 2147483647 h 280"/>
                <a:gd name="T60" fmla="*/ 2147483647 w 168"/>
                <a:gd name="T61" fmla="*/ 2147483647 h 280"/>
                <a:gd name="T62" fmla="*/ 2147483647 w 168"/>
                <a:gd name="T63" fmla="*/ 2147483647 h 280"/>
                <a:gd name="T64" fmla="*/ 2147483647 w 168"/>
                <a:gd name="T65" fmla="*/ 2147483647 h 280"/>
                <a:gd name="T66" fmla="*/ 2147483647 w 168"/>
                <a:gd name="T67" fmla="*/ 2147483647 h 280"/>
                <a:gd name="T68" fmla="*/ 2147483647 w 168"/>
                <a:gd name="T69" fmla="*/ 2147483647 h 280"/>
                <a:gd name="T70" fmla="*/ 2147483647 w 168"/>
                <a:gd name="T71" fmla="*/ 2147483647 h 280"/>
                <a:gd name="T72" fmla="*/ 2147483647 w 168"/>
                <a:gd name="T73" fmla="*/ 2147483647 h 280"/>
                <a:gd name="T74" fmla="*/ 2147483647 w 168"/>
                <a:gd name="T75" fmla="*/ 2147483647 h 280"/>
                <a:gd name="T76" fmla="*/ 2147483647 w 168"/>
                <a:gd name="T77" fmla="*/ 2147483647 h 280"/>
                <a:gd name="T78" fmla="*/ 2147483647 w 168"/>
                <a:gd name="T79" fmla="*/ 2147483647 h 280"/>
                <a:gd name="T80" fmla="*/ 2147483647 w 168"/>
                <a:gd name="T81" fmla="*/ 2147483647 h 280"/>
                <a:gd name="T82" fmla="*/ 2147483647 w 168"/>
                <a:gd name="T83" fmla="*/ 2147483647 h 280"/>
                <a:gd name="T84" fmla="*/ 2147483647 w 168"/>
                <a:gd name="T85" fmla="*/ 2147483647 h 280"/>
                <a:gd name="T86" fmla="*/ 2147483647 w 168"/>
                <a:gd name="T87" fmla="*/ 2147483647 h 280"/>
                <a:gd name="T88" fmla="*/ 2147483647 w 168"/>
                <a:gd name="T89" fmla="*/ 2147483647 h 280"/>
                <a:gd name="T90" fmla="*/ 2147483647 w 168"/>
                <a:gd name="T91" fmla="*/ 2147483647 h 280"/>
                <a:gd name="T92" fmla="*/ 2147483647 w 168"/>
                <a:gd name="T93" fmla="*/ 2147483647 h 280"/>
                <a:gd name="T94" fmla="*/ 2147483647 w 168"/>
                <a:gd name="T95" fmla="*/ 2147483647 h 280"/>
                <a:gd name="T96" fmla="*/ 2147483647 w 168"/>
                <a:gd name="T97" fmla="*/ 2147483647 h 280"/>
                <a:gd name="T98" fmla="*/ 2147483647 w 168"/>
                <a:gd name="T99" fmla="*/ 2147483647 h 280"/>
                <a:gd name="T100" fmla="*/ 2147483647 w 168"/>
                <a:gd name="T101" fmla="*/ 2147483647 h 280"/>
                <a:gd name="T102" fmla="*/ 2147483647 w 168"/>
                <a:gd name="T103" fmla="*/ 2147483647 h 280"/>
                <a:gd name="T104" fmla="*/ 2147483647 w 168"/>
                <a:gd name="T105" fmla="*/ 0 h 280"/>
                <a:gd name="T106" fmla="*/ 2147483647 w 168"/>
                <a:gd name="T107" fmla="*/ 0 h 280"/>
                <a:gd name="T108" fmla="*/ 2147483647 w 168"/>
                <a:gd name="T109" fmla="*/ 2147483647 h 280"/>
                <a:gd name="T110" fmla="*/ 2147483647 w 168"/>
                <a:gd name="T111" fmla="*/ 0 h 280"/>
                <a:gd name="T112" fmla="*/ 2147483647 w 168"/>
                <a:gd name="T113" fmla="*/ 2147483647 h 28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68"/>
                <a:gd name="T172" fmla="*/ 0 h 280"/>
                <a:gd name="T173" fmla="*/ 168 w 168"/>
                <a:gd name="T174" fmla="*/ 280 h 28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68" h="280">
                  <a:moveTo>
                    <a:pt x="104" y="24"/>
                  </a:moveTo>
                  <a:lnTo>
                    <a:pt x="88" y="56"/>
                  </a:lnTo>
                  <a:lnTo>
                    <a:pt x="80" y="80"/>
                  </a:lnTo>
                  <a:lnTo>
                    <a:pt x="88" y="104"/>
                  </a:lnTo>
                  <a:lnTo>
                    <a:pt x="88" y="128"/>
                  </a:lnTo>
                  <a:lnTo>
                    <a:pt x="96" y="152"/>
                  </a:lnTo>
                  <a:lnTo>
                    <a:pt x="88" y="160"/>
                  </a:lnTo>
                  <a:lnTo>
                    <a:pt x="80" y="184"/>
                  </a:lnTo>
                  <a:lnTo>
                    <a:pt x="80" y="192"/>
                  </a:lnTo>
                  <a:lnTo>
                    <a:pt x="88" y="208"/>
                  </a:lnTo>
                  <a:lnTo>
                    <a:pt x="88" y="216"/>
                  </a:lnTo>
                  <a:lnTo>
                    <a:pt x="64" y="208"/>
                  </a:lnTo>
                  <a:lnTo>
                    <a:pt x="40" y="192"/>
                  </a:lnTo>
                  <a:lnTo>
                    <a:pt x="24" y="192"/>
                  </a:lnTo>
                  <a:lnTo>
                    <a:pt x="24" y="208"/>
                  </a:lnTo>
                  <a:lnTo>
                    <a:pt x="0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24" y="272"/>
                  </a:lnTo>
                  <a:lnTo>
                    <a:pt x="32" y="280"/>
                  </a:lnTo>
                  <a:lnTo>
                    <a:pt x="24" y="280"/>
                  </a:lnTo>
                  <a:lnTo>
                    <a:pt x="32" y="280"/>
                  </a:lnTo>
                  <a:lnTo>
                    <a:pt x="40" y="280"/>
                  </a:lnTo>
                  <a:lnTo>
                    <a:pt x="56" y="280"/>
                  </a:lnTo>
                  <a:lnTo>
                    <a:pt x="72" y="272"/>
                  </a:lnTo>
                  <a:lnTo>
                    <a:pt x="88" y="256"/>
                  </a:lnTo>
                  <a:lnTo>
                    <a:pt x="96" y="248"/>
                  </a:lnTo>
                  <a:lnTo>
                    <a:pt x="128" y="232"/>
                  </a:lnTo>
                  <a:lnTo>
                    <a:pt x="144" y="240"/>
                  </a:lnTo>
                  <a:lnTo>
                    <a:pt x="152" y="248"/>
                  </a:lnTo>
                  <a:lnTo>
                    <a:pt x="160" y="256"/>
                  </a:lnTo>
                  <a:lnTo>
                    <a:pt x="168" y="248"/>
                  </a:lnTo>
                  <a:lnTo>
                    <a:pt x="168" y="240"/>
                  </a:lnTo>
                  <a:lnTo>
                    <a:pt x="160" y="216"/>
                  </a:lnTo>
                  <a:lnTo>
                    <a:pt x="160" y="200"/>
                  </a:lnTo>
                  <a:lnTo>
                    <a:pt x="152" y="176"/>
                  </a:lnTo>
                  <a:lnTo>
                    <a:pt x="152" y="168"/>
                  </a:lnTo>
                  <a:lnTo>
                    <a:pt x="128" y="168"/>
                  </a:lnTo>
                  <a:lnTo>
                    <a:pt x="112" y="160"/>
                  </a:lnTo>
                  <a:lnTo>
                    <a:pt x="104" y="136"/>
                  </a:lnTo>
                  <a:lnTo>
                    <a:pt x="96" y="104"/>
                  </a:lnTo>
                  <a:lnTo>
                    <a:pt x="104" y="96"/>
                  </a:lnTo>
                  <a:lnTo>
                    <a:pt x="96" y="64"/>
                  </a:lnTo>
                  <a:lnTo>
                    <a:pt x="120" y="64"/>
                  </a:lnTo>
                  <a:lnTo>
                    <a:pt x="128" y="80"/>
                  </a:lnTo>
                  <a:lnTo>
                    <a:pt x="144" y="80"/>
                  </a:lnTo>
                  <a:lnTo>
                    <a:pt x="144" y="72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44" y="40"/>
                  </a:lnTo>
                  <a:lnTo>
                    <a:pt x="152" y="24"/>
                  </a:lnTo>
                  <a:lnTo>
                    <a:pt x="152" y="8"/>
                  </a:lnTo>
                  <a:lnTo>
                    <a:pt x="144" y="0"/>
                  </a:lnTo>
                  <a:lnTo>
                    <a:pt x="136" y="0"/>
                  </a:lnTo>
                  <a:lnTo>
                    <a:pt x="112" y="8"/>
                  </a:lnTo>
                  <a:lnTo>
                    <a:pt x="104" y="0"/>
                  </a:lnTo>
                  <a:lnTo>
                    <a:pt x="104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Freeform 749"/>
            <p:cNvSpPr>
              <a:spLocks/>
            </p:cNvSpPr>
            <p:nvPr/>
          </p:nvSpPr>
          <p:spPr bwMode="auto">
            <a:xfrm>
              <a:off x="4386124" y="3315136"/>
              <a:ext cx="128304" cy="9650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  <a:lnTo>
                    <a:pt x="72" y="5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" name="Freeform 750"/>
            <p:cNvSpPr>
              <a:spLocks/>
            </p:cNvSpPr>
            <p:nvPr/>
          </p:nvSpPr>
          <p:spPr bwMode="auto">
            <a:xfrm>
              <a:off x="4797355" y="3883183"/>
              <a:ext cx="160106" cy="161203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0 h 120"/>
                <a:gd name="T8" fmla="*/ 2147483647 w 120"/>
                <a:gd name="T9" fmla="*/ 0 h 120"/>
                <a:gd name="T10" fmla="*/ 2147483647 w 120"/>
                <a:gd name="T11" fmla="*/ 2147483647 h 120"/>
                <a:gd name="T12" fmla="*/ 2147483647 w 120"/>
                <a:gd name="T13" fmla="*/ 0 h 120"/>
                <a:gd name="T14" fmla="*/ 2147483647 w 120"/>
                <a:gd name="T15" fmla="*/ 0 h 120"/>
                <a:gd name="T16" fmla="*/ 2147483647 w 120"/>
                <a:gd name="T17" fmla="*/ 0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0 w 120"/>
                <a:gd name="T23" fmla="*/ 2147483647 h 120"/>
                <a:gd name="T24" fmla="*/ 0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2147483647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2147483647 w 120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20"/>
                <a:gd name="T68" fmla="*/ 120 w 120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20">
                  <a:moveTo>
                    <a:pt x="96" y="32"/>
                  </a:moveTo>
                  <a:lnTo>
                    <a:pt x="88" y="32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48" y="104"/>
                  </a:lnTo>
                  <a:lnTo>
                    <a:pt x="64" y="104"/>
                  </a:lnTo>
                  <a:lnTo>
                    <a:pt x="96" y="80"/>
                  </a:lnTo>
                  <a:lnTo>
                    <a:pt x="120" y="56"/>
                  </a:lnTo>
                  <a:lnTo>
                    <a:pt x="104" y="48"/>
                  </a:lnTo>
                  <a:lnTo>
                    <a:pt x="96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Freeform 751"/>
            <p:cNvSpPr>
              <a:spLocks/>
            </p:cNvSpPr>
            <p:nvPr/>
          </p:nvSpPr>
          <p:spPr bwMode="auto">
            <a:xfrm>
              <a:off x="4386124" y="3315136"/>
              <a:ext cx="128304" cy="9650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752"/>
            <p:cNvSpPr>
              <a:spLocks/>
            </p:cNvSpPr>
            <p:nvPr/>
          </p:nvSpPr>
          <p:spPr bwMode="auto">
            <a:xfrm>
              <a:off x="4386124" y="3315136"/>
              <a:ext cx="128304" cy="9650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753"/>
            <p:cNvSpPr>
              <a:spLocks/>
            </p:cNvSpPr>
            <p:nvPr/>
          </p:nvSpPr>
          <p:spPr bwMode="auto">
            <a:xfrm>
              <a:off x="4471660" y="338970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754"/>
            <p:cNvSpPr>
              <a:spLocks/>
            </p:cNvSpPr>
            <p:nvPr/>
          </p:nvSpPr>
          <p:spPr bwMode="auto">
            <a:xfrm>
              <a:off x="4471660" y="338970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Freeform 755"/>
            <p:cNvSpPr>
              <a:spLocks/>
            </p:cNvSpPr>
            <p:nvPr/>
          </p:nvSpPr>
          <p:spPr bwMode="auto">
            <a:xfrm>
              <a:off x="4471660" y="338970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Freeform 756"/>
            <p:cNvSpPr>
              <a:spLocks/>
            </p:cNvSpPr>
            <p:nvPr/>
          </p:nvSpPr>
          <p:spPr bwMode="auto">
            <a:xfrm>
              <a:off x="4417925" y="3389706"/>
              <a:ext cx="64701" cy="96502"/>
            </a:xfrm>
            <a:custGeom>
              <a:avLst/>
              <a:gdLst>
                <a:gd name="T0" fmla="*/ 2147483647 w 48"/>
                <a:gd name="T1" fmla="*/ 2147483647 h 72"/>
                <a:gd name="T2" fmla="*/ 2147483647 w 48"/>
                <a:gd name="T3" fmla="*/ 0 h 72"/>
                <a:gd name="T4" fmla="*/ 2147483647 w 48"/>
                <a:gd name="T5" fmla="*/ 0 h 72"/>
                <a:gd name="T6" fmla="*/ 0 w 48"/>
                <a:gd name="T7" fmla="*/ 0 h 72"/>
                <a:gd name="T8" fmla="*/ 0 w 48"/>
                <a:gd name="T9" fmla="*/ 2147483647 h 72"/>
                <a:gd name="T10" fmla="*/ 2147483647 w 48"/>
                <a:gd name="T11" fmla="*/ 2147483647 h 72"/>
                <a:gd name="T12" fmla="*/ 0 w 48"/>
                <a:gd name="T13" fmla="*/ 2147483647 h 72"/>
                <a:gd name="T14" fmla="*/ 0 w 48"/>
                <a:gd name="T15" fmla="*/ 2147483647 h 72"/>
                <a:gd name="T16" fmla="*/ 0 w 48"/>
                <a:gd name="T17" fmla="*/ 2147483647 h 72"/>
                <a:gd name="T18" fmla="*/ 2147483647 w 48"/>
                <a:gd name="T19" fmla="*/ 2147483647 h 72"/>
                <a:gd name="T20" fmla="*/ 2147483647 w 48"/>
                <a:gd name="T21" fmla="*/ 2147483647 h 72"/>
                <a:gd name="T22" fmla="*/ 2147483647 w 48"/>
                <a:gd name="T23" fmla="*/ 2147483647 h 72"/>
                <a:gd name="T24" fmla="*/ 2147483647 w 48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72"/>
                <a:gd name="T41" fmla="*/ 48 w 48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72">
                  <a:moveTo>
                    <a:pt x="40" y="8"/>
                  </a:moveTo>
                  <a:lnTo>
                    <a:pt x="40" y="0"/>
                  </a:lnTo>
                  <a:lnTo>
                    <a:pt x="24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48" y="64"/>
                  </a:lnTo>
                  <a:lnTo>
                    <a:pt x="40" y="24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757"/>
            <p:cNvSpPr>
              <a:spLocks/>
            </p:cNvSpPr>
            <p:nvPr/>
          </p:nvSpPr>
          <p:spPr bwMode="auto">
            <a:xfrm>
              <a:off x="4514428" y="3325006"/>
              <a:ext cx="205068" cy="183135"/>
            </a:xfrm>
            <a:custGeom>
              <a:avLst/>
              <a:gdLst>
                <a:gd name="T0" fmla="*/ 2147483647 w 153"/>
                <a:gd name="T1" fmla="*/ 2147483647 h 136"/>
                <a:gd name="T2" fmla="*/ 2147483647 w 153"/>
                <a:gd name="T3" fmla="*/ 2147483647 h 136"/>
                <a:gd name="T4" fmla="*/ 2147483647 w 153"/>
                <a:gd name="T5" fmla="*/ 2147483647 h 136"/>
                <a:gd name="T6" fmla="*/ 2147483647 w 153"/>
                <a:gd name="T7" fmla="*/ 2147483647 h 136"/>
                <a:gd name="T8" fmla="*/ 2147483647 w 153"/>
                <a:gd name="T9" fmla="*/ 2147483647 h 136"/>
                <a:gd name="T10" fmla="*/ 2147483647 w 153"/>
                <a:gd name="T11" fmla="*/ 2147483647 h 136"/>
                <a:gd name="T12" fmla="*/ 2147483647 w 153"/>
                <a:gd name="T13" fmla="*/ 2147483647 h 136"/>
                <a:gd name="T14" fmla="*/ 2147483647 w 153"/>
                <a:gd name="T15" fmla="*/ 2147483647 h 136"/>
                <a:gd name="T16" fmla="*/ 2147483647 w 153"/>
                <a:gd name="T17" fmla="*/ 0 h 136"/>
                <a:gd name="T18" fmla="*/ 2147483647 w 153"/>
                <a:gd name="T19" fmla="*/ 2147483647 h 136"/>
                <a:gd name="T20" fmla="*/ 2147483647 w 153"/>
                <a:gd name="T21" fmla="*/ 2147483647 h 136"/>
                <a:gd name="T22" fmla="*/ 2147483647 w 153"/>
                <a:gd name="T23" fmla="*/ 2147483647 h 136"/>
                <a:gd name="T24" fmla="*/ 2147483647 w 153"/>
                <a:gd name="T25" fmla="*/ 2147483647 h 136"/>
                <a:gd name="T26" fmla="*/ 2147483647 w 153"/>
                <a:gd name="T27" fmla="*/ 2147483647 h 136"/>
                <a:gd name="T28" fmla="*/ 2147483647 w 153"/>
                <a:gd name="T29" fmla="*/ 2147483647 h 136"/>
                <a:gd name="T30" fmla="*/ 2147483647 w 153"/>
                <a:gd name="T31" fmla="*/ 2147483647 h 136"/>
                <a:gd name="T32" fmla="*/ 2147483647 w 153"/>
                <a:gd name="T33" fmla="*/ 2147483647 h 136"/>
                <a:gd name="T34" fmla="*/ 2147483647 w 153"/>
                <a:gd name="T35" fmla="*/ 2147483647 h 136"/>
                <a:gd name="T36" fmla="*/ 0 w 153"/>
                <a:gd name="T37" fmla="*/ 2147483647 h 136"/>
                <a:gd name="T38" fmla="*/ 0 w 153"/>
                <a:gd name="T39" fmla="*/ 2147483647 h 136"/>
                <a:gd name="T40" fmla="*/ 2147483647 w 153"/>
                <a:gd name="T41" fmla="*/ 2147483647 h 136"/>
                <a:gd name="T42" fmla="*/ 2147483647 w 153"/>
                <a:gd name="T43" fmla="*/ 2147483647 h 136"/>
                <a:gd name="T44" fmla="*/ 2147483647 w 153"/>
                <a:gd name="T45" fmla="*/ 2147483647 h 136"/>
                <a:gd name="T46" fmla="*/ 2147483647 w 153"/>
                <a:gd name="T47" fmla="*/ 2147483647 h 136"/>
                <a:gd name="T48" fmla="*/ 2147483647 w 153"/>
                <a:gd name="T49" fmla="*/ 2147483647 h 136"/>
                <a:gd name="T50" fmla="*/ 2147483647 w 153"/>
                <a:gd name="T51" fmla="*/ 2147483647 h 1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3"/>
                <a:gd name="T79" fmla="*/ 0 h 136"/>
                <a:gd name="T80" fmla="*/ 153 w 153"/>
                <a:gd name="T81" fmla="*/ 136 h 1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3" h="136">
                  <a:moveTo>
                    <a:pt x="81" y="96"/>
                  </a:moveTo>
                  <a:lnTo>
                    <a:pt x="105" y="104"/>
                  </a:lnTo>
                  <a:lnTo>
                    <a:pt x="121" y="80"/>
                  </a:lnTo>
                  <a:lnTo>
                    <a:pt x="137" y="48"/>
                  </a:lnTo>
                  <a:lnTo>
                    <a:pt x="137" y="32"/>
                  </a:lnTo>
                  <a:lnTo>
                    <a:pt x="153" y="32"/>
                  </a:lnTo>
                  <a:lnTo>
                    <a:pt x="153" y="16"/>
                  </a:lnTo>
                  <a:lnTo>
                    <a:pt x="145" y="16"/>
                  </a:lnTo>
                  <a:lnTo>
                    <a:pt x="137" y="0"/>
                  </a:lnTo>
                  <a:lnTo>
                    <a:pt x="121" y="16"/>
                  </a:lnTo>
                  <a:lnTo>
                    <a:pt x="97" y="16"/>
                  </a:lnTo>
                  <a:lnTo>
                    <a:pt x="73" y="16"/>
                  </a:lnTo>
                  <a:lnTo>
                    <a:pt x="57" y="24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32" y="128"/>
                  </a:lnTo>
                  <a:lnTo>
                    <a:pt x="49" y="128"/>
                  </a:lnTo>
                  <a:lnTo>
                    <a:pt x="65" y="136"/>
                  </a:lnTo>
                  <a:lnTo>
                    <a:pt x="73" y="112"/>
                  </a:lnTo>
                  <a:lnTo>
                    <a:pt x="81" y="9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Freeform 758"/>
            <p:cNvSpPr>
              <a:spLocks/>
            </p:cNvSpPr>
            <p:nvPr/>
          </p:nvSpPr>
          <p:spPr bwMode="auto">
            <a:xfrm>
              <a:off x="4719495" y="3389706"/>
              <a:ext cx="214937" cy="129401"/>
            </a:xfrm>
            <a:custGeom>
              <a:avLst/>
              <a:gdLst>
                <a:gd name="T0" fmla="*/ 2147483647 w 160"/>
                <a:gd name="T1" fmla="*/ 2147483647 h 96"/>
                <a:gd name="T2" fmla="*/ 2147483647 w 160"/>
                <a:gd name="T3" fmla="*/ 2147483647 h 96"/>
                <a:gd name="T4" fmla="*/ 2147483647 w 160"/>
                <a:gd name="T5" fmla="*/ 2147483647 h 96"/>
                <a:gd name="T6" fmla="*/ 2147483647 w 160"/>
                <a:gd name="T7" fmla="*/ 2147483647 h 96"/>
                <a:gd name="T8" fmla="*/ 0 w 160"/>
                <a:gd name="T9" fmla="*/ 2147483647 h 96"/>
                <a:gd name="T10" fmla="*/ 2147483647 w 160"/>
                <a:gd name="T11" fmla="*/ 2147483647 h 96"/>
                <a:gd name="T12" fmla="*/ 2147483647 w 160"/>
                <a:gd name="T13" fmla="*/ 2147483647 h 96"/>
                <a:gd name="T14" fmla="*/ 2147483647 w 160"/>
                <a:gd name="T15" fmla="*/ 2147483647 h 96"/>
                <a:gd name="T16" fmla="*/ 2147483647 w 160"/>
                <a:gd name="T17" fmla="*/ 2147483647 h 96"/>
                <a:gd name="T18" fmla="*/ 2147483647 w 160"/>
                <a:gd name="T19" fmla="*/ 2147483647 h 96"/>
                <a:gd name="T20" fmla="*/ 2147483647 w 160"/>
                <a:gd name="T21" fmla="*/ 2147483647 h 96"/>
                <a:gd name="T22" fmla="*/ 2147483647 w 160"/>
                <a:gd name="T23" fmla="*/ 2147483647 h 96"/>
                <a:gd name="T24" fmla="*/ 2147483647 w 160"/>
                <a:gd name="T25" fmla="*/ 2147483647 h 96"/>
                <a:gd name="T26" fmla="*/ 2147483647 w 160"/>
                <a:gd name="T27" fmla="*/ 2147483647 h 96"/>
                <a:gd name="T28" fmla="*/ 2147483647 w 160"/>
                <a:gd name="T29" fmla="*/ 2147483647 h 96"/>
                <a:gd name="T30" fmla="*/ 2147483647 w 160"/>
                <a:gd name="T31" fmla="*/ 2147483647 h 96"/>
                <a:gd name="T32" fmla="*/ 2147483647 w 160"/>
                <a:gd name="T33" fmla="*/ 2147483647 h 96"/>
                <a:gd name="T34" fmla="*/ 2147483647 w 160"/>
                <a:gd name="T35" fmla="*/ 2147483647 h 96"/>
                <a:gd name="T36" fmla="*/ 2147483647 w 160"/>
                <a:gd name="T37" fmla="*/ 0 h 96"/>
                <a:gd name="T38" fmla="*/ 2147483647 w 160"/>
                <a:gd name="T39" fmla="*/ 2147483647 h 96"/>
                <a:gd name="T40" fmla="*/ 2147483647 w 160"/>
                <a:gd name="T41" fmla="*/ 2147483647 h 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60"/>
                <a:gd name="T64" fmla="*/ 0 h 96"/>
                <a:gd name="T65" fmla="*/ 160 w 160"/>
                <a:gd name="T66" fmla="*/ 96 h 9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60" h="96">
                  <a:moveTo>
                    <a:pt x="48" y="24"/>
                  </a:moveTo>
                  <a:lnTo>
                    <a:pt x="48" y="32"/>
                  </a:lnTo>
                  <a:lnTo>
                    <a:pt x="24" y="40"/>
                  </a:lnTo>
                  <a:lnTo>
                    <a:pt x="8" y="48"/>
                  </a:lnTo>
                  <a:lnTo>
                    <a:pt x="0" y="72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24" y="88"/>
                  </a:lnTo>
                  <a:lnTo>
                    <a:pt x="40" y="88"/>
                  </a:lnTo>
                  <a:lnTo>
                    <a:pt x="48" y="96"/>
                  </a:lnTo>
                  <a:lnTo>
                    <a:pt x="48" y="80"/>
                  </a:lnTo>
                  <a:lnTo>
                    <a:pt x="72" y="72"/>
                  </a:lnTo>
                  <a:lnTo>
                    <a:pt x="96" y="80"/>
                  </a:lnTo>
                  <a:lnTo>
                    <a:pt x="128" y="72"/>
                  </a:lnTo>
                  <a:lnTo>
                    <a:pt x="160" y="72"/>
                  </a:lnTo>
                  <a:lnTo>
                    <a:pt x="136" y="48"/>
                  </a:lnTo>
                  <a:lnTo>
                    <a:pt x="120" y="40"/>
                  </a:lnTo>
                  <a:lnTo>
                    <a:pt x="112" y="16"/>
                  </a:lnTo>
                  <a:lnTo>
                    <a:pt x="104" y="0"/>
                  </a:lnTo>
                  <a:lnTo>
                    <a:pt x="72" y="24"/>
                  </a:lnTo>
                  <a:lnTo>
                    <a:pt x="48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759"/>
            <p:cNvSpPr>
              <a:spLocks/>
            </p:cNvSpPr>
            <p:nvPr/>
          </p:nvSpPr>
          <p:spPr bwMode="auto">
            <a:xfrm>
              <a:off x="4514428" y="3325006"/>
              <a:ext cx="205068" cy="183135"/>
            </a:xfrm>
            <a:custGeom>
              <a:avLst/>
              <a:gdLst>
                <a:gd name="T0" fmla="*/ 2147483647 w 153"/>
                <a:gd name="T1" fmla="*/ 2147483647 h 136"/>
                <a:gd name="T2" fmla="*/ 2147483647 w 153"/>
                <a:gd name="T3" fmla="*/ 2147483647 h 136"/>
                <a:gd name="T4" fmla="*/ 2147483647 w 153"/>
                <a:gd name="T5" fmla="*/ 2147483647 h 136"/>
                <a:gd name="T6" fmla="*/ 2147483647 w 153"/>
                <a:gd name="T7" fmla="*/ 2147483647 h 136"/>
                <a:gd name="T8" fmla="*/ 2147483647 w 153"/>
                <a:gd name="T9" fmla="*/ 2147483647 h 136"/>
                <a:gd name="T10" fmla="*/ 2147483647 w 153"/>
                <a:gd name="T11" fmla="*/ 2147483647 h 136"/>
                <a:gd name="T12" fmla="*/ 2147483647 w 153"/>
                <a:gd name="T13" fmla="*/ 2147483647 h 136"/>
                <a:gd name="T14" fmla="*/ 2147483647 w 153"/>
                <a:gd name="T15" fmla="*/ 2147483647 h 136"/>
                <a:gd name="T16" fmla="*/ 2147483647 w 153"/>
                <a:gd name="T17" fmla="*/ 0 h 136"/>
                <a:gd name="T18" fmla="*/ 2147483647 w 153"/>
                <a:gd name="T19" fmla="*/ 0 h 136"/>
                <a:gd name="T20" fmla="*/ 2147483647 w 153"/>
                <a:gd name="T21" fmla="*/ 2147483647 h 136"/>
                <a:gd name="T22" fmla="*/ 2147483647 w 153"/>
                <a:gd name="T23" fmla="*/ 2147483647 h 136"/>
                <a:gd name="T24" fmla="*/ 2147483647 w 153"/>
                <a:gd name="T25" fmla="*/ 2147483647 h 136"/>
                <a:gd name="T26" fmla="*/ 2147483647 w 153"/>
                <a:gd name="T27" fmla="*/ 2147483647 h 136"/>
                <a:gd name="T28" fmla="*/ 2147483647 w 153"/>
                <a:gd name="T29" fmla="*/ 2147483647 h 136"/>
                <a:gd name="T30" fmla="*/ 2147483647 w 153"/>
                <a:gd name="T31" fmla="*/ 2147483647 h 136"/>
                <a:gd name="T32" fmla="*/ 2147483647 w 153"/>
                <a:gd name="T33" fmla="*/ 2147483647 h 136"/>
                <a:gd name="T34" fmla="*/ 2147483647 w 153"/>
                <a:gd name="T35" fmla="*/ 2147483647 h 136"/>
                <a:gd name="T36" fmla="*/ 2147483647 w 153"/>
                <a:gd name="T37" fmla="*/ 2147483647 h 136"/>
                <a:gd name="T38" fmla="*/ 0 w 153"/>
                <a:gd name="T39" fmla="*/ 2147483647 h 136"/>
                <a:gd name="T40" fmla="*/ 0 w 153"/>
                <a:gd name="T41" fmla="*/ 2147483647 h 136"/>
                <a:gd name="T42" fmla="*/ 2147483647 w 153"/>
                <a:gd name="T43" fmla="*/ 2147483647 h 136"/>
                <a:gd name="T44" fmla="*/ 2147483647 w 153"/>
                <a:gd name="T45" fmla="*/ 2147483647 h 136"/>
                <a:gd name="T46" fmla="*/ 2147483647 w 153"/>
                <a:gd name="T47" fmla="*/ 2147483647 h 136"/>
                <a:gd name="T48" fmla="*/ 2147483647 w 153"/>
                <a:gd name="T49" fmla="*/ 2147483647 h 136"/>
                <a:gd name="T50" fmla="*/ 2147483647 w 153"/>
                <a:gd name="T51" fmla="*/ 2147483647 h 136"/>
                <a:gd name="T52" fmla="*/ 2147483647 w 153"/>
                <a:gd name="T53" fmla="*/ 2147483647 h 1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53"/>
                <a:gd name="T82" fmla="*/ 0 h 136"/>
                <a:gd name="T83" fmla="*/ 153 w 153"/>
                <a:gd name="T84" fmla="*/ 136 h 1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53" h="136">
                  <a:moveTo>
                    <a:pt x="81" y="96"/>
                  </a:moveTo>
                  <a:lnTo>
                    <a:pt x="105" y="104"/>
                  </a:lnTo>
                  <a:lnTo>
                    <a:pt x="121" y="80"/>
                  </a:lnTo>
                  <a:lnTo>
                    <a:pt x="137" y="48"/>
                  </a:lnTo>
                  <a:lnTo>
                    <a:pt x="137" y="32"/>
                  </a:lnTo>
                  <a:lnTo>
                    <a:pt x="153" y="32"/>
                  </a:lnTo>
                  <a:lnTo>
                    <a:pt x="153" y="16"/>
                  </a:lnTo>
                  <a:lnTo>
                    <a:pt x="145" y="16"/>
                  </a:lnTo>
                  <a:lnTo>
                    <a:pt x="137" y="0"/>
                  </a:lnTo>
                  <a:lnTo>
                    <a:pt x="121" y="16"/>
                  </a:lnTo>
                  <a:lnTo>
                    <a:pt x="97" y="16"/>
                  </a:lnTo>
                  <a:lnTo>
                    <a:pt x="73" y="16"/>
                  </a:lnTo>
                  <a:lnTo>
                    <a:pt x="57" y="24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32" y="128"/>
                  </a:lnTo>
                  <a:lnTo>
                    <a:pt x="49" y="128"/>
                  </a:lnTo>
                  <a:lnTo>
                    <a:pt x="65" y="136"/>
                  </a:lnTo>
                  <a:lnTo>
                    <a:pt x="73" y="112"/>
                  </a:lnTo>
                  <a:lnTo>
                    <a:pt x="81" y="9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6" name="Freeform 760"/>
            <p:cNvSpPr>
              <a:spLocks/>
            </p:cNvSpPr>
            <p:nvPr/>
          </p:nvSpPr>
          <p:spPr bwMode="auto">
            <a:xfrm>
              <a:off x="4719495" y="3389706"/>
              <a:ext cx="214937" cy="129401"/>
            </a:xfrm>
            <a:custGeom>
              <a:avLst/>
              <a:gdLst>
                <a:gd name="T0" fmla="*/ 2147483647 w 160"/>
                <a:gd name="T1" fmla="*/ 2147483647 h 96"/>
                <a:gd name="T2" fmla="*/ 2147483647 w 160"/>
                <a:gd name="T3" fmla="*/ 2147483647 h 96"/>
                <a:gd name="T4" fmla="*/ 2147483647 w 160"/>
                <a:gd name="T5" fmla="*/ 2147483647 h 96"/>
                <a:gd name="T6" fmla="*/ 2147483647 w 160"/>
                <a:gd name="T7" fmla="*/ 2147483647 h 96"/>
                <a:gd name="T8" fmla="*/ 0 w 160"/>
                <a:gd name="T9" fmla="*/ 2147483647 h 96"/>
                <a:gd name="T10" fmla="*/ 2147483647 w 160"/>
                <a:gd name="T11" fmla="*/ 2147483647 h 96"/>
                <a:gd name="T12" fmla="*/ 2147483647 w 160"/>
                <a:gd name="T13" fmla="*/ 2147483647 h 96"/>
                <a:gd name="T14" fmla="*/ 2147483647 w 160"/>
                <a:gd name="T15" fmla="*/ 2147483647 h 96"/>
                <a:gd name="T16" fmla="*/ 2147483647 w 160"/>
                <a:gd name="T17" fmla="*/ 2147483647 h 96"/>
                <a:gd name="T18" fmla="*/ 2147483647 w 160"/>
                <a:gd name="T19" fmla="*/ 2147483647 h 96"/>
                <a:gd name="T20" fmla="*/ 2147483647 w 160"/>
                <a:gd name="T21" fmla="*/ 2147483647 h 96"/>
                <a:gd name="T22" fmla="*/ 2147483647 w 160"/>
                <a:gd name="T23" fmla="*/ 2147483647 h 96"/>
                <a:gd name="T24" fmla="*/ 2147483647 w 160"/>
                <a:gd name="T25" fmla="*/ 2147483647 h 96"/>
                <a:gd name="T26" fmla="*/ 2147483647 w 160"/>
                <a:gd name="T27" fmla="*/ 2147483647 h 96"/>
                <a:gd name="T28" fmla="*/ 2147483647 w 160"/>
                <a:gd name="T29" fmla="*/ 2147483647 h 96"/>
                <a:gd name="T30" fmla="*/ 2147483647 w 160"/>
                <a:gd name="T31" fmla="*/ 2147483647 h 96"/>
                <a:gd name="T32" fmla="*/ 2147483647 w 160"/>
                <a:gd name="T33" fmla="*/ 2147483647 h 96"/>
                <a:gd name="T34" fmla="*/ 2147483647 w 160"/>
                <a:gd name="T35" fmla="*/ 2147483647 h 96"/>
                <a:gd name="T36" fmla="*/ 2147483647 w 160"/>
                <a:gd name="T37" fmla="*/ 2147483647 h 96"/>
                <a:gd name="T38" fmla="*/ 2147483647 w 160"/>
                <a:gd name="T39" fmla="*/ 0 h 96"/>
                <a:gd name="T40" fmla="*/ 2147483647 w 160"/>
                <a:gd name="T41" fmla="*/ 2147483647 h 96"/>
                <a:gd name="T42" fmla="*/ 2147483647 w 160"/>
                <a:gd name="T43" fmla="*/ 2147483647 h 9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60"/>
                <a:gd name="T67" fmla="*/ 0 h 96"/>
                <a:gd name="T68" fmla="*/ 160 w 160"/>
                <a:gd name="T69" fmla="*/ 96 h 9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60" h="96">
                  <a:moveTo>
                    <a:pt x="48" y="24"/>
                  </a:moveTo>
                  <a:lnTo>
                    <a:pt x="48" y="32"/>
                  </a:lnTo>
                  <a:lnTo>
                    <a:pt x="24" y="40"/>
                  </a:lnTo>
                  <a:lnTo>
                    <a:pt x="8" y="48"/>
                  </a:lnTo>
                  <a:lnTo>
                    <a:pt x="0" y="72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24" y="88"/>
                  </a:lnTo>
                  <a:lnTo>
                    <a:pt x="40" y="88"/>
                  </a:lnTo>
                  <a:lnTo>
                    <a:pt x="48" y="96"/>
                  </a:lnTo>
                  <a:lnTo>
                    <a:pt x="48" y="80"/>
                  </a:lnTo>
                  <a:lnTo>
                    <a:pt x="72" y="72"/>
                  </a:lnTo>
                  <a:lnTo>
                    <a:pt x="96" y="80"/>
                  </a:lnTo>
                  <a:lnTo>
                    <a:pt x="128" y="72"/>
                  </a:lnTo>
                  <a:lnTo>
                    <a:pt x="160" y="72"/>
                  </a:lnTo>
                  <a:lnTo>
                    <a:pt x="136" y="48"/>
                  </a:lnTo>
                  <a:lnTo>
                    <a:pt x="120" y="40"/>
                  </a:lnTo>
                  <a:lnTo>
                    <a:pt x="112" y="16"/>
                  </a:lnTo>
                  <a:lnTo>
                    <a:pt x="104" y="0"/>
                  </a:lnTo>
                  <a:lnTo>
                    <a:pt x="72" y="24"/>
                  </a:lnTo>
                  <a:lnTo>
                    <a:pt x="48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 761"/>
            <p:cNvSpPr>
              <a:spLocks/>
            </p:cNvSpPr>
            <p:nvPr/>
          </p:nvSpPr>
          <p:spPr bwMode="auto">
            <a:xfrm>
              <a:off x="4654795" y="3508141"/>
              <a:ext cx="129401" cy="161203"/>
            </a:xfrm>
            <a:custGeom>
              <a:avLst/>
              <a:gdLst>
                <a:gd name="T0" fmla="*/ 2147483647 w 96"/>
                <a:gd name="T1" fmla="*/ 2147483647 h 120"/>
                <a:gd name="T2" fmla="*/ 2147483647 w 96"/>
                <a:gd name="T3" fmla="*/ 2147483647 h 120"/>
                <a:gd name="T4" fmla="*/ 2147483647 w 96"/>
                <a:gd name="T5" fmla="*/ 2147483647 h 120"/>
                <a:gd name="T6" fmla="*/ 2147483647 w 96"/>
                <a:gd name="T7" fmla="*/ 2147483647 h 120"/>
                <a:gd name="T8" fmla="*/ 2147483647 w 96"/>
                <a:gd name="T9" fmla="*/ 2147483647 h 120"/>
                <a:gd name="T10" fmla="*/ 2147483647 w 96"/>
                <a:gd name="T11" fmla="*/ 0 h 120"/>
                <a:gd name="T12" fmla="*/ 2147483647 w 96"/>
                <a:gd name="T13" fmla="*/ 0 h 120"/>
                <a:gd name="T14" fmla="*/ 2147483647 w 96"/>
                <a:gd name="T15" fmla="*/ 2147483647 h 120"/>
                <a:gd name="T16" fmla="*/ 2147483647 w 96"/>
                <a:gd name="T17" fmla="*/ 2147483647 h 120"/>
                <a:gd name="T18" fmla="*/ 2147483647 w 96"/>
                <a:gd name="T19" fmla="*/ 2147483647 h 120"/>
                <a:gd name="T20" fmla="*/ 2147483647 w 96"/>
                <a:gd name="T21" fmla="*/ 2147483647 h 120"/>
                <a:gd name="T22" fmla="*/ 2147483647 w 96"/>
                <a:gd name="T23" fmla="*/ 2147483647 h 120"/>
                <a:gd name="T24" fmla="*/ 2147483647 w 96"/>
                <a:gd name="T25" fmla="*/ 2147483647 h 120"/>
                <a:gd name="T26" fmla="*/ 2147483647 w 96"/>
                <a:gd name="T27" fmla="*/ 2147483647 h 120"/>
                <a:gd name="T28" fmla="*/ 2147483647 w 96"/>
                <a:gd name="T29" fmla="*/ 2147483647 h 120"/>
                <a:gd name="T30" fmla="*/ 2147483647 w 96"/>
                <a:gd name="T31" fmla="*/ 2147483647 h 120"/>
                <a:gd name="T32" fmla="*/ 2147483647 w 96"/>
                <a:gd name="T33" fmla="*/ 2147483647 h 120"/>
                <a:gd name="T34" fmla="*/ 0 w 96"/>
                <a:gd name="T35" fmla="*/ 2147483647 h 120"/>
                <a:gd name="T36" fmla="*/ 2147483647 w 96"/>
                <a:gd name="T37" fmla="*/ 2147483647 h 120"/>
                <a:gd name="T38" fmla="*/ 2147483647 w 96"/>
                <a:gd name="T39" fmla="*/ 2147483647 h 120"/>
                <a:gd name="T40" fmla="*/ 2147483647 w 96"/>
                <a:gd name="T41" fmla="*/ 2147483647 h 120"/>
                <a:gd name="T42" fmla="*/ 2147483647 w 96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96"/>
                <a:gd name="T67" fmla="*/ 0 h 120"/>
                <a:gd name="T68" fmla="*/ 96 w 96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96" h="120">
                  <a:moveTo>
                    <a:pt x="40" y="112"/>
                  </a:moveTo>
                  <a:lnTo>
                    <a:pt x="56" y="96"/>
                  </a:lnTo>
                  <a:lnTo>
                    <a:pt x="72" y="64"/>
                  </a:lnTo>
                  <a:lnTo>
                    <a:pt x="88" y="56"/>
                  </a:lnTo>
                  <a:lnTo>
                    <a:pt x="96" y="8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16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32" y="56"/>
                  </a:lnTo>
                  <a:lnTo>
                    <a:pt x="32" y="80"/>
                  </a:lnTo>
                  <a:lnTo>
                    <a:pt x="16" y="80"/>
                  </a:lnTo>
                  <a:lnTo>
                    <a:pt x="8" y="88"/>
                  </a:lnTo>
                  <a:lnTo>
                    <a:pt x="0" y="96"/>
                  </a:lnTo>
                  <a:lnTo>
                    <a:pt x="8" y="104"/>
                  </a:lnTo>
                  <a:lnTo>
                    <a:pt x="16" y="120"/>
                  </a:lnTo>
                  <a:lnTo>
                    <a:pt x="24" y="112"/>
                  </a:lnTo>
                  <a:lnTo>
                    <a:pt x="40" y="11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" name="Freeform 762"/>
            <p:cNvSpPr>
              <a:spLocks/>
            </p:cNvSpPr>
            <p:nvPr/>
          </p:nvSpPr>
          <p:spPr bwMode="auto">
            <a:xfrm>
              <a:off x="4622993" y="3539943"/>
              <a:ext cx="85536" cy="96502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2147483647 w 64"/>
                <a:gd name="T11" fmla="*/ 0 h 72"/>
                <a:gd name="T12" fmla="*/ 2147483647 w 64"/>
                <a:gd name="T13" fmla="*/ 0 h 72"/>
                <a:gd name="T14" fmla="*/ 0 w 64"/>
                <a:gd name="T15" fmla="*/ 0 h 72"/>
                <a:gd name="T16" fmla="*/ 0 w 64"/>
                <a:gd name="T17" fmla="*/ 2147483647 h 72"/>
                <a:gd name="T18" fmla="*/ 0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2"/>
                <a:gd name="T41" fmla="*/ 64 w 6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2">
                  <a:moveTo>
                    <a:pt x="40" y="56"/>
                  </a:moveTo>
                  <a:lnTo>
                    <a:pt x="56" y="56"/>
                  </a:lnTo>
                  <a:lnTo>
                    <a:pt x="56" y="32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0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9" name="Freeform 763"/>
            <p:cNvSpPr>
              <a:spLocks/>
            </p:cNvSpPr>
            <p:nvPr/>
          </p:nvSpPr>
          <p:spPr bwMode="auto">
            <a:xfrm>
              <a:off x="4602157" y="3367774"/>
              <a:ext cx="128304" cy="172169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2147483647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0 w 96"/>
                <a:gd name="T31" fmla="*/ 2147483647 h 128"/>
                <a:gd name="T32" fmla="*/ 2147483647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  <a:lnTo>
                    <a:pt x="96" y="11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" name="Freeform 764"/>
            <p:cNvSpPr>
              <a:spLocks/>
            </p:cNvSpPr>
            <p:nvPr/>
          </p:nvSpPr>
          <p:spPr bwMode="auto">
            <a:xfrm>
              <a:off x="4622993" y="3539943"/>
              <a:ext cx="85536" cy="96502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2147483647 w 64"/>
                <a:gd name="T11" fmla="*/ 0 h 72"/>
                <a:gd name="T12" fmla="*/ 2147483647 w 64"/>
                <a:gd name="T13" fmla="*/ 0 h 72"/>
                <a:gd name="T14" fmla="*/ 0 w 64"/>
                <a:gd name="T15" fmla="*/ 0 h 72"/>
                <a:gd name="T16" fmla="*/ 0 w 64"/>
                <a:gd name="T17" fmla="*/ 2147483647 h 72"/>
                <a:gd name="T18" fmla="*/ 0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2"/>
                <a:gd name="T41" fmla="*/ 64 w 6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2">
                  <a:moveTo>
                    <a:pt x="40" y="56"/>
                  </a:moveTo>
                  <a:lnTo>
                    <a:pt x="56" y="56"/>
                  </a:lnTo>
                  <a:lnTo>
                    <a:pt x="56" y="32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0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1" name="Freeform 765"/>
            <p:cNvSpPr>
              <a:spLocks/>
            </p:cNvSpPr>
            <p:nvPr/>
          </p:nvSpPr>
          <p:spPr bwMode="auto">
            <a:xfrm>
              <a:off x="4602157" y="3367774"/>
              <a:ext cx="128304" cy="172169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0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2147483647 w 96"/>
                <a:gd name="T31" fmla="*/ 2147483647 h 128"/>
                <a:gd name="T32" fmla="*/ 0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2" name="Freeform 766"/>
            <p:cNvSpPr>
              <a:spLocks/>
            </p:cNvSpPr>
            <p:nvPr/>
          </p:nvSpPr>
          <p:spPr bwMode="auto">
            <a:xfrm>
              <a:off x="4602157" y="3367774"/>
              <a:ext cx="128304" cy="172169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0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2147483647 w 96"/>
                <a:gd name="T31" fmla="*/ 2147483647 h 128"/>
                <a:gd name="T32" fmla="*/ 0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" name="Freeform 767"/>
            <p:cNvSpPr>
              <a:spLocks/>
            </p:cNvSpPr>
            <p:nvPr/>
          </p:nvSpPr>
          <p:spPr bwMode="auto">
            <a:xfrm>
              <a:off x="4482626" y="3357905"/>
              <a:ext cx="42768" cy="107468"/>
            </a:xfrm>
            <a:custGeom>
              <a:avLst/>
              <a:gdLst>
                <a:gd name="T0" fmla="*/ 2147483647 w 32"/>
                <a:gd name="T1" fmla="*/ 2147483647 h 80"/>
                <a:gd name="T2" fmla="*/ 2147483647 w 32"/>
                <a:gd name="T3" fmla="*/ 2147483647 h 80"/>
                <a:gd name="T4" fmla="*/ 2147483647 w 32"/>
                <a:gd name="T5" fmla="*/ 2147483647 h 80"/>
                <a:gd name="T6" fmla="*/ 2147483647 w 32"/>
                <a:gd name="T7" fmla="*/ 0 h 80"/>
                <a:gd name="T8" fmla="*/ 2147483647 w 32"/>
                <a:gd name="T9" fmla="*/ 2147483647 h 80"/>
                <a:gd name="T10" fmla="*/ 2147483647 w 32"/>
                <a:gd name="T11" fmla="*/ 2147483647 h 80"/>
                <a:gd name="T12" fmla="*/ 0 w 32"/>
                <a:gd name="T13" fmla="*/ 2147483647 h 80"/>
                <a:gd name="T14" fmla="*/ 0 w 32"/>
                <a:gd name="T15" fmla="*/ 2147483647 h 80"/>
                <a:gd name="T16" fmla="*/ 2147483647 w 32"/>
                <a:gd name="T17" fmla="*/ 2147483647 h 80"/>
                <a:gd name="T18" fmla="*/ 2147483647 w 32"/>
                <a:gd name="T19" fmla="*/ 2147483647 h 80"/>
                <a:gd name="T20" fmla="*/ 2147483647 w 32"/>
                <a:gd name="T21" fmla="*/ 2147483647 h 80"/>
                <a:gd name="T22" fmla="*/ 2147483647 w 32"/>
                <a:gd name="T23" fmla="*/ 2147483647 h 80"/>
                <a:gd name="T24" fmla="*/ 2147483647 w 32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2"/>
                <a:gd name="T40" fmla="*/ 0 h 80"/>
                <a:gd name="T41" fmla="*/ 32 w 32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2" h="80">
                  <a:moveTo>
                    <a:pt x="32" y="32"/>
                  </a:moveTo>
                  <a:lnTo>
                    <a:pt x="32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4"/>
                  </a:lnTo>
                  <a:lnTo>
                    <a:pt x="16" y="80"/>
                  </a:lnTo>
                  <a:lnTo>
                    <a:pt x="24" y="80"/>
                  </a:lnTo>
                  <a:lnTo>
                    <a:pt x="24" y="64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Freeform 768"/>
            <p:cNvSpPr>
              <a:spLocks/>
            </p:cNvSpPr>
            <p:nvPr/>
          </p:nvSpPr>
          <p:spPr bwMode="auto">
            <a:xfrm>
              <a:off x="4471660" y="3389706"/>
              <a:ext cx="31802" cy="85536"/>
            </a:xfrm>
            <a:custGeom>
              <a:avLst/>
              <a:gdLst>
                <a:gd name="T0" fmla="*/ 2147483647 w 24"/>
                <a:gd name="T1" fmla="*/ 2147483647 h 64"/>
                <a:gd name="T2" fmla="*/ 2147483647 w 24"/>
                <a:gd name="T3" fmla="*/ 0 h 64"/>
                <a:gd name="T4" fmla="*/ 0 w 24"/>
                <a:gd name="T5" fmla="*/ 0 h 64"/>
                <a:gd name="T6" fmla="*/ 0 w 24"/>
                <a:gd name="T7" fmla="*/ 2147483647 h 64"/>
                <a:gd name="T8" fmla="*/ 0 w 24"/>
                <a:gd name="T9" fmla="*/ 2147483647 h 64"/>
                <a:gd name="T10" fmla="*/ 2147483647 w 24"/>
                <a:gd name="T11" fmla="*/ 2147483647 h 64"/>
                <a:gd name="T12" fmla="*/ 2147483647 w 24"/>
                <a:gd name="T13" fmla="*/ 2147483647 h 64"/>
                <a:gd name="T14" fmla="*/ 2147483647 w 24"/>
                <a:gd name="T15" fmla="*/ 2147483647 h 64"/>
                <a:gd name="T16" fmla="*/ 2147483647 w 24"/>
                <a:gd name="T17" fmla="*/ 2147483647 h 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"/>
                <a:gd name="T28" fmla="*/ 0 h 64"/>
                <a:gd name="T29" fmla="*/ 24 w 24"/>
                <a:gd name="T30" fmla="*/ 64 h 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" h="64">
                  <a:moveTo>
                    <a:pt x="8" y="8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16" y="4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 769"/>
            <p:cNvSpPr>
              <a:spLocks/>
            </p:cNvSpPr>
            <p:nvPr/>
          </p:nvSpPr>
          <p:spPr bwMode="auto">
            <a:xfrm>
              <a:off x="4482626" y="3357905"/>
              <a:ext cx="42768" cy="107468"/>
            </a:xfrm>
            <a:custGeom>
              <a:avLst/>
              <a:gdLst>
                <a:gd name="T0" fmla="*/ 2147483647 w 32"/>
                <a:gd name="T1" fmla="*/ 2147483647 h 80"/>
                <a:gd name="T2" fmla="*/ 2147483647 w 32"/>
                <a:gd name="T3" fmla="*/ 2147483647 h 80"/>
                <a:gd name="T4" fmla="*/ 2147483647 w 32"/>
                <a:gd name="T5" fmla="*/ 2147483647 h 80"/>
                <a:gd name="T6" fmla="*/ 2147483647 w 32"/>
                <a:gd name="T7" fmla="*/ 2147483647 h 80"/>
                <a:gd name="T8" fmla="*/ 2147483647 w 32"/>
                <a:gd name="T9" fmla="*/ 0 h 80"/>
                <a:gd name="T10" fmla="*/ 2147483647 w 32"/>
                <a:gd name="T11" fmla="*/ 2147483647 h 80"/>
                <a:gd name="T12" fmla="*/ 2147483647 w 32"/>
                <a:gd name="T13" fmla="*/ 2147483647 h 80"/>
                <a:gd name="T14" fmla="*/ 0 w 32"/>
                <a:gd name="T15" fmla="*/ 2147483647 h 80"/>
                <a:gd name="T16" fmla="*/ 0 w 32"/>
                <a:gd name="T17" fmla="*/ 2147483647 h 80"/>
                <a:gd name="T18" fmla="*/ 2147483647 w 32"/>
                <a:gd name="T19" fmla="*/ 2147483647 h 80"/>
                <a:gd name="T20" fmla="*/ 2147483647 w 32"/>
                <a:gd name="T21" fmla="*/ 2147483647 h 80"/>
                <a:gd name="T22" fmla="*/ 2147483647 w 32"/>
                <a:gd name="T23" fmla="*/ 2147483647 h 80"/>
                <a:gd name="T24" fmla="*/ 2147483647 w 32"/>
                <a:gd name="T25" fmla="*/ 2147483647 h 80"/>
                <a:gd name="T26" fmla="*/ 2147483647 w 32"/>
                <a:gd name="T27" fmla="*/ 2147483647 h 80"/>
                <a:gd name="T28" fmla="*/ 2147483647 w 32"/>
                <a:gd name="T29" fmla="*/ 2147483647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"/>
                <a:gd name="T46" fmla="*/ 0 h 80"/>
                <a:gd name="T47" fmla="*/ 32 w 32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" h="80">
                  <a:moveTo>
                    <a:pt x="32" y="32"/>
                  </a:moveTo>
                  <a:lnTo>
                    <a:pt x="32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4"/>
                  </a:lnTo>
                  <a:lnTo>
                    <a:pt x="16" y="80"/>
                  </a:lnTo>
                  <a:lnTo>
                    <a:pt x="24" y="80"/>
                  </a:lnTo>
                  <a:lnTo>
                    <a:pt x="24" y="64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Freeform 770"/>
            <p:cNvSpPr>
              <a:spLocks/>
            </p:cNvSpPr>
            <p:nvPr/>
          </p:nvSpPr>
          <p:spPr bwMode="auto">
            <a:xfrm>
              <a:off x="4471660" y="3389706"/>
              <a:ext cx="31802" cy="85536"/>
            </a:xfrm>
            <a:custGeom>
              <a:avLst/>
              <a:gdLst>
                <a:gd name="T0" fmla="*/ 2147483647 w 24"/>
                <a:gd name="T1" fmla="*/ 2147483647 h 64"/>
                <a:gd name="T2" fmla="*/ 2147483647 w 24"/>
                <a:gd name="T3" fmla="*/ 0 h 64"/>
                <a:gd name="T4" fmla="*/ 0 w 24"/>
                <a:gd name="T5" fmla="*/ 0 h 64"/>
                <a:gd name="T6" fmla="*/ 0 w 24"/>
                <a:gd name="T7" fmla="*/ 0 h 64"/>
                <a:gd name="T8" fmla="*/ 0 w 24"/>
                <a:gd name="T9" fmla="*/ 2147483647 h 64"/>
                <a:gd name="T10" fmla="*/ 0 w 24"/>
                <a:gd name="T11" fmla="*/ 2147483647 h 64"/>
                <a:gd name="T12" fmla="*/ 2147483647 w 24"/>
                <a:gd name="T13" fmla="*/ 2147483647 h 64"/>
                <a:gd name="T14" fmla="*/ 2147483647 w 24"/>
                <a:gd name="T15" fmla="*/ 2147483647 h 64"/>
                <a:gd name="T16" fmla="*/ 2147483647 w 24"/>
                <a:gd name="T17" fmla="*/ 2147483647 h 64"/>
                <a:gd name="T18" fmla="*/ 2147483647 w 24"/>
                <a:gd name="T19" fmla="*/ 2147483647 h 6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"/>
                <a:gd name="T31" fmla="*/ 0 h 64"/>
                <a:gd name="T32" fmla="*/ 24 w 24"/>
                <a:gd name="T33" fmla="*/ 64 h 6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" h="64">
                  <a:moveTo>
                    <a:pt x="8" y="8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16" y="4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Freeform 771"/>
            <p:cNvSpPr>
              <a:spLocks/>
            </p:cNvSpPr>
            <p:nvPr/>
          </p:nvSpPr>
          <p:spPr bwMode="auto">
            <a:xfrm>
              <a:off x="4665761" y="3862348"/>
              <a:ext cx="225903" cy="224806"/>
            </a:xfrm>
            <a:custGeom>
              <a:avLst/>
              <a:gdLst>
                <a:gd name="T0" fmla="*/ 2147483647 w 168"/>
                <a:gd name="T1" fmla="*/ 2147483647 h 168"/>
                <a:gd name="T2" fmla="*/ 2147483647 w 168"/>
                <a:gd name="T3" fmla="*/ 2147483647 h 168"/>
                <a:gd name="T4" fmla="*/ 2147483647 w 168"/>
                <a:gd name="T5" fmla="*/ 2147483647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2147483647 w 168"/>
                <a:gd name="T11" fmla="*/ 2147483647 h 168"/>
                <a:gd name="T12" fmla="*/ 2147483647 w 168"/>
                <a:gd name="T13" fmla="*/ 2147483647 h 168"/>
                <a:gd name="T14" fmla="*/ 2147483647 w 168"/>
                <a:gd name="T15" fmla="*/ 2147483647 h 168"/>
                <a:gd name="T16" fmla="*/ 2147483647 w 168"/>
                <a:gd name="T17" fmla="*/ 2147483647 h 168"/>
                <a:gd name="T18" fmla="*/ 2147483647 w 168"/>
                <a:gd name="T19" fmla="*/ 2147483647 h 168"/>
                <a:gd name="T20" fmla="*/ 2147483647 w 168"/>
                <a:gd name="T21" fmla="*/ 2147483647 h 168"/>
                <a:gd name="T22" fmla="*/ 2147483647 w 168"/>
                <a:gd name="T23" fmla="*/ 2147483647 h 168"/>
                <a:gd name="T24" fmla="*/ 2147483647 w 168"/>
                <a:gd name="T25" fmla="*/ 2147483647 h 168"/>
                <a:gd name="T26" fmla="*/ 2147483647 w 168"/>
                <a:gd name="T27" fmla="*/ 2147483647 h 168"/>
                <a:gd name="T28" fmla="*/ 2147483647 w 168"/>
                <a:gd name="T29" fmla="*/ 2147483647 h 168"/>
                <a:gd name="T30" fmla="*/ 2147483647 w 168"/>
                <a:gd name="T31" fmla="*/ 2147483647 h 168"/>
                <a:gd name="T32" fmla="*/ 2147483647 w 168"/>
                <a:gd name="T33" fmla="*/ 2147483647 h 168"/>
                <a:gd name="T34" fmla="*/ 2147483647 w 168"/>
                <a:gd name="T35" fmla="*/ 0 h 168"/>
                <a:gd name="T36" fmla="*/ 2147483647 w 168"/>
                <a:gd name="T37" fmla="*/ 2147483647 h 168"/>
                <a:gd name="T38" fmla="*/ 0 w 168"/>
                <a:gd name="T39" fmla="*/ 2147483647 h 168"/>
                <a:gd name="T40" fmla="*/ 2147483647 w 168"/>
                <a:gd name="T41" fmla="*/ 2147483647 h 168"/>
                <a:gd name="T42" fmla="*/ 2147483647 w 168"/>
                <a:gd name="T43" fmla="*/ 2147483647 h 168"/>
                <a:gd name="T44" fmla="*/ 2147483647 w 168"/>
                <a:gd name="T45" fmla="*/ 2147483647 h 168"/>
                <a:gd name="T46" fmla="*/ 2147483647 w 168"/>
                <a:gd name="T47" fmla="*/ 2147483647 h 168"/>
                <a:gd name="T48" fmla="*/ 2147483647 w 168"/>
                <a:gd name="T49" fmla="*/ 2147483647 h 168"/>
                <a:gd name="T50" fmla="*/ 2147483647 w 168"/>
                <a:gd name="T51" fmla="*/ 2147483647 h 16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68"/>
                <a:gd name="T79" fmla="*/ 0 h 168"/>
                <a:gd name="T80" fmla="*/ 168 w 168"/>
                <a:gd name="T81" fmla="*/ 168 h 16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68" h="168">
                  <a:moveTo>
                    <a:pt x="88" y="168"/>
                  </a:moveTo>
                  <a:lnTo>
                    <a:pt x="96" y="168"/>
                  </a:lnTo>
                  <a:lnTo>
                    <a:pt x="104" y="112"/>
                  </a:lnTo>
                  <a:lnTo>
                    <a:pt x="104" y="72"/>
                  </a:lnTo>
                  <a:lnTo>
                    <a:pt x="112" y="72"/>
                  </a:lnTo>
                  <a:lnTo>
                    <a:pt x="120" y="24"/>
                  </a:lnTo>
                  <a:lnTo>
                    <a:pt x="152" y="16"/>
                  </a:lnTo>
                  <a:lnTo>
                    <a:pt x="160" y="16"/>
                  </a:lnTo>
                  <a:lnTo>
                    <a:pt x="168" y="16"/>
                  </a:lnTo>
                  <a:lnTo>
                    <a:pt x="160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8"/>
                  </a:lnTo>
                  <a:lnTo>
                    <a:pt x="120" y="16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32" y="88"/>
                  </a:lnTo>
                  <a:lnTo>
                    <a:pt x="32" y="96"/>
                  </a:lnTo>
                  <a:lnTo>
                    <a:pt x="40" y="152"/>
                  </a:lnTo>
                  <a:lnTo>
                    <a:pt x="64" y="168"/>
                  </a:lnTo>
                  <a:lnTo>
                    <a:pt x="64" y="160"/>
                  </a:lnTo>
                  <a:lnTo>
                    <a:pt x="88" y="16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 772"/>
            <p:cNvSpPr>
              <a:spLocks/>
            </p:cNvSpPr>
            <p:nvPr/>
          </p:nvSpPr>
          <p:spPr bwMode="auto">
            <a:xfrm>
              <a:off x="4482626" y="3250436"/>
              <a:ext cx="53734" cy="64700"/>
            </a:xfrm>
            <a:custGeom>
              <a:avLst/>
              <a:gdLst>
                <a:gd name="T0" fmla="*/ 0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0 h 48"/>
                <a:gd name="T10" fmla="*/ 0 w 40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48"/>
                <a:gd name="T20" fmla="*/ 40 w 40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48">
                  <a:moveTo>
                    <a:pt x="0" y="48"/>
                  </a:moveTo>
                  <a:lnTo>
                    <a:pt x="16" y="48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40" y="0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 774"/>
            <p:cNvSpPr>
              <a:spLocks/>
            </p:cNvSpPr>
            <p:nvPr/>
          </p:nvSpPr>
          <p:spPr bwMode="auto">
            <a:xfrm>
              <a:off x="4665761" y="3862348"/>
              <a:ext cx="225903" cy="224806"/>
            </a:xfrm>
            <a:custGeom>
              <a:avLst/>
              <a:gdLst>
                <a:gd name="T0" fmla="*/ 2147483647 w 168"/>
                <a:gd name="T1" fmla="*/ 2147483647 h 168"/>
                <a:gd name="T2" fmla="*/ 2147483647 w 168"/>
                <a:gd name="T3" fmla="*/ 2147483647 h 168"/>
                <a:gd name="T4" fmla="*/ 2147483647 w 168"/>
                <a:gd name="T5" fmla="*/ 2147483647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2147483647 w 168"/>
                <a:gd name="T11" fmla="*/ 2147483647 h 168"/>
                <a:gd name="T12" fmla="*/ 2147483647 w 168"/>
                <a:gd name="T13" fmla="*/ 2147483647 h 168"/>
                <a:gd name="T14" fmla="*/ 2147483647 w 168"/>
                <a:gd name="T15" fmla="*/ 2147483647 h 168"/>
                <a:gd name="T16" fmla="*/ 2147483647 w 168"/>
                <a:gd name="T17" fmla="*/ 2147483647 h 168"/>
                <a:gd name="T18" fmla="*/ 2147483647 w 168"/>
                <a:gd name="T19" fmla="*/ 2147483647 h 168"/>
                <a:gd name="T20" fmla="*/ 2147483647 w 168"/>
                <a:gd name="T21" fmla="*/ 2147483647 h 168"/>
                <a:gd name="T22" fmla="*/ 2147483647 w 168"/>
                <a:gd name="T23" fmla="*/ 2147483647 h 168"/>
                <a:gd name="T24" fmla="*/ 2147483647 w 168"/>
                <a:gd name="T25" fmla="*/ 2147483647 h 168"/>
                <a:gd name="T26" fmla="*/ 2147483647 w 168"/>
                <a:gd name="T27" fmla="*/ 2147483647 h 168"/>
                <a:gd name="T28" fmla="*/ 2147483647 w 168"/>
                <a:gd name="T29" fmla="*/ 2147483647 h 168"/>
                <a:gd name="T30" fmla="*/ 2147483647 w 168"/>
                <a:gd name="T31" fmla="*/ 2147483647 h 168"/>
                <a:gd name="T32" fmla="*/ 2147483647 w 168"/>
                <a:gd name="T33" fmla="*/ 2147483647 h 168"/>
                <a:gd name="T34" fmla="*/ 2147483647 w 168"/>
                <a:gd name="T35" fmla="*/ 2147483647 h 168"/>
                <a:gd name="T36" fmla="*/ 2147483647 w 168"/>
                <a:gd name="T37" fmla="*/ 2147483647 h 168"/>
                <a:gd name="T38" fmla="*/ 2147483647 w 168"/>
                <a:gd name="T39" fmla="*/ 0 h 168"/>
                <a:gd name="T40" fmla="*/ 2147483647 w 168"/>
                <a:gd name="T41" fmla="*/ 2147483647 h 168"/>
                <a:gd name="T42" fmla="*/ 0 w 168"/>
                <a:gd name="T43" fmla="*/ 2147483647 h 168"/>
                <a:gd name="T44" fmla="*/ 2147483647 w 168"/>
                <a:gd name="T45" fmla="*/ 2147483647 h 168"/>
                <a:gd name="T46" fmla="*/ 2147483647 w 168"/>
                <a:gd name="T47" fmla="*/ 2147483647 h 168"/>
                <a:gd name="T48" fmla="*/ 2147483647 w 168"/>
                <a:gd name="T49" fmla="*/ 2147483647 h 168"/>
                <a:gd name="T50" fmla="*/ 2147483647 w 168"/>
                <a:gd name="T51" fmla="*/ 2147483647 h 168"/>
                <a:gd name="T52" fmla="*/ 2147483647 w 168"/>
                <a:gd name="T53" fmla="*/ 2147483647 h 168"/>
                <a:gd name="T54" fmla="*/ 2147483647 w 168"/>
                <a:gd name="T55" fmla="*/ 2147483647 h 16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8"/>
                <a:gd name="T85" fmla="*/ 0 h 168"/>
                <a:gd name="T86" fmla="*/ 168 w 168"/>
                <a:gd name="T87" fmla="*/ 168 h 16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8" h="168">
                  <a:moveTo>
                    <a:pt x="88" y="168"/>
                  </a:moveTo>
                  <a:lnTo>
                    <a:pt x="96" y="168"/>
                  </a:lnTo>
                  <a:lnTo>
                    <a:pt x="104" y="112"/>
                  </a:lnTo>
                  <a:lnTo>
                    <a:pt x="104" y="72"/>
                  </a:lnTo>
                  <a:lnTo>
                    <a:pt x="112" y="72"/>
                  </a:lnTo>
                  <a:lnTo>
                    <a:pt x="120" y="24"/>
                  </a:lnTo>
                  <a:lnTo>
                    <a:pt x="152" y="16"/>
                  </a:lnTo>
                  <a:lnTo>
                    <a:pt x="160" y="16"/>
                  </a:lnTo>
                  <a:lnTo>
                    <a:pt x="168" y="16"/>
                  </a:lnTo>
                  <a:lnTo>
                    <a:pt x="160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8"/>
                  </a:lnTo>
                  <a:lnTo>
                    <a:pt x="120" y="16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32" y="88"/>
                  </a:lnTo>
                  <a:lnTo>
                    <a:pt x="32" y="96"/>
                  </a:lnTo>
                  <a:lnTo>
                    <a:pt x="40" y="152"/>
                  </a:lnTo>
                  <a:lnTo>
                    <a:pt x="64" y="168"/>
                  </a:lnTo>
                  <a:lnTo>
                    <a:pt x="64" y="160"/>
                  </a:lnTo>
                  <a:lnTo>
                    <a:pt x="88" y="16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Freeform 775"/>
            <p:cNvSpPr>
              <a:spLocks/>
            </p:cNvSpPr>
            <p:nvPr/>
          </p:nvSpPr>
          <p:spPr bwMode="auto">
            <a:xfrm>
              <a:off x="1611683" y="1831415"/>
              <a:ext cx="461675" cy="632747"/>
            </a:xfrm>
            <a:custGeom>
              <a:avLst/>
              <a:gdLst>
                <a:gd name="T0" fmla="*/ 2147483647 w 344"/>
                <a:gd name="T1" fmla="*/ 2147483647 h 472"/>
                <a:gd name="T2" fmla="*/ 2147483647 w 344"/>
                <a:gd name="T3" fmla="*/ 2147483647 h 472"/>
                <a:gd name="T4" fmla="*/ 2147483647 w 344"/>
                <a:gd name="T5" fmla="*/ 2147483647 h 472"/>
                <a:gd name="T6" fmla="*/ 2147483647 w 344"/>
                <a:gd name="T7" fmla="*/ 2147483647 h 472"/>
                <a:gd name="T8" fmla="*/ 2147483647 w 344"/>
                <a:gd name="T9" fmla="*/ 2147483647 h 472"/>
                <a:gd name="T10" fmla="*/ 2147483647 w 344"/>
                <a:gd name="T11" fmla="*/ 2147483647 h 472"/>
                <a:gd name="T12" fmla="*/ 2147483647 w 344"/>
                <a:gd name="T13" fmla="*/ 2147483647 h 472"/>
                <a:gd name="T14" fmla="*/ 2147483647 w 344"/>
                <a:gd name="T15" fmla="*/ 0 h 472"/>
                <a:gd name="T16" fmla="*/ 2147483647 w 344"/>
                <a:gd name="T17" fmla="*/ 2147483647 h 472"/>
                <a:gd name="T18" fmla="*/ 2147483647 w 344"/>
                <a:gd name="T19" fmla="*/ 2147483647 h 472"/>
                <a:gd name="T20" fmla="*/ 2147483647 w 344"/>
                <a:gd name="T21" fmla="*/ 2147483647 h 472"/>
                <a:gd name="T22" fmla="*/ 2147483647 w 344"/>
                <a:gd name="T23" fmla="*/ 2147483647 h 472"/>
                <a:gd name="T24" fmla="*/ 2147483647 w 344"/>
                <a:gd name="T25" fmla="*/ 2147483647 h 472"/>
                <a:gd name="T26" fmla="*/ 2147483647 w 344"/>
                <a:gd name="T27" fmla="*/ 2147483647 h 472"/>
                <a:gd name="T28" fmla="*/ 2147483647 w 344"/>
                <a:gd name="T29" fmla="*/ 2147483647 h 472"/>
                <a:gd name="T30" fmla="*/ 2147483647 w 344"/>
                <a:gd name="T31" fmla="*/ 2147483647 h 472"/>
                <a:gd name="T32" fmla="*/ 2147483647 w 344"/>
                <a:gd name="T33" fmla="*/ 2147483647 h 472"/>
                <a:gd name="T34" fmla="*/ 2147483647 w 344"/>
                <a:gd name="T35" fmla="*/ 2147483647 h 472"/>
                <a:gd name="T36" fmla="*/ 2147483647 w 344"/>
                <a:gd name="T37" fmla="*/ 2147483647 h 472"/>
                <a:gd name="T38" fmla="*/ 0 w 344"/>
                <a:gd name="T39" fmla="*/ 2147483647 h 472"/>
                <a:gd name="T40" fmla="*/ 2147483647 w 344"/>
                <a:gd name="T41" fmla="*/ 2147483647 h 472"/>
                <a:gd name="T42" fmla="*/ 2147483647 w 344"/>
                <a:gd name="T43" fmla="*/ 2147483647 h 472"/>
                <a:gd name="T44" fmla="*/ 2147483647 w 344"/>
                <a:gd name="T45" fmla="*/ 2147483647 h 472"/>
                <a:gd name="T46" fmla="*/ 2147483647 w 344"/>
                <a:gd name="T47" fmla="*/ 2147483647 h 472"/>
                <a:gd name="T48" fmla="*/ 2147483647 w 344"/>
                <a:gd name="T49" fmla="*/ 2147483647 h 472"/>
                <a:gd name="T50" fmla="*/ 2147483647 w 344"/>
                <a:gd name="T51" fmla="*/ 2147483647 h 472"/>
                <a:gd name="T52" fmla="*/ 2147483647 w 344"/>
                <a:gd name="T53" fmla="*/ 2147483647 h 472"/>
                <a:gd name="T54" fmla="*/ 2147483647 w 344"/>
                <a:gd name="T55" fmla="*/ 2147483647 h 472"/>
                <a:gd name="T56" fmla="*/ 2147483647 w 344"/>
                <a:gd name="T57" fmla="*/ 2147483647 h 472"/>
                <a:gd name="T58" fmla="*/ 2147483647 w 344"/>
                <a:gd name="T59" fmla="*/ 2147483647 h 472"/>
                <a:gd name="T60" fmla="*/ 2147483647 w 344"/>
                <a:gd name="T61" fmla="*/ 2147483647 h 472"/>
                <a:gd name="T62" fmla="*/ 2147483647 w 344"/>
                <a:gd name="T63" fmla="*/ 2147483647 h 472"/>
                <a:gd name="T64" fmla="*/ 2147483647 w 344"/>
                <a:gd name="T65" fmla="*/ 2147483647 h 472"/>
                <a:gd name="T66" fmla="*/ 2147483647 w 344"/>
                <a:gd name="T67" fmla="*/ 2147483647 h 472"/>
                <a:gd name="T68" fmla="*/ 2147483647 w 344"/>
                <a:gd name="T69" fmla="*/ 2147483647 h 472"/>
                <a:gd name="T70" fmla="*/ 2147483647 w 344"/>
                <a:gd name="T71" fmla="*/ 2147483647 h 472"/>
                <a:gd name="T72" fmla="*/ 2147483647 w 344"/>
                <a:gd name="T73" fmla="*/ 2147483647 h 472"/>
                <a:gd name="T74" fmla="*/ 2147483647 w 344"/>
                <a:gd name="T75" fmla="*/ 2147483647 h 472"/>
                <a:gd name="T76" fmla="*/ 2147483647 w 344"/>
                <a:gd name="T77" fmla="*/ 2147483647 h 472"/>
                <a:gd name="T78" fmla="*/ 2147483647 w 344"/>
                <a:gd name="T79" fmla="*/ 2147483647 h 472"/>
                <a:gd name="T80" fmla="*/ 2147483647 w 344"/>
                <a:gd name="T81" fmla="*/ 2147483647 h 472"/>
                <a:gd name="T82" fmla="*/ 2147483647 w 344"/>
                <a:gd name="T83" fmla="*/ 2147483647 h 472"/>
                <a:gd name="T84" fmla="*/ 2147483647 w 344"/>
                <a:gd name="T85" fmla="*/ 2147483647 h 472"/>
                <a:gd name="T86" fmla="*/ 2147483647 w 344"/>
                <a:gd name="T87" fmla="*/ 2147483647 h 472"/>
                <a:gd name="T88" fmla="*/ 2147483647 w 344"/>
                <a:gd name="T89" fmla="*/ 2147483647 h 472"/>
                <a:gd name="T90" fmla="*/ 2147483647 w 344"/>
                <a:gd name="T91" fmla="*/ 2147483647 h 472"/>
                <a:gd name="T92" fmla="*/ 2147483647 w 344"/>
                <a:gd name="T93" fmla="*/ 2147483647 h 472"/>
                <a:gd name="T94" fmla="*/ 2147483647 w 344"/>
                <a:gd name="T95" fmla="*/ 2147483647 h 47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44"/>
                <a:gd name="T145" fmla="*/ 0 h 472"/>
                <a:gd name="T146" fmla="*/ 344 w 344"/>
                <a:gd name="T147" fmla="*/ 472 h 47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44" h="472">
                  <a:moveTo>
                    <a:pt x="336" y="64"/>
                  </a:moveTo>
                  <a:lnTo>
                    <a:pt x="328" y="48"/>
                  </a:lnTo>
                  <a:lnTo>
                    <a:pt x="288" y="56"/>
                  </a:lnTo>
                  <a:lnTo>
                    <a:pt x="240" y="32"/>
                  </a:lnTo>
                  <a:lnTo>
                    <a:pt x="216" y="32"/>
                  </a:lnTo>
                  <a:lnTo>
                    <a:pt x="192" y="24"/>
                  </a:lnTo>
                  <a:lnTo>
                    <a:pt x="192" y="8"/>
                  </a:lnTo>
                  <a:lnTo>
                    <a:pt x="152" y="0"/>
                  </a:lnTo>
                  <a:lnTo>
                    <a:pt x="136" y="16"/>
                  </a:lnTo>
                  <a:lnTo>
                    <a:pt x="104" y="24"/>
                  </a:lnTo>
                  <a:lnTo>
                    <a:pt x="80" y="40"/>
                  </a:lnTo>
                  <a:lnTo>
                    <a:pt x="64" y="80"/>
                  </a:lnTo>
                  <a:lnTo>
                    <a:pt x="32" y="88"/>
                  </a:lnTo>
                  <a:lnTo>
                    <a:pt x="32" y="112"/>
                  </a:lnTo>
                  <a:lnTo>
                    <a:pt x="56" y="144"/>
                  </a:lnTo>
                  <a:lnTo>
                    <a:pt x="80" y="160"/>
                  </a:lnTo>
                  <a:lnTo>
                    <a:pt x="80" y="176"/>
                  </a:lnTo>
                  <a:lnTo>
                    <a:pt x="64" y="184"/>
                  </a:lnTo>
                  <a:lnTo>
                    <a:pt x="40" y="176"/>
                  </a:lnTo>
                  <a:lnTo>
                    <a:pt x="0" y="200"/>
                  </a:lnTo>
                  <a:lnTo>
                    <a:pt x="16" y="216"/>
                  </a:lnTo>
                  <a:lnTo>
                    <a:pt x="32" y="232"/>
                  </a:lnTo>
                  <a:lnTo>
                    <a:pt x="64" y="232"/>
                  </a:lnTo>
                  <a:lnTo>
                    <a:pt x="96" y="232"/>
                  </a:lnTo>
                  <a:lnTo>
                    <a:pt x="80" y="264"/>
                  </a:lnTo>
                  <a:lnTo>
                    <a:pt x="48" y="272"/>
                  </a:lnTo>
                  <a:lnTo>
                    <a:pt x="24" y="288"/>
                  </a:lnTo>
                  <a:lnTo>
                    <a:pt x="24" y="312"/>
                  </a:lnTo>
                  <a:lnTo>
                    <a:pt x="48" y="328"/>
                  </a:lnTo>
                  <a:lnTo>
                    <a:pt x="56" y="352"/>
                  </a:lnTo>
                  <a:lnTo>
                    <a:pt x="72" y="360"/>
                  </a:lnTo>
                  <a:lnTo>
                    <a:pt x="80" y="384"/>
                  </a:lnTo>
                  <a:lnTo>
                    <a:pt x="104" y="384"/>
                  </a:lnTo>
                  <a:lnTo>
                    <a:pt x="144" y="384"/>
                  </a:lnTo>
                  <a:lnTo>
                    <a:pt x="120" y="416"/>
                  </a:lnTo>
                  <a:lnTo>
                    <a:pt x="64" y="472"/>
                  </a:lnTo>
                  <a:lnTo>
                    <a:pt x="128" y="432"/>
                  </a:lnTo>
                  <a:lnTo>
                    <a:pt x="184" y="376"/>
                  </a:lnTo>
                  <a:lnTo>
                    <a:pt x="176" y="368"/>
                  </a:lnTo>
                  <a:lnTo>
                    <a:pt x="208" y="328"/>
                  </a:lnTo>
                  <a:lnTo>
                    <a:pt x="216" y="344"/>
                  </a:lnTo>
                  <a:lnTo>
                    <a:pt x="224" y="360"/>
                  </a:lnTo>
                  <a:lnTo>
                    <a:pt x="248" y="344"/>
                  </a:lnTo>
                  <a:lnTo>
                    <a:pt x="272" y="328"/>
                  </a:lnTo>
                  <a:lnTo>
                    <a:pt x="288" y="336"/>
                  </a:lnTo>
                  <a:lnTo>
                    <a:pt x="344" y="344"/>
                  </a:lnTo>
                  <a:lnTo>
                    <a:pt x="344" y="64"/>
                  </a:lnTo>
                  <a:lnTo>
                    <a:pt x="336" y="64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777"/>
            <p:cNvSpPr>
              <a:spLocks/>
            </p:cNvSpPr>
            <p:nvPr/>
          </p:nvSpPr>
          <p:spPr bwMode="auto">
            <a:xfrm>
              <a:off x="2346417" y="2627558"/>
              <a:ext cx="975989" cy="504443"/>
            </a:xfrm>
            <a:custGeom>
              <a:avLst/>
              <a:gdLst>
                <a:gd name="T0" fmla="*/ 2147483647 w 728"/>
                <a:gd name="T1" fmla="*/ 2147483647 h 376"/>
                <a:gd name="T2" fmla="*/ 2147483647 w 728"/>
                <a:gd name="T3" fmla="*/ 2147483647 h 376"/>
                <a:gd name="T4" fmla="*/ 2147483647 w 728"/>
                <a:gd name="T5" fmla="*/ 2147483647 h 376"/>
                <a:gd name="T6" fmla="*/ 2147483647 w 728"/>
                <a:gd name="T7" fmla="*/ 2147483647 h 376"/>
                <a:gd name="T8" fmla="*/ 2147483647 w 728"/>
                <a:gd name="T9" fmla="*/ 2147483647 h 376"/>
                <a:gd name="T10" fmla="*/ 2147483647 w 728"/>
                <a:gd name="T11" fmla="*/ 2147483647 h 376"/>
                <a:gd name="T12" fmla="*/ 2147483647 w 728"/>
                <a:gd name="T13" fmla="*/ 2147483647 h 376"/>
                <a:gd name="T14" fmla="*/ 2147483647 w 728"/>
                <a:gd name="T15" fmla="*/ 2147483647 h 376"/>
                <a:gd name="T16" fmla="*/ 2147483647 w 728"/>
                <a:gd name="T17" fmla="*/ 2147483647 h 376"/>
                <a:gd name="T18" fmla="*/ 2147483647 w 728"/>
                <a:gd name="T19" fmla="*/ 2147483647 h 376"/>
                <a:gd name="T20" fmla="*/ 2147483647 w 728"/>
                <a:gd name="T21" fmla="*/ 2147483647 h 376"/>
                <a:gd name="T22" fmla="*/ 2147483647 w 728"/>
                <a:gd name="T23" fmla="*/ 2147483647 h 376"/>
                <a:gd name="T24" fmla="*/ 2147483647 w 728"/>
                <a:gd name="T25" fmla="*/ 2147483647 h 376"/>
                <a:gd name="T26" fmla="*/ 2147483647 w 728"/>
                <a:gd name="T27" fmla="*/ 2147483647 h 376"/>
                <a:gd name="T28" fmla="*/ 2147483647 w 728"/>
                <a:gd name="T29" fmla="*/ 2147483647 h 376"/>
                <a:gd name="T30" fmla="*/ 2147483647 w 728"/>
                <a:gd name="T31" fmla="*/ 2147483647 h 376"/>
                <a:gd name="T32" fmla="*/ 2147483647 w 728"/>
                <a:gd name="T33" fmla="*/ 2147483647 h 376"/>
                <a:gd name="T34" fmla="*/ 2147483647 w 728"/>
                <a:gd name="T35" fmla="*/ 2147483647 h 376"/>
                <a:gd name="T36" fmla="*/ 2147483647 w 728"/>
                <a:gd name="T37" fmla="*/ 2147483647 h 376"/>
                <a:gd name="T38" fmla="*/ 2147483647 w 728"/>
                <a:gd name="T39" fmla="*/ 2147483647 h 376"/>
                <a:gd name="T40" fmla="*/ 2147483647 w 728"/>
                <a:gd name="T41" fmla="*/ 2147483647 h 376"/>
                <a:gd name="T42" fmla="*/ 2147483647 w 728"/>
                <a:gd name="T43" fmla="*/ 2147483647 h 376"/>
                <a:gd name="T44" fmla="*/ 2147483647 w 728"/>
                <a:gd name="T45" fmla="*/ 2147483647 h 376"/>
                <a:gd name="T46" fmla="*/ 2147483647 w 728"/>
                <a:gd name="T47" fmla="*/ 2147483647 h 376"/>
                <a:gd name="T48" fmla="*/ 2147483647 w 728"/>
                <a:gd name="T49" fmla="*/ 0 h 376"/>
                <a:gd name="T50" fmla="*/ 2147483647 w 728"/>
                <a:gd name="T51" fmla="*/ 2147483647 h 376"/>
                <a:gd name="T52" fmla="*/ 2147483647 w 728"/>
                <a:gd name="T53" fmla="*/ 2147483647 h 376"/>
                <a:gd name="T54" fmla="*/ 2147483647 w 728"/>
                <a:gd name="T55" fmla="*/ 2147483647 h 376"/>
                <a:gd name="T56" fmla="*/ 0 w 728"/>
                <a:gd name="T57" fmla="*/ 2147483647 h 376"/>
                <a:gd name="T58" fmla="*/ 2147483647 w 728"/>
                <a:gd name="T59" fmla="*/ 2147483647 h 376"/>
                <a:gd name="T60" fmla="*/ 2147483647 w 728"/>
                <a:gd name="T61" fmla="*/ 2147483647 h 376"/>
                <a:gd name="T62" fmla="*/ 2147483647 w 728"/>
                <a:gd name="T63" fmla="*/ 2147483647 h 376"/>
                <a:gd name="T64" fmla="*/ 2147483647 w 728"/>
                <a:gd name="T65" fmla="*/ 2147483647 h 37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28"/>
                <a:gd name="T100" fmla="*/ 0 h 376"/>
                <a:gd name="T101" fmla="*/ 728 w 728"/>
                <a:gd name="T102" fmla="*/ 376 h 37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28" h="376">
                  <a:moveTo>
                    <a:pt x="168" y="288"/>
                  </a:moveTo>
                  <a:lnTo>
                    <a:pt x="200" y="288"/>
                  </a:lnTo>
                  <a:lnTo>
                    <a:pt x="208" y="280"/>
                  </a:lnTo>
                  <a:lnTo>
                    <a:pt x="232" y="288"/>
                  </a:lnTo>
                  <a:lnTo>
                    <a:pt x="264" y="320"/>
                  </a:lnTo>
                  <a:lnTo>
                    <a:pt x="288" y="312"/>
                  </a:lnTo>
                  <a:lnTo>
                    <a:pt x="304" y="328"/>
                  </a:lnTo>
                  <a:lnTo>
                    <a:pt x="312" y="344"/>
                  </a:lnTo>
                  <a:lnTo>
                    <a:pt x="328" y="360"/>
                  </a:lnTo>
                  <a:lnTo>
                    <a:pt x="352" y="368"/>
                  </a:lnTo>
                  <a:lnTo>
                    <a:pt x="352" y="336"/>
                  </a:lnTo>
                  <a:lnTo>
                    <a:pt x="368" y="320"/>
                  </a:lnTo>
                  <a:lnTo>
                    <a:pt x="376" y="312"/>
                  </a:lnTo>
                  <a:lnTo>
                    <a:pt x="416" y="312"/>
                  </a:lnTo>
                  <a:lnTo>
                    <a:pt x="440" y="312"/>
                  </a:lnTo>
                  <a:lnTo>
                    <a:pt x="472" y="304"/>
                  </a:lnTo>
                  <a:lnTo>
                    <a:pt x="496" y="304"/>
                  </a:lnTo>
                  <a:lnTo>
                    <a:pt x="512" y="304"/>
                  </a:lnTo>
                  <a:lnTo>
                    <a:pt x="520" y="320"/>
                  </a:lnTo>
                  <a:lnTo>
                    <a:pt x="528" y="352"/>
                  </a:lnTo>
                  <a:lnTo>
                    <a:pt x="552" y="376"/>
                  </a:lnTo>
                  <a:lnTo>
                    <a:pt x="560" y="376"/>
                  </a:lnTo>
                  <a:lnTo>
                    <a:pt x="560" y="336"/>
                  </a:lnTo>
                  <a:lnTo>
                    <a:pt x="544" y="296"/>
                  </a:lnTo>
                  <a:lnTo>
                    <a:pt x="560" y="272"/>
                  </a:lnTo>
                  <a:lnTo>
                    <a:pt x="584" y="264"/>
                  </a:lnTo>
                  <a:lnTo>
                    <a:pt x="616" y="224"/>
                  </a:lnTo>
                  <a:lnTo>
                    <a:pt x="616" y="200"/>
                  </a:lnTo>
                  <a:lnTo>
                    <a:pt x="608" y="176"/>
                  </a:lnTo>
                  <a:lnTo>
                    <a:pt x="624" y="184"/>
                  </a:lnTo>
                  <a:lnTo>
                    <a:pt x="624" y="168"/>
                  </a:lnTo>
                  <a:lnTo>
                    <a:pt x="632" y="168"/>
                  </a:lnTo>
                  <a:lnTo>
                    <a:pt x="640" y="160"/>
                  </a:lnTo>
                  <a:lnTo>
                    <a:pt x="648" y="144"/>
                  </a:lnTo>
                  <a:lnTo>
                    <a:pt x="664" y="136"/>
                  </a:lnTo>
                  <a:lnTo>
                    <a:pt x="688" y="128"/>
                  </a:lnTo>
                  <a:lnTo>
                    <a:pt x="688" y="96"/>
                  </a:lnTo>
                  <a:lnTo>
                    <a:pt x="728" y="72"/>
                  </a:lnTo>
                  <a:lnTo>
                    <a:pt x="720" y="32"/>
                  </a:lnTo>
                  <a:lnTo>
                    <a:pt x="704" y="32"/>
                  </a:lnTo>
                  <a:lnTo>
                    <a:pt x="672" y="72"/>
                  </a:lnTo>
                  <a:lnTo>
                    <a:pt x="632" y="80"/>
                  </a:lnTo>
                  <a:lnTo>
                    <a:pt x="616" y="80"/>
                  </a:lnTo>
                  <a:lnTo>
                    <a:pt x="584" y="104"/>
                  </a:lnTo>
                  <a:lnTo>
                    <a:pt x="536" y="120"/>
                  </a:lnTo>
                  <a:lnTo>
                    <a:pt x="536" y="96"/>
                  </a:lnTo>
                  <a:lnTo>
                    <a:pt x="512" y="48"/>
                  </a:lnTo>
                  <a:lnTo>
                    <a:pt x="440" y="16"/>
                  </a:lnTo>
                  <a:lnTo>
                    <a:pt x="416" y="8"/>
                  </a:lnTo>
                  <a:lnTo>
                    <a:pt x="376" y="0"/>
                  </a:lnTo>
                  <a:lnTo>
                    <a:pt x="24" y="0"/>
                  </a:lnTo>
                  <a:lnTo>
                    <a:pt x="32" y="24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8"/>
                  </a:lnTo>
                  <a:lnTo>
                    <a:pt x="8" y="48"/>
                  </a:lnTo>
                  <a:lnTo>
                    <a:pt x="8" y="80"/>
                  </a:lnTo>
                  <a:lnTo>
                    <a:pt x="0" y="112"/>
                  </a:lnTo>
                  <a:lnTo>
                    <a:pt x="8" y="136"/>
                  </a:lnTo>
                  <a:lnTo>
                    <a:pt x="8" y="152"/>
                  </a:lnTo>
                  <a:lnTo>
                    <a:pt x="24" y="192"/>
                  </a:lnTo>
                  <a:lnTo>
                    <a:pt x="40" y="224"/>
                  </a:lnTo>
                  <a:lnTo>
                    <a:pt x="56" y="240"/>
                  </a:lnTo>
                  <a:lnTo>
                    <a:pt x="88" y="264"/>
                  </a:lnTo>
                  <a:lnTo>
                    <a:pt x="96" y="272"/>
                  </a:lnTo>
                  <a:lnTo>
                    <a:pt x="128" y="272"/>
                  </a:lnTo>
                  <a:lnTo>
                    <a:pt x="168" y="288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Freeform 779"/>
            <p:cNvSpPr>
              <a:spLocks/>
            </p:cNvSpPr>
            <p:nvPr/>
          </p:nvSpPr>
          <p:spPr bwMode="auto">
            <a:xfrm>
              <a:off x="2346417" y="2627558"/>
              <a:ext cx="975989" cy="504443"/>
            </a:xfrm>
            <a:custGeom>
              <a:avLst/>
              <a:gdLst>
                <a:gd name="T0" fmla="*/ 2147483647 w 728"/>
                <a:gd name="T1" fmla="*/ 2147483647 h 376"/>
                <a:gd name="T2" fmla="*/ 2147483647 w 728"/>
                <a:gd name="T3" fmla="*/ 2147483647 h 376"/>
                <a:gd name="T4" fmla="*/ 2147483647 w 728"/>
                <a:gd name="T5" fmla="*/ 2147483647 h 376"/>
                <a:gd name="T6" fmla="*/ 2147483647 w 728"/>
                <a:gd name="T7" fmla="*/ 2147483647 h 376"/>
                <a:gd name="T8" fmla="*/ 2147483647 w 728"/>
                <a:gd name="T9" fmla="*/ 2147483647 h 376"/>
                <a:gd name="T10" fmla="*/ 2147483647 w 728"/>
                <a:gd name="T11" fmla="*/ 2147483647 h 376"/>
                <a:gd name="T12" fmla="*/ 2147483647 w 728"/>
                <a:gd name="T13" fmla="*/ 2147483647 h 376"/>
                <a:gd name="T14" fmla="*/ 2147483647 w 728"/>
                <a:gd name="T15" fmla="*/ 2147483647 h 376"/>
                <a:gd name="T16" fmla="*/ 2147483647 w 728"/>
                <a:gd name="T17" fmla="*/ 2147483647 h 376"/>
                <a:gd name="T18" fmla="*/ 2147483647 w 728"/>
                <a:gd name="T19" fmla="*/ 2147483647 h 376"/>
                <a:gd name="T20" fmla="*/ 2147483647 w 728"/>
                <a:gd name="T21" fmla="*/ 2147483647 h 376"/>
                <a:gd name="T22" fmla="*/ 2147483647 w 728"/>
                <a:gd name="T23" fmla="*/ 2147483647 h 376"/>
                <a:gd name="T24" fmla="*/ 2147483647 w 728"/>
                <a:gd name="T25" fmla="*/ 2147483647 h 376"/>
                <a:gd name="T26" fmla="*/ 2147483647 w 728"/>
                <a:gd name="T27" fmla="*/ 2147483647 h 376"/>
                <a:gd name="T28" fmla="*/ 2147483647 w 728"/>
                <a:gd name="T29" fmla="*/ 2147483647 h 376"/>
                <a:gd name="T30" fmla="*/ 2147483647 w 728"/>
                <a:gd name="T31" fmla="*/ 2147483647 h 376"/>
                <a:gd name="T32" fmla="*/ 2147483647 w 728"/>
                <a:gd name="T33" fmla="*/ 2147483647 h 376"/>
                <a:gd name="T34" fmla="*/ 2147483647 w 728"/>
                <a:gd name="T35" fmla="*/ 2147483647 h 376"/>
                <a:gd name="T36" fmla="*/ 2147483647 w 728"/>
                <a:gd name="T37" fmla="*/ 2147483647 h 376"/>
                <a:gd name="T38" fmla="*/ 2147483647 w 728"/>
                <a:gd name="T39" fmla="*/ 2147483647 h 376"/>
                <a:gd name="T40" fmla="*/ 2147483647 w 728"/>
                <a:gd name="T41" fmla="*/ 2147483647 h 376"/>
                <a:gd name="T42" fmla="*/ 2147483647 w 728"/>
                <a:gd name="T43" fmla="*/ 2147483647 h 376"/>
                <a:gd name="T44" fmla="*/ 2147483647 w 728"/>
                <a:gd name="T45" fmla="*/ 2147483647 h 376"/>
                <a:gd name="T46" fmla="*/ 2147483647 w 728"/>
                <a:gd name="T47" fmla="*/ 2147483647 h 376"/>
                <a:gd name="T48" fmla="*/ 2147483647 w 728"/>
                <a:gd name="T49" fmla="*/ 2147483647 h 376"/>
                <a:gd name="T50" fmla="*/ 2147483647 w 728"/>
                <a:gd name="T51" fmla="*/ 0 h 376"/>
                <a:gd name="T52" fmla="*/ 2147483647 w 728"/>
                <a:gd name="T53" fmla="*/ 2147483647 h 376"/>
                <a:gd name="T54" fmla="*/ 2147483647 w 728"/>
                <a:gd name="T55" fmla="*/ 2147483647 h 376"/>
                <a:gd name="T56" fmla="*/ 2147483647 w 728"/>
                <a:gd name="T57" fmla="*/ 2147483647 h 376"/>
                <a:gd name="T58" fmla="*/ 0 w 728"/>
                <a:gd name="T59" fmla="*/ 2147483647 h 376"/>
                <a:gd name="T60" fmla="*/ 2147483647 w 728"/>
                <a:gd name="T61" fmla="*/ 2147483647 h 376"/>
                <a:gd name="T62" fmla="*/ 2147483647 w 728"/>
                <a:gd name="T63" fmla="*/ 2147483647 h 376"/>
                <a:gd name="T64" fmla="*/ 2147483647 w 728"/>
                <a:gd name="T65" fmla="*/ 2147483647 h 376"/>
                <a:gd name="T66" fmla="*/ 2147483647 w 728"/>
                <a:gd name="T67" fmla="*/ 2147483647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28"/>
                <a:gd name="T103" fmla="*/ 0 h 376"/>
                <a:gd name="T104" fmla="*/ 728 w 728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28" h="376">
                  <a:moveTo>
                    <a:pt x="168" y="288"/>
                  </a:moveTo>
                  <a:lnTo>
                    <a:pt x="200" y="288"/>
                  </a:lnTo>
                  <a:lnTo>
                    <a:pt x="208" y="280"/>
                  </a:lnTo>
                  <a:lnTo>
                    <a:pt x="232" y="288"/>
                  </a:lnTo>
                  <a:lnTo>
                    <a:pt x="264" y="320"/>
                  </a:lnTo>
                  <a:lnTo>
                    <a:pt x="288" y="312"/>
                  </a:lnTo>
                  <a:lnTo>
                    <a:pt x="304" y="328"/>
                  </a:lnTo>
                  <a:lnTo>
                    <a:pt x="312" y="344"/>
                  </a:lnTo>
                  <a:lnTo>
                    <a:pt x="328" y="360"/>
                  </a:lnTo>
                  <a:lnTo>
                    <a:pt x="352" y="368"/>
                  </a:lnTo>
                  <a:lnTo>
                    <a:pt x="352" y="336"/>
                  </a:lnTo>
                  <a:lnTo>
                    <a:pt x="368" y="320"/>
                  </a:lnTo>
                  <a:lnTo>
                    <a:pt x="376" y="312"/>
                  </a:lnTo>
                  <a:lnTo>
                    <a:pt x="416" y="312"/>
                  </a:lnTo>
                  <a:lnTo>
                    <a:pt x="440" y="312"/>
                  </a:lnTo>
                  <a:lnTo>
                    <a:pt x="472" y="304"/>
                  </a:lnTo>
                  <a:lnTo>
                    <a:pt x="496" y="304"/>
                  </a:lnTo>
                  <a:lnTo>
                    <a:pt x="512" y="304"/>
                  </a:lnTo>
                  <a:lnTo>
                    <a:pt x="520" y="320"/>
                  </a:lnTo>
                  <a:lnTo>
                    <a:pt x="528" y="352"/>
                  </a:lnTo>
                  <a:lnTo>
                    <a:pt x="552" y="376"/>
                  </a:lnTo>
                  <a:lnTo>
                    <a:pt x="560" y="376"/>
                  </a:lnTo>
                  <a:lnTo>
                    <a:pt x="560" y="336"/>
                  </a:lnTo>
                  <a:lnTo>
                    <a:pt x="544" y="296"/>
                  </a:lnTo>
                  <a:lnTo>
                    <a:pt x="560" y="272"/>
                  </a:lnTo>
                  <a:lnTo>
                    <a:pt x="584" y="264"/>
                  </a:lnTo>
                  <a:lnTo>
                    <a:pt x="616" y="224"/>
                  </a:lnTo>
                  <a:lnTo>
                    <a:pt x="616" y="200"/>
                  </a:lnTo>
                  <a:lnTo>
                    <a:pt x="608" y="176"/>
                  </a:lnTo>
                  <a:lnTo>
                    <a:pt x="624" y="184"/>
                  </a:lnTo>
                  <a:lnTo>
                    <a:pt x="624" y="168"/>
                  </a:lnTo>
                  <a:lnTo>
                    <a:pt x="632" y="168"/>
                  </a:lnTo>
                  <a:lnTo>
                    <a:pt x="640" y="160"/>
                  </a:lnTo>
                  <a:lnTo>
                    <a:pt x="648" y="144"/>
                  </a:lnTo>
                  <a:lnTo>
                    <a:pt x="664" y="136"/>
                  </a:lnTo>
                  <a:lnTo>
                    <a:pt x="688" y="128"/>
                  </a:lnTo>
                  <a:lnTo>
                    <a:pt x="688" y="96"/>
                  </a:lnTo>
                  <a:lnTo>
                    <a:pt x="728" y="72"/>
                  </a:lnTo>
                  <a:lnTo>
                    <a:pt x="720" y="32"/>
                  </a:lnTo>
                  <a:lnTo>
                    <a:pt x="704" y="32"/>
                  </a:lnTo>
                  <a:lnTo>
                    <a:pt x="672" y="72"/>
                  </a:lnTo>
                  <a:lnTo>
                    <a:pt x="632" y="80"/>
                  </a:lnTo>
                  <a:lnTo>
                    <a:pt x="616" y="80"/>
                  </a:lnTo>
                  <a:lnTo>
                    <a:pt x="584" y="104"/>
                  </a:lnTo>
                  <a:lnTo>
                    <a:pt x="536" y="120"/>
                  </a:lnTo>
                  <a:lnTo>
                    <a:pt x="536" y="96"/>
                  </a:lnTo>
                  <a:lnTo>
                    <a:pt x="512" y="48"/>
                  </a:lnTo>
                  <a:lnTo>
                    <a:pt x="440" y="16"/>
                  </a:lnTo>
                  <a:lnTo>
                    <a:pt x="416" y="8"/>
                  </a:lnTo>
                  <a:lnTo>
                    <a:pt x="376" y="0"/>
                  </a:lnTo>
                  <a:lnTo>
                    <a:pt x="24" y="0"/>
                  </a:lnTo>
                  <a:lnTo>
                    <a:pt x="32" y="24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8"/>
                  </a:lnTo>
                  <a:lnTo>
                    <a:pt x="8" y="48"/>
                  </a:lnTo>
                  <a:lnTo>
                    <a:pt x="8" y="80"/>
                  </a:lnTo>
                  <a:lnTo>
                    <a:pt x="0" y="112"/>
                  </a:lnTo>
                  <a:lnTo>
                    <a:pt x="8" y="136"/>
                  </a:lnTo>
                  <a:lnTo>
                    <a:pt x="8" y="152"/>
                  </a:lnTo>
                  <a:lnTo>
                    <a:pt x="24" y="192"/>
                  </a:lnTo>
                  <a:lnTo>
                    <a:pt x="40" y="224"/>
                  </a:lnTo>
                  <a:lnTo>
                    <a:pt x="56" y="240"/>
                  </a:lnTo>
                  <a:lnTo>
                    <a:pt x="88" y="264"/>
                  </a:lnTo>
                  <a:lnTo>
                    <a:pt x="96" y="272"/>
                  </a:lnTo>
                  <a:lnTo>
                    <a:pt x="128" y="272"/>
                  </a:lnTo>
                  <a:lnTo>
                    <a:pt x="168" y="288"/>
                  </a:lnTo>
                  <a:close/>
                </a:path>
              </a:pathLst>
            </a:custGeom>
            <a:solidFill>
              <a:srgbClr val="DB7051"/>
            </a:solidFill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233" name="Freeform 780"/>
            <p:cNvSpPr>
              <a:spLocks/>
            </p:cNvSpPr>
            <p:nvPr/>
          </p:nvSpPr>
          <p:spPr bwMode="auto">
            <a:xfrm>
              <a:off x="2968199" y="3315136"/>
              <a:ext cx="75667" cy="74570"/>
            </a:xfrm>
            <a:custGeom>
              <a:avLst/>
              <a:gdLst>
                <a:gd name="T0" fmla="*/ 2147483647 w 56"/>
                <a:gd name="T1" fmla="*/ 2147483647 h 56"/>
                <a:gd name="T2" fmla="*/ 2147483647 w 56"/>
                <a:gd name="T3" fmla="*/ 2147483647 h 56"/>
                <a:gd name="T4" fmla="*/ 2147483647 w 56"/>
                <a:gd name="T5" fmla="*/ 0 h 56"/>
                <a:gd name="T6" fmla="*/ 2147483647 w 56"/>
                <a:gd name="T7" fmla="*/ 2147483647 h 56"/>
                <a:gd name="T8" fmla="*/ 0 w 56"/>
                <a:gd name="T9" fmla="*/ 2147483647 h 56"/>
                <a:gd name="T10" fmla="*/ 2147483647 w 56"/>
                <a:gd name="T11" fmla="*/ 2147483647 h 56"/>
                <a:gd name="T12" fmla="*/ 2147483647 w 56"/>
                <a:gd name="T13" fmla="*/ 2147483647 h 56"/>
                <a:gd name="T14" fmla="*/ 2147483647 w 56"/>
                <a:gd name="T15" fmla="*/ 2147483647 h 5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56"/>
                <a:gd name="T26" fmla="*/ 56 w 56"/>
                <a:gd name="T27" fmla="*/ 56 h 5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56">
                  <a:moveTo>
                    <a:pt x="56" y="56"/>
                  </a:moveTo>
                  <a:lnTo>
                    <a:pt x="56" y="48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0" y="24"/>
                  </a:lnTo>
                  <a:lnTo>
                    <a:pt x="24" y="56"/>
                  </a:lnTo>
                  <a:lnTo>
                    <a:pt x="40" y="56"/>
                  </a:lnTo>
                  <a:lnTo>
                    <a:pt x="56" y="56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781"/>
            <p:cNvSpPr>
              <a:spLocks/>
            </p:cNvSpPr>
            <p:nvPr/>
          </p:nvSpPr>
          <p:spPr bwMode="auto">
            <a:xfrm>
              <a:off x="3001097" y="3389706"/>
              <a:ext cx="63604" cy="42768"/>
            </a:xfrm>
            <a:custGeom>
              <a:avLst/>
              <a:gdLst>
                <a:gd name="T0" fmla="*/ 2147483647 w 48"/>
                <a:gd name="T1" fmla="*/ 0 h 32"/>
                <a:gd name="T2" fmla="*/ 2147483647 w 48"/>
                <a:gd name="T3" fmla="*/ 0 h 32"/>
                <a:gd name="T4" fmla="*/ 0 w 48"/>
                <a:gd name="T5" fmla="*/ 0 h 32"/>
                <a:gd name="T6" fmla="*/ 2147483647 w 48"/>
                <a:gd name="T7" fmla="*/ 2147483647 h 32"/>
                <a:gd name="T8" fmla="*/ 2147483647 w 48"/>
                <a:gd name="T9" fmla="*/ 2147483647 h 32"/>
                <a:gd name="T10" fmla="*/ 2147483647 w 48"/>
                <a:gd name="T11" fmla="*/ 2147483647 h 32"/>
                <a:gd name="T12" fmla="*/ 2147483647 w 48"/>
                <a:gd name="T13" fmla="*/ 0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8"/>
                <a:gd name="T22" fmla="*/ 0 h 32"/>
                <a:gd name="T23" fmla="*/ 48 w 4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8" h="32">
                  <a:moveTo>
                    <a:pt x="32" y="0"/>
                  </a:moveTo>
                  <a:lnTo>
                    <a:pt x="16" y="0"/>
                  </a:lnTo>
                  <a:lnTo>
                    <a:pt x="0" y="0"/>
                  </a:lnTo>
                  <a:lnTo>
                    <a:pt x="8" y="8"/>
                  </a:lnTo>
                  <a:lnTo>
                    <a:pt x="40" y="32"/>
                  </a:lnTo>
                  <a:lnTo>
                    <a:pt x="48" y="16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 782"/>
            <p:cNvSpPr>
              <a:spLocks/>
            </p:cNvSpPr>
            <p:nvPr/>
          </p:nvSpPr>
          <p:spPr bwMode="auto">
            <a:xfrm>
              <a:off x="3054832" y="3411638"/>
              <a:ext cx="96502" cy="42768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2147483647 h 32"/>
                <a:gd name="T4" fmla="*/ 2147483647 w 72"/>
                <a:gd name="T5" fmla="*/ 2147483647 h 32"/>
                <a:gd name="T6" fmla="*/ 2147483647 w 72"/>
                <a:gd name="T7" fmla="*/ 0 h 32"/>
                <a:gd name="T8" fmla="*/ 0 w 72"/>
                <a:gd name="T9" fmla="*/ 2147483647 h 32"/>
                <a:gd name="T10" fmla="*/ 2147483647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2"/>
                <a:gd name="T40" fmla="*/ 0 h 32"/>
                <a:gd name="T41" fmla="*/ 72 w 72"/>
                <a:gd name="T42" fmla="*/ 32 h 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2" h="32">
                  <a:moveTo>
                    <a:pt x="56" y="8"/>
                  </a:moveTo>
                  <a:lnTo>
                    <a:pt x="40" y="8"/>
                  </a:lnTo>
                  <a:lnTo>
                    <a:pt x="8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32" y="24"/>
                  </a:lnTo>
                  <a:lnTo>
                    <a:pt x="40" y="16"/>
                  </a:lnTo>
                  <a:lnTo>
                    <a:pt x="56" y="16"/>
                  </a:lnTo>
                  <a:lnTo>
                    <a:pt x="64" y="32"/>
                  </a:lnTo>
                  <a:lnTo>
                    <a:pt x="72" y="16"/>
                  </a:lnTo>
                  <a:lnTo>
                    <a:pt x="56" y="8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Freeform 783"/>
            <p:cNvSpPr>
              <a:spLocks/>
            </p:cNvSpPr>
            <p:nvPr/>
          </p:nvSpPr>
          <p:spPr bwMode="auto">
            <a:xfrm>
              <a:off x="3118435" y="3367774"/>
              <a:ext cx="203971" cy="214937"/>
            </a:xfrm>
            <a:custGeom>
              <a:avLst/>
              <a:gdLst>
                <a:gd name="T0" fmla="*/ 2147483647 w 152"/>
                <a:gd name="T1" fmla="*/ 2147483647 h 160"/>
                <a:gd name="T2" fmla="*/ 2147483647 w 152"/>
                <a:gd name="T3" fmla="*/ 2147483647 h 160"/>
                <a:gd name="T4" fmla="*/ 2147483647 w 152"/>
                <a:gd name="T5" fmla="*/ 2147483647 h 160"/>
                <a:gd name="T6" fmla="*/ 2147483647 w 152"/>
                <a:gd name="T7" fmla="*/ 2147483647 h 160"/>
                <a:gd name="T8" fmla="*/ 2147483647 w 152"/>
                <a:gd name="T9" fmla="*/ 2147483647 h 160"/>
                <a:gd name="T10" fmla="*/ 2147483647 w 152"/>
                <a:gd name="T11" fmla="*/ 2147483647 h 160"/>
                <a:gd name="T12" fmla="*/ 2147483647 w 152"/>
                <a:gd name="T13" fmla="*/ 2147483647 h 160"/>
                <a:gd name="T14" fmla="*/ 2147483647 w 152"/>
                <a:gd name="T15" fmla="*/ 2147483647 h 160"/>
                <a:gd name="T16" fmla="*/ 2147483647 w 152"/>
                <a:gd name="T17" fmla="*/ 0 h 160"/>
                <a:gd name="T18" fmla="*/ 2147483647 w 152"/>
                <a:gd name="T19" fmla="*/ 2147483647 h 160"/>
                <a:gd name="T20" fmla="*/ 2147483647 w 152"/>
                <a:gd name="T21" fmla="*/ 2147483647 h 160"/>
                <a:gd name="T22" fmla="*/ 2147483647 w 152"/>
                <a:gd name="T23" fmla="*/ 2147483647 h 160"/>
                <a:gd name="T24" fmla="*/ 2147483647 w 152"/>
                <a:gd name="T25" fmla="*/ 2147483647 h 160"/>
                <a:gd name="T26" fmla="*/ 2147483647 w 152"/>
                <a:gd name="T27" fmla="*/ 2147483647 h 160"/>
                <a:gd name="T28" fmla="*/ 2147483647 w 152"/>
                <a:gd name="T29" fmla="*/ 2147483647 h 160"/>
                <a:gd name="T30" fmla="*/ 2147483647 w 152"/>
                <a:gd name="T31" fmla="*/ 2147483647 h 160"/>
                <a:gd name="T32" fmla="*/ 2147483647 w 152"/>
                <a:gd name="T33" fmla="*/ 2147483647 h 160"/>
                <a:gd name="T34" fmla="*/ 2147483647 w 152"/>
                <a:gd name="T35" fmla="*/ 2147483647 h 160"/>
                <a:gd name="T36" fmla="*/ 2147483647 w 152"/>
                <a:gd name="T37" fmla="*/ 2147483647 h 160"/>
                <a:gd name="T38" fmla="*/ 2147483647 w 152"/>
                <a:gd name="T39" fmla="*/ 2147483647 h 160"/>
                <a:gd name="T40" fmla="*/ 0 w 152"/>
                <a:gd name="T41" fmla="*/ 2147483647 h 160"/>
                <a:gd name="T42" fmla="*/ 2147483647 w 152"/>
                <a:gd name="T43" fmla="*/ 2147483647 h 160"/>
                <a:gd name="T44" fmla="*/ 2147483647 w 152"/>
                <a:gd name="T45" fmla="*/ 2147483647 h 160"/>
                <a:gd name="T46" fmla="*/ 2147483647 w 152"/>
                <a:gd name="T47" fmla="*/ 2147483647 h 16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52"/>
                <a:gd name="T73" fmla="*/ 0 h 160"/>
                <a:gd name="T74" fmla="*/ 152 w 152"/>
                <a:gd name="T75" fmla="*/ 160 h 16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52" h="160">
                  <a:moveTo>
                    <a:pt x="152" y="136"/>
                  </a:moveTo>
                  <a:lnTo>
                    <a:pt x="152" y="104"/>
                  </a:lnTo>
                  <a:lnTo>
                    <a:pt x="144" y="88"/>
                  </a:lnTo>
                  <a:lnTo>
                    <a:pt x="144" y="80"/>
                  </a:lnTo>
                  <a:lnTo>
                    <a:pt x="128" y="80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8"/>
                  </a:lnTo>
                  <a:lnTo>
                    <a:pt x="96" y="0"/>
                  </a:lnTo>
                  <a:lnTo>
                    <a:pt x="72" y="8"/>
                  </a:lnTo>
                  <a:lnTo>
                    <a:pt x="56" y="16"/>
                  </a:lnTo>
                  <a:lnTo>
                    <a:pt x="48" y="32"/>
                  </a:lnTo>
                  <a:lnTo>
                    <a:pt x="40" y="40"/>
                  </a:lnTo>
                  <a:lnTo>
                    <a:pt x="24" y="48"/>
                  </a:lnTo>
                  <a:lnTo>
                    <a:pt x="16" y="64"/>
                  </a:lnTo>
                  <a:lnTo>
                    <a:pt x="16" y="72"/>
                  </a:lnTo>
                  <a:lnTo>
                    <a:pt x="24" y="88"/>
                  </a:lnTo>
                  <a:lnTo>
                    <a:pt x="24" y="104"/>
                  </a:lnTo>
                  <a:lnTo>
                    <a:pt x="24" y="120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32" y="152"/>
                  </a:lnTo>
                  <a:lnTo>
                    <a:pt x="48" y="160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7" name="Freeform 784"/>
            <p:cNvSpPr>
              <a:spLocks/>
            </p:cNvSpPr>
            <p:nvPr/>
          </p:nvSpPr>
          <p:spPr bwMode="auto">
            <a:xfrm>
              <a:off x="3183135" y="3550909"/>
              <a:ext cx="139271" cy="96502"/>
            </a:xfrm>
            <a:custGeom>
              <a:avLst/>
              <a:gdLst>
                <a:gd name="T0" fmla="*/ 0 w 104"/>
                <a:gd name="T1" fmla="*/ 2147483647 h 72"/>
                <a:gd name="T2" fmla="*/ 2147483647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0 h 72"/>
                <a:gd name="T22" fmla="*/ 0 w 104"/>
                <a:gd name="T23" fmla="*/ 2147483647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Freeform 785"/>
            <p:cNvSpPr>
              <a:spLocks/>
            </p:cNvSpPr>
            <p:nvPr/>
          </p:nvSpPr>
          <p:spPr bwMode="auto">
            <a:xfrm>
              <a:off x="3183135" y="3550909"/>
              <a:ext cx="139271" cy="96502"/>
            </a:xfrm>
            <a:custGeom>
              <a:avLst/>
              <a:gdLst>
                <a:gd name="T0" fmla="*/ 0 w 104"/>
                <a:gd name="T1" fmla="*/ 2147483647 h 72"/>
                <a:gd name="T2" fmla="*/ 0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2147483647 h 72"/>
                <a:gd name="T22" fmla="*/ 2147483647 w 104"/>
                <a:gd name="T23" fmla="*/ 0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0" y="24"/>
                  </a:ln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Freeform 786"/>
            <p:cNvSpPr>
              <a:spLocks/>
            </p:cNvSpPr>
            <p:nvPr/>
          </p:nvSpPr>
          <p:spPr bwMode="auto">
            <a:xfrm>
              <a:off x="3183135" y="3550909"/>
              <a:ext cx="139271" cy="96502"/>
            </a:xfrm>
            <a:custGeom>
              <a:avLst/>
              <a:gdLst>
                <a:gd name="T0" fmla="*/ 0 w 104"/>
                <a:gd name="T1" fmla="*/ 2147483647 h 72"/>
                <a:gd name="T2" fmla="*/ 0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2147483647 h 72"/>
                <a:gd name="T22" fmla="*/ 2147483647 w 104"/>
                <a:gd name="T23" fmla="*/ 0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0" y="24"/>
                  </a:ln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787"/>
            <p:cNvSpPr>
              <a:spLocks/>
            </p:cNvSpPr>
            <p:nvPr/>
          </p:nvSpPr>
          <p:spPr bwMode="auto">
            <a:xfrm>
              <a:off x="3420004" y="3432474"/>
              <a:ext cx="85536" cy="118435"/>
            </a:xfrm>
            <a:custGeom>
              <a:avLst/>
              <a:gdLst>
                <a:gd name="T0" fmla="*/ 2147483647 w 64"/>
                <a:gd name="T1" fmla="*/ 2147483647 h 88"/>
                <a:gd name="T2" fmla="*/ 2147483647 w 64"/>
                <a:gd name="T3" fmla="*/ 2147483647 h 88"/>
                <a:gd name="T4" fmla="*/ 2147483647 w 64"/>
                <a:gd name="T5" fmla="*/ 2147483647 h 88"/>
                <a:gd name="T6" fmla="*/ 2147483647 w 64"/>
                <a:gd name="T7" fmla="*/ 2147483647 h 88"/>
                <a:gd name="T8" fmla="*/ 2147483647 w 64"/>
                <a:gd name="T9" fmla="*/ 2147483647 h 88"/>
                <a:gd name="T10" fmla="*/ 2147483647 w 64"/>
                <a:gd name="T11" fmla="*/ 2147483647 h 88"/>
                <a:gd name="T12" fmla="*/ 2147483647 w 64"/>
                <a:gd name="T13" fmla="*/ 2147483647 h 88"/>
                <a:gd name="T14" fmla="*/ 2147483647 w 64"/>
                <a:gd name="T15" fmla="*/ 0 h 88"/>
                <a:gd name="T16" fmla="*/ 2147483647 w 64"/>
                <a:gd name="T17" fmla="*/ 2147483647 h 88"/>
                <a:gd name="T18" fmla="*/ 0 w 64"/>
                <a:gd name="T19" fmla="*/ 2147483647 h 88"/>
                <a:gd name="T20" fmla="*/ 2147483647 w 64"/>
                <a:gd name="T21" fmla="*/ 2147483647 h 88"/>
                <a:gd name="T22" fmla="*/ 2147483647 w 64"/>
                <a:gd name="T23" fmla="*/ 2147483647 h 88"/>
                <a:gd name="T24" fmla="*/ 2147483647 w 64"/>
                <a:gd name="T25" fmla="*/ 2147483647 h 88"/>
                <a:gd name="T26" fmla="*/ 2147483647 w 64"/>
                <a:gd name="T27" fmla="*/ 2147483647 h 88"/>
                <a:gd name="T28" fmla="*/ 2147483647 w 64"/>
                <a:gd name="T29" fmla="*/ 2147483647 h 88"/>
                <a:gd name="T30" fmla="*/ 2147483647 w 64"/>
                <a:gd name="T31" fmla="*/ 2147483647 h 88"/>
                <a:gd name="T32" fmla="*/ 2147483647 w 64"/>
                <a:gd name="T33" fmla="*/ 214748364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4"/>
                <a:gd name="T52" fmla="*/ 0 h 88"/>
                <a:gd name="T53" fmla="*/ 64 w 64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4" h="88">
                  <a:moveTo>
                    <a:pt x="64" y="80"/>
                  </a:move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" name="Freeform 788"/>
            <p:cNvSpPr>
              <a:spLocks/>
            </p:cNvSpPr>
            <p:nvPr/>
          </p:nvSpPr>
          <p:spPr bwMode="auto">
            <a:xfrm>
              <a:off x="3537343" y="3475242"/>
              <a:ext cx="53734" cy="64701"/>
            </a:xfrm>
            <a:custGeom>
              <a:avLst/>
              <a:gdLst>
                <a:gd name="T0" fmla="*/ 2147483647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0 h 48"/>
                <a:gd name="T10" fmla="*/ 2147483647 w 40"/>
                <a:gd name="T11" fmla="*/ 0 h 48"/>
                <a:gd name="T12" fmla="*/ 0 w 40"/>
                <a:gd name="T13" fmla="*/ 2147483647 h 48"/>
                <a:gd name="T14" fmla="*/ 2147483647 w 40"/>
                <a:gd name="T15" fmla="*/ 2147483647 h 4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48"/>
                <a:gd name="T26" fmla="*/ 40 w 40"/>
                <a:gd name="T27" fmla="*/ 48 h 4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48">
                  <a:moveTo>
                    <a:pt x="8" y="32"/>
                  </a:moveTo>
                  <a:lnTo>
                    <a:pt x="8" y="48"/>
                  </a:lnTo>
                  <a:lnTo>
                    <a:pt x="24" y="40"/>
                  </a:lnTo>
                  <a:lnTo>
                    <a:pt x="40" y="16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8" y="32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" name="Freeform 789"/>
            <p:cNvSpPr>
              <a:spLocks/>
            </p:cNvSpPr>
            <p:nvPr/>
          </p:nvSpPr>
          <p:spPr bwMode="auto">
            <a:xfrm>
              <a:off x="3420004" y="3432474"/>
              <a:ext cx="85536" cy="118435"/>
            </a:xfrm>
            <a:custGeom>
              <a:avLst/>
              <a:gdLst>
                <a:gd name="T0" fmla="*/ 2147483647 w 64"/>
                <a:gd name="T1" fmla="*/ 2147483647 h 88"/>
                <a:gd name="T2" fmla="*/ 2147483647 w 64"/>
                <a:gd name="T3" fmla="*/ 2147483647 h 88"/>
                <a:gd name="T4" fmla="*/ 2147483647 w 64"/>
                <a:gd name="T5" fmla="*/ 2147483647 h 88"/>
                <a:gd name="T6" fmla="*/ 2147483647 w 64"/>
                <a:gd name="T7" fmla="*/ 2147483647 h 88"/>
                <a:gd name="T8" fmla="*/ 2147483647 w 64"/>
                <a:gd name="T9" fmla="*/ 2147483647 h 88"/>
                <a:gd name="T10" fmla="*/ 2147483647 w 64"/>
                <a:gd name="T11" fmla="*/ 2147483647 h 88"/>
                <a:gd name="T12" fmla="*/ 2147483647 w 64"/>
                <a:gd name="T13" fmla="*/ 2147483647 h 88"/>
                <a:gd name="T14" fmla="*/ 2147483647 w 64"/>
                <a:gd name="T15" fmla="*/ 0 h 88"/>
                <a:gd name="T16" fmla="*/ 2147483647 w 64"/>
                <a:gd name="T17" fmla="*/ 2147483647 h 88"/>
                <a:gd name="T18" fmla="*/ 0 w 64"/>
                <a:gd name="T19" fmla="*/ 2147483647 h 88"/>
                <a:gd name="T20" fmla="*/ 2147483647 w 64"/>
                <a:gd name="T21" fmla="*/ 2147483647 h 88"/>
                <a:gd name="T22" fmla="*/ 2147483647 w 64"/>
                <a:gd name="T23" fmla="*/ 2147483647 h 88"/>
                <a:gd name="T24" fmla="*/ 2147483647 w 64"/>
                <a:gd name="T25" fmla="*/ 2147483647 h 88"/>
                <a:gd name="T26" fmla="*/ 2147483647 w 64"/>
                <a:gd name="T27" fmla="*/ 2147483647 h 88"/>
                <a:gd name="T28" fmla="*/ 2147483647 w 64"/>
                <a:gd name="T29" fmla="*/ 2147483647 h 88"/>
                <a:gd name="T30" fmla="*/ 2147483647 w 64"/>
                <a:gd name="T31" fmla="*/ 2147483647 h 88"/>
                <a:gd name="T32" fmla="*/ 2147483647 w 64"/>
                <a:gd name="T33" fmla="*/ 2147483647 h 88"/>
                <a:gd name="T34" fmla="*/ 2147483647 w 64"/>
                <a:gd name="T35" fmla="*/ 2147483647 h 88"/>
                <a:gd name="T36" fmla="*/ 2147483647 w 64"/>
                <a:gd name="T37" fmla="*/ 2147483647 h 88"/>
                <a:gd name="T38" fmla="*/ 2147483647 w 64"/>
                <a:gd name="T39" fmla="*/ 2147483647 h 88"/>
                <a:gd name="T40" fmla="*/ 2147483647 w 64"/>
                <a:gd name="T41" fmla="*/ 2147483647 h 88"/>
                <a:gd name="T42" fmla="*/ 2147483647 w 64"/>
                <a:gd name="T43" fmla="*/ 2147483647 h 88"/>
                <a:gd name="T44" fmla="*/ 2147483647 w 64"/>
                <a:gd name="T45" fmla="*/ 2147483647 h 88"/>
                <a:gd name="T46" fmla="*/ 2147483647 w 64"/>
                <a:gd name="T47" fmla="*/ 2147483647 h 88"/>
                <a:gd name="T48" fmla="*/ 2147483647 w 64"/>
                <a:gd name="T49" fmla="*/ 0 h 88"/>
                <a:gd name="T50" fmla="*/ 2147483647 w 64"/>
                <a:gd name="T51" fmla="*/ 2147483647 h 88"/>
                <a:gd name="T52" fmla="*/ 0 w 64"/>
                <a:gd name="T53" fmla="*/ 2147483647 h 88"/>
                <a:gd name="T54" fmla="*/ 2147483647 w 64"/>
                <a:gd name="T55" fmla="*/ 2147483647 h 88"/>
                <a:gd name="T56" fmla="*/ 2147483647 w 64"/>
                <a:gd name="T57" fmla="*/ 2147483647 h 88"/>
                <a:gd name="T58" fmla="*/ 2147483647 w 64"/>
                <a:gd name="T59" fmla="*/ 2147483647 h 88"/>
                <a:gd name="T60" fmla="*/ 2147483647 w 64"/>
                <a:gd name="T61" fmla="*/ 2147483647 h 88"/>
                <a:gd name="T62" fmla="*/ 2147483647 w 64"/>
                <a:gd name="T63" fmla="*/ 2147483647 h 88"/>
                <a:gd name="T64" fmla="*/ 2147483647 w 64"/>
                <a:gd name="T65" fmla="*/ 2147483647 h 88"/>
                <a:gd name="T66" fmla="*/ 2147483647 w 64"/>
                <a:gd name="T67" fmla="*/ 2147483647 h 88"/>
                <a:gd name="T68" fmla="*/ 2147483647 w 64"/>
                <a:gd name="T69" fmla="*/ 2147483647 h 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4"/>
                <a:gd name="T106" fmla="*/ 0 h 88"/>
                <a:gd name="T107" fmla="*/ 64 w 64"/>
                <a:gd name="T108" fmla="*/ 88 h 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4" h="88">
                  <a:moveTo>
                    <a:pt x="64" y="80"/>
                  </a:move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3" name="Freeform 790"/>
            <p:cNvSpPr>
              <a:spLocks/>
            </p:cNvSpPr>
            <p:nvPr/>
          </p:nvSpPr>
          <p:spPr bwMode="auto">
            <a:xfrm>
              <a:off x="3537343" y="3475242"/>
              <a:ext cx="53734" cy="64701"/>
            </a:xfrm>
            <a:custGeom>
              <a:avLst/>
              <a:gdLst>
                <a:gd name="T0" fmla="*/ 2147483647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2147483647 h 48"/>
                <a:gd name="T10" fmla="*/ 2147483647 w 40"/>
                <a:gd name="T11" fmla="*/ 0 h 48"/>
                <a:gd name="T12" fmla="*/ 2147483647 w 40"/>
                <a:gd name="T13" fmla="*/ 0 h 48"/>
                <a:gd name="T14" fmla="*/ 0 w 40"/>
                <a:gd name="T15" fmla="*/ 2147483647 h 48"/>
                <a:gd name="T16" fmla="*/ 2147483647 w 40"/>
                <a:gd name="T17" fmla="*/ 2147483647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48"/>
                <a:gd name="T29" fmla="*/ 40 w 40"/>
                <a:gd name="T30" fmla="*/ 48 h 4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48">
                  <a:moveTo>
                    <a:pt x="8" y="32"/>
                  </a:moveTo>
                  <a:lnTo>
                    <a:pt x="8" y="48"/>
                  </a:lnTo>
                  <a:lnTo>
                    <a:pt x="24" y="40"/>
                  </a:lnTo>
                  <a:lnTo>
                    <a:pt x="40" y="16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8" y="32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" name="Freeform 792"/>
            <p:cNvSpPr>
              <a:spLocks/>
            </p:cNvSpPr>
            <p:nvPr/>
          </p:nvSpPr>
          <p:spPr bwMode="auto">
            <a:xfrm>
              <a:off x="3398072" y="3916082"/>
              <a:ext cx="150237" cy="139271"/>
            </a:xfrm>
            <a:custGeom>
              <a:avLst/>
              <a:gdLst>
                <a:gd name="T0" fmla="*/ 2147483647 w 112"/>
                <a:gd name="T1" fmla="*/ 0 h 104"/>
                <a:gd name="T2" fmla="*/ 0 w 112"/>
                <a:gd name="T3" fmla="*/ 2147483647 h 104"/>
                <a:gd name="T4" fmla="*/ 0 w 112"/>
                <a:gd name="T5" fmla="*/ 2147483647 h 104"/>
                <a:gd name="T6" fmla="*/ 2147483647 w 112"/>
                <a:gd name="T7" fmla="*/ 2147483647 h 104"/>
                <a:gd name="T8" fmla="*/ 2147483647 w 112"/>
                <a:gd name="T9" fmla="*/ 2147483647 h 104"/>
                <a:gd name="T10" fmla="*/ 2147483647 w 112"/>
                <a:gd name="T11" fmla="*/ 2147483647 h 104"/>
                <a:gd name="T12" fmla="*/ 2147483647 w 112"/>
                <a:gd name="T13" fmla="*/ 2147483647 h 104"/>
                <a:gd name="T14" fmla="*/ 2147483647 w 112"/>
                <a:gd name="T15" fmla="*/ 2147483647 h 104"/>
                <a:gd name="T16" fmla="*/ 2147483647 w 112"/>
                <a:gd name="T17" fmla="*/ 2147483647 h 104"/>
                <a:gd name="T18" fmla="*/ 2147483647 w 112"/>
                <a:gd name="T19" fmla="*/ 2147483647 h 104"/>
                <a:gd name="T20" fmla="*/ 2147483647 w 112"/>
                <a:gd name="T21" fmla="*/ 2147483647 h 104"/>
                <a:gd name="T22" fmla="*/ 2147483647 w 112"/>
                <a:gd name="T23" fmla="*/ 2147483647 h 104"/>
                <a:gd name="T24" fmla="*/ 2147483647 w 112"/>
                <a:gd name="T25" fmla="*/ 2147483647 h 104"/>
                <a:gd name="T26" fmla="*/ 2147483647 w 112"/>
                <a:gd name="T27" fmla="*/ 2147483647 h 104"/>
                <a:gd name="T28" fmla="*/ 2147483647 w 112"/>
                <a:gd name="T29" fmla="*/ 2147483647 h 104"/>
                <a:gd name="T30" fmla="*/ 2147483647 w 112"/>
                <a:gd name="T31" fmla="*/ 2147483647 h 104"/>
                <a:gd name="T32" fmla="*/ 2147483647 w 112"/>
                <a:gd name="T33" fmla="*/ 2147483647 h 104"/>
                <a:gd name="T34" fmla="*/ 2147483647 w 112"/>
                <a:gd name="T35" fmla="*/ 0 h 104"/>
                <a:gd name="T36" fmla="*/ 2147483647 w 112"/>
                <a:gd name="T37" fmla="*/ 0 h 104"/>
                <a:gd name="T38" fmla="*/ 2147483647 w 112"/>
                <a:gd name="T39" fmla="*/ 0 h 10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12"/>
                <a:gd name="T61" fmla="*/ 0 h 104"/>
                <a:gd name="T62" fmla="*/ 112 w 112"/>
                <a:gd name="T63" fmla="*/ 104 h 10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12" h="104">
                  <a:moveTo>
                    <a:pt x="32" y="0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48" y="64"/>
                  </a:lnTo>
                  <a:lnTo>
                    <a:pt x="56" y="72"/>
                  </a:lnTo>
                  <a:lnTo>
                    <a:pt x="56" y="96"/>
                  </a:lnTo>
                  <a:lnTo>
                    <a:pt x="72" y="104"/>
                  </a:lnTo>
                  <a:lnTo>
                    <a:pt x="96" y="88"/>
                  </a:lnTo>
                  <a:lnTo>
                    <a:pt x="112" y="80"/>
                  </a:lnTo>
                  <a:lnTo>
                    <a:pt x="104" y="72"/>
                  </a:lnTo>
                  <a:lnTo>
                    <a:pt x="104" y="56"/>
                  </a:lnTo>
                  <a:lnTo>
                    <a:pt x="96" y="56"/>
                  </a:lnTo>
                  <a:lnTo>
                    <a:pt x="80" y="32"/>
                  </a:lnTo>
                  <a:lnTo>
                    <a:pt x="72" y="24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" name="Freeform 793"/>
            <p:cNvSpPr>
              <a:spLocks/>
            </p:cNvSpPr>
            <p:nvPr/>
          </p:nvSpPr>
          <p:spPr bwMode="auto">
            <a:xfrm>
              <a:off x="3472642" y="4109086"/>
              <a:ext cx="86633" cy="107468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0 h 80"/>
                <a:gd name="T6" fmla="*/ 0 w 64"/>
                <a:gd name="T7" fmla="*/ 2147483647 h 80"/>
                <a:gd name="T8" fmla="*/ 0 w 64"/>
                <a:gd name="T9" fmla="*/ 2147483647 h 80"/>
                <a:gd name="T10" fmla="*/ 0 w 64"/>
                <a:gd name="T11" fmla="*/ 2147483647 h 80"/>
                <a:gd name="T12" fmla="*/ 2147483647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2147483647 h 80"/>
                <a:gd name="T22" fmla="*/ 2147483647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40" y="16"/>
                  </a:move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0" y="56"/>
                  </a:lnTo>
                  <a:lnTo>
                    <a:pt x="16" y="64"/>
                  </a:lnTo>
                  <a:lnTo>
                    <a:pt x="24" y="72"/>
                  </a:lnTo>
                  <a:lnTo>
                    <a:pt x="40" y="80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56" y="32"/>
                  </a:lnTo>
                  <a:lnTo>
                    <a:pt x="40" y="16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6" name="Freeform 794"/>
            <p:cNvSpPr>
              <a:spLocks/>
            </p:cNvSpPr>
            <p:nvPr/>
          </p:nvSpPr>
          <p:spPr bwMode="auto">
            <a:xfrm>
              <a:off x="3279638" y="3743913"/>
              <a:ext cx="193004" cy="225903"/>
            </a:xfrm>
            <a:custGeom>
              <a:avLst/>
              <a:gdLst>
                <a:gd name="T0" fmla="*/ 2147483647 w 144"/>
                <a:gd name="T1" fmla="*/ 2147483647 h 168"/>
                <a:gd name="T2" fmla="*/ 2147483647 w 144"/>
                <a:gd name="T3" fmla="*/ 2147483647 h 168"/>
                <a:gd name="T4" fmla="*/ 2147483647 w 144"/>
                <a:gd name="T5" fmla="*/ 2147483647 h 168"/>
                <a:gd name="T6" fmla="*/ 2147483647 w 144"/>
                <a:gd name="T7" fmla="*/ 2147483647 h 168"/>
                <a:gd name="T8" fmla="*/ 2147483647 w 144"/>
                <a:gd name="T9" fmla="*/ 2147483647 h 168"/>
                <a:gd name="T10" fmla="*/ 2147483647 w 144"/>
                <a:gd name="T11" fmla="*/ 2147483647 h 168"/>
                <a:gd name="T12" fmla="*/ 2147483647 w 144"/>
                <a:gd name="T13" fmla="*/ 2147483647 h 168"/>
                <a:gd name="T14" fmla="*/ 2147483647 w 144"/>
                <a:gd name="T15" fmla="*/ 2147483647 h 168"/>
                <a:gd name="T16" fmla="*/ 2147483647 w 144"/>
                <a:gd name="T17" fmla="*/ 2147483647 h 168"/>
                <a:gd name="T18" fmla="*/ 2147483647 w 144"/>
                <a:gd name="T19" fmla="*/ 2147483647 h 168"/>
                <a:gd name="T20" fmla="*/ 2147483647 w 144"/>
                <a:gd name="T21" fmla="*/ 2147483647 h 168"/>
                <a:gd name="T22" fmla="*/ 2147483647 w 144"/>
                <a:gd name="T23" fmla="*/ 2147483647 h 168"/>
                <a:gd name="T24" fmla="*/ 2147483647 w 144"/>
                <a:gd name="T25" fmla="*/ 2147483647 h 168"/>
                <a:gd name="T26" fmla="*/ 2147483647 w 144"/>
                <a:gd name="T27" fmla="*/ 0 h 168"/>
                <a:gd name="T28" fmla="*/ 2147483647 w 144"/>
                <a:gd name="T29" fmla="*/ 2147483647 h 168"/>
                <a:gd name="T30" fmla="*/ 0 w 144"/>
                <a:gd name="T31" fmla="*/ 2147483647 h 168"/>
                <a:gd name="T32" fmla="*/ 2147483647 w 144"/>
                <a:gd name="T33" fmla="*/ 2147483647 h 168"/>
                <a:gd name="T34" fmla="*/ 2147483647 w 144"/>
                <a:gd name="T35" fmla="*/ 2147483647 h 168"/>
                <a:gd name="T36" fmla="*/ 0 w 144"/>
                <a:gd name="T37" fmla="*/ 2147483647 h 168"/>
                <a:gd name="T38" fmla="*/ 0 w 144"/>
                <a:gd name="T39" fmla="*/ 2147483647 h 168"/>
                <a:gd name="T40" fmla="*/ 2147483647 w 144"/>
                <a:gd name="T41" fmla="*/ 2147483647 h 168"/>
                <a:gd name="T42" fmla="*/ 2147483647 w 144"/>
                <a:gd name="T43" fmla="*/ 2147483647 h 168"/>
                <a:gd name="T44" fmla="*/ 2147483647 w 144"/>
                <a:gd name="T45" fmla="*/ 2147483647 h 168"/>
                <a:gd name="T46" fmla="*/ 2147483647 w 144"/>
                <a:gd name="T47" fmla="*/ 2147483647 h 168"/>
                <a:gd name="T48" fmla="*/ 2147483647 w 144"/>
                <a:gd name="T49" fmla="*/ 2147483647 h 168"/>
                <a:gd name="T50" fmla="*/ 2147483647 w 144"/>
                <a:gd name="T51" fmla="*/ 2147483647 h 168"/>
                <a:gd name="T52" fmla="*/ 2147483647 w 144"/>
                <a:gd name="T53" fmla="*/ 2147483647 h 168"/>
                <a:gd name="T54" fmla="*/ 2147483647 w 144"/>
                <a:gd name="T55" fmla="*/ 2147483647 h 168"/>
                <a:gd name="T56" fmla="*/ 2147483647 w 144"/>
                <a:gd name="T57" fmla="*/ 2147483647 h 16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44"/>
                <a:gd name="T88" fmla="*/ 0 h 168"/>
                <a:gd name="T89" fmla="*/ 144 w 144"/>
                <a:gd name="T90" fmla="*/ 168 h 16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44" h="168">
                  <a:moveTo>
                    <a:pt x="88" y="160"/>
                  </a:moveTo>
                  <a:lnTo>
                    <a:pt x="88" y="152"/>
                  </a:lnTo>
                  <a:lnTo>
                    <a:pt x="120" y="128"/>
                  </a:lnTo>
                  <a:lnTo>
                    <a:pt x="136" y="128"/>
                  </a:lnTo>
                  <a:lnTo>
                    <a:pt x="144" y="128"/>
                  </a:lnTo>
                  <a:lnTo>
                    <a:pt x="144" y="104"/>
                  </a:lnTo>
                  <a:lnTo>
                    <a:pt x="144" y="88"/>
                  </a:lnTo>
                  <a:lnTo>
                    <a:pt x="120" y="80"/>
                  </a:lnTo>
                  <a:lnTo>
                    <a:pt x="112" y="72"/>
                  </a:lnTo>
                  <a:lnTo>
                    <a:pt x="112" y="56"/>
                  </a:lnTo>
                  <a:lnTo>
                    <a:pt x="88" y="40"/>
                  </a:lnTo>
                  <a:lnTo>
                    <a:pt x="64" y="32"/>
                  </a:lnTo>
                  <a:lnTo>
                    <a:pt x="56" y="8"/>
                  </a:lnTo>
                  <a:lnTo>
                    <a:pt x="32" y="0"/>
                  </a:lnTo>
                  <a:lnTo>
                    <a:pt x="16" y="16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8" y="64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12"/>
                  </a:lnTo>
                  <a:lnTo>
                    <a:pt x="8" y="128"/>
                  </a:lnTo>
                  <a:lnTo>
                    <a:pt x="24" y="160"/>
                  </a:lnTo>
                  <a:lnTo>
                    <a:pt x="32" y="168"/>
                  </a:lnTo>
                  <a:lnTo>
                    <a:pt x="40" y="160"/>
                  </a:lnTo>
                  <a:lnTo>
                    <a:pt x="48" y="160"/>
                  </a:lnTo>
                  <a:lnTo>
                    <a:pt x="64" y="168"/>
                  </a:lnTo>
                  <a:lnTo>
                    <a:pt x="72" y="160"/>
                  </a:lnTo>
                  <a:lnTo>
                    <a:pt x="88" y="16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" name="Freeform 795"/>
            <p:cNvSpPr>
              <a:spLocks/>
            </p:cNvSpPr>
            <p:nvPr/>
          </p:nvSpPr>
          <p:spPr bwMode="auto">
            <a:xfrm>
              <a:off x="3216034" y="3486208"/>
              <a:ext cx="654680" cy="697448"/>
            </a:xfrm>
            <a:custGeom>
              <a:avLst/>
              <a:gdLst>
                <a:gd name="T0" fmla="*/ 2147483647 w 488"/>
                <a:gd name="T1" fmla="*/ 2147483647 h 520"/>
                <a:gd name="T2" fmla="*/ 2147483647 w 488"/>
                <a:gd name="T3" fmla="*/ 2147483647 h 520"/>
                <a:gd name="T4" fmla="*/ 2147483647 w 488"/>
                <a:gd name="T5" fmla="*/ 2147483647 h 520"/>
                <a:gd name="T6" fmla="*/ 2147483647 w 488"/>
                <a:gd name="T7" fmla="*/ 2147483647 h 520"/>
                <a:gd name="T8" fmla="*/ 2147483647 w 488"/>
                <a:gd name="T9" fmla="*/ 2147483647 h 520"/>
                <a:gd name="T10" fmla="*/ 2147483647 w 488"/>
                <a:gd name="T11" fmla="*/ 2147483647 h 520"/>
                <a:gd name="T12" fmla="*/ 2147483647 w 488"/>
                <a:gd name="T13" fmla="*/ 2147483647 h 520"/>
                <a:gd name="T14" fmla="*/ 2147483647 w 488"/>
                <a:gd name="T15" fmla="*/ 2147483647 h 520"/>
                <a:gd name="T16" fmla="*/ 2147483647 w 488"/>
                <a:gd name="T17" fmla="*/ 2147483647 h 520"/>
                <a:gd name="T18" fmla="*/ 2147483647 w 488"/>
                <a:gd name="T19" fmla="*/ 2147483647 h 520"/>
                <a:gd name="T20" fmla="*/ 2147483647 w 488"/>
                <a:gd name="T21" fmla="*/ 2147483647 h 520"/>
                <a:gd name="T22" fmla="*/ 2147483647 w 488"/>
                <a:gd name="T23" fmla="*/ 2147483647 h 520"/>
                <a:gd name="T24" fmla="*/ 2147483647 w 488"/>
                <a:gd name="T25" fmla="*/ 2147483647 h 520"/>
                <a:gd name="T26" fmla="*/ 2147483647 w 488"/>
                <a:gd name="T27" fmla="*/ 2147483647 h 520"/>
                <a:gd name="T28" fmla="*/ 2147483647 w 488"/>
                <a:gd name="T29" fmla="*/ 2147483647 h 520"/>
                <a:gd name="T30" fmla="*/ 2147483647 w 488"/>
                <a:gd name="T31" fmla="*/ 2147483647 h 520"/>
                <a:gd name="T32" fmla="*/ 2147483647 w 488"/>
                <a:gd name="T33" fmla="*/ 2147483647 h 520"/>
                <a:gd name="T34" fmla="*/ 2147483647 w 488"/>
                <a:gd name="T35" fmla="*/ 2147483647 h 520"/>
                <a:gd name="T36" fmla="*/ 2147483647 w 488"/>
                <a:gd name="T37" fmla="*/ 2147483647 h 520"/>
                <a:gd name="T38" fmla="*/ 2147483647 w 488"/>
                <a:gd name="T39" fmla="*/ 2147483647 h 520"/>
                <a:gd name="T40" fmla="*/ 2147483647 w 488"/>
                <a:gd name="T41" fmla="*/ 2147483647 h 520"/>
                <a:gd name="T42" fmla="*/ 2147483647 w 488"/>
                <a:gd name="T43" fmla="*/ 2147483647 h 520"/>
                <a:gd name="T44" fmla="*/ 2147483647 w 488"/>
                <a:gd name="T45" fmla="*/ 2147483647 h 520"/>
                <a:gd name="T46" fmla="*/ 2147483647 w 488"/>
                <a:gd name="T47" fmla="*/ 0 h 520"/>
                <a:gd name="T48" fmla="*/ 2147483647 w 488"/>
                <a:gd name="T49" fmla="*/ 2147483647 h 520"/>
                <a:gd name="T50" fmla="*/ 2147483647 w 488"/>
                <a:gd name="T51" fmla="*/ 2147483647 h 520"/>
                <a:gd name="T52" fmla="*/ 2147483647 w 488"/>
                <a:gd name="T53" fmla="*/ 2147483647 h 520"/>
                <a:gd name="T54" fmla="*/ 2147483647 w 488"/>
                <a:gd name="T55" fmla="*/ 2147483647 h 520"/>
                <a:gd name="T56" fmla="*/ 2147483647 w 488"/>
                <a:gd name="T57" fmla="*/ 2147483647 h 520"/>
                <a:gd name="T58" fmla="*/ 2147483647 w 488"/>
                <a:gd name="T59" fmla="*/ 2147483647 h 520"/>
                <a:gd name="T60" fmla="*/ 0 w 488"/>
                <a:gd name="T61" fmla="*/ 2147483647 h 520"/>
                <a:gd name="T62" fmla="*/ 2147483647 w 488"/>
                <a:gd name="T63" fmla="*/ 2147483647 h 520"/>
                <a:gd name="T64" fmla="*/ 2147483647 w 488"/>
                <a:gd name="T65" fmla="*/ 2147483647 h 520"/>
                <a:gd name="T66" fmla="*/ 2147483647 w 488"/>
                <a:gd name="T67" fmla="*/ 2147483647 h 520"/>
                <a:gd name="T68" fmla="*/ 2147483647 w 488"/>
                <a:gd name="T69" fmla="*/ 2147483647 h 520"/>
                <a:gd name="T70" fmla="*/ 2147483647 w 488"/>
                <a:gd name="T71" fmla="*/ 2147483647 h 520"/>
                <a:gd name="T72" fmla="*/ 2147483647 w 488"/>
                <a:gd name="T73" fmla="*/ 2147483647 h 520"/>
                <a:gd name="T74" fmla="*/ 2147483647 w 488"/>
                <a:gd name="T75" fmla="*/ 2147483647 h 520"/>
                <a:gd name="T76" fmla="*/ 2147483647 w 488"/>
                <a:gd name="T77" fmla="*/ 2147483647 h 52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520"/>
                <a:gd name="T119" fmla="*/ 488 w 488"/>
                <a:gd name="T120" fmla="*/ 520 h 52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520">
                  <a:moveTo>
                    <a:pt x="248" y="400"/>
                  </a:moveTo>
                  <a:lnTo>
                    <a:pt x="248" y="408"/>
                  </a:lnTo>
                  <a:lnTo>
                    <a:pt x="240" y="432"/>
                  </a:lnTo>
                  <a:lnTo>
                    <a:pt x="232" y="440"/>
                  </a:lnTo>
                  <a:lnTo>
                    <a:pt x="200" y="464"/>
                  </a:lnTo>
                  <a:lnTo>
                    <a:pt x="208" y="464"/>
                  </a:lnTo>
                  <a:lnTo>
                    <a:pt x="200" y="464"/>
                  </a:lnTo>
                  <a:lnTo>
                    <a:pt x="216" y="472"/>
                  </a:lnTo>
                  <a:lnTo>
                    <a:pt x="232" y="480"/>
                  </a:lnTo>
                  <a:lnTo>
                    <a:pt x="248" y="496"/>
                  </a:lnTo>
                  <a:lnTo>
                    <a:pt x="256" y="520"/>
                  </a:lnTo>
                  <a:lnTo>
                    <a:pt x="264" y="504"/>
                  </a:lnTo>
                  <a:lnTo>
                    <a:pt x="280" y="488"/>
                  </a:lnTo>
                  <a:lnTo>
                    <a:pt x="296" y="472"/>
                  </a:lnTo>
                  <a:lnTo>
                    <a:pt x="312" y="416"/>
                  </a:lnTo>
                  <a:lnTo>
                    <a:pt x="328" y="392"/>
                  </a:lnTo>
                  <a:lnTo>
                    <a:pt x="368" y="368"/>
                  </a:lnTo>
                  <a:lnTo>
                    <a:pt x="400" y="360"/>
                  </a:lnTo>
                  <a:lnTo>
                    <a:pt x="408" y="360"/>
                  </a:lnTo>
                  <a:lnTo>
                    <a:pt x="416" y="344"/>
                  </a:lnTo>
                  <a:lnTo>
                    <a:pt x="416" y="328"/>
                  </a:lnTo>
                  <a:lnTo>
                    <a:pt x="432" y="304"/>
                  </a:lnTo>
                  <a:lnTo>
                    <a:pt x="432" y="296"/>
                  </a:lnTo>
                  <a:lnTo>
                    <a:pt x="440" y="232"/>
                  </a:lnTo>
                  <a:lnTo>
                    <a:pt x="448" y="224"/>
                  </a:lnTo>
                  <a:lnTo>
                    <a:pt x="488" y="176"/>
                  </a:lnTo>
                  <a:lnTo>
                    <a:pt x="488" y="160"/>
                  </a:lnTo>
                  <a:lnTo>
                    <a:pt x="480" y="136"/>
                  </a:lnTo>
                  <a:lnTo>
                    <a:pt x="456" y="128"/>
                  </a:lnTo>
                  <a:lnTo>
                    <a:pt x="424" y="104"/>
                  </a:lnTo>
                  <a:lnTo>
                    <a:pt x="384" y="104"/>
                  </a:lnTo>
                  <a:lnTo>
                    <a:pt x="368" y="96"/>
                  </a:lnTo>
                  <a:lnTo>
                    <a:pt x="360" y="88"/>
                  </a:lnTo>
                  <a:lnTo>
                    <a:pt x="328" y="72"/>
                  </a:lnTo>
                  <a:lnTo>
                    <a:pt x="304" y="56"/>
                  </a:lnTo>
                  <a:lnTo>
                    <a:pt x="296" y="40"/>
                  </a:lnTo>
                  <a:lnTo>
                    <a:pt x="288" y="8"/>
                  </a:lnTo>
                  <a:lnTo>
                    <a:pt x="280" y="8"/>
                  </a:lnTo>
                  <a:lnTo>
                    <a:pt x="264" y="32"/>
                  </a:lnTo>
                  <a:lnTo>
                    <a:pt x="248" y="40"/>
                  </a:lnTo>
                  <a:lnTo>
                    <a:pt x="224" y="40"/>
                  </a:lnTo>
                  <a:lnTo>
                    <a:pt x="216" y="40"/>
                  </a:lnTo>
                  <a:lnTo>
                    <a:pt x="192" y="48"/>
                  </a:lnTo>
                  <a:lnTo>
                    <a:pt x="184" y="48"/>
                  </a:lnTo>
                  <a:lnTo>
                    <a:pt x="168" y="40"/>
                  </a:lnTo>
                  <a:lnTo>
                    <a:pt x="176" y="16"/>
                  </a:lnTo>
                  <a:lnTo>
                    <a:pt x="168" y="0"/>
                  </a:lnTo>
                  <a:lnTo>
                    <a:pt x="160" y="0"/>
                  </a:lnTo>
                  <a:lnTo>
                    <a:pt x="160" y="8"/>
                  </a:lnTo>
                  <a:lnTo>
                    <a:pt x="144" y="16"/>
                  </a:lnTo>
                  <a:lnTo>
                    <a:pt x="112" y="16"/>
                  </a:lnTo>
                  <a:lnTo>
                    <a:pt x="120" y="32"/>
                  </a:lnTo>
                  <a:lnTo>
                    <a:pt x="128" y="48"/>
                  </a:lnTo>
                  <a:lnTo>
                    <a:pt x="88" y="56"/>
                  </a:lnTo>
                  <a:lnTo>
                    <a:pt x="80" y="48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120"/>
                  </a:lnTo>
                  <a:lnTo>
                    <a:pt x="32" y="112"/>
                  </a:lnTo>
                  <a:lnTo>
                    <a:pt x="32" y="120"/>
                  </a:lnTo>
                  <a:lnTo>
                    <a:pt x="16" y="128"/>
                  </a:lnTo>
                  <a:lnTo>
                    <a:pt x="0" y="152"/>
                  </a:lnTo>
                  <a:lnTo>
                    <a:pt x="0" y="176"/>
                  </a:lnTo>
                  <a:lnTo>
                    <a:pt x="16" y="192"/>
                  </a:lnTo>
                  <a:lnTo>
                    <a:pt x="40" y="184"/>
                  </a:lnTo>
                  <a:lnTo>
                    <a:pt x="40" y="208"/>
                  </a:lnTo>
                  <a:lnTo>
                    <a:pt x="48" y="208"/>
                  </a:lnTo>
                  <a:lnTo>
                    <a:pt x="64" y="208"/>
                  </a:lnTo>
                  <a:lnTo>
                    <a:pt x="80" y="192"/>
                  </a:lnTo>
                  <a:lnTo>
                    <a:pt x="104" y="200"/>
                  </a:lnTo>
                  <a:lnTo>
                    <a:pt x="112" y="224"/>
                  </a:lnTo>
                  <a:lnTo>
                    <a:pt x="136" y="232"/>
                  </a:lnTo>
                  <a:lnTo>
                    <a:pt x="160" y="248"/>
                  </a:lnTo>
                  <a:lnTo>
                    <a:pt x="160" y="264"/>
                  </a:lnTo>
                  <a:lnTo>
                    <a:pt x="168" y="272"/>
                  </a:lnTo>
                  <a:lnTo>
                    <a:pt x="192" y="280"/>
                  </a:lnTo>
                  <a:lnTo>
                    <a:pt x="192" y="296"/>
                  </a:lnTo>
                  <a:lnTo>
                    <a:pt x="192" y="320"/>
                  </a:lnTo>
                  <a:lnTo>
                    <a:pt x="248" y="400"/>
                  </a:lnTo>
                  <a:close/>
                </a:path>
              </a:pathLst>
            </a:custGeom>
            <a:solidFill>
              <a:srgbClr val="DB7051"/>
            </a:solidFill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248" name="Freeform 796"/>
            <p:cNvSpPr>
              <a:spLocks/>
            </p:cNvSpPr>
            <p:nvPr/>
          </p:nvSpPr>
          <p:spPr bwMode="auto">
            <a:xfrm>
              <a:off x="3472642" y="3916082"/>
              <a:ext cx="75667" cy="107468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w 56"/>
                <a:gd name="T17" fmla="*/ 0 h 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6"/>
                <a:gd name="T28" fmla="*/ 0 h 80"/>
                <a:gd name="T29" fmla="*/ 56 w 56"/>
                <a:gd name="T30" fmla="*/ 80 h 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9" name="Freeform 797"/>
            <p:cNvSpPr>
              <a:spLocks/>
            </p:cNvSpPr>
            <p:nvPr/>
          </p:nvSpPr>
          <p:spPr bwMode="auto">
            <a:xfrm>
              <a:off x="3472642" y="4109086"/>
              <a:ext cx="86633" cy="107468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0 h 80"/>
                <a:gd name="T6" fmla="*/ 0 w 64"/>
                <a:gd name="T7" fmla="*/ 2147483647 h 80"/>
                <a:gd name="T8" fmla="*/ 0 w 64"/>
                <a:gd name="T9" fmla="*/ 2147483647 h 80"/>
                <a:gd name="T10" fmla="*/ 0 w 64"/>
                <a:gd name="T11" fmla="*/ 2147483647 h 80"/>
                <a:gd name="T12" fmla="*/ 2147483647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2147483647 h 80"/>
                <a:gd name="T22" fmla="*/ 2147483647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40" y="16"/>
                  </a:move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0" y="56"/>
                  </a:lnTo>
                  <a:lnTo>
                    <a:pt x="16" y="64"/>
                  </a:lnTo>
                  <a:lnTo>
                    <a:pt x="24" y="72"/>
                  </a:lnTo>
                  <a:lnTo>
                    <a:pt x="40" y="80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56" y="32"/>
                  </a:lnTo>
                  <a:lnTo>
                    <a:pt x="40" y="16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0" name="Freeform 798"/>
            <p:cNvSpPr>
              <a:spLocks/>
            </p:cNvSpPr>
            <p:nvPr/>
          </p:nvSpPr>
          <p:spPr bwMode="auto">
            <a:xfrm>
              <a:off x="3472642" y="3916082"/>
              <a:ext cx="75667" cy="107468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80"/>
                <a:gd name="T26" fmla="*/ 56 w 56"/>
                <a:gd name="T27" fmla="*/ 80 h 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1" name="Freeform 799"/>
            <p:cNvSpPr>
              <a:spLocks/>
            </p:cNvSpPr>
            <p:nvPr/>
          </p:nvSpPr>
          <p:spPr bwMode="auto">
            <a:xfrm>
              <a:off x="3472642" y="3916082"/>
              <a:ext cx="75667" cy="107468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80"/>
                <a:gd name="T26" fmla="*/ 56 w 56"/>
                <a:gd name="T27" fmla="*/ 80 h 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2" name="Freeform 800"/>
            <p:cNvSpPr>
              <a:spLocks/>
            </p:cNvSpPr>
            <p:nvPr/>
          </p:nvSpPr>
          <p:spPr bwMode="auto">
            <a:xfrm>
              <a:off x="3483608" y="3465373"/>
              <a:ext cx="64701" cy="74570"/>
            </a:xfrm>
            <a:custGeom>
              <a:avLst/>
              <a:gdLst>
                <a:gd name="T0" fmla="*/ 2147483647 w 48"/>
                <a:gd name="T1" fmla="*/ 2147483647 h 56"/>
                <a:gd name="T2" fmla="*/ 2147483647 w 48"/>
                <a:gd name="T3" fmla="*/ 2147483647 h 56"/>
                <a:gd name="T4" fmla="*/ 2147483647 w 48"/>
                <a:gd name="T5" fmla="*/ 2147483647 h 56"/>
                <a:gd name="T6" fmla="*/ 2147483647 w 48"/>
                <a:gd name="T7" fmla="*/ 2147483647 h 56"/>
                <a:gd name="T8" fmla="*/ 2147483647 w 48"/>
                <a:gd name="T9" fmla="*/ 2147483647 h 56"/>
                <a:gd name="T10" fmla="*/ 2147483647 w 48"/>
                <a:gd name="T11" fmla="*/ 0 h 56"/>
                <a:gd name="T12" fmla="*/ 2147483647 w 48"/>
                <a:gd name="T13" fmla="*/ 2147483647 h 56"/>
                <a:gd name="T14" fmla="*/ 0 w 48"/>
                <a:gd name="T15" fmla="*/ 2147483647 h 56"/>
                <a:gd name="T16" fmla="*/ 2147483647 w 48"/>
                <a:gd name="T17" fmla="*/ 2147483647 h 56"/>
                <a:gd name="T18" fmla="*/ 2147483647 w 48"/>
                <a:gd name="T19" fmla="*/ 2147483647 h 56"/>
                <a:gd name="T20" fmla="*/ 2147483647 w 48"/>
                <a:gd name="T21" fmla="*/ 2147483647 h 56"/>
                <a:gd name="T22" fmla="*/ 2147483647 w 48"/>
                <a:gd name="T23" fmla="*/ 2147483647 h 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8"/>
                <a:gd name="T37" fmla="*/ 0 h 56"/>
                <a:gd name="T38" fmla="*/ 48 w 48"/>
                <a:gd name="T39" fmla="*/ 56 h 5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8" h="56">
                  <a:moveTo>
                    <a:pt x="48" y="56"/>
                  </a:move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3" name="Freeform 801"/>
            <p:cNvSpPr>
              <a:spLocks/>
            </p:cNvSpPr>
            <p:nvPr/>
          </p:nvSpPr>
          <p:spPr bwMode="auto">
            <a:xfrm>
              <a:off x="3225904" y="3367774"/>
              <a:ext cx="225903" cy="194101"/>
            </a:xfrm>
            <a:custGeom>
              <a:avLst/>
              <a:gdLst>
                <a:gd name="T0" fmla="*/ 2147483647 w 168"/>
                <a:gd name="T1" fmla="*/ 2147483647 h 144"/>
                <a:gd name="T2" fmla="*/ 2147483647 w 168"/>
                <a:gd name="T3" fmla="*/ 2147483647 h 144"/>
                <a:gd name="T4" fmla="*/ 2147483647 w 168"/>
                <a:gd name="T5" fmla="*/ 2147483647 h 144"/>
                <a:gd name="T6" fmla="*/ 2147483647 w 168"/>
                <a:gd name="T7" fmla="*/ 2147483647 h 144"/>
                <a:gd name="T8" fmla="*/ 2147483647 w 168"/>
                <a:gd name="T9" fmla="*/ 2147483647 h 144"/>
                <a:gd name="T10" fmla="*/ 2147483647 w 168"/>
                <a:gd name="T11" fmla="*/ 2147483647 h 144"/>
                <a:gd name="T12" fmla="*/ 2147483647 w 168"/>
                <a:gd name="T13" fmla="*/ 2147483647 h 144"/>
                <a:gd name="T14" fmla="*/ 2147483647 w 168"/>
                <a:gd name="T15" fmla="*/ 2147483647 h 144"/>
                <a:gd name="T16" fmla="*/ 2147483647 w 168"/>
                <a:gd name="T17" fmla="*/ 2147483647 h 144"/>
                <a:gd name="T18" fmla="*/ 2147483647 w 168"/>
                <a:gd name="T19" fmla="*/ 2147483647 h 144"/>
                <a:gd name="T20" fmla="*/ 2147483647 w 168"/>
                <a:gd name="T21" fmla="*/ 2147483647 h 144"/>
                <a:gd name="T22" fmla="*/ 2147483647 w 168"/>
                <a:gd name="T23" fmla="*/ 2147483647 h 144"/>
                <a:gd name="T24" fmla="*/ 2147483647 w 168"/>
                <a:gd name="T25" fmla="*/ 0 h 144"/>
                <a:gd name="T26" fmla="*/ 0 w 168"/>
                <a:gd name="T27" fmla="*/ 2147483647 h 144"/>
                <a:gd name="T28" fmla="*/ 0 w 168"/>
                <a:gd name="T29" fmla="*/ 2147483647 h 144"/>
                <a:gd name="T30" fmla="*/ 2147483647 w 168"/>
                <a:gd name="T31" fmla="*/ 2147483647 h 144"/>
                <a:gd name="T32" fmla="*/ 2147483647 w 168"/>
                <a:gd name="T33" fmla="*/ 2147483647 h 144"/>
                <a:gd name="T34" fmla="*/ 2147483647 w 168"/>
                <a:gd name="T35" fmla="*/ 2147483647 h 144"/>
                <a:gd name="T36" fmla="*/ 2147483647 w 168"/>
                <a:gd name="T37" fmla="*/ 2147483647 h 144"/>
                <a:gd name="T38" fmla="*/ 2147483647 w 168"/>
                <a:gd name="T39" fmla="*/ 2147483647 h 144"/>
                <a:gd name="T40" fmla="*/ 2147483647 w 168"/>
                <a:gd name="T41" fmla="*/ 2147483647 h 144"/>
                <a:gd name="T42" fmla="*/ 2147483647 w 168"/>
                <a:gd name="T43" fmla="*/ 2147483647 h 144"/>
                <a:gd name="T44" fmla="*/ 2147483647 w 168"/>
                <a:gd name="T45" fmla="*/ 2147483647 h 144"/>
                <a:gd name="T46" fmla="*/ 2147483647 w 168"/>
                <a:gd name="T47" fmla="*/ 2147483647 h 144"/>
                <a:gd name="T48" fmla="*/ 2147483647 w 168"/>
                <a:gd name="T49" fmla="*/ 2147483647 h 144"/>
                <a:gd name="T50" fmla="*/ 2147483647 w 168"/>
                <a:gd name="T51" fmla="*/ 2147483647 h 144"/>
                <a:gd name="T52" fmla="*/ 2147483647 w 168"/>
                <a:gd name="T53" fmla="*/ 2147483647 h 144"/>
                <a:gd name="T54" fmla="*/ 2147483647 w 168"/>
                <a:gd name="T55" fmla="*/ 2147483647 h 14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8"/>
                <a:gd name="T85" fmla="*/ 0 h 144"/>
                <a:gd name="T86" fmla="*/ 168 w 168"/>
                <a:gd name="T87" fmla="*/ 144 h 14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8" h="144">
                  <a:moveTo>
                    <a:pt x="152" y="88"/>
                  </a:moveTo>
                  <a:lnTo>
                    <a:pt x="144" y="72"/>
                  </a:lnTo>
                  <a:lnTo>
                    <a:pt x="152" y="64"/>
                  </a:lnTo>
                  <a:lnTo>
                    <a:pt x="168" y="48"/>
                  </a:lnTo>
                  <a:lnTo>
                    <a:pt x="152" y="40"/>
                  </a:lnTo>
                  <a:lnTo>
                    <a:pt x="152" y="32"/>
                  </a:lnTo>
                  <a:lnTo>
                    <a:pt x="128" y="24"/>
                  </a:lnTo>
                  <a:lnTo>
                    <a:pt x="88" y="24"/>
                  </a:lnTo>
                  <a:lnTo>
                    <a:pt x="64" y="24"/>
                  </a:lnTo>
                  <a:lnTo>
                    <a:pt x="64" y="16"/>
                  </a:lnTo>
                  <a:lnTo>
                    <a:pt x="40" y="8"/>
                  </a:lnTo>
                  <a:lnTo>
                    <a:pt x="24" y="16"/>
                  </a:lnTo>
                  <a:lnTo>
                    <a:pt x="16" y="0"/>
                  </a:lnTo>
                  <a:lnTo>
                    <a:pt x="0" y="8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48" y="80"/>
                  </a:lnTo>
                  <a:lnTo>
                    <a:pt x="64" y="80"/>
                  </a:lnTo>
                  <a:lnTo>
                    <a:pt x="64" y="88"/>
                  </a:lnTo>
                  <a:lnTo>
                    <a:pt x="72" y="104"/>
                  </a:lnTo>
                  <a:lnTo>
                    <a:pt x="72" y="136"/>
                  </a:lnTo>
                  <a:lnTo>
                    <a:pt x="80" y="144"/>
                  </a:lnTo>
                  <a:lnTo>
                    <a:pt x="120" y="136"/>
                  </a:lnTo>
                  <a:lnTo>
                    <a:pt x="112" y="120"/>
                  </a:lnTo>
                  <a:lnTo>
                    <a:pt x="104" y="104"/>
                  </a:lnTo>
                  <a:lnTo>
                    <a:pt x="136" y="104"/>
                  </a:lnTo>
                  <a:lnTo>
                    <a:pt x="152" y="96"/>
                  </a:lnTo>
                  <a:lnTo>
                    <a:pt x="152" y="88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4" name="Freeform 802"/>
            <p:cNvSpPr>
              <a:spLocks/>
            </p:cNvSpPr>
            <p:nvPr/>
          </p:nvSpPr>
          <p:spPr bwMode="auto">
            <a:xfrm>
              <a:off x="3075667" y="3582710"/>
              <a:ext cx="214937" cy="300473"/>
            </a:xfrm>
            <a:custGeom>
              <a:avLst/>
              <a:gdLst>
                <a:gd name="T0" fmla="*/ 2147483647 w 160"/>
                <a:gd name="T1" fmla="*/ 2147483647 h 224"/>
                <a:gd name="T2" fmla="*/ 2147483647 w 160"/>
                <a:gd name="T3" fmla="*/ 2147483647 h 224"/>
                <a:gd name="T4" fmla="*/ 2147483647 w 160"/>
                <a:gd name="T5" fmla="*/ 2147483647 h 224"/>
                <a:gd name="T6" fmla="*/ 2147483647 w 160"/>
                <a:gd name="T7" fmla="*/ 2147483647 h 224"/>
                <a:gd name="T8" fmla="*/ 2147483647 w 160"/>
                <a:gd name="T9" fmla="*/ 2147483647 h 224"/>
                <a:gd name="T10" fmla="*/ 2147483647 w 160"/>
                <a:gd name="T11" fmla="*/ 2147483647 h 224"/>
                <a:gd name="T12" fmla="*/ 2147483647 w 160"/>
                <a:gd name="T13" fmla="*/ 2147483647 h 224"/>
                <a:gd name="T14" fmla="*/ 2147483647 w 160"/>
                <a:gd name="T15" fmla="*/ 2147483647 h 224"/>
                <a:gd name="T16" fmla="*/ 2147483647 w 160"/>
                <a:gd name="T17" fmla="*/ 2147483647 h 224"/>
                <a:gd name="T18" fmla="*/ 2147483647 w 160"/>
                <a:gd name="T19" fmla="*/ 2147483647 h 224"/>
                <a:gd name="T20" fmla="*/ 2147483647 w 160"/>
                <a:gd name="T21" fmla="*/ 2147483647 h 224"/>
                <a:gd name="T22" fmla="*/ 2147483647 w 160"/>
                <a:gd name="T23" fmla="*/ 2147483647 h 224"/>
                <a:gd name="T24" fmla="*/ 2147483647 w 160"/>
                <a:gd name="T25" fmla="*/ 0 h 224"/>
                <a:gd name="T26" fmla="*/ 2147483647 w 160"/>
                <a:gd name="T27" fmla="*/ 2147483647 h 224"/>
                <a:gd name="T28" fmla="*/ 2147483647 w 160"/>
                <a:gd name="T29" fmla="*/ 2147483647 h 224"/>
                <a:gd name="T30" fmla="*/ 2147483647 w 160"/>
                <a:gd name="T31" fmla="*/ 2147483647 h 224"/>
                <a:gd name="T32" fmla="*/ 2147483647 w 160"/>
                <a:gd name="T33" fmla="*/ 2147483647 h 224"/>
                <a:gd name="T34" fmla="*/ 2147483647 w 160"/>
                <a:gd name="T35" fmla="*/ 2147483647 h 224"/>
                <a:gd name="T36" fmla="*/ 2147483647 w 160"/>
                <a:gd name="T37" fmla="*/ 2147483647 h 224"/>
                <a:gd name="T38" fmla="*/ 0 w 160"/>
                <a:gd name="T39" fmla="*/ 2147483647 h 224"/>
                <a:gd name="T40" fmla="*/ 2147483647 w 160"/>
                <a:gd name="T41" fmla="*/ 2147483647 h 224"/>
                <a:gd name="T42" fmla="*/ 2147483647 w 160"/>
                <a:gd name="T43" fmla="*/ 2147483647 h 224"/>
                <a:gd name="T44" fmla="*/ 2147483647 w 160"/>
                <a:gd name="T45" fmla="*/ 2147483647 h 224"/>
                <a:gd name="T46" fmla="*/ 2147483647 w 160"/>
                <a:gd name="T47" fmla="*/ 2147483647 h 224"/>
                <a:gd name="T48" fmla="*/ 2147483647 w 160"/>
                <a:gd name="T49" fmla="*/ 2147483647 h 224"/>
                <a:gd name="T50" fmla="*/ 2147483647 w 160"/>
                <a:gd name="T51" fmla="*/ 2147483647 h 224"/>
                <a:gd name="T52" fmla="*/ 2147483647 w 160"/>
                <a:gd name="T53" fmla="*/ 2147483647 h 224"/>
                <a:gd name="T54" fmla="*/ 2147483647 w 160"/>
                <a:gd name="T55" fmla="*/ 2147483647 h 224"/>
                <a:gd name="T56" fmla="*/ 2147483647 w 160"/>
                <a:gd name="T57" fmla="*/ 2147483647 h 224"/>
                <a:gd name="T58" fmla="*/ 2147483647 w 160"/>
                <a:gd name="T59" fmla="*/ 2147483647 h 22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60"/>
                <a:gd name="T91" fmla="*/ 0 h 224"/>
                <a:gd name="T92" fmla="*/ 160 w 160"/>
                <a:gd name="T93" fmla="*/ 224 h 22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60" h="224">
                  <a:moveTo>
                    <a:pt x="152" y="136"/>
                  </a:move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5" name="Freeform 803"/>
            <p:cNvSpPr>
              <a:spLocks/>
            </p:cNvSpPr>
            <p:nvPr/>
          </p:nvSpPr>
          <p:spPr bwMode="auto">
            <a:xfrm>
              <a:off x="3483608" y="3465373"/>
              <a:ext cx="64701" cy="74570"/>
            </a:xfrm>
            <a:custGeom>
              <a:avLst/>
              <a:gdLst>
                <a:gd name="T0" fmla="*/ 2147483647 w 48"/>
                <a:gd name="T1" fmla="*/ 2147483647 h 56"/>
                <a:gd name="T2" fmla="*/ 2147483647 w 48"/>
                <a:gd name="T3" fmla="*/ 2147483647 h 56"/>
                <a:gd name="T4" fmla="*/ 2147483647 w 48"/>
                <a:gd name="T5" fmla="*/ 2147483647 h 56"/>
                <a:gd name="T6" fmla="*/ 2147483647 w 48"/>
                <a:gd name="T7" fmla="*/ 2147483647 h 56"/>
                <a:gd name="T8" fmla="*/ 2147483647 w 48"/>
                <a:gd name="T9" fmla="*/ 2147483647 h 56"/>
                <a:gd name="T10" fmla="*/ 2147483647 w 48"/>
                <a:gd name="T11" fmla="*/ 0 h 56"/>
                <a:gd name="T12" fmla="*/ 2147483647 w 48"/>
                <a:gd name="T13" fmla="*/ 2147483647 h 56"/>
                <a:gd name="T14" fmla="*/ 0 w 48"/>
                <a:gd name="T15" fmla="*/ 2147483647 h 56"/>
                <a:gd name="T16" fmla="*/ 2147483647 w 48"/>
                <a:gd name="T17" fmla="*/ 2147483647 h 56"/>
                <a:gd name="T18" fmla="*/ 2147483647 w 48"/>
                <a:gd name="T19" fmla="*/ 2147483647 h 56"/>
                <a:gd name="T20" fmla="*/ 2147483647 w 48"/>
                <a:gd name="T21" fmla="*/ 2147483647 h 56"/>
                <a:gd name="T22" fmla="*/ 2147483647 w 48"/>
                <a:gd name="T23" fmla="*/ 2147483647 h 56"/>
                <a:gd name="T24" fmla="*/ 2147483647 w 48"/>
                <a:gd name="T25" fmla="*/ 2147483647 h 56"/>
                <a:gd name="T26" fmla="*/ 2147483647 w 48"/>
                <a:gd name="T27" fmla="*/ 2147483647 h 56"/>
                <a:gd name="T28" fmla="*/ 2147483647 w 48"/>
                <a:gd name="T29" fmla="*/ 2147483647 h 56"/>
                <a:gd name="T30" fmla="*/ 2147483647 w 48"/>
                <a:gd name="T31" fmla="*/ 2147483647 h 56"/>
                <a:gd name="T32" fmla="*/ 2147483647 w 48"/>
                <a:gd name="T33" fmla="*/ 2147483647 h 56"/>
                <a:gd name="T34" fmla="*/ 2147483647 w 48"/>
                <a:gd name="T35" fmla="*/ 2147483647 h 56"/>
                <a:gd name="T36" fmla="*/ 2147483647 w 48"/>
                <a:gd name="T37" fmla="*/ 0 h 56"/>
                <a:gd name="T38" fmla="*/ 2147483647 w 48"/>
                <a:gd name="T39" fmla="*/ 2147483647 h 56"/>
                <a:gd name="T40" fmla="*/ 0 w 48"/>
                <a:gd name="T41" fmla="*/ 2147483647 h 56"/>
                <a:gd name="T42" fmla="*/ 2147483647 w 48"/>
                <a:gd name="T43" fmla="*/ 2147483647 h 56"/>
                <a:gd name="T44" fmla="*/ 2147483647 w 48"/>
                <a:gd name="T45" fmla="*/ 2147483647 h 56"/>
                <a:gd name="T46" fmla="*/ 2147483647 w 48"/>
                <a:gd name="T47" fmla="*/ 2147483647 h 56"/>
                <a:gd name="T48" fmla="*/ 2147483647 w 48"/>
                <a:gd name="T49" fmla="*/ 2147483647 h 56"/>
                <a:gd name="T50" fmla="*/ 2147483647 w 48"/>
                <a:gd name="T51" fmla="*/ 2147483647 h 56"/>
                <a:gd name="T52" fmla="*/ 2147483647 w 48"/>
                <a:gd name="T53" fmla="*/ 2147483647 h 5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8"/>
                <a:gd name="T82" fmla="*/ 0 h 56"/>
                <a:gd name="T83" fmla="*/ 48 w 48"/>
                <a:gd name="T84" fmla="*/ 56 h 5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8" h="56">
                  <a:moveTo>
                    <a:pt x="48" y="56"/>
                  </a:move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" name="Freeform 804"/>
            <p:cNvSpPr>
              <a:spLocks/>
            </p:cNvSpPr>
            <p:nvPr/>
          </p:nvSpPr>
          <p:spPr bwMode="auto">
            <a:xfrm>
              <a:off x="3075667" y="3582710"/>
              <a:ext cx="214937" cy="300473"/>
            </a:xfrm>
            <a:custGeom>
              <a:avLst/>
              <a:gdLst>
                <a:gd name="T0" fmla="*/ 2147483647 w 160"/>
                <a:gd name="T1" fmla="*/ 2147483647 h 224"/>
                <a:gd name="T2" fmla="*/ 2147483647 w 160"/>
                <a:gd name="T3" fmla="*/ 2147483647 h 224"/>
                <a:gd name="T4" fmla="*/ 2147483647 w 160"/>
                <a:gd name="T5" fmla="*/ 2147483647 h 224"/>
                <a:gd name="T6" fmla="*/ 2147483647 w 160"/>
                <a:gd name="T7" fmla="*/ 2147483647 h 224"/>
                <a:gd name="T8" fmla="*/ 2147483647 w 160"/>
                <a:gd name="T9" fmla="*/ 2147483647 h 224"/>
                <a:gd name="T10" fmla="*/ 2147483647 w 160"/>
                <a:gd name="T11" fmla="*/ 2147483647 h 224"/>
                <a:gd name="T12" fmla="*/ 2147483647 w 160"/>
                <a:gd name="T13" fmla="*/ 2147483647 h 224"/>
                <a:gd name="T14" fmla="*/ 2147483647 w 160"/>
                <a:gd name="T15" fmla="*/ 2147483647 h 224"/>
                <a:gd name="T16" fmla="*/ 2147483647 w 160"/>
                <a:gd name="T17" fmla="*/ 2147483647 h 224"/>
                <a:gd name="T18" fmla="*/ 2147483647 w 160"/>
                <a:gd name="T19" fmla="*/ 2147483647 h 224"/>
                <a:gd name="T20" fmla="*/ 2147483647 w 160"/>
                <a:gd name="T21" fmla="*/ 2147483647 h 224"/>
                <a:gd name="T22" fmla="*/ 2147483647 w 160"/>
                <a:gd name="T23" fmla="*/ 2147483647 h 224"/>
                <a:gd name="T24" fmla="*/ 2147483647 w 160"/>
                <a:gd name="T25" fmla="*/ 2147483647 h 224"/>
                <a:gd name="T26" fmla="*/ 2147483647 w 160"/>
                <a:gd name="T27" fmla="*/ 0 h 224"/>
                <a:gd name="T28" fmla="*/ 2147483647 w 160"/>
                <a:gd name="T29" fmla="*/ 0 h 224"/>
                <a:gd name="T30" fmla="*/ 2147483647 w 160"/>
                <a:gd name="T31" fmla="*/ 2147483647 h 224"/>
                <a:gd name="T32" fmla="*/ 2147483647 w 160"/>
                <a:gd name="T33" fmla="*/ 2147483647 h 224"/>
                <a:gd name="T34" fmla="*/ 2147483647 w 160"/>
                <a:gd name="T35" fmla="*/ 2147483647 h 224"/>
                <a:gd name="T36" fmla="*/ 2147483647 w 160"/>
                <a:gd name="T37" fmla="*/ 2147483647 h 224"/>
                <a:gd name="T38" fmla="*/ 2147483647 w 160"/>
                <a:gd name="T39" fmla="*/ 2147483647 h 224"/>
                <a:gd name="T40" fmla="*/ 2147483647 w 160"/>
                <a:gd name="T41" fmla="*/ 2147483647 h 224"/>
                <a:gd name="T42" fmla="*/ 0 w 160"/>
                <a:gd name="T43" fmla="*/ 2147483647 h 224"/>
                <a:gd name="T44" fmla="*/ 2147483647 w 160"/>
                <a:gd name="T45" fmla="*/ 2147483647 h 224"/>
                <a:gd name="T46" fmla="*/ 2147483647 w 160"/>
                <a:gd name="T47" fmla="*/ 2147483647 h 224"/>
                <a:gd name="T48" fmla="*/ 2147483647 w 160"/>
                <a:gd name="T49" fmla="*/ 2147483647 h 224"/>
                <a:gd name="T50" fmla="*/ 2147483647 w 160"/>
                <a:gd name="T51" fmla="*/ 2147483647 h 224"/>
                <a:gd name="T52" fmla="*/ 2147483647 w 160"/>
                <a:gd name="T53" fmla="*/ 2147483647 h 224"/>
                <a:gd name="T54" fmla="*/ 2147483647 w 160"/>
                <a:gd name="T55" fmla="*/ 2147483647 h 224"/>
                <a:gd name="T56" fmla="*/ 2147483647 w 160"/>
                <a:gd name="T57" fmla="*/ 2147483647 h 224"/>
                <a:gd name="T58" fmla="*/ 2147483647 w 160"/>
                <a:gd name="T59" fmla="*/ 2147483647 h 224"/>
                <a:gd name="T60" fmla="*/ 2147483647 w 160"/>
                <a:gd name="T61" fmla="*/ 2147483647 h 224"/>
                <a:gd name="T62" fmla="*/ 2147483647 w 160"/>
                <a:gd name="T63" fmla="*/ 2147483647 h 224"/>
                <a:gd name="T64" fmla="*/ 2147483647 w 160"/>
                <a:gd name="T65" fmla="*/ 2147483647 h 224"/>
                <a:gd name="T66" fmla="*/ 2147483647 w 160"/>
                <a:gd name="T67" fmla="*/ 2147483647 h 224"/>
                <a:gd name="T68" fmla="*/ 2147483647 w 160"/>
                <a:gd name="T69" fmla="*/ 2147483647 h 224"/>
                <a:gd name="T70" fmla="*/ 2147483647 w 160"/>
                <a:gd name="T71" fmla="*/ 2147483647 h 224"/>
                <a:gd name="T72" fmla="*/ 2147483647 w 160"/>
                <a:gd name="T73" fmla="*/ 2147483647 h 224"/>
                <a:gd name="T74" fmla="*/ 2147483647 w 160"/>
                <a:gd name="T75" fmla="*/ 2147483647 h 224"/>
                <a:gd name="T76" fmla="*/ 2147483647 w 160"/>
                <a:gd name="T77" fmla="*/ 2147483647 h 224"/>
                <a:gd name="T78" fmla="*/ 2147483647 w 160"/>
                <a:gd name="T79" fmla="*/ 2147483647 h 224"/>
                <a:gd name="T80" fmla="*/ 2147483647 w 160"/>
                <a:gd name="T81" fmla="*/ 2147483647 h 224"/>
                <a:gd name="T82" fmla="*/ 2147483647 w 160"/>
                <a:gd name="T83" fmla="*/ 2147483647 h 224"/>
                <a:gd name="T84" fmla="*/ 2147483647 w 160"/>
                <a:gd name="T85" fmla="*/ 2147483647 h 224"/>
                <a:gd name="T86" fmla="*/ 2147483647 w 160"/>
                <a:gd name="T87" fmla="*/ 2147483647 h 224"/>
                <a:gd name="T88" fmla="*/ 2147483647 w 160"/>
                <a:gd name="T89" fmla="*/ 0 h 224"/>
                <a:gd name="T90" fmla="*/ 2147483647 w 160"/>
                <a:gd name="T91" fmla="*/ 0 h 224"/>
                <a:gd name="T92" fmla="*/ 2147483647 w 160"/>
                <a:gd name="T93" fmla="*/ 2147483647 h 224"/>
                <a:gd name="T94" fmla="*/ 2147483647 w 160"/>
                <a:gd name="T95" fmla="*/ 2147483647 h 224"/>
                <a:gd name="T96" fmla="*/ 2147483647 w 160"/>
                <a:gd name="T97" fmla="*/ 2147483647 h 224"/>
                <a:gd name="T98" fmla="*/ 2147483647 w 160"/>
                <a:gd name="T99" fmla="*/ 2147483647 h 224"/>
                <a:gd name="T100" fmla="*/ 2147483647 w 160"/>
                <a:gd name="T101" fmla="*/ 2147483647 h 224"/>
                <a:gd name="T102" fmla="*/ 2147483647 w 160"/>
                <a:gd name="T103" fmla="*/ 2147483647 h 224"/>
                <a:gd name="T104" fmla="*/ 0 w 160"/>
                <a:gd name="T105" fmla="*/ 2147483647 h 224"/>
                <a:gd name="T106" fmla="*/ 2147483647 w 160"/>
                <a:gd name="T107" fmla="*/ 2147483647 h 224"/>
                <a:gd name="T108" fmla="*/ 2147483647 w 160"/>
                <a:gd name="T109" fmla="*/ 2147483647 h 224"/>
                <a:gd name="T110" fmla="*/ 2147483647 w 160"/>
                <a:gd name="T111" fmla="*/ 2147483647 h 224"/>
                <a:gd name="T112" fmla="*/ 2147483647 w 160"/>
                <a:gd name="T113" fmla="*/ 2147483647 h 224"/>
                <a:gd name="T114" fmla="*/ 2147483647 w 160"/>
                <a:gd name="T115" fmla="*/ 2147483647 h 224"/>
                <a:gd name="T116" fmla="*/ 2147483647 w 160"/>
                <a:gd name="T117" fmla="*/ 2147483647 h 224"/>
                <a:gd name="T118" fmla="*/ 2147483647 w 160"/>
                <a:gd name="T119" fmla="*/ 2147483647 h 224"/>
                <a:gd name="T120" fmla="*/ 2147483647 w 160"/>
                <a:gd name="T121" fmla="*/ 2147483647 h 224"/>
                <a:gd name="T122" fmla="*/ 2147483647 w 160"/>
                <a:gd name="T123" fmla="*/ 2147483647 h 224"/>
                <a:gd name="T124" fmla="*/ 2147483647 w 160"/>
                <a:gd name="T125" fmla="*/ 2147483647 h 22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0"/>
                <a:gd name="T190" fmla="*/ 0 h 224"/>
                <a:gd name="T191" fmla="*/ 160 w 160"/>
                <a:gd name="T192" fmla="*/ 224 h 22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0" h="224">
                  <a:moveTo>
                    <a:pt x="152" y="136"/>
                  </a:moveTo>
                  <a:lnTo>
                    <a:pt x="152" y="136"/>
                  </a:ln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7" name="Freeform 805"/>
            <p:cNvSpPr>
              <a:spLocks/>
            </p:cNvSpPr>
            <p:nvPr/>
          </p:nvSpPr>
          <p:spPr bwMode="auto">
            <a:xfrm>
              <a:off x="3097599" y="3550909"/>
              <a:ext cx="85536" cy="107468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2147483647 w 64"/>
                <a:gd name="T11" fmla="*/ 2147483647 h 80"/>
                <a:gd name="T12" fmla="*/ 2147483647 w 64"/>
                <a:gd name="T13" fmla="*/ 0 h 80"/>
                <a:gd name="T14" fmla="*/ 2147483647 w 64"/>
                <a:gd name="T15" fmla="*/ 2147483647 h 80"/>
                <a:gd name="T16" fmla="*/ 0 w 64"/>
                <a:gd name="T17" fmla="*/ 2147483647 h 80"/>
                <a:gd name="T18" fmla="*/ 2147483647 w 64"/>
                <a:gd name="T19" fmla="*/ 2147483647 h 80"/>
                <a:gd name="T20" fmla="*/ 0 w 64"/>
                <a:gd name="T21" fmla="*/ 2147483647 h 80"/>
                <a:gd name="T22" fmla="*/ 0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16" y="80"/>
                  </a:moveTo>
                  <a:lnTo>
                    <a:pt x="32" y="64"/>
                  </a:lnTo>
                  <a:lnTo>
                    <a:pt x="40" y="56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8" name="Freeform 806"/>
            <p:cNvSpPr>
              <a:spLocks/>
            </p:cNvSpPr>
            <p:nvPr/>
          </p:nvSpPr>
          <p:spPr bwMode="auto">
            <a:xfrm>
              <a:off x="2947363" y="3304170"/>
              <a:ext cx="96502" cy="42768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0 h 32"/>
                <a:gd name="T6" fmla="*/ 0 w 72"/>
                <a:gd name="T7" fmla="*/ 2147483647 h 32"/>
                <a:gd name="T8" fmla="*/ 0 w 72"/>
                <a:gd name="T9" fmla="*/ 2147483647 h 32"/>
                <a:gd name="T10" fmla="*/ 2147483647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2"/>
                <a:gd name="T25" fmla="*/ 0 h 32"/>
                <a:gd name="T26" fmla="*/ 72 w 72"/>
                <a:gd name="T27" fmla="*/ 32 h 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2" h="32">
                  <a:moveTo>
                    <a:pt x="72" y="8"/>
                  </a:moveTo>
                  <a:lnTo>
                    <a:pt x="32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16" y="32"/>
                  </a:lnTo>
                  <a:lnTo>
                    <a:pt x="48" y="24"/>
                  </a:lnTo>
                  <a:lnTo>
                    <a:pt x="72" y="8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9" name="Freeform 807"/>
            <p:cNvSpPr>
              <a:spLocks/>
            </p:cNvSpPr>
            <p:nvPr/>
          </p:nvSpPr>
          <p:spPr bwMode="auto">
            <a:xfrm>
              <a:off x="2893629" y="3271271"/>
              <a:ext cx="74570" cy="64701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0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0 w 56"/>
                <a:gd name="T15" fmla="*/ 2147483647 h 48"/>
                <a:gd name="T16" fmla="*/ 0 w 56"/>
                <a:gd name="T17" fmla="*/ 2147483647 h 48"/>
                <a:gd name="T18" fmla="*/ 0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56" y="24"/>
                  </a:moveTo>
                  <a:lnTo>
                    <a:pt x="40" y="16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24" y="24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0" y="48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0" y="32"/>
                  </a:lnTo>
                  <a:lnTo>
                    <a:pt x="56" y="24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0" name="Freeform 808"/>
            <p:cNvSpPr>
              <a:spLocks/>
            </p:cNvSpPr>
            <p:nvPr/>
          </p:nvSpPr>
          <p:spPr bwMode="auto">
            <a:xfrm>
              <a:off x="2474721" y="2992731"/>
              <a:ext cx="515410" cy="332275"/>
            </a:xfrm>
            <a:custGeom>
              <a:avLst/>
              <a:gdLst>
                <a:gd name="T0" fmla="*/ 2147483647 w 384"/>
                <a:gd name="T1" fmla="*/ 2147483647 h 248"/>
                <a:gd name="T2" fmla="*/ 2147483647 w 384"/>
                <a:gd name="T3" fmla="*/ 2147483647 h 248"/>
                <a:gd name="T4" fmla="*/ 2147483647 w 384"/>
                <a:gd name="T5" fmla="*/ 2147483647 h 248"/>
                <a:gd name="T6" fmla="*/ 2147483647 w 384"/>
                <a:gd name="T7" fmla="*/ 2147483647 h 248"/>
                <a:gd name="T8" fmla="*/ 2147483647 w 384"/>
                <a:gd name="T9" fmla="*/ 2147483647 h 248"/>
                <a:gd name="T10" fmla="*/ 2147483647 w 384"/>
                <a:gd name="T11" fmla="*/ 2147483647 h 248"/>
                <a:gd name="T12" fmla="*/ 2147483647 w 384"/>
                <a:gd name="T13" fmla="*/ 2147483647 h 248"/>
                <a:gd name="T14" fmla="*/ 2147483647 w 384"/>
                <a:gd name="T15" fmla="*/ 2147483647 h 248"/>
                <a:gd name="T16" fmla="*/ 2147483647 w 384"/>
                <a:gd name="T17" fmla="*/ 2147483647 h 248"/>
                <a:gd name="T18" fmla="*/ 2147483647 w 384"/>
                <a:gd name="T19" fmla="*/ 2147483647 h 248"/>
                <a:gd name="T20" fmla="*/ 2147483647 w 384"/>
                <a:gd name="T21" fmla="*/ 2147483647 h 248"/>
                <a:gd name="T22" fmla="*/ 2147483647 w 384"/>
                <a:gd name="T23" fmla="*/ 2147483647 h 248"/>
                <a:gd name="T24" fmla="*/ 2147483647 w 384"/>
                <a:gd name="T25" fmla="*/ 2147483647 h 248"/>
                <a:gd name="T26" fmla="*/ 2147483647 w 384"/>
                <a:gd name="T27" fmla="*/ 2147483647 h 248"/>
                <a:gd name="T28" fmla="*/ 2147483647 w 384"/>
                <a:gd name="T29" fmla="*/ 2147483647 h 248"/>
                <a:gd name="T30" fmla="*/ 2147483647 w 384"/>
                <a:gd name="T31" fmla="*/ 2147483647 h 248"/>
                <a:gd name="T32" fmla="*/ 2147483647 w 384"/>
                <a:gd name="T33" fmla="*/ 2147483647 h 248"/>
                <a:gd name="T34" fmla="*/ 2147483647 w 384"/>
                <a:gd name="T35" fmla="*/ 2147483647 h 248"/>
                <a:gd name="T36" fmla="*/ 2147483647 w 384"/>
                <a:gd name="T37" fmla="*/ 2147483647 h 248"/>
                <a:gd name="T38" fmla="*/ 2147483647 w 384"/>
                <a:gd name="T39" fmla="*/ 2147483647 h 248"/>
                <a:gd name="T40" fmla="*/ 2147483647 w 384"/>
                <a:gd name="T41" fmla="*/ 2147483647 h 248"/>
                <a:gd name="T42" fmla="*/ 2147483647 w 384"/>
                <a:gd name="T43" fmla="*/ 2147483647 h 248"/>
                <a:gd name="T44" fmla="*/ 2147483647 w 384"/>
                <a:gd name="T45" fmla="*/ 2147483647 h 248"/>
                <a:gd name="T46" fmla="*/ 2147483647 w 384"/>
                <a:gd name="T47" fmla="*/ 0 h 248"/>
                <a:gd name="T48" fmla="*/ 0 w 384"/>
                <a:gd name="T49" fmla="*/ 0 h 248"/>
                <a:gd name="T50" fmla="*/ 2147483647 w 384"/>
                <a:gd name="T51" fmla="*/ 2147483647 h 248"/>
                <a:gd name="T52" fmla="*/ 2147483647 w 384"/>
                <a:gd name="T53" fmla="*/ 2147483647 h 248"/>
                <a:gd name="T54" fmla="*/ 2147483647 w 384"/>
                <a:gd name="T55" fmla="*/ 2147483647 h 248"/>
                <a:gd name="T56" fmla="*/ 2147483647 w 384"/>
                <a:gd name="T57" fmla="*/ 2147483647 h 248"/>
                <a:gd name="T58" fmla="*/ 2147483647 w 384"/>
                <a:gd name="T59" fmla="*/ 2147483647 h 248"/>
                <a:gd name="T60" fmla="*/ 2147483647 w 384"/>
                <a:gd name="T61" fmla="*/ 2147483647 h 248"/>
                <a:gd name="T62" fmla="*/ 2147483647 w 384"/>
                <a:gd name="T63" fmla="*/ 2147483647 h 248"/>
                <a:gd name="T64" fmla="*/ 2147483647 w 384"/>
                <a:gd name="T65" fmla="*/ 2147483647 h 248"/>
                <a:gd name="T66" fmla="*/ 2147483647 w 384"/>
                <a:gd name="T67" fmla="*/ 2147483647 h 248"/>
                <a:gd name="T68" fmla="*/ 2147483647 w 384"/>
                <a:gd name="T69" fmla="*/ 2147483647 h 248"/>
                <a:gd name="T70" fmla="*/ 2147483647 w 384"/>
                <a:gd name="T71" fmla="*/ 2147483647 h 248"/>
                <a:gd name="T72" fmla="*/ 2147483647 w 384"/>
                <a:gd name="T73" fmla="*/ 2147483647 h 248"/>
                <a:gd name="T74" fmla="*/ 2147483647 w 384"/>
                <a:gd name="T75" fmla="*/ 2147483647 h 248"/>
                <a:gd name="T76" fmla="*/ 2147483647 w 384"/>
                <a:gd name="T77" fmla="*/ 2147483647 h 248"/>
                <a:gd name="T78" fmla="*/ 2147483647 w 384"/>
                <a:gd name="T79" fmla="*/ 2147483647 h 248"/>
                <a:gd name="T80" fmla="*/ 2147483647 w 384"/>
                <a:gd name="T81" fmla="*/ 2147483647 h 248"/>
                <a:gd name="T82" fmla="*/ 2147483647 w 384"/>
                <a:gd name="T83" fmla="*/ 2147483647 h 248"/>
                <a:gd name="T84" fmla="*/ 2147483647 w 384"/>
                <a:gd name="T85" fmla="*/ 2147483647 h 248"/>
                <a:gd name="T86" fmla="*/ 2147483647 w 384"/>
                <a:gd name="T87" fmla="*/ 2147483647 h 248"/>
                <a:gd name="T88" fmla="*/ 2147483647 w 384"/>
                <a:gd name="T89" fmla="*/ 2147483647 h 248"/>
                <a:gd name="T90" fmla="*/ 2147483647 w 384"/>
                <a:gd name="T91" fmla="*/ 2147483647 h 248"/>
                <a:gd name="T92" fmla="*/ 2147483647 w 384"/>
                <a:gd name="T93" fmla="*/ 2147483647 h 248"/>
                <a:gd name="T94" fmla="*/ 2147483647 w 384"/>
                <a:gd name="T95" fmla="*/ 2147483647 h 248"/>
                <a:gd name="T96" fmla="*/ 2147483647 w 384"/>
                <a:gd name="T97" fmla="*/ 2147483647 h 248"/>
                <a:gd name="T98" fmla="*/ 2147483647 w 384"/>
                <a:gd name="T99" fmla="*/ 2147483647 h 248"/>
                <a:gd name="T100" fmla="*/ 2147483647 w 384"/>
                <a:gd name="T101" fmla="*/ 2147483647 h 248"/>
                <a:gd name="T102" fmla="*/ 2147483647 w 384"/>
                <a:gd name="T103" fmla="*/ 2147483647 h 248"/>
                <a:gd name="T104" fmla="*/ 2147483647 w 384"/>
                <a:gd name="T105" fmla="*/ 2147483647 h 248"/>
                <a:gd name="T106" fmla="*/ 2147483647 w 384"/>
                <a:gd name="T107" fmla="*/ 2147483647 h 248"/>
                <a:gd name="T108" fmla="*/ 2147483647 w 384"/>
                <a:gd name="T109" fmla="*/ 2147483647 h 24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84"/>
                <a:gd name="T166" fmla="*/ 0 h 248"/>
                <a:gd name="T167" fmla="*/ 384 w 384"/>
                <a:gd name="T168" fmla="*/ 248 h 24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84" h="248">
                  <a:moveTo>
                    <a:pt x="320" y="232"/>
                  </a:moveTo>
                  <a:lnTo>
                    <a:pt x="336" y="232"/>
                  </a:lnTo>
                  <a:lnTo>
                    <a:pt x="328" y="216"/>
                  </a:lnTo>
                  <a:lnTo>
                    <a:pt x="336" y="208"/>
                  </a:lnTo>
                  <a:lnTo>
                    <a:pt x="352" y="208"/>
                  </a:lnTo>
                  <a:lnTo>
                    <a:pt x="360" y="200"/>
                  </a:lnTo>
                  <a:lnTo>
                    <a:pt x="376" y="192"/>
                  </a:lnTo>
                  <a:lnTo>
                    <a:pt x="384" y="160"/>
                  </a:lnTo>
                  <a:lnTo>
                    <a:pt x="336" y="168"/>
                  </a:lnTo>
                  <a:lnTo>
                    <a:pt x="312" y="192"/>
                  </a:lnTo>
                  <a:lnTo>
                    <a:pt x="280" y="200"/>
                  </a:lnTo>
                  <a:lnTo>
                    <a:pt x="248" y="160"/>
                  </a:lnTo>
                  <a:lnTo>
                    <a:pt x="248" y="104"/>
                  </a:lnTo>
                  <a:lnTo>
                    <a:pt x="256" y="96"/>
                  </a:lnTo>
                  <a:lnTo>
                    <a:pt x="232" y="88"/>
                  </a:lnTo>
                  <a:lnTo>
                    <a:pt x="216" y="72"/>
                  </a:lnTo>
                  <a:lnTo>
                    <a:pt x="208" y="56"/>
                  </a:lnTo>
                  <a:lnTo>
                    <a:pt x="192" y="40"/>
                  </a:lnTo>
                  <a:lnTo>
                    <a:pt x="168" y="48"/>
                  </a:lnTo>
                  <a:lnTo>
                    <a:pt x="136" y="16"/>
                  </a:lnTo>
                  <a:lnTo>
                    <a:pt x="112" y="8"/>
                  </a:lnTo>
                  <a:lnTo>
                    <a:pt x="104" y="16"/>
                  </a:lnTo>
                  <a:lnTo>
                    <a:pt x="72" y="16"/>
                  </a:lnTo>
                  <a:lnTo>
                    <a:pt x="32" y="0"/>
                  </a:lnTo>
                  <a:lnTo>
                    <a:pt x="0" y="0"/>
                  </a:lnTo>
                  <a:lnTo>
                    <a:pt x="24" y="48"/>
                  </a:lnTo>
                  <a:lnTo>
                    <a:pt x="40" y="72"/>
                  </a:lnTo>
                  <a:lnTo>
                    <a:pt x="32" y="80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80" y="128"/>
                  </a:lnTo>
                  <a:lnTo>
                    <a:pt x="96" y="144"/>
                  </a:lnTo>
                  <a:lnTo>
                    <a:pt x="96" y="128"/>
                  </a:lnTo>
                  <a:lnTo>
                    <a:pt x="80" y="120"/>
                  </a:lnTo>
                  <a:lnTo>
                    <a:pt x="64" y="80"/>
                  </a:lnTo>
                  <a:lnTo>
                    <a:pt x="40" y="40"/>
                  </a:lnTo>
                  <a:lnTo>
                    <a:pt x="32" y="16"/>
                  </a:lnTo>
                  <a:lnTo>
                    <a:pt x="48" y="24"/>
                  </a:lnTo>
                  <a:lnTo>
                    <a:pt x="72" y="64"/>
                  </a:lnTo>
                  <a:lnTo>
                    <a:pt x="80" y="80"/>
                  </a:lnTo>
                  <a:lnTo>
                    <a:pt x="96" y="88"/>
                  </a:lnTo>
                  <a:lnTo>
                    <a:pt x="96" y="104"/>
                  </a:lnTo>
                  <a:lnTo>
                    <a:pt x="112" y="112"/>
                  </a:lnTo>
                  <a:lnTo>
                    <a:pt x="120" y="120"/>
                  </a:lnTo>
                  <a:lnTo>
                    <a:pt x="144" y="144"/>
                  </a:lnTo>
                  <a:lnTo>
                    <a:pt x="144" y="168"/>
                  </a:lnTo>
                  <a:lnTo>
                    <a:pt x="144" y="184"/>
                  </a:lnTo>
                  <a:lnTo>
                    <a:pt x="200" y="216"/>
                  </a:lnTo>
                  <a:lnTo>
                    <a:pt x="224" y="224"/>
                  </a:lnTo>
                  <a:lnTo>
                    <a:pt x="264" y="240"/>
                  </a:lnTo>
                  <a:lnTo>
                    <a:pt x="280" y="232"/>
                  </a:lnTo>
                  <a:lnTo>
                    <a:pt x="288" y="232"/>
                  </a:lnTo>
                  <a:lnTo>
                    <a:pt x="312" y="248"/>
                  </a:lnTo>
                  <a:lnTo>
                    <a:pt x="312" y="240"/>
                  </a:lnTo>
                  <a:lnTo>
                    <a:pt x="320" y="232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1" name="Freeform 809"/>
            <p:cNvSpPr>
              <a:spLocks/>
            </p:cNvSpPr>
            <p:nvPr/>
          </p:nvSpPr>
          <p:spPr bwMode="auto">
            <a:xfrm>
              <a:off x="3097599" y="3550909"/>
              <a:ext cx="85536" cy="107468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2147483647 w 64"/>
                <a:gd name="T11" fmla="*/ 2147483647 h 80"/>
                <a:gd name="T12" fmla="*/ 2147483647 w 64"/>
                <a:gd name="T13" fmla="*/ 0 h 80"/>
                <a:gd name="T14" fmla="*/ 2147483647 w 64"/>
                <a:gd name="T15" fmla="*/ 2147483647 h 80"/>
                <a:gd name="T16" fmla="*/ 0 w 64"/>
                <a:gd name="T17" fmla="*/ 2147483647 h 80"/>
                <a:gd name="T18" fmla="*/ 2147483647 w 64"/>
                <a:gd name="T19" fmla="*/ 2147483647 h 80"/>
                <a:gd name="T20" fmla="*/ 0 w 64"/>
                <a:gd name="T21" fmla="*/ 2147483647 h 80"/>
                <a:gd name="T22" fmla="*/ 0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16" y="80"/>
                  </a:moveTo>
                  <a:lnTo>
                    <a:pt x="32" y="64"/>
                  </a:lnTo>
                  <a:lnTo>
                    <a:pt x="40" y="56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2" name="Freeform 810"/>
            <p:cNvSpPr>
              <a:spLocks/>
            </p:cNvSpPr>
            <p:nvPr/>
          </p:nvSpPr>
          <p:spPr bwMode="auto">
            <a:xfrm>
              <a:off x="2474721" y="2992731"/>
              <a:ext cx="515410" cy="332275"/>
            </a:xfrm>
            <a:custGeom>
              <a:avLst/>
              <a:gdLst>
                <a:gd name="T0" fmla="*/ 2147483647 w 384"/>
                <a:gd name="T1" fmla="*/ 2147483647 h 248"/>
                <a:gd name="T2" fmla="*/ 2147483647 w 384"/>
                <a:gd name="T3" fmla="*/ 2147483647 h 248"/>
                <a:gd name="T4" fmla="*/ 2147483647 w 384"/>
                <a:gd name="T5" fmla="*/ 2147483647 h 248"/>
                <a:gd name="T6" fmla="*/ 2147483647 w 384"/>
                <a:gd name="T7" fmla="*/ 2147483647 h 248"/>
                <a:gd name="T8" fmla="*/ 2147483647 w 384"/>
                <a:gd name="T9" fmla="*/ 2147483647 h 248"/>
                <a:gd name="T10" fmla="*/ 2147483647 w 384"/>
                <a:gd name="T11" fmla="*/ 2147483647 h 248"/>
                <a:gd name="T12" fmla="*/ 2147483647 w 384"/>
                <a:gd name="T13" fmla="*/ 2147483647 h 248"/>
                <a:gd name="T14" fmla="*/ 2147483647 w 384"/>
                <a:gd name="T15" fmla="*/ 2147483647 h 248"/>
                <a:gd name="T16" fmla="*/ 2147483647 w 384"/>
                <a:gd name="T17" fmla="*/ 2147483647 h 248"/>
                <a:gd name="T18" fmla="*/ 2147483647 w 384"/>
                <a:gd name="T19" fmla="*/ 2147483647 h 248"/>
                <a:gd name="T20" fmla="*/ 2147483647 w 384"/>
                <a:gd name="T21" fmla="*/ 2147483647 h 248"/>
                <a:gd name="T22" fmla="*/ 2147483647 w 384"/>
                <a:gd name="T23" fmla="*/ 2147483647 h 248"/>
                <a:gd name="T24" fmla="*/ 2147483647 w 384"/>
                <a:gd name="T25" fmla="*/ 2147483647 h 248"/>
                <a:gd name="T26" fmla="*/ 2147483647 w 384"/>
                <a:gd name="T27" fmla="*/ 2147483647 h 248"/>
                <a:gd name="T28" fmla="*/ 2147483647 w 384"/>
                <a:gd name="T29" fmla="*/ 2147483647 h 248"/>
                <a:gd name="T30" fmla="*/ 2147483647 w 384"/>
                <a:gd name="T31" fmla="*/ 2147483647 h 248"/>
                <a:gd name="T32" fmla="*/ 2147483647 w 384"/>
                <a:gd name="T33" fmla="*/ 2147483647 h 248"/>
                <a:gd name="T34" fmla="*/ 2147483647 w 384"/>
                <a:gd name="T35" fmla="*/ 2147483647 h 248"/>
                <a:gd name="T36" fmla="*/ 2147483647 w 384"/>
                <a:gd name="T37" fmla="*/ 2147483647 h 248"/>
                <a:gd name="T38" fmla="*/ 2147483647 w 384"/>
                <a:gd name="T39" fmla="*/ 2147483647 h 248"/>
                <a:gd name="T40" fmla="*/ 2147483647 w 384"/>
                <a:gd name="T41" fmla="*/ 2147483647 h 248"/>
                <a:gd name="T42" fmla="*/ 2147483647 w 384"/>
                <a:gd name="T43" fmla="*/ 2147483647 h 248"/>
                <a:gd name="T44" fmla="*/ 2147483647 w 384"/>
                <a:gd name="T45" fmla="*/ 2147483647 h 248"/>
                <a:gd name="T46" fmla="*/ 2147483647 w 384"/>
                <a:gd name="T47" fmla="*/ 2147483647 h 248"/>
                <a:gd name="T48" fmla="*/ 2147483647 w 384"/>
                <a:gd name="T49" fmla="*/ 0 h 248"/>
                <a:gd name="T50" fmla="*/ 0 w 384"/>
                <a:gd name="T51" fmla="*/ 0 h 248"/>
                <a:gd name="T52" fmla="*/ 2147483647 w 384"/>
                <a:gd name="T53" fmla="*/ 2147483647 h 248"/>
                <a:gd name="T54" fmla="*/ 2147483647 w 384"/>
                <a:gd name="T55" fmla="*/ 2147483647 h 248"/>
                <a:gd name="T56" fmla="*/ 2147483647 w 384"/>
                <a:gd name="T57" fmla="*/ 2147483647 h 248"/>
                <a:gd name="T58" fmla="*/ 2147483647 w 384"/>
                <a:gd name="T59" fmla="*/ 2147483647 h 248"/>
                <a:gd name="T60" fmla="*/ 2147483647 w 384"/>
                <a:gd name="T61" fmla="*/ 2147483647 h 248"/>
                <a:gd name="T62" fmla="*/ 2147483647 w 384"/>
                <a:gd name="T63" fmla="*/ 2147483647 h 248"/>
                <a:gd name="T64" fmla="*/ 2147483647 w 384"/>
                <a:gd name="T65" fmla="*/ 2147483647 h 248"/>
                <a:gd name="T66" fmla="*/ 2147483647 w 384"/>
                <a:gd name="T67" fmla="*/ 2147483647 h 248"/>
                <a:gd name="T68" fmla="*/ 2147483647 w 384"/>
                <a:gd name="T69" fmla="*/ 2147483647 h 248"/>
                <a:gd name="T70" fmla="*/ 2147483647 w 384"/>
                <a:gd name="T71" fmla="*/ 2147483647 h 248"/>
                <a:gd name="T72" fmla="*/ 2147483647 w 384"/>
                <a:gd name="T73" fmla="*/ 2147483647 h 248"/>
                <a:gd name="T74" fmla="*/ 2147483647 w 384"/>
                <a:gd name="T75" fmla="*/ 2147483647 h 248"/>
                <a:gd name="T76" fmla="*/ 2147483647 w 384"/>
                <a:gd name="T77" fmla="*/ 2147483647 h 248"/>
                <a:gd name="T78" fmla="*/ 2147483647 w 384"/>
                <a:gd name="T79" fmla="*/ 2147483647 h 248"/>
                <a:gd name="T80" fmla="*/ 2147483647 w 384"/>
                <a:gd name="T81" fmla="*/ 2147483647 h 248"/>
                <a:gd name="T82" fmla="*/ 2147483647 w 384"/>
                <a:gd name="T83" fmla="*/ 2147483647 h 248"/>
                <a:gd name="T84" fmla="*/ 2147483647 w 384"/>
                <a:gd name="T85" fmla="*/ 2147483647 h 248"/>
                <a:gd name="T86" fmla="*/ 2147483647 w 384"/>
                <a:gd name="T87" fmla="*/ 2147483647 h 248"/>
                <a:gd name="T88" fmla="*/ 2147483647 w 384"/>
                <a:gd name="T89" fmla="*/ 2147483647 h 248"/>
                <a:gd name="T90" fmla="*/ 2147483647 w 384"/>
                <a:gd name="T91" fmla="*/ 2147483647 h 248"/>
                <a:gd name="T92" fmla="*/ 2147483647 w 384"/>
                <a:gd name="T93" fmla="*/ 2147483647 h 248"/>
                <a:gd name="T94" fmla="*/ 2147483647 w 384"/>
                <a:gd name="T95" fmla="*/ 2147483647 h 248"/>
                <a:gd name="T96" fmla="*/ 2147483647 w 384"/>
                <a:gd name="T97" fmla="*/ 2147483647 h 248"/>
                <a:gd name="T98" fmla="*/ 2147483647 w 384"/>
                <a:gd name="T99" fmla="*/ 2147483647 h 248"/>
                <a:gd name="T100" fmla="*/ 2147483647 w 384"/>
                <a:gd name="T101" fmla="*/ 2147483647 h 248"/>
                <a:gd name="T102" fmla="*/ 2147483647 w 384"/>
                <a:gd name="T103" fmla="*/ 2147483647 h 248"/>
                <a:gd name="T104" fmla="*/ 2147483647 w 384"/>
                <a:gd name="T105" fmla="*/ 2147483647 h 248"/>
                <a:gd name="T106" fmla="*/ 2147483647 w 384"/>
                <a:gd name="T107" fmla="*/ 2147483647 h 248"/>
                <a:gd name="T108" fmla="*/ 2147483647 w 384"/>
                <a:gd name="T109" fmla="*/ 2147483647 h 248"/>
                <a:gd name="T110" fmla="*/ 2147483647 w 384"/>
                <a:gd name="T111" fmla="*/ 2147483647 h 24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84"/>
                <a:gd name="T169" fmla="*/ 0 h 248"/>
                <a:gd name="T170" fmla="*/ 384 w 384"/>
                <a:gd name="T171" fmla="*/ 248 h 24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84" h="248">
                  <a:moveTo>
                    <a:pt x="320" y="232"/>
                  </a:moveTo>
                  <a:lnTo>
                    <a:pt x="336" y="232"/>
                  </a:lnTo>
                  <a:lnTo>
                    <a:pt x="328" y="216"/>
                  </a:lnTo>
                  <a:lnTo>
                    <a:pt x="336" y="208"/>
                  </a:lnTo>
                  <a:lnTo>
                    <a:pt x="352" y="208"/>
                  </a:lnTo>
                  <a:lnTo>
                    <a:pt x="360" y="200"/>
                  </a:lnTo>
                  <a:lnTo>
                    <a:pt x="376" y="192"/>
                  </a:lnTo>
                  <a:lnTo>
                    <a:pt x="384" y="160"/>
                  </a:lnTo>
                  <a:lnTo>
                    <a:pt x="336" y="168"/>
                  </a:lnTo>
                  <a:lnTo>
                    <a:pt x="312" y="192"/>
                  </a:lnTo>
                  <a:lnTo>
                    <a:pt x="280" y="200"/>
                  </a:lnTo>
                  <a:lnTo>
                    <a:pt x="248" y="160"/>
                  </a:lnTo>
                  <a:lnTo>
                    <a:pt x="248" y="104"/>
                  </a:lnTo>
                  <a:lnTo>
                    <a:pt x="256" y="96"/>
                  </a:lnTo>
                  <a:lnTo>
                    <a:pt x="232" y="88"/>
                  </a:lnTo>
                  <a:lnTo>
                    <a:pt x="216" y="72"/>
                  </a:lnTo>
                  <a:lnTo>
                    <a:pt x="208" y="56"/>
                  </a:lnTo>
                  <a:lnTo>
                    <a:pt x="192" y="40"/>
                  </a:lnTo>
                  <a:lnTo>
                    <a:pt x="168" y="48"/>
                  </a:lnTo>
                  <a:lnTo>
                    <a:pt x="136" y="16"/>
                  </a:lnTo>
                  <a:lnTo>
                    <a:pt x="112" y="8"/>
                  </a:lnTo>
                  <a:lnTo>
                    <a:pt x="104" y="16"/>
                  </a:lnTo>
                  <a:lnTo>
                    <a:pt x="72" y="16"/>
                  </a:lnTo>
                  <a:lnTo>
                    <a:pt x="32" y="0"/>
                  </a:lnTo>
                  <a:lnTo>
                    <a:pt x="0" y="0"/>
                  </a:lnTo>
                  <a:lnTo>
                    <a:pt x="24" y="48"/>
                  </a:lnTo>
                  <a:lnTo>
                    <a:pt x="40" y="72"/>
                  </a:lnTo>
                  <a:lnTo>
                    <a:pt x="32" y="80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80" y="128"/>
                  </a:lnTo>
                  <a:lnTo>
                    <a:pt x="96" y="144"/>
                  </a:lnTo>
                  <a:lnTo>
                    <a:pt x="96" y="128"/>
                  </a:lnTo>
                  <a:lnTo>
                    <a:pt x="80" y="120"/>
                  </a:lnTo>
                  <a:lnTo>
                    <a:pt x="64" y="80"/>
                  </a:lnTo>
                  <a:lnTo>
                    <a:pt x="40" y="40"/>
                  </a:lnTo>
                  <a:lnTo>
                    <a:pt x="32" y="16"/>
                  </a:lnTo>
                  <a:lnTo>
                    <a:pt x="48" y="24"/>
                  </a:lnTo>
                  <a:lnTo>
                    <a:pt x="72" y="64"/>
                  </a:lnTo>
                  <a:lnTo>
                    <a:pt x="80" y="80"/>
                  </a:lnTo>
                  <a:lnTo>
                    <a:pt x="96" y="88"/>
                  </a:lnTo>
                  <a:lnTo>
                    <a:pt x="96" y="104"/>
                  </a:lnTo>
                  <a:lnTo>
                    <a:pt x="112" y="112"/>
                  </a:lnTo>
                  <a:lnTo>
                    <a:pt x="120" y="120"/>
                  </a:lnTo>
                  <a:lnTo>
                    <a:pt x="144" y="144"/>
                  </a:lnTo>
                  <a:lnTo>
                    <a:pt x="144" y="168"/>
                  </a:lnTo>
                  <a:lnTo>
                    <a:pt x="144" y="184"/>
                  </a:lnTo>
                  <a:lnTo>
                    <a:pt x="200" y="216"/>
                  </a:lnTo>
                  <a:lnTo>
                    <a:pt x="224" y="224"/>
                  </a:lnTo>
                  <a:lnTo>
                    <a:pt x="264" y="240"/>
                  </a:lnTo>
                  <a:lnTo>
                    <a:pt x="280" y="232"/>
                  </a:lnTo>
                  <a:lnTo>
                    <a:pt x="288" y="232"/>
                  </a:lnTo>
                  <a:lnTo>
                    <a:pt x="312" y="248"/>
                  </a:lnTo>
                  <a:lnTo>
                    <a:pt x="312" y="240"/>
                  </a:lnTo>
                  <a:lnTo>
                    <a:pt x="320" y="232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3" name="Freeform 778"/>
            <p:cNvSpPr>
              <a:spLocks/>
            </p:cNvSpPr>
            <p:nvPr/>
          </p:nvSpPr>
          <p:spPr bwMode="auto">
            <a:xfrm>
              <a:off x="2071166" y="1789743"/>
              <a:ext cx="1449727" cy="999017"/>
            </a:xfrm>
            <a:custGeom>
              <a:avLst/>
              <a:gdLst>
                <a:gd name="T0" fmla="*/ 2147483647 w 1080"/>
                <a:gd name="T1" fmla="*/ 2147483647 h 744"/>
                <a:gd name="T2" fmla="*/ 2147483647 w 1080"/>
                <a:gd name="T3" fmla="*/ 2147483647 h 744"/>
                <a:gd name="T4" fmla="*/ 2147483647 w 1080"/>
                <a:gd name="T5" fmla="*/ 2147483647 h 744"/>
                <a:gd name="T6" fmla="*/ 2147483647 w 1080"/>
                <a:gd name="T7" fmla="*/ 2147483647 h 744"/>
                <a:gd name="T8" fmla="*/ 2147483647 w 1080"/>
                <a:gd name="T9" fmla="*/ 2147483647 h 744"/>
                <a:gd name="T10" fmla="*/ 2147483647 w 1080"/>
                <a:gd name="T11" fmla="*/ 2147483647 h 744"/>
                <a:gd name="T12" fmla="*/ 2147483647 w 1080"/>
                <a:gd name="T13" fmla="*/ 2147483647 h 744"/>
                <a:gd name="T14" fmla="*/ 2147483647 w 1080"/>
                <a:gd name="T15" fmla="*/ 2147483647 h 744"/>
                <a:gd name="T16" fmla="*/ 2147483647 w 1080"/>
                <a:gd name="T17" fmla="*/ 2147483647 h 744"/>
                <a:gd name="T18" fmla="*/ 2147483647 w 1080"/>
                <a:gd name="T19" fmla="*/ 2147483647 h 744"/>
                <a:gd name="T20" fmla="*/ 2147483647 w 1080"/>
                <a:gd name="T21" fmla="*/ 2147483647 h 744"/>
                <a:gd name="T22" fmla="*/ 2147483647 w 1080"/>
                <a:gd name="T23" fmla="*/ 2147483647 h 744"/>
                <a:gd name="T24" fmla="*/ 2147483647 w 1080"/>
                <a:gd name="T25" fmla="*/ 2147483647 h 744"/>
                <a:gd name="T26" fmla="*/ 2147483647 w 1080"/>
                <a:gd name="T27" fmla="*/ 2147483647 h 744"/>
                <a:gd name="T28" fmla="*/ 2147483647 w 1080"/>
                <a:gd name="T29" fmla="*/ 2147483647 h 744"/>
                <a:gd name="T30" fmla="*/ 2147483647 w 1080"/>
                <a:gd name="T31" fmla="*/ 2147483647 h 744"/>
                <a:gd name="T32" fmla="*/ 2147483647 w 1080"/>
                <a:gd name="T33" fmla="*/ 2147483647 h 744"/>
                <a:gd name="T34" fmla="*/ 2147483647 w 1080"/>
                <a:gd name="T35" fmla="*/ 2147483647 h 744"/>
                <a:gd name="T36" fmla="*/ 2147483647 w 1080"/>
                <a:gd name="T37" fmla="*/ 2147483647 h 744"/>
                <a:gd name="T38" fmla="*/ 2147483647 w 1080"/>
                <a:gd name="T39" fmla="*/ 2147483647 h 744"/>
                <a:gd name="T40" fmla="*/ 2147483647 w 1080"/>
                <a:gd name="T41" fmla="*/ 2147483647 h 744"/>
                <a:gd name="T42" fmla="*/ 2147483647 w 1080"/>
                <a:gd name="T43" fmla="*/ 2147483647 h 744"/>
                <a:gd name="T44" fmla="*/ 2147483647 w 1080"/>
                <a:gd name="T45" fmla="*/ 2147483647 h 744"/>
                <a:gd name="T46" fmla="*/ 2147483647 w 1080"/>
                <a:gd name="T47" fmla="*/ 2147483647 h 744"/>
                <a:gd name="T48" fmla="*/ 2147483647 w 1080"/>
                <a:gd name="T49" fmla="*/ 2147483647 h 744"/>
                <a:gd name="T50" fmla="*/ 2147483647 w 1080"/>
                <a:gd name="T51" fmla="*/ 2147483647 h 744"/>
                <a:gd name="T52" fmla="*/ 2147483647 w 1080"/>
                <a:gd name="T53" fmla="*/ 2147483647 h 744"/>
                <a:gd name="T54" fmla="*/ 2147483647 w 1080"/>
                <a:gd name="T55" fmla="*/ 2147483647 h 744"/>
                <a:gd name="T56" fmla="*/ 2147483647 w 1080"/>
                <a:gd name="T57" fmla="*/ 2147483647 h 744"/>
                <a:gd name="T58" fmla="*/ 2147483647 w 1080"/>
                <a:gd name="T59" fmla="*/ 2147483647 h 744"/>
                <a:gd name="T60" fmla="*/ 2147483647 w 1080"/>
                <a:gd name="T61" fmla="*/ 2147483647 h 744"/>
                <a:gd name="T62" fmla="*/ 2147483647 w 1080"/>
                <a:gd name="T63" fmla="*/ 2147483647 h 744"/>
                <a:gd name="T64" fmla="*/ 2147483647 w 1080"/>
                <a:gd name="T65" fmla="*/ 2147483647 h 744"/>
                <a:gd name="T66" fmla="*/ 2147483647 w 1080"/>
                <a:gd name="T67" fmla="*/ 2147483647 h 744"/>
                <a:gd name="T68" fmla="*/ 2147483647 w 1080"/>
                <a:gd name="T69" fmla="*/ 2147483647 h 744"/>
                <a:gd name="T70" fmla="*/ 2147483647 w 1080"/>
                <a:gd name="T71" fmla="*/ 2147483647 h 744"/>
                <a:gd name="T72" fmla="*/ 2147483647 w 1080"/>
                <a:gd name="T73" fmla="*/ 2147483647 h 744"/>
                <a:gd name="T74" fmla="*/ 2147483647 w 1080"/>
                <a:gd name="T75" fmla="*/ 2147483647 h 744"/>
                <a:gd name="T76" fmla="*/ 2147483647 w 1080"/>
                <a:gd name="T77" fmla="*/ 2147483647 h 744"/>
                <a:gd name="T78" fmla="*/ 2147483647 w 1080"/>
                <a:gd name="T79" fmla="*/ 2147483647 h 744"/>
                <a:gd name="T80" fmla="*/ 2147483647 w 1080"/>
                <a:gd name="T81" fmla="*/ 0 h 744"/>
                <a:gd name="T82" fmla="*/ 2147483647 w 1080"/>
                <a:gd name="T83" fmla="*/ 2147483647 h 744"/>
                <a:gd name="T84" fmla="*/ 2147483647 w 1080"/>
                <a:gd name="T85" fmla="*/ 2147483647 h 744"/>
                <a:gd name="T86" fmla="*/ 2147483647 w 1080"/>
                <a:gd name="T87" fmla="*/ 2147483647 h 744"/>
                <a:gd name="T88" fmla="*/ 2147483647 w 1080"/>
                <a:gd name="T89" fmla="*/ 2147483647 h 744"/>
                <a:gd name="T90" fmla="*/ 2147483647 w 1080"/>
                <a:gd name="T91" fmla="*/ 2147483647 h 744"/>
                <a:gd name="T92" fmla="*/ 2147483647 w 1080"/>
                <a:gd name="T93" fmla="*/ 2147483647 h 744"/>
                <a:gd name="T94" fmla="*/ 2147483647 w 1080"/>
                <a:gd name="T95" fmla="*/ 2147483647 h 744"/>
                <a:gd name="T96" fmla="*/ 2147483647 w 1080"/>
                <a:gd name="T97" fmla="*/ 2147483647 h 744"/>
                <a:gd name="T98" fmla="*/ 2147483647 w 1080"/>
                <a:gd name="T99" fmla="*/ 2147483647 h 744"/>
                <a:gd name="T100" fmla="*/ 2147483647 w 1080"/>
                <a:gd name="T101" fmla="*/ 2147483647 h 744"/>
                <a:gd name="T102" fmla="*/ 2147483647 w 1080"/>
                <a:gd name="T103" fmla="*/ 2147483647 h 744"/>
                <a:gd name="T104" fmla="*/ 2147483647 w 1080"/>
                <a:gd name="T105" fmla="*/ 2147483647 h 744"/>
                <a:gd name="T106" fmla="*/ 2147483647 w 1080"/>
                <a:gd name="T107" fmla="*/ 2147483647 h 744"/>
                <a:gd name="T108" fmla="*/ 2147483647 w 1080"/>
                <a:gd name="T109" fmla="*/ 2147483647 h 744"/>
                <a:gd name="T110" fmla="*/ 0 w 1080"/>
                <a:gd name="T111" fmla="*/ 2147483647 h 744"/>
                <a:gd name="T112" fmla="*/ 2147483647 w 1080"/>
                <a:gd name="T113" fmla="*/ 2147483647 h 744"/>
                <a:gd name="T114" fmla="*/ 2147483647 w 1080"/>
                <a:gd name="T115" fmla="*/ 2147483647 h 744"/>
                <a:gd name="T116" fmla="*/ 2147483647 w 1080"/>
                <a:gd name="T117" fmla="*/ 2147483647 h 744"/>
                <a:gd name="T118" fmla="*/ 2147483647 w 1080"/>
                <a:gd name="T119" fmla="*/ 2147483647 h 744"/>
                <a:gd name="T120" fmla="*/ 2147483647 w 1080"/>
                <a:gd name="T121" fmla="*/ 2147483647 h 744"/>
                <a:gd name="T122" fmla="*/ 2147483647 w 1080"/>
                <a:gd name="T123" fmla="*/ 2147483647 h 74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80"/>
                <a:gd name="T187" fmla="*/ 0 h 744"/>
                <a:gd name="T188" fmla="*/ 1080 w 1080"/>
                <a:gd name="T189" fmla="*/ 744 h 74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80" h="744">
                  <a:moveTo>
                    <a:pt x="624" y="632"/>
                  </a:moveTo>
                  <a:lnTo>
                    <a:pt x="648" y="640"/>
                  </a:lnTo>
                  <a:lnTo>
                    <a:pt x="720" y="672"/>
                  </a:lnTo>
                  <a:lnTo>
                    <a:pt x="744" y="720"/>
                  </a:lnTo>
                  <a:lnTo>
                    <a:pt x="744" y="744"/>
                  </a:lnTo>
                  <a:lnTo>
                    <a:pt x="792" y="728"/>
                  </a:lnTo>
                  <a:lnTo>
                    <a:pt x="824" y="704"/>
                  </a:lnTo>
                  <a:lnTo>
                    <a:pt x="840" y="704"/>
                  </a:lnTo>
                  <a:lnTo>
                    <a:pt x="880" y="696"/>
                  </a:lnTo>
                  <a:lnTo>
                    <a:pt x="912" y="656"/>
                  </a:lnTo>
                  <a:lnTo>
                    <a:pt x="928" y="656"/>
                  </a:lnTo>
                  <a:lnTo>
                    <a:pt x="936" y="696"/>
                  </a:lnTo>
                  <a:lnTo>
                    <a:pt x="952" y="688"/>
                  </a:lnTo>
                  <a:lnTo>
                    <a:pt x="968" y="688"/>
                  </a:lnTo>
                  <a:lnTo>
                    <a:pt x="960" y="704"/>
                  </a:lnTo>
                  <a:lnTo>
                    <a:pt x="968" y="720"/>
                  </a:lnTo>
                  <a:lnTo>
                    <a:pt x="1000" y="688"/>
                  </a:lnTo>
                  <a:lnTo>
                    <a:pt x="1016" y="672"/>
                  </a:lnTo>
                  <a:lnTo>
                    <a:pt x="976" y="672"/>
                  </a:lnTo>
                  <a:lnTo>
                    <a:pt x="960" y="648"/>
                  </a:lnTo>
                  <a:lnTo>
                    <a:pt x="976" y="632"/>
                  </a:lnTo>
                  <a:lnTo>
                    <a:pt x="976" y="616"/>
                  </a:lnTo>
                  <a:lnTo>
                    <a:pt x="920" y="632"/>
                  </a:lnTo>
                  <a:lnTo>
                    <a:pt x="896" y="656"/>
                  </a:lnTo>
                  <a:lnTo>
                    <a:pt x="904" y="624"/>
                  </a:lnTo>
                  <a:lnTo>
                    <a:pt x="936" y="608"/>
                  </a:lnTo>
                  <a:lnTo>
                    <a:pt x="952" y="592"/>
                  </a:lnTo>
                  <a:lnTo>
                    <a:pt x="1000" y="600"/>
                  </a:lnTo>
                  <a:lnTo>
                    <a:pt x="1032" y="592"/>
                  </a:lnTo>
                  <a:lnTo>
                    <a:pt x="1064" y="576"/>
                  </a:lnTo>
                  <a:lnTo>
                    <a:pt x="1080" y="560"/>
                  </a:lnTo>
                  <a:lnTo>
                    <a:pt x="1064" y="520"/>
                  </a:lnTo>
                  <a:lnTo>
                    <a:pt x="1064" y="496"/>
                  </a:lnTo>
                  <a:lnTo>
                    <a:pt x="1008" y="472"/>
                  </a:lnTo>
                  <a:lnTo>
                    <a:pt x="1008" y="456"/>
                  </a:lnTo>
                  <a:lnTo>
                    <a:pt x="968" y="368"/>
                  </a:lnTo>
                  <a:lnTo>
                    <a:pt x="952" y="408"/>
                  </a:lnTo>
                  <a:lnTo>
                    <a:pt x="928" y="416"/>
                  </a:lnTo>
                  <a:lnTo>
                    <a:pt x="920" y="408"/>
                  </a:lnTo>
                  <a:lnTo>
                    <a:pt x="904" y="408"/>
                  </a:lnTo>
                  <a:lnTo>
                    <a:pt x="904" y="352"/>
                  </a:lnTo>
                  <a:lnTo>
                    <a:pt x="880" y="344"/>
                  </a:lnTo>
                  <a:lnTo>
                    <a:pt x="864" y="320"/>
                  </a:lnTo>
                  <a:lnTo>
                    <a:pt x="840" y="320"/>
                  </a:lnTo>
                  <a:lnTo>
                    <a:pt x="816" y="312"/>
                  </a:lnTo>
                  <a:lnTo>
                    <a:pt x="800" y="320"/>
                  </a:lnTo>
                  <a:lnTo>
                    <a:pt x="800" y="336"/>
                  </a:lnTo>
                  <a:lnTo>
                    <a:pt x="800" y="360"/>
                  </a:lnTo>
                  <a:lnTo>
                    <a:pt x="800" y="400"/>
                  </a:lnTo>
                  <a:lnTo>
                    <a:pt x="792" y="416"/>
                  </a:lnTo>
                  <a:lnTo>
                    <a:pt x="816" y="464"/>
                  </a:lnTo>
                  <a:lnTo>
                    <a:pt x="776" y="504"/>
                  </a:lnTo>
                  <a:lnTo>
                    <a:pt x="784" y="560"/>
                  </a:lnTo>
                  <a:lnTo>
                    <a:pt x="768" y="576"/>
                  </a:lnTo>
                  <a:lnTo>
                    <a:pt x="752" y="568"/>
                  </a:lnTo>
                  <a:lnTo>
                    <a:pt x="744" y="496"/>
                  </a:lnTo>
                  <a:lnTo>
                    <a:pt x="704" y="488"/>
                  </a:lnTo>
                  <a:lnTo>
                    <a:pt x="632" y="448"/>
                  </a:lnTo>
                  <a:lnTo>
                    <a:pt x="616" y="448"/>
                  </a:lnTo>
                  <a:lnTo>
                    <a:pt x="600" y="408"/>
                  </a:lnTo>
                  <a:lnTo>
                    <a:pt x="592" y="400"/>
                  </a:lnTo>
                  <a:lnTo>
                    <a:pt x="624" y="304"/>
                  </a:lnTo>
                  <a:lnTo>
                    <a:pt x="640" y="280"/>
                  </a:lnTo>
                  <a:lnTo>
                    <a:pt x="664" y="272"/>
                  </a:lnTo>
                  <a:lnTo>
                    <a:pt x="672" y="272"/>
                  </a:lnTo>
                  <a:lnTo>
                    <a:pt x="688" y="232"/>
                  </a:lnTo>
                  <a:lnTo>
                    <a:pt x="696" y="200"/>
                  </a:lnTo>
                  <a:lnTo>
                    <a:pt x="736" y="192"/>
                  </a:lnTo>
                  <a:lnTo>
                    <a:pt x="752" y="176"/>
                  </a:lnTo>
                  <a:lnTo>
                    <a:pt x="744" y="136"/>
                  </a:lnTo>
                  <a:lnTo>
                    <a:pt x="752" y="112"/>
                  </a:lnTo>
                  <a:lnTo>
                    <a:pt x="736" y="96"/>
                  </a:lnTo>
                  <a:lnTo>
                    <a:pt x="712" y="88"/>
                  </a:lnTo>
                  <a:lnTo>
                    <a:pt x="704" y="128"/>
                  </a:lnTo>
                  <a:lnTo>
                    <a:pt x="680" y="168"/>
                  </a:lnTo>
                  <a:lnTo>
                    <a:pt x="672" y="120"/>
                  </a:lnTo>
                  <a:lnTo>
                    <a:pt x="656" y="104"/>
                  </a:lnTo>
                  <a:lnTo>
                    <a:pt x="640" y="128"/>
                  </a:lnTo>
                  <a:lnTo>
                    <a:pt x="632" y="104"/>
                  </a:lnTo>
                  <a:lnTo>
                    <a:pt x="616" y="80"/>
                  </a:lnTo>
                  <a:lnTo>
                    <a:pt x="608" y="40"/>
                  </a:lnTo>
                  <a:lnTo>
                    <a:pt x="584" y="0"/>
                  </a:lnTo>
                  <a:lnTo>
                    <a:pt x="568" y="56"/>
                  </a:lnTo>
                  <a:lnTo>
                    <a:pt x="568" y="80"/>
                  </a:lnTo>
                  <a:lnTo>
                    <a:pt x="592" y="104"/>
                  </a:lnTo>
                  <a:lnTo>
                    <a:pt x="600" y="128"/>
                  </a:lnTo>
                  <a:lnTo>
                    <a:pt x="576" y="144"/>
                  </a:lnTo>
                  <a:lnTo>
                    <a:pt x="568" y="136"/>
                  </a:lnTo>
                  <a:lnTo>
                    <a:pt x="552" y="136"/>
                  </a:lnTo>
                  <a:lnTo>
                    <a:pt x="544" y="160"/>
                  </a:lnTo>
                  <a:lnTo>
                    <a:pt x="512" y="152"/>
                  </a:lnTo>
                  <a:lnTo>
                    <a:pt x="472" y="152"/>
                  </a:lnTo>
                  <a:lnTo>
                    <a:pt x="448" y="136"/>
                  </a:lnTo>
                  <a:lnTo>
                    <a:pt x="416" y="144"/>
                  </a:lnTo>
                  <a:lnTo>
                    <a:pt x="416" y="152"/>
                  </a:lnTo>
                  <a:lnTo>
                    <a:pt x="424" y="176"/>
                  </a:lnTo>
                  <a:lnTo>
                    <a:pt x="408" y="176"/>
                  </a:lnTo>
                  <a:lnTo>
                    <a:pt x="392" y="152"/>
                  </a:lnTo>
                  <a:lnTo>
                    <a:pt x="344" y="160"/>
                  </a:lnTo>
                  <a:lnTo>
                    <a:pt x="328" y="144"/>
                  </a:lnTo>
                  <a:lnTo>
                    <a:pt x="336" y="128"/>
                  </a:lnTo>
                  <a:lnTo>
                    <a:pt x="304" y="120"/>
                  </a:lnTo>
                  <a:lnTo>
                    <a:pt x="272" y="104"/>
                  </a:lnTo>
                  <a:lnTo>
                    <a:pt x="232" y="88"/>
                  </a:lnTo>
                  <a:lnTo>
                    <a:pt x="200" y="96"/>
                  </a:lnTo>
                  <a:lnTo>
                    <a:pt x="176" y="64"/>
                  </a:lnTo>
                  <a:lnTo>
                    <a:pt x="96" y="104"/>
                  </a:lnTo>
                  <a:lnTo>
                    <a:pt x="80" y="120"/>
                  </a:lnTo>
                  <a:lnTo>
                    <a:pt x="48" y="112"/>
                  </a:lnTo>
                  <a:lnTo>
                    <a:pt x="24" y="96"/>
                  </a:lnTo>
                  <a:lnTo>
                    <a:pt x="0" y="88"/>
                  </a:lnTo>
                  <a:lnTo>
                    <a:pt x="0" y="368"/>
                  </a:lnTo>
                  <a:lnTo>
                    <a:pt x="40" y="392"/>
                  </a:lnTo>
                  <a:lnTo>
                    <a:pt x="72" y="376"/>
                  </a:lnTo>
                  <a:lnTo>
                    <a:pt x="120" y="456"/>
                  </a:lnTo>
                  <a:lnTo>
                    <a:pt x="144" y="472"/>
                  </a:lnTo>
                  <a:lnTo>
                    <a:pt x="144" y="504"/>
                  </a:lnTo>
                  <a:lnTo>
                    <a:pt x="152" y="528"/>
                  </a:lnTo>
                  <a:lnTo>
                    <a:pt x="184" y="576"/>
                  </a:lnTo>
                  <a:lnTo>
                    <a:pt x="232" y="600"/>
                  </a:lnTo>
                  <a:lnTo>
                    <a:pt x="232" y="624"/>
                  </a:lnTo>
                  <a:lnTo>
                    <a:pt x="584" y="624"/>
                  </a:lnTo>
                  <a:lnTo>
                    <a:pt x="624" y="632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</p:grpSp>
      <p:cxnSp>
        <p:nvCxnSpPr>
          <p:cNvPr id="264" name="直接连接符 263"/>
          <p:cNvCxnSpPr/>
          <p:nvPr/>
        </p:nvCxnSpPr>
        <p:spPr>
          <a:xfrm flipH="1">
            <a:off x="4734999" y="5053210"/>
            <a:ext cx="633" cy="811860"/>
          </a:xfrm>
          <a:prstGeom prst="line">
            <a:avLst/>
          </a:prstGeom>
          <a:ln w="19050">
            <a:solidFill>
              <a:srgbClr val="DB7051"/>
            </a:solidFill>
            <a:headEnd type="oval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5" name="组合 264"/>
          <p:cNvGrpSpPr/>
          <p:nvPr/>
        </p:nvGrpSpPr>
        <p:grpSpPr>
          <a:xfrm>
            <a:off x="4457725" y="4603015"/>
            <a:ext cx="555814" cy="555812"/>
            <a:chOff x="4056364" y="1384713"/>
            <a:chExt cx="4088570" cy="4088570"/>
          </a:xfrm>
        </p:grpSpPr>
        <p:sp>
          <p:nvSpPr>
            <p:cNvPr id="266" name="椭圆 265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F4925C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67" name="椭圆 266"/>
            <p:cNvSpPr/>
            <p:nvPr/>
          </p:nvSpPr>
          <p:spPr>
            <a:xfrm rot="10800000">
              <a:off x="5613954" y="2946953"/>
              <a:ext cx="964092" cy="964092"/>
            </a:xfrm>
            <a:prstGeom prst="ellipse">
              <a:avLst/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同心圆 267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390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69" name="直接连接符 268"/>
          <p:cNvCxnSpPr/>
          <p:nvPr/>
        </p:nvCxnSpPr>
        <p:spPr>
          <a:xfrm flipH="1" flipV="1">
            <a:off x="3191704" y="1769125"/>
            <a:ext cx="1" cy="1800912"/>
          </a:xfrm>
          <a:prstGeom prst="line">
            <a:avLst/>
          </a:prstGeom>
          <a:ln w="19050">
            <a:solidFill>
              <a:srgbClr val="DB7051"/>
            </a:solidFill>
            <a:headEnd type="oval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0" name="组合 269"/>
          <p:cNvGrpSpPr/>
          <p:nvPr/>
        </p:nvGrpSpPr>
        <p:grpSpPr>
          <a:xfrm>
            <a:off x="2914429" y="3304919"/>
            <a:ext cx="555814" cy="555812"/>
            <a:chOff x="4056364" y="1384713"/>
            <a:chExt cx="4088570" cy="4088570"/>
          </a:xfrm>
        </p:grpSpPr>
        <p:sp>
          <p:nvSpPr>
            <p:cNvPr id="271" name="椭圆 270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F4925C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72" name="椭圆 271"/>
            <p:cNvSpPr/>
            <p:nvPr/>
          </p:nvSpPr>
          <p:spPr>
            <a:xfrm rot="10800000">
              <a:off x="5613954" y="2946953"/>
              <a:ext cx="964092" cy="964092"/>
            </a:xfrm>
            <a:prstGeom prst="ellipse">
              <a:avLst/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同心圆 272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390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74" name="直接连接符 273"/>
          <p:cNvCxnSpPr/>
          <p:nvPr/>
        </p:nvCxnSpPr>
        <p:spPr>
          <a:xfrm flipH="1" flipV="1">
            <a:off x="8585685" y="5272842"/>
            <a:ext cx="709261" cy="9747"/>
          </a:xfrm>
          <a:prstGeom prst="line">
            <a:avLst/>
          </a:prstGeom>
          <a:ln w="19050">
            <a:solidFill>
              <a:srgbClr val="124C50"/>
            </a:solidFill>
            <a:headEnd type="oval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5" name="组合 274"/>
          <p:cNvGrpSpPr/>
          <p:nvPr/>
        </p:nvGrpSpPr>
        <p:grpSpPr>
          <a:xfrm>
            <a:off x="9047758" y="5000332"/>
            <a:ext cx="555814" cy="555812"/>
            <a:chOff x="4056364" y="1384713"/>
            <a:chExt cx="4088570" cy="4088570"/>
          </a:xfrm>
        </p:grpSpPr>
        <p:sp>
          <p:nvSpPr>
            <p:cNvPr id="276" name="椭圆 275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124C5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77" name="椭圆 276"/>
            <p:cNvSpPr/>
            <p:nvPr/>
          </p:nvSpPr>
          <p:spPr>
            <a:xfrm rot="10800000">
              <a:off x="5613954" y="2946953"/>
              <a:ext cx="964092" cy="964092"/>
            </a:xfrm>
            <a:prstGeom prst="ellipse">
              <a:avLst/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同心圆 277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390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79" name="直接连接符 278"/>
          <p:cNvCxnSpPr/>
          <p:nvPr/>
        </p:nvCxnSpPr>
        <p:spPr>
          <a:xfrm flipV="1">
            <a:off x="8806351" y="1155230"/>
            <a:ext cx="0" cy="1573967"/>
          </a:xfrm>
          <a:prstGeom prst="line">
            <a:avLst/>
          </a:prstGeom>
          <a:ln w="19050">
            <a:solidFill>
              <a:srgbClr val="124C50"/>
            </a:solidFill>
            <a:headEnd type="oval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0" name="组合 279"/>
          <p:cNvGrpSpPr/>
          <p:nvPr/>
        </p:nvGrpSpPr>
        <p:grpSpPr>
          <a:xfrm>
            <a:off x="8535677" y="2464711"/>
            <a:ext cx="555814" cy="555812"/>
            <a:chOff x="4056364" y="1384713"/>
            <a:chExt cx="4088570" cy="4088570"/>
          </a:xfrm>
        </p:grpSpPr>
        <p:sp>
          <p:nvSpPr>
            <p:cNvPr id="281" name="椭圆 280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124C5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82" name="椭圆 281"/>
            <p:cNvSpPr/>
            <p:nvPr/>
          </p:nvSpPr>
          <p:spPr>
            <a:xfrm rot="10800000">
              <a:off x="5613954" y="2946953"/>
              <a:ext cx="964092" cy="964092"/>
            </a:xfrm>
            <a:prstGeom prst="ellipse">
              <a:avLst/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同心圆 282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390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4" name="文本框 283"/>
          <p:cNvSpPr txBox="1"/>
          <p:nvPr/>
        </p:nvSpPr>
        <p:spPr>
          <a:xfrm>
            <a:off x="1833407" y="5571715"/>
            <a:ext cx="2801558" cy="454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b="1" dirty="0" smtClean="0">
                <a:solidFill>
                  <a:srgbClr val="DB7051"/>
                </a:solidFill>
                <a:cs typeface="Arial" panose="020B0604020202020204" pitchFamily="34" charset="0"/>
              </a:rPr>
              <a:t>Your </a:t>
            </a:r>
            <a:r>
              <a:rPr lang="en-US" altLang="zh-CN" b="1" dirty="0" smtClean="0">
                <a:solidFill>
                  <a:srgbClr val="DB7051"/>
                </a:solidFill>
              </a:rPr>
              <a:t>Text</a:t>
            </a:r>
          </a:p>
        </p:txBody>
      </p:sp>
      <p:sp>
        <p:nvSpPr>
          <p:cNvPr id="285" name="矩形 284"/>
          <p:cNvSpPr/>
          <p:nvPr/>
        </p:nvSpPr>
        <p:spPr>
          <a:xfrm>
            <a:off x="1656245" y="5982119"/>
            <a:ext cx="3041711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标题数字等都可以通过点击和重新输入进行更改，建议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正文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10-16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号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字，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1.3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倍字间距。</a:t>
            </a:r>
          </a:p>
        </p:txBody>
      </p:sp>
      <p:sp>
        <p:nvSpPr>
          <p:cNvPr id="286" name="文本框 285"/>
          <p:cNvSpPr txBox="1"/>
          <p:nvPr/>
        </p:nvSpPr>
        <p:spPr>
          <a:xfrm>
            <a:off x="3268689" y="1119517"/>
            <a:ext cx="2801558" cy="454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DB7051"/>
                </a:solidFill>
                <a:cs typeface="Arial" panose="020B0604020202020204" pitchFamily="34" charset="0"/>
              </a:rPr>
              <a:t>Your </a:t>
            </a:r>
            <a:r>
              <a:rPr lang="en-US" altLang="zh-CN" b="1" dirty="0" smtClean="0">
                <a:solidFill>
                  <a:srgbClr val="DB7051"/>
                </a:solidFill>
              </a:rPr>
              <a:t>Text</a:t>
            </a:r>
          </a:p>
        </p:txBody>
      </p:sp>
      <p:sp>
        <p:nvSpPr>
          <p:cNvPr id="287" name="矩形 286"/>
          <p:cNvSpPr/>
          <p:nvPr/>
        </p:nvSpPr>
        <p:spPr>
          <a:xfrm>
            <a:off x="3268689" y="1529921"/>
            <a:ext cx="3041711" cy="472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标题数字等都可以通过点击和重新输入进行更改，建议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正文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10-16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号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字，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1.3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倍字间距。</a:t>
            </a:r>
          </a:p>
        </p:txBody>
      </p:sp>
      <p:sp>
        <p:nvSpPr>
          <p:cNvPr id="288" name="矩形 287"/>
          <p:cNvSpPr/>
          <p:nvPr/>
        </p:nvSpPr>
        <p:spPr>
          <a:xfrm>
            <a:off x="8878483" y="1300508"/>
            <a:ext cx="266397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标题数字等都可以通过点击和重新输入进行更改，建议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正文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10-16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号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字，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1.3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倍字间距。</a:t>
            </a:r>
          </a:p>
        </p:txBody>
      </p:sp>
      <p:sp>
        <p:nvSpPr>
          <p:cNvPr id="289" name="文本框 288"/>
          <p:cNvSpPr txBox="1"/>
          <p:nvPr/>
        </p:nvSpPr>
        <p:spPr>
          <a:xfrm>
            <a:off x="5750541" y="5022011"/>
            <a:ext cx="28015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b="1" dirty="0" smtClean="0">
                <a:solidFill>
                  <a:srgbClr val="124C50"/>
                </a:solidFill>
                <a:cs typeface="Arial" panose="020B0604020202020204" pitchFamily="34" charset="0"/>
              </a:rPr>
              <a:t>Your </a:t>
            </a:r>
            <a:r>
              <a:rPr lang="en-US" altLang="zh-CN" b="1" dirty="0" smtClean="0">
                <a:solidFill>
                  <a:srgbClr val="124C50"/>
                </a:solidFill>
              </a:rPr>
              <a:t>Text</a:t>
            </a:r>
          </a:p>
        </p:txBody>
      </p:sp>
      <p:sp>
        <p:nvSpPr>
          <p:cNvPr id="290" name="矩形 289"/>
          <p:cNvSpPr/>
          <p:nvPr/>
        </p:nvSpPr>
        <p:spPr>
          <a:xfrm>
            <a:off x="6801755" y="5432415"/>
            <a:ext cx="175034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标题数字等都可以通过点击和重新输入进行更改，建议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正文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10-16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号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字，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1.3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倍字间距。</a:t>
            </a:r>
          </a:p>
        </p:txBody>
      </p:sp>
      <p:sp>
        <p:nvSpPr>
          <p:cNvPr id="291" name="文本框 290"/>
          <p:cNvSpPr txBox="1"/>
          <p:nvPr/>
        </p:nvSpPr>
        <p:spPr>
          <a:xfrm>
            <a:off x="8865282" y="925298"/>
            <a:ext cx="28015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124C50"/>
                </a:solidFill>
                <a:cs typeface="Arial" panose="020B0604020202020204" pitchFamily="34" charset="0"/>
              </a:rPr>
              <a:t>Your </a:t>
            </a:r>
            <a:r>
              <a:rPr lang="en-US" altLang="zh-CN" b="1" dirty="0" smtClean="0">
                <a:solidFill>
                  <a:srgbClr val="124C50"/>
                </a:solidFill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24979392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526068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2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0">
              <a:schemeClr val="bg1">
                <a:shade val="30000"/>
                <a:satMod val="115000"/>
              </a:schemeClr>
            </a:gs>
            <a:gs pos="50000">
              <a:schemeClr val="bg1">
                <a:shade val="67500"/>
                <a:satMod val="115000"/>
              </a:schemeClr>
            </a:gs>
            <a:gs pos="100000">
              <a:schemeClr val="bg1">
                <a:shade val="100000"/>
                <a:satMod val="115000"/>
              </a:schemeClr>
            </a:gs>
          </a:gsLst>
          <a:lin ang="2700000" scaled="1"/>
          <a:tileRect/>
        </a:gradFill>
        <a:effectLst>
          <a:outerShdw blurRad="50800" dist="38100" dir="2700000" algn="tl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289</TotalTime>
  <Words>231</Words>
  <Application>Microsoft Office PowerPoint</Application>
  <PresentationFormat>宽屏</PresentationFormat>
  <Paragraphs>16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MS PGothic</vt:lpstr>
      <vt:lpstr>宋体</vt:lpstr>
      <vt:lpstr>微软雅黑</vt:lpstr>
      <vt:lpstr>Arial</vt:lpstr>
      <vt:lpstr>Calibri</vt:lpstr>
      <vt:lpstr>Calibri Light</vt:lpstr>
      <vt:lpstr>Century Gothic</vt:lpstr>
      <vt:lpstr>Office 主题</vt:lpstr>
      <vt:lpstr>Office Theme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66</cp:revision>
  <dcterms:created xsi:type="dcterms:W3CDTF">2015-08-18T02:51:41Z</dcterms:created>
  <dcterms:modified xsi:type="dcterms:W3CDTF">2016-03-14T01:42:14Z</dcterms:modified>
  <cp:category/>
</cp:coreProperties>
</file>