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5"/>
  </p:notesMasterIdLst>
  <p:sldIdLst>
    <p:sldId id="281" r:id="rId3"/>
    <p:sldId id="291" r:id="rId4"/>
  </p:sldIdLst>
  <p:sldSz cx="9144000" cy="514191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967A"/>
    <a:srgbClr val="00B069"/>
    <a:srgbClr val="E8644E"/>
    <a:srgbClr val="AFD1C2"/>
    <a:srgbClr val="F4F4F4"/>
    <a:srgbClr val="DDDDDD"/>
    <a:srgbClr val="E34326"/>
    <a:srgbClr val="95C1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D69061-D87B-47AA-A027-7C3EED17D405}" type="datetimeFigureOut">
              <a:rPr lang="zh-CN" altLang="en-US" smtClean="0"/>
              <a:t>2016/4/11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822AF7-B43B-42D1-9D90-8B3902631B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88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3440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88370-8DAE-4DFB-BA80-5477734FAEC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96506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890C0C-BAE6-41DE-B9DF-BDC13225F8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1666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B8238-091D-492F-AEBA-33DE5B366E0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818022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184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601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210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7564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7707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02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5325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8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9AA90-7629-48D1-9BAB-7AC09703490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06181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427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240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941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60776-4B7A-458A-9D49-96BC1304304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02074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A650C-2727-4134-B2DD-49620B3C376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17984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87AA1-8B3E-4F48-AF14-AE1A47179EF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59918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B6D61-245C-42CE-8418-3A839E2DB27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24588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EE7F0-DC5E-409B-BE0A-FF8F3CE6592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8957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C5FA2-AB5F-4ABC-B0D8-976253F245F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97345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4D477-ED69-4504-B9F5-F3411BC8CD9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7184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fld id="{4B764F66-27FC-4A4D-B963-DD6E13BCA9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66041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7" name="Oval 3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rgbClr val="E3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9" name="Oval 5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rgbClr val="E34326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rgbClr val="0096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1" name="Oval 7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rgbClr val="009658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rgbClr val="95C1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rgbClr val="95C1AD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55" name="Freeform 11"/>
          <p:cNvSpPr>
            <a:spLocks noEditPoints="1"/>
          </p:cNvSpPr>
          <p:nvPr/>
        </p:nvSpPr>
        <p:spPr bwMode="auto">
          <a:xfrm>
            <a:off x="2919413" y="1635125"/>
            <a:ext cx="2144712" cy="2147888"/>
          </a:xfrm>
          <a:custGeom>
            <a:avLst/>
            <a:gdLst>
              <a:gd name="T0" fmla="*/ 2147483646 w 961"/>
              <a:gd name="T1" fmla="*/ 0 h 961"/>
              <a:gd name="T2" fmla="*/ 0 w 961"/>
              <a:gd name="T3" fmla="*/ 2147483646 h 961"/>
              <a:gd name="T4" fmla="*/ 2147483646 w 961"/>
              <a:gd name="T5" fmla="*/ 2147483646 h 961"/>
              <a:gd name="T6" fmla="*/ 2147483646 w 961"/>
              <a:gd name="T7" fmla="*/ 2147483646 h 961"/>
              <a:gd name="T8" fmla="*/ 2147483646 w 961"/>
              <a:gd name="T9" fmla="*/ 0 h 961"/>
              <a:gd name="T10" fmla="*/ 2147483646 w 961"/>
              <a:gd name="T11" fmla="*/ 2147483646 h 961"/>
              <a:gd name="T12" fmla="*/ 318765353 w 961"/>
              <a:gd name="T13" fmla="*/ 2147483646 h 961"/>
              <a:gd name="T14" fmla="*/ 2147483646 w 961"/>
              <a:gd name="T15" fmla="*/ 319711229 h 961"/>
              <a:gd name="T16" fmla="*/ 2147483646 w 961"/>
              <a:gd name="T17" fmla="*/ 2147483646 h 961"/>
              <a:gd name="T18" fmla="*/ 2147483646 w 961"/>
              <a:gd name="T19" fmla="*/ 2147483646 h 9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61" h="961">
                <a:moveTo>
                  <a:pt x="480" y="0"/>
                </a:moveTo>
                <a:cubicBezTo>
                  <a:pt x="215" y="0"/>
                  <a:pt x="0" y="215"/>
                  <a:pt x="0" y="480"/>
                </a:cubicBezTo>
                <a:cubicBezTo>
                  <a:pt x="0" y="746"/>
                  <a:pt x="215" y="961"/>
                  <a:pt x="480" y="961"/>
                </a:cubicBezTo>
                <a:cubicBezTo>
                  <a:pt x="746" y="961"/>
                  <a:pt x="961" y="746"/>
                  <a:pt x="961" y="480"/>
                </a:cubicBezTo>
                <a:cubicBezTo>
                  <a:pt x="961" y="215"/>
                  <a:pt x="746" y="0"/>
                  <a:pt x="480" y="0"/>
                </a:cubicBezTo>
                <a:close/>
                <a:moveTo>
                  <a:pt x="480" y="896"/>
                </a:moveTo>
                <a:cubicBezTo>
                  <a:pt x="251" y="896"/>
                  <a:pt x="64" y="710"/>
                  <a:pt x="64" y="480"/>
                </a:cubicBezTo>
                <a:cubicBezTo>
                  <a:pt x="64" y="251"/>
                  <a:pt x="251" y="64"/>
                  <a:pt x="480" y="64"/>
                </a:cubicBezTo>
                <a:cubicBezTo>
                  <a:pt x="710" y="64"/>
                  <a:pt x="896" y="251"/>
                  <a:pt x="896" y="480"/>
                </a:cubicBezTo>
                <a:cubicBezTo>
                  <a:pt x="896" y="710"/>
                  <a:pt x="710" y="896"/>
                  <a:pt x="480" y="896"/>
                </a:cubicBez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2"/>
          <p:cNvSpPr>
            <a:spLocks/>
          </p:cNvSpPr>
          <p:nvPr/>
        </p:nvSpPr>
        <p:spPr bwMode="auto">
          <a:xfrm>
            <a:off x="4660900" y="3355975"/>
            <a:ext cx="631825" cy="633413"/>
          </a:xfrm>
          <a:custGeom>
            <a:avLst/>
            <a:gdLst>
              <a:gd name="T0" fmla="*/ 778729075 w 398"/>
              <a:gd name="T1" fmla="*/ 1005543931 h 399"/>
              <a:gd name="T2" fmla="*/ 0 w 398"/>
              <a:gd name="T3" fmla="*/ 224294877 h 399"/>
              <a:gd name="T4" fmla="*/ 221773750 w 398"/>
              <a:gd name="T5" fmla="*/ 0 h 399"/>
              <a:gd name="T6" fmla="*/ 1003022188 w 398"/>
              <a:gd name="T7" fmla="*/ 781249054 h 399"/>
              <a:gd name="T8" fmla="*/ 778729075 w 398"/>
              <a:gd name="T9" fmla="*/ 1005543931 h 3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399">
                <a:moveTo>
                  <a:pt x="309" y="399"/>
                </a:moveTo>
                <a:lnTo>
                  <a:pt x="0" y="89"/>
                </a:lnTo>
                <a:lnTo>
                  <a:pt x="88" y="0"/>
                </a:lnTo>
                <a:lnTo>
                  <a:pt x="398" y="310"/>
                </a:lnTo>
                <a:lnTo>
                  <a:pt x="309" y="399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13"/>
          <p:cNvSpPr>
            <a:spLocks/>
          </p:cNvSpPr>
          <p:nvPr/>
        </p:nvSpPr>
        <p:spPr bwMode="auto">
          <a:xfrm>
            <a:off x="5086350" y="3786188"/>
            <a:ext cx="960438" cy="960437"/>
          </a:xfrm>
          <a:custGeom>
            <a:avLst/>
            <a:gdLst>
              <a:gd name="T0" fmla="*/ 1696213917 w 430"/>
              <a:gd name="T1" fmla="*/ 2070373837 h 430"/>
              <a:gd name="T2" fmla="*/ 1506636857 w 430"/>
              <a:gd name="T3" fmla="*/ 2100308201 h 430"/>
              <a:gd name="T4" fmla="*/ 44899360 w 430"/>
              <a:gd name="T5" fmla="*/ 638574459 h 430"/>
              <a:gd name="T6" fmla="*/ 69843945 w 430"/>
              <a:gd name="T7" fmla="*/ 448997597 h 430"/>
              <a:gd name="T8" fmla="*/ 453985641 w 430"/>
              <a:gd name="T9" fmla="*/ 69843872 h 430"/>
              <a:gd name="T10" fmla="*/ 638575124 w 430"/>
              <a:gd name="T11" fmla="*/ 39911741 h 430"/>
              <a:gd name="T12" fmla="*/ 2100312621 w 430"/>
              <a:gd name="T13" fmla="*/ 1501645483 h 430"/>
              <a:gd name="T14" fmla="*/ 2075368036 w 430"/>
              <a:gd name="T15" fmla="*/ 1691222345 h 430"/>
              <a:gd name="T16" fmla="*/ 1696213917 w 430"/>
              <a:gd name="T17" fmla="*/ 2070373837 h 4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30" h="430">
                <a:moveTo>
                  <a:pt x="340" y="415"/>
                </a:moveTo>
                <a:cubicBezTo>
                  <a:pt x="328" y="427"/>
                  <a:pt x="311" y="430"/>
                  <a:pt x="302" y="421"/>
                </a:cubicBezTo>
                <a:cubicBezTo>
                  <a:pt x="9" y="128"/>
                  <a:pt x="9" y="128"/>
                  <a:pt x="9" y="128"/>
                </a:cubicBezTo>
                <a:cubicBezTo>
                  <a:pt x="0" y="119"/>
                  <a:pt x="2" y="102"/>
                  <a:pt x="14" y="90"/>
                </a:cubicBezTo>
                <a:cubicBezTo>
                  <a:pt x="91" y="14"/>
                  <a:pt x="91" y="14"/>
                  <a:pt x="91" y="14"/>
                </a:cubicBezTo>
                <a:cubicBezTo>
                  <a:pt x="102" y="2"/>
                  <a:pt x="119" y="0"/>
                  <a:pt x="128" y="8"/>
                </a:cubicBezTo>
                <a:cubicBezTo>
                  <a:pt x="421" y="301"/>
                  <a:pt x="421" y="301"/>
                  <a:pt x="421" y="301"/>
                </a:cubicBezTo>
                <a:cubicBezTo>
                  <a:pt x="430" y="310"/>
                  <a:pt x="428" y="327"/>
                  <a:pt x="416" y="339"/>
                </a:cubicBezTo>
                <a:lnTo>
                  <a:pt x="340" y="415"/>
                </a:lnTo>
                <a:close/>
              </a:path>
            </a:pathLst>
          </a:custGeom>
          <a:solidFill>
            <a:srgbClr val="AFD1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14"/>
          <p:cNvSpPr>
            <a:spLocks/>
          </p:cNvSpPr>
          <p:nvPr/>
        </p:nvSpPr>
        <p:spPr bwMode="auto">
          <a:xfrm>
            <a:off x="5157788" y="3857625"/>
            <a:ext cx="304800" cy="301625"/>
          </a:xfrm>
          <a:custGeom>
            <a:avLst/>
            <a:gdLst>
              <a:gd name="T0" fmla="*/ 57964388 w 192"/>
              <a:gd name="T1" fmla="*/ 478829688 h 190"/>
              <a:gd name="T2" fmla="*/ 0 w 192"/>
              <a:gd name="T3" fmla="*/ 420866888 h 190"/>
              <a:gd name="T4" fmla="*/ 423386250 w 192"/>
              <a:gd name="T5" fmla="*/ 0 h 190"/>
              <a:gd name="T6" fmla="*/ 483870000 w 192"/>
              <a:gd name="T7" fmla="*/ 55443438 h 190"/>
              <a:gd name="T8" fmla="*/ 57964388 w 192"/>
              <a:gd name="T9" fmla="*/ 478829688 h 1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2" h="190">
                <a:moveTo>
                  <a:pt x="23" y="190"/>
                </a:moveTo>
                <a:lnTo>
                  <a:pt x="0" y="167"/>
                </a:lnTo>
                <a:lnTo>
                  <a:pt x="168" y="0"/>
                </a:lnTo>
                <a:lnTo>
                  <a:pt x="192" y="22"/>
                </a:lnTo>
                <a:lnTo>
                  <a:pt x="23" y="190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15"/>
          <p:cNvSpPr>
            <a:spLocks/>
          </p:cNvSpPr>
          <p:nvPr/>
        </p:nvSpPr>
        <p:spPr bwMode="auto">
          <a:xfrm>
            <a:off x="5673725" y="4371975"/>
            <a:ext cx="301625" cy="303213"/>
          </a:xfrm>
          <a:custGeom>
            <a:avLst/>
            <a:gdLst>
              <a:gd name="T0" fmla="*/ 57964388 w 190"/>
              <a:gd name="T1" fmla="*/ 481351431 h 191"/>
              <a:gd name="T2" fmla="*/ 0 w 190"/>
              <a:gd name="T3" fmla="*/ 420867582 h 191"/>
              <a:gd name="T4" fmla="*/ 423386250 w 190"/>
              <a:gd name="T5" fmla="*/ 0 h 191"/>
              <a:gd name="T6" fmla="*/ 478829688 w 190"/>
              <a:gd name="T7" fmla="*/ 55443529 h 191"/>
              <a:gd name="T8" fmla="*/ 57964388 w 190"/>
              <a:gd name="T9" fmla="*/ 481351431 h 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0" h="191">
                <a:moveTo>
                  <a:pt x="23" y="191"/>
                </a:moveTo>
                <a:lnTo>
                  <a:pt x="0" y="167"/>
                </a:lnTo>
                <a:lnTo>
                  <a:pt x="168" y="0"/>
                </a:lnTo>
                <a:lnTo>
                  <a:pt x="190" y="22"/>
                </a:lnTo>
                <a:lnTo>
                  <a:pt x="23" y="191"/>
                </a:lnTo>
                <a:close/>
              </a:path>
            </a:pathLst>
          </a:custGeom>
          <a:solidFill>
            <a:srgbClr val="5896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468313" y="1589088"/>
            <a:ext cx="21590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b="1">
                <a:solidFill>
                  <a:srgbClr val="95C1AD"/>
                </a:solidFill>
              </a:rPr>
              <a:t>TOPIC HEADER HERE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31766" name="Text Box 22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767" name="Text Box 23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1769" name="Text Box 25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323850" y="223838"/>
            <a:ext cx="43227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>
                <a:solidFill>
                  <a:srgbClr val="95C1AD"/>
                </a:solidFill>
              </a:rPr>
              <a:t>WRITE YOUR GREAT TITLE HERE</a:t>
            </a:r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323850" y="530225"/>
            <a:ext cx="17764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000">
                <a:solidFill>
                  <a:schemeClr val="bg2"/>
                </a:solidFill>
              </a:rPr>
              <a:t>YOUR OTHER TEXT HERE</a:t>
            </a:r>
          </a:p>
        </p:txBody>
      </p:sp>
      <p:grpSp>
        <p:nvGrpSpPr>
          <p:cNvPr id="31772" name="Group 28"/>
          <p:cNvGrpSpPr>
            <a:grpSpLocks/>
          </p:cNvGrpSpPr>
          <p:nvPr/>
        </p:nvGrpSpPr>
        <p:grpSpPr bwMode="auto">
          <a:xfrm>
            <a:off x="0" y="298450"/>
            <a:ext cx="323850" cy="431800"/>
            <a:chOff x="0" y="0"/>
            <a:chExt cx="204" cy="318"/>
          </a:xfrm>
        </p:grpSpPr>
        <p:sp>
          <p:nvSpPr>
            <p:cNvPr id="31773" name="Rectangle 29"/>
            <p:cNvSpPr>
              <a:spLocks noChangeArrowheads="1"/>
            </p:cNvSpPr>
            <p:nvPr/>
          </p:nvSpPr>
          <p:spPr bwMode="auto">
            <a:xfrm>
              <a:off x="158" y="0"/>
              <a:ext cx="46" cy="318"/>
            </a:xfrm>
            <a:prstGeom prst="rect">
              <a:avLst/>
            </a:prstGeom>
            <a:solidFill>
              <a:srgbClr val="E343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31774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58" cy="318"/>
            </a:xfrm>
            <a:prstGeom prst="rect">
              <a:avLst/>
            </a:prstGeom>
            <a:solidFill>
              <a:srgbClr val="95C1A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4059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Pages>0</Pages>
  <Words>244</Words>
  <Characters>0</Characters>
  <Application>Microsoft Office PowerPoint</Application>
  <DocSecurity>0</DocSecurity>
  <PresentationFormat>自定义</PresentationFormat>
  <Lines>0</Lines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24</cp:revision>
  <dcterms:created xsi:type="dcterms:W3CDTF">2015-05-21T08:56:02Z</dcterms:created>
  <dcterms:modified xsi:type="dcterms:W3CDTF">2016-04-11T05:12:58Z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2052-9.1.0.5218</vt:lpwstr>
  </property>
</Properties>
</file>