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9"/>
  </p:notesMasterIdLst>
  <p:sldIdLst>
    <p:sldId id="266" r:id="rId6"/>
    <p:sldId id="260" r:id="rId7"/>
    <p:sldId id="267" r:id="rId8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3" d="100"/>
          <a:sy n="83" d="100"/>
        </p:scale>
        <p:origin x="120" y="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277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5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7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08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0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0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2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8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3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2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1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smtClean="0"/>
              <a:t>02</a:t>
            </a:r>
            <a:endParaRPr kumimoji="1" lang="zh-CN" altLang="en-US" dirty="0"/>
          </a:p>
        </p:txBody>
      </p:sp>
      <p:cxnSp>
        <p:nvCxnSpPr>
          <p:cNvPr id="57" name="直线连接符 56"/>
          <p:cNvCxnSpPr/>
          <p:nvPr/>
        </p:nvCxnSpPr>
        <p:spPr>
          <a:xfrm>
            <a:off x="2303915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线连接符 57"/>
          <p:cNvCxnSpPr/>
          <p:nvPr/>
        </p:nvCxnSpPr>
        <p:spPr>
          <a:xfrm>
            <a:off x="9889674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/>
          <p:cNvCxnSpPr/>
          <p:nvPr/>
        </p:nvCxnSpPr>
        <p:spPr>
          <a:xfrm>
            <a:off x="4832502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线连接符 59"/>
          <p:cNvCxnSpPr/>
          <p:nvPr/>
        </p:nvCxnSpPr>
        <p:spPr>
          <a:xfrm>
            <a:off x="7361089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2303915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 flipH="1">
            <a:off x="2286812" y="2664383"/>
            <a:ext cx="762036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9889674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4832502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7361089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312966" y="1127680"/>
            <a:ext cx="1507891" cy="150789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/>
          </a:p>
        </p:txBody>
      </p:sp>
      <p:sp>
        <p:nvSpPr>
          <p:cNvPr id="37" name="矩形 36"/>
          <p:cNvSpPr/>
          <p:nvPr/>
        </p:nvSpPr>
        <p:spPr>
          <a:xfrm>
            <a:off x="5230010" y="2452578"/>
            <a:ext cx="1673803" cy="359724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600" b="1" dirty="0"/>
              <a:t>JOHN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DOE</a:t>
            </a:r>
            <a:endParaRPr kumimoji="1" lang="zh-CN" altLang="en-US" sz="1600" b="1" dirty="0"/>
          </a:p>
        </p:txBody>
      </p:sp>
      <p:sp>
        <p:nvSpPr>
          <p:cNvPr id="46" name="椭圆 45"/>
          <p:cNvSpPr/>
          <p:nvPr/>
        </p:nvSpPr>
        <p:spPr>
          <a:xfrm>
            <a:off x="1722346" y="2869006"/>
            <a:ext cx="1163139" cy="1163141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47" name="矩形 46"/>
          <p:cNvSpPr/>
          <p:nvPr/>
        </p:nvSpPr>
        <p:spPr>
          <a:xfrm>
            <a:off x="1658357" y="3890992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JANE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49" name="椭圆 48"/>
          <p:cNvSpPr/>
          <p:nvPr/>
        </p:nvSpPr>
        <p:spPr>
          <a:xfrm>
            <a:off x="4250933" y="2877484"/>
            <a:ext cx="1163139" cy="1163141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0" name="矩形 49"/>
          <p:cNvSpPr/>
          <p:nvPr/>
        </p:nvSpPr>
        <p:spPr>
          <a:xfrm>
            <a:off x="4186944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JANE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52" name="椭圆 51"/>
          <p:cNvSpPr/>
          <p:nvPr/>
        </p:nvSpPr>
        <p:spPr>
          <a:xfrm>
            <a:off x="9308105" y="2877484"/>
            <a:ext cx="1163139" cy="1163141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3" name="矩形 52"/>
          <p:cNvSpPr/>
          <p:nvPr/>
        </p:nvSpPr>
        <p:spPr>
          <a:xfrm>
            <a:off x="9244116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JOHN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55" name="椭圆 54"/>
          <p:cNvSpPr/>
          <p:nvPr/>
        </p:nvSpPr>
        <p:spPr>
          <a:xfrm>
            <a:off x="6779519" y="2877484"/>
            <a:ext cx="1163139" cy="1163141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33" b="1"/>
          </a:p>
        </p:txBody>
      </p:sp>
      <p:sp>
        <p:nvSpPr>
          <p:cNvPr id="56" name="矩形 55"/>
          <p:cNvSpPr/>
          <p:nvPr/>
        </p:nvSpPr>
        <p:spPr>
          <a:xfrm>
            <a:off x="6715530" y="3899471"/>
            <a:ext cx="1291117" cy="277480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333" b="1" dirty="0"/>
              <a:t>JOHN</a:t>
            </a:r>
            <a:r>
              <a:rPr kumimoji="1" lang="zh-CN" altLang="en-US" sz="1333" b="1" dirty="0"/>
              <a:t> </a:t>
            </a:r>
            <a:r>
              <a:rPr kumimoji="1" lang="en-US" altLang="zh-CN" sz="1333" b="1" dirty="0"/>
              <a:t>DOE</a:t>
            </a:r>
            <a:endParaRPr kumimoji="1" lang="zh-CN" altLang="en-US" sz="1333" b="1" dirty="0"/>
          </a:p>
        </p:txBody>
      </p:sp>
      <p:sp>
        <p:nvSpPr>
          <p:cNvPr id="62" name="椭圆 61"/>
          <p:cNvSpPr/>
          <p:nvPr/>
        </p:nvSpPr>
        <p:spPr>
          <a:xfrm>
            <a:off x="1763683" y="4398760"/>
            <a:ext cx="1080464" cy="1080464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3" name="矩形 62"/>
          <p:cNvSpPr/>
          <p:nvPr/>
        </p:nvSpPr>
        <p:spPr>
          <a:xfrm>
            <a:off x="1704242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65" name="椭圆 64"/>
          <p:cNvSpPr/>
          <p:nvPr/>
        </p:nvSpPr>
        <p:spPr>
          <a:xfrm>
            <a:off x="4292270" y="4398760"/>
            <a:ext cx="1080464" cy="1080464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6" name="矩形 65"/>
          <p:cNvSpPr/>
          <p:nvPr/>
        </p:nvSpPr>
        <p:spPr>
          <a:xfrm>
            <a:off x="4232829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JOHN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68" name="椭圆 67"/>
          <p:cNvSpPr/>
          <p:nvPr/>
        </p:nvSpPr>
        <p:spPr>
          <a:xfrm>
            <a:off x="6820857" y="4398760"/>
            <a:ext cx="1080464" cy="1080464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69" name="矩形 68"/>
          <p:cNvSpPr/>
          <p:nvPr/>
        </p:nvSpPr>
        <p:spPr>
          <a:xfrm>
            <a:off x="6761415" y="5348103"/>
            <a:ext cx="1199347" cy="257756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  <p:sp>
        <p:nvSpPr>
          <p:cNvPr id="71" name="椭圆 70"/>
          <p:cNvSpPr/>
          <p:nvPr/>
        </p:nvSpPr>
        <p:spPr>
          <a:xfrm>
            <a:off x="9349442" y="4396517"/>
            <a:ext cx="1080464" cy="1080465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76200" cmpd="sng">
            <a:solidFill>
              <a:schemeClr val="tx2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67" b="1"/>
          </a:p>
        </p:txBody>
      </p:sp>
      <p:sp>
        <p:nvSpPr>
          <p:cNvPr id="72" name="矩形 71"/>
          <p:cNvSpPr/>
          <p:nvPr/>
        </p:nvSpPr>
        <p:spPr>
          <a:xfrm>
            <a:off x="9290001" y="5348102"/>
            <a:ext cx="1199347" cy="257757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067" b="1" dirty="0"/>
              <a:t>JANE</a:t>
            </a:r>
            <a:r>
              <a:rPr kumimoji="1" lang="zh-CN" altLang="en-US" sz="1067" b="1" dirty="0"/>
              <a:t> </a:t>
            </a:r>
            <a:r>
              <a:rPr kumimoji="1" lang="en-US" altLang="zh-CN" sz="1067" b="1" dirty="0"/>
              <a:t>DOE</a:t>
            </a:r>
            <a:endParaRPr kumimoji="1" lang="zh-CN" altLang="en-US" sz="1067" b="1" dirty="0"/>
          </a:p>
        </p:txBody>
      </p:sp>
    </p:spTree>
    <p:extLst>
      <p:ext uri="{BB962C8B-B14F-4D97-AF65-F5344CB8AC3E}">
        <p14:creationId xmlns:p14="http://schemas.microsoft.com/office/powerpoint/2010/main" val="28219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pSp>
        <p:nvGrpSpPr>
          <p:cNvPr id="31" name="组 30"/>
          <p:cNvGrpSpPr/>
          <p:nvPr/>
        </p:nvGrpSpPr>
        <p:grpSpPr>
          <a:xfrm>
            <a:off x="752172" y="1468913"/>
            <a:ext cx="1565668" cy="1749171"/>
            <a:chOff x="563533" y="1233858"/>
            <a:chExt cx="1309120" cy="1462554"/>
          </a:xfrm>
        </p:grpSpPr>
        <p:sp>
          <p:nvSpPr>
            <p:cNvPr id="32" name="椭圆 31"/>
            <p:cNvSpPr/>
            <p:nvPr/>
          </p:nvSpPr>
          <p:spPr>
            <a:xfrm>
              <a:off x="563533" y="1233858"/>
              <a:ext cx="1309120" cy="130912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353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2867445" y="1468913"/>
            <a:ext cx="1565668" cy="1749171"/>
            <a:chOff x="2130448" y="1233858"/>
            <a:chExt cx="1309120" cy="1462554"/>
          </a:xfrm>
        </p:grpSpPr>
        <p:sp>
          <p:nvSpPr>
            <p:cNvPr id="35" name="椭圆 34"/>
            <p:cNvSpPr/>
            <p:nvPr/>
          </p:nvSpPr>
          <p:spPr>
            <a:xfrm>
              <a:off x="2130448" y="1233858"/>
              <a:ext cx="1309120" cy="1309120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2130448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4982719" y="1468913"/>
            <a:ext cx="1565668" cy="1749171"/>
            <a:chOff x="3612625" y="1233858"/>
            <a:chExt cx="1309120" cy="1462554"/>
          </a:xfrm>
        </p:grpSpPr>
        <p:sp>
          <p:nvSpPr>
            <p:cNvPr id="45" name="椭圆 44"/>
            <p:cNvSpPr/>
            <p:nvPr/>
          </p:nvSpPr>
          <p:spPr>
            <a:xfrm>
              <a:off x="3612625" y="1233858"/>
              <a:ext cx="1309120" cy="1309120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48" name="矩形 47"/>
            <p:cNvSpPr/>
            <p:nvPr/>
          </p:nvSpPr>
          <p:spPr>
            <a:xfrm>
              <a:off x="3612625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7097992" y="1468913"/>
            <a:ext cx="1565668" cy="1749171"/>
            <a:chOff x="5174701" y="1233858"/>
            <a:chExt cx="1309120" cy="1462554"/>
          </a:xfrm>
        </p:grpSpPr>
        <p:sp>
          <p:nvSpPr>
            <p:cNvPr id="54" name="椭圆 53"/>
            <p:cNvSpPr/>
            <p:nvPr/>
          </p:nvSpPr>
          <p:spPr>
            <a:xfrm>
              <a:off x="5174701" y="1233858"/>
              <a:ext cx="1309120" cy="1309120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61" name="矩形 60"/>
            <p:cNvSpPr/>
            <p:nvPr/>
          </p:nvSpPr>
          <p:spPr>
            <a:xfrm>
              <a:off x="5174701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64" name="组 63"/>
          <p:cNvGrpSpPr/>
          <p:nvPr/>
        </p:nvGrpSpPr>
        <p:grpSpPr>
          <a:xfrm>
            <a:off x="9213265" y="1468913"/>
            <a:ext cx="1565668" cy="1749171"/>
            <a:chOff x="6909353" y="1233858"/>
            <a:chExt cx="1309120" cy="1462554"/>
          </a:xfrm>
        </p:grpSpPr>
        <p:sp>
          <p:nvSpPr>
            <p:cNvPr id="67" name="椭圆 66"/>
            <p:cNvSpPr/>
            <p:nvPr/>
          </p:nvSpPr>
          <p:spPr>
            <a:xfrm>
              <a:off x="6909353" y="1233858"/>
              <a:ext cx="1309120" cy="1309120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093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3" name="组 72"/>
          <p:cNvGrpSpPr/>
          <p:nvPr/>
        </p:nvGrpSpPr>
        <p:grpSpPr>
          <a:xfrm>
            <a:off x="1535005" y="3555532"/>
            <a:ext cx="1565668" cy="1749171"/>
            <a:chOff x="8673109" y="1233858"/>
            <a:chExt cx="1309120" cy="1462554"/>
          </a:xfrm>
        </p:grpSpPr>
        <p:sp>
          <p:nvSpPr>
            <p:cNvPr id="74" name="椭圆 73"/>
            <p:cNvSpPr/>
            <p:nvPr/>
          </p:nvSpPr>
          <p:spPr>
            <a:xfrm>
              <a:off x="8673109" y="1233858"/>
              <a:ext cx="1309120" cy="1309120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5" name="矩形 74"/>
            <p:cNvSpPr/>
            <p:nvPr/>
          </p:nvSpPr>
          <p:spPr>
            <a:xfrm>
              <a:off x="8673109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6" name="组 75"/>
          <p:cNvGrpSpPr/>
          <p:nvPr/>
        </p:nvGrpSpPr>
        <p:grpSpPr>
          <a:xfrm>
            <a:off x="3590569" y="3555532"/>
            <a:ext cx="1565668" cy="1749171"/>
            <a:chOff x="10216953" y="1233858"/>
            <a:chExt cx="1309120" cy="1462554"/>
          </a:xfrm>
        </p:grpSpPr>
        <p:sp>
          <p:nvSpPr>
            <p:cNvPr id="77" name="椭圆 76"/>
            <p:cNvSpPr/>
            <p:nvPr/>
          </p:nvSpPr>
          <p:spPr>
            <a:xfrm>
              <a:off x="10216953" y="1233858"/>
              <a:ext cx="1309120" cy="1309120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78" name="矩形 77"/>
            <p:cNvSpPr/>
            <p:nvPr/>
          </p:nvSpPr>
          <p:spPr>
            <a:xfrm>
              <a:off x="102169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646133" y="3555532"/>
            <a:ext cx="1565668" cy="1749171"/>
            <a:chOff x="11718429" y="1233858"/>
            <a:chExt cx="1309120" cy="1462554"/>
          </a:xfrm>
        </p:grpSpPr>
        <p:sp>
          <p:nvSpPr>
            <p:cNvPr id="80" name="椭圆 79"/>
            <p:cNvSpPr/>
            <p:nvPr/>
          </p:nvSpPr>
          <p:spPr>
            <a:xfrm>
              <a:off x="11718429" y="1233858"/>
              <a:ext cx="1309120" cy="1309120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1" name="矩形 80"/>
            <p:cNvSpPr/>
            <p:nvPr/>
          </p:nvSpPr>
          <p:spPr>
            <a:xfrm>
              <a:off x="11718429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701697" y="3555532"/>
            <a:ext cx="1565668" cy="1749171"/>
            <a:chOff x="13259854" y="1233858"/>
            <a:chExt cx="1309120" cy="1462554"/>
          </a:xfrm>
        </p:grpSpPr>
        <p:sp>
          <p:nvSpPr>
            <p:cNvPr id="83" name="椭圆 82"/>
            <p:cNvSpPr/>
            <p:nvPr/>
          </p:nvSpPr>
          <p:spPr>
            <a:xfrm>
              <a:off x="13259854" y="1233858"/>
              <a:ext cx="1309120" cy="1309120"/>
            </a:xfrm>
            <a:prstGeom prst="ellipse">
              <a:avLst/>
            </a:prstGeom>
            <a:blipFill rotWithShape="1">
              <a:blip r:embed="rId10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4" name="矩形 83"/>
            <p:cNvSpPr/>
            <p:nvPr/>
          </p:nvSpPr>
          <p:spPr>
            <a:xfrm>
              <a:off x="13259854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757263" y="3555532"/>
            <a:ext cx="1565668" cy="1752421"/>
            <a:chOff x="14839802" y="1233858"/>
            <a:chExt cx="1309120" cy="1465272"/>
          </a:xfrm>
        </p:grpSpPr>
        <p:sp>
          <p:nvSpPr>
            <p:cNvPr id="86" name="椭圆 85"/>
            <p:cNvSpPr/>
            <p:nvPr/>
          </p:nvSpPr>
          <p:spPr>
            <a:xfrm>
              <a:off x="14839802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87" name="矩形 86"/>
            <p:cNvSpPr/>
            <p:nvPr/>
          </p:nvSpPr>
          <p:spPr>
            <a:xfrm>
              <a:off x="14839802" y="2386825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5626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11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117</Words>
  <Application>Microsoft Office PowerPoint</Application>
  <PresentationFormat>自定义</PresentationFormat>
  <Paragraphs>30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74</cp:revision>
  <dcterms:created xsi:type="dcterms:W3CDTF">2010-04-12T23:12:02Z</dcterms:created>
  <dcterms:modified xsi:type="dcterms:W3CDTF">2015-10-26T12:12:28Z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