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2"/>
  </p:sldMasterIdLst>
  <p:notesMasterIdLst>
    <p:notesMasterId r:id="rId21"/>
  </p:notesMasterIdLst>
  <p:sldIdLst>
    <p:sldId id="269" r:id="rId3"/>
    <p:sldId id="257" r:id="rId4"/>
    <p:sldId id="271" r:id="rId5"/>
    <p:sldId id="276" r:id="rId6"/>
    <p:sldId id="278" r:id="rId7"/>
    <p:sldId id="282" r:id="rId8"/>
    <p:sldId id="273" r:id="rId9"/>
    <p:sldId id="279" r:id="rId10"/>
    <p:sldId id="280" r:id="rId11"/>
    <p:sldId id="286" r:id="rId12"/>
    <p:sldId id="287" r:id="rId13"/>
    <p:sldId id="288" r:id="rId14"/>
    <p:sldId id="289" r:id="rId15"/>
    <p:sldId id="305" r:id="rId16"/>
    <p:sldId id="299" r:id="rId17"/>
    <p:sldId id="298" r:id="rId18"/>
    <p:sldId id="306" r:id="rId19"/>
    <p:sldId id="307" r:id="rId20"/>
  </p:sldIdLst>
  <p:sldSz cx="12192000" cy="6858000"/>
  <p:notesSz cx="6858000" cy="9144000"/>
  <p:embeddedFontLst>
    <p:embeddedFont>
      <p:font typeface="时尚中黑简体" panose="01010104010101010101" pitchFamily="2" charset="-122"/>
      <p:regular r:id="rId22"/>
    </p:embeddedFont>
    <p:embeddedFont>
      <p:font typeface="方正大黑简体" panose="03000509000000000000" pitchFamily="65" charset="-122"/>
      <p:regular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方正隶二简体" panose="02010600030101010101" charset="-122"/>
      <p:regular r:id="rId28"/>
    </p:embeddedFont>
    <p:embeddedFont>
      <p:font typeface="Meiryo" panose="020B0604030504040204" pitchFamily="34" charset="-128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Broadway" panose="02020500000000000000" pitchFamily="18" charset="0"/>
      <p:regular r:id="rId37"/>
    </p:embeddedFont>
    <p:embeddedFont>
      <p:font typeface="Verdana" panose="020B0604030504040204" pitchFamily="34" charset="0"/>
      <p:regular r:id="rId38"/>
      <p:bold r:id="rId39"/>
      <p:italic r:id="rId40"/>
      <p:boldItalic r:id="rId41"/>
    </p:embeddedFont>
    <p:embeddedFont>
      <p:font typeface="幼圆" panose="02010509060101010101" pitchFamily="49" charset="-122"/>
      <p:regular r:id="rId42"/>
    </p:embeddedFont>
    <p:embeddedFont>
      <p:font typeface="方正粗活意简体" panose="03000509000000000000" pitchFamily="65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orient="horz" pos="709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395"/>
    <a:srgbClr val="7F7F7F"/>
    <a:srgbClr val="EB7053"/>
    <a:srgbClr val="F0914A"/>
    <a:srgbClr val="FAAB4C"/>
    <a:srgbClr val="F08A3E"/>
    <a:srgbClr val="F9A845"/>
    <a:srgbClr val="E64823"/>
    <a:srgbClr val="929292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18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492" y="108"/>
      </p:cViewPr>
      <p:guideLst>
        <p:guide orient="horz" pos="2160"/>
        <p:guide pos="551"/>
        <p:guide orient="horz" pos="709"/>
        <p:guide orient="horz" pos="4065"/>
        <p:guide pos="70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-52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B92C9-C7DD-40D5-AC18-32B34B42AD01}" type="datetimeFigureOut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90499-45AE-46F9-AC53-3F6A99296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222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405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82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555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688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655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069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9270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813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6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33427" y="6443005"/>
            <a:ext cx="11263531" cy="41499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6540" y="400932"/>
            <a:ext cx="858129" cy="67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>
            <a:off x="-16540" y="6450039"/>
            <a:ext cx="464235" cy="41499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11711225" y="6450039"/>
            <a:ext cx="464235" cy="41499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954131" y="400932"/>
            <a:ext cx="36000" cy="6752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12104888" y="400932"/>
            <a:ext cx="72000" cy="67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4" name="矩形 13"/>
          <p:cNvSpPr/>
          <p:nvPr userDrawn="1"/>
        </p:nvSpPr>
        <p:spPr>
          <a:xfrm>
            <a:off x="12037236" y="400932"/>
            <a:ext cx="36000" cy="6752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7" name="等腰三角形 16"/>
          <p:cNvSpPr/>
          <p:nvPr userDrawn="1"/>
        </p:nvSpPr>
        <p:spPr>
          <a:xfrm rot="5400000" flipH="1">
            <a:off x="11834072" y="6502260"/>
            <a:ext cx="302811" cy="310551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8" name="等腰三角形 17"/>
          <p:cNvSpPr/>
          <p:nvPr userDrawn="1"/>
        </p:nvSpPr>
        <p:spPr>
          <a:xfrm rot="16200000">
            <a:off x="64172" y="6502261"/>
            <a:ext cx="302811" cy="310551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48" name="椭圆 147"/>
          <p:cNvSpPr>
            <a:spLocks noChangeAspect="1"/>
          </p:cNvSpPr>
          <p:nvPr userDrawn="1"/>
        </p:nvSpPr>
        <p:spPr>
          <a:xfrm>
            <a:off x="1149362" y="968876"/>
            <a:ext cx="445765" cy="180000"/>
          </a:xfrm>
          <a:prstGeom prst="ellipse">
            <a:avLst/>
          </a:prstGeom>
          <a:gradFill flip="none" rotWithShape="1">
            <a:gsLst>
              <a:gs pos="23000">
                <a:schemeClr val="bg1">
                  <a:lumMod val="65000"/>
                  <a:alpha val="43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55" name="文本框 154"/>
          <p:cNvSpPr txBox="1"/>
          <p:nvPr userDrawn="1"/>
        </p:nvSpPr>
        <p:spPr>
          <a:xfrm>
            <a:off x="1795480" y="376257"/>
            <a:ext cx="1972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粗活意简体"/>
                <a:ea typeface="时尚中黑简体" panose="01010104010101010101" pitchFamily="2" charset="-122"/>
              </a:rPr>
              <a:t>PPT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粗活意简体"/>
                <a:ea typeface="时尚中黑简体" panose="01010104010101010101" pitchFamily="2" charset="-122"/>
              </a:rPr>
              <a:t>图表研究院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方正粗活意简体"/>
              <a:ea typeface="时尚中黑简体" panose="01010104010101010101" pitchFamily="2" charset="-122"/>
            </a:endParaRPr>
          </a:p>
        </p:txBody>
      </p:sp>
      <p:sp>
        <p:nvSpPr>
          <p:cNvPr id="156" name="文本框 155"/>
          <p:cNvSpPr txBox="1"/>
          <p:nvPr userDrawn="1"/>
        </p:nvSpPr>
        <p:spPr>
          <a:xfrm>
            <a:off x="1809103" y="745589"/>
            <a:ext cx="17572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55600" dist="190500" dir="3000000" algn="t" rotWithShape="0">
                    <a:prstClr val="black">
                      <a:alpha val="40000"/>
                    </a:prstClr>
                  </a:out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lvl="0"/>
            <a:r>
              <a:rPr lang="en-US" altLang="zh-CN" sz="1100" dirty="0" smtClean="0"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cs typeface="Verdana" panose="020B0604030504040204" pitchFamily="34" charset="0"/>
              </a:rPr>
              <a:t>PPT CHART ACADEMY</a:t>
            </a:r>
            <a:endParaRPr lang="zh-CN" altLang="en-US" sz="1100" dirty="0">
              <a:effectLst/>
              <a:latin typeface="时尚中黑简体" panose="01010104010101010101" pitchFamily="2" charset="-122"/>
              <a:ea typeface="时尚中黑简体" panose="01010104010101010101" pitchFamily="2" charset="-122"/>
              <a:cs typeface="Verdana" panose="020B0604030504040204" pitchFamily="34" charset="0"/>
            </a:endParaRPr>
          </a:p>
        </p:txBody>
      </p:sp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17" y="350517"/>
            <a:ext cx="796511" cy="6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 userDrawn="1"/>
        </p:nvSpPr>
        <p:spPr>
          <a:xfrm>
            <a:off x="7689666" y="6485775"/>
            <a:ext cx="3926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dirty="0" smtClean="0">
                <a:solidFill>
                  <a:schemeClr val="bg1"/>
                </a:solidFill>
              </a:rPr>
              <a:t>XYPPT.YANJ.CN  </a:t>
            </a:r>
            <a:r>
              <a:rPr lang="zh-CN" altLang="en-US" sz="1800" dirty="0" smtClean="0">
                <a:solidFill>
                  <a:schemeClr val="bg1"/>
                </a:solidFill>
              </a:rPr>
              <a:t>新浪微博</a:t>
            </a:r>
            <a:r>
              <a:rPr lang="en-US" altLang="zh-CN" sz="1800" dirty="0" smtClean="0">
                <a:solidFill>
                  <a:schemeClr val="bg1"/>
                </a:solidFill>
              </a:rPr>
              <a:t>@</a:t>
            </a:r>
            <a:r>
              <a:rPr lang="zh-CN" altLang="en-US" sz="1800" dirty="0" smtClean="0">
                <a:solidFill>
                  <a:schemeClr val="bg1"/>
                </a:solidFill>
              </a:rPr>
              <a:t>六月雪</a:t>
            </a:r>
            <a:r>
              <a:rPr lang="en-US" altLang="zh-CN" sz="1800" dirty="0" smtClean="0">
                <a:solidFill>
                  <a:schemeClr val="bg1"/>
                </a:solidFill>
              </a:rPr>
              <a:t>_1    </a:t>
            </a:r>
            <a:endParaRPr lang="zh-CN" altLang="en-US" sz="1800" dirty="0" smtClean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361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FCC4-AD08-4234-AA6F-648521254D1D}" type="datetimeFigureOut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D1A0-AEE0-44F0-9A63-0A8C0F737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65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31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849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24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542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998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1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3753-EC79-4281-8FF7-2EB9FD9AB62C}" type="datetimeFigureOut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11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  <p:sldLayoutId id="2147483661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10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5103168" y="3343656"/>
            <a:ext cx="1699149" cy="1692000"/>
            <a:chOff x="2930982" y="2889000"/>
            <a:chExt cx="1593036" cy="158633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0982" y="2889000"/>
              <a:ext cx="1593036" cy="136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3370888" y="4187333"/>
              <a:ext cx="713224" cy="288000"/>
            </a:xfrm>
            <a:prstGeom prst="ellipse">
              <a:avLst/>
            </a:prstGeom>
            <a:gradFill flip="none" rotWithShape="1">
              <a:gsLst>
                <a:gs pos="0">
                  <a:srgbClr val="666666">
                    <a:alpha val="66000"/>
                  </a:srgbClr>
                </a:gs>
                <a:gs pos="100000">
                  <a:srgbClr val="FFFFFF">
                    <a:alpha val="0"/>
                    <a:lumMod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9930349" y="3580689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六月雪</a:t>
            </a:r>
            <a:r>
              <a:rPr lang="en-US" altLang="zh-CN" dirty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_1</a:t>
            </a:r>
            <a:endParaRPr lang="zh-CN" altLang="en-US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82150" y="428967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六月雪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930349" y="4289671"/>
            <a:ext cx="1421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chemeClr val="accent3"/>
                </a:solidFill>
              </a:rPr>
              <a:t>xyppt.yanj.cn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6958451" y="4294337"/>
            <a:ext cx="364059" cy="360000"/>
            <a:chOff x="995437" y="3869961"/>
            <a:chExt cx="854075" cy="844551"/>
          </a:xfrm>
        </p:grpSpPr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995437" y="3869961"/>
              <a:ext cx="455613" cy="844550"/>
            </a:xfrm>
            <a:custGeom>
              <a:avLst/>
              <a:gdLst>
                <a:gd name="T0" fmla="*/ 0 w 287"/>
                <a:gd name="T1" fmla="*/ 0 h 532"/>
                <a:gd name="T2" fmla="*/ 0 w 287"/>
                <a:gd name="T3" fmla="*/ 532 h 532"/>
                <a:gd name="T4" fmla="*/ 287 w 287"/>
                <a:gd name="T5" fmla="*/ 0 h 532"/>
                <a:gd name="T6" fmla="*/ 0 w 287"/>
                <a:gd name="T7" fmla="*/ 0 h 532"/>
                <a:gd name="T8" fmla="*/ 0 w 287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532">
                  <a:moveTo>
                    <a:pt x="0" y="0"/>
                  </a:moveTo>
                  <a:lnTo>
                    <a:pt x="0" y="532"/>
                  </a:lnTo>
                  <a:lnTo>
                    <a:pt x="2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1198637" y="3931874"/>
              <a:ext cx="650875" cy="782638"/>
            </a:xfrm>
            <a:custGeom>
              <a:avLst/>
              <a:gdLst>
                <a:gd name="T0" fmla="*/ 239 w 410"/>
                <a:gd name="T1" fmla="*/ 0 h 493"/>
                <a:gd name="T2" fmla="*/ 159 w 410"/>
                <a:gd name="T3" fmla="*/ 144 h 493"/>
                <a:gd name="T4" fmla="*/ 223 w 410"/>
                <a:gd name="T5" fmla="*/ 235 h 493"/>
                <a:gd name="T6" fmla="*/ 92 w 410"/>
                <a:gd name="T7" fmla="*/ 273 h 493"/>
                <a:gd name="T8" fmla="*/ 0 w 410"/>
                <a:gd name="T9" fmla="*/ 441 h 493"/>
                <a:gd name="T10" fmla="*/ 180 w 410"/>
                <a:gd name="T11" fmla="*/ 374 h 493"/>
                <a:gd name="T12" fmla="*/ 263 w 410"/>
                <a:gd name="T13" fmla="*/ 493 h 493"/>
                <a:gd name="T14" fmla="*/ 249 w 410"/>
                <a:gd name="T15" fmla="*/ 352 h 493"/>
                <a:gd name="T16" fmla="*/ 410 w 410"/>
                <a:gd name="T17" fmla="*/ 297 h 493"/>
                <a:gd name="T18" fmla="*/ 239 w 410"/>
                <a:gd name="T19" fmla="*/ 0 h 493"/>
                <a:gd name="T20" fmla="*/ 239 w 410"/>
                <a:gd name="T2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" h="493">
                  <a:moveTo>
                    <a:pt x="239" y="0"/>
                  </a:moveTo>
                  <a:lnTo>
                    <a:pt x="159" y="144"/>
                  </a:lnTo>
                  <a:lnTo>
                    <a:pt x="223" y="235"/>
                  </a:lnTo>
                  <a:lnTo>
                    <a:pt x="92" y="273"/>
                  </a:lnTo>
                  <a:lnTo>
                    <a:pt x="0" y="441"/>
                  </a:lnTo>
                  <a:lnTo>
                    <a:pt x="180" y="374"/>
                  </a:lnTo>
                  <a:lnTo>
                    <a:pt x="263" y="493"/>
                  </a:lnTo>
                  <a:lnTo>
                    <a:pt x="249" y="352"/>
                  </a:lnTo>
                  <a:lnTo>
                    <a:pt x="410" y="297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5" name="Picture 3" descr="C:\Documents and Settings\tdz\桌面\未标题-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1889" y="3549355"/>
            <a:ext cx="48018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9167649" y="4366337"/>
            <a:ext cx="654429" cy="216000"/>
            <a:chOff x="9167649" y="4366337"/>
            <a:chExt cx="654429" cy="216000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9681342" y="4366337"/>
              <a:ext cx="68103" cy="19729"/>
            </a:xfrm>
            <a:custGeom>
              <a:avLst/>
              <a:gdLst>
                <a:gd name="T0" fmla="*/ 88 w 197"/>
                <a:gd name="T1" fmla="*/ 0 h 57"/>
                <a:gd name="T2" fmla="*/ 122 w 197"/>
                <a:gd name="T3" fmla="*/ 0 h 57"/>
                <a:gd name="T4" fmla="*/ 121 w 197"/>
                <a:gd name="T5" fmla="*/ 10 h 57"/>
                <a:gd name="T6" fmla="*/ 197 w 197"/>
                <a:gd name="T7" fmla="*/ 10 h 57"/>
                <a:gd name="T8" fmla="*/ 191 w 197"/>
                <a:gd name="T9" fmla="*/ 57 h 57"/>
                <a:gd name="T10" fmla="*/ 167 w 197"/>
                <a:gd name="T11" fmla="*/ 57 h 57"/>
                <a:gd name="T12" fmla="*/ 171 w 197"/>
                <a:gd name="T13" fmla="*/ 30 h 57"/>
                <a:gd name="T14" fmla="*/ 27 w 197"/>
                <a:gd name="T15" fmla="*/ 30 h 57"/>
                <a:gd name="T16" fmla="*/ 23 w 197"/>
                <a:gd name="T17" fmla="*/ 57 h 57"/>
                <a:gd name="T18" fmla="*/ 0 w 197"/>
                <a:gd name="T19" fmla="*/ 57 h 57"/>
                <a:gd name="T20" fmla="*/ 6 w 197"/>
                <a:gd name="T21" fmla="*/ 10 h 57"/>
                <a:gd name="T22" fmla="*/ 86 w 197"/>
                <a:gd name="T23" fmla="*/ 10 h 57"/>
                <a:gd name="T24" fmla="*/ 88 w 19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57">
                  <a:moveTo>
                    <a:pt x="88" y="0"/>
                  </a:moveTo>
                  <a:cubicBezTo>
                    <a:pt x="101" y="0"/>
                    <a:pt x="122" y="0"/>
                    <a:pt x="122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9679588" y="4383290"/>
              <a:ext cx="62695" cy="48958"/>
            </a:xfrm>
            <a:custGeom>
              <a:avLst/>
              <a:gdLst>
                <a:gd name="T0" fmla="*/ 393 w 429"/>
                <a:gd name="T1" fmla="*/ 335 h 335"/>
                <a:gd name="T2" fmla="*/ 429 w 429"/>
                <a:gd name="T3" fmla="*/ 90 h 335"/>
                <a:gd name="T4" fmla="*/ 261 w 429"/>
                <a:gd name="T5" fmla="*/ 90 h 335"/>
                <a:gd name="T6" fmla="*/ 265 w 429"/>
                <a:gd name="T7" fmla="*/ 45 h 335"/>
                <a:gd name="T8" fmla="*/ 372 w 429"/>
                <a:gd name="T9" fmla="*/ 45 h 335"/>
                <a:gd name="T10" fmla="*/ 377 w 429"/>
                <a:gd name="T11" fmla="*/ 0 h 335"/>
                <a:gd name="T12" fmla="*/ 109 w 429"/>
                <a:gd name="T13" fmla="*/ 0 h 335"/>
                <a:gd name="T14" fmla="*/ 102 w 429"/>
                <a:gd name="T15" fmla="*/ 45 h 335"/>
                <a:gd name="T16" fmla="*/ 211 w 429"/>
                <a:gd name="T17" fmla="*/ 45 h 335"/>
                <a:gd name="T18" fmla="*/ 206 w 429"/>
                <a:gd name="T19" fmla="*/ 90 h 335"/>
                <a:gd name="T20" fmla="*/ 36 w 429"/>
                <a:gd name="T21" fmla="*/ 90 h 335"/>
                <a:gd name="T22" fmla="*/ 0 w 429"/>
                <a:gd name="T23" fmla="*/ 335 h 335"/>
                <a:gd name="T24" fmla="*/ 393 w 429"/>
                <a:gd name="T25" fmla="*/ 335 h 335"/>
                <a:gd name="T26" fmla="*/ 178 w 429"/>
                <a:gd name="T27" fmla="*/ 287 h 335"/>
                <a:gd name="T28" fmla="*/ 62 w 429"/>
                <a:gd name="T29" fmla="*/ 287 h 335"/>
                <a:gd name="T30" fmla="*/ 71 w 429"/>
                <a:gd name="T31" fmla="*/ 235 h 335"/>
                <a:gd name="T32" fmla="*/ 185 w 429"/>
                <a:gd name="T33" fmla="*/ 235 h 335"/>
                <a:gd name="T34" fmla="*/ 178 w 429"/>
                <a:gd name="T35" fmla="*/ 287 h 335"/>
                <a:gd name="T36" fmla="*/ 190 w 429"/>
                <a:gd name="T37" fmla="*/ 190 h 335"/>
                <a:gd name="T38" fmla="*/ 76 w 429"/>
                <a:gd name="T39" fmla="*/ 190 h 335"/>
                <a:gd name="T40" fmla="*/ 83 w 429"/>
                <a:gd name="T41" fmla="*/ 135 h 335"/>
                <a:gd name="T42" fmla="*/ 199 w 429"/>
                <a:gd name="T43" fmla="*/ 135 h 335"/>
                <a:gd name="T44" fmla="*/ 190 w 429"/>
                <a:gd name="T45" fmla="*/ 190 h 335"/>
                <a:gd name="T46" fmla="*/ 254 w 429"/>
                <a:gd name="T47" fmla="*/ 135 h 335"/>
                <a:gd name="T48" fmla="*/ 365 w 429"/>
                <a:gd name="T49" fmla="*/ 135 h 335"/>
                <a:gd name="T50" fmla="*/ 358 w 429"/>
                <a:gd name="T51" fmla="*/ 190 h 335"/>
                <a:gd name="T52" fmla="*/ 246 w 429"/>
                <a:gd name="T53" fmla="*/ 190 h 335"/>
                <a:gd name="T54" fmla="*/ 254 w 429"/>
                <a:gd name="T55" fmla="*/ 135 h 335"/>
                <a:gd name="T56" fmla="*/ 232 w 429"/>
                <a:gd name="T57" fmla="*/ 287 h 335"/>
                <a:gd name="T58" fmla="*/ 239 w 429"/>
                <a:gd name="T59" fmla="*/ 235 h 335"/>
                <a:gd name="T60" fmla="*/ 351 w 429"/>
                <a:gd name="T61" fmla="*/ 235 h 335"/>
                <a:gd name="T62" fmla="*/ 343 w 429"/>
                <a:gd name="T63" fmla="*/ 287 h 335"/>
                <a:gd name="T64" fmla="*/ 232 w 429"/>
                <a:gd name="T65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335">
                  <a:moveTo>
                    <a:pt x="393" y="335"/>
                  </a:moveTo>
                  <a:lnTo>
                    <a:pt x="429" y="90"/>
                  </a:lnTo>
                  <a:lnTo>
                    <a:pt x="261" y="90"/>
                  </a:lnTo>
                  <a:lnTo>
                    <a:pt x="265" y="45"/>
                  </a:lnTo>
                  <a:lnTo>
                    <a:pt x="372" y="45"/>
                  </a:lnTo>
                  <a:lnTo>
                    <a:pt x="377" y="0"/>
                  </a:lnTo>
                  <a:lnTo>
                    <a:pt x="109" y="0"/>
                  </a:lnTo>
                  <a:lnTo>
                    <a:pt x="102" y="45"/>
                  </a:lnTo>
                  <a:lnTo>
                    <a:pt x="211" y="45"/>
                  </a:lnTo>
                  <a:lnTo>
                    <a:pt x="206" y="90"/>
                  </a:lnTo>
                  <a:lnTo>
                    <a:pt x="36" y="90"/>
                  </a:lnTo>
                  <a:lnTo>
                    <a:pt x="0" y="335"/>
                  </a:lnTo>
                  <a:lnTo>
                    <a:pt x="393" y="335"/>
                  </a:lnTo>
                  <a:close/>
                  <a:moveTo>
                    <a:pt x="178" y="287"/>
                  </a:moveTo>
                  <a:lnTo>
                    <a:pt x="62" y="287"/>
                  </a:lnTo>
                  <a:lnTo>
                    <a:pt x="71" y="235"/>
                  </a:lnTo>
                  <a:lnTo>
                    <a:pt x="185" y="235"/>
                  </a:lnTo>
                  <a:lnTo>
                    <a:pt x="178" y="287"/>
                  </a:lnTo>
                  <a:close/>
                  <a:moveTo>
                    <a:pt x="190" y="190"/>
                  </a:moveTo>
                  <a:lnTo>
                    <a:pt x="76" y="190"/>
                  </a:lnTo>
                  <a:lnTo>
                    <a:pt x="83" y="135"/>
                  </a:lnTo>
                  <a:lnTo>
                    <a:pt x="199" y="135"/>
                  </a:lnTo>
                  <a:lnTo>
                    <a:pt x="190" y="190"/>
                  </a:lnTo>
                  <a:close/>
                  <a:moveTo>
                    <a:pt x="254" y="135"/>
                  </a:moveTo>
                  <a:lnTo>
                    <a:pt x="365" y="135"/>
                  </a:lnTo>
                  <a:lnTo>
                    <a:pt x="358" y="190"/>
                  </a:lnTo>
                  <a:lnTo>
                    <a:pt x="246" y="190"/>
                  </a:lnTo>
                  <a:lnTo>
                    <a:pt x="254" y="135"/>
                  </a:lnTo>
                  <a:close/>
                  <a:moveTo>
                    <a:pt x="232" y="287"/>
                  </a:moveTo>
                  <a:lnTo>
                    <a:pt x="239" y="235"/>
                  </a:lnTo>
                  <a:lnTo>
                    <a:pt x="351" y="235"/>
                  </a:lnTo>
                  <a:lnTo>
                    <a:pt x="343" y="287"/>
                  </a:lnTo>
                  <a:lnTo>
                    <a:pt x="232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9677542" y="4435024"/>
              <a:ext cx="20022" cy="12130"/>
            </a:xfrm>
            <a:custGeom>
              <a:avLst/>
              <a:gdLst>
                <a:gd name="T0" fmla="*/ 81 w 137"/>
                <a:gd name="T1" fmla="*/ 0 h 83"/>
                <a:gd name="T2" fmla="*/ 52 w 137"/>
                <a:gd name="T3" fmla="*/ 35 h 83"/>
                <a:gd name="T4" fmla="*/ 7 w 137"/>
                <a:gd name="T5" fmla="*/ 35 h 83"/>
                <a:gd name="T6" fmla="*/ 0 w 137"/>
                <a:gd name="T7" fmla="*/ 83 h 83"/>
                <a:gd name="T8" fmla="*/ 71 w 137"/>
                <a:gd name="T9" fmla="*/ 83 h 83"/>
                <a:gd name="T10" fmla="*/ 137 w 137"/>
                <a:gd name="T11" fmla="*/ 0 h 83"/>
                <a:gd name="T12" fmla="*/ 81 w 13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3">
                  <a:moveTo>
                    <a:pt x="81" y="0"/>
                  </a:moveTo>
                  <a:lnTo>
                    <a:pt x="52" y="35"/>
                  </a:lnTo>
                  <a:lnTo>
                    <a:pt x="7" y="35"/>
                  </a:lnTo>
                  <a:lnTo>
                    <a:pt x="0" y="83"/>
                  </a:lnTo>
                  <a:lnTo>
                    <a:pt x="71" y="83"/>
                  </a:lnTo>
                  <a:lnTo>
                    <a:pt x="137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9718316" y="4435024"/>
              <a:ext cx="17683" cy="12130"/>
            </a:xfrm>
            <a:custGeom>
              <a:avLst/>
              <a:gdLst>
                <a:gd name="T0" fmla="*/ 52 w 121"/>
                <a:gd name="T1" fmla="*/ 0 h 83"/>
                <a:gd name="T2" fmla="*/ 74 w 121"/>
                <a:gd name="T3" fmla="*/ 35 h 83"/>
                <a:gd name="T4" fmla="*/ 121 w 121"/>
                <a:gd name="T5" fmla="*/ 35 h 83"/>
                <a:gd name="T6" fmla="*/ 114 w 121"/>
                <a:gd name="T7" fmla="*/ 83 h 83"/>
                <a:gd name="T8" fmla="*/ 41 w 121"/>
                <a:gd name="T9" fmla="*/ 83 h 83"/>
                <a:gd name="T10" fmla="*/ 0 w 121"/>
                <a:gd name="T11" fmla="*/ 0 h 83"/>
                <a:gd name="T12" fmla="*/ 52 w 12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52" y="0"/>
                  </a:moveTo>
                  <a:lnTo>
                    <a:pt x="74" y="35"/>
                  </a:lnTo>
                  <a:lnTo>
                    <a:pt x="121" y="35"/>
                  </a:lnTo>
                  <a:lnTo>
                    <a:pt x="114" y="83"/>
                  </a:lnTo>
                  <a:lnTo>
                    <a:pt x="41" y="83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9666874" y="4370137"/>
              <a:ext cx="14907" cy="8623"/>
            </a:xfrm>
            <a:custGeom>
              <a:avLst/>
              <a:gdLst>
                <a:gd name="T0" fmla="*/ 92 w 102"/>
                <a:gd name="T1" fmla="*/ 59 h 59"/>
                <a:gd name="T2" fmla="*/ 0 w 102"/>
                <a:gd name="T3" fmla="*/ 59 h 59"/>
                <a:gd name="T4" fmla="*/ 7 w 102"/>
                <a:gd name="T5" fmla="*/ 0 h 59"/>
                <a:gd name="T6" fmla="*/ 102 w 102"/>
                <a:gd name="T7" fmla="*/ 0 h 59"/>
                <a:gd name="T8" fmla="*/ 92 w 10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92" y="59"/>
                  </a:moveTo>
                  <a:lnTo>
                    <a:pt x="0" y="59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92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>
              <a:off x="9662051" y="4403750"/>
              <a:ext cx="14907" cy="9061"/>
            </a:xfrm>
            <a:custGeom>
              <a:avLst/>
              <a:gdLst>
                <a:gd name="T0" fmla="*/ 92 w 102"/>
                <a:gd name="T1" fmla="*/ 62 h 62"/>
                <a:gd name="T2" fmla="*/ 0 w 102"/>
                <a:gd name="T3" fmla="*/ 62 h 62"/>
                <a:gd name="T4" fmla="*/ 9 w 102"/>
                <a:gd name="T5" fmla="*/ 0 h 62"/>
                <a:gd name="T6" fmla="*/ 102 w 102"/>
                <a:gd name="T7" fmla="*/ 0 h 62"/>
                <a:gd name="T8" fmla="*/ 92 w 10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2">
                  <a:moveTo>
                    <a:pt x="92" y="62"/>
                  </a:moveTo>
                  <a:lnTo>
                    <a:pt x="0" y="62"/>
                  </a:lnTo>
                  <a:lnTo>
                    <a:pt x="9" y="0"/>
                  </a:lnTo>
                  <a:lnTo>
                    <a:pt x="102" y="0"/>
                  </a:lnTo>
                  <a:lnTo>
                    <a:pt x="92" y="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>
              <a:off x="9657229" y="4437801"/>
              <a:ext cx="14761" cy="8623"/>
            </a:xfrm>
            <a:custGeom>
              <a:avLst/>
              <a:gdLst>
                <a:gd name="T0" fmla="*/ 94 w 101"/>
                <a:gd name="T1" fmla="*/ 59 h 59"/>
                <a:gd name="T2" fmla="*/ 0 w 101"/>
                <a:gd name="T3" fmla="*/ 59 h 59"/>
                <a:gd name="T4" fmla="*/ 9 w 101"/>
                <a:gd name="T5" fmla="*/ 0 h 59"/>
                <a:gd name="T6" fmla="*/ 101 w 101"/>
                <a:gd name="T7" fmla="*/ 0 h 59"/>
                <a:gd name="T8" fmla="*/ 94 w 10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94" y="59"/>
                  </a:moveTo>
                  <a:lnTo>
                    <a:pt x="0" y="59"/>
                  </a:lnTo>
                  <a:lnTo>
                    <a:pt x="9" y="0"/>
                  </a:lnTo>
                  <a:lnTo>
                    <a:pt x="101" y="0"/>
                  </a:lnTo>
                  <a:lnTo>
                    <a:pt x="94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9748422" y="4366337"/>
              <a:ext cx="73656" cy="36682"/>
            </a:xfrm>
            <a:custGeom>
              <a:avLst/>
              <a:gdLst>
                <a:gd name="T0" fmla="*/ 469 w 504"/>
                <a:gd name="T1" fmla="*/ 251 h 251"/>
                <a:gd name="T2" fmla="*/ 504 w 504"/>
                <a:gd name="T3" fmla="*/ 0 h 251"/>
                <a:gd name="T4" fmla="*/ 36 w 504"/>
                <a:gd name="T5" fmla="*/ 0 h 251"/>
                <a:gd name="T6" fmla="*/ 0 w 504"/>
                <a:gd name="T7" fmla="*/ 251 h 251"/>
                <a:gd name="T8" fmla="*/ 469 w 504"/>
                <a:gd name="T9" fmla="*/ 251 h 251"/>
                <a:gd name="T10" fmla="*/ 215 w 504"/>
                <a:gd name="T11" fmla="*/ 206 h 251"/>
                <a:gd name="T12" fmla="*/ 62 w 504"/>
                <a:gd name="T13" fmla="*/ 206 h 251"/>
                <a:gd name="T14" fmla="*/ 71 w 504"/>
                <a:gd name="T15" fmla="*/ 145 h 251"/>
                <a:gd name="T16" fmla="*/ 225 w 504"/>
                <a:gd name="T17" fmla="*/ 145 h 251"/>
                <a:gd name="T18" fmla="*/ 215 w 504"/>
                <a:gd name="T19" fmla="*/ 206 h 251"/>
                <a:gd name="T20" fmla="*/ 230 w 504"/>
                <a:gd name="T21" fmla="*/ 107 h 251"/>
                <a:gd name="T22" fmla="*/ 76 w 504"/>
                <a:gd name="T23" fmla="*/ 107 h 251"/>
                <a:gd name="T24" fmla="*/ 85 w 504"/>
                <a:gd name="T25" fmla="*/ 42 h 251"/>
                <a:gd name="T26" fmla="*/ 239 w 504"/>
                <a:gd name="T27" fmla="*/ 42 h 251"/>
                <a:gd name="T28" fmla="*/ 230 w 504"/>
                <a:gd name="T29" fmla="*/ 107 h 251"/>
                <a:gd name="T30" fmla="*/ 291 w 504"/>
                <a:gd name="T31" fmla="*/ 42 h 251"/>
                <a:gd name="T32" fmla="*/ 445 w 504"/>
                <a:gd name="T33" fmla="*/ 42 h 251"/>
                <a:gd name="T34" fmla="*/ 435 w 504"/>
                <a:gd name="T35" fmla="*/ 107 h 251"/>
                <a:gd name="T36" fmla="*/ 282 w 504"/>
                <a:gd name="T37" fmla="*/ 107 h 251"/>
                <a:gd name="T38" fmla="*/ 291 w 504"/>
                <a:gd name="T39" fmla="*/ 42 h 251"/>
                <a:gd name="T40" fmla="*/ 267 w 504"/>
                <a:gd name="T41" fmla="*/ 206 h 251"/>
                <a:gd name="T42" fmla="*/ 277 w 504"/>
                <a:gd name="T43" fmla="*/ 145 h 251"/>
                <a:gd name="T44" fmla="*/ 431 w 504"/>
                <a:gd name="T45" fmla="*/ 145 h 251"/>
                <a:gd name="T46" fmla="*/ 421 w 504"/>
                <a:gd name="T47" fmla="*/ 206 h 251"/>
                <a:gd name="T48" fmla="*/ 267 w 504"/>
                <a:gd name="T49" fmla="*/ 20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4" h="251">
                  <a:moveTo>
                    <a:pt x="469" y="251"/>
                  </a:moveTo>
                  <a:lnTo>
                    <a:pt x="504" y="0"/>
                  </a:lnTo>
                  <a:lnTo>
                    <a:pt x="36" y="0"/>
                  </a:lnTo>
                  <a:lnTo>
                    <a:pt x="0" y="251"/>
                  </a:lnTo>
                  <a:lnTo>
                    <a:pt x="469" y="251"/>
                  </a:lnTo>
                  <a:close/>
                  <a:moveTo>
                    <a:pt x="215" y="206"/>
                  </a:moveTo>
                  <a:lnTo>
                    <a:pt x="62" y="206"/>
                  </a:lnTo>
                  <a:lnTo>
                    <a:pt x="71" y="145"/>
                  </a:lnTo>
                  <a:lnTo>
                    <a:pt x="225" y="145"/>
                  </a:lnTo>
                  <a:lnTo>
                    <a:pt x="215" y="206"/>
                  </a:lnTo>
                  <a:close/>
                  <a:moveTo>
                    <a:pt x="230" y="107"/>
                  </a:moveTo>
                  <a:lnTo>
                    <a:pt x="76" y="107"/>
                  </a:lnTo>
                  <a:lnTo>
                    <a:pt x="85" y="42"/>
                  </a:lnTo>
                  <a:lnTo>
                    <a:pt x="239" y="42"/>
                  </a:lnTo>
                  <a:lnTo>
                    <a:pt x="230" y="107"/>
                  </a:lnTo>
                  <a:close/>
                  <a:moveTo>
                    <a:pt x="291" y="42"/>
                  </a:moveTo>
                  <a:lnTo>
                    <a:pt x="445" y="42"/>
                  </a:lnTo>
                  <a:lnTo>
                    <a:pt x="435" y="107"/>
                  </a:lnTo>
                  <a:lnTo>
                    <a:pt x="282" y="107"/>
                  </a:lnTo>
                  <a:lnTo>
                    <a:pt x="291" y="42"/>
                  </a:lnTo>
                  <a:close/>
                  <a:moveTo>
                    <a:pt x="267" y="206"/>
                  </a:moveTo>
                  <a:lnTo>
                    <a:pt x="277" y="145"/>
                  </a:lnTo>
                  <a:lnTo>
                    <a:pt x="431" y="145"/>
                  </a:lnTo>
                  <a:lnTo>
                    <a:pt x="421" y="206"/>
                  </a:lnTo>
                  <a:lnTo>
                    <a:pt x="267" y="20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9746376" y="4405211"/>
              <a:ext cx="24552" cy="12130"/>
            </a:xfrm>
            <a:custGeom>
              <a:avLst/>
              <a:gdLst>
                <a:gd name="T0" fmla="*/ 114 w 168"/>
                <a:gd name="T1" fmla="*/ 0 h 83"/>
                <a:gd name="T2" fmla="*/ 85 w 168"/>
                <a:gd name="T3" fmla="*/ 38 h 83"/>
                <a:gd name="T4" fmla="*/ 7 w 168"/>
                <a:gd name="T5" fmla="*/ 38 h 83"/>
                <a:gd name="T6" fmla="*/ 0 w 168"/>
                <a:gd name="T7" fmla="*/ 83 h 83"/>
                <a:gd name="T8" fmla="*/ 114 w 168"/>
                <a:gd name="T9" fmla="*/ 83 h 83"/>
                <a:gd name="T10" fmla="*/ 168 w 168"/>
                <a:gd name="T11" fmla="*/ 0 h 83"/>
                <a:gd name="T12" fmla="*/ 114 w 168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14" y="0"/>
                  </a:moveTo>
                  <a:lnTo>
                    <a:pt x="85" y="38"/>
                  </a:lnTo>
                  <a:lnTo>
                    <a:pt x="7" y="38"/>
                  </a:lnTo>
                  <a:lnTo>
                    <a:pt x="0" y="83"/>
                  </a:lnTo>
                  <a:lnTo>
                    <a:pt x="114" y="83"/>
                  </a:lnTo>
                  <a:lnTo>
                    <a:pt x="168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9793726" y="4405211"/>
              <a:ext cx="22068" cy="12130"/>
            </a:xfrm>
            <a:custGeom>
              <a:avLst/>
              <a:gdLst>
                <a:gd name="T0" fmla="*/ 54 w 151"/>
                <a:gd name="T1" fmla="*/ 0 h 83"/>
                <a:gd name="T2" fmla="*/ 73 w 151"/>
                <a:gd name="T3" fmla="*/ 38 h 83"/>
                <a:gd name="T4" fmla="*/ 151 w 151"/>
                <a:gd name="T5" fmla="*/ 38 h 83"/>
                <a:gd name="T6" fmla="*/ 147 w 151"/>
                <a:gd name="T7" fmla="*/ 83 h 83"/>
                <a:gd name="T8" fmla="*/ 36 w 151"/>
                <a:gd name="T9" fmla="*/ 83 h 83"/>
                <a:gd name="T10" fmla="*/ 0 w 151"/>
                <a:gd name="T11" fmla="*/ 0 h 83"/>
                <a:gd name="T12" fmla="*/ 54 w 15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54" y="0"/>
                  </a:moveTo>
                  <a:lnTo>
                    <a:pt x="73" y="38"/>
                  </a:lnTo>
                  <a:lnTo>
                    <a:pt x="151" y="38"/>
                  </a:lnTo>
                  <a:lnTo>
                    <a:pt x="147" y="83"/>
                  </a:lnTo>
                  <a:lnTo>
                    <a:pt x="36" y="83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9742284" y="4420118"/>
              <a:ext cx="20314" cy="27037"/>
            </a:xfrm>
            <a:custGeom>
              <a:avLst/>
              <a:gdLst>
                <a:gd name="T0" fmla="*/ 59 w 139"/>
                <a:gd name="T1" fmla="*/ 185 h 185"/>
                <a:gd name="T2" fmla="*/ 0 w 139"/>
                <a:gd name="T3" fmla="*/ 185 h 185"/>
                <a:gd name="T4" fmla="*/ 68 w 139"/>
                <a:gd name="T5" fmla="*/ 106 h 185"/>
                <a:gd name="T6" fmla="*/ 85 w 139"/>
                <a:gd name="T7" fmla="*/ 0 h 185"/>
                <a:gd name="T8" fmla="*/ 139 w 139"/>
                <a:gd name="T9" fmla="*/ 0 h 185"/>
                <a:gd name="T10" fmla="*/ 125 w 139"/>
                <a:gd name="T11" fmla="*/ 106 h 185"/>
                <a:gd name="T12" fmla="*/ 59 w 139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5">
                  <a:moveTo>
                    <a:pt x="59" y="185"/>
                  </a:moveTo>
                  <a:lnTo>
                    <a:pt x="0" y="185"/>
                  </a:lnTo>
                  <a:lnTo>
                    <a:pt x="68" y="106"/>
                  </a:lnTo>
                  <a:lnTo>
                    <a:pt x="85" y="0"/>
                  </a:lnTo>
                  <a:lnTo>
                    <a:pt x="139" y="0"/>
                  </a:lnTo>
                  <a:lnTo>
                    <a:pt x="125" y="106"/>
                  </a:lnTo>
                  <a:lnTo>
                    <a:pt x="59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9794749" y="4420118"/>
              <a:ext cx="11838" cy="27037"/>
            </a:xfrm>
            <a:custGeom>
              <a:avLst/>
              <a:gdLst>
                <a:gd name="T0" fmla="*/ 55 w 81"/>
                <a:gd name="T1" fmla="*/ 185 h 185"/>
                <a:gd name="T2" fmla="*/ 0 w 81"/>
                <a:gd name="T3" fmla="*/ 185 h 185"/>
                <a:gd name="T4" fmla="*/ 26 w 81"/>
                <a:gd name="T5" fmla="*/ 0 h 185"/>
                <a:gd name="T6" fmla="*/ 81 w 81"/>
                <a:gd name="T7" fmla="*/ 0 h 185"/>
                <a:gd name="T8" fmla="*/ 55 w 8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85">
                  <a:moveTo>
                    <a:pt x="55" y="185"/>
                  </a:moveTo>
                  <a:lnTo>
                    <a:pt x="0" y="185"/>
                  </a:lnTo>
                  <a:lnTo>
                    <a:pt x="26" y="0"/>
                  </a:lnTo>
                  <a:lnTo>
                    <a:pt x="81" y="0"/>
                  </a:lnTo>
                  <a:lnTo>
                    <a:pt x="55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9723139" y="4460015"/>
              <a:ext cx="85494" cy="79356"/>
            </a:xfrm>
            <a:custGeom>
              <a:avLst/>
              <a:gdLst>
                <a:gd name="T0" fmla="*/ 497 w 585"/>
                <a:gd name="T1" fmla="*/ 0 h 543"/>
                <a:gd name="T2" fmla="*/ 431 w 585"/>
                <a:gd name="T3" fmla="*/ 427 h 543"/>
                <a:gd name="T4" fmla="*/ 192 w 585"/>
                <a:gd name="T5" fmla="*/ 0 h 543"/>
                <a:gd name="T6" fmla="*/ 81 w 585"/>
                <a:gd name="T7" fmla="*/ 0 h 543"/>
                <a:gd name="T8" fmla="*/ 0 w 585"/>
                <a:gd name="T9" fmla="*/ 543 h 543"/>
                <a:gd name="T10" fmla="*/ 88 w 585"/>
                <a:gd name="T11" fmla="*/ 543 h 543"/>
                <a:gd name="T12" fmla="*/ 152 w 585"/>
                <a:gd name="T13" fmla="*/ 113 h 543"/>
                <a:gd name="T14" fmla="*/ 391 w 585"/>
                <a:gd name="T15" fmla="*/ 543 h 543"/>
                <a:gd name="T16" fmla="*/ 502 w 585"/>
                <a:gd name="T17" fmla="*/ 543 h 543"/>
                <a:gd name="T18" fmla="*/ 585 w 585"/>
                <a:gd name="T19" fmla="*/ 0 h 543"/>
                <a:gd name="T20" fmla="*/ 497 w 585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543">
                  <a:moveTo>
                    <a:pt x="497" y="0"/>
                  </a:moveTo>
                  <a:lnTo>
                    <a:pt x="431" y="427"/>
                  </a:lnTo>
                  <a:lnTo>
                    <a:pt x="192" y="0"/>
                  </a:lnTo>
                  <a:lnTo>
                    <a:pt x="81" y="0"/>
                  </a:lnTo>
                  <a:lnTo>
                    <a:pt x="0" y="543"/>
                  </a:lnTo>
                  <a:lnTo>
                    <a:pt x="88" y="543"/>
                  </a:lnTo>
                  <a:lnTo>
                    <a:pt x="152" y="113"/>
                  </a:lnTo>
                  <a:lnTo>
                    <a:pt x="391" y="543"/>
                  </a:lnTo>
                  <a:lnTo>
                    <a:pt x="502" y="543"/>
                  </a:lnTo>
                  <a:lnTo>
                    <a:pt x="585" y="0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9656790" y="4460015"/>
              <a:ext cx="68833" cy="79356"/>
            </a:xfrm>
            <a:custGeom>
              <a:avLst/>
              <a:gdLst>
                <a:gd name="T0" fmla="*/ 95 w 199"/>
                <a:gd name="T1" fmla="*/ 36 h 229"/>
                <a:gd name="T2" fmla="*/ 194 w 199"/>
                <a:gd name="T3" fmla="*/ 36 h 229"/>
                <a:gd name="T4" fmla="*/ 199 w 199"/>
                <a:gd name="T5" fmla="*/ 0 h 229"/>
                <a:gd name="T6" fmla="*/ 77 w 199"/>
                <a:gd name="T7" fmla="*/ 0 h 229"/>
                <a:gd name="T8" fmla="*/ 16 w 199"/>
                <a:gd name="T9" fmla="*/ 53 h 229"/>
                <a:gd name="T10" fmla="*/ 0 w 199"/>
                <a:gd name="T11" fmla="*/ 167 h 229"/>
                <a:gd name="T12" fmla="*/ 23 w 199"/>
                <a:gd name="T13" fmla="*/ 200 h 229"/>
                <a:gd name="T14" fmla="*/ 15 w 199"/>
                <a:gd name="T15" fmla="*/ 219 h 229"/>
                <a:gd name="T16" fmla="*/ 45 w 199"/>
                <a:gd name="T17" fmla="*/ 229 h 229"/>
                <a:gd name="T18" fmla="*/ 165 w 199"/>
                <a:gd name="T19" fmla="*/ 229 h 229"/>
                <a:gd name="T20" fmla="*/ 170 w 199"/>
                <a:gd name="T21" fmla="*/ 192 h 229"/>
                <a:gd name="T22" fmla="*/ 73 w 199"/>
                <a:gd name="T23" fmla="*/ 192 h 229"/>
                <a:gd name="T24" fmla="*/ 38 w 199"/>
                <a:gd name="T25" fmla="*/ 159 h 229"/>
                <a:gd name="T26" fmla="*/ 50 w 199"/>
                <a:gd name="T27" fmla="*/ 70 h 229"/>
                <a:gd name="T28" fmla="*/ 95 w 199"/>
                <a:gd name="T29" fmla="*/ 3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229">
                  <a:moveTo>
                    <a:pt x="95" y="36"/>
                  </a:moveTo>
                  <a:cubicBezTo>
                    <a:pt x="194" y="36"/>
                    <a:pt x="194" y="36"/>
                    <a:pt x="194" y="36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7" y="0"/>
                    <a:pt x="20" y="24"/>
                    <a:pt x="16" y="5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" y="170"/>
                    <a:pt x="26" y="186"/>
                    <a:pt x="23" y="200"/>
                  </a:cubicBezTo>
                  <a:cubicBezTo>
                    <a:pt x="22" y="207"/>
                    <a:pt x="20" y="214"/>
                    <a:pt x="15" y="219"/>
                  </a:cubicBezTo>
                  <a:cubicBezTo>
                    <a:pt x="24" y="225"/>
                    <a:pt x="32" y="229"/>
                    <a:pt x="45" y="229"/>
                  </a:cubicBezTo>
                  <a:cubicBezTo>
                    <a:pt x="165" y="229"/>
                    <a:pt x="165" y="229"/>
                    <a:pt x="165" y="229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54" y="192"/>
                    <a:pt x="35" y="181"/>
                    <a:pt x="38" y="15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4" y="45"/>
                    <a:pt x="71" y="36"/>
                    <a:pt x="95" y="36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19"/>
            <p:cNvSpPr>
              <a:spLocks noChangeArrowheads="1"/>
            </p:cNvSpPr>
            <p:nvPr/>
          </p:nvSpPr>
          <p:spPr bwMode="auto">
            <a:xfrm>
              <a:off x="9643637" y="4518618"/>
              <a:ext cx="19729" cy="197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9173933" y="4477991"/>
              <a:ext cx="461082" cy="63426"/>
            </a:xfrm>
            <a:custGeom>
              <a:avLst/>
              <a:gdLst>
                <a:gd name="T0" fmla="*/ 1295 w 1334"/>
                <a:gd name="T1" fmla="*/ 170 h 183"/>
                <a:gd name="T2" fmla="*/ 730 w 1334"/>
                <a:gd name="T3" fmla="*/ 64 h 183"/>
                <a:gd name="T4" fmla="*/ 118 w 1334"/>
                <a:gd name="T5" fmla="*/ 132 h 183"/>
                <a:gd name="T6" fmla="*/ 0 w 1334"/>
                <a:gd name="T7" fmla="*/ 177 h 183"/>
                <a:gd name="T8" fmla="*/ 72 w 1334"/>
                <a:gd name="T9" fmla="*/ 140 h 183"/>
                <a:gd name="T10" fmla="*/ 723 w 1334"/>
                <a:gd name="T11" fmla="*/ 24 h 183"/>
                <a:gd name="T12" fmla="*/ 1334 w 1334"/>
                <a:gd name="T13" fmla="*/ 183 h 183"/>
                <a:gd name="T14" fmla="*/ 1295 w 1334"/>
                <a:gd name="T15" fmla="*/ 1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4" h="183">
                  <a:moveTo>
                    <a:pt x="1295" y="170"/>
                  </a:moveTo>
                  <a:cubicBezTo>
                    <a:pt x="1224" y="146"/>
                    <a:pt x="1037" y="81"/>
                    <a:pt x="730" y="64"/>
                  </a:cubicBezTo>
                  <a:cubicBezTo>
                    <a:pt x="436" y="47"/>
                    <a:pt x="227" y="99"/>
                    <a:pt x="118" y="132"/>
                  </a:cubicBezTo>
                  <a:cubicBezTo>
                    <a:pt x="100" y="139"/>
                    <a:pt x="0" y="177"/>
                    <a:pt x="0" y="177"/>
                  </a:cubicBezTo>
                  <a:cubicBezTo>
                    <a:pt x="0" y="177"/>
                    <a:pt x="60" y="146"/>
                    <a:pt x="72" y="140"/>
                  </a:cubicBezTo>
                  <a:cubicBezTo>
                    <a:pt x="85" y="132"/>
                    <a:pt x="336" y="0"/>
                    <a:pt x="723" y="24"/>
                  </a:cubicBezTo>
                  <a:cubicBezTo>
                    <a:pt x="1085" y="47"/>
                    <a:pt x="1303" y="163"/>
                    <a:pt x="1334" y="183"/>
                  </a:cubicBezTo>
                  <a:cubicBezTo>
                    <a:pt x="1334" y="183"/>
                    <a:pt x="1310" y="175"/>
                    <a:pt x="1295" y="170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9167649" y="4366337"/>
              <a:ext cx="138251" cy="153304"/>
            </a:xfrm>
            <a:custGeom>
              <a:avLst/>
              <a:gdLst>
                <a:gd name="T0" fmla="*/ 212 w 400"/>
                <a:gd name="T1" fmla="*/ 405 h 442"/>
                <a:gd name="T2" fmla="*/ 231 w 400"/>
                <a:gd name="T3" fmla="*/ 271 h 442"/>
                <a:gd name="T4" fmla="*/ 400 w 400"/>
                <a:gd name="T5" fmla="*/ 0 h 442"/>
                <a:gd name="T6" fmla="*/ 311 w 400"/>
                <a:gd name="T7" fmla="*/ 0 h 442"/>
                <a:gd name="T8" fmla="*/ 195 w 400"/>
                <a:gd name="T9" fmla="*/ 192 h 442"/>
                <a:gd name="T10" fmla="*/ 87 w 400"/>
                <a:gd name="T11" fmla="*/ 0 h 442"/>
                <a:gd name="T12" fmla="*/ 0 w 400"/>
                <a:gd name="T13" fmla="*/ 0 h 442"/>
                <a:gd name="T14" fmla="*/ 148 w 400"/>
                <a:gd name="T15" fmla="*/ 263 h 442"/>
                <a:gd name="T16" fmla="*/ 121 w 400"/>
                <a:gd name="T17" fmla="*/ 442 h 442"/>
                <a:gd name="T18" fmla="*/ 212 w 400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42">
                  <a:moveTo>
                    <a:pt x="212" y="405"/>
                  </a:moveTo>
                  <a:cubicBezTo>
                    <a:pt x="231" y="271"/>
                    <a:pt x="231" y="271"/>
                    <a:pt x="231" y="27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5" y="192"/>
                    <a:pt x="195" y="192"/>
                    <a:pt x="195" y="19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5" y="288"/>
                    <a:pt x="121" y="442"/>
                    <a:pt x="121" y="442"/>
                  </a:cubicBezTo>
                  <a:cubicBezTo>
                    <a:pt x="121" y="442"/>
                    <a:pt x="148" y="429"/>
                    <a:pt x="212" y="405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2"/>
            <p:cNvSpPr>
              <a:spLocks/>
            </p:cNvSpPr>
            <p:nvPr/>
          </p:nvSpPr>
          <p:spPr bwMode="auto">
            <a:xfrm>
              <a:off x="9550690" y="4366629"/>
              <a:ext cx="105515" cy="158858"/>
            </a:xfrm>
            <a:custGeom>
              <a:avLst/>
              <a:gdLst>
                <a:gd name="T0" fmla="*/ 183 w 305"/>
                <a:gd name="T1" fmla="*/ 448 h 458"/>
                <a:gd name="T2" fmla="*/ 213 w 305"/>
                <a:gd name="T3" fmla="*/ 428 h 458"/>
                <a:gd name="T4" fmla="*/ 232 w 305"/>
                <a:gd name="T5" fmla="*/ 405 h 458"/>
                <a:gd name="T6" fmla="*/ 246 w 305"/>
                <a:gd name="T7" fmla="*/ 373 h 458"/>
                <a:gd name="T8" fmla="*/ 305 w 305"/>
                <a:gd name="T9" fmla="*/ 0 h 458"/>
                <a:gd name="T10" fmla="*/ 228 w 305"/>
                <a:gd name="T11" fmla="*/ 0 h 458"/>
                <a:gd name="T12" fmla="*/ 181 w 305"/>
                <a:gd name="T13" fmla="*/ 312 h 458"/>
                <a:gd name="T14" fmla="*/ 112 w 305"/>
                <a:gd name="T15" fmla="*/ 397 h 458"/>
                <a:gd name="T16" fmla="*/ 0 w 305"/>
                <a:gd name="T17" fmla="*/ 398 h 458"/>
                <a:gd name="T18" fmla="*/ 160 w 305"/>
                <a:gd name="T19" fmla="*/ 458 h 458"/>
                <a:gd name="T20" fmla="*/ 183 w 305"/>
                <a:gd name="T21" fmla="*/ 44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458">
                  <a:moveTo>
                    <a:pt x="183" y="448"/>
                  </a:moveTo>
                  <a:cubicBezTo>
                    <a:pt x="194" y="442"/>
                    <a:pt x="204" y="435"/>
                    <a:pt x="213" y="428"/>
                  </a:cubicBezTo>
                  <a:cubicBezTo>
                    <a:pt x="220" y="421"/>
                    <a:pt x="227" y="413"/>
                    <a:pt x="232" y="405"/>
                  </a:cubicBezTo>
                  <a:cubicBezTo>
                    <a:pt x="238" y="396"/>
                    <a:pt x="244" y="386"/>
                    <a:pt x="246" y="373"/>
                  </a:cubicBezTo>
                  <a:cubicBezTo>
                    <a:pt x="250" y="351"/>
                    <a:pt x="305" y="0"/>
                    <a:pt x="305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85" y="293"/>
                    <a:pt x="181" y="312"/>
                  </a:cubicBezTo>
                  <a:cubicBezTo>
                    <a:pt x="177" y="327"/>
                    <a:pt x="163" y="389"/>
                    <a:pt x="112" y="397"/>
                  </a:cubicBezTo>
                  <a:cubicBezTo>
                    <a:pt x="71" y="403"/>
                    <a:pt x="0" y="398"/>
                    <a:pt x="0" y="398"/>
                  </a:cubicBezTo>
                  <a:cubicBezTo>
                    <a:pt x="70" y="418"/>
                    <a:pt x="122" y="441"/>
                    <a:pt x="160" y="458"/>
                  </a:cubicBezTo>
                  <a:cubicBezTo>
                    <a:pt x="167" y="455"/>
                    <a:pt x="176" y="451"/>
                    <a:pt x="183" y="448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9406593" y="4366629"/>
              <a:ext cx="161781" cy="137082"/>
            </a:xfrm>
            <a:custGeom>
              <a:avLst/>
              <a:gdLst>
                <a:gd name="T0" fmla="*/ 468 w 468"/>
                <a:gd name="T1" fmla="*/ 0 h 395"/>
                <a:gd name="T2" fmla="*/ 387 w 468"/>
                <a:gd name="T3" fmla="*/ 0 h 395"/>
                <a:gd name="T4" fmla="*/ 332 w 468"/>
                <a:gd name="T5" fmla="*/ 358 h 395"/>
                <a:gd name="T6" fmla="*/ 132 w 468"/>
                <a:gd name="T7" fmla="*/ 0 h 395"/>
                <a:gd name="T8" fmla="*/ 49 w 468"/>
                <a:gd name="T9" fmla="*/ 0 h 395"/>
                <a:gd name="T10" fmla="*/ 0 w 468"/>
                <a:gd name="T11" fmla="*/ 326 h 395"/>
                <a:gd name="T12" fmla="*/ 22 w 468"/>
                <a:gd name="T13" fmla="*/ 327 h 395"/>
                <a:gd name="T14" fmla="*/ 74 w 468"/>
                <a:gd name="T15" fmla="*/ 330 h 395"/>
                <a:gd name="T16" fmla="*/ 107 w 468"/>
                <a:gd name="T17" fmla="*/ 109 h 395"/>
                <a:gd name="T18" fmla="*/ 245 w 468"/>
                <a:gd name="T19" fmla="*/ 355 h 395"/>
                <a:gd name="T20" fmla="*/ 408 w 468"/>
                <a:gd name="T21" fmla="*/ 395 h 395"/>
                <a:gd name="T22" fmla="*/ 468 w 468"/>
                <a:gd name="T2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395">
                  <a:moveTo>
                    <a:pt x="468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01" y="297"/>
                    <a:pt x="132" y="0"/>
                    <a:pt x="13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9" y="326"/>
                    <a:pt x="12" y="326"/>
                    <a:pt x="22" y="327"/>
                  </a:cubicBezTo>
                  <a:cubicBezTo>
                    <a:pt x="39" y="328"/>
                    <a:pt x="57" y="329"/>
                    <a:pt x="74" y="33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109"/>
                    <a:pt x="191" y="257"/>
                    <a:pt x="245" y="355"/>
                  </a:cubicBezTo>
                  <a:cubicBezTo>
                    <a:pt x="318" y="367"/>
                    <a:pt x="383" y="388"/>
                    <a:pt x="408" y="395"/>
                  </a:cubicBezTo>
                  <a:lnTo>
                    <a:pt x="468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9253435" y="4366629"/>
              <a:ext cx="146874" cy="135621"/>
            </a:xfrm>
            <a:custGeom>
              <a:avLst/>
              <a:gdLst>
                <a:gd name="T0" fmla="*/ 335 w 425"/>
                <a:gd name="T1" fmla="*/ 0 h 391"/>
                <a:gd name="T2" fmla="*/ 226 w 425"/>
                <a:gd name="T3" fmla="*/ 0 h 391"/>
                <a:gd name="T4" fmla="*/ 0 w 425"/>
                <a:gd name="T5" fmla="*/ 391 h 391"/>
                <a:gd name="T6" fmla="*/ 304 w 425"/>
                <a:gd name="T7" fmla="*/ 330 h 391"/>
                <a:gd name="T8" fmla="*/ 150 w 425"/>
                <a:gd name="T9" fmla="*/ 272 h 391"/>
                <a:gd name="T10" fmla="*/ 272 w 425"/>
                <a:gd name="T11" fmla="*/ 60 h 391"/>
                <a:gd name="T12" fmla="*/ 349 w 425"/>
                <a:gd name="T13" fmla="*/ 327 h 391"/>
                <a:gd name="T14" fmla="*/ 389 w 425"/>
                <a:gd name="T15" fmla="*/ 326 h 391"/>
                <a:gd name="T16" fmla="*/ 425 w 425"/>
                <a:gd name="T17" fmla="*/ 326 h 391"/>
                <a:gd name="T18" fmla="*/ 335 w 425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391">
                  <a:moveTo>
                    <a:pt x="335" y="0"/>
                  </a:moveTo>
                  <a:cubicBezTo>
                    <a:pt x="314" y="0"/>
                    <a:pt x="256" y="0"/>
                    <a:pt x="226" y="0"/>
                  </a:cubicBezTo>
                  <a:cubicBezTo>
                    <a:pt x="208" y="32"/>
                    <a:pt x="0" y="391"/>
                    <a:pt x="0" y="391"/>
                  </a:cubicBezTo>
                  <a:cubicBezTo>
                    <a:pt x="138" y="341"/>
                    <a:pt x="268" y="333"/>
                    <a:pt x="304" y="330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349" y="327"/>
                    <a:pt x="349" y="327"/>
                    <a:pt x="349" y="327"/>
                  </a:cubicBezTo>
                  <a:cubicBezTo>
                    <a:pt x="370" y="326"/>
                    <a:pt x="368" y="326"/>
                    <a:pt x="389" y="326"/>
                  </a:cubicBezTo>
                  <a:cubicBezTo>
                    <a:pt x="397" y="326"/>
                    <a:pt x="417" y="326"/>
                    <a:pt x="425" y="326"/>
                  </a:cubicBezTo>
                  <a:lnTo>
                    <a:pt x="335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9324314" y="4423917"/>
              <a:ext cx="29959" cy="41212"/>
            </a:xfrm>
            <a:custGeom>
              <a:avLst/>
              <a:gdLst>
                <a:gd name="T0" fmla="*/ 205 w 205"/>
                <a:gd name="T1" fmla="*/ 282 h 282"/>
                <a:gd name="T2" fmla="*/ 0 w 205"/>
                <a:gd name="T3" fmla="*/ 213 h 282"/>
                <a:gd name="T4" fmla="*/ 123 w 205"/>
                <a:gd name="T5" fmla="*/ 0 h 282"/>
                <a:gd name="T6" fmla="*/ 205 w 205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82">
                  <a:moveTo>
                    <a:pt x="205" y="282"/>
                  </a:moveTo>
                  <a:lnTo>
                    <a:pt x="0" y="213"/>
                  </a:lnTo>
                  <a:lnTo>
                    <a:pt x="123" y="0"/>
                  </a:lnTo>
                  <a:lnTo>
                    <a:pt x="205" y="282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9190155" y="4545655"/>
              <a:ext cx="39751" cy="36682"/>
            </a:xfrm>
            <a:custGeom>
              <a:avLst/>
              <a:gdLst>
                <a:gd name="T0" fmla="*/ 24 w 115"/>
                <a:gd name="T1" fmla="*/ 52 h 106"/>
                <a:gd name="T2" fmla="*/ 14 w 115"/>
                <a:gd name="T3" fmla="*/ 33 h 106"/>
                <a:gd name="T4" fmla="*/ 21 w 115"/>
                <a:gd name="T5" fmla="*/ 84 h 106"/>
                <a:gd name="T6" fmla="*/ 7 w 115"/>
                <a:gd name="T7" fmla="*/ 104 h 106"/>
                <a:gd name="T8" fmla="*/ 13 w 115"/>
                <a:gd name="T9" fmla="*/ 81 h 106"/>
                <a:gd name="T10" fmla="*/ 31 w 115"/>
                <a:gd name="T11" fmla="*/ 70 h 106"/>
                <a:gd name="T12" fmla="*/ 38 w 115"/>
                <a:gd name="T13" fmla="*/ 16 h 106"/>
                <a:gd name="T14" fmla="*/ 16 w 115"/>
                <a:gd name="T15" fmla="*/ 11 h 106"/>
                <a:gd name="T16" fmla="*/ 38 w 115"/>
                <a:gd name="T17" fmla="*/ 16 h 106"/>
                <a:gd name="T18" fmla="*/ 33 w 115"/>
                <a:gd name="T19" fmla="*/ 106 h 106"/>
                <a:gd name="T20" fmla="*/ 41 w 115"/>
                <a:gd name="T21" fmla="*/ 94 h 106"/>
                <a:gd name="T22" fmla="*/ 60 w 115"/>
                <a:gd name="T23" fmla="*/ 90 h 106"/>
                <a:gd name="T24" fmla="*/ 83 w 115"/>
                <a:gd name="T25" fmla="*/ 14 h 106"/>
                <a:gd name="T26" fmla="*/ 114 w 115"/>
                <a:gd name="T27" fmla="*/ 24 h 106"/>
                <a:gd name="T28" fmla="*/ 104 w 115"/>
                <a:gd name="T29" fmla="*/ 33 h 106"/>
                <a:gd name="T30" fmla="*/ 49 w 115"/>
                <a:gd name="T31" fmla="*/ 20 h 106"/>
                <a:gd name="T32" fmla="*/ 39 w 115"/>
                <a:gd name="T33" fmla="*/ 32 h 106"/>
                <a:gd name="T34" fmla="*/ 41 w 115"/>
                <a:gd name="T35" fmla="*/ 14 h 106"/>
                <a:gd name="T36" fmla="*/ 68 w 115"/>
                <a:gd name="T37" fmla="*/ 3 h 106"/>
                <a:gd name="T38" fmla="*/ 83 w 115"/>
                <a:gd name="T39" fmla="*/ 14 h 106"/>
                <a:gd name="T40" fmla="*/ 98 w 115"/>
                <a:gd name="T41" fmla="*/ 30 h 106"/>
                <a:gd name="T42" fmla="*/ 83 w 115"/>
                <a:gd name="T43" fmla="*/ 36 h 106"/>
                <a:gd name="T44" fmla="*/ 77 w 115"/>
                <a:gd name="T45" fmla="*/ 46 h 106"/>
                <a:gd name="T46" fmla="*/ 101 w 115"/>
                <a:gd name="T47" fmla="*/ 58 h 106"/>
                <a:gd name="T48" fmla="*/ 98 w 115"/>
                <a:gd name="T49" fmla="*/ 83 h 106"/>
                <a:gd name="T50" fmla="*/ 92 w 115"/>
                <a:gd name="T51" fmla="*/ 89 h 106"/>
                <a:gd name="T52" fmla="*/ 97 w 115"/>
                <a:gd name="T53" fmla="*/ 105 h 106"/>
                <a:gd name="T54" fmla="*/ 75 w 115"/>
                <a:gd name="T55" fmla="*/ 89 h 106"/>
                <a:gd name="T56" fmla="*/ 38 w 115"/>
                <a:gd name="T57" fmla="*/ 83 h 106"/>
                <a:gd name="T58" fmla="*/ 42 w 115"/>
                <a:gd name="T59" fmla="*/ 58 h 106"/>
                <a:gd name="T60" fmla="*/ 69 w 115"/>
                <a:gd name="T61" fmla="*/ 46 h 106"/>
                <a:gd name="T62" fmla="*/ 66 w 115"/>
                <a:gd name="T63" fmla="*/ 36 h 106"/>
                <a:gd name="T64" fmla="*/ 53 w 115"/>
                <a:gd name="T65" fmla="*/ 30 h 106"/>
                <a:gd name="T66" fmla="*/ 84 w 115"/>
                <a:gd name="T67" fmla="*/ 30 h 106"/>
                <a:gd name="T68" fmla="*/ 68 w 115"/>
                <a:gd name="T69" fmla="*/ 52 h 106"/>
                <a:gd name="T70" fmla="*/ 49 w 115"/>
                <a:gd name="T71" fmla="*/ 61 h 106"/>
                <a:gd name="T72" fmla="*/ 65 w 115"/>
                <a:gd name="T73" fmla="*/ 76 h 106"/>
                <a:gd name="T74" fmla="*/ 48 w 115"/>
                <a:gd name="T75" fmla="*/ 68 h 106"/>
                <a:gd name="T76" fmla="*/ 65 w 115"/>
                <a:gd name="T77" fmla="*/ 76 h 106"/>
                <a:gd name="T78" fmla="*/ 94 w 115"/>
                <a:gd name="T79" fmla="*/ 52 h 106"/>
                <a:gd name="T80" fmla="*/ 75 w 115"/>
                <a:gd name="T81" fmla="*/ 61 h 106"/>
                <a:gd name="T82" fmla="*/ 91 w 115"/>
                <a:gd name="T83" fmla="*/ 76 h 106"/>
                <a:gd name="T84" fmla="*/ 74 w 115"/>
                <a:gd name="T85" fmla="*/ 68 h 106"/>
                <a:gd name="T86" fmla="*/ 91 w 115"/>
                <a:gd name="T87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06">
                  <a:moveTo>
                    <a:pt x="30" y="45"/>
                  </a:moveTo>
                  <a:cubicBezTo>
                    <a:pt x="28" y="47"/>
                    <a:pt x="26" y="50"/>
                    <a:pt x="24" y="52"/>
                  </a:cubicBezTo>
                  <a:cubicBezTo>
                    <a:pt x="22" y="50"/>
                    <a:pt x="17" y="46"/>
                    <a:pt x="8" y="40"/>
                  </a:cubicBezTo>
                  <a:cubicBezTo>
                    <a:pt x="10" y="38"/>
                    <a:pt x="12" y="36"/>
                    <a:pt x="14" y="33"/>
                  </a:cubicBezTo>
                  <a:cubicBezTo>
                    <a:pt x="22" y="38"/>
                    <a:pt x="27" y="42"/>
                    <a:pt x="30" y="45"/>
                  </a:cubicBezTo>
                  <a:close/>
                  <a:moveTo>
                    <a:pt x="21" y="84"/>
                  </a:moveTo>
                  <a:cubicBezTo>
                    <a:pt x="18" y="87"/>
                    <a:pt x="16" y="90"/>
                    <a:pt x="14" y="93"/>
                  </a:cubicBezTo>
                  <a:cubicBezTo>
                    <a:pt x="12" y="96"/>
                    <a:pt x="9" y="100"/>
                    <a:pt x="7" y="104"/>
                  </a:cubicBezTo>
                  <a:cubicBezTo>
                    <a:pt x="5" y="101"/>
                    <a:pt x="2" y="99"/>
                    <a:pt x="0" y="97"/>
                  </a:cubicBezTo>
                  <a:cubicBezTo>
                    <a:pt x="5" y="93"/>
                    <a:pt x="9" y="87"/>
                    <a:pt x="13" y="81"/>
                  </a:cubicBezTo>
                  <a:cubicBezTo>
                    <a:pt x="18" y="74"/>
                    <a:pt x="22" y="69"/>
                    <a:pt x="25" y="64"/>
                  </a:cubicBezTo>
                  <a:cubicBezTo>
                    <a:pt x="27" y="66"/>
                    <a:pt x="28" y="68"/>
                    <a:pt x="31" y="70"/>
                  </a:cubicBezTo>
                  <a:cubicBezTo>
                    <a:pt x="26" y="76"/>
                    <a:pt x="23" y="80"/>
                    <a:pt x="21" y="84"/>
                  </a:cubicBezTo>
                  <a:close/>
                  <a:moveTo>
                    <a:pt x="38" y="16"/>
                  </a:moveTo>
                  <a:cubicBezTo>
                    <a:pt x="35" y="18"/>
                    <a:pt x="33" y="20"/>
                    <a:pt x="32" y="23"/>
                  </a:cubicBezTo>
                  <a:cubicBezTo>
                    <a:pt x="24" y="16"/>
                    <a:pt x="19" y="12"/>
                    <a:pt x="16" y="11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9" y="10"/>
                    <a:pt x="35" y="14"/>
                    <a:pt x="38" y="16"/>
                  </a:cubicBezTo>
                  <a:close/>
                  <a:moveTo>
                    <a:pt x="49" y="97"/>
                  </a:moveTo>
                  <a:cubicBezTo>
                    <a:pt x="43" y="100"/>
                    <a:pt x="38" y="103"/>
                    <a:pt x="33" y="106"/>
                  </a:cubicBezTo>
                  <a:cubicBezTo>
                    <a:pt x="31" y="104"/>
                    <a:pt x="30" y="102"/>
                    <a:pt x="28" y="100"/>
                  </a:cubicBezTo>
                  <a:cubicBezTo>
                    <a:pt x="32" y="98"/>
                    <a:pt x="36" y="96"/>
                    <a:pt x="41" y="94"/>
                  </a:cubicBezTo>
                  <a:cubicBezTo>
                    <a:pt x="45" y="91"/>
                    <a:pt x="50" y="88"/>
                    <a:pt x="54" y="84"/>
                  </a:cubicBezTo>
                  <a:cubicBezTo>
                    <a:pt x="56" y="86"/>
                    <a:pt x="58" y="88"/>
                    <a:pt x="60" y="90"/>
                  </a:cubicBezTo>
                  <a:cubicBezTo>
                    <a:pt x="58" y="91"/>
                    <a:pt x="54" y="93"/>
                    <a:pt x="49" y="97"/>
                  </a:cubicBezTo>
                  <a:close/>
                  <a:moveTo>
                    <a:pt x="83" y="14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5" y="18"/>
                    <a:pt x="114" y="21"/>
                    <a:pt x="114" y="24"/>
                  </a:cubicBezTo>
                  <a:cubicBezTo>
                    <a:pt x="113" y="27"/>
                    <a:pt x="113" y="30"/>
                    <a:pt x="11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1" y="20"/>
                    <a:pt x="41" y="17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1"/>
                    <a:pt x="71" y="7"/>
                    <a:pt x="68" y="3"/>
                  </a:cubicBezTo>
                  <a:cubicBezTo>
                    <a:pt x="72" y="2"/>
                    <a:pt x="75" y="1"/>
                    <a:pt x="77" y="0"/>
                  </a:cubicBezTo>
                  <a:cubicBezTo>
                    <a:pt x="80" y="5"/>
                    <a:pt x="82" y="10"/>
                    <a:pt x="83" y="14"/>
                  </a:cubicBezTo>
                  <a:close/>
                  <a:moveTo>
                    <a:pt x="84" y="30"/>
                  </a:moveTo>
                  <a:cubicBezTo>
                    <a:pt x="88" y="30"/>
                    <a:pt x="93" y="30"/>
                    <a:pt x="98" y="30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2" y="37"/>
                    <a:pt x="88" y="36"/>
                    <a:pt x="83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50"/>
                    <a:pt x="102" y="54"/>
                    <a:pt x="101" y="58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5"/>
                    <a:pt x="98" y="79"/>
                    <a:pt x="98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5" y="84"/>
                    <a:pt x="88" y="87"/>
                    <a:pt x="92" y="89"/>
                  </a:cubicBezTo>
                  <a:cubicBezTo>
                    <a:pt x="96" y="92"/>
                    <a:pt x="100" y="95"/>
                    <a:pt x="104" y="98"/>
                  </a:cubicBezTo>
                  <a:cubicBezTo>
                    <a:pt x="101" y="101"/>
                    <a:pt x="99" y="103"/>
                    <a:pt x="97" y="105"/>
                  </a:cubicBezTo>
                  <a:cubicBezTo>
                    <a:pt x="93" y="102"/>
                    <a:pt x="89" y="99"/>
                    <a:pt x="86" y="96"/>
                  </a:cubicBezTo>
                  <a:cubicBezTo>
                    <a:pt x="82" y="93"/>
                    <a:pt x="78" y="91"/>
                    <a:pt x="75" y="89"/>
                  </a:cubicBezTo>
                  <a:cubicBezTo>
                    <a:pt x="78" y="86"/>
                    <a:pt x="79" y="84"/>
                    <a:pt x="8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79"/>
                    <a:pt x="40" y="75"/>
                    <a:pt x="40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4"/>
                    <a:pt x="43" y="50"/>
                    <a:pt x="43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6"/>
                    <a:pt x="57" y="37"/>
                    <a:pt x="52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8" y="30"/>
                    <a:pt x="62" y="30"/>
                    <a:pt x="66" y="30"/>
                  </a:cubicBezTo>
                  <a:lnTo>
                    <a:pt x="84" y="30"/>
                  </a:lnTo>
                  <a:close/>
                  <a:moveTo>
                    <a:pt x="67" y="61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61"/>
                    <a:pt x="49" y="61"/>
                    <a:pt x="49" y="61"/>
                  </a:cubicBezTo>
                  <a:lnTo>
                    <a:pt x="67" y="61"/>
                  </a:lnTo>
                  <a:close/>
                  <a:moveTo>
                    <a:pt x="65" y="76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76"/>
                    <a:pt x="47" y="76"/>
                    <a:pt x="47" y="76"/>
                  </a:cubicBezTo>
                  <a:lnTo>
                    <a:pt x="65" y="76"/>
                  </a:lnTo>
                  <a:close/>
                  <a:moveTo>
                    <a:pt x="93" y="61"/>
                  </a:moveTo>
                  <a:cubicBezTo>
                    <a:pt x="94" y="52"/>
                    <a:pt x="94" y="52"/>
                    <a:pt x="94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93" y="61"/>
                  </a:lnTo>
                  <a:close/>
                  <a:moveTo>
                    <a:pt x="91" y="76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91" y="7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/>
            <p:cNvSpPr>
              <a:spLocks noEditPoints="1"/>
            </p:cNvSpPr>
            <p:nvPr/>
          </p:nvSpPr>
          <p:spPr bwMode="auto">
            <a:xfrm>
              <a:off x="9285587" y="4546970"/>
              <a:ext cx="36243" cy="34051"/>
            </a:xfrm>
            <a:custGeom>
              <a:avLst/>
              <a:gdLst>
                <a:gd name="T0" fmla="*/ 90 w 105"/>
                <a:gd name="T1" fmla="*/ 32 h 98"/>
                <a:gd name="T2" fmla="*/ 105 w 105"/>
                <a:gd name="T3" fmla="*/ 31 h 98"/>
                <a:gd name="T4" fmla="*/ 103 w 105"/>
                <a:gd name="T5" fmla="*/ 40 h 98"/>
                <a:gd name="T6" fmla="*/ 89 w 105"/>
                <a:gd name="T7" fmla="*/ 39 h 98"/>
                <a:gd name="T8" fmla="*/ 59 w 105"/>
                <a:gd name="T9" fmla="*/ 39 h 98"/>
                <a:gd name="T10" fmla="*/ 53 w 105"/>
                <a:gd name="T11" fmla="*/ 87 h 98"/>
                <a:gd name="T12" fmla="*/ 47 w 105"/>
                <a:gd name="T13" fmla="*/ 95 h 98"/>
                <a:gd name="T14" fmla="*/ 32 w 105"/>
                <a:gd name="T15" fmla="*/ 98 h 98"/>
                <a:gd name="T16" fmla="*/ 29 w 105"/>
                <a:gd name="T17" fmla="*/ 88 h 98"/>
                <a:gd name="T18" fmla="*/ 41 w 105"/>
                <a:gd name="T19" fmla="*/ 87 h 98"/>
                <a:gd name="T20" fmla="*/ 45 w 105"/>
                <a:gd name="T21" fmla="*/ 83 h 98"/>
                <a:gd name="T22" fmla="*/ 51 w 105"/>
                <a:gd name="T23" fmla="*/ 39 h 98"/>
                <a:gd name="T24" fmla="*/ 22 w 105"/>
                <a:gd name="T25" fmla="*/ 39 h 98"/>
                <a:gd name="T26" fmla="*/ 6 w 105"/>
                <a:gd name="T27" fmla="*/ 40 h 98"/>
                <a:gd name="T28" fmla="*/ 7 w 105"/>
                <a:gd name="T29" fmla="*/ 31 h 98"/>
                <a:gd name="T30" fmla="*/ 23 w 105"/>
                <a:gd name="T31" fmla="*/ 32 h 98"/>
                <a:gd name="T32" fmla="*/ 90 w 105"/>
                <a:gd name="T33" fmla="*/ 32 h 98"/>
                <a:gd name="T34" fmla="*/ 22 w 105"/>
                <a:gd name="T35" fmla="*/ 70 h 98"/>
                <a:gd name="T36" fmla="*/ 8 w 105"/>
                <a:gd name="T37" fmla="*/ 88 h 98"/>
                <a:gd name="T38" fmla="*/ 0 w 105"/>
                <a:gd name="T39" fmla="*/ 83 h 98"/>
                <a:gd name="T40" fmla="*/ 15 w 105"/>
                <a:gd name="T41" fmla="*/ 67 h 98"/>
                <a:gd name="T42" fmla="*/ 27 w 105"/>
                <a:gd name="T43" fmla="*/ 49 h 98"/>
                <a:gd name="T44" fmla="*/ 35 w 105"/>
                <a:gd name="T45" fmla="*/ 53 h 98"/>
                <a:gd name="T46" fmla="*/ 22 w 105"/>
                <a:gd name="T47" fmla="*/ 70 h 98"/>
                <a:gd name="T48" fmla="*/ 81 w 105"/>
                <a:gd name="T49" fmla="*/ 1 h 98"/>
                <a:gd name="T50" fmla="*/ 96 w 105"/>
                <a:gd name="T51" fmla="*/ 0 h 98"/>
                <a:gd name="T52" fmla="*/ 94 w 105"/>
                <a:gd name="T53" fmla="*/ 9 h 98"/>
                <a:gd name="T54" fmla="*/ 80 w 105"/>
                <a:gd name="T55" fmla="*/ 8 h 98"/>
                <a:gd name="T56" fmla="*/ 39 w 105"/>
                <a:gd name="T57" fmla="*/ 8 h 98"/>
                <a:gd name="T58" fmla="*/ 23 w 105"/>
                <a:gd name="T59" fmla="*/ 9 h 98"/>
                <a:gd name="T60" fmla="*/ 24 w 105"/>
                <a:gd name="T61" fmla="*/ 0 h 98"/>
                <a:gd name="T62" fmla="*/ 40 w 105"/>
                <a:gd name="T63" fmla="*/ 1 h 98"/>
                <a:gd name="T64" fmla="*/ 81 w 105"/>
                <a:gd name="T65" fmla="*/ 1 h 98"/>
                <a:gd name="T66" fmla="*/ 97 w 105"/>
                <a:gd name="T67" fmla="*/ 81 h 98"/>
                <a:gd name="T68" fmla="*/ 88 w 105"/>
                <a:gd name="T69" fmla="*/ 86 h 98"/>
                <a:gd name="T70" fmla="*/ 68 w 105"/>
                <a:gd name="T71" fmla="*/ 55 h 98"/>
                <a:gd name="T72" fmla="*/ 76 w 105"/>
                <a:gd name="T73" fmla="*/ 50 h 98"/>
                <a:gd name="T74" fmla="*/ 97 w 105"/>
                <a:gd name="T7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98">
                  <a:moveTo>
                    <a:pt x="90" y="32"/>
                  </a:moveTo>
                  <a:cubicBezTo>
                    <a:pt x="94" y="32"/>
                    <a:pt x="99" y="31"/>
                    <a:pt x="105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39"/>
                    <a:pt x="93" y="39"/>
                    <a:pt x="8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2" y="90"/>
                    <a:pt x="50" y="93"/>
                    <a:pt x="47" y="95"/>
                  </a:cubicBezTo>
                  <a:cubicBezTo>
                    <a:pt x="43" y="96"/>
                    <a:pt x="38" y="97"/>
                    <a:pt x="32" y="98"/>
                  </a:cubicBezTo>
                  <a:cubicBezTo>
                    <a:pt x="32" y="95"/>
                    <a:pt x="31" y="91"/>
                    <a:pt x="29" y="88"/>
                  </a:cubicBezTo>
                  <a:cubicBezTo>
                    <a:pt x="34" y="88"/>
                    <a:pt x="38" y="88"/>
                    <a:pt x="41" y="87"/>
                  </a:cubicBezTo>
                  <a:cubicBezTo>
                    <a:pt x="43" y="87"/>
                    <a:pt x="45" y="85"/>
                    <a:pt x="45" y="8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9"/>
                    <a:pt x="11" y="39"/>
                    <a:pt x="6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2" y="31"/>
                    <a:pt x="18" y="32"/>
                    <a:pt x="23" y="32"/>
                  </a:cubicBezTo>
                  <a:lnTo>
                    <a:pt x="90" y="32"/>
                  </a:lnTo>
                  <a:close/>
                  <a:moveTo>
                    <a:pt x="22" y="70"/>
                  </a:moveTo>
                  <a:cubicBezTo>
                    <a:pt x="18" y="76"/>
                    <a:pt x="13" y="82"/>
                    <a:pt x="8" y="88"/>
                  </a:cubicBezTo>
                  <a:cubicBezTo>
                    <a:pt x="6" y="86"/>
                    <a:pt x="3" y="84"/>
                    <a:pt x="0" y="83"/>
                  </a:cubicBezTo>
                  <a:cubicBezTo>
                    <a:pt x="5" y="78"/>
                    <a:pt x="10" y="72"/>
                    <a:pt x="15" y="67"/>
                  </a:cubicBezTo>
                  <a:cubicBezTo>
                    <a:pt x="19" y="61"/>
                    <a:pt x="23" y="55"/>
                    <a:pt x="27" y="49"/>
                  </a:cubicBezTo>
                  <a:cubicBezTo>
                    <a:pt x="29" y="51"/>
                    <a:pt x="32" y="52"/>
                    <a:pt x="35" y="53"/>
                  </a:cubicBezTo>
                  <a:cubicBezTo>
                    <a:pt x="31" y="58"/>
                    <a:pt x="27" y="64"/>
                    <a:pt x="22" y="70"/>
                  </a:cubicBezTo>
                  <a:close/>
                  <a:moveTo>
                    <a:pt x="81" y="1"/>
                  </a:moveTo>
                  <a:cubicBezTo>
                    <a:pt x="85" y="1"/>
                    <a:pt x="90" y="1"/>
                    <a:pt x="96" y="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9"/>
                    <a:pt x="84" y="8"/>
                    <a:pt x="8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3" y="8"/>
                    <a:pt x="28" y="9"/>
                    <a:pt x="23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1"/>
                    <a:pt x="34" y="1"/>
                    <a:pt x="40" y="1"/>
                  </a:cubicBezTo>
                  <a:lnTo>
                    <a:pt x="81" y="1"/>
                  </a:lnTo>
                  <a:close/>
                  <a:moveTo>
                    <a:pt x="97" y="81"/>
                  </a:moveTo>
                  <a:cubicBezTo>
                    <a:pt x="93" y="83"/>
                    <a:pt x="90" y="85"/>
                    <a:pt x="88" y="86"/>
                  </a:cubicBezTo>
                  <a:cubicBezTo>
                    <a:pt x="85" y="79"/>
                    <a:pt x="78" y="69"/>
                    <a:pt x="68" y="55"/>
                  </a:cubicBezTo>
                  <a:cubicBezTo>
                    <a:pt x="71" y="54"/>
                    <a:pt x="73" y="52"/>
                    <a:pt x="76" y="50"/>
                  </a:cubicBezTo>
                  <a:cubicBezTo>
                    <a:pt x="85" y="63"/>
                    <a:pt x="92" y="73"/>
                    <a:pt x="97" y="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 noEditPoints="1"/>
            </p:cNvSpPr>
            <p:nvPr/>
          </p:nvSpPr>
          <p:spPr bwMode="auto">
            <a:xfrm>
              <a:off x="9380287" y="4545947"/>
              <a:ext cx="35659" cy="36097"/>
            </a:xfrm>
            <a:custGeom>
              <a:avLst/>
              <a:gdLst>
                <a:gd name="T0" fmla="*/ 26 w 103"/>
                <a:gd name="T1" fmla="*/ 35 h 104"/>
                <a:gd name="T2" fmla="*/ 23 w 103"/>
                <a:gd name="T3" fmla="*/ 53 h 104"/>
                <a:gd name="T4" fmla="*/ 19 w 103"/>
                <a:gd name="T5" fmla="*/ 80 h 104"/>
                <a:gd name="T6" fmla="*/ 30 w 103"/>
                <a:gd name="T7" fmla="*/ 69 h 104"/>
                <a:gd name="T8" fmla="*/ 33 w 103"/>
                <a:gd name="T9" fmla="*/ 78 h 104"/>
                <a:gd name="T10" fmla="*/ 21 w 103"/>
                <a:gd name="T11" fmla="*/ 89 h 104"/>
                <a:gd name="T12" fmla="*/ 11 w 103"/>
                <a:gd name="T13" fmla="*/ 99 h 104"/>
                <a:gd name="T14" fmla="*/ 5 w 103"/>
                <a:gd name="T15" fmla="*/ 92 h 104"/>
                <a:gd name="T16" fmla="*/ 10 w 103"/>
                <a:gd name="T17" fmla="*/ 81 h 104"/>
                <a:gd name="T18" fmla="*/ 16 w 103"/>
                <a:gd name="T19" fmla="*/ 42 h 104"/>
                <a:gd name="T20" fmla="*/ 0 w 103"/>
                <a:gd name="T21" fmla="*/ 43 h 104"/>
                <a:gd name="T22" fmla="*/ 1 w 103"/>
                <a:gd name="T23" fmla="*/ 34 h 104"/>
                <a:gd name="T24" fmla="*/ 13 w 103"/>
                <a:gd name="T25" fmla="*/ 35 h 104"/>
                <a:gd name="T26" fmla="*/ 26 w 103"/>
                <a:gd name="T27" fmla="*/ 35 h 104"/>
                <a:gd name="T28" fmla="*/ 34 w 103"/>
                <a:gd name="T29" fmla="*/ 18 h 104"/>
                <a:gd name="T30" fmla="*/ 26 w 103"/>
                <a:gd name="T31" fmla="*/ 24 h 104"/>
                <a:gd name="T32" fmla="*/ 13 w 103"/>
                <a:gd name="T33" fmla="*/ 6 h 104"/>
                <a:gd name="T34" fmla="*/ 20 w 103"/>
                <a:gd name="T35" fmla="*/ 0 h 104"/>
                <a:gd name="T36" fmla="*/ 34 w 103"/>
                <a:gd name="T37" fmla="*/ 18 h 104"/>
                <a:gd name="T38" fmla="*/ 35 w 103"/>
                <a:gd name="T39" fmla="*/ 47 h 104"/>
                <a:gd name="T40" fmla="*/ 51 w 103"/>
                <a:gd name="T41" fmla="*/ 48 h 104"/>
                <a:gd name="T42" fmla="*/ 91 w 103"/>
                <a:gd name="T43" fmla="*/ 48 h 104"/>
                <a:gd name="T44" fmla="*/ 81 w 103"/>
                <a:gd name="T45" fmla="*/ 65 h 104"/>
                <a:gd name="T46" fmla="*/ 66 w 103"/>
                <a:gd name="T47" fmla="*/ 84 h 104"/>
                <a:gd name="T48" fmla="*/ 98 w 103"/>
                <a:gd name="T49" fmla="*/ 94 h 104"/>
                <a:gd name="T50" fmla="*/ 91 w 103"/>
                <a:gd name="T51" fmla="*/ 103 h 104"/>
                <a:gd name="T52" fmla="*/ 59 w 103"/>
                <a:gd name="T53" fmla="*/ 89 h 104"/>
                <a:gd name="T54" fmla="*/ 44 w 103"/>
                <a:gd name="T55" fmla="*/ 97 h 104"/>
                <a:gd name="T56" fmla="*/ 25 w 103"/>
                <a:gd name="T57" fmla="*/ 104 h 104"/>
                <a:gd name="T58" fmla="*/ 20 w 103"/>
                <a:gd name="T59" fmla="*/ 98 h 104"/>
                <a:gd name="T60" fmla="*/ 39 w 103"/>
                <a:gd name="T61" fmla="*/ 92 h 104"/>
                <a:gd name="T62" fmla="*/ 53 w 103"/>
                <a:gd name="T63" fmla="*/ 84 h 104"/>
                <a:gd name="T64" fmla="*/ 41 w 103"/>
                <a:gd name="T65" fmla="*/ 55 h 104"/>
                <a:gd name="T66" fmla="*/ 34 w 103"/>
                <a:gd name="T67" fmla="*/ 55 h 104"/>
                <a:gd name="T68" fmla="*/ 35 w 103"/>
                <a:gd name="T69" fmla="*/ 47 h 104"/>
                <a:gd name="T70" fmla="*/ 81 w 103"/>
                <a:gd name="T71" fmla="*/ 43 h 104"/>
                <a:gd name="T72" fmla="*/ 74 w 103"/>
                <a:gd name="T73" fmla="*/ 37 h 104"/>
                <a:gd name="T74" fmla="*/ 78 w 103"/>
                <a:gd name="T75" fmla="*/ 12 h 104"/>
                <a:gd name="T76" fmla="*/ 58 w 103"/>
                <a:gd name="T77" fmla="*/ 12 h 104"/>
                <a:gd name="T78" fmla="*/ 52 w 103"/>
                <a:gd name="T79" fmla="*/ 31 h 104"/>
                <a:gd name="T80" fmla="*/ 38 w 103"/>
                <a:gd name="T81" fmla="*/ 46 h 104"/>
                <a:gd name="T82" fmla="*/ 32 w 103"/>
                <a:gd name="T83" fmla="*/ 41 h 104"/>
                <a:gd name="T84" fmla="*/ 47 w 103"/>
                <a:gd name="T85" fmla="*/ 23 h 104"/>
                <a:gd name="T86" fmla="*/ 51 w 103"/>
                <a:gd name="T87" fmla="*/ 5 h 104"/>
                <a:gd name="T88" fmla="*/ 88 w 103"/>
                <a:gd name="T89" fmla="*/ 5 h 104"/>
                <a:gd name="T90" fmla="*/ 86 w 103"/>
                <a:gd name="T91" fmla="*/ 18 h 104"/>
                <a:gd name="T92" fmla="*/ 84 w 103"/>
                <a:gd name="T93" fmla="*/ 30 h 104"/>
                <a:gd name="T94" fmla="*/ 86 w 103"/>
                <a:gd name="T95" fmla="*/ 34 h 104"/>
                <a:gd name="T96" fmla="*/ 93 w 103"/>
                <a:gd name="T97" fmla="*/ 35 h 104"/>
                <a:gd name="T98" fmla="*/ 103 w 103"/>
                <a:gd name="T99" fmla="*/ 34 h 104"/>
                <a:gd name="T100" fmla="*/ 102 w 103"/>
                <a:gd name="T101" fmla="*/ 43 h 104"/>
                <a:gd name="T102" fmla="*/ 81 w 103"/>
                <a:gd name="T103" fmla="*/ 43 h 104"/>
                <a:gd name="T104" fmla="*/ 78 w 103"/>
                <a:gd name="T105" fmla="*/ 55 h 104"/>
                <a:gd name="T106" fmla="*/ 50 w 103"/>
                <a:gd name="T107" fmla="*/ 55 h 104"/>
                <a:gd name="T108" fmla="*/ 61 w 103"/>
                <a:gd name="T109" fmla="*/ 78 h 104"/>
                <a:gd name="T110" fmla="*/ 78 w 103"/>
                <a:gd name="T111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04">
                  <a:moveTo>
                    <a:pt x="26" y="35"/>
                  </a:moveTo>
                  <a:cubicBezTo>
                    <a:pt x="25" y="40"/>
                    <a:pt x="24" y="46"/>
                    <a:pt x="23" y="5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3" y="76"/>
                    <a:pt x="27" y="73"/>
                    <a:pt x="30" y="69"/>
                  </a:cubicBezTo>
                  <a:cubicBezTo>
                    <a:pt x="31" y="72"/>
                    <a:pt x="32" y="75"/>
                    <a:pt x="33" y="78"/>
                  </a:cubicBezTo>
                  <a:cubicBezTo>
                    <a:pt x="29" y="82"/>
                    <a:pt x="25" y="85"/>
                    <a:pt x="21" y="89"/>
                  </a:cubicBezTo>
                  <a:cubicBezTo>
                    <a:pt x="18" y="92"/>
                    <a:pt x="14" y="95"/>
                    <a:pt x="11" y="99"/>
                  </a:cubicBezTo>
                  <a:cubicBezTo>
                    <a:pt x="9" y="96"/>
                    <a:pt x="8" y="94"/>
                    <a:pt x="5" y="92"/>
                  </a:cubicBezTo>
                  <a:cubicBezTo>
                    <a:pt x="8" y="89"/>
                    <a:pt x="10" y="86"/>
                    <a:pt x="10" y="8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5"/>
                    <a:pt x="9" y="35"/>
                    <a:pt x="13" y="35"/>
                  </a:cubicBezTo>
                  <a:lnTo>
                    <a:pt x="26" y="35"/>
                  </a:lnTo>
                  <a:close/>
                  <a:moveTo>
                    <a:pt x="34" y="18"/>
                  </a:moveTo>
                  <a:cubicBezTo>
                    <a:pt x="32" y="20"/>
                    <a:pt x="29" y="22"/>
                    <a:pt x="26" y="24"/>
                  </a:cubicBezTo>
                  <a:cubicBezTo>
                    <a:pt x="22" y="17"/>
                    <a:pt x="18" y="11"/>
                    <a:pt x="13" y="6"/>
                  </a:cubicBezTo>
                  <a:cubicBezTo>
                    <a:pt x="15" y="5"/>
                    <a:pt x="17" y="3"/>
                    <a:pt x="20" y="0"/>
                  </a:cubicBezTo>
                  <a:cubicBezTo>
                    <a:pt x="24" y="4"/>
                    <a:pt x="29" y="10"/>
                    <a:pt x="34" y="18"/>
                  </a:cubicBezTo>
                  <a:close/>
                  <a:moveTo>
                    <a:pt x="35" y="47"/>
                  </a:moveTo>
                  <a:cubicBezTo>
                    <a:pt x="40" y="48"/>
                    <a:pt x="45" y="48"/>
                    <a:pt x="5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9" y="53"/>
                    <a:pt x="85" y="59"/>
                    <a:pt x="81" y="65"/>
                  </a:cubicBezTo>
                  <a:cubicBezTo>
                    <a:pt x="77" y="72"/>
                    <a:pt x="72" y="78"/>
                    <a:pt x="66" y="84"/>
                  </a:cubicBezTo>
                  <a:cubicBezTo>
                    <a:pt x="75" y="90"/>
                    <a:pt x="85" y="94"/>
                    <a:pt x="98" y="94"/>
                  </a:cubicBezTo>
                  <a:cubicBezTo>
                    <a:pt x="95" y="97"/>
                    <a:pt x="93" y="100"/>
                    <a:pt x="91" y="103"/>
                  </a:cubicBezTo>
                  <a:cubicBezTo>
                    <a:pt x="79" y="101"/>
                    <a:pt x="68" y="96"/>
                    <a:pt x="59" y="89"/>
                  </a:cubicBezTo>
                  <a:cubicBezTo>
                    <a:pt x="54" y="92"/>
                    <a:pt x="49" y="94"/>
                    <a:pt x="44" y="97"/>
                  </a:cubicBezTo>
                  <a:cubicBezTo>
                    <a:pt x="38" y="100"/>
                    <a:pt x="32" y="102"/>
                    <a:pt x="25" y="104"/>
                  </a:cubicBezTo>
                  <a:cubicBezTo>
                    <a:pt x="25" y="102"/>
                    <a:pt x="23" y="100"/>
                    <a:pt x="20" y="98"/>
                  </a:cubicBezTo>
                  <a:cubicBezTo>
                    <a:pt x="26" y="96"/>
                    <a:pt x="33" y="94"/>
                    <a:pt x="39" y="92"/>
                  </a:cubicBezTo>
                  <a:cubicBezTo>
                    <a:pt x="45" y="89"/>
                    <a:pt x="50" y="86"/>
                    <a:pt x="53" y="84"/>
                  </a:cubicBezTo>
                  <a:cubicBezTo>
                    <a:pt x="48" y="77"/>
                    <a:pt x="44" y="67"/>
                    <a:pt x="41" y="5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35" y="47"/>
                  </a:lnTo>
                  <a:close/>
                  <a:moveTo>
                    <a:pt x="81" y="43"/>
                  </a:moveTo>
                  <a:cubicBezTo>
                    <a:pt x="76" y="43"/>
                    <a:pt x="74" y="41"/>
                    <a:pt x="74" y="37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20"/>
                    <a:pt x="55" y="26"/>
                    <a:pt x="52" y="31"/>
                  </a:cubicBezTo>
                  <a:cubicBezTo>
                    <a:pt x="50" y="36"/>
                    <a:pt x="45" y="41"/>
                    <a:pt x="38" y="46"/>
                  </a:cubicBezTo>
                  <a:cubicBezTo>
                    <a:pt x="37" y="44"/>
                    <a:pt x="35" y="42"/>
                    <a:pt x="32" y="41"/>
                  </a:cubicBezTo>
                  <a:cubicBezTo>
                    <a:pt x="40" y="36"/>
                    <a:pt x="45" y="30"/>
                    <a:pt x="47" y="23"/>
                  </a:cubicBezTo>
                  <a:cubicBezTo>
                    <a:pt x="49" y="17"/>
                    <a:pt x="50" y="10"/>
                    <a:pt x="51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8"/>
                    <a:pt x="86" y="13"/>
                    <a:pt x="86" y="1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2"/>
                    <a:pt x="84" y="34"/>
                    <a:pt x="86" y="34"/>
                  </a:cubicBezTo>
                  <a:cubicBezTo>
                    <a:pt x="87" y="35"/>
                    <a:pt x="90" y="35"/>
                    <a:pt x="93" y="35"/>
                  </a:cubicBezTo>
                  <a:cubicBezTo>
                    <a:pt x="96" y="34"/>
                    <a:pt x="99" y="34"/>
                    <a:pt x="103" y="34"/>
                  </a:cubicBezTo>
                  <a:cubicBezTo>
                    <a:pt x="102" y="37"/>
                    <a:pt x="101" y="40"/>
                    <a:pt x="102" y="43"/>
                  </a:cubicBezTo>
                  <a:lnTo>
                    <a:pt x="81" y="43"/>
                  </a:lnTo>
                  <a:close/>
                  <a:moveTo>
                    <a:pt x="78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51" y="64"/>
                    <a:pt x="54" y="72"/>
                    <a:pt x="61" y="78"/>
                  </a:cubicBezTo>
                  <a:cubicBezTo>
                    <a:pt x="67" y="72"/>
                    <a:pt x="73" y="64"/>
                    <a:pt x="78" y="5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 noEditPoints="1"/>
            </p:cNvSpPr>
            <p:nvPr/>
          </p:nvSpPr>
          <p:spPr bwMode="auto">
            <a:xfrm>
              <a:off x="9475280" y="4546678"/>
              <a:ext cx="36390" cy="35074"/>
            </a:xfrm>
            <a:custGeom>
              <a:avLst/>
              <a:gdLst>
                <a:gd name="T0" fmla="*/ 28 w 105"/>
                <a:gd name="T1" fmla="*/ 35 h 101"/>
                <a:gd name="T2" fmla="*/ 25 w 105"/>
                <a:gd name="T3" fmla="*/ 53 h 101"/>
                <a:gd name="T4" fmla="*/ 21 w 105"/>
                <a:gd name="T5" fmla="*/ 80 h 101"/>
                <a:gd name="T6" fmla="*/ 35 w 105"/>
                <a:gd name="T7" fmla="*/ 66 h 101"/>
                <a:gd name="T8" fmla="*/ 41 w 105"/>
                <a:gd name="T9" fmla="*/ 73 h 101"/>
                <a:gd name="T10" fmla="*/ 26 w 105"/>
                <a:gd name="T11" fmla="*/ 86 h 101"/>
                <a:gd name="T12" fmla="*/ 14 w 105"/>
                <a:gd name="T13" fmla="*/ 97 h 101"/>
                <a:gd name="T14" fmla="*/ 9 w 105"/>
                <a:gd name="T15" fmla="*/ 90 h 101"/>
                <a:gd name="T16" fmla="*/ 13 w 105"/>
                <a:gd name="T17" fmla="*/ 79 h 101"/>
                <a:gd name="T18" fmla="*/ 18 w 105"/>
                <a:gd name="T19" fmla="*/ 42 h 101"/>
                <a:gd name="T20" fmla="*/ 0 w 105"/>
                <a:gd name="T21" fmla="*/ 43 h 101"/>
                <a:gd name="T22" fmla="*/ 1 w 105"/>
                <a:gd name="T23" fmla="*/ 34 h 101"/>
                <a:gd name="T24" fmla="*/ 11 w 105"/>
                <a:gd name="T25" fmla="*/ 35 h 101"/>
                <a:gd name="T26" fmla="*/ 28 w 105"/>
                <a:gd name="T27" fmla="*/ 35 h 101"/>
                <a:gd name="T28" fmla="*/ 37 w 105"/>
                <a:gd name="T29" fmla="*/ 20 h 101"/>
                <a:gd name="T30" fmla="*/ 29 w 105"/>
                <a:gd name="T31" fmla="*/ 26 h 101"/>
                <a:gd name="T32" fmla="*/ 14 w 105"/>
                <a:gd name="T33" fmla="*/ 6 h 101"/>
                <a:gd name="T34" fmla="*/ 22 w 105"/>
                <a:gd name="T35" fmla="*/ 1 h 101"/>
                <a:gd name="T36" fmla="*/ 37 w 105"/>
                <a:gd name="T37" fmla="*/ 20 h 101"/>
                <a:gd name="T38" fmla="*/ 66 w 105"/>
                <a:gd name="T39" fmla="*/ 36 h 101"/>
                <a:gd name="T40" fmla="*/ 69 w 105"/>
                <a:gd name="T41" fmla="*/ 13 h 101"/>
                <a:gd name="T42" fmla="*/ 71 w 105"/>
                <a:gd name="T43" fmla="*/ 0 h 101"/>
                <a:gd name="T44" fmla="*/ 80 w 105"/>
                <a:gd name="T45" fmla="*/ 0 h 101"/>
                <a:gd name="T46" fmla="*/ 78 w 105"/>
                <a:gd name="T47" fmla="*/ 10 h 101"/>
                <a:gd name="T48" fmla="*/ 75 w 105"/>
                <a:gd name="T49" fmla="*/ 36 h 101"/>
                <a:gd name="T50" fmla="*/ 93 w 105"/>
                <a:gd name="T51" fmla="*/ 36 h 101"/>
                <a:gd name="T52" fmla="*/ 105 w 105"/>
                <a:gd name="T53" fmla="*/ 35 h 101"/>
                <a:gd name="T54" fmla="*/ 103 w 105"/>
                <a:gd name="T55" fmla="*/ 44 h 101"/>
                <a:gd name="T56" fmla="*/ 92 w 105"/>
                <a:gd name="T57" fmla="*/ 43 h 101"/>
                <a:gd name="T58" fmla="*/ 74 w 105"/>
                <a:gd name="T59" fmla="*/ 43 h 101"/>
                <a:gd name="T60" fmla="*/ 67 w 105"/>
                <a:gd name="T61" fmla="*/ 88 h 101"/>
                <a:gd name="T62" fmla="*/ 66 w 105"/>
                <a:gd name="T63" fmla="*/ 101 h 101"/>
                <a:gd name="T64" fmla="*/ 57 w 105"/>
                <a:gd name="T65" fmla="*/ 101 h 101"/>
                <a:gd name="T66" fmla="*/ 59 w 105"/>
                <a:gd name="T67" fmla="*/ 88 h 101"/>
                <a:gd name="T68" fmla="*/ 65 w 105"/>
                <a:gd name="T69" fmla="*/ 43 h 101"/>
                <a:gd name="T70" fmla="*/ 48 w 105"/>
                <a:gd name="T71" fmla="*/ 43 h 101"/>
                <a:gd name="T72" fmla="*/ 34 w 105"/>
                <a:gd name="T73" fmla="*/ 44 h 101"/>
                <a:gd name="T74" fmla="*/ 36 w 105"/>
                <a:gd name="T75" fmla="*/ 35 h 101"/>
                <a:gd name="T76" fmla="*/ 48 w 105"/>
                <a:gd name="T77" fmla="*/ 36 h 101"/>
                <a:gd name="T78" fmla="*/ 66 w 105"/>
                <a:gd name="T79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01">
                  <a:moveTo>
                    <a:pt x="28" y="35"/>
                  </a:moveTo>
                  <a:cubicBezTo>
                    <a:pt x="27" y="40"/>
                    <a:pt x="26" y="46"/>
                    <a:pt x="25" y="5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7" y="75"/>
                    <a:pt x="32" y="70"/>
                    <a:pt x="35" y="66"/>
                  </a:cubicBezTo>
                  <a:cubicBezTo>
                    <a:pt x="37" y="68"/>
                    <a:pt x="39" y="71"/>
                    <a:pt x="41" y="7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2" y="89"/>
                    <a:pt x="18" y="93"/>
                    <a:pt x="14" y="97"/>
                  </a:cubicBezTo>
                  <a:cubicBezTo>
                    <a:pt x="12" y="94"/>
                    <a:pt x="10" y="92"/>
                    <a:pt x="9" y="90"/>
                  </a:cubicBezTo>
                  <a:cubicBezTo>
                    <a:pt x="11" y="88"/>
                    <a:pt x="13" y="84"/>
                    <a:pt x="13" y="7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5"/>
                    <a:pt x="9" y="35"/>
                    <a:pt x="11" y="35"/>
                  </a:cubicBezTo>
                  <a:lnTo>
                    <a:pt x="28" y="35"/>
                  </a:lnTo>
                  <a:close/>
                  <a:moveTo>
                    <a:pt x="37" y="20"/>
                  </a:moveTo>
                  <a:cubicBezTo>
                    <a:pt x="34" y="22"/>
                    <a:pt x="32" y="24"/>
                    <a:pt x="29" y="26"/>
                  </a:cubicBezTo>
                  <a:cubicBezTo>
                    <a:pt x="26" y="21"/>
                    <a:pt x="21" y="14"/>
                    <a:pt x="14" y="6"/>
                  </a:cubicBezTo>
                  <a:cubicBezTo>
                    <a:pt x="17" y="5"/>
                    <a:pt x="19" y="3"/>
                    <a:pt x="22" y="1"/>
                  </a:cubicBezTo>
                  <a:cubicBezTo>
                    <a:pt x="25" y="5"/>
                    <a:pt x="30" y="11"/>
                    <a:pt x="37" y="20"/>
                  </a:cubicBezTo>
                  <a:close/>
                  <a:moveTo>
                    <a:pt x="66" y="36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70" y="8"/>
                    <a:pt x="71" y="3"/>
                    <a:pt x="7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4"/>
                    <a:pt x="79" y="7"/>
                    <a:pt x="78" y="10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7" y="36"/>
                    <a:pt x="100" y="36"/>
                    <a:pt x="105" y="35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99" y="43"/>
                    <a:pt x="95" y="43"/>
                    <a:pt x="92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1"/>
                    <a:pt x="66" y="96"/>
                    <a:pt x="6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96"/>
                    <a:pt x="58" y="91"/>
                    <a:pt x="59" y="8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3" y="43"/>
                    <a:pt x="39" y="43"/>
                    <a:pt x="34" y="4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0" y="36"/>
                    <a:pt x="44" y="36"/>
                    <a:pt x="48" y="36"/>
                  </a:cubicBezTo>
                  <a:lnTo>
                    <a:pt x="66" y="3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 noEditPoints="1"/>
            </p:cNvSpPr>
            <p:nvPr/>
          </p:nvSpPr>
          <p:spPr bwMode="auto">
            <a:xfrm>
              <a:off x="9567935" y="4545655"/>
              <a:ext cx="40189" cy="36682"/>
            </a:xfrm>
            <a:custGeom>
              <a:avLst/>
              <a:gdLst>
                <a:gd name="T0" fmla="*/ 6 w 116"/>
                <a:gd name="T1" fmla="*/ 96 h 106"/>
                <a:gd name="T2" fmla="*/ 18 w 116"/>
                <a:gd name="T3" fmla="*/ 69 h 106"/>
                <a:gd name="T4" fmla="*/ 18 w 116"/>
                <a:gd name="T5" fmla="*/ 83 h 106"/>
                <a:gd name="T6" fmla="*/ 65 w 116"/>
                <a:gd name="T7" fmla="*/ 39 h 106"/>
                <a:gd name="T8" fmla="*/ 41 w 116"/>
                <a:gd name="T9" fmla="*/ 48 h 106"/>
                <a:gd name="T10" fmla="*/ 61 w 116"/>
                <a:gd name="T11" fmla="*/ 58 h 106"/>
                <a:gd name="T12" fmla="*/ 38 w 116"/>
                <a:gd name="T13" fmla="*/ 67 h 106"/>
                <a:gd name="T14" fmla="*/ 29 w 116"/>
                <a:gd name="T15" fmla="*/ 103 h 106"/>
                <a:gd name="T16" fmla="*/ 15 w 116"/>
                <a:gd name="T17" fmla="*/ 95 h 106"/>
                <a:gd name="T18" fmla="*/ 26 w 116"/>
                <a:gd name="T19" fmla="*/ 91 h 106"/>
                <a:gd name="T20" fmla="*/ 7 w 116"/>
                <a:gd name="T21" fmla="*/ 67 h 106"/>
                <a:gd name="T22" fmla="*/ 31 w 116"/>
                <a:gd name="T23" fmla="*/ 59 h 106"/>
                <a:gd name="T24" fmla="*/ 8 w 116"/>
                <a:gd name="T25" fmla="*/ 48 h 106"/>
                <a:gd name="T26" fmla="*/ 24 w 116"/>
                <a:gd name="T27" fmla="*/ 40 h 106"/>
                <a:gd name="T28" fmla="*/ 49 w 116"/>
                <a:gd name="T29" fmla="*/ 23 h 106"/>
                <a:gd name="T30" fmla="*/ 49 w 116"/>
                <a:gd name="T31" fmla="*/ 40 h 106"/>
                <a:gd name="T32" fmla="*/ 67 w 116"/>
                <a:gd name="T33" fmla="*/ 12 h 106"/>
                <a:gd name="T34" fmla="*/ 50 w 116"/>
                <a:gd name="T35" fmla="*/ 21 h 106"/>
                <a:gd name="T36" fmla="*/ 14 w 116"/>
                <a:gd name="T37" fmla="*/ 21 h 106"/>
                <a:gd name="T38" fmla="*/ 30 w 116"/>
                <a:gd name="T39" fmla="*/ 13 h 106"/>
                <a:gd name="T40" fmla="*/ 37 w 116"/>
                <a:gd name="T41" fmla="*/ 3 h 106"/>
                <a:gd name="T42" fmla="*/ 47 w 116"/>
                <a:gd name="T43" fmla="*/ 13 h 106"/>
                <a:gd name="T44" fmla="*/ 24 w 116"/>
                <a:gd name="T45" fmla="*/ 39 h 106"/>
                <a:gd name="T46" fmla="*/ 28 w 116"/>
                <a:gd name="T47" fmla="*/ 24 h 106"/>
                <a:gd name="T48" fmla="*/ 55 w 116"/>
                <a:gd name="T49" fmla="*/ 85 h 106"/>
                <a:gd name="T50" fmla="*/ 40 w 116"/>
                <a:gd name="T51" fmla="*/ 76 h 106"/>
                <a:gd name="T52" fmla="*/ 55 w 116"/>
                <a:gd name="T53" fmla="*/ 85 h 106"/>
                <a:gd name="T54" fmla="*/ 80 w 116"/>
                <a:gd name="T55" fmla="*/ 36 h 106"/>
                <a:gd name="T56" fmla="*/ 113 w 116"/>
                <a:gd name="T57" fmla="*/ 36 h 106"/>
                <a:gd name="T58" fmla="*/ 101 w 116"/>
                <a:gd name="T59" fmla="*/ 44 h 106"/>
                <a:gd name="T60" fmla="*/ 93 w 116"/>
                <a:gd name="T61" fmla="*/ 106 h 106"/>
                <a:gd name="T62" fmla="*/ 86 w 116"/>
                <a:gd name="T63" fmla="*/ 90 h 106"/>
                <a:gd name="T64" fmla="*/ 79 w 116"/>
                <a:gd name="T65" fmla="*/ 44 h 106"/>
                <a:gd name="T66" fmla="*/ 68 w 116"/>
                <a:gd name="T67" fmla="*/ 86 h 106"/>
                <a:gd name="T68" fmla="*/ 48 w 116"/>
                <a:gd name="T69" fmla="*/ 102 h 106"/>
                <a:gd name="T70" fmla="*/ 67 w 116"/>
                <a:gd name="T71" fmla="*/ 60 h 106"/>
                <a:gd name="T72" fmla="*/ 75 w 116"/>
                <a:gd name="T73" fmla="*/ 8 h 106"/>
                <a:gd name="T74" fmla="*/ 116 w 116"/>
                <a:gd name="T7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06">
                  <a:moveTo>
                    <a:pt x="18" y="83"/>
                  </a:moveTo>
                  <a:cubicBezTo>
                    <a:pt x="15" y="86"/>
                    <a:pt x="11" y="90"/>
                    <a:pt x="6" y="96"/>
                  </a:cubicBezTo>
                  <a:cubicBezTo>
                    <a:pt x="4" y="94"/>
                    <a:pt x="2" y="92"/>
                    <a:pt x="0" y="91"/>
                  </a:cubicBezTo>
                  <a:cubicBezTo>
                    <a:pt x="7" y="84"/>
                    <a:pt x="13" y="77"/>
                    <a:pt x="18" y="69"/>
                  </a:cubicBezTo>
                  <a:cubicBezTo>
                    <a:pt x="20" y="72"/>
                    <a:pt x="23" y="74"/>
                    <a:pt x="25" y="75"/>
                  </a:cubicBezTo>
                  <a:cubicBezTo>
                    <a:pt x="23" y="77"/>
                    <a:pt x="21" y="80"/>
                    <a:pt x="18" y="83"/>
                  </a:cubicBezTo>
                  <a:close/>
                  <a:moveTo>
                    <a:pt x="49" y="40"/>
                  </a:moveTo>
                  <a:cubicBezTo>
                    <a:pt x="54" y="40"/>
                    <a:pt x="59" y="39"/>
                    <a:pt x="65" y="3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8"/>
                    <a:pt x="51" y="48"/>
                    <a:pt x="41" y="4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8" y="59"/>
                    <a:pt x="56" y="59"/>
                    <a:pt x="61" y="5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5" y="67"/>
                    <a:pt x="47" y="67"/>
                    <a:pt x="38" y="6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8"/>
                    <a:pt x="32" y="101"/>
                    <a:pt x="29" y="103"/>
                  </a:cubicBezTo>
                  <a:cubicBezTo>
                    <a:pt x="26" y="104"/>
                    <a:pt x="22" y="105"/>
                    <a:pt x="18" y="105"/>
                  </a:cubicBezTo>
                  <a:cubicBezTo>
                    <a:pt x="17" y="101"/>
                    <a:pt x="16" y="98"/>
                    <a:pt x="15" y="95"/>
                  </a:cubicBezTo>
                  <a:cubicBezTo>
                    <a:pt x="19" y="95"/>
                    <a:pt x="22" y="95"/>
                    <a:pt x="23" y="95"/>
                  </a:cubicBezTo>
                  <a:cubicBezTo>
                    <a:pt x="25" y="95"/>
                    <a:pt x="26" y="94"/>
                    <a:pt x="26" y="9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13" y="67"/>
                    <a:pt x="7" y="6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4" y="59"/>
                    <a:pt x="22" y="59"/>
                    <a:pt x="31" y="5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1" y="48"/>
                    <a:pt x="13" y="48"/>
                    <a:pt x="8" y="4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4" y="39"/>
                    <a:pt x="19" y="40"/>
                    <a:pt x="24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2"/>
                    <a:pt x="47" y="27"/>
                    <a:pt x="49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56" y="27"/>
                    <a:pt x="53" y="32"/>
                    <a:pt x="49" y="40"/>
                  </a:cubicBezTo>
                  <a:close/>
                  <a:moveTo>
                    <a:pt x="47" y="13"/>
                  </a:moveTo>
                  <a:cubicBezTo>
                    <a:pt x="54" y="13"/>
                    <a:pt x="61" y="13"/>
                    <a:pt x="67" y="1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21"/>
                    <a:pt x="54" y="21"/>
                    <a:pt x="5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13"/>
                    <a:pt x="25" y="13"/>
                    <a:pt x="30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0"/>
                    <a:pt x="38" y="6"/>
                    <a:pt x="37" y="3"/>
                  </a:cubicBezTo>
                  <a:cubicBezTo>
                    <a:pt x="40" y="2"/>
                    <a:pt x="43" y="1"/>
                    <a:pt x="47" y="0"/>
                  </a:cubicBezTo>
                  <a:cubicBezTo>
                    <a:pt x="47" y="6"/>
                    <a:pt x="47" y="11"/>
                    <a:pt x="47" y="13"/>
                  </a:cubicBezTo>
                  <a:close/>
                  <a:moveTo>
                    <a:pt x="32" y="36"/>
                  </a:moveTo>
                  <a:cubicBezTo>
                    <a:pt x="29" y="37"/>
                    <a:pt x="26" y="38"/>
                    <a:pt x="24" y="39"/>
                  </a:cubicBezTo>
                  <a:cubicBezTo>
                    <a:pt x="23" y="34"/>
                    <a:pt x="22" y="30"/>
                    <a:pt x="21" y="27"/>
                  </a:cubicBezTo>
                  <a:cubicBezTo>
                    <a:pt x="23" y="26"/>
                    <a:pt x="25" y="24"/>
                    <a:pt x="28" y="24"/>
                  </a:cubicBezTo>
                  <a:cubicBezTo>
                    <a:pt x="30" y="28"/>
                    <a:pt x="31" y="32"/>
                    <a:pt x="32" y="36"/>
                  </a:cubicBezTo>
                  <a:close/>
                  <a:moveTo>
                    <a:pt x="55" y="85"/>
                  </a:moveTo>
                  <a:cubicBezTo>
                    <a:pt x="52" y="87"/>
                    <a:pt x="49" y="89"/>
                    <a:pt x="47" y="91"/>
                  </a:cubicBezTo>
                  <a:cubicBezTo>
                    <a:pt x="45" y="86"/>
                    <a:pt x="43" y="81"/>
                    <a:pt x="40" y="76"/>
                  </a:cubicBezTo>
                  <a:cubicBezTo>
                    <a:pt x="42" y="74"/>
                    <a:pt x="45" y="72"/>
                    <a:pt x="47" y="71"/>
                  </a:cubicBezTo>
                  <a:cubicBezTo>
                    <a:pt x="50" y="75"/>
                    <a:pt x="53" y="80"/>
                    <a:pt x="55" y="85"/>
                  </a:cubicBezTo>
                  <a:close/>
                  <a:moveTo>
                    <a:pt x="83" y="14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6"/>
                    <a:pt x="110" y="36"/>
                    <a:pt x="113" y="36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08" y="44"/>
                    <a:pt x="104" y="44"/>
                    <a:pt x="101" y="44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4" y="95"/>
                    <a:pt x="94" y="100"/>
                    <a:pt x="93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5" y="100"/>
                    <a:pt x="86" y="95"/>
                    <a:pt x="86" y="9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51"/>
                    <a:pt x="76" y="59"/>
                    <a:pt x="75" y="65"/>
                  </a:cubicBezTo>
                  <a:cubicBezTo>
                    <a:pt x="73" y="72"/>
                    <a:pt x="71" y="79"/>
                    <a:pt x="68" y="86"/>
                  </a:cubicBezTo>
                  <a:cubicBezTo>
                    <a:pt x="65" y="92"/>
                    <a:pt x="61" y="99"/>
                    <a:pt x="57" y="106"/>
                  </a:cubicBezTo>
                  <a:cubicBezTo>
                    <a:pt x="54" y="105"/>
                    <a:pt x="51" y="103"/>
                    <a:pt x="48" y="102"/>
                  </a:cubicBezTo>
                  <a:cubicBezTo>
                    <a:pt x="54" y="95"/>
                    <a:pt x="58" y="88"/>
                    <a:pt x="61" y="80"/>
                  </a:cubicBezTo>
                  <a:cubicBezTo>
                    <a:pt x="64" y="73"/>
                    <a:pt x="66" y="66"/>
                    <a:pt x="67" y="60"/>
                  </a:cubicBezTo>
                  <a:cubicBezTo>
                    <a:pt x="69" y="55"/>
                    <a:pt x="70" y="46"/>
                    <a:pt x="71" y="35"/>
                  </a:cubicBezTo>
                  <a:cubicBezTo>
                    <a:pt x="73" y="24"/>
                    <a:pt x="74" y="14"/>
                    <a:pt x="75" y="8"/>
                  </a:cubicBezTo>
                  <a:cubicBezTo>
                    <a:pt x="88" y="7"/>
                    <a:pt x="101" y="5"/>
                    <a:pt x="112" y="1"/>
                  </a:cubicBezTo>
                  <a:cubicBezTo>
                    <a:pt x="113" y="6"/>
                    <a:pt x="115" y="9"/>
                    <a:pt x="116" y="11"/>
                  </a:cubicBezTo>
                  <a:cubicBezTo>
                    <a:pt x="112" y="11"/>
                    <a:pt x="101" y="12"/>
                    <a:pt x="83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 noEditPoints="1"/>
            </p:cNvSpPr>
            <p:nvPr/>
          </p:nvSpPr>
          <p:spPr bwMode="auto">
            <a:xfrm>
              <a:off x="9665851" y="4546970"/>
              <a:ext cx="35951" cy="34051"/>
            </a:xfrm>
            <a:custGeom>
              <a:avLst/>
              <a:gdLst>
                <a:gd name="T0" fmla="*/ 85 w 104"/>
                <a:gd name="T1" fmla="*/ 0 h 98"/>
                <a:gd name="T2" fmla="*/ 80 w 104"/>
                <a:gd name="T3" fmla="*/ 32 h 98"/>
                <a:gd name="T4" fmla="*/ 91 w 104"/>
                <a:gd name="T5" fmla="*/ 32 h 98"/>
                <a:gd name="T6" fmla="*/ 104 w 104"/>
                <a:gd name="T7" fmla="*/ 31 h 98"/>
                <a:gd name="T8" fmla="*/ 103 w 104"/>
                <a:gd name="T9" fmla="*/ 40 h 98"/>
                <a:gd name="T10" fmla="*/ 90 w 104"/>
                <a:gd name="T11" fmla="*/ 40 h 98"/>
                <a:gd name="T12" fmla="*/ 79 w 104"/>
                <a:gd name="T13" fmla="*/ 40 h 98"/>
                <a:gd name="T14" fmla="*/ 75 w 104"/>
                <a:gd name="T15" fmla="*/ 74 h 98"/>
                <a:gd name="T16" fmla="*/ 35 w 104"/>
                <a:gd name="T17" fmla="*/ 74 h 98"/>
                <a:gd name="T18" fmla="*/ 40 w 104"/>
                <a:gd name="T19" fmla="*/ 40 h 98"/>
                <a:gd name="T20" fmla="*/ 23 w 104"/>
                <a:gd name="T21" fmla="*/ 40 h 98"/>
                <a:gd name="T22" fmla="*/ 16 w 104"/>
                <a:gd name="T23" fmla="*/ 90 h 98"/>
                <a:gd name="T24" fmla="*/ 72 w 104"/>
                <a:gd name="T25" fmla="*/ 90 h 98"/>
                <a:gd name="T26" fmla="*/ 89 w 104"/>
                <a:gd name="T27" fmla="*/ 89 h 98"/>
                <a:gd name="T28" fmla="*/ 88 w 104"/>
                <a:gd name="T29" fmla="*/ 98 h 98"/>
                <a:gd name="T30" fmla="*/ 71 w 104"/>
                <a:gd name="T31" fmla="*/ 98 h 98"/>
                <a:gd name="T32" fmla="*/ 4 w 104"/>
                <a:gd name="T33" fmla="*/ 98 h 98"/>
                <a:gd name="T34" fmla="*/ 7 w 104"/>
                <a:gd name="T35" fmla="*/ 84 h 98"/>
                <a:gd name="T36" fmla="*/ 14 w 104"/>
                <a:gd name="T37" fmla="*/ 40 h 98"/>
                <a:gd name="T38" fmla="*/ 0 w 104"/>
                <a:gd name="T39" fmla="*/ 40 h 98"/>
                <a:gd name="T40" fmla="*/ 1 w 104"/>
                <a:gd name="T41" fmla="*/ 31 h 98"/>
                <a:gd name="T42" fmla="*/ 15 w 104"/>
                <a:gd name="T43" fmla="*/ 32 h 98"/>
                <a:gd name="T44" fmla="*/ 18 w 104"/>
                <a:gd name="T45" fmla="*/ 5 h 98"/>
                <a:gd name="T46" fmla="*/ 29 w 104"/>
                <a:gd name="T47" fmla="*/ 5 h 98"/>
                <a:gd name="T48" fmla="*/ 24 w 104"/>
                <a:gd name="T49" fmla="*/ 32 h 98"/>
                <a:gd name="T50" fmla="*/ 41 w 104"/>
                <a:gd name="T51" fmla="*/ 32 h 98"/>
                <a:gd name="T52" fmla="*/ 45 w 104"/>
                <a:gd name="T53" fmla="*/ 0 h 98"/>
                <a:gd name="T54" fmla="*/ 56 w 104"/>
                <a:gd name="T55" fmla="*/ 0 h 98"/>
                <a:gd name="T56" fmla="*/ 51 w 104"/>
                <a:gd name="T57" fmla="*/ 32 h 98"/>
                <a:gd name="T58" fmla="*/ 70 w 104"/>
                <a:gd name="T59" fmla="*/ 32 h 98"/>
                <a:gd name="T60" fmla="*/ 74 w 104"/>
                <a:gd name="T61" fmla="*/ 0 h 98"/>
                <a:gd name="T62" fmla="*/ 85 w 104"/>
                <a:gd name="T63" fmla="*/ 0 h 98"/>
                <a:gd name="T64" fmla="*/ 66 w 104"/>
                <a:gd name="T65" fmla="*/ 66 h 98"/>
                <a:gd name="T66" fmla="*/ 69 w 104"/>
                <a:gd name="T67" fmla="*/ 40 h 98"/>
                <a:gd name="T68" fmla="*/ 50 w 104"/>
                <a:gd name="T69" fmla="*/ 40 h 98"/>
                <a:gd name="T70" fmla="*/ 46 w 104"/>
                <a:gd name="T71" fmla="*/ 66 h 98"/>
                <a:gd name="T72" fmla="*/ 66 w 104"/>
                <a:gd name="T7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8">
                  <a:moveTo>
                    <a:pt x="85" y="0"/>
                  </a:moveTo>
                  <a:cubicBezTo>
                    <a:pt x="84" y="4"/>
                    <a:pt x="82" y="15"/>
                    <a:pt x="80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8" y="32"/>
                    <a:pt x="104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40"/>
                    <a:pt x="94" y="40"/>
                    <a:pt x="9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6" y="58"/>
                    <a:pt x="75" y="69"/>
                    <a:pt x="7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0"/>
                    <a:pt x="38" y="58"/>
                    <a:pt x="40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4" y="89"/>
                    <a:pt x="89" y="8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98"/>
                    <a:pt x="77" y="98"/>
                    <a:pt x="71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6" y="94"/>
                    <a:pt x="7" y="89"/>
                    <a:pt x="7" y="8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0"/>
                    <a:pt x="4" y="40"/>
                    <a:pt x="0" y="4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5" y="32"/>
                    <a:pt x="10" y="32"/>
                    <a:pt x="15" y="32"/>
                  </a:cubicBezTo>
                  <a:cubicBezTo>
                    <a:pt x="17" y="18"/>
                    <a:pt x="18" y="9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8"/>
                    <a:pt x="26" y="17"/>
                    <a:pt x="24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15"/>
                    <a:pt x="45" y="4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4"/>
                    <a:pt x="53" y="14"/>
                    <a:pt x="5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3" y="15"/>
                    <a:pt x="74" y="5"/>
                    <a:pt x="74" y="0"/>
                  </a:cubicBezTo>
                  <a:lnTo>
                    <a:pt x="85" y="0"/>
                  </a:lnTo>
                  <a:close/>
                  <a:moveTo>
                    <a:pt x="66" y="66"/>
                  </a:moveTo>
                  <a:cubicBezTo>
                    <a:pt x="69" y="40"/>
                    <a:pt x="69" y="40"/>
                    <a:pt x="6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66" y="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"/>
            <p:cNvSpPr>
              <a:spLocks noEditPoints="1"/>
            </p:cNvSpPr>
            <p:nvPr/>
          </p:nvSpPr>
          <p:spPr bwMode="auto">
            <a:xfrm>
              <a:off x="9759236" y="4546386"/>
              <a:ext cx="35951" cy="35659"/>
            </a:xfrm>
            <a:custGeom>
              <a:avLst/>
              <a:gdLst>
                <a:gd name="T0" fmla="*/ 79 w 104"/>
                <a:gd name="T1" fmla="*/ 58 h 103"/>
                <a:gd name="T2" fmla="*/ 104 w 104"/>
                <a:gd name="T3" fmla="*/ 65 h 103"/>
                <a:gd name="T4" fmla="*/ 97 w 104"/>
                <a:gd name="T5" fmla="*/ 74 h 103"/>
                <a:gd name="T6" fmla="*/ 76 w 104"/>
                <a:gd name="T7" fmla="*/ 66 h 103"/>
                <a:gd name="T8" fmla="*/ 75 w 104"/>
                <a:gd name="T9" fmla="*/ 74 h 103"/>
                <a:gd name="T10" fmla="*/ 73 w 104"/>
                <a:gd name="T11" fmla="*/ 87 h 103"/>
                <a:gd name="T12" fmla="*/ 71 w 104"/>
                <a:gd name="T13" fmla="*/ 101 h 103"/>
                <a:gd name="T14" fmla="*/ 61 w 104"/>
                <a:gd name="T15" fmla="*/ 101 h 103"/>
                <a:gd name="T16" fmla="*/ 64 w 104"/>
                <a:gd name="T17" fmla="*/ 87 h 103"/>
                <a:gd name="T18" fmla="*/ 65 w 104"/>
                <a:gd name="T19" fmla="*/ 75 h 103"/>
                <a:gd name="T20" fmla="*/ 66 w 104"/>
                <a:gd name="T21" fmla="*/ 64 h 103"/>
                <a:gd name="T22" fmla="*/ 72 w 104"/>
                <a:gd name="T23" fmla="*/ 64 h 103"/>
                <a:gd name="T24" fmla="*/ 52 w 104"/>
                <a:gd name="T25" fmla="*/ 51 h 103"/>
                <a:gd name="T26" fmla="*/ 32 w 104"/>
                <a:gd name="T27" fmla="*/ 62 h 103"/>
                <a:gd name="T28" fmla="*/ 5 w 104"/>
                <a:gd name="T29" fmla="*/ 72 h 103"/>
                <a:gd name="T30" fmla="*/ 0 w 104"/>
                <a:gd name="T31" fmla="*/ 65 h 103"/>
                <a:gd name="T32" fmla="*/ 19 w 104"/>
                <a:gd name="T33" fmla="*/ 59 h 103"/>
                <a:gd name="T34" fmla="*/ 39 w 104"/>
                <a:gd name="T35" fmla="*/ 50 h 103"/>
                <a:gd name="T36" fmla="*/ 52 w 104"/>
                <a:gd name="T37" fmla="*/ 40 h 103"/>
                <a:gd name="T38" fmla="*/ 60 w 104"/>
                <a:gd name="T39" fmla="*/ 45 h 103"/>
                <a:gd name="T40" fmla="*/ 58 w 104"/>
                <a:gd name="T41" fmla="*/ 46 h 103"/>
                <a:gd name="T42" fmla="*/ 79 w 104"/>
                <a:gd name="T43" fmla="*/ 58 h 103"/>
                <a:gd name="T44" fmla="*/ 35 w 104"/>
                <a:gd name="T45" fmla="*/ 72 h 103"/>
                <a:gd name="T46" fmla="*/ 33 w 104"/>
                <a:gd name="T47" fmla="*/ 81 h 103"/>
                <a:gd name="T48" fmla="*/ 27 w 104"/>
                <a:gd name="T49" fmla="*/ 91 h 103"/>
                <a:gd name="T50" fmla="*/ 13 w 104"/>
                <a:gd name="T51" fmla="*/ 103 h 103"/>
                <a:gd name="T52" fmla="*/ 7 w 104"/>
                <a:gd name="T53" fmla="*/ 96 h 103"/>
                <a:gd name="T54" fmla="*/ 19 w 104"/>
                <a:gd name="T55" fmla="*/ 88 h 103"/>
                <a:gd name="T56" fmla="*/ 25 w 104"/>
                <a:gd name="T57" fmla="*/ 79 h 103"/>
                <a:gd name="T58" fmla="*/ 27 w 104"/>
                <a:gd name="T59" fmla="*/ 72 h 103"/>
                <a:gd name="T60" fmla="*/ 29 w 104"/>
                <a:gd name="T61" fmla="*/ 64 h 103"/>
                <a:gd name="T62" fmla="*/ 37 w 104"/>
                <a:gd name="T63" fmla="*/ 66 h 103"/>
                <a:gd name="T64" fmla="*/ 35 w 104"/>
                <a:gd name="T65" fmla="*/ 72 h 103"/>
                <a:gd name="T66" fmla="*/ 97 w 104"/>
                <a:gd name="T67" fmla="*/ 15 h 103"/>
                <a:gd name="T68" fmla="*/ 96 w 104"/>
                <a:gd name="T69" fmla="*/ 25 h 103"/>
                <a:gd name="T70" fmla="*/ 95 w 104"/>
                <a:gd name="T71" fmla="*/ 39 h 103"/>
                <a:gd name="T72" fmla="*/ 16 w 104"/>
                <a:gd name="T73" fmla="*/ 39 h 103"/>
                <a:gd name="T74" fmla="*/ 18 w 104"/>
                <a:gd name="T75" fmla="*/ 24 h 103"/>
                <a:gd name="T76" fmla="*/ 20 w 104"/>
                <a:gd name="T77" fmla="*/ 15 h 103"/>
                <a:gd name="T78" fmla="*/ 21 w 104"/>
                <a:gd name="T79" fmla="*/ 0 h 103"/>
                <a:gd name="T80" fmla="*/ 100 w 104"/>
                <a:gd name="T81" fmla="*/ 0 h 103"/>
                <a:gd name="T82" fmla="*/ 97 w 104"/>
                <a:gd name="T83" fmla="*/ 15 h 103"/>
                <a:gd name="T84" fmla="*/ 54 w 104"/>
                <a:gd name="T85" fmla="*/ 16 h 103"/>
                <a:gd name="T86" fmla="*/ 55 w 104"/>
                <a:gd name="T87" fmla="*/ 6 h 103"/>
                <a:gd name="T88" fmla="*/ 30 w 104"/>
                <a:gd name="T89" fmla="*/ 6 h 103"/>
                <a:gd name="T90" fmla="*/ 28 w 104"/>
                <a:gd name="T91" fmla="*/ 16 h 103"/>
                <a:gd name="T92" fmla="*/ 54 w 104"/>
                <a:gd name="T93" fmla="*/ 16 h 103"/>
                <a:gd name="T94" fmla="*/ 51 w 104"/>
                <a:gd name="T95" fmla="*/ 33 h 103"/>
                <a:gd name="T96" fmla="*/ 53 w 104"/>
                <a:gd name="T97" fmla="*/ 22 h 103"/>
                <a:gd name="T98" fmla="*/ 27 w 104"/>
                <a:gd name="T99" fmla="*/ 22 h 103"/>
                <a:gd name="T100" fmla="*/ 26 w 104"/>
                <a:gd name="T101" fmla="*/ 33 h 103"/>
                <a:gd name="T102" fmla="*/ 51 w 104"/>
                <a:gd name="T103" fmla="*/ 33 h 103"/>
                <a:gd name="T104" fmla="*/ 88 w 104"/>
                <a:gd name="T105" fmla="*/ 16 h 103"/>
                <a:gd name="T106" fmla="*/ 90 w 104"/>
                <a:gd name="T107" fmla="*/ 6 h 103"/>
                <a:gd name="T108" fmla="*/ 64 w 104"/>
                <a:gd name="T109" fmla="*/ 6 h 103"/>
                <a:gd name="T110" fmla="*/ 62 w 104"/>
                <a:gd name="T111" fmla="*/ 16 h 103"/>
                <a:gd name="T112" fmla="*/ 88 w 104"/>
                <a:gd name="T113" fmla="*/ 16 h 103"/>
                <a:gd name="T114" fmla="*/ 86 w 104"/>
                <a:gd name="T115" fmla="*/ 33 h 103"/>
                <a:gd name="T116" fmla="*/ 87 w 104"/>
                <a:gd name="T117" fmla="*/ 22 h 103"/>
                <a:gd name="T118" fmla="*/ 61 w 104"/>
                <a:gd name="T119" fmla="*/ 22 h 103"/>
                <a:gd name="T120" fmla="*/ 60 w 104"/>
                <a:gd name="T121" fmla="*/ 33 h 103"/>
                <a:gd name="T122" fmla="*/ 86 w 104"/>
                <a:gd name="T12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103">
                  <a:moveTo>
                    <a:pt x="79" y="58"/>
                  </a:moveTo>
                  <a:cubicBezTo>
                    <a:pt x="89" y="62"/>
                    <a:pt x="97" y="64"/>
                    <a:pt x="104" y="65"/>
                  </a:cubicBezTo>
                  <a:cubicBezTo>
                    <a:pt x="101" y="67"/>
                    <a:pt x="99" y="70"/>
                    <a:pt x="97" y="74"/>
                  </a:cubicBezTo>
                  <a:cubicBezTo>
                    <a:pt x="90" y="72"/>
                    <a:pt x="83" y="69"/>
                    <a:pt x="76" y="66"/>
                  </a:cubicBezTo>
                  <a:cubicBezTo>
                    <a:pt x="75" y="68"/>
                    <a:pt x="75" y="71"/>
                    <a:pt x="75" y="7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92"/>
                    <a:pt x="71" y="96"/>
                    <a:pt x="7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97"/>
                    <a:pt x="63" y="92"/>
                    <a:pt x="64" y="8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68"/>
                    <a:pt x="66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6" y="62"/>
                    <a:pt x="59" y="57"/>
                    <a:pt x="52" y="51"/>
                  </a:cubicBezTo>
                  <a:cubicBezTo>
                    <a:pt x="47" y="54"/>
                    <a:pt x="40" y="58"/>
                    <a:pt x="32" y="62"/>
                  </a:cubicBezTo>
                  <a:cubicBezTo>
                    <a:pt x="24" y="66"/>
                    <a:pt x="15" y="69"/>
                    <a:pt x="5" y="72"/>
                  </a:cubicBezTo>
                  <a:cubicBezTo>
                    <a:pt x="4" y="70"/>
                    <a:pt x="2" y="67"/>
                    <a:pt x="0" y="65"/>
                  </a:cubicBezTo>
                  <a:cubicBezTo>
                    <a:pt x="5" y="64"/>
                    <a:pt x="11" y="62"/>
                    <a:pt x="19" y="59"/>
                  </a:cubicBezTo>
                  <a:cubicBezTo>
                    <a:pt x="26" y="57"/>
                    <a:pt x="33" y="54"/>
                    <a:pt x="39" y="50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4" y="42"/>
                    <a:pt x="57" y="43"/>
                    <a:pt x="60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51"/>
                    <a:pt x="70" y="55"/>
                    <a:pt x="79" y="58"/>
                  </a:cubicBezTo>
                  <a:close/>
                  <a:moveTo>
                    <a:pt x="35" y="72"/>
                  </a:moveTo>
                  <a:cubicBezTo>
                    <a:pt x="35" y="75"/>
                    <a:pt x="34" y="77"/>
                    <a:pt x="33" y="81"/>
                  </a:cubicBezTo>
                  <a:cubicBezTo>
                    <a:pt x="32" y="84"/>
                    <a:pt x="30" y="87"/>
                    <a:pt x="27" y="91"/>
                  </a:cubicBezTo>
                  <a:cubicBezTo>
                    <a:pt x="24" y="94"/>
                    <a:pt x="19" y="98"/>
                    <a:pt x="13" y="103"/>
                  </a:cubicBezTo>
                  <a:cubicBezTo>
                    <a:pt x="11" y="100"/>
                    <a:pt x="9" y="98"/>
                    <a:pt x="7" y="96"/>
                  </a:cubicBezTo>
                  <a:cubicBezTo>
                    <a:pt x="12" y="93"/>
                    <a:pt x="16" y="90"/>
                    <a:pt x="19" y="88"/>
                  </a:cubicBezTo>
                  <a:cubicBezTo>
                    <a:pt x="22" y="85"/>
                    <a:pt x="24" y="82"/>
                    <a:pt x="25" y="79"/>
                  </a:cubicBezTo>
                  <a:cubicBezTo>
                    <a:pt x="26" y="77"/>
                    <a:pt x="27" y="74"/>
                    <a:pt x="27" y="72"/>
                  </a:cubicBezTo>
                  <a:cubicBezTo>
                    <a:pt x="28" y="71"/>
                    <a:pt x="28" y="68"/>
                    <a:pt x="29" y="64"/>
                  </a:cubicBezTo>
                  <a:cubicBezTo>
                    <a:pt x="32" y="65"/>
                    <a:pt x="35" y="65"/>
                    <a:pt x="37" y="66"/>
                  </a:cubicBezTo>
                  <a:cubicBezTo>
                    <a:pt x="36" y="68"/>
                    <a:pt x="36" y="70"/>
                    <a:pt x="35" y="72"/>
                  </a:cubicBezTo>
                  <a:close/>
                  <a:moveTo>
                    <a:pt x="97" y="1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9"/>
                    <a:pt x="95" y="33"/>
                    <a:pt x="9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3"/>
                    <a:pt x="18" y="28"/>
                    <a:pt x="18" y="2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9"/>
                    <a:pt x="21" y="4"/>
                    <a:pt x="2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8"/>
                    <a:pt x="97" y="15"/>
                  </a:cubicBezTo>
                  <a:close/>
                  <a:moveTo>
                    <a:pt x="54" y="16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16"/>
                    <a:pt x="28" y="16"/>
                    <a:pt x="28" y="16"/>
                  </a:cubicBezTo>
                  <a:lnTo>
                    <a:pt x="54" y="16"/>
                  </a:lnTo>
                  <a:close/>
                  <a:moveTo>
                    <a:pt x="51" y="3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51" y="33"/>
                  </a:lnTo>
                  <a:close/>
                  <a:moveTo>
                    <a:pt x="88" y="1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88" y="16"/>
                  </a:lnTo>
                  <a:close/>
                  <a:moveTo>
                    <a:pt x="86" y="33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86" y="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33"/>
            <p:cNvSpPr>
              <a:spLocks noChangeShapeType="1"/>
            </p:cNvSpPr>
            <p:nvPr/>
          </p:nvSpPr>
          <p:spPr bwMode="auto">
            <a:xfrm flipH="1">
              <a:off x="9255481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34"/>
            <p:cNvSpPr>
              <a:spLocks noChangeShapeType="1"/>
            </p:cNvSpPr>
            <p:nvPr/>
          </p:nvSpPr>
          <p:spPr bwMode="auto">
            <a:xfrm flipH="1">
              <a:off x="9348136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35"/>
            <p:cNvSpPr>
              <a:spLocks noChangeShapeType="1"/>
            </p:cNvSpPr>
            <p:nvPr/>
          </p:nvSpPr>
          <p:spPr bwMode="auto">
            <a:xfrm flipH="1">
              <a:off x="9443129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6"/>
            <p:cNvSpPr>
              <a:spLocks noChangeShapeType="1"/>
            </p:cNvSpPr>
            <p:nvPr/>
          </p:nvSpPr>
          <p:spPr bwMode="auto">
            <a:xfrm flipH="1">
              <a:off x="9538268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37"/>
            <p:cNvSpPr>
              <a:spLocks noChangeShapeType="1"/>
            </p:cNvSpPr>
            <p:nvPr/>
          </p:nvSpPr>
          <p:spPr bwMode="auto">
            <a:xfrm flipH="1">
              <a:off x="9633700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38"/>
            <p:cNvSpPr>
              <a:spLocks noChangeShapeType="1"/>
            </p:cNvSpPr>
            <p:nvPr/>
          </p:nvSpPr>
          <p:spPr bwMode="auto">
            <a:xfrm flipH="1">
              <a:off x="9728108" y="4548432"/>
              <a:ext cx="4384" cy="31129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7" name="图片 7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3750" y1="26563" x2="43750" y2="26563"/>
                        <a14:foregroundMark x1="56250" y1="28125" x2="56250" y2="28125"/>
                        <a14:foregroundMark x1="77344" y1="89063" x2="77344" y2="89063"/>
                        <a14:foregroundMark x1="25000" y1="92969" x2="25000" y2="92969"/>
                        <a14:foregroundMark x1="60938" y1="19531" x2="60938" y2="19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809" y="3585355"/>
            <a:ext cx="360000" cy="3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8" name="文本框 77"/>
          <p:cNvSpPr txBox="1"/>
          <p:nvPr/>
        </p:nvSpPr>
        <p:spPr>
          <a:xfrm>
            <a:off x="7499641" y="3580689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3"/>
                </a:solidFill>
              </a:rPr>
              <a:t>605690065</a:t>
            </a:r>
            <a:endParaRPr lang="zh-CN" alt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5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309826" y="2532063"/>
            <a:ext cx="2166230" cy="2520000"/>
            <a:chOff x="6408189" y="2532063"/>
            <a:chExt cx="1419225" cy="165100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6408189" y="33575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 flipV="1">
              <a:off x="6408189" y="25320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73064" y="2532063"/>
            <a:ext cx="2166230" cy="2520000"/>
            <a:chOff x="5121968" y="2532063"/>
            <a:chExt cx="1419225" cy="165100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5121968" y="33575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 flipV="1">
              <a:off x="5121968" y="25320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52842" y="2532063"/>
            <a:ext cx="2166230" cy="2520000"/>
            <a:chOff x="4041313" y="2532063"/>
            <a:chExt cx="1419225" cy="165100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041313" y="33575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flipV="1">
              <a:off x="4041313" y="25320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15945" y="2532063"/>
            <a:ext cx="2166230" cy="2520000"/>
            <a:chOff x="3093662" y="2532063"/>
            <a:chExt cx="1419225" cy="165100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093662" y="33575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flipV="1">
              <a:off x="3093662" y="2532063"/>
              <a:ext cx="1419225" cy="825500"/>
            </a:xfrm>
            <a:custGeom>
              <a:avLst/>
              <a:gdLst>
                <a:gd name="T0" fmla="*/ 0 w 894"/>
                <a:gd name="T1" fmla="*/ 520 h 520"/>
                <a:gd name="T2" fmla="*/ 628 w 894"/>
                <a:gd name="T3" fmla="*/ 520 h 520"/>
                <a:gd name="T4" fmla="*/ 894 w 894"/>
                <a:gd name="T5" fmla="*/ 0 h 520"/>
                <a:gd name="T6" fmla="*/ 0 w 894"/>
                <a:gd name="T7" fmla="*/ 0 h 520"/>
                <a:gd name="T8" fmla="*/ 0 w 894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20">
                  <a:moveTo>
                    <a:pt x="0" y="520"/>
                  </a:moveTo>
                  <a:lnTo>
                    <a:pt x="628" y="520"/>
                  </a:lnTo>
                  <a:lnTo>
                    <a:pt x="894" y="0"/>
                  </a:lnTo>
                  <a:lnTo>
                    <a:pt x="0" y="0"/>
                  </a:lnTo>
                  <a:lnTo>
                    <a:pt x="0" y="52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Freeform 27"/>
          <p:cNvSpPr>
            <a:spLocks noChangeAspect="1" noEditPoints="1"/>
          </p:cNvSpPr>
          <p:nvPr/>
        </p:nvSpPr>
        <p:spPr bwMode="auto">
          <a:xfrm>
            <a:off x="3262658" y="2929436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 noChangeAspect="1" noEditPoints="1"/>
          </p:cNvSpPr>
          <p:nvPr/>
        </p:nvSpPr>
        <p:spPr bwMode="auto">
          <a:xfrm>
            <a:off x="5048397" y="2929436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/>
          <p:cNvSpPr>
            <a:spLocks noChangeAspect="1" noEditPoints="1"/>
          </p:cNvSpPr>
          <p:nvPr/>
        </p:nvSpPr>
        <p:spPr bwMode="auto">
          <a:xfrm>
            <a:off x="6414075" y="2939225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9"/>
          <p:cNvSpPr>
            <a:spLocks noChangeAspect="1" noEditPoints="1"/>
          </p:cNvSpPr>
          <p:nvPr/>
        </p:nvSpPr>
        <p:spPr bwMode="auto">
          <a:xfrm>
            <a:off x="8052503" y="2929436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7152676" y="1639969"/>
            <a:ext cx="2466648" cy="707886"/>
            <a:chOff x="6957806" y="1639969"/>
            <a:chExt cx="2466648" cy="707886"/>
          </a:xfrm>
        </p:grpSpPr>
        <p:sp>
          <p:nvSpPr>
            <p:cNvPr id="23" name="文本框 22"/>
            <p:cNvSpPr txBox="1"/>
            <p:nvPr/>
          </p:nvSpPr>
          <p:spPr>
            <a:xfrm>
              <a:off x="7598313" y="1701525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点击添加标题文字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57806" y="1639969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4000" dirty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102738" y="1639969"/>
            <a:ext cx="2466648" cy="707886"/>
            <a:chOff x="3578088" y="1639969"/>
            <a:chExt cx="2466648" cy="707886"/>
          </a:xfrm>
        </p:grpSpPr>
        <p:sp>
          <p:nvSpPr>
            <p:cNvPr id="25" name="文本框 24"/>
            <p:cNvSpPr txBox="1"/>
            <p:nvPr/>
          </p:nvSpPr>
          <p:spPr>
            <a:xfrm>
              <a:off x="4218595" y="1701525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点击添加标题文字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578088" y="1639969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03</a:t>
              </a:r>
              <a:endParaRPr lang="zh-CN" altLang="en-US" sz="4000" dirty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14917" y="5207628"/>
            <a:ext cx="2466648" cy="707886"/>
            <a:chOff x="5195197" y="5207628"/>
            <a:chExt cx="2466648" cy="707886"/>
          </a:xfrm>
        </p:grpSpPr>
        <p:sp>
          <p:nvSpPr>
            <p:cNvPr id="27" name="文本框 26"/>
            <p:cNvSpPr txBox="1"/>
            <p:nvPr/>
          </p:nvSpPr>
          <p:spPr>
            <a:xfrm>
              <a:off x="5835704" y="5269184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点击添加标题文字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95197" y="5207628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3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02</a:t>
              </a:r>
              <a:endParaRPr lang="zh-CN" altLang="en-US" sz="4000" dirty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70114" y="5207628"/>
            <a:ext cx="2466648" cy="707886"/>
            <a:chOff x="2075438" y="5207628"/>
            <a:chExt cx="2466648" cy="707886"/>
          </a:xfrm>
        </p:grpSpPr>
        <p:sp>
          <p:nvSpPr>
            <p:cNvPr id="29" name="文本框 28"/>
            <p:cNvSpPr txBox="1"/>
            <p:nvPr/>
          </p:nvSpPr>
          <p:spPr>
            <a:xfrm>
              <a:off x="2715945" y="5269184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点击添加标题文字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75438" y="5207628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6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04</a:t>
              </a:r>
              <a:endParaRPr lang="zh-CN" altLang="en-US" sz="4000" dirty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100024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231006" y="2642615"/>
            <a:ext cx="1784921" cy="2225117"/>
            <a:chOff x="5391150" y="2554288"/>
            <a:chExt cx="1409700" cy="1757363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391150" y="2554288"/>
              <a:ext cx="1409700" cy="881063"/>
            </a:xfrm>
            <a:custGeom>
              <a:avLst/>
              <a:gdLst>
                <a:gd name="T0" fmla="*/ 0 w 888"/>
                <a:gd name="T1" fmla="*/ 0 h 555"/>
                <a:gd name="T2" fmla="*/ 245 w 888"/>
                <a:gd name="T3" fmla="*/ 555 h 555"/>
                <a:gd name="T4" fmla="*/ 888 w 888"/>
                <a:gd name="T5" fmla="*/ 555 h 555"/>
                <a:gd name="T6" fmla="*/ 336 w 888"/>
                <a:gd name="T7" fmla="*/ 0 h 555"/>
                <a:gd name="T8" fmla="*/ 0 w 888"/>
                <a:gd name="T9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5">
                  <a:moveTo>
                    <a:pt x="0" y="0"/>
                  </a:moveTo>
                  <a:lnTo>
                    <a:pt x="245" y="555"/>
                  </a:lnTo>
                  <a:lnTo>
                    <a:pt x="888" y="555"/>
                  </a:lnTo>
                  <a:lnTo>
                    <a:pt x="3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391150" y="3435351"/>
              <a:ext cx="1409700" cy="876300"/>
            </a:xfrm>
            <a:custGeom>
              <a:avLst/>
              <a:gdLst>
                <a:gd name="T0" fmla="*/ 0 w 888"/>
                <a:gd name="T1" fmla="*/ 552 h 552"/>
                <a:gd name="T2" fmla="*/ 245 w 888"/>
                <a:gd name="T3" fmla="*/ 0 h 552"/>
                <a:gd name="T4" fmla="*/ 888 w 888"/>
                <a:gd name="T5" fmla="*/ 0 h 552"/>
                <a:gd name="T6" fmla="*/ 336 w 888"/>
                <a:gd name="T7" fmla="*/ 552 h 552"/>
                <a:gd name="T8" fmla="*/ 0 w 888"/>
                <a:gd name="T9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2">
                  <a:moveTo>
                    <a:pt x="0" y="552"/>
                  </a:moveTo>
                  <a:lnTo>
                    <a:pt x="245" y="0"/>
                  </a:lnTo>
                  <a:lnTo>
                    <a:pt x="888" y="0"/>
                  </a:lnTo>
                  <a:lnTo>
                    <a:pt x="336" y="552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74723" y="1863724"/>
            <a:ext cx="2219092" cy="1790948"/>
            <a:chOff x="4974723" y="1863724"/>
            <a:chExt cx="2219092" cy="1790948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84269" y="1863724"/>
              <a:ext cx="1109546" cy="1790948"/>
            </a:xfrm>
            <a:custGeom>
              <a:avLst/>
              <a:gdLst>
                <a:gd name="T0" fmla="*/ 552 w 552"/>
                <a:gd name="T1" fmla="*/ 0 h 891"/>
                <a:gd name="T2" fmla="*/ 0 w 552"/>
                <a:gd name="T3" fmla="*/ 248 h 891"/>
                <a:gd name="T4" fmla="*/ 0 w 552"/>
                <a:gd name="T5" fmla="*/ 891 h 891"/>
                <a:gd name="T6" fmla="*/ 552 w 552"/>
                <a:gd name="T7" fmla="*/ 339 h 891"/>
                <a:gd name="T8" fmla="*/ 552 w 552"/>
                <a:gd name="T9" fmla="*/ 0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891">
                  <a:moveTo>
                    <a:pt x="552" y="0"/>
                  </a:moveTo>
                  <a:lnTo>
                    <a:pt x="0" y="248"/>
                  </a:lnTo>
                  <a:lnTo>
                    <a:pt x="0" y="891"/>
                  </a:lnTo>
                  <a:lnTo>
                    <a:pt x="552" y="339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974723" y="1863724"/>
              <a:ext cx="1109546" cy="1790948"/>
            </a:xfrm>
            <a:custGeom>
              <a:avLst/>
              <a:gdLst>
                <a:gd name="T0" fmla="*/ 0 w 552"/>
                <a:gd name="T1" fmla="*/ 0 h 891"/>
                <a:gd name="T2" fmla="*/ 552 w 552"/>
                <a:gd name="T3" fmla="*/ 248 h 891"/>
                <a:gd name="T4" fmla="*/ 552 w 552"/>
                <a:gd name="T5" fmla="*/ 891 h 891"/>
                <a:gd name="T6" fmla="*/ 0 w 552"/>
                <a:gd name="T7" fmla="*/ 339 h 891"/>
                <a:gd name="T8" fmla="*/ 0 w 552"/>
                <a:gd name="T9" fmla="*/ 0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891">
                  <a:moveTo>
                    <a:pt x="0" y="0"/>
                  </a:moveTo>
                  <a:lnTo>
                    <a:pt x="552" y="248"/>
                  </a:lnTo>
                  <a:lnTo>
                    <a:pt x="552" y="891"/>
                  </a:lnTo>
                  <a:lnTo>
                    <a:pt x="0" y="3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76073" y="2641611"/>
            <a:ext cx="1784921" cy="2223106"/>
            <a:chOff x="6176073" y="2641611"/>
            <a:chExt cx="1784921" cy="2223106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176073" y="3755174"/>
              <a:ext cx="1784921" cy="1109543"/>
            </a:xfrm>
            <a:custGeom>
              <a:avLst/>
              <a:gdLst>
                <a:gd name="T0" fmla="*/ 888 w 888"/>
                <a:gd name="T1" fmla="*/ 552 h 552"/>
                <a:gd name="T2" fmla="*/ 643 w 888"/>
                <a:gd name="T3" fmla="*/ 0 h 552"/>
                <a:gd name="T4" fmla="*/ 0 w 888"/>
                <a:gd name="T5" fmla="*/ 0 h 552"/>
                <a:gd name="T6" fmla="*/ 552 w 888"/>
                <a:gd name="T7" fmla="*/ 552 h 552"/>
                <a:gd name="T8" fmla="*/ 888 w 888"/>
                <a:gd name="T9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2">
                  <a:moveTo>
                    <a:pt x="888" y="552"/>
                  </a:moveTo>
                  <a:lnTo>
                    <a:pt x="643" y="0"/>
                  </a:lnTo>
                  <a:lnTo>
                    <a:pt x="0" y="0"/>
                  </a:lnTo>
                  <a:lnTo>
                    <a:pt x="552" y="552"/>
                  </a:lnTo>
                  <a:lnTo>
                    <a:pt x="888" y="5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176073" y="2641611"/>
              <a:ext cx="1784921" cy="1113563"/>
            </a:xfrm>
            <a:custGeom>
              <a:avLst/>
              <a:gdLst>
                <a:gd name="T0" fmla="*/ 888 w 888"/>
                <a:gd name="T1" fmla="*/ 0 h 554"/>
                <a:gd name="T2" fmla="*/ 643 w 888"/>
                <a:gd name="T3" fmla="*/ 554 h 554"/>
                <a:gd name="T4" fmla="*/ 0 w 888"/>
                <a:gd name="T5" fmla="*/ 554 h 554"/>
                <a:gd name="T6" fmla="*/ 552 w 888"/>
                <a:gd name="T7" fmla="*/ 0 h 554"/>
                <a:gd name="T8" fmla="*/ 888 w 888"/>
                <a:gd name="T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4">
                  <a:moveTo>
                    <a:pt x="888" y="0"/>
                  </a:moveTo>
                  <a:lnTo>
                    <a:pt x="643" y="554"/>
                  </a:lnTo>
                  <a:lnTo>
                    <a:pt x="0" y="554"/>
                  </a:lnTo>
                  <a:lnTo>
                    <a:pt x="552" y="0"/>
                  </a:lnTo>
                  <a:lnTo>
                    <a:pt x="888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87460" y="3854786"/>
            <a:ext cx="2217080" cy="1788938"/>
            <a:chOff x="4987460" y="3854786"/>
            <a:chExt cx="2217080" cy="1788938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987460" y="3854786"/>
              <a:ext cx="1109546" cy="1788938"/>
            </a:xfrm>
            <a:custGeom>
              <a:avLst/>
              <a:gdLst>
                <a:gd name="T0" fmla="*/ 0 w 552"/>
                <a:gd name="T1" fmla="*/ 890 h 890"/>
                <a:gd name="T2" fmla="*/ 552 w 552"/>
                <a:gd name="T3" fmla="*/ 643 h 890"/>
                <a:gd name="T4" fmla="*/ 552 w 552"/>
                <a:gd name="T5" fmla="*/ 0 h 890"/>
                <a:gd name="T6" fmla="*/ 0 w 552"/>
                <a:gd name="T7" fmla="*/ 555 h 890"/>
                <a:gd name="T8" fmla="*/ 0 w 552"/>
                <a:gd name="T9" fmla="*/ 89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890">
                  <a:moveTo>
                    <a:pt x="0" y="890"/>
                  </a:moveTo>
                  <a:lnTo>
                    <a:pt x="552" y="643"/>
                  </a:lnTo>
                  <a:lnTo>
                    <a:pt x="552" y="0"/>
                  </a:lnTo>
                  <a:lnTo>
                    <a:pt x="0" y="555"/>
                  </a:lnTo>
                  <a:lnTo>
                    <a:pt x="0" y="89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097005" y="3854786"/>
              <a:ext cx="1107535" cy="1788938"/>
            </a:xfrm>
            <a:custGeom>
              <a:avLst/>
              <a:gdLst>
                <a:gd name="T0" fmla="*/ 551 w 551"/>
                <a:gd name="T1" fmla="*/ 890 h 890"/>
                <a:gd name="T2" fmla="*/ 0 w 551"/>
                <a:gd name="T3" fmla="*/ 643 h 890"/>
                <a:gd name="T4" fmla="*/ 0 w 551"/>
                <a:gd name="T5" fmla="*/ 0 h 890"/>
                <a:gd name="T6" fmla="*/ 551 w 551"/>
                <a:gd name="T7" fmla="*/ 555 h 890"/>
                <a:gd name="T8" fmla="*/ 551 w 551"/>
                <a:gd name="T9" fmla="*/ 89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890">
                  <a:moveTo>
                    <a:pt x="551" y="890"/>
                  </a:moveTo>
                  <a:lnTo>
                    <a:pt x="0" y="643"/>
                  </a:lnTo>
                  <a:lnTo>
                    <a:pt x="0" y="0"/>
                  </a:lnTo>
                  <a:lnTo>
                    <a:pt x="551" y="555"/>
                  </a:lnTo>
                  <a:lnTo>
                    <a:pt x="551" y="89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27"/>
          <p:cNvSpPr>
            <a:spLocks noChangeAspect="1" noEditPoints="1"/>
          </p:cNvSpPr>
          <p:nvPr/>
        </p:nvSpPr>
        <p:spPr bwMode="auto">
          <a:xfrm>
            <a:off x="4974722" y="3536270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3"/>
          <p:cNvSpPr>
            <a:spLocks noChangeAspect="1" noEditPoints="1"/>
          </p:cNvSpPr>
          <p:nvPr/>
        </p:nvSpPr>
        <p:spPr bwMode="auto">
          <a:xfrm>
            <a:off x="5830721" y="4440484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9"/>
          <p:cNvSpPr>
            <a:spLocks noChangeAspect="1" noEditPoints="1"/>
          </p:cNvSpPr>
          <p:nvPr/>
        </p:nvSpPr>
        <p:spPr bwMode="auto">
          <a:xfrm>
            <a:off x="6465502" y="3546059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 noChangeAspect="1" noEditPoints="1"/>
          </p:cNvSpPr>
          <p:nvPr/>
        </p:nvSpPr>
        <p:spPr bwMode="auto">
          <a:xfrm>
            <a:off x="5829140" y="2613648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231976" y="123688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93027" y="16532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231976" y="574032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793027" y="516128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221780" y="349588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62311" y="343432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56257" y="349588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010186" y="343432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关联关系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88575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096000" y="2897838"/>
            <a:ext cx="2066925" cy="1631950"/>
            <a:chOff x="4249737" y="2613025"/>
            <a:chExt cx="2066925" cy="1631950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4249737" y="2613025"/>
              <a:ext cx="2066925" cy="815975"/>
            </a:xfrm>
            <a:custGeom>
              <a:avLst/>
              <a:gdLst>
                <a:gd name="T0" fmla="*/ 824 w 1302"/>
                <a:gd name="T1" fmla="*/ 0 h 514"/>
                <a:gd name="T2" fmla="*/ 513 w 1302"/>
                <a:gd name="T3" fmla="*/ 0 h 514"/>
                <a:gd name="T4" fmla="*/ 0 w 1302"/>
                <a:gd name="T5" fmla="*/ 514 h 514"/>
                <a:gd name="T6" fmla="*/ 1302 w 1302"/>
                <a:gd name="T7" fmla="*/ 514 h 514"/>
                <a:gd name="T8" fmla="*/ 824 w 1302"/>
                <a:gd name="T9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514">
                  <a:moveTo>
                    <a:pt x="824" y="0"/>
                  </a:moveTo>
                  <a:lnTo>
                    <a:pt x="513" y="0"/>
                  </a:lnTo>
                  <a:lnTo>
                    <a:pt x="0" y="514"/>
                  </a:lnTo>
                  <a:lnTo>
                    <a:pt x="1302" y="514"/>
                  </a:lnTo>
                  <a:lnTo>
                    <a:pt x="824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249737" y="3429000"/>
              <a:ext cx="2066925" cy="815975"/>
            </a:xfrm>
            <a:custGeom>
              <a:avLst/>
              <a:gdLst>
                <a:gd name="T0" fmla="*/ 824 w 1302"/>
                <a:gd name="T1" fmla="*/ 514 h 514"/>
                <a:gd name="T2" fmla="*/ 513 w 1302"/>
                <a:gd name="T3" fmla="*/ 514 h 514"/>
                <a:gd name="T4" fmla="*/ 0 w 1302"/>
                <a:gd name="T5" fmla="*/ 0 h 514"/>
                <a:gd name="T6" fmla="*/ 1302 w 1302"/>
                <a:gd name="T7" fmla="*/ 0 h 514"/>
                <a:gd name="T8" fmla="*/ 824 w 1302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514">
                  <a:moveTo>
                    <a:pt x="824" y="514"/>
                  </a:moveTo>
                  <a:lnTo>
                    <a:pt x="513" y="514"/>
                  </a:lnTo>
                  <a:lnTo>
                    <a:pt x="0" y="0"/>
                  </a:lnTo>
                  <a:lnTo>
                    <a:pt x="1302" y="0"/>
                  </a:lnTo>
                  <a:lnTo>
                    <a:pt x="824" y="5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70501" y="1560330"/>
            <a:ext cx="1631950" cy="2060575"/>
            <a:chOff x="3424238" y="1275517"/>
            <a:chExt cx="1631950" cy="2060575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424238" y="1275517"/>
              <a:ext cx="815975" cy="2060575"/>
            </a:xfrm>
            <a:custGeom>
              <a:avLst/>
              <a:gdLst>
                <a:gd name="T0" fmla="*/ 0 w 514"/>
                <a:gd name="T1" fmla="*/ 474 h 1298"/>
                <a:gd name="T2" fmla="*/ 0 w 514"/>
                <a:gd name="T3" fmla="*/ 785 h 1298"/>
                <a:gd name="T4" fmla="*/ 514 w 514"/>
                <a:gd name="T5" fmla="*/ 1298 h 1298"/>
                <a:gd name="T6" fmla="*/ 514 w 514"/>
                <a:gd name="T7" fmla="*/ 0 h 1298"/>
                <a:gd name="T8" fmla="*/ 0 w 514"/>
                <a:gd name="T9" fmla="*/ 474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1298">
                  <a:moveTo>
                    <a:pt x="0" y="474"/>
                  </a:moveTo>
                  <a:lnTo>
                    <a:pt x="0" y="785"/>
                  </a:lnTo>
                  <a:lnTo>
                    <a:pt x="514" y="1298"/>
                  </a:lnTo>
                  <a:lnTo>
                    <a:pt x="514" y="0"/>
                  </a:lnTo>
                  <a:lnTo>
                    <a:pt x="0" y="47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240213" y="1275517"/>
              <a:ext cx="815975" cy="2060575"/>
            </a:xfrm>
            <a:custGeom>
              <a:avLst/>
              <a:gdLst>
                <a:gd name="T0" fmla="*/ 514 w 514"/>
                <a:gd name="T1" fmla="*/ 474 h 1298"/>
                <a:gd name="T2" fmla="*/ 514 w 514"/>
                <a:gd name="T3" fmla="*/ 785 h 1298"/>
                <a:gd name="T4" fmla="*/ 0 w 514"/>
                <a:gd name="T5" fmla="*/ 1298 h 1298"/>
                <a:gd name="T6" fmla="*/ 0 w 514"/>
                <a:gd name="T7" fmla="*/ 0 h 1298"/>
                <a:gd name="T8" fmla="*/ 514 w 514"/>
                <a:gd name="T9" fmla="*/ 474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1298">
                  <a:moveTo>
                    <a:pt x="514" y="474"/>
                  </a:moveTo>
                  <a:lnTo>
                    <a:pt x="514" y="785"/>
                  </a:lnTo>
                  <a:lnTo>
                    <a:pt x="0" y="1298"/>
                  </a:lnTo>
                  <a:lnTo>
                    <a:pt x="0" y="0"/>
                  </a:lnTo>
                  <a:lnTo>
                    <a:pt x="514" y="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24313" y="2897838"/>
            <a:ext cx="2062163" cy="1631950"/>
            <a:chOff x="2178050" y="2613025"/>
            <a:chExt cx="2062163" cy="1631950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178050" y="3429000"/>
              <a:ext cx="2062163" cy="815975"/>
            </a:xfrm>
            <a:custGeom>
              <a:avLst/>
              <a:gdLst>
                <a:gd name="T0" fmla="*/ 477 w 1299"/>
                <a:gd name="T1" fmla="*/ 514 h 514"/>
                <a:gd name="T2" fmla="*/ 786 w 1299"/>
                <a:gd name="T3" fmla="*/ 514 h 514"/>
                <a:gd name="T4" fmla="*/ 1299 w 1299"/>
                <a:gd name="T5" fmla="*/ 0 h 514"/>
                <a:gd name="T6" fmla="*/ 0 w 1299"/>
                <a:gd name="T7" fmla="*/ 0 h 514"/>
                <a:gd name="T8" fmla="*/ 477 w 1299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9" h="514">
                  <a:moveTo>
                    <a:pt x="477" y="514"/>
                  </a:moveTo>
                  <a:lnTo>
                    <a:pt x="786" y="514"/>
                  </a:lnTo>
                  <a:lnTo>
                    <a:pt x="1299" y="0"/>
                  </a:lnTo>
                  <a:lnTo>
                    <a:pt x="0" y="0"/>
                  </a:lnTo>
                  <a:lnTo>
                    <a:pt x="477" y="51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178050" y="2613025"/>
              <a:ext cx="2062163" cy="815975"/>
            </a:xfrm>
            <a:custGeom>
              <a:avLst/>
              <a:gdLst>
                <a:gd name="T0" fmla="*/ 477 w 1299"/>
                <a:gd name="T1" fmla="*/ 0 h 514"/>
                <a:gd name="T2" fmla="*/ 786 w 1299"/>
                <a:gd name="T3" fmla="*/ 0 h 514"/>
                <a:gd name="T4" fmla="*/ 1299 w 1299"/>
                <a:gd name="T5" fmla="*/ 514 h 514"/>
                <a:gd name="T6" fmla="*/ 0 w 1299"/>
                <a:gd name="T7" fmla="*/ 514 h 514"/>
                <a:gd name="T8" fmla="*/ 477 w 1299"/>
                <a:gd name="T9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9" h="514">
                  <a:moveTo>
                    <a:pt x="477" y="0"/>
                  </a:moveTo>
                  <a:lnTo>
                    <a:pt x="786" y="0"/>
                  </a:lnTo>
                  <a:lnTo>
                    <a:pt x="1299" y="514"/>
                  </a:lnTo>
                  <a:lnTo>
                    <a:pt x="0" y="514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70501" y="3805030"/>
            <a:ext cx="1631950" cy="2066925"/>
            <a:chOff x="3424238" y="3520217"/>
            <a:chExt cx="1631950" cy="2066925"/>
          </a:xfrm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240213" y="3520217"/>
              <a:ext cx="815975" cy="2066925"/>
            </a:xfrm>
            <a:custGeom>
              <a:avLst/>
              <a:gdLst>
                <a:gd name="T0" fmla="*/ 514 w 514"/>
                <a:gd name="T1" fmla="*/ 824 h 1302"/>
                <a:gd name="T2" fmla="*/ 514 w 514"/>
                <a:gd name="T3" fmla="*/ 513 h 1302"/>
                <a:gd name="T4" fmla="*/ 0 w 514"/>
                <a:gd name="T5" fmla="*/ 0 h 1302"/>
                <a:gd name="T6" fmla="*/ 0 w 514"/>
                <a:gd name="T7" fmla="*/ 1302 h 1302"/>
                <a:gd name="T8" fmla="*/ 514 w 514"/>
                <a:gd name="T9" fmla="*/ 824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1302">
                  <a:moveTo>
                    <a:pt x="514" y="824"/>
                  </a:moveTo>
                  <a:lnTo>
                    <a:pt x="514" y="513"/>
                  </a:lnTo>
                  <a:lnTo>
                    <a:pt x="0" y="0"/>
                  </a:lnTo>
                  <a:lnTo>
                    <a:pt x="0" y="1302"/>
                  </a:lnTo>
                  <a:lnTo>
                    <a:pt x="514" y="82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424238" y="3520217"/>
              <a:ext cx="815975" cy="2066925"/>
            </a:xfrm>
            <a:custGeom>
              <a:avLst/>
              <a:gdLst>
                <a:gd name="T0" fmla="*/ 0 w 514"/>
                <a:gd name="T1" fmla="*/ 824 h 1302"/>
                <a:gd name="T2" fmla="*/ 0 w 514"/>
                <a:gd name="T3" fmla="*/ 513 h 1302"/>
                <a:gd name="T4" fmla="*/ 514 w 514"/>
                <a:gd name="T5" fmla="*/ 0 h 1302"/>
                <a:gd name="T6" fmla="*/ 514 w 514"/>
                <a:gd name="T7" fmla="*/ 1302 h 1302"/>
                <a:gd name="T8" fmla="*/ 0 w 514"/>
                <a:gd name="T9" fmla="*/ 824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1302">
                  <a:moveTo>
                    <a:pt x="0" y="824"/>
                  </a:moveTo>
                  <a:lnTo>
                    <a:pt x="0" y="513"/>
                  </a:lnTo>
                  <a:lnTo>
                    <a:pt x="514" y="0"/>
                  </a:lnTo>
                  <a:lnTo>
                    <a:pt x="514" y="1302"/>
                  </a:lnTo>
                  <a:lnTo>
                    <a:pt x="0" y="82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27"/>
          <p:cNvSpPr>
            <a:spLocks noChangeAspect="1" noEditPoints="1"/>
          </p:cNvSpPr>
          <p:nvPr/>
        </p:nvSpPr>
        <p:spPr bwMode="auto">
          <a:xfrm>
            <a:off x="4875122" y="3460122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3"/>
          <p:cNvSpPr>
            <a:spLocks noChangeAspect="1" noEditPoints="1"/>
          </p:cNvSpPr>
          <p:nvPr/>
        </p:nvSpPr>
        <p:spPr bwMode="auto">
          <a:xfrm>
            <a:off x="5816845" y="4623830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9"/>
          <p:cNvSpPr>
            <a:spLocks noChangeAspect="1" noEditPoints="1"/>
          </p:cNvSpPr>
          <p:nvPr/>
        </p:nvSpPr>
        <p:spPr bwMode="auto">
          <a:xfrm>
            <a:off x="6711862" y="3433915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ChangeAspect="1" noEditPoints="1"/>
          </p:cNvSpPr>
          <p:nvPr/>
        </p:nvSpPr>
        <p:spPr bwMode="auto">
          <a:xfrm>
            <a:off x="5815263" y="2338617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101424" y="152119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64921" y="152119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67803" y="391387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831300" y="391387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24180" y="29110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627797" y="291301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40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27884" y="534576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31543" y="5345763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聚合关系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332991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 rot="2700000">
            <a:off x="4439390" y="2191692"/>
            <a:ext cx="3420000" cy="34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6149390" y="1749964"/>
            <a:ext cx="2151729" cy="2151728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innerShdw blurRad="1905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3997662" y="1749964"/>
            <a:ext cx="2151729" cy="2151728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innerShdw blurRad="190500" dist="177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143" y="3901345"/>
            <a:ext cx="2152075" cy="2152075"/>
          </a:xfrm>
          <a:prstGeom prst="rect">
            <a:avLst/>
          </a:prstGeom>
          <a:effectLst>
            <a:innerShdw blurRad="190500" dist="177800" dir="16200000">
              <a:prstClr val="black">
                <a:alpha val="50000"/>
              </a:prstClr>
            </a:inn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044" y="3901345"/>
            <a:ext cx="2152075" cy="2152075"/>
          </a:xfrm>
          <a:prstGeom prst="rect">
            <a:avLst/>
          </a:prstGeom>
          <a:effectLst>
            <a:innerShdw blurRad="190500" dist="177800" dir="16200000">
              <a:prstClr val="black">
                <a:alpha val="50000"/>
              </a:prstClr>
            </a:innerShdw>
          </a:effectLst>
        </p:spPr>
      </p:pic>
      <p:sp>
        <p:nvSpPr>
          <p:cNvPr id="14" name="Freeform 27"/>
          <p:cNvSpPr>
            <a:spLocks noChangeAspect="1" noEditPoints="1"/>
          </p:cNvSpPr>
          <p:nvPr/>
        </p:nvSpPr>
        <p:spPr bwMode="auto">
          <a:xfrm>
            <a:off x="5161947" y="4386028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 noChangeAspect="1" noEditPoints="1"/>
          </p:cNvSpPr>
          <p:nvPr/>
        </p:nvSpPr>
        <p:spPr bwMode="auto">
          <a:xfrm>
            <a:off x="6497244" y="4386028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/>
          <p:cNvSpPr>
            <a:spLocks noChangeAspect="1" noEditPoints="1"/>
          </p:cNvSpPr>
          <p:nvPr/>
        </p:nvSpPr>
        <p:spPr bwMode="auto">
          <a:xfrm>
            <a:off x="6358800" y="2898656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9"/>
          <p:cNvSpPr>
            <a:spLocks noChangeAspect="1" noEditPoints="1"/>
          </p:cNvSpPr>
          <p:nvPr/>
        </p:nvSpPr>
        <p:spPr bwMode="auto">
          <a:xfrm>
            <a:off x="5130187" y="2888867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26114" y="219077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89611" y="219077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26114" y="49043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89611" y="490438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65879" y="49043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29376" y="490438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65879" y="211776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29376" y="211776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包含关系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118707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3"/>
          <p:cNvSpPr>
            <a:spLocks/>
          </p:cNvSpPr>
          <p:nvPr/>
        </p:nvSpPr>
        <p:spPr bwMode="auto">
          <a:xfrm>
            <a:off x="6838018" y="4485120"/>
            <a:ext cx="247650" cy="252413"/>
          </a:xfrm>
          <a:custGeom>
            <a:avLst/>
            <a:gdLst>
              <a:gd name="T0" fmla="*/ 63 w 63"/>
              <a:gd name="T1" fmla="*/ 32 h 64"/>
              <a:gd name="T2" fmla="*/ 0 w 63"/>
              <a:gd name="T3" fmla="*/ 64 h 64"/>
              <a:gd name="T4" fmla="*/ 0 w 63"/>
              <a:gd name="T5" fmla="*/ 0 h 64"/>
              <a:gd name="T6" fmla="*/ 63 w 63"/>
              <a:gd name="T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4">
                <a:moveTo>
                  <a:pt x="63" y="32"/>
                </a:moveTo>
                <a:cubicBezTo>
                  <a:pt x="63" y="50"/>
                  <a:pt x="35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63" y="15"/>
                  <a:pt x="63" y="32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838018" y="2225314"/>
            <a:ext cx="247650" cy="252413"/>
          </a:xfrm>
          <a:custGeom>
            <a:avLst/>
            <a:gdLst>
              <a:gd name="T0" fmla="*/ 63 w 63"/>
              <a:gd name="T1" fmla="*/ 32 h 64"/>
              <a:gd name="T2" fmla="*/ 0 w 63"/>
              <a:gd name="T3" fmla="*/ 64 h 64"/>
              <a:gd name="T4" fmla="*/ 0 w 63"/>
              <a:gd name="T5" fmla="*/ 0 h 64"/>
              <a:gd name="T6" fmla="*/ 63 w 63"/>
              <a:gd name="T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4">
                <a:moveTo>
                  <a:pt x="63" y="32"/>
                </a:moveTo>
                <a:cubicBezTo>
                  <a:pt x="63" y="50"/>
                  <a:pt x="35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63" y="15"/>
                  <a:pt x="63" y="3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 flipH="1">
            <a:off x="2485093" y="5714638"/>
            <a:ext cx="247650" cy="252413"/>
          </a:xfrm>
          <a:custGeom>
            <a:avLst/>
            <a:gdLst>
              <a:gd name="T0" fmla="*/ 63 w 63"/>
              <a:gd name="T1" fmla="*/ 32 h 64"/>
              <a:gd name="T2" fmla="*/ 0 w 63"/>
              <a:gd name="T3" fmla="*/ 64 h 64"/>
              <a:gd name="T4" fmla="*/ 0 w 63"/>
              <a:gd name="T5" fmla="*/ 0 h 64"/>
              <a:gd name="T6" fmla="*/ 63 w 63"/>
              <a:gd name="T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4">
                <a:moveTo>
                  <a:pt x="63" y="32"/>
                </a:moveTo>
                <a:cubicBezTo>
                  <a:pt x="63" y="50"/>
                  <a:pt x="35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63" y="15"/>
                  <a:pt x="63" y="3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 flipH="1">
            <a:off x="2485093" y="3398965"/>
            <a:ext cx="247650" cy="252413"/>
          </a:xfrm>
          <a:custGeom>
            <a:avLst/>
            <a:gdLst>
              <a:gd name="T0" fmla="*/ 63 w 63"/>
              <a:gd name="T1" fmla="*/ 32 h 64"/>
              <a:gd name="T2" fmla="*/ 0 w 63"/>
              <a:gd name="T3" fmla="*/ 64 h 64"/>
              <a:gd name="T4" fmla="*/ 0 w 63"/>
              <a:gd name="T5" fmla="*/ 0 h 64"/>
              <a:gd name="T6" fmla="*/ 63 w 63"/>
              <a:gd name="T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64">
                <a:moveTo>
                  <a:pt x="63" y="32"/>
                </a:moveTo>
                <a:cubicBezTo>
                  <a:pt x="63" y="50"/>
                  <a:pt x="35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63" y="15"/>
                  <a:pt x="63" y="3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rot="5400000" flipV="1">
            <a:off x="4372252" y="3369682"/>
            <a:ext cx="5238582" cy="80889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rot="5400000" flipH="1">
            <a:off x="-70528" y="3320835"/>
            <a:ext cx="5336272" cy="808892"/>
          </a:xfrm>
          <a:prstGeom prst="rect">
            <a:avLst/>
          </a:prstGeom>
        </p:spPr>
      </p:pic>
      <p:sp>
        <p:nvSpPr>
          <p:cNvPr id="9" name="Freeform 9"/>
          <p:cNvSpPr>
            <a:spLocks noEditPoints="1"/>
          </p:cNvSpPr>
          <p:nvPr/>
        </p:nvSpPr>
        <p:spPr bwMode="auto">
          <a:xfrm>
            <a:off x="3799542" y="1222412"/>
            <a:ext cx="3286125" cy="1222375"/>
          </a:xfrm>
          <a:custGeom>
            <a:avLst/>
            <a:gdLst>
              <a:gd name="T0" fmla="*/ 810 w 873"/>
              <a:gd name="T1" fmla="*/ 61 h 323"/>
              <a:gd name="T2" fmla="*/ 288 w 873"/>
              <a:gd name="T3" fmla="*/ 61 h 323"/>
              <a:gd name="T4" fmla="*/ 161 w 873"/>
              <a:gd name="T5" fmla="*/ 0 h 323"/>
              <a:gd name="T6" fmla="*/ 0 w 873"/>
              <a:gd name="T7" fmla="*/ 161 h 323"/>
              <a:gd name="T8" fmla="*/ 161 w 873"/>
              <a:gd name="T9" fmla="*/ 323 h 323"/>
              <a:gd name="T10" fmla="*/ 288 w 873"/>
              <a:gd name="T11" fmla="*/ 262 h 323"/>
              <a:gd name="T12" fmla="*/ 810 w 873"/>
              <a:gd name="T13" fmla="*/ 262 h 323"/>
              <a:gd name="T14" fmla="*/ 873 w 873"/>
              <a:gd name="T15" fmla="*/ 294 h 323"/>
              <a:gd name="T16" fmla="*/ 873 w 873"/>
              <a:gd name="T17" fmla="*/ 93 h 323"/>
              <a:gd name="T18" fmla="*/ 810 w 873"/>
              <a:gd name="T19" fmla="*/ 61 h 323"/>
              <a:gd name="T20" fmla="*/ 156 w 873"/>
              <a:gd name="T21" fmla="*/ 276 h 323"/>
              <a:gd name="T22" fmla="*/ 39 w 873"/>
              <a:gd name="T23" fmla="*/ 159 h 323"/>
              <a:gd name="T24" fmla="*/ 156 w 873"/>
              <a:gd name="T25" fmla="*/ 42 h 323"/>
              <a:gd name="T26" fmla="*/ 273 w 873"/>
              <a:gd name="T27" fmla="*/ 159 h 323"/>
              <a:gd name="T28" fmla="*/ 156 w 873"/>
              <a:gd name="T29" fmla="*/ 276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3" h="323">
                <a:moveTo>
                  <a:pt x="810" y="61"/>
                </a:moveTo>
                <a:cubicBezTo>
                  <a:pt x="288" y="61"/>
                  <a:pt x="288" y="61"/>
                  <a:pt x="288" y="61"/>
                </a:cubicBezTo>
                <a:cubicBezTo>
                  <a:pt x="258" y="24"/>
                  <a:pt x="213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1"/>
                  <a:pt x="72" y="323"/>
                  <a:pt x="161" y="323"/>
                </a:cubicBezTo>
                <a:cubicBezTo>
                  <a:pt x="213" y="323"/>
                  <a:pt x="258" y="299"/>
                  <a:pt x="288" y="262"/>
                </a:cubicBezTo>
                <a:cubicBezTo>
                  <a:pt x="810" y="262"/>
                  <a:pt x="810" y="262"/>
                  <a:pt x="810" y="262"/>
                </a:cubicBezTo>
                <a:cubicBezTo>
                  <a:pt x="842" y="262"/>
                  <a:pt x="871" y="276"/>
                  <a:pt x="873" y="294"/>
                </a:cubicBezTo>
                <a:cubicBezTo>
                  <a:pt x="873" y="93"/>
                  <a:pt x="873" y="93"/>
                  <a:pt x="873" y="93"/>
                </a:cubicBezTo>
                <a:cubicBezTo>
                  <a:pt x="873" y="75"/>
                  <a:pt x="844" y="61"/>
                  <a:pt x="810" y="61"/>
                </a:cubicBezTo>
                <a:close/>
                <a:moveTo>
                  <a:pt x="156" y="276"/>
                </a:moveTo>
                <a:cubicBezTo>
                  <a:pt x="91" y="276"/>
                  <a:pt x="39" y="224"/>
                  <a:pt x="39" y="159"/>
                </a:cubicBezTo>
                <a:cubicBezTo>
                  <a:pt x="39" y="94"/>
                  <a:pt x="91" y="42"/>
                  <a:pt x="156" y="42"/>
                </a:cubicBezTo>
                <a:cubicBezTo>
                  <a:pt x="220" y="42"/>
                  <a:pt x="273" y="94"/>
                  <a:pt x="273" y="159"/>
                </a:cubicBezTo>
                <a:cubicBezTo>
                  <a:pt x="273" y="224"/>
                  <a:pt x="220" y="276"/>
                  <a:pt x="156" y="276"/>
                </a:cubicBezTo>
                <a:close/>
              </a:path>
            </a:pathLst>
          </a:custGeom>
          <a:gradFill flip="none" rotWithShape="1">
            <a:gsLst>
              <a:gs pos="19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778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 flipH="1">
            <a:off x="2485093" y="2388796"/>
            <a:ext cx="3286125" cy="1222375"/>
          </a:xfrm>
          <a:custGeom>
            <a:avLst/>
            <a:gdLst>
              <a:gd name="T0" fmla="*/ 810 w 873"/>
              <a:gd name="T1" fmla="*/ 61 h 323"/>
              <a:gd name="T2" fmla="*/ 288 w 873"/>
              <a:gd name="T3" fmla="*/ 61 h 323"/>
              <a:gd name="T4" fmla="*/ 161 w 873"/>
              <a:gd name="T5" fmla="*/ 0 h 323"/>
              <a:gd name="T6" fmla="*/ 0 w 873"/>
              <a:gd name="T7" fmla="*/ 161 h 323"/>
              <a:gd name="T8" fmla="*/ 161 w 873"/>
              <a:gd name="T9" fmla="*/ 323 h 323"/>
              <a:gd name="T10" fmla="*/ 288 w 873"/>
              <a:gd name="T11" fmla="*/ 262 h 323"/>
              <a:gd name="T12" fmla="*/ 810 w 873"/>
              <a:gd name="T13" fmla="*/ 262 h 323"/>
              <a:gd name="T14" fmla="*/ 873 w 873"/>
              <a:gd name="T15" fmla="*/ 294 h 323"/>
              <a:gd name="T16" fmla="*/ 873 w 873"/>
              <a:gd name="T17" fmla="*/ 93 h 323"/>
              <a:gd name="T18" fmla="*/ 810 w 873"/>
              <a:gd name="T19" fmla="*/ 61 h 323"/>
              <a:gd name="T20" fmla="*/ 156 w 873"/>
              <a:gd name="T21" fmla="*/ 276 h 323"/>
              <a:gd name="T22" fmla="*/ 39 w 873"/>
              <a:gd name="T23" fmla="*/ 159 h 323"/>
              <a:gd name="T24" fmla="*/ 156 w 873"/>
              <a:gd name="T25" fmla="*/ 42 h 323"/>
              <a:gd name="T26" fmla="*/ 273 w 873"/>
              <a:gd name="T27" fmla="*/ 159 h 323"/>
              <a:gd name="T28" fmla="*/ 156 w 873"/>
              <a:gd name="T29" fmla="*/ 276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3" h="323">
                <a:moveTo>
                  <a:pt x="810" y="61"/>
                </a:moveTo>
                <a:cubicBezTo>
                  <a:pt x="288" y="61"/>
                  <a:pt x="288" y="61"/>
                  <a:pt x="288" y="61"/>
                </a:cubicBezTo>
                <a:cubicBezTo>
                  <a:pt x="258" y="24"/>
                  <a:pt x="213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1"/>
                  <a:pt x="72" y="323"/>
                  <a:pt x="161" y="323"/>
                </a:cubicBezTo>
                <a:cubicBezTo>
                  <a:pt x="213" y="323"/>
                  <a:pt x="258" y="299"/>
                  <a:pt x="288" y="262"/>
                </a:cubicBezTo>
                <a:cubicBezTo>
                  <a:pt x="810" y="262"/>
                  <a:pt x="810" y="262"/>
                  <a:pt x="810" y="262"/>
                </a:cubicBezTo>
                <a:cubicBezTo>
                  <a:pt x="842" y="262"/>
                  <a:pt x="871" y="276"/>
                  <a:pt x="873" y="294"/>
                </a:cubicBezTo>
                <a:cubicBezTo>
                  <a:pt x="873" y="93"/>
                  <a:pt x="873" y="93"/>
                  <a:pt x="873" y="93"/>
                </a:cubicBezTo>
                <a:cubicBezTo>
                  <a:pt x="873" y="75"/>
                  <a:pt x="844" y="61"/>
                  <a:pt x="810" y="61"/>
                </a:cubicBezTo>
                <a:close/>
                <a:moveTo>
                  <a:pt x="156" y="276"/>
                </a:moveTo>
                <a:cubicBezTo>
                  <a:pt x="91" y="276"/>
                  <a:pt x="39" y="224"/>
                  <a:pt x="39" y="159"/>
                </a:cubicBezTo>
                <a:cubicBezTo>
                  <a:pt x="39" y="94"/>
                  <a:pt x="91" y="42"/>
                  <a:pt x="156" y="42"/>
                </a:cubicBezTo>
                <a:cubicBezTo>
                  <a:pt x="220" y="42"/>
                  <a:pt x="273" y="94"/>
                  <a:pt x="273" y="159"/>
                </a:cubicBezTo>
                <a:cubicBezTo>
                  <a:pt x="273" y="224"/>
                  <a:pt x="220" y="276"/>
                  <a:pt x="156" y="276"/>
                </a:cubicBezTo>
                <a:close/>
              </a:path>
            </a:pathLst>
          </a:custGeom>
          <a:gradFill flip="none" rotWithShape="1">
            <a:gsLst>
              <a:gs pos="19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778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 noEditPoints="1"/>
          </p:cNvSpPr>
          <p:nvPr/>
        </p:nvSpPr>
        <p:spPr bwMode="auto">
          <a:xfrm flipH="1">
            <a:off x="2485093" y="4737533"/>
            <a:ext cx="3286125" cy="1222375"/>
          </a:xfrm>
          <a:custGeom>
            <a:avLst/>
            <a:gdLst>
              <a:gd name="T0" fmla="*/ 810 w 873"/>
              <a:gd name="T1" fmla="*/ 61 h 323"/>
              <a:gd name="T2" fmla="*/ 288 w 873"/>
              <a:gd name="T3" fmla="*/ 61 h 323"/>
              <a:gd name="T4" fmla="*/ 161 w 873"/>
              <a:gd name="T5" fmla="*/ 0 h 323"/>
              <a:gd name="T6" fmla="*/ 0 w 873"/>
              <a:gd name="T7" fmla="*/ 161 h 323"/>
              <a:gd name="T8" fmla="*/ 161 w 873"/>
              <a:gd name="T9" fmla="*/ 323 h 323"/>
              <a:gd name="T10" fmla="*/ 288 w 873"/>
              <a:gd name="T11" fmla="*/ 262 h 323"/>
              <a:gd name="T12" fmla="*/ 810 w 873"/>
              <a:gd name="T13" fmla="*/ 262 h 323"/>
              <a:gd name="T14" fmla="*/ 873 w 873"/>
              <a:gd name="T15" fmla="*/ 294 h 323"/>
              <a:gd name="T16" fmla="*/ 873 w 873"/>
              <a:gd name="T17" fmla="*/ 93 h 323"/>
              <a:gd name="T18" fmla="*/ 810 w 873"/>
              <a:gd name="T19" fmla="*/ 61 h 323"/>
              <a:gd name="T20" fmla="*/ 156 w 873"/>
              <a:gd name="T21" fmla="*/ 276 h 323"/>
              <a:gd name="T22" fmla="*/ 39 w 873"/>
              <a:gd name="T23" fmla="*/ 159 h 323"/>
              <a:gd name="T24" fmla="*/ 156 w 873"/>
              <a:gd name="T25" fmla="*/ 42 h 323"/>
              <a:gd name="T26" fmla="*/ 273 w 873"/>
              <a:gd name="T27" fmla="*/ 159 h 323"/>
              <a:gd name="T28" fmla="*/ 156 w 873"/>
              <a:gd name="T29" fmla="*/ 276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3" h="323">
                <a:moveTo>
                  <a:pt x="810" y="61"/>
                </a:moveTo>
                <a:cubicBezTo>
                  <a:pt x="288" y="61"/>
                  <a:pt x="288" y="61"/>
                  <a:pt x="288" y="61"/>
                </a:cubicBezTo>
                <a:cubicBezTo>
                  <a:pt x="258" y="24"/>
                  <a:pt x="213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1"/>
                  <a:pt x="72" y="323"/>
                  <a:pt x="161" y="323"/>
                </a:cubicBezTo>
                <a:cubicBezTo>
                  <a:pt x="213" y="323"/>
                  <a:pt x="258" y="299"/>
                  <a:pt x="288" y="262"/>
                </a:cubicBezTo>
                <a:cubicBezTo>
                  <a:pt x="810" y="262"/>
                  <a:pt x="810" y="262"/>
                  <a:pt x="810" y="262"/>
                </a:cubicBezTo>
                <a:cubicBezTo>
                  <a:pt x="842" y="262"/>
                  <a:pt x="871" y="276"/>
                  <a:pt x="873" y="294"/>
                </a:cubicBezTo>
                <a:cubicBezTo>
                  <a:pt x="873" y="93"/>
                  <a:pt x="873" y="93"/>
                  <a:pt x="873" y="93"/>
                </a:cubicBezTo>
                <a:cubicBezTo>
                  <a:pt x="873" y="75"/>
                  <a:pt x="844" y="61"/>
                  <a:pt x="810" y="61"/>
                </a:cubicBezTo>
                <a:close/>
                <a:moveTo>
                  <a:pt x="156" y="276"/>
                </a:moveTo>
                <a:cubicBezTo>
                  <a:pt x="91" y="276"/>
                  <a:pt x="39" y="224"/>
                  <a:pt x="39" y="159"/>
                </a:cubicBezTo>
                <a:cubicBezTo>
                  <a:pt x="39" y="94"/>
                  <a:pt x="91" y="42"/>
                  <a:pt x="156" y="42"/>
                </a:cubicBezTo>
                <a:cubicBezTo>
                  <a:pt x="220" y="42"/>
                  <a:pt x="273" y="94"/>
                  <a:pt x="273" y="159"/>
                </a:cubicBezTo>
                <a:cubicBezTo>
                  <a:pt x="273" y="224"/>
                  <a:pt x="220" y="276"/>
                  <a:pt x="156" y="276"/>
                </a:cubicBezTo>
                <a:close/>
              </a:path>
            </a:pathLst>
          </a:custGeom>
          <a:gradFill flip="none" rotWithShape="1">
            <a:gsLst>
              <a:gs pos="19000">
                <a:schemeClr val="accent6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778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 noEditPoints="1"/>
          </p:cNvSpPr>
          <p:nvPr/>
        </p:nvSpPr>
        <p:spPr bwMode="auto">
          <a:xfrm>
            <a:off x="3799543" y="3508015"/>
            <a:ext cx="3286125" cy="1222375"/>
          </a:xfrm>
          <a:custGeom>
            <a:avLst/>
            <a:gdLst>
              <a:gd name="T0" fmla="*/ 810 w 873"/>
              <a:gd name="T1" fmla="*/ 61 h 323"/>
              <a:gd name="T2" fmla="*/ 288 w 873"/>
              <a:gd name="T3" fmla="*/ 61 h 323"/>
              <a:gd name="T4" fmla="*/ 161 w 873"/>
              <a:gd name="T5" fmla="*/ 0 h 323"/>
              <a:gd name="T6" fmla="*/ 0 w 873"/>
              <a:gd name="T7" fmla="*/ 161 h 323"/>
              <a:gd name="T8" fmla="*/ 161 w 873"/>
              <a:gd name="T9" fmla="*/ 323 h 323"/>
              <a:gd name="T10" fmla="*/ 288 w 873"/>
              <a:gd name="T11" fmla="*/ 262 h 323"/>
              <a:gd name="T12" fmla="*/ 810 w 873"/>
              <a:gd name="T13" fmla="*/ 262 h 323"/>
              <a:gd name="T14" fmla="*/ 873 w 873"/>
              <a:gd name="T15" fmla="*/ 294 h 323"/>
              <a:gd name="T16" fmla="*/ 873 w 873"/>
              <a:gd name="T17" fmla="*/ 93 h 323"/>
              <a:gd name="T18" fmla="*/ 810 w 873"/>
              <a:gd name="T19" fmla="*/ 61 h 323"/>
              <a:gd name="T20" fmla="*/ 156 w 873"/>
              <a:gd name="T21" fmla="*/ 276 h 323"/>
              <a:gd name="T22" fmla="*/ 39 w 873"/>
              <a:gd name="T23" fmla="*/ 159 h 323"/>
              <a:gd name="T24" fmla="*/ 156 w 873"/>
              <a:gd name="T25" fmla="*/ 42 h 323"/>
              <a:gd name="T26" fmla="*/ 273 w 873"/>
              <a:gd name="T27" fmla="*/ 159 h 323"/>
              <a:gd name="T28" fmla="*/ 156 w 873"/>
              <a:gd name="T29" fmla="*/ 276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3" h="323">
                <a:moveTo>
                  <a:pt x="810" y="61"/>
                </a:moveTo>
                <a:cubicBezTo>
                  <a:pt x="288" y="61"/>
                  <a:pt x="288" y="61"/>
                  <a:pt x="288" y="61"/>
                </a:cubicBezTo>
                <a:cubicBezTo>
                  <a:pt x="258" y="24"/>
                  <a:pt x="213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1"/>
                  <a:pt x="72" y="323"/>
                  <a:pt x="161" y="323"/>
                </a:cubicBezTo>
                <a:cubicBezTo>
                  <a:pt x="213" y="323"/>
                  <a:pt x="258" y="299"/>
                  <a:pt x="288" y="262"/>
                </a:cubicBezTo>
                <a:cubicBezTo>
                  <a:pt x="810" y="262"/>
                  <a:pt x="810" y="262"/>
                  <a:pt x="810" y="262"/>
                </a:cubicBezTo>
                <a:cubicBezTo>
                  <a:pt x="842" y="262"/>
                  <a:pt x="871" y="276"/>
                  <a:pt x="873" y="294"/>
                </a:cubicBezTo>
                <a:cubicBezTo>
                  <a:pt x="873" y="93"/>
                  <a:pt x="873" y="93"/>
                  <a:pt x="873" y="93"/>
                </a:cubicBezTo>
                <a:cubicBezTo>
                  <a:pt x="873" y="75"/>
                  <a:pt x="844" y="61"/>
                  <a:pt x="810" y="61"/>
                </a:cubicBezTo>
                <a:close/>
                <a:moveTo>
                  <a:pt x="156" y="276"/>
                </a:moveTo>
                <a:cubicBezTo>
                  <a:pt x="91" y="276"/>
                  <a:pt x="39" y="224"/>
                  <a:pt x="39" y="159"/>
                </a:cubicBezTo>
                <a:cubicBezTo>
                  <a:pt x="39" y="94"/>
                  <a:pt x="91" y="42"/>
                  <a:pt x="156" y="42"/>
                </a:cubicBezTo>
                <a:cubicBezTo>
                  <a:pt x="220" y="42"/>
                  <a:pt x="273" y="94"/>
                  <a:pt x="273" y="159"/>
                </a:cubicBezTo>
                <a:cubicBezTo>
                  <a:pt x="273" y="224"/>
                  <a:pt x="220" y="276"/>
                  <a:pt x="156" y="276"/>
                </a:cubicBezTo>
                <a:close/>
              </a:path>
            </a:pathLst>
          </a:custGeom>
          <a:gradFill flip="none" rotWithShape="1">
            <a:gsLst>
              <a:gs pos="19000">
                <a:schemeClr val="accent5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778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217061" y="157476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75400" y="145213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effectLst>
                  <a:innerShdw blurRad="177800" dist="1143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effectLst>
                <a:innerShdw blurRad="177800" dist="114300" dir="13500000">
                  <a:prstClr val="black">
                    <a:alpha val="50000"/>
                  </a:prstClr>
                </a:inn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17061" y="385759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32743" y="508711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32743" y="276636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35059" y="375034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effectLst>
                  <a:innerShdw blurRad="177800" dist="1143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effectLst>
                <a:innerShdw blurRad="177800" dist="114300" dir="13500000">
                  <a:prstClr val="black">
                    <a:alpha val="50000"/>
                  </a:prstClr>
                </a:inn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54800" y="262659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effectLst>
                  <a:innerShdw blurRad="177800" dist="1143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effectLst>
                <a:innerShdw blurRad="177800" dist="114300" dir="13500000">
                  <a:prstClr val="black">
                    <a:alpha val="50000"/>
                  </a:prstClr>
                </a:inn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68247" y="499477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effectLst>
                  <a:innerShdw blurRad="177800" dist="1143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effectLst>
                <a:innerShdw blurRad="177800" dist="114300" dir="13500000">
                  <a:prstClr val="black">
                    <a:alpha val="50000"/>
                  </a:prstClr>
                </a:inn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8301865" y="4691866"/>
            <a:ext cx="2907473" cy="1764000"/>
            <a:chOff x="5378946" y="2688506"/>
            <a:chExt cx="1277541" cy="775097"/>
          </a:xfrm>
        </p:grpSpPr>
        <p:sp>
          <p:nvSpPr>
            <p:cNvPr id="24" name="Freeform 251"/>
            <p:cNvSpPr>
              <a:spLocks/>
            </p:cNvSpPr>
            <p:nvPr/>
          </p:nvSpPr>
          <p:spPr bwMode="auto">
            <a:xfrm>
              <a:off x="5671840" y="2837334"/>
              <a:ext cx="195263" cy="229791"/>
            </a:xfrm>
            <a:custGeom>
              <a:avLst/>
              <a:gdLst>
                <a:gd name="T0" fmla="*/ 140 w 202"/>
                <a:gd name="T1" fmla="*/ 0 h 238"/>
                <a:gd name="T2" fmla="*/ 114 w 202"/>
                <a:gd name="T3" fmla="*/ 15 h 238"/>
                <a:gd name="T4" fmla="*/ 132 w 202"/>
                <a:gd name="T5" fmla="*/ 62 h 238"/>
                <a:gd name="T6" fmla="*/ 124 w 202"/>
                <a:gd name="T7" fmla="*/ 84 h 238"/>
                <a:gd name="T8" fmla="*/ 113 w 202"/>
                <a:gd name="T9" fmla="*/ 116 h 238"/>
                <a:gd name="T10" fmla="*/ 86 w 202"/>
                <a:gd name="T11" fmla="*/ 136 h 238"/>
                <a:gd name="T12" fmla="*/ 41 w 202"/>
                <a:gd name="T13" fmla="*/ 113 h 238"/>
                <a:gd name="T14" fmla="*/ 41 w 202"/>
                <a:gd name="T15" fmla="*/ 113 h 238"/>
                <a:gd name="T16" fmla="*/ 36 w 202"/>
                <a:gd name="T17" fmla="*/ 137 h 238"/>
                <a:gd name="T18" fmla="*/ 62 w 202"/>
                <a:gd name="T19" fmla="*/ 166 h 238"/>
                <a:gd name="T20" fmla="*/ 88 w 202"/>
                <a:gd name="T21" fmla="*/ 166 h 238"/>
                <a:gd name="T22" fmla="*/ 88 w 202"/>
                <a:gd name="T23" fmla="*/ 180 h 238"/>
                <a:gd name="T24" fmla="*/ 41 w 202"/>
                <a:gd name="T25" fmla="*/ 167 h 238"/>
                <a:gd name="T26" fmla="*/ 0 w 202"/>
                <a:gd name="T27" fmla="*/ 196 h 238"/>
                <a:gd name="T28" fmla="*/ 28 w 202"/>
                <a:gd name="T29" fmla="*/ 214 h 238"/>
                <a:gd name="T30" fmla="*/ 82 w 202"/>
                <a:gd name="T31" fmla="*/ 238 h 238"/>
                <a:gd name="T32" fmla="*/ 113 w 202"/>
                <a:gd name="T33" fmla="*/ 199 h 238"/>
                <a:gd name="T34" fmla="*/ 103 w 202"/>
                <a:gd name="T35" fmla="*/ 180 h 238"/>
                <a:gd name="T36" fmla="*/ 120 w 202"/>
                <a:gd name="T37" fmla="*/ 189 h 238"/>
                <a:gd name="T38" fmla="*/ 184 w 202"/>
                <a:gd name="T39" fmla="*/ 110 h 238"/>
                <a:gd name="T40" fmla="*/ 195 w 202"/>
                <a:gd name="T41" fmla="*/ 97 h 238"/>
                <a:gd name="T42" fmla="*/ 166 w 202"/>
                <a:gd name="T43" fmla="*/ 63 h 238"/>
                <a:gd name="T44" fmla="*/ 166 w 202"/>
                <a:gd name="T45" fmla="*/ 38 h 238"/>
                <a:gd name="T46" fmla="*/ 140 w 202"/>
                <a:gd name="T4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2" h="238">
                  <a:moveTo>
                    <a:pt x="140" y="0"/>
                  </a:moveTo>
                  <a:cubicBezTo>
                    <a:pt x="114" y="15"/>
                    <a:pt x="114" y="15"/>
                    <a:pt x="114" y="15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24" y="84"/>
                    <a:pt x="124" y="84"/>
                    <a:pt x="124" y="84"/>
                  </a:cubicBezTo>
                  <a:cubicBezTo>
                    <a:pt x="113" y="116"/>
                    <a:pt x="113" y="116"/>
                    <a:pt x="113" y="11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6" y="116"/>
                    <a:pt x="60" y="108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3" y="117"/>
                    <a:pt x="31" y="125"/>
                    <a:pt x="36" y="137"/>
                  </a:cubicBezTo>
                  <a:cubicBezTo>
                    <a:pt x="41" y="152"/>
                    <a:pt x="49" y="162"/>
                    <a:pt x="62" y="166"/>
                  </a:cubicBezTo>
                  <a:cubicBezTo>
                    <a:pt x="75" y="173"/>
                    <a:pt x="84" y="173"/>
                    <a:pt x="88" y="166"/>
                  </a:cubicBezTo>
                  <a:cubicBezTo>
                    <a:pt x="88" y="180"/>
                    <a:pt x="88" y="180"/>
                    <a:pt x="88" y="180"/>
                  </a:cubicBezTo>
                  <a:cubicBezTo>
                    <a:pt x="67" y="181"/>
                    <a:pt x="51" y="177"/>
                    <a:pt x="41" y="16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9" y="203"/>
                    <a:pt x="18" y="209"/>
                    <a:pt x="28" y="214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9" y="184"/>
                    <a:pt x="115" y="187"/>
                    <a:pt x="120" y="189"/>
                  </a:cubicBezTo>
                  <a:cubicBezTo>
                    <a:pt x="166" y="195"/>
                    <a:pt x="187" y="169"/>
                    <a:pt x="184" y="110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202" y="91"/>
                    <a:pt x="193" y="79"/>
                    <a:pt x="166" y="63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252"/>
            <p:cNvSpPr>
              <a:spLocks/>
            </p:cNvSpPr>
            <p:nvPr/>
          </p:nvSpPr>
          <p:spPr bwMode="auto">
            <a:xfrm>
              <a:off x="5750421" y="2824237"/>
              <a:ext cx="129778" cy="251222"/>
            </a:xfrm>
            <a:custGeom>
              <a:avLst/>
              <a:gdLst>
                <a:gd name="T0" fmla="*/ 32 w 134"/>
                <a:gd name="T1" fmla="*/ 29 h 260"/>
                <a:gd name="T2" fmla="*/ 58 w 134"/>
                <a:gd name="T3" fmla="*/ 14 h 260"/>
                <a:gd name="T4" fmla="*/ 84 w 134"/>
                <a:gd name="T5" fmla="*/ 52 h 260"/>
                <a:gd name="T6" fmla="*/ 84 w 134"/>
                <a:gd name="T7" fmla="*/ 77 h 260"/>
                <a:gd name="T8" fmla="*/ 113 w 134"/>
                <a:gd name="T9" fmla="*/ 111 h 260"/>
                <a:gd name="T10" fmla="*/ 102 w 134"/>
                <a:gd name="T11" fmla="*/ 124 h 260"/>
                <a:gd name="T12" fmla="*/ 38 w 134"/>
                <a:gd name="T13" fmla="*/ 203 h 260"/>
                <a:gd name="T14" fmla="*/ 21 w 134"/>
                <a:gd name="T15" fmla="*/ 194 h 260"/>
                <a:gd name="T16" fmla="*/ 31 w 134"/>
                <a:gd name="T17" fmla="*/ 213 h 260"/>
                <a:gd name="T18" fmla="*/ 0 w 134"/>
                <a:gd name="T19" fmla="*/ 252 h 260"/>
                <a:gd name="T20" fmla="*/ 17 w 134"/>
                <a:gd name="T21" fmla="*/ 260 h 260"/>
                <a:gd name="T22" fmla="*/ 24 w 134"/>
                <a:gd name="T23" fmla="*/ 252 h 260"/>
                <a:gd name="T24" fmla="*/ 31 w 134"/>
                <a:gd name="T25" fmla="*/ 243 h 260"/>
                <a:gd name="T26" fmla="*/ 33 w 134"/>
                <a:gd name="T27" fmla="*/ 226 h 260"/>
                <a:gd name="T28" fmla="*/ 47 w 134"/>
                <a:gd name="T29" fmla="*/ 206 h 260"/>
                <a:gd name="T30" fmla="*/ 53 w 134"/>
                <a:gd name="T31" fmla="*/ 208 h 260"/>
                <a:gd name="T32" fmla="*/ 96 w 134"/>
                <a:gd name="T33" fmla="*/ 204 h 260"/>
                <a:gd name="T34" fmla="*/ 110 w 134"/>
                <a:gd name="T35" fmla="*/ 172 h 260"/>
                <a:gd name="T36" fmla="*/ 111 w 134"/>
                <a:gd name="T37" fmla="*/ 142 h 260"/>
                <a:gd name="T38" fmla="*/ 112 w 134"/>
                <a:gd name="T39" fmla="*/ 126 h 260"/>
                <a:gd name="T40" fmla="*/ 124 w 134"/>
                <a:gd name="T41" fmla="*/ 118 h 260"/>
                <a:gd name="T42" fmla="*/ 130 w 134"/>
                <a:gd name="T43" fmla="*/ 113 h 260"/>
                <a:gd name="T44" fmla="*/ 124 w 134"/>
                <a:gd name="T45" fmla="*/ 93 h 260"/>
                <a:gd name="T46" fmla="*/ 99 w 134"/>
                <a:gd name="T47" fmla="*/ 72 h 260"/>
                <a:gd name="T48" fmla="*/ 99 w 134"/>
                <a:gd name="T49" fmla="*/ 54 h 260"/>
                <a:gd name="T50" fmla="*/ 70 w 134"/>
                <a:gd name="T51" fmla="*/ 0 h 260"/>
                <a:gd name="T52" fmla="*/ 43 w 134"/>
                <a:gd name="T53" fmla="*/ 9 h 260"/>
                <a:gd name="T54" fmla="*/ 19 w 134"/>
                <a:gd name="T55" fmla="*/ 23 h 260"/>
                <a:gd name="T56" fmla="*/ 41 w 134"/>
                <a:gd name="T57" fmla="*/ 77 h 260"/>
                <a:gd name="T58" fmla="*/ 31 w 134"/>
                <a:gd name="T59" fmla="*/ 90 h 260"/>
                <a:gd name="T60" fmla="*/ 31 w 134"/>
                <a:gd name="T61" fmla="*/ 130 h 260"/>
                <a:gd name="T62" fmla="*/ 42 w 134"/>
                <a:gd name="T63" fmla="*/ 98 h 260"/>
                <a:gd name="T64" fmla="*/ 50 w 134"/>
                <a:gd name="T65" fmla="*/ 76 h 260"/>
                <a:gd name="T66" fmla="*/ 32 w 134"/>
                <a:gd name="T67" fmla="*/ 2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260">
                  <a:moveTo>
                    <a:pt x="32" y="29"/>
                  </a:moveTo>
                  <a:cubicBezTo>
                    <a:pt x="58" y="14"/>
                    <a:pt x="58" y="14"/>
                    <a:pt x="58" y="14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111" y="93"/>
                    <a:pt x="120" y="105"/>
                    <a:pt x="113" y="111"/>
                  </a:cubicBezTo>
                  <a:cubicBezTo>
                    <a:pt x="102" y="124"/>
                    <a:pt x="102" y="124"/>
                    <a:pt x="102" y="124"/>
                  </a:cubicBezTo>
                  <a:cubicBezTo>
                    <a:pt x="105" y="183"/>
                    <a:pt x="84" y="209"/>
                    <a:pt x="38" y="203"/>
                  </a:cubicBezTo>
                  <a:cubicBezTo>
                    <a:pt x="33" y="201"/>
                    <a:pt x="27" y="198"/>
                    <a:pt x="21" y="194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17" y="260"/>
                    <a:pt x="17" y="260"/>
                    <a:pt x="17" y="260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31" y="243"/>
                    <a:pt x="31" y="243"/>
                    <a:pt x="31" y="243"/>
                  </a:cubicBezTo>
                  <a:cubicBezTo>
                    <a:pt x="30" y="237"/>
                    <a:pt x="31" y="231"/>
                    <a:pt x="33" y="226"/>
                  </a:cubicBezTo>
                  <a:cubicBezTo>
                    <a:pt x="36" y="219"/>
                    <a:pt x="40" y="212"/>
                    <a:pt x="47" y="206"/>
                  </a:cubicBezTo>
                  <a:cubicBezTo>
                    <a:pt x="49" y="207"/>
                    <a:pt x="51" y="208"/>
                    <a:pt x="53" y="208"/>
                  </a:cubicBezTo>
                  <a:cubicBezTo>
                    <a:pt x="68" y="212"/>
                    <a:pt x="83" y="211"/>
                    <a:pt x="96" y="204"/>
                  </a:cubicBezTo>
                  <a:cubicBezTo>
                    <a:pt x="110" y="199"/>
                    <a:pt x="115" y="189"/>
                    <a:pt x="110" y="172"/>
                  </a:cubicBezTo>
                  <a:cubicBezTo>
                    <a:pt x="111" y="142"/>
                    <a:pt x="111" y="142"/>
                    <a:pt x="111" y="142"/>
                  </a:cubicBezTo>
                  <a:cubicBezTo>
                    <a:pt x="112" y="126"/>
                    <a:pt x="112" y="126"/>
                    <a:pt x="112" y="126"/>
                  </a:cubicBezTo>
                  <a:cubicBezTo>
                    <a:pt x="124" y="118"/>
                    <a:pt x="124" y="118"/>
                    <a:pt x="124" y="118"/>
                  </a:cubicBezTo>
                  <a:cubicBezTo>
                    <a:pt x="127" y="116"/>
                    <a:pt x="129" y="115"/>
                    <a:pt x="130" y="113"/>
                  </a:cubicBezTo>
                  <a:cubicBezTo>
                    <a:pt x="134" y="108"/>
                    <a:pt x="132" y="102"/>
                    <a:pt x="124" y="93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1"/>
                    <a:pt x="81" y="13"/>
                    <a:pt x="70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0" y="13"/>
                    <a:pt x="22" y="18"/>
                    <a:pt x="19" y="23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32" y="29"/>
                    <a:pt x="32" y="29"/>
                    <a:pt x="32" y="29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6" name="Freeform 253"/>
            <p:cNvSpPr>
              <a:spLocks/>
            </p:cNvSpPr>
            <p:nvPr/>
          </p:nvSpPr>
          <p:spPr bwMode="auto">
            <a:xfrm>
              <a:off x="5734943" y="2792090"/>
              <a:ext cx="96441" cy="164306"/>
            </a:xfrm>
            <a:custGeom>
              <a:avLst/>
              <a:gdLst>
                <a:gd name="T0" fmla="*/ 35 w 99"/>
                <a:gd name="T1" fmla="*/ 56 h 170"/>
                <a:gd name="T2" fmla="*/ 59 w 99"/>
                <a:gd name="T3" fmla="*/ 42 h 170"/>
                <a:gd name="T4" fmla="*/ 86 w 99"/>
                <a:gd name="T5" fmla="*/ 33 h 170"/>
                <a:gd name="T6" fmla="*/ 92 w 99"/>
                <a:gd name="T7" fmla="*/ 31 h 170"/>
                <a:gd name="T8" fmla="*/ 83 w 99"/>
                <a:gd name="T9" fmla="*/ 0 h 170"/>
                <a:gd name="T10" fmla="*/ 0 w 99"/>
                <a:gd name="T11" fmla="*/ 41 h 170"/>
                <a:gd name="T12" fmla="*/ 33 w 99"/>
                <a:gd name="T13" fmla="*/ 106 h 170"/>
                <a:gd name="T14" fmla="*/ 25 w 99"/>
                <a:gd name="T15" fmla="*/ 155 h 170"/>
                <a:gd name="T16" fmla="*/ 5 w 99"/>
                <a:gd name="T17" fmla="*/ 158 h 170"/>
                <a:gd name="T18" fmla="*/ 24 w 99"/>
                <a:gd name="T19" fmla="*/ 170 h 170"/>
                <a:gd name="T20" fmla="*/ 47 w 99"/>
                <a:gd name="T21" fmla="*/ 163 h 170"/>
                <a:gd name="T22" fmla="*/ 47 w 99"/>
                <a:gd name="T23" fmla="*/ 123 h 170"/>
                <a:gd name="T24" fmla="*/ 57 w 99"/>
                <a:gd name="T25" fmla="*/ 110 h 170"/>
                <a:gd name="T26" fmla="*/ 35 w 99"/>
                <a:gd name="T27" fmla="*/ 5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170">
                  <a:moveTo>
                    <a:pt x="35" y="56"/>
                  </a:moveTo>
                  <a:cubicBezTo>
                    <a:pt x="38" y="51"/>
                    <a:pt x="46" y="46"/>
                    <a:pt x="59" y="42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9" y="17"/>
                    <a:pt x="96" y="6"/>
                    <a:pt x="83" y="0"/>
                  </a:cubicBezTo>
                  <a:cubicBezTo>
                    <a:pt x="73" y="13"/>
                    <a:pt x="45" y="26"/>
                    <a:pt x="0" y="41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14" y="160"/>
                    <a:pt x="21" y="164"/>
                    <a:pt x="24" y="170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35" y="56"/>
                    <a:pt x="35" y="56"/>
                    <a:pt x="35" y="56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Freeform 254"/>
            <p:cNvSpPr>
              <a:spLocks noEditPoints="1"/>
            </p:cNvSpPr>
            <p:nvPr/>
          </p:nvSpPr>
          <p:spPr bwMode="auto">
            <a:xfrm>
              <a:off x="5581352" y="2767087"/>
              <a:ext cx="234553" cy="239316"/>
            </a:xfrm>
            <a:custGeom>
              <a:avLst/>
              <a:gdLst>
                <a:gd name="T0" fmla="*/ 227 w 243"/>
                <a:gd name="T1" fmla="*/ 21 h 248"/>
                <a:gd name="T2" fmla="*/ 149 w 243"/>
                <a:gd name="T3" fmla="*/ 9 h 248"/>
                <a:gd name="T4" fmla="*/ 28 w 243"/>
                <a:gd name="T5" fmla="*/ 59 h 248"/>
                <a:gd name="T6" fmla="*/ 15 w 243"/>
                <a:gd name="T7" fmla="*/ 161 h 248"/>
                <a:gd name="T8" fmla="*/ 57 w 243"/>
                <a:gd name="T9" fmla="*/ 224 h 248"/>
                <a:gd name="T10" fmla="*/ 117 w 243"/>
                <a:gd name="T11" fmla="*/ 186 h 248"/>
                <a:gd name="T12" fmla="*/ 135 w 243"/>
                <a:gd name="T13" fmla="*/ 186 h 248"/>
                <a:gd name="T14" fmla="*/ 135 w 243"/>
                <a:gd name="T15" fmla="*/ 186 h 248"/>
                <a:gd name="T16" fmla="*/ 165 w 243"/>
                <a:gd name="T17" fmla="*/ 184 h 248"/>
                <a:gd name="T18" fmla="*/ 185 w 243"/>
                <a:gd name="T19" fmla="*/ 181 h 248"/>
                <a:gd name="T20" fmla="*/ 193 w 243"/>
                <a:gd name="T21" fmla="*/ 132 h 248"/>
                <a:gd name="T22" fmla="*/ 160 w 243"/>
                <a:gd name="T23" fmla="*/ 67 h 248"/>
                <a:gd name="T24" fmla="*/ 243 w 243"/>
                <a:gd name="T25" fmla="*/ 26 h 248"/>
                <a:gd name="T26" fmla="*/ 227 w 243"/>
                <a:gd name="T27" fmla="*/ 21 h 248"/>
                <a:gd name="T28" fmla="*/ 31 w 243"/>
                <a:gd name="T29" fmla="*/ 60 h 248"/>
                <a:gd name="T30" fmla="*/ 31 w 243"/>
                <a:gd name="T31" fmla="*/ 60 h 248"/>
                <a:gd name="T32" fmla="*/ 148 w 243"/>
                <a:gd name="T33" fmla="*/ 12 h 248"/>
                <a:gd name="T34" fmla="*/ 227 w 243"/>
                <a:gd name="T35" fmla="*/ 24 h 248"/>
                <a:gd name="T36" fmla="*/ 226 w 243"/>
                <a:gd name="T37" fmla="*/ 24 h 248"/>
                <a:gd name="T38" fmla="*/ 238 w 243"/>
                <a:gd name="T39" fmla="*/ 27 h 248"/>
                <a:gd name="T40" fmla="*/ 226 w 243"/>
                <a:gd name="T41" fmla="*/ 36 h 248"/>
                <a:gd name="T42" fmla="*/ 59 w 243"/>
                <a:gd name="T43" fmla="*/ 42 h 248"/>
                <a:gd name="T44" fmla="*/ 30 w 243"/>
                <a:gd name="T45" fmla="*/ 159 h 248"/>
                <a:gd name="T46" fmla="*/ 74 w 243"/>
                <a:gd name="T47" fmla="*/ 231 h 248"/>
                <a:gd name="T48" fmla="*/ 60 w 243"/>
                <a:gd name="T49" fmla="*/ 222 h 248"/>
                <a:gd name="T50" fmla="*/ 18 w 243"/>
                <a:gd name="T51" fmla="*/ 160 h 248"/>
                <a:gd name="T52" fmla="*/ 31 w 243"/>
                <a:gd name="T53" fmla="*/ 6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3" h="248">
                  <a:moveTo>
                    <a:pt x="227" y="21"/>
                  </a:moveTo>
                  <a:cubicBezTo>
                    <a:pt x="149" y="9"/>
                    <a:pt x="149" y="9"/>
                    <a:pt x="149" y="9"/>
                  </a:cubicBezTo>
                  <a:cubicBezTo>
                    <a:pt x="88" y="0"/>
                    <a:pt x="47" y="17"/>
                    <a:pt x="28" y="59"/>
                  </a:cubicBezTo>
                  <a:cubicBezTo>
                    <a:pt x="5" y="92"/>
                    <a:pt x="0" y="127"/>
                    <a:pt x="15" y="161"/>
                  </a:cubicBezTo>
                  <a:cubicBezTo>
                    <a:pt x="34" y="183"/>
                    <a:pt x="48" y="204"/>
                    <a:pt x="57" y="224"/>
                  </a:cubicBezTo>
                  <a:cubicBezTo>
                    <a:pt x="87" y="248"/>
                    <a:pt x="107" y="235"/>
                    <a:pt x="117" y="186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41" y="183"/>
                    <a:pt x="151" y="182"/>
                    <a:pt x="165" y="184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93" y="132"/>
                    <a:pt x="193" y="132"/>
                    <a:pt x="193" y="132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205" y="52"/>
                    <a:pt x="233" y="39"/>
                    <a:pt x="243" y="26"/>
                  </a:cubicBezTo>
                  <a:cubicBezTo>
                    <a:pt x="239" y="24"/>
                    <a:pt x="234" y="22"/>
                    <a:pt x="227" y="21"/>
                  </a:cubicBezTo>
                  <a:close/>
                  <a:moveTo>
                    <a:pt x="31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50" y="19"/>
                    <a:pt x="89" y="3"/>
                    <a:pt x="148" y="12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26" y="24"/>
                    <a:pt x="226" y="24"/>
                    <a:pt x="226" y="24"/>
                  </a:cubicBezTo>
                  <a:cubicBezTo>
                    <a:pt x="231" y="24"/>
                    <a:pt x="235" y="25"/>
                    <a:pt x="238" y="27"/>
                  </a:cubicBezTo>
                  <a:cubicBezTo>
                    <a:pt x="235" y="30"/>
                    <a:pt x="231" y="33"/>
                    <a:pt x="226" y="36"/>
                  </a:cubicBezTo>
                  <a:cubicBezTo>
                    <a:pt x="143" y="18"/>
                    <a:pt x="87" y="19"/>
                    <a:pt x="59" y="42"/>
                  </a:cubicBezTo>
                  <a:cubicBezTo>
                    <a:pt x="26" y="85"/>
                    <a:pt x="16" y="124"/>
                    <a:pt x="30" y="159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0" y="229"/>
                    <a:pt x="65" y="227"/>
                    <a:pt x="60" y="222"/>
                  </a:cubicBezTo>
                  <a:cubicBezTo>
                    <a:pt x="50" y="203"/>
                    <a:pt x="36" y="182"/>
                    <a:pt x="18" y="160"/>
                  </a:cubicBezTo>
                  <a:cubicBezTo>
                    <a:pt x="3" y="126"/>
                    <a:pt x="8" y="93"/>
                    <a:pt x="31" y="60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8" name="Freeform 255"/>
            <p:cNvSpPr>
              <a:spLocks/>
            </p:cNvSpPr>
            <p:nvPr/>
          </p:nvSpPr>
          <p:spPr bwMode="auto">
            <a:xfrm>
              <a:off x="5583734" y="2770659"/>
              <a:ext cx="227409" cy="219075"/>
            </a:xfrm>
            <a:custGeom>
              <a:avLst/>
              <a:gdLst>
                <a:gd name="T0" fmla="*/ 28 w 235"/>
                <a:gd name="T1" fmla="*/ 57 h 228"/>
                <a:gd name="T2" fmla="*/ 28 w 235"/>
                <a:gd name="T3" fmla="*/ 57 h 228"/>
                <a:gd name="T4" fmla="*/ 15 w 235"/>
                <a:gd name="T5" fmla="*/ 157 h 228"/>
                <a:gd name="T6" fmla="*/ 57 w 235"/>
                <a:gd name="T7" fmla="*/ 219 h 228"/>
                <a:gd name="T8" fmla="*/ 71 w 235"/>
                <a:gd name="T9" fmla="*/ 228 h 228"/>
                <a:gd name="T10" fmla="*/ 27 w 235"/>
                <a:gd name="T11" fmla="*/ 156 h 228"/>
                <a:gd name="T12" fmla="*/ 56 w 235"/>
                <a:gd name="T13" fmla="*/ 39 h 228"/>
                <a:gd name="T14" fmla="*/ 223 w 235"/>
                <a:gd name="T15" fmla="*/ 33 h 228"/>
                <a:gd name="T16" fmla="*/ 235 w 235"/>
                <a:gd name="T17" fmla="*/ 24 h 228"/>
                <a:gd name="T18" fmla="*/ 223 w 235"/>
                <a:gd name="T19" fmla="*/ 21 h 228"/>
                <a:gd name="T20" fmla="*/ 224 w 235"/>
                <a:gd name="T21" fmla="*/ 21 h 228"/>
                <a:gd name="T22" fmla="*/ 145 w 235"/>
                <a:gd name="T23" fmla="*/ 9 h 228"/>
                <a:gd name="T24" fmla="*/ 28 w 235"/>
                <a:gd name="T25" fmla="*/ 5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" h="228">
                  <a:moveTo>
                    <a:pt x="28" y="57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5" y="90"/>
                    <a:pt x="0" y="123"/>
                    <a:pt x="15" y="157"/>
                  </a:cubicBezTo>
                  <a:cubicBezTo>
                    <a:pt x="33" y="179"/>
                    <a:pt x="47" y="200"/>
                    <a:pt x="57" y="219"/>
                  </a:cubicBezTo>
                  <a:cubicBezTo>
                    <a:pt x="62" y="224"/>
                    <a:pt x="67" y="226"/>
                    <a:pt x="71" y="228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13" y="121"/>
                    <a:pt x="23" y="82"/>
                    <a:pt x="56" y="39"/>
                  </a:cubicBezTo>
                  <a:cubicBezTo>
                    <a:pt x="84" y="16"/>
                    <a:pt x="140" y="15"/>
                    <a:pt x="223" y="33"/>
                  </a:cubicBezTo>
                  <a:cubicBezTo>
                    <a:pt x="228" y="30"/>
                    <a:pt x="232" y="27"/>
                    <a:pt x="235" y="24"/>
                  </a:cubicBezTo>
                  <a:cubicBezTo>
                    <a:pt x="232" y="22"/>
                    <a:pt x="228" y="21"/>
                    <a:pt x="223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86" y="0"/>
                    <a:pt x="47" y="16"/>
                    <a:pt x="28" y="57"/>
                  </a:cubicBezTo>
                  <a:close/>
                </a:path>
              </a:pathLst>
            </a:custGeom>
            <a:solidFill>
              <a:srgbClr val="93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9" name="Freeform 256"/>
            <p:cNvSpPr>
              <a:spLocks noEditPoints="1"/>
            </p:cNvSpPr>
            <p:nvPr/>
          </p:nvSpPr>
          <p:spPr bwMode="auto">
            <a:xfrm>
              <a:off x="5918299" y="2855193"/>
              <a:ext cx="95250" cy="139303"/>
            </a:xfrm>
            <a:custGeom>
              <a:avLst/>
              <a:gdLst>
                <a:gd name="T0" fmla="*/ 87 w 99"/>
                <a:gd name="T1" fmla="*/ 5 h 145"/>
                <a:gd name="T2" fmla="*/ 82 w 99"/>
                <a:gd name="T3" fmla="*/ 0 h 145"/>
                <a:gd name="T4" fmla="*/ 35 w 99"/>
                <a:gd name="T5" fmla="*/ 59 h 145"/>
                <a:gd name="T6" fmla="*/ 0 w 99"/>
                <a:gd name="T7" fmla="*/ 135 h 145"/>
                <a:gd name="T8" fmla="*/ 81 w 99"/>
                <a:gd name="T9" fmla="*/ 145 h 145"/>
                <a:gd name="T10" fmla="*/ 99 w 99"/>
                <a:gd name="T11" fmla="*/ 95 h 145"/>
                <a:gd name="T12" fmla="*/ 96 w 99"/>
                <a:gd name="T13" fmla="*/ 86 h 145"/>
                <a:gd name="T14" fmla="*/ 94 w 99"/>
                <a:gd name="T15" fmla="*/ 75 h 145"/>
                <a:gd name="T16" fmla="*/ 92 w 99"/>
                <a:gd name="T17" fmla="*/ 35 h 145"/>
                <a:gd name="T18" fmla="*/ 96 w 99"/>
                <a:gd name="T19" fmla="*/ 8 h 145"/>
                <a:gd name="T20" fmla="*/ 96 w 99"/>
                <a:gd name="T21" fmla="*/ 8 h 145"/>
                <a:gd name="T22" fmla="*/ 87 w 99"/>
                <a:gd name="T23" fmla="*/ 5 h 145"/>
                <a:gd name="T24" fmla="*/ 81 w 99"/>
                <a:gd name="T25" fmla="*/ 5 h 145"/>
                <a:gd name="T26" fmla="*/ 81 w 99"/>
                <a:gd name="T27" fmla="*/ 5 h 145"/>
                <a:gd name="T28" fmla="*/ 15 w 99"/>
                <a:gd name="T29" fmla="*/ 134 h 145"/>
                <a:gd name="T30" fmla="*/ 5 w 99"/>
                <a:gd name="T31" fmla="*/ 133 h 145"/>
                <a:gd name="T32" fmla="*/ 38 w 99"/>
                <a:gd name="T33" fmla="*/ 61 h 145"/>
                <a:gd name="T34" fmla="*/ 81 w 99"/>
                <a:gd name="T35" fmla="*/ 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45">
                  <a:moveTo>
                    <a:pt x="87" y="5"/>
                  </a:moveTo>
                  <a:cubicBezTo>
                    <a:pt x="85" y="4"/>
                    <a:pt x="83" y="2"/>
                    <a:pt x="82" y="0"/>
                  </a:cubicBezTo>
                  <a:cubicBezTo>
                    <a:pt x="63" y="14"/>
                    <a:pt x="47" y="33"/>
                    <a:pt x="35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98" y="92"/>
                    <a:pt x="97" y="89"/>
                    <a:pt x="96" y="86"/>
                  </a:cubicBezTo>
                  <a:cubicBezTo>
                    <a:pt x="96" y="82"/>
                    <a:pt x="95" y="78"/>
                    <a:pt x="94" y="75"/>
                  </a:cubicBezTo>
                  <a:cubicBezTo>
                    <a:pt x="92" y="60"/>
                    <a:pt x="91" y="47"/>
                    <a:pt x="92" y="35"/>
                  </a:cubicBezTo>
                  <a:cubicBezTo>
                    <a:pt x="92" y="25"/>
                    <a:pt x="94" y="16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3" y="8"/>
                    <a:pt x="90" y="7"/>
                    <a:pt x="87" y="5"/>
                  </a:cubicBezTo>
                  <a:close/>
                  <a:moveTo>
                    <a:pt x="81" y="5"/>
                  </a:moveTo>
                  <a:cubicBezTo>
                    <a:pt x="81" y="5"/>
                    <a:pt x="81" y="5"/>
                    <a:pt x="81" y="5"/>
                  </a:cubicBezTo>
                  <a:cubicBezTo>
                    <a:pt x="51" y="49"/>
                    <a:pt x="29" y="92"/>
                    <a:pt x="15" y="134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9" y="36"/>
                    <a:pt x="64" y="17"/>
                    <a:pt x="81" y="5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257"/>
            <p:cNvSpPr>
              <a:spLocks/>
            </p:cNvSpPr>
            <p:nvPr/>
          </p:nvSpPr>
          <p:spPr bwMode="auto">
            <a:xfrm>
              <a:off x="5923062" y="2859956"/>
              <a:ext cx="72628" cy="123825"/>
            </a:xfrm>
            <a:custGeom>
              <a:avLst/>
              <a:gdLst>
                <a:gd name="T0" fmla="*/ 76 w 76"/>
                <a:gd name="T1" fmla="*/ 0 h 129"/>
                <a:gd name="T2" fmla="*/ 76 w 76"/>
                <a:gd name="T3" fmla="*/ 0 h 129"/>
                <a:gd name="T4" fmla="*/ 33 w 76"/>
                <a:gd name="T5" fmla="*/ 56 h 129"/>
                <a:gd name="T6" fmla="*/ 0 w 76"/>
                <a:gd name="T7" fmla="*/ 128 h 129"/>
                <a:gd name="T8" fmla="*/ 10 w 76"/>
                <a:gd name="T9" fmla="*/ 129 h 129"/>
                <a:gd name="T10" fmla="*/ 76 w 76"/>
                <a:gd name="T1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9">
                  <a:moveTo>
                    <a:pt x="7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59" y="12"/>
                    <a:pt x="44" y="31"/>
                    <a:pt x="33" y="5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24" y="87"/>
                    <a:pt x="46" y="44"/>
                    <a:pt x="76" y="0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1" name="Freeform 258"/>
            <p:cNvSpPr>
              <a:spLocks/>
            </p:cNvSpPr>
            <p:nvPr/>
          </p:nvSpPr>
          <p:spPr bwMode="auto">
            <a:xfrm>
              <a:off x="5974259" y="2764706"/>
              <a:ext cx="153591" cy="166688"/>
            </a:xfrm>
            <a:custGeom>
              <a:avLst/>
              <a:gdLst>
                <a:gd name="T0" fmla="*/ 23 w 159"/>
                <a:gd name="T1" fmla="*/ 94 h 173"/>
                <a:gd name="T2" fmla="*/ 28 w 159"/>
                <a:gd name="T3" fmla="*/ 99 h 173"/>
                <a:gd name="T4" fmla="*/ 34 w 159"/>
                <a:gd name="T5" fmla="*/ 86 h 173"/>
                <a:gd name="T6" fmla="*/ 37 w 159"/>
                <a:gd name="T7" fmla="*/ 102 h 173"/>
                <a:gd name="T8" fmla="*/ 37 w 159"/>
                <a:gd name="T9" fmla="*/ 102 h 173"/>
                <a:gd name="T10" fmla="*/ 41 w 159"/>
                <a:gd name="T11" fmla="*/ 118 h 173"/>
                <a:gd name="T12" fmla="*/ 43 w 159"/>
                <a:gd name="T13" fmla="*/ 124 h 173"/>
                <a:gd name="T14" fmla="*/ 44 w 159"/>
                <a:gd name="T15" fmla="*/ 126 h 173"/>
                <a:gd name="T16" fmla="*/ 128 w 159"/>
                <a:gd name="T17" fmla="*/ 145 h 173"/>
                <a:gd name="T18" fmla="*/ 159 w 159"/>
                <a:gd name="T19" fmla="*/ 93 h 173"/>
                <a:gd name="T20" fmla="*/ 159 w 159"/>
                <a:gd name="T21" fmla="*/ 36 h 173"/>
                <a:gd name="T22" fmla="*/ 61 w 159"/>
                <a:gd name="T23" fmla="*/ 31 h 173"/>
                <a:gd name="T24" fmla="*/ 37 w 159"/>
                <a:gd name="T25" fmla="*/ 66 h 173"/>
                <a:gd name="T26" fmla="*/ 27 w 159"/>
                <a:gd name="T27" fmla="*/ 66 h 173"/>
                <a:gd name="T28" fmla="*/ 9 w 159"/>
                <a:gd name="T29" fmla="*/ 40 h 173"/>
                <a:gd name="T30" fmla="*/ 15 w 159"/>
                <a:gd name="T31" fmla="*/ 81 h 173"/>
                <a:gd name="T32" fmla="*/ 20 w 159"/>
                <a:gd name="T33" fmla="*/ 91 h 173"/>
                <a:gd name="T34" fmla="*/ 23 w 159"/>
                <a:gd name="T35" fmla="*/ 9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173">
                  <a:moveTo>
                    <a:pt x="23" y="94"/>
                  </a:moveTo>
                  <a:cubicBezTo>
                    <a:pt x="24" y="96"/>
                    <a:pt x="26" y="98"/>
                    <a:pt x="28" y="99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0"/>
                    <a:pt x="42" y="122"/>
                    <a:pt x="43" y="124"/>
                  </a:cubicBezTo>
                  <a:cubicBezTo>
                    <a:pt x="43" y="125"/>
                    <a:pt x="44" y="125"/>
                    <a:pt x="44" y="126"/>
                  </a:cubicBezTo>
                  <a:cubicBezTo>
                    <a:pt x="81" y="167"/>
                    <a:pt x="108" y="173"/>
                    <a:pt x="128" y="145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34" y="1"/>
                    <a:pt x="102" y="0"/>
                    <a:pt x="61" y="31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1" y="52"/>
                    <a:pt x="15" y="43"/>
                    <a:pt x="9" y="40"/>
                  </a:cubicBezTo>
                  <a:cubicBezTo>
                    <a:pt x="0" y="45"/>
                    <a:pt x="3" y="58"/>
                    <a:pt x="15" y="81"/>
                  </a:cubicBezTo>
                  <a:cubicBezTo>
                    <a:pt x="17" y="84"/>
                    <a:pt x="18" y="88"/>
                    <a:pt x="20" y="91"/>
                  </a:cubicBezTo>
                  <a:cubicBezTo>
                    <a:pt x="21" y="92"/>
                    <a:pt x="22" y="93"/>
                    <a:pt x="23" y="9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" name="Freeform 259"/>
            <p:cNvSpPr>
              <a:spLocks/>
            </p:cNvSpPr>
            <p:nvPr/>
          </p:nvSpPr>
          <p:spPr bwMode="auto">
            <a:xfrm>
              <a:off x="5909965" y="2851622"/>
              <a:ext cx="129778" cy="421481"/>
            </a:xfrm>
            <a:custGeom>
              <a:avLst/>
              <a:gdLst>
                <a:gd name="T0" fmla="*/ 90 w 134"/>
                <a:gd name="T1" fmla="*/ 3 h 436"/>
                <a:gd name="T2" fmla="*/ 87 w 134"/>
                <a:gd name="T3" fmla="*/ 0 h 436"/>
                <a:gd name="T4" fmla="*/ 78 w 134"/>
                <a:gd name="T5" fmla="*/ 4 h 436"/>
                <a:gd name="T6" fmla="*/ 45 w 134"/>
                <a:gd name="T7" fmla="*/ 41 h 436"/>
                <a:gd name="T8" fmla="*/ 0 w 134"/>
                <a:gd name="T9" fmla="*/ 147 h 436"/>
                <a:gd name="T10" fmla="*/ 77 w 134"/>
                <a:gd name="T11" fmla="*/ 158 h 436"/>
                <a:gd name="T12" fmla="*/ 107 w 134"/>
                <a:gd name="T13" fmla="*/ 199 h 436"/>
                <a:gd name="T14" fmla="*/ 93 w 134"/>
                <a:gd name="T15" fmla="*/ 385 h 436"/>
                <a:gd name="T16" fmla="*/ 81 w 134"/>
                <a:gd name="T17" fmla="*/ 416 h 436"/>
                <a:gd name="T18" fmla="*/ 74 w 134"/>
                <a:gd name="T19" fmla="*/ 426 h 436"/>
                <a:gd name="T20" fmla="*/ 51 w 134"/>
                <a:gd name="T21" fmla="*/ 430 h 436"/>
                <a:gd name="T22" fmla="*/ 51 w 134"/>
                <a:gd name="T23" fmla="*/ 436 h 436"/>
                <a:gd name="T24" fmla="*/ 59 w 134"/>
                <a:gd name="T25" fmla="*/ 435 h 436"/>
                <a:gd name="T26" fmla="*/ 83 w 134"/>
                <a:gd name="T27" fmla="*/ 430 h 436"/>
                <a:gd name="T28" fmla="*/ 90 w 134"/>
                <a:gd name="T29" fmla="*/ 428 h 436"/>
                <a:gd name="T30" fmla="*/ 99 w 134"/>
                <a:gd name="T31" fmla="*/ 414 h 436"/>
                <a:gd name="T32" fmla="*/ 115 w 134"/>
                <a:gd name="T33" fmla="*/ 372 h 436"/>
                <a:gd name="T34" fmla="*/ 121 w 134"/>
                <a:gd name="T35" fmla="*/ 348 h 436"/>
                <a:gd name="T36" fmla="*/ 123 w 134"/>
                <a:gd name="T37" fmla="*/ 336 h 436"/>
                <a:gd name="T38" fmla="*/ 134 w 134"/>
                <a:gd name="T39" fmla="*/ 226 h 436"/>
                <a:gd name="T40" fmla="*/ 133 w 134"/>
                <a:gd name="T41" fmla="*/ 221 h 436"/>
                <a:gd name="T42" fmla="*/ 116 w 134"/>
                <a:gd name="T43" fmla="*/ 188 h 436"/>
                <a:gd name="T44" fmla="*/ 89 w 134"/>
                <a:gd name="T45" fmla="*/ 148 h 436"/>
                <a:gd name="T46" fmla="*/ 8 w 134"/>
                <a:gd name="T47" fmla="*/ 138 h 436"/>
                <a:gd name="T48" fmla="*/ 43 w 134"/>
                <a:gd name="T49" fmla="*/ 62 h 436"/>
                <a:gd name="T50" fmla="*/ 90 w 134"/>
                <a:gd name="T51" fmla="*/ 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" h="436">
                  <a:moveTo>
                    <a:pt x="90" y="3"/>
                  </a:moveTo>
                  <a:cubicBezTo>
                    <a:pt x="89" y="2"/>
                    <a:pt x="88" y="1"/>
                    <a:pt x="87" y="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82" y="173"/>
                    <a:pt x="92" y="187"/>
                    <a:pt x="107" y="199"/>
                  </a:cubicBezTo>
                  <a:cubicBezTo>
                    <a:pt x="116" y="275"/>
                    <a:pt x="111" y="337"/>
                    <a:pt x="93" y="385"/>
                  </a:cubicBezTo>
                  <a:cubicBezTo>
                    <a:pt x="81" y="416"/>
                    <a:pt x="81" y="416"/>
                    <a:pt x="81" y="416"/>
                  </a:cubicBezTo>
                  <a:cubicBezTo>
                    <a:pt x="74" y="426"/>
                    <a:pt x="74" y="426"/>
                    <a:pt x="74" y="426"/>
                  </a:cubicBezTo>
                  <a:cubicBezTo>
                    <a:pt x="51" y="430"/>
                    <a:pt x="51" y="430"/>
                    <a:pt x="51" y="430"/>
                  </a:cubicBezTo>
                  <a:cubicBezTo>
                    <a:pt x="51" y="432"/>
                    <a:pt x="51" y="434"/>
                    <a:pt x="51" y="436"/>
                  </a:cubicBezTo>
                  <a:cubicBezTo>
                    <a:pt x="53" y="435"/>
                    <a:pt x="56" y="435"/>
                    <a:pt x="59" y="435"/>
                  </a:cubicBezTo>
                  <a:cubicBezTo>
                    <a:pt x="83" y="430"/>
                    <a:pt x="83" y="430"/>
                    <a:pt x="83" y="430"/>
                  </a:cubicBezTo>
                  <a:cubicBezTo>
                    <a:pt x="90" y="428"/>
                    <a:pt x="90" y="428"/>
                    <a:pt x="90" y="428"/>
                  </a:cubicBezTo>
                  <a:cubicBezTo>
                    <a:pt x="93" y="424"/>
                    <a:pt x="96" y="419"/>
                    <a:pt x="99" y="414"/>
                  </a:cubicBezTo>
                  <a:cubicBezTo>
                    <a:pt x="105" y="402"/>
                    <a:pt x="110" y="388"/>
                    <a:pt x="115" y="372"/>
                  </a:cubicBezTo>
                  <a:cubicBezTo>
                    <a:pt x="117" y="365"/>
                    <a:pt x="119" y="357"/>
                    <a:pt x="121" y="348"/>
                  </a:cubicBezTo>
                  <a:cubicBezTo>
                    <a:pt x="122" y="344"/>
                    <a:pt x="122" y="340"/>
                    <a:pt x="123" y="336"/>
                  </a:cubicBezTo>
                  <a:cubicBezTo>
                    <a:pt x="129" y="305"/>
                    <a:pt x="132" y="269"/>
                    <a:pt x="134" y="226"/>
                  </a:cubicBezTo>
                  <a:cubicBezTo>
                    <a:pt x="134" y="224"/>
                    <a:pt x="133" y="223"/>
                    <a:pt x="133" y="221"/>
                  </a:cubicBezTo>
                  <a:cubicBezTo>
                    <a:pt x="131" y="211"/>
                    <a:pt x="125" y="200"/>
                    <a:pt x="116" y="188"/>
                  </a:cubicBezTo>
                  <a:cubicBezTo>
                    <a:pt x="98" y="175"/>
                    <a:pt x="89" y="161"/>
                    <a:pt x="89" y="14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55" y="36"/>
                    <a:pt x="71" y="17"/>
                    <a:pt x="90" y="3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" name="Freeform 260"/>
            <p:cNvSpPr>
              <a:spLocks/>
            </p:cNvSpPr>
            <p:nvPr/>
          </p:nvSpPr>
          <p:spPr bwMode="auto">
            <a:xfrm>
              <a:off x="6001643" y="2846859"/>
              <a:ext cx="8334" cy="15478"/>
            </a:xfrm>
            <a:custGeom>
              <a:avLst/>
              <a:gdLst>
                <a:gd name="T0" fmla="*/ 9 w 9"/>
                <a:gd name="T1" fmla="*/ 16 h 16"/>
                <a:gd name="T2" fmla="*/ 6 w 9"/>
                <a:gd name="T3" fmla="*/ 0 h 16"/>
                <a:gd name="T4" fmla="*/ 0 w 9"/>
                <a:gd name="T5" fmla="*/ 13 h 16"/>
                <a:gd name="T6" fmla="*/ 9 w 9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1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5"/>
                    <a:pt x="6" y="16"/>
                    <a:pt x="9" y="1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" name="Freeform 261"/>
            <p:cNvSpPr>
              <a:spLocks/>
            </p:cNvSpPr>
            <p:nvPr/>
          </p:nvSpPr>
          <p:spPr bwMode="auto">
            <a:xfrm>
              <a:off x="5981402" y="2688506"/>
              <a:ext cx="234553" cy="209550"/>
            </a:xfrm>
            <a:custGeom>
              <a:avLst/>
              <a:gdLst>
                <a:gd name="T0" fmla="*/ 20 w 243"/>
                <a:gd name="T1" fmla="*/ 145 h 218"/>
                <a:gd name="T2" fmla="*/ 30 w 243"/>
                <a:gd name="T3" fmla="*/ 145 h 218"/>
                <a:gd name="T4" fmla="*/ 43 w 243"/>
                <a:gd name="T5" fmla="*/ 105 h 218"/>
                <a:gd name="T6" fmla="*/ 101 w 243"/>
                <a:gd name="T7" fmla="*/ 78 h 218"/>
                <a:gd name="T8" fmla="*/ 157 w 243"/>
                <a:gd name="T9" fmla="*/ 99 h 218"/>
                <a:gd name="T10" fmla="*/ 165 w 243"/>
                <a:gd name="T11" fmla="*/ 108 h 218"/>
                <a:gd name="T12" fmla="*/ 161 w 243"/>
                <a:gd name="T13" fmla="*/ 145 h 218"/>
                <a:gd name="T14" fmla="*/ 163 w 243"/>
                <a:gd name="T15" fmla="*/ 156 h 218"/>
                <a:gd name="T16" fmla="*/ 163 w 243"/>
                <a:gd name="T17" fmla="*/ 164 h 218"/>
                <a:gd name="T18" fmla="*/ 210 w 243"/>
                <a:gd name="T19" fmla="*/ 198 h 218"/>
                <a:gd name="T20" fmla="*/ 242 w 243"/>
                <a:gd name="T21" fmla="*/ 218 h 218"/>
                <a:gd name="T22" fmla="*/ 199 w 243"/>
                <a:gd name="T23" fmla="*/ 177 h 218"/>
                <a:gd name="T24" fmla="*/ 166 w 243"/>
                <a:gd name="T25" fmla="*/ 122 h 218"/>
                <a:gd name="T26" fmla="*/ 170 w 243"/>
                <a:gd name="T27" fmla="*/ 109 h 218"/>
                <a:gd name="T28" fmla="*/ 162 w 243"/>
                <a:gd name="T29" fmla="*/ 48 h 218"/>
                <a:gd name="T30" fmla="*/ 78 w 243"/>
                <a:gd name="T31" fmla="*/ 7 h 218"/>
                <a:gd name="T32" fmla="*/ 7 w 243"/>
                <a:gd name="T33" fmla="*/ 78 h 218"/>
                <a:gd name="T34" fmla="*/ 2 w 243"/>
                <a:gd name="T35" fmla="*/ 119 h 218"/>
                <a:gd name="T36" fmla="*/ 20 w 243"/>
                <a:gd name="T37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218">
                  <a:moveTo>
                    <a:pt x="20" y="145"/>
                  </a:moveTo>
                  <a:cubicBezTo>
                    <a:pt x="30" y="145"/>
                    <a:pt x="30" y="145"/>
                    <a:pt x="30" y="145"/>
                  </a:cubicBezTo>
                  <a:cubicBezTo>
                    <a:pt x="33" y="133"/>
                    <a:pt x="37" y="120"/>
                    <a:pt x="43" y="105"/>
                  </a:cubicBezTo>
                  <a:cubicBezTo>
                    <a:pt x="57" y="91"/>
                    <a:pt x="76" y="81"/>
                    <a:pt x="101" y="78"/>
                  </a:cubicBezTo>
                  <a:cubicBezTo>
                    <a:pt x="123" y="69"/>
                    <a:pt x="141" y="77"/>
                    <a:pt x="157" y="99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1" y="121"/>
                    <a:pt x="160" y="133"/>
                    <a:pt x="161" y="145"/>
                  </a:cubicBezTo>
                  <a:cubicBezTo>
                    <a:pt x="162" y="149"/>
                    <a:pt x="162" y="152"/>
                    <a:pt x="163" y="156"/>
                  </a:cubicBezTo>
                  <a:cubicBezTo>
                    <a:pt x="163" y="158"/>
                    <a:pt x="163" y="161"/>
                    <a:pt x="163" y="164"/>
                  </a:cubicBezTo>
                  <a:cubicBezTo>
                    <a:pt x="178" y="168"/>
                    <a:pt x="194" y="179"/>
                    <a:pt x="210" y="198"/>
                  </a:cubicBezTo>
                  <a:cubicBezTo>
                    <a:pt x="221" y="204"/>
                    <a:pt x="232" y="211"/>
                    <a:pt x="242" y="218"/>
                  </a:cubicBezTo>
                  <a:cubicBezTo>
                    <a:pt x="243" y="206"/>
                    <a:pt x="228" y="192"/>
                    <a:pt x="199" y="177"/>
                  </a:cubicBezTo>
                  <a:cubicBezTo>
                    <a:pt x="181" y="163"/>
                    <a:pt x="170" y="145"/>
                    <a:pt x="166" y="122"/>
                  </a:cubicBezTo>
                  <a:cubicBezTo>
                    <a:pt x="167" y="117"/>
                    <a:pt x="169" y="113"/>
                    <a:pt x="170" y="109"/>
                  </a:cubicBezTo>
                  <a:cubicBezTo>
                    <a:pt x="179" y="91"/>
                    <a:pt x="176" y="70"/>
                    <a:pt x="162" y="48"/>
                  </a:cubicBezTo>
                  <a:cubicBezTo>
                    <a:pt x="141" y="14"/>
                    <a:pt x="114" y="0"/>
                    <a:pt x="78" y="7"/>
                  </a:cubicBezTo>
                  <a:cubicBezTo>
                    <a:pt x="33" y="14"/>
                    <a:pt x="9" y="38"/>
                    <a:pt x="7" y="78"/>
                  </a:cubicBezTo>
                  <a:cubicBezTo>
                    <a:pt x="1" y="92"/>
                    <a:pt x="0" y="106"/>
                    <a:pt x="2" y="119"/>
                  </a:cubicBezTo>
                  <a:cubicBezTo>
                    <a:pt x="8" y="122"/>
                    <a:pt x="14" y="131"/>
                    <a:pt x="20" y="145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" name="Freeform 262"/>
            <p:cNvSpPr>
              <a:spLocks/>
            </p:cNvSpPr>
            <p:nvPr/>
          </p:nvSpPr>
          <p:spPr bwMode="auto">
            <a:xfrm>
              <a:off x="6009977" y="2755181"/>
              <a:ext cx="130969" cy="184547"/>
            </a:xfrm>
            <a:custGeom>
              <a:avLst/>
              <a:gdLst>
                <a:gd name="T0" fmla="*/ 0 w 135"/>
                <a:gd name="T1" fmla="*/ 76 h 192"/>
                <a:gd name="T2" fmla="*/ 24 w 135"/>
                <a:gd name="T3" fmla="*/ 41 h 192"/>
                <a:gd name="T4" fmla="*/ 122 w 135"/>
                <a:gd name="T5" fmla="*/ 46 h 192"/>
                <a:gd name="T6" fmla="*/ 122 w 135"/>
                <a:gd name="T7" fmla="*/ 103 h 192"/>
                <a:gd name="T8" fmla="*/ 91 w 135"/>
                <a:gd name="T9" fmla="*/ 155 h 192"/>
                <a:gd name="T10" fmla="*/ 7 w 135"/>
                <a:gd name="T11" fmla="*/ 136 h 192"/>
                <a:gd name="T12" fmla="*/ 6 w 135"/>
                <a:gd name="T13" fmla="*/ 134 h 192"/>
                <a:gd name="T14" fmla="*/ 12 w 135"/>
                <a:gd name="T15" fmla="*/ 146 h 192"/>
                <a:gd name="T16" fmla="*/ 36 w 135"/>
                <a:gd name="T17" fmla="*/ 171 h 192"/>
                <a:gd name="T18" fmla="*/ 93 w 135"/>
                <a:gd name="T19" fmla="*/ 171 h 192"/>
                <a:gd name="T20" fmla="*/ 104 w 135"/>
                <a:gd name="T21" fmla="*/ 157 h 192"/>
                <a:gd name="T22" fmla="*/ 116 w 135"/>
                <a:gd name="T23" fmla="*/ 143 h 192"/>
                <a:gd name="T24" fmla="*/ 131 w 135"/>
                <a:gd name="T25" fmla="*/ 111 h 192"/>
                <a:gd name="T26" fmla="*/ 133 w 135"/>
                <a:gd name="T27" fmla="*/ 95 h 192"/>
                <a:gd name="T28" fmla="*/ 133 w 135"/>
                <a:gd name="T29" fmla="*/ 87 h 192"/>
                <a:gd name="T30" fmla="*/ 131 w 135"/>
                <a:gd name="T31" fmla="*/ 76 h 192"/>
                <a:gd name="T32" fmla="*/ 135 w 135"/>
                <a:gd name="T33" fmla="*/ 39 h 192"/>
                <a:gd name="T34" fmla="*/ 127 w 135"/>
                <a:gd name="T35" fmla="*/ 30 h 192"/>
                <a:gd name="T36" fmla="*/ 71 w 135"/>
                <a:gd name="T37" fmla="*/ 9 h 192"/>
                <a:gd name="T38" fmla="*/ 13 w 135"/>
                <a:gd name="T39" fmla="*/ 36 h 192"/>
                <a:gd name="T40" fmla="*/ 0 w 135"/>
                <a:gd name="T41" fmla="*/ 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" h="192">
                  <a:moveTo>
                    <a:pt x="0" y="76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65" y="10"/>
                    <a:pt x="97" y="11"/>
                    <a:pt x="122" y="46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71" y="183"/>
                    <a:pt x="44" y="177"/>
                    <a:pt x="7" y="136"/>
                  </a:cubicBezTo>
                  <a:cubicBezTo>
                    <a:pt x="7" y="135"/>
                    <a:pt x="6" y="135"/>
                    <a:pt x="6" y="134"/>
                  </a:cubicBezTo>
                  <a:cubicBezTo>
                    <a:pt x="7" y="139"/>
                    <a:pt x="9" y="143"/>
                    <a:pt x="12" y="146"/>
                  </a:cubicBezTo>
                  <a:cubicBezTo>
                    <a:pt x="18" y="156"/>
                    <a:pt x="26" y="164"/>
                    <a:pt x="36" y="171"/>
                  </a:cubicBezTo>
                  <a:cubicBezTo>
                    <a:pt x="56" y="192"/>
                    <a:pt x="75" y="192"/>
                    <a:pt x="93" y="171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3" y="132"/>
                    <a:pt x="128" y="122"/>
                    <a:pt x="131" y="111"/>
                  </a:cubicBezTo>
                  <a:cubicBezTo>
                    <a:pt x="132" y="106"/>
                    <a:pt x="133" y="100"/>
                    <a:pt x="133" y="95"/>
                  </a:cubicBezTo>
                  <a:cubicBezTo>
                    <a:pt x="133" y="92"/>
                    <a:pt x="133" y="89"/>
                    <a:pt x="133" y="87"/>
                  </a:cubicBezTo>
                  <a:cubicBezTo>
                    <a:pt x="132" y="83"/>
                    <a:pt x="132" y="80"/>
                    <a:pt x="131" y="76"/>
                  </a:cubicBezTo>
                  <a:cubicBezTo>
                    <a:pt x="130" y="64"/>
                    <a:pt x="131" y="52"/>
                    <a:pt x="135" y="3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11" y="8"/>
                    <a:pt x="93" y="0"/>
                    <a:pt x="71" y="9"/>
                  </a:cubicBezTo>
                  <a:cubicBezTo>
                    <a:pt x="46" y="12"/>
                    <a:pt x="27" y="22"/>
                    <a:pt x="13" y="36"/>
                  </a:cubicBezTo>
                  <a:cubicBezTo>
                    <a:pt x="7" y="51"/>
                    <a:pt x="3" y="64"/>
                    <a:pt x="0" y="7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" name="Freeform 263"/>
            <p:cNvSpPr>
              <a:spLocks/>
            </p:cNvSpPr>
            <p:nvPr/>
          </p:nvSpPr>
          <p:spPr bwMode="auto">
            <a:xfrm>
              <a:off x="6076652" y="2846859"/>
              <a:ext cx="150019" cy="344091"/>
            </a:xfrm>
            <a:custGeom>
              <a:avLst/>
              <a:gdLst>
                <a:gd name="T0" fmla="*/ 65 w 156"/>
                <a:gd name="T1" fmla="*/ 0 h 357"/>
                <a:gd name="T2" fmla="*/ 63 w 156"/>
                <a:gd name="T3" fmla="*/ 16 h 357"/>
                <a:gd name="T4" fmla="*/ 88 w 156"/>
                <a:gd name="T5" fmla="*/ 63 h 357"/>
                <a:gd name="T6" fmla="*/ 99 w 156"/>
                <a:gd name="T7" fmla="*/ 137 h 357"/>
                <a:gd name="T8" fmla="*/ 37 w 156"/>
                <a:gd name="T9" fmla="*/ 142 h 357"/>
                <a:gd name="T10" fmla="*/ 23 w 156"/>
                <a:gd name="T11" fmla="*/ 108 h 357"/>
                <a:gd name="T12" fmla="*/ 20 w 156"/>
                <a:gd name="T13" fmla="*/ 116 h 357"/>
                <a:gd name="T14" fmla="*/ 27 w 156"/>
                <a:gd name="T15" fmla="*/ 143 h 357"/>
                <a:gd name="T16" fmla="*/ 5 w 156"/>
                <a:gd name="T17" fmla="*/ 172 h 357"/>
                <a:gd name="T18" fmla="*/ 0 w 156"/>
                <a:gd name="T19" fmla="*/ 209 h 357"/>
                <a:gd name="T20" fmla="*/ 35 w 156"/>
                <a:gd name="T21" fmla="*/ 153 h 357"/>
                <a:gd name="T22" fmla="*/ 106 w 156"/>
                <a:gd name="T23" fmla="*/ 144 h 357"/>
                <a:gd name="T24" fmla="*/ 96 w 156"/>
                <a:gd name="T25" fmla="*/ 44 h 357"/>
                <a:gd name="T26" fmla="*/ 96 w 156"/>
                <a:gd name="T27" fmla="*/ 36 h 357"/>
                <a:gd name="T28" fmla="*/ 139 w 156"/>
                <a:gd name="T29" fmla="*/ 68 h 357"/>
                <a:gd name="T30" fmla="*/ 98 w 156"/>
                <a:gd name="T31" fmla="*/ 209 h 357"/>
                <a:gd name="T32" fmla="*/ 118 w 156"/>
                <a:gd name="T33" fmla="*/ 289 h 357"/>
                <a:gd name="T34" fmla="*/ 39 w 156"/>
                <a:gd name="T35" fmla="*/ 313 h 357"/>
                <a:gd name="T36" fmla="*/ 21 w 156"/>
                <a:gd name="T37" fmla="*/ 347 h 357"/>
                <a:gd name="T38" fmla="*/ 27 w 156"/>
                <a:gd name="T39" fmla="*/ 357 h 357"/>
                <a:gd name="T40" fmla="*/ 49 w 156"/>
                <a:gd name="T41" fmla="*/ 324 h 357"/>
                <a:gd name="T42" fmla="*/ 111 w 156"/>
                <a:gd name="T43" fmla="*/ 300 h 357"/>
                <a:gd name="T44" fmla="*/ 117 w 156"/>
                <a:gd name="T45" fmla="*/ 298 h 357"/>
                <a:gd name="T46" fmla="*/ 120 w 156"/>
                <a:gd name="T47" fmla="*/ 298 h 357"/>
                <a:gd name="T48" fmla="*/ 123 w 156"/>
                <a:gd name="T49" fmla="*/ 303 h 357"/>
                <a:gd name="T50" fmla="*/ 110 w 156"/>
                <a:gd name="T51" fmla="*/ 326 h 357"/>
                <a:gd name="T52" fmla="*/ 143 w 156"/>
                <a:gd name="T53" fmla="*/ 315 h 357"/>
                <a:gd name="T54" fmla="*/ 110 w 156"/>
                <a:gd name="T55" fmla="*/ 208 h 357"/>
                <a:gd name="T56" fmla="*/ 156 w 156"/>
                <a:gd name="T57" fmla="*/ 64 h 357"/>
                <a:gd name="T58" fmla="*/ 145 w 156"/>
                <a:gd name="T59" fmla="*/ 55 h 357"/>
                <a:gd name="T60" fmla="*/ 144 w 156"/>
                <a:gd name="T61" fmla="*/ 54 h 357"/>
                <a:gd name="T62" fmla="*/ 112 w 156"/>
                <a:gd name="T63" fmla="*/ 34 h 357"/>
                <a:gd name="T64" fmla="*/ 65 w 156"/>
                <a:gd name="T65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357">
                  <a:moveTo>
                    <a:pt x="65" y="0"/>
                  </a:moveTo>
                  <a:cubicBezTo>
                    <a:pt x="65" y="5"/>
                    <a:pt x="64" y="11"/>
                    <a:pt x="63" y="16"/>
                  </a:cubicBezTo>
                  <a:cubicBezTo>
                    <a:pt x="74" y="23"/>
                    <a:pt x="83" y="39"/>
                    <a:pt x="88" y="63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5" y="172"/>
                    <a:pt x="5" y="172"/>
                    <a:pt x="5" y="172"/>
                  </a:cubicBezTo>
                  <a:cubicBezTo>
                    <a:pt x="2" y="184"/>
                    <a:pt x="1" y="196"/>
                    <a:pt x="0" y="209"/>
                  </a:cubicBezTo>
                  <a:cubicBezTo>
                    <a:pt x="4" y="185"/>
                    <a:pt x="16" y="167"/>
                    <a:pt x="35" y="153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19" y="113"/>
                    <a:pt x="106" y="160"/>
                    <a:pt x="98" y="209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39" y="313"/>
                    <a:pt x="39" y="313"/>
                    <a:pt x="39" y="313"/>
                  </a:cubicBezTo>
                  <a:cubicBezTo>
                    <a:pt x="21" y="347"/>
                    <a:pt x="21" y="347"/>
                    <a:pt x="21" y="347"/>
                  </a:cubicBezTo>
                  <a:cubicBezTo>
                    <a:pt x="23" y="351"/>
                    <a:pt x="25" y="354"/>
                    <a:pt x="27" y="357"/>
                  </a:cubicBezTo>
                  <a:cubicBezTo>
                    <a:pt x="34" y="348"/>
                    <a:pt x="41" y="337"/>
                    <a:pt x="49" y="324"/>
                  </a:cubicBezTo>
                  <a:cubicBezTo>
                    <a:pt x="69" y="318"/>
                    <a:pt x="90" y="310"/>
                    <a:pt x="111" y="300"/>
                  </a:cubicBezTo>
                  <a:cubicBezTo>
                    <a:pt x="113" y="299"/>
                    <a:pt x="115" y="299"/>
                    <a:pt x="117" y="298"/>
                  </a:cubicBezTo>
                  <a:cubicBezTo>
                    <a:pt x="118" y="298"/>
                    <a:pt x="119" y="298"/>
                    <a:pt x="120" y="298"/>
                  </a:cubicBezTo>
                  <a:cubicBezTo>
                    <a:pt x="122" y="298"/>
                    <a:pt x="123" y="300"/>
                    <a:pt x="123" y="303"/>
                  </a:cubicBezTo>
                  <a:cubicBezTo>
                    <a:pt x="123" y="311"/>
                    <a:pt x="119" y="318"/>
                    <a:pt x="110" y="326"/>
                  </a:cubicBezTo>
                  <a:cubicBezTo>
                    <a:pt x="122" y="323"/>
                    <a:pt x="133" y="319"/>
                    <a:pt x="143" y="315"/>
                  </a:cubicBezTo>
                  <a:cubicBezTo>
                    <a:pt x="110" y="208"/>
                    <a:pt x="110" y="208"/>
                    <a:pt x="110" y="208"/>
                  </a:cubicBezTo>
                  <a:cubicBezTo>
                    <a:pt x="116" y="139"/>
                    <a:pt x="132" y="91"/>
                    <a:pt x="156" y="64"/>
                  </a:cubicBezTo>
                  <a:cubicBezTo>
                    <a:pt x="153" y="61"/>
                    <a:pt x="149" y="58"/>
                    <a:pt x="145" y="55"/>
                  </a:cubicBezTo>
                  <a:cubicBezTo>
                    <a:pt x="144" y="55"/>
                    <a:pt x="144" y="54"/>
                    <a:pt x="144" y="54"/>
                  </a:cubicBezTo>
                  <a:cubicBezTo>
                    <a:pt x="134" y="47"/>
                    <a:pt x="123" y="40"/>
                    <a:pt x="112" y="34"/>
                  </a:cubicBezTo>
                  <a:cubicBezTo>
                    <a:pt x="96" y="15"/>
                    <a:pt x="80" y="4"/>
                    <a:pt x="65" y="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" name="Freeform 264"/>
            <p:cNvSpPr>
              <a:spLocks noEditPoints="1"/>
            </p:cNvSpPr>
            <p:nvPr/>
          </p:nvSpPr>
          <p:spPr bwMode="auto">
            <a:xfrm>
              <a:off x="6182618" y="2907581"/>
              <a:ext cx="154781" cy="365522"/>
            </a:xfrm>
            <a:custGeom>
              <a:avLst/>
              <a:gdLst>
                <a:gd name="T0" fmla="*/ 113 w 161"/>
                <a:gd name="T1" fmla="*/ 270 h 378"/>
                <a:gd name="T2" fmla="*/ 115 w 161"/>
                <a:gd name="T3" fmla="*/ 275 h 378"/>
                <a:gd name="T4" fmla="*/ 116 w 161"/>
                <a:gd name="T5" fmla="*/ 280 h 378"/>
                <a:gd name="T6" fmla="*/ 121 w 161"/>
                <a:gd name="T7" fmla="*/ 296 h 378"/>
                <a:gd name="T8" fmla="*/ 105 w 161"/>
                <a:gd name="T9" fmla="*/ 325 h 378"/>
                <a:gd name="T10" fmla="*/ 161 w 161"/>
                <a:gd name="T11" fmla="*/ 378 h 378"/>
                <a:gd name="T12" fmla="*/ 134 w 161"/>
                <a:gd name="T13" fmla="*/ 281 h 378"/>
                <a:gd name="T14" fmla="*/ 107 w 161"/>
                <a:gd name="T15" fmla="*/ 205 h 378"/>
                <a:gd name="T16" fmla="*/ 89 w 161"/>
                <a:gd name="T17" fmla="*/ 128 h 378"/>
                <a:gd name="T18" fmla="*/ 86 w 161"/>
                <a:gd name="T19" fmla="*/ 138 h 378"/>
                <a:gd name="T20" fmla="*/ 79 w 161"/>
                <a:gd name="T21" fmla="*/ 97 h 378"/>
                <a:gd name="T22" fmla="*/ 30 w 161"/>
                <a:gd name="T23" fmla="*/ 160 h 378"/>
                <a:gd name="T24" fmla="*/ 65 w 161"/>
                <a:gd name="T25" fmla="*/ 79 h 378"/>
                <a:gd name="T26" fmla="*/ 55 w 161"/>
                <a:gd name="T27" fmla="*/ 46 h 378"/>
                <a:gd name="T28" fmla="*/ 35 w 161"/>
                <a:gd name="T29" fmla="*/ 88 h 378"/>
                <a:gd name="T30" fmla="*/ 46 w 161"/>
                <a:gd name="T31" fmla="*/ 0 h 378"/>
                <a:gd name="T32" fmla="*/ 0 w 161"/>
                <a:gd name="T33" fmla="*/ 144 h 378"/>
                <a:gd name="T34" fmla="*/ 33 w 161"/>
                <a:gd name="T35" fmla="*/ 251 h 378"/>
                <a:gd name="T36" fmla="*/ 39 w 161"/>
                <a:gd name="T37" fmla="*/ 248 h 378"/>
                <a:gd name="T38" fmla="*/ 83 w 161"/>
                <a:gd name="T39" fmla="*/ 248 h 378"/>
                <a:gd name="T40" fmla="*/ 72 w 161"/>
                <a:gd name="T41" fmla="*/ 264 h 378"/>
                <a:gd name="T42" fmla="*/ 46 w 161"/>
                <a:gd name="T43" fmla="*/ 274 h 378"/>
                <a:gd name="T44" fmla="*/ 50 w 161"/>
                <a:gd name="T45" fmla="*/ 281 h 378"/>
                <a:gd name="T46" fmla="*/ 85 w 161"/>
                <a:gd name="T47" fmla="*/ 270 h 378"/>
                <a:gd name="T48" fmla="*/ 113 w 161"/>
                <a:gd name="T49" fmla="*/ 270 h 378"/>
                <a:gd name="T50" fmla="*/ 4 w 161"/>
                <a:gd name="T51" fmla="*/ 143 h 378"/>
                <a:gd name="T52" fmla="*/ 5 w 161"/>
                <a:gd name="T53" fmla="*/ 132 h 378"/>
                <a:gd name="T54" fmla="*/ 43 w 161"/>
                <a:gd name="T55" fmla="*/ 243 h 378"/>
                <a:gd name="T56" fmla="*/ 38 w 161"/>
                <a:gd name="T57" fmla="*/ 245 h 378"/>
                <a:gd name="T58" fmla="*/ 38 w 161"/>
                <a:gd name="T59" fmla="*/ 245 h 378"/>
                <a:gd name="T60" fmla="*/ 35 w 161"/>
                <a:gd name="T61" fmla="*/ 246 h 378"/>
                <a:gd name="T62" fmla="*/ 4 w 161"/>
                <a:gd name="T63" fmla="*/ 1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378">
                  <a:moveTo>
                    <a:pt x="113" y="270"/>
                  </a:moveTo>
                  <a:cubicBezTo>
                    <a:pt x="114" y="271"/>
                    <a:pt x="115" y="273"/>
                    <a:pt x="115" y="275"/>
                  </a:cubicBezTo>
                  <a:cubicBezTo>
                    <a:pt x="116" y="277"/>
                    <a:pt x="116" y="279"/>
                    <a:pt x="116" y="280"/>
                  </a:cubicBezTo>
                  <a:cubicBezTo>
                    <a:pt x="121" y="296"/>
                    <a:pt x="121" y="296"/>
                    <a:pt x="121" y="296"/>
                  </a:cubicBezTo>
                  <a:cubicBezTo>
                    <a:pt x="121" y="310"/>
                    <a:pt x="115" y="319"/>
                    <a:pt x="105" y="325"/>
                  </a:cubicBezTo>
                  <a:cubicBezTo>
                    <a:pt x="161" y="378"/>
                    <a:pt x="161" y="378"/>
                    <a:pt x="161" y="378"/>
                  </a:cubicBezTo>
                  <a:cubicBezTo>
                    <a:pt x="134" y="281"/>
                    <a:pt x="134" y="281"/>
                    <a:pt x="134" y="281"/>
                  </a:cubicBezTo>
                  <a:cubicBezTo>
                    <a:pt x="135" y="255"/>
                    <a:pt x="126" y="229"/>
                    <a:pt x="107" y="205"/>
                  </a:cubicBezTo>
                  <a:cubicBezTo>
                    <a:pt x="108" y="183"/>
                    <a:pt x="102" y="157"/>
                    <a:pt x="89" y="128"/>
                  </a:cubicBezTo>
                  <a:cubicBezTo>
                    <a:pt x="88" y="132"/>
                    <a:pt x="87" y="135"/>
                    <a:pt x="86" y="13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8" y="121"/>
                    <a:pt x="62" y="142"/>
                    <a:pt x="30" y="160"/>
                  </a:cubicBezTo>
                  <a:cubicBezTo>
                    <a:pt x="59" y="131"/>
                    <a:pt x="71" y="104"/>
                    <a:pt x="65" y="79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1" y="58"/>
                    <a:pt x="44" y="72"/>
                    <a:pt x="35" y="88"/>
                  </a:cubicBezTo>
                  <a:cubicBezTo>
                    <a:pt x="45" y="55"/>
                    <a:pt x="49" y="26"/>
                    <a:pt x="46" y="0"/>
                  </a:cubicBezTo>
                  <a:cubicBezTo>
                    <a:pt x="22" y="27"/>
                    <a:pt x="6" y="75"/>
                    <a:pt x="0" y="144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5" y="249"/>
                    <a:pt x="37" y="249"/>
                    <a:pt x="39" y="248"/>
                  </a:cubicBezTo>
                  <a:cubicBezTo>
                    <a:pt x="65" y="239"/>
                    <a:pt x="80" y="239"/>
                    <a:pt x="83" y="248"/>
                  </a:cubicBezTo>
                  <a:cubicBezTo>
                    <a:pt x="86" y="255"/>
                    <a:pt x="82" y="261"/>
                    <a:pt x="72" y="264"/>
                  </a:cubicBezTo>
                  <a:cubicBezTo>
                    <a:pt x="61" y="267"/>
                    <a:pt x="53" y="271"/>
                    <a:pt x="46" y="274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99" y="265"/>
                    <a:pt x="108" y="265"/>
                    <a:pt x="113" y="270"/>
                  </a:cubicBezTo>
                  <a:close/>
                  <a:moveTo>
                    <a:pt x="4" y="143"/>
                  </a:moveTo>
                  <a:cubicBezTo>
                    <a:pt x="4" y="139"/>
                    <a:pt x="4" y="136"/>
                    <a:pt x="5" y="132"/>
                  </a:cubicBezTo>
                  <a:cubicBezTo>
                    <a:pt x="43" y="243"/>
                    <a:pt x="43" y="243"/>
                    <a:pt x="43" y="243"/>
                  </a:cubicBezTo>
                  <a:cubicBezTo>
                    <a:pt x="42" y="244"/>
                    <a:pt x="40" y="244"/>
                    <a:pt x="38" y="245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37" y="245"/>
                    <a:pt x="36" y="246"/>
                    <a:pt x="35" y="246"/>
                  </a:cubicBezTo>
                  <a:cubicBezTo>
                    <a:pt x="4" y="143"/>
                    <a:pt x="4" y="143"/>
                    <a:pt x="4" y="143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" name="Freeform 265"/>
            <p:cNvSpPr>
              <a:spLocks/>
            </p:cNvSpPr>
            <p:nvPr/>
          </p:nvSpPr>
          <p:spPr bwMode="auto">
            <a:xfrm>
              <a:off x="6186190" y="3034978"/>
              <a:ext cx="38100" cy="110728"/>
            </a:xfrm>
            <a:custGeom>
              <a:avLst/>
              <a:gdLst>
                <a:gd name="T0" fmla="*/ 1 w 39"/>
                <a:gd name="T1" fmla="*/ 0 h 114"/>
                <a:gd name="T2" fmla="*/ 0 w 39"/>
                <a:gd name="T3" fmla="*/ 11 h 114"/>
                <a:gd name="T4" fmla="*/ 31 w 39"/>
                <a:gd name="T5" fmla="*/ 114 h 114"/>
                <a:gd name="T6" fmla="*/ 34 w 39"/>
                <a:gd name="T7" fmla="*/ 113 h 114"/>
                <a:gd name="T8" fmla="*/ 34 w 39"/>
                <a:gd name="T9" fmla="*/ 113 h 114"/>
                <a:gd name="T10" fmla="*/ 39 w 39"/>
                <a:gd name="T11" fmla="*/ 111 h 114"/>
                <a:gd name="T12" fmla="*/ 1 w 39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4">
                  <a:moveTo>
                    <a:pt x="1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2" y="114"/>
                    <a:pt x="33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6" y="112"/>
                    <a:pt x="38" y="112"/>
                    <a:pt x="39" y="11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" name="Freeform 266"/>
            <p:cNvSpPr>
              <a:spLocks/>
            </p:cNvSpPr>
            <p:nvPr/>
          </p:nvSpPr>
          <p:spPr bwMode="auto">
            <a:xfrm>
              <a:off x="6199287" y="3168328"/>
              <a:ext cx="95250" cy="50006"/>
            </a:xfrm>
            <a:custGeom>
              <a:avLst/>
              <a:gdLst>
                <a:gd name="T0" fmla="*/ 97 w 98"/>
                <a:gd name="T1" fmla="*/ 5 h 52"/>
                <a:gd name="T2" fmla="*/ 95 w 98"/>
                <a:gd name="T3" fmla="*/ 0 h 52"/>
                <a:gd name="T4" fmla="*/ 6 w 98"/>
                <a:gd name="T5" fmla="*/ 34 h 52"/>
                <a:gd name="T6" fmla="*/ 0 w 98"/>
                <a:gd name="T7" fmla="*/ 52 h 52"/>
                <a:gd name="T8" fmla="*/ 77 w 98"/>
                <a:gd name="T9" fmla="*/ 20 h 52"/>
                <a:gd name="T10" fmla="*/ 82 w 98"/>
                <a:gd name="T11" fmla="*/ 18 h 52"/>
                <a:gd name="T12" fmla="*/ 82 w 98"/>
                <a:gd name="T13" fmla="*/ 18 h 52"/>
                <a:gd name="T14" fmla="*/ 98 w 98"/>
                <a:gd name="T15" fmla="*/ 10 h 52"/>
                <a:gd name="T16" fmla="*/ 97 w 98"/>
                <a:gd name="T1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2">
                  <a:moveTo>
                    <a:pt x="97" y="5"/>
                  </a:moveTo>
                  <a:cubicBezTo>
                    <a:pt x="97" y="3"/>
                    <a:pt x="96" y="1"/>
                    <a:pt x="95" y="0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91" y="17"/>
                    <a:pt x="97" y="15"/>
                    <a:pt x="98" y="10"/>
                  </a:cubicBezTo>
                  <a:cubicBezTo>
                    <a:pt x="98" y="9"/>
                    <a:pt x="98" y="7"/>
                    <a:pt x="97" y="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" name="Freeform 267"/>
            <p:cNvSpPr>
              <a:spLocks/>
            </p:cNvSpPr>
            <p:nvPr/>
          </p:nvSpPr>
          <p:spPr bwMode="auto">
            <a:xfrm>
              <a:off x="6211193" y="2907581"/>
              <a:ext cx="154781" cy="395288"/>
            </a:xfrm>
            <a:custGeom>
              <a:avLst/>
              <a:gdLst>
                <a:gd name="T0" fmla="*/ 75 w 161"/>
                <a:gd name="T1" fmla="*/ 325 h 409"/>
                <a:gd name="T2" fmla="*/ 91 w 161"/>
                <a:gd name="T3" fmla="*/ 296 h 409"/>
                <a:gd name="T4" fmla="*/ 86 w 161"/>
                <a:gd name="T5" fmla="*/ 280 h 409"/>
                <a:gd name="T6" fmla="*/ 70 w 161"/>
                <a:gd name="T7" fmla="*/ 288 h 409"/>
                <a:gd name="T8" fmla="*/ 70 w 161"/>
                <a:gd name="T9" fmla="*/ 290 h 409"/>
                <a:gd name="T10" fmla="*/ 82 w 161"/>
                <a:gd name="T11" fmla="*/ 297 h 409"/>
                <a:gd name="T12" fmla="*/ 70 w 161"/>
                <a:gd name="T13" fmla="*/ 312 h 409"/>
                <a:gd name="T14" fmla="*/ 49 w 161"/>
                <a:gd name="T15" fmla="*/ 322 h 409"/>
                <a:gd name="T16" fmla="*/ 57 w 161"/>
                <a:gd name="T17" fmla="*/ 326 h 409"/>
                <a:gd name="T18" fmla="*/ 151 w 161"/>
                <a:gd name="T19" fmla="*/ 409 h 409"/>
                <a:gd name="T20" fmla="*/ 161 w 161"/>
                <a:gd name="T21" fmla="*/ 375 h 409"/>
                <a:gd name="T22" fmla="*/ 117 w 161"/>
                <a:gd name="T23" fmla="*/ 273 h 409"/>
                <a:gd name="T24" fmla="*/ 87 w 161"/>
                <a:gd name="T25" fmla="*/ 200 h 409"/>
                <a:gd name="T26" fmla="*/ 60 w 161"/>
                <a:gd name="T27" fmla="*/ 116 h 409"/>
                <a:gd name="T28" fmla="*/ 56 w 161"/>
                <a:gd name="T29" fmla="*/ 94 h 409"/>
                <a:gd name="T30" fmla="*/ 48 w 161"/>
                <a:gd name="T31" fmla="*/ 82 h 409"/>
                <a:gd name="T32" fmla="*/ 29 w 161"/>
                <a:gd name="T33" fmla="*/ 36 h 409"/>
                <a:gd name="T34" fmla="*/ 29 w 161"/>
                <a:gd name="T35" fmla="*/ 11 h 409"/>
                <a:gd name="T36" fmla="*/ 16 w 161"/>
                <a:gd name="T37" fmla="*/ 0 h 409"/>
                <a:gd name="T38" fmla="*/ 5 w 161"/>
                <a:gd name="T39" fmla="*/ 88 h 409"/>
                <a:gd name="T40" fmla="*/ 25 w 161"/>
                <a:gd name="T41" fmla="*/ 46 h 409"/>
                <a:gd name="T42" fmla="*/ 35 w 161"/>
                <a:gd name="T43" fmla="*/ 79 h 409"/>
                <a:gd name="T44" fmla="*/ 0 w 161"/>
                <a:gd name="T45" fmla="*/ 160 h 409"/>
                <a:gd name="T46" fmla="*/ 49 w 161"/>
                <a:gd name="T47" fmla="*/ 97 h 409"/>
                <a:gd name="T48" fmla="*/ 56 w 161"/>
                <a:gd name="T49" fmla="*/ 138 h 409"/>
                <a:gd name="T50" fmla="*/ 59 w 161"/>
                <a:gd name="T51" fmla="*/ 128 h 409"/>
                <a:gd name="T52" fmla="*/ 77 w 161"/>
                <a:gd name="T53" fmla="*/ 205 h 409"/>
                <a:gd name="T54" fmla="*/ 104 w 161"/>
                <a:gd name="T55" fmla="*/ 281 h 409"/>
                <a:gd name="T56" fmla="*/ 131 w 161"/>
                <a:gd name="T57" fmla="*/ 378 h 409"/>
                <a:gd name="T58" fmla="*/ 75 w 161"/>
                <a:gd name="T59" fmla="*/ 32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1" h="409">
                  <a:moveTo>
                    <a:pt x="75" y="325"/>
                  </a:moveTo>
                  <a:cubicBezTo>
                    <a:pt x="85" y="319"/>
                    <a:pt x="91" y="310"/>
                    <a:pt x="91" y="296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85" y="285"/>
                    <a:pt x="79" y="287"/>
                    <a:pt x="70" y="288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7" y="289"/>
                    <a:pt x="81" y="292"/>
                    <a:pt x="82" y="297"/>
                  </a:cubicBezTo>
                  <a:cubicBezTo>
                    <a:pt x="83" y="304"/>
                    <a:pt x="79" y="309"/>
                    <a:pt x="70" y="312"/>
                  </a:cubicBezTo>
                  <a:cubicBezTo>
                    <a:pt x="49" y="322"/>
                    <a:pt x="49" y="322"/>
                    <a:pt x="49" y="322"/>
                  </a:cubicBezTo>
                  <a:cubicBezTo>
                    <a:pt x="55" y="321"/>
                    <a:pt x="58" y="322"/>
                    <a:pt x="57" y="326"/>
                  </a:cubicBezTo>
                  <a:cubicBezTo>
                    <a:pt x="151" y="409"/>
                    <a:pt x="151" y="409"/>
                    <a:pt x="151" y="409"/>
                  </a:cubicBezTo>
                  <a:cubicBezTo>
                    <a:pt x="161" y="375"/>
                    <a:pt x="161" y="375"/>
                    <a:pt x="161" y="375"/>
                  </a:cubicBezTo>
                  <a:cubicBezTo>
                    <a:pt x="150" y="336"/>
                    <a:pt x="135" y="302"/>
                    <a:pt x="117" y="273"/>
                  </a:cubicBezTo>
                  <a:cubicBezTo>
                    <a:pt x="124" y="253"/>
                    <a:pt x="115" y="229"/>
                    <a:pt x="87" y="200"/>
                  </a:cubicBezTo>
                  <a:cubicBezTo>
                    <a:pt x="83" y="166"/>
                    <a:pt x="74" y="137"/>
                    <a:pt x="60" y="116"/>
                  </a:cubicBezTo>
                  <a:cubicBezTo>
                    <a:pt x="60" y="108"/>
                    <a:pt x="58" y="101"/>
                    <a:pt x="56" y="94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4" y="65"/>
                    <a:pt x="38" y="49"/>
                    <a:pt x="29" y="36"/>
                  </a:cubicBezTo>
                  <a:cubicBezTo>
                    <a:pt x="31" y="26"/>
                    <a:pt x="31" y="18"/>
                    <a:pt x="29" y="11"/>
                  </a:cubicBezTo>
                  <a:cubicBezTo>
                    <a:pt x="25" y="8"/>
                    <a:pt x="21" y="4"/>
                    <a:pt x="16" y="0"/>
                  </a:cubicBezTo>
                  <a:cubicBezTo>
                    <a:pt x="19" y="26"/>
                    <a:pt x="15" y="55"/>
                    <a:pt x="5" y="88"/>
                  </a:cubicBezTo>
                  <a:cubicBezTo>
                    <a:pt x="14" y="72"/>
                    <a:pt x="21" y="58"/>
                    <a:pt x="25" y="46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41" y="104"/>
                    <a:pt x="29" y="131"/>
                    <a:pt x="0" y="160"/>
                  </a:cubicBezTo>
                  <a:cubicBezTo>
                    <a:pt x="32" y="142"/>
                    <a:pt x="48" y="121"/>
                    <a:pt x="49" y="97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7" y="135"/>
                    <a:pt x="58" y="132"/>
                    <a:pt x="59" y="128"/>
                  </a:cubicBezTo>
                  <a:cubicBezTo>
                    <a:pt x="72" y="157"/>
                    <a:pt x="78" y="183"/>
                    <a:pt x="77" y="205"/>
                  </a:cubicBezTo>
                  <a:cubicBezTo>
                    <a:pt x="96" y="229"/>
                    <a:pt x="105" y="255"/>
                    <a:pt x="104" y="281"/>
                  </a:cubicBezTo>
                  <a:cubicBezTo>
                    <a:pt x="131" y="378"/>
                    <a:pt x="131" y="378"/>
                    <a:pt x="131" y="378"/>
                  </a:cubicBezTo>
                  <a:cubicBezTo>
                    <a:pt x="75" y="325"/>
                    <a:pt x="75" y="325"/>
                    <a:pt x="75" y="325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" name="Freeform 268"/>
            <p:cNvSpPr>
              <a:spLocks/>
            </p:cNvSpPr>
            <p:nvPr/>
          </p:nvSpPr>
          <p:spPr bwMode="auto">
            <a:xfrm>
              <a:off x="6310015" y="3180234"/>
              <a:ext cx="279797" cy="283369"/>
            </a:xfrm>
            <a:custGeom>
              <a:avLst/>
              <a:gdLst>
                <a:gd name="T0" fmla="*/ 80 w 290"/>
                <a:gd name="T1" fmla="*/ 22 h 294"/>
                <a:gd name="T2" fmla="*/ 59 w 290"/>
                <a:gd name="T3" fmla="*/ 93 h 294"/>
                <a:gd name="T4" fmla="*/ 49 w 290"/>
                <a:gd name="T5" fmla="*/ 127 h 294"/>
                <a:gd name="T6" fmla="*/ 23 w 290"/>
                <a:gd name="T7" fmla="*/ 151 h 294"/>
                <a:gd name="T8" fmla="*/ 31 w 290"/>
                <a:gd name="T9" fmla="*/ 158 h 294"/>
                <a:gd name="T10" fmla="*/ 25 w 290"/>
                <a:gd name="T11" fmla="*/ 163 h 294"/>
                <a:gd name="T12" fmla="*/ 33 w 290"/>
                <a:gd name="T13" fmla="*/ 172 h 294"/>
                <a:gd name="T14" fmla="*/ 36 w 290"/>
                <a:gd name="T15" fmla="*/ 173 h 294"/>
                <a:gd name="T16" fmla="*/ 20 w 290"/>
                <a:gd name="T17" fmla="*/ 226 h 294"/>
                <a:gd name="T18" fmla="*/ 17 w 290"/>
                <a:gd name="T19" fmla="*/ 235 h 294"/>
                <a:gd name="T20" fmla="*/ 0 w 290"/>
                <a:gd name="T21" fmla="*/ 294 h 294"/>
                <a:gd name="T22" fmla="*/ 18 w 290"/>
                <a:gd name="T23" fmla="*/ 294 h 294"/>
                <a:gd name="T24" fmla="*/ 94 w 290"/>
                <a:gd name="T25" fmla="*/ 32 h 294"/>
                <a:gd name="T26" fmla="*/ 290 w 290"/>
                <a:gd name="T27" fmla="*/ 8 h 294"/>
                <a:gd name="T28" fmla="*/ 269 w 290"/>
                <a:gd name="T29" fmla="*/ 0 h 294"/>
                <a:gd name="T30" fmla="*/ 80 w 290"/>
                <a:gd name="T31" fmla="*/ 2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0" h="294">
                  <a:moveTo>
                    <a:pt x="80" y="2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49" y="127"/>
                    <a:pt x="49" y="127"/>
                    <a:pt x="49" y="127"/>
                  </a:cubicBezTo>
                  <a:cubicBezTo>
                    <a:pt x="41" y="135"/>
                    <a:pt x="32" y="143"/>
                    <a:pt x="23" y="151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29" y="159"/>
                    <a:pt x="27" y="161"/>
                    <a:pt x="25" y="163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6" y="173"/>
                    <a:pt x="36" y="173"/>
                    <a:pt x="36" y="173"/>
                  </a:cubicBezTo>
                  <a:cubicBezTo>
                    <a:pt x="20" y="226"/>
                    <a:pt x="20" y="226"/>
                    <a:pt x="20" y="226"/>
                  </a:cubicBezTo>
                  <a:cubicBezTo>
                    <a:pt x="17" y="235"/>
                    <a:pt x="17" y="235"/>
                    <a:pt x="17" y="235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8" y="294"/>
                    <a:pt x="18" y="294"/>
                    <a:pt x="18" y="294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80" y="22"/>
                    <a:pt x="80" y="22"/>
                    <a:pt x="8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" name="Freeform 269"/>
            <p:cNvSpPr>
              <a:spLocks/>
            </p:cNvSpPr>
            <p:nvPr/>
          </p:nvSpPr>
          <p:spPr bwMode="auto">
            <a:xfrm>
              <a:off x="5709940" y="3345731"/>
              <a:ext cx="634603" cy="117872"/>
            </a:xfrm>
            <a:custGeom>
              <a:avLst/>
              <a:gdLst>
                <a:gd name="T0" fmla="*/ 657 w 657"/>
                <a:gd name="T1" fmla="*/ 1 h 122"/>
                <a:gd name="T2" fmla="*/ 654 w 657"/>
                <a:gd name="T3" fmla="*/ 0 h 122"/>
                <a:gd name="T4" fmla="*/ 551 w 657"/>
                <a:gd name="T5" fmla="*/ 63 h 122"/>
                <a:gd name="T6" fmla="*/ 549 w 657"/>
                <a:gd name="T7" fmla="*/ 63 h 122"/>
                <a:gd name="T8" fmla="*/ 499 w 657"/>
                <a:gd name="T9" fmla="*/ 79 h 122"/>
                <a:gd name="T10" fmla="*/ 332 w 657"/>
                <a:gd name="T11" fmla="*/ 104 h 122"/>
                <a:gd name="T12" fmla="*/ 323 w 657"/>
                <a:gd name="T13" fmla="*/ 65 h 122"/>
                <a:gd name="T14" fmla="*/ 290 w 657"/>
                <a:gd name="T15" fmla="*/ 69 h 122"/>
                <a:gd name="T16" fmla="*/ 286 w 657"/>
                <a:gd name="T17" fmla="*/ 73 h 122"/>
                <a:gd name="T18" fmla="*/ 274 w 657"/>
                <a:gd name="T19" fmla="*/ 73 h 122"/>
                <a:gd name="T20" fmla="*/ 222 w 657"/>
                <a:gd name="T21" fmla="*/ 110 h 122"/>
                <a:gd name="T22" fmla="*/ 104 w 657"/>
                <a:gd name="T23" fmla="*/ 98 h 122"/>
                <a:gd name="T24" fmla="*/ 0 w 657"/>
                <a:gd name="T25" fmla="*/ 122 h 122"/>
                <a:gd name="T26" fmla="*/ 399 w 657"/>
                <a:gd name="T27" fmla="*/ 122 h 122"/>
                <a:gd name="T28" fmla="*/ 399 w 657"/>
                <a:gd name="T29" fmla="*/ 108 h 122"/>
                <a:gd name="T30" fmla="*/ 623 w 657"/>
                <a:gd name="T31" fmla="*/ 54 h 122"/>
                <a:gd name="T32" fmla="*/ 641 w 657"/>
                <a:gd name="T33" fmla="*/ 54 h 122"/>
                <a:gd name="T34" fmla="*/ 657 w 657"/>
                <a:gd name="T35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7" h="122">
                  <a:moveTo>
                    <a:pt x="657" y="1"/>
                  </a:moveTo>
                  <a:cubicBezTo>
                    <a:pt x="654" y="0"/>
                    <a:pt x="654" y="0"/>
                    <a:pt x="654" y="0"/>
                  </a:cubicBezTo>
                  <a:cubicBezTo>
                    <a:pt x="618" y="31"/>
                    <a:pt x="584" y="52"/>
                    <a:pt x="551" y="63"/>
                  </a:cubicBezTo>
                  <a:cubicBezTo>
                    <a:pt x="549" y="63"/>
                    <a:pt x="549" y="63"/>
                    <a:pt x="549" y="63"/>
                  </a:cubicBezTo>
                  <a:cubicBezTo>
                    <a:pt x="533" y="70"/>
                    <a:pt x="517" y="75"/>
                    <a:pt x="499" y="79"/>
                  </a:cubicBezTo>
                  <a:cubicBezTo>
                    <a:pt x="443" y="90"/>
                    <a:pt x="388" y="98"/>
                    <a:pt x="332" y="104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86" y="73"/>
                    <a:pt x="286" y="73"/>
                    <a:pt x="286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182" y="114"/>
                    <a:pt x="143" y="110"/>
                    <a:pt x="104" y="9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399" y="122"/>
                    <a:pt x="399" y="122"/>
                    <a:pt x="399" y="122"/>
                  </a:cubicBezTo>
                  <a:cubicBezTo>
                    <a:pt x="399" y="108"/>
                    <a:pt x="399" y="108"/>
                    <a:pt x="399" y="108"/>
                  </a:cubicBezTo>
                  <a:cubicBezTo>
                    <a:pt x="623" y="54"/>
                    <a:pt x="623" y="54"/>
                    <a:pt x="623" y="54"/>
                  </a:cubicBezTo>
                  <a:cubicBezTo>
                    <a:pt x="641" y="54"/>
                    <a:pt x="641" y="54"/>
                    <a:pt x="641" y="54"/>
                  </a:cubicBezTo>
                  <a:cubicBezTo>
                    <a:pt x="657" y="1"/>
                    <a:pt x="657" y="1"/>
                    <a:pt x="6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" name="Freeform 270"/>
            <p:cNvSpPr>
              <a:spLocks/>
            </p:cNvSpPr>
            <p:nvPr/>
          </p:nvSpPr>
          <p:spPr bwMode="auto">
            <a:xfrm>
              <a:off x="6095702" y="3398119"/>
              <a:ext cx="233363" cy="65484"/>
            </a:xfrm>
            <a:custGeom>
              <a:avLst/>
              <a:gdLst>
                <a:gd name="T0" fmla="*/ 193 w 196"/>
                <a:gd name="T1" fmla="*/ 7 h 55"/>
                <a:gd name="T2" fmla="*/ 196 w 196"/>
                <a:gd name="T3" fmla="*/ 0 h 55"/>
                <a:gd name="T4" fmla="*/ 181 w 196"/>
                <a:gd name="T5" fmla="*/ 0 h 55"/>
                <a:gd name="T6" fmla="*/ 0 w 196"/>
                <a:gd name="T7" fmla="*/ 44 h 55"/>
                <a:gd name="T8" fmla="*/ 55 w 196"/>
                <a:gd name="T9" fmla="*/ 55 h 55"/>
                <a:gd name="T10" fmla="*/ 95 w 196"/>
                <a:gd name="T11" fmla="*/ 55 h 55"/>
                <a:gd name="T12" fmla="*/ 48 w 196"/>
                <a:gd name="T13" fmla="*/ 43 h 55"/>
                <a:gd name="T14" fmla="*/ 193 w 196"/>
                <a:gd name="T15" fmla="*/ 7 h 55"/>
                <a:gd name="T16" fmla="*/ 193 w 196"/>
                <a:gd name="T1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55">
                  <a:moveTo>
                    <a:pt x="193" y="7"/>
                  </a:moveTo>
                  <a:lnTo>
                    <a:pt x="196" y="0"/>
                  </a:lnTo>
                  <a:lnTo>
                    <a:pt x="181" y="0"/>
                  </a:lnTo>
                  <a:lnTo>
                    <a:pt x="0" y="44"/>
                  </a:lnTo>
                  <a:lnTo>
                    <a:pt x="55" y="55"/>
                  </a:lnTo>
                  <a:lnTo>
                    <a:pt x="95" y="55"/>
                  </a:lnTo>
                  <a:lnTo>
                    <a:pt x="48" y="43"/>
                  </a:lnTo>
                  <a:lnTo>
                    <a:pt x="193" y="7"/>
                  </a:lnTo>
                  <a:lnTo>
                    <a:pt x="193" y="7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" name="Freeform 271"/>
            <p:cNvSpPr>
              <a:spLocks/>
            </p:cNvSpPr>
            <p:nvPr/>
          </p:nvSpPr>
          <p:spPr bwMode="auto">
            <a:xfrm>
              <a:off x="6024265" y="3337397"/>
              <a:ext cx="316706" cy="98822"/>
            </a:xfrm>
            <a:custGeom>
              <a:avLst/>
              <a:gdLst>
                <a:gd name="T0" fmla="*/ 329 w 329"/>
                <a:gd name="T1" fmla="*/ 9 h 103"/>
                <a:gd name="T2" fmla="*/ 321 w 329"/>
                <a:gd name="T3" fmla="*/ 0 h 103"/>
                <a:gd name="T4" fmla="*/ 243 w 329"/>
                <a:gd name="T5" fmla="*/ 52 h 103"/>
                <a:gd name="T6" fmla="*/ 108 w 329"/>
                <a:gd name="T7" fmla="*/ 91 h 103"/>
                <a:gd name="T8" fmla="*/ 27 w 329"/>
                <a:gd name="T9" fmla="*/ 99 h 103"/>
                <a:gd name="T10" fmla="*/ 26 w 329"/>
                <a:gd name="T11" fmla="*/ 96 h 103"/>
                <a:gd name="T12" fmla="*/ 20 w 329"/>
                <a:gd name="T13" fmla="*/ 96 h 103"/>
                <a:gd name="T14" fmla="*/ 5 w 329"/>
                <a:gd name="T15" fmla="*/ 59 h 103"/>
                <a:gd name="T16" fmla="*/ 0 w 329"/>
                <a:gd name="T17" fmla="*/ 60 h 103"/>
                <a:gd name="T18" fmla="*/ 17 w 329"/>
                <a:gd name="T19" fmla="*/ 103 h 103"/>
                <a:gd name="T20" fmla="*/ 206 w 329"/>
                <a:gd name="T21" fmla="*/ 76 h 103"/>
                <a:gd name="T22" fmla="*/ 224 w 329"/>
                <a:gd name="T23" fmla="*/ 72 h 103"/>
                <a:gd name="T24" fmla="*/ 226 w 329"/>
                <a:gd name="T25" fmla="*/ 72 h 103"/>
                <a:gd name="T26" fmla="*/ 329 w 329"/>
                <a:gd name="T2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9" h="103">
                  <a:moveTo>
                    <a:pt x="329" y="9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297" y="21"/>
                    <a:pt x="271" y="38"/>
                    <a:pt x="243" y="52"/>
                  </a:cubicBezTo>
                  <a:cubicBezTo>
                    <a:pt x="204" y="74"/>
                    <a:pt x="159" y="87"/>
                    <a:pt x="108" y="91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4" y="96"/>
                    <a:pt x="22" y="96"/>
                    <a:pt x="20" y="96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59"/>
                    <a:pt x="2" y="60"/>
                    <a:pt x="0" y="60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80" y="100"/>
                    <a:pt x="143" y="91"/>
                    <a:pt x="206" y="76"/>
                  </a:cubicBezTo>
                  <a:cubicBezTo>
                    <a:pt x="212" y="75"/>
                    <a:pt x="218" y="74"/>
                    <a:pt x="224" y="72"/>
                  </a:cubicBezTo>
                  <a:cubicBezTo>
                    <a:pt x="226" y="72"/>
                    <a:pt x="226" y="72"/>
                    <a:pt x="226" y="72"/>
                  </a:cubicBezTo>
                  <a:cubicBezTo>
                    <a:pt x="259" y="61"/>
                    <a:pt x="293" y="40"/>
                    <a:pt x="329" y="9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" name="Freeform 272"/>
            <p:cNvSpPr>
              <a:spLocks/>
            </p:cNvSpPr>
            <p:nvPr/>
          </p:nvSpPr>
          <p:spPr bwMode="auto">
            <a:xfrm>
              <a:off x="6049268" y="3325490"/>
              <a:ext cx="290513" cy="107156"/>
            </a:xfrm>
            <a:custGeom>
              <a:avLst/>
              <a:gdLst>
                <a:gd name="T0" fmla="*/ 295 w 301"/>
                <a:gd name="T1" fmla="*/ 12 h 111"/>
                <a:gd name="T2" fmla="*/ 301 w 301"/>
                <a:gd name="T3" fmla="*/ 7 h 111"/>
                <a:gd name="T4" fmla="*/ 293 w 301"/>
                <a:gd name="T5" fmla="*/ 0 h 111"/>
                <a:gd name="T6" fmla="*/ 183 w 301"/>
                <a:gd name="T7" fmla="*/ 69 h 111"/>
                <a:gd name="T8" fmla="*/ 0 w 301"/>
                <a:gd name="T9" fmla="*/ 108 h 111"/>
                <a:gd name="T10" fmla="*/ 1 w 301"/>
                <a:gd name="T11" fmla="*/ 111 h 111"/>
                <a:gd name="T12" fmla="*/ 82 w 301"/>
                <a:gd name="T13" fmla="*/ 103 h 111"/>
                <a:gd name="T14" fmla="*/ 217 w 301"/>
                <a:gd name="T15" fmla="*/ 64 h 111"/>
                <a:gd name="T16" fmla="*/ 295 w 301"/>
                <a:gd name="T17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111">
                  <a:moveTo>
                    <a:pt x="295" y="12"/>
                  </a:moveTo>
                  <a:cubicBezTo>
                    <a:pt x="297" y="10"/>
                    <a:pt x="299" y="8"/>
                    <a:pt x="301" y="7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61" y="27"/>
                    <a:pt x="225" y="50"/>
                    <a:pt x="183" y="69"/>
                  </a:cubicBezTo>
                  <a:cubicBezTo>
                    <a:pt x="121" y="88"/>
                    <a:pt x="60" y="101"/>
                    <a:pt x="0" y="108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133" y="99"/>
                    <a:pt x="178" y="86"/>
                    <a:pt x="217" y="64"/>
                  </a:cubicBezTo>
                  <a:cubicBezTo>
                    <a:pt x="245" y="50"/>
                    <a:pt x="271" y="33"/>
                    <a:pt x="295" y="12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" name="Freeform 273"/>
            <p:cNvSpPr>
              <a:spLocks/>
            </p:cNvSpPr>
            <p:nvPr/>
          </p:nvSpPr>
          <p:spPr bwMode="auto">
            <a:xfrm>
              <a:off x="6029027" y="3221906"/>
              <a:ext cx="327422" cy="208359"/>
            </a:xfrm>
            <a:custGeom>
              <a:avLst/>
              <a:gdLst>
                <a:gd name="T0" fmla="*/ 314 w 340"/>
                <a:gd name="T1" fmla="*/ 107 h 215"/>
                <a:gd name="T2" fmla="*/ 340 w 340"/>
                <a:gd name="T3" fmla="*/ 83 h 215"/>
                <a:gd name="T4" fmla="*/ 246 w 340"/>
                <a:gd name="T5" fmla="*/ 0 h 215"/>
                <a:gd name="T6" fmla="*/ 245 w 340"/>
                <a:gd name="T7" fmla="*/ 5 h 215"/>
                <a:gd name="T8" fmla="*/ 226 w 340"/>
                <a:gd name="T9" fmla="*/ 21 h 215"/>
                <a:gd name="T10" fmla="*/ 223 w 340"/>
                <a:gd name="T11" fmla="*/ 22 h 215"/>
                <a:gd name="T12" fmla="*/ 138 w 340"/>
                <a:gd name="T13" fmla="*/ 104 h 215"/>
                <a:gd name="T14" fmla="*/ 120 w 340"/>
                <a:gd name="T15" fmla="*/ 124 h 215"/>
                <a:gd name="T16" fmla="*/ 131 w 340"/>
                <a:gd name="T17" fmla="*/ 133 h 215"/>
                <a:gd name="T18" fmla="*/ 131 w 340"/>
                <a:gd name="T19" fmla="*/ 147 h 215"/>
                <a:gd name="T20" fmla="*/ 112 w 340"/>
                <a:gd name="T21" fmla="*/ 145 h 215"/>
                <a:gd name="T22" fmla="*/ 109 w 340"/>
                <a:gd name="T23" fmla="*/ 143 h 215"/>
                <a:gd name="T24" fmla="*/ 106 w 340"/>
                <a:gd name="T25" fmla="*/ 141 h 215"/>
                <a:gd name="T26" fmla="*/ 51 w 340"/>
                <a:gd name="T27" fmla="*/ 164 h 215"/>
                <a:gd name="T28" fmla="*/ 39 w 340"/>
                <a:gd name="T29" fmla="*/ 168 h 215"/>
                <a:gd name="T30" fmla="*/ 38 w 340"/>
                <a:gd name="T31" fmla="*/ 168 h 215"/>
                <a:gd name="T32" fmla="*/ 38 w 340"/>
                <a:gd name="T33" fmla="*/ 168 h 215"/>
                <a:gd name="T34" fmla="*/ 38 w 340"/>
                <a:gd name="T35" fmla="*/ 168 h 215"/>
                <a:gd name="T36" fmla="*/ 38 w 340"/>
                <a:gd name="T37" fmla="*/ 168 h 215"/>
                <a:gd name="T38" fmla="*/ 36 w 340"/>
                <a:gd name="T39" fmla="*/ 169 h 215"/>
                <a:gd name="T40" fmla="*/ 14 w 340"/>
                <a:gd name="T41" fmla="*/ 175 h 215"/>
                <a:gd name="T42" fmla="*/ 9 w 340"/>
                <a:gd name="T43" fmla="*/ 176 h 215"/>
                <a:gd name="T44" fmla="*/ 0 w 340"/>
                <a:gd name="T45" fmla="*/ 178 h 215"/>
                <a:gd name="T46" fmla="*/ 15 w 340"/>
                <a:gd name="T47" fmla="*/ 215 h 215"/>
                <a:gd name="T48" fmla="*/ 21 w 340"/>
                <a:gd name="T49" fmla="*/ 215 h 215"/>
                <a:gd name="T50" fmla="*/ 204 w 340"/>
                <a:gd name="T51" fmla="*/ 176 h 215"/>
                <a:gd name="T52" fmla="*/ 314 w 340"/>
                <a:gd name="T53" fmla="*/ 10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0" h="215">
                  <a:moveTo>
                    <a:pt x="314" y="107"/>
                  </a:moveTo>
                  <a:cubicBezTo>
                    <a:pt x="323" y="99"/>
                    <a:pt x="332" y="91"/>
                    <a:pt x="340" y="83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2"/>
                    <a:pt x="246" y="3"/>
                    <a:pt x="245" y="5"/>
                  </a:cubicBezTo>
                  <a:cubicBezTo>
                    <a:pt x="241" y="11"/>
                    <a:pt x="235" y="16"/>
                    <a:pt x="226" y="21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193" y="50"/>
                    <a:pt x="164" y="77"/>
                    <a:pt x="138" y="104"/>
                  </a:cubicBezTo>
                  <a:cubicBezTo>
                    <a:pt x="133" y="110"/>
                    <a:pt x="127" y="117"/>
                    <a:pt x="120" y="12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8" y="137"/>
                    <a:pt x="138" y="142"/>
                    <a:pt x="131" y="147"/>
                  </a:cubicBezTo>
                  <a:cubicBezTo>
                    <a:pt x="123" y="150"/>
                    <a:pt x="116" y="150"/>
                    <a:pt x="112" y="145"/>
                  </a:cubicBezTo>
                  <a:cubicBezTo>
                    <a:pt x="111" y="145"/>
                    <a:pt x="110" y="144"/>
                    <a:pt x="109" y="143"/>
                  </a:cubicBezTo>
                  <a:cubicBezTo>
                    <a:pt x="108" y="142"/>
                    <a:pt x="107" y="141"/>
                    <a:pt x="106" y="141"/>
                  </a:cubicBezTo>
                  <a:cubicBezTo>
                    <a:pt x="89" y="150"/>
                    <a:pt x="71" y="158"/>
                    <a:pt x="51" y="164"/>
                  </a:cubicBezTo>
                  <a:cubicBezTo>
                    <a:pt x="47" y="166"/>
                    <a:pt x="43" y="167"/>
                    <a:pt x="39" y="168"/>
                  </a:cubicBezTo>
                  <a:cubicBezTo>
                    <a:pt x="39" y="168"/>
                    <a:pt x="39" y="168"/>
                    <a:pt x="38" y="168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36" y="169"/>
                    <a:pt x="36" y="169"/>
                    <a:pt x="36" y="169"/>
                  </a:cubicBezTo>
                  <a:cubicBezTo>
                    <a:pt x="29" y="171"/>
                    <a:pt x="22" y="173"/>
                    <a:pt x="14" y="175"/>
                  </a:cubicBezTo>
                  <a:cubicBezTo>
                    <a:pt x="13" y="175"/>
                    <a:pt x="11" y="176"/>
                    <a:pt x="9" y="176"/>
                  </a:cubicBezTo>
                  <a:cubicBezTo>
                    <a:pt x="6" y="177"/>
                    <a:pt x="3" y="177"/>
                    <a:pt x="0" y="178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7" y="215"/>
                    <a:pt x="19" y="215"/>
                    <a:pt x="21" y="215"/>
                  </a:cubicBezTo>
                  <a:cubicBezTo>
                    <a:pt x="81" y="208"/>
                    <a:pt x="142" y="195"/>
                    <a:pt x="204" y="176"/>
                  </a:cubicBezTo>
                  <a:cubicBezTo>
                    <a:pt x="246" y="157"/>
                    <a:pt x="282" y="134"/>
                    <a:pt x="314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" name="Freeform 274"/>
            <p:cNvSpPr>
              <a:spLocks/>
            </p:cNvSpPr>
            <p:nvPr/>
          </p:nvSpPr>
          <p:spPr bwMode="auto">
            <a:xfrm>
              <a:off x="6345734" y="3398119"/>
              <a:ext cx="310753" cy="65484"/>
            </a:xfrm>
            <a:custGeom>
              <a:avLst/>
              <a:gdLst>
                <a:gd name="T0" fmla="*/ 184 w 323"/>
                <a:gd name="T1" fmla="*/ 0 h 68"/>
                <a:gd name="T2" fmla="*/ 179 w 323"/>
                <a:gd name="T3" fmla="*/ 16 h 68"/>
                <a:gd name="T4" fmla="*/ 156 w 323"/>
                <a:gd name="T5" fmla="*/ 24 h 68"/>
                <a:gd name="T6" fmla="*/ 0 w 323"/>
                <a:gd name="T7" fmla="*/ 68 h 68"/>
                <a:gd name="T8" fmla="*/ 323 w 323"/>
                <a:gd name="T9" fmla="*/ 68 h 68"/>
                <a:gd name="T10" fmla="*/ 184 w 323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68">
                  <a:moveTo>
                    <a:pt x="184" y="0"/>
                  </a:moveTo>
                  <a:cubicBezTo>
                    <a:pt x="179" y="16"/>
                    <a:pt x="179" y="16"/>
                    <a:pt x="179" y="16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23" y="68"/>
                    <a:pt x="323" y="68"/>
                    <a:pt x="323" y="68"/>
                  </a:cubicBezTo>
                  <a:cubicBezTo>
                    <a:pt x="280" y="38"/>
                    <a:pt x="234" y="16"/>
                    <a:pt x="18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" name="Freeform 275"/>
            <p:cNvSpPr>
              <a:spLocks/>
            </p:cNvSpPr>
            <p:nvPr/>
          </p:nvSpPr>
          <p:spPr bwMode="auto">
            <a:xfrm>
              <a:off x="6326684" y="3187378"/>
              <a:ext cx="263128" cy="276225"/>
            </a:xfrm>
            <a:custGeom>
              <a:avLst/>
              <a:gdLst>
                <a:gd name="T0" fmla="*/ 161 w 221"/>
                <a:gd name="T1" fmla="*/ 190 h 232"/>
                <a:gd name="T2" fmla="*/ 165 w 221"/>
                <a:gd name="T3" fmla="*/ 177 h 232"/>
                <a:gd name="T4" fmla="*/ 221 w 221"/>
                <a:gd name="T5" fmla="*/ 0 h 232"/>
                <a:gd name="T6" fmla="*/ 62 w 221"/>
                <a:gd name="T7" fmla="*/ 20 h 232"/>
                <a:gd name="T8" fmla="*/ 0 w 221"/>
                <a:gd name="T9" fmla="*/ 232 h 232"/>
                <a:gd name="T10" fmla="*/ 16 w 221"/>
                <a:gd name="T11" fmla="*/ 232 h 232"/>
                <a:gd name="T12" fmla="*/ 142 w 221"/>
                <a:gd name="T13" fmla="*/ 196 h 232"/>
                <a:gd name="T14" fmla="*/ 161 w 221"/>
                <a:gd name="T15" fmla="*/ 190 h 232"/>
                <a:gd name="T16" fmla="*/ 161 w 221"/>
                <a:gd name="T17" fmla="*/ 19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32">
                  <a:moveTo>
                    <a:pt x="161" y="190"/>
                  </a:moveTo>
                  <a:lnTo>
                    <a:pt x="165" y="177"/>
                  </a:lnTo>
                  <a:lnTo>
                    <a:pt x="221" y="0"/>
                  </a:lnTo>
                  <a:lnTo>
                    <a:pt x="62" y="20"/>
                  </a:lnTo>
                  <a:lnTo>
                    <a:pt x="0" y="232"/>
                  </a:lnTo>
                  <a:lnTo>
                    <a:pt x="16" y="232"/>
                  </a:lnTo>
                  <a:lnTo>
                    <a:pt x="142" y="196"/>
                  </a:lnTo>
                  <a:lnTo>
                    <a:pt x="161" y="190"/>
                  </a:lnTo>
                  <a:lnTo>
                    <a:pt x="161" y="19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" name="Freeform 276"/>
            <p:cNvSpPr>
              <a:spLocks/>
            </p:cNvSpPr>
            <p:nvPr/>
          </p:nvSpPr>
          <p:spPr bwMode="auto">
            <a:xfrm>
              <a:off x="6152852" y="3406453"/>
              <a:ext cx="172641" cy="57150"/>
            </a:xfrm>
            <a:custGeom>
              <a:avLst/>
              <a:gdLst>
                <a:gd name="T0" fmla="*/ 132 w 145"/>
                <a:gd name="T1" fmla="*/ 48 h 48"/>
                <a:gd name="T2" fmla="*/ 145 w 145"/>
                <a:gd name="T3" fmla="*/ 0 h 48"/>
                <a:gd name="T4" fmla="*/ 0 w 145"/>
                <a:gd name="T5" fmla="*/ 36 h 48"/>
                <a:gd name="T6" fmla="*/ 47 w 145"/>
                <a:gd name="T7" fmla="*/ 48 h 48"/>
                <a:gd name="T8" fmla="*/ 132 w 145"/>
                <a:gd name="T9" fmla="*/ 48 h 48"/>
                <a:gd name="T10" fmla="*/ 132 w 14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48">
                  <a:moveTo>
                    <a:pt x="132" y="48"/>
                  </a:moveTo>
                  <a:lnTo>
                    <a:pt x="145" y="0"/>
                  </a:lnTo>
                  <a:lnTo>
                    <a:pt x="0" y="36"/>
                  </a:lnTo>
                  <a:lnTo>
                    <a:pt x="47" y="48"/>
                  </a:lnTo>
                  <a:lnTo>
                    <a:pt x="132" y="48"/>
                  </a:lnTo>
                  <a:lnTo>
                    <a:pt x="132" y="48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" name="Freeform 277"/>
            <p:cNvSpPr>
              <a:spLocks noEditPoints="1"/>
            </p:cNvSpPr>
            <p:nvPr/>
          </p:nvSpPr>
          <p:spPr bwMode="auto">
            <a:xfrm>
              <a:off x="6074271" y="2881387"/>
              <a:ext cx="135731" cy="300038"/>
            </a:xfrm>
            <a:custGeom>
              <a:avLst/>
              <a:gdLst>
                <a:gd name="T0" fmla="*/ 141 w 141"/>
                <a:gd name="T1" fmla="*/ 32 h 311"/>
                <a:gd name="T2" fmla="*/ 98 w 141"/>
                <a:gd name="T3" fmla="*/ 0 h 311"/>
                <a:gd name="T4" fmla="*/ 98 w 141"/>
                <a:gd name="T5" fmla="*/ 8 h 311"/>
                <a:gd name="T6" fmla="*/ 108 w 141"/>
                <a:gd name="T7" fmla="*/ 108 h 311"/>
                <a:gd name="T8" fmla="*/ 37 w 141"/>
                <a:gd name="T9" fmla="*/ 117 h 311"/>
                <a:gd name="T10" fmla="*/ 2 w 141"/>
                <a:gd name="T11" fmla="*/ 173 h 311"/>
                <a:gd name="T12" fmla="*/ 2 w 141"/>
                <a:gd name="T13" fmla="*/ 226 h 311"/>
                <a:gd name="T14" fmla="*/ 23 w 141"/>
                <a:gd name="T15" fmla="*/ 311 h 311"/>
                <a:gd name="T16" fmla="*/ 41 w 141"/>
                <a:gd name="T17" fmla="*/ 277 h 311"/>
                <a:gd name="T18" fmla="*/ 120 w 141"/>
                <a:gd name="T19" fmla="*/ 253 h 311"/>
                <a:gd name="T20" fmla="*/ 100 w 141"/>
                <a:gd name="T21" fmla="*/ 173 h 311"/>
                <a:gd name="T22" fmla="*/ 141 w 141"/>
                <a:gd name="T23" fmla="*/ 32 h 311"/>
                <a:gd name="T24" fmla="*/ 5 w 141"/>
                <a:gd name="T25" fmla="*/ 173 h 311"/>
                <a:gd name="T26" fmla="*/ 7 w 141"/>
                <a:gd name="T27" fmla="*/ 163 h 311"/>
                <a:gd name="T28" fmla="*/ 27 w 141"/>
                <a:gd name="T29" fmla="*/ 295 h 311"/>
                <a:gd name="T30" fmla="*/ 23 w 141"/>
                <a:gd name="T31" fmla="*/ 304 h 311"/>
                <a:gd name="T32" fmla="*/ 5 w 141"/>
                <a:gd name="T33" fmla="*/ 226 h 311"/>
                <a:gd name="T34" fmla="*/ 5 w 141"/>
                <a:gd name="T35" fmla="*/ 173 h 311"/>
                <a:gd name="T36" fmla="*/ 5 w 141"/>
                <a:gd name="T37" fmla="*/ 173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311">
                  <a:moveTo>
                    <a:pt x="141" y="32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18" y="131"/>
                    <a:pt x="6" y="149"/>
                    <a:pt x="2" y="173"/>
                  </a:cubicBezTo>
                  <a:cubicBezTo>
                    <a:pt x="0" y="190"/>
                    <a:pt x="1" y="208"/>
                    <a:pt x="2" y="226"/>
                  </a:cubicBezTo>
                  <a:cubicBezTo>
                    <a:pt x="5" y="262"/>
                    <a:pt x="11" y="290"/>
                    <a:pt x="23" y="311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120" y="253"/>
                    <a:pt x="120" y="253"/>
                    <a:pt x="120" y="253"/>
                  </a:cubicBezTo>
                  <a:cubicBezTo>
                    <a:pt x="100" y="173"/>
                    <a:pt x="100" y="173"/>
                    <a:pt x="100" y="173"/>
                  </a:cubicBezTo>
                  <a:cubicBezTo>
                    <a:pt x="108" y="124"/>
                    <a:pt x="121" y="77"/>
                    <a:pt x="141" y="32"/>
                  </a:cubicBezTo>
                  <a:close/>
                  <a:moveTo>
                    <a:pt x="5" y="173"/>
                  </a:moveTo>
                  <a:cubicBezTo>
                    <a:pt x="5" y="170"/>
                    <a:pt x="6" y="166"/>
                    <a:pt x="7" y="163"/>
                  </a:cubicBezTo>
                  <a:cubicBezTo>
                    <a:pt x="7" y="210"/>
                    <a:pt x="13" y="254"/>
                    <a:pt x="27" y="295"/>
                  </a:cubicBezTo>
                  <a:cubicBezTo>
                    <a:pt x="23" y="304"/>
                    <a:pt x="23" y="304"/>
                    <a:pt x="23" y="304"/>
                  </a:cubicBezTo>
                  <a:cubicBezTo>
                    <a:pt x="13" y="284"/>
                    <a:pt x="7" y="258"/>
                    <a:pt x="5" y="226"/>
                  </a:cubicBezTo>
                  <a:cubicBezTo>
                    <a:pt x="4" y="208"/>
                    <a:pt x="3" y="190"/>
                    <a:pt x="5" y="173"/>
                  </a:cubicBezTo>
                  <a:cubicBezTo>
                    <a:pt x="5" y="173"/>
                    <a:pt x="5" y="173"/>
                    <a:pt x="5" y="173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1" name="Freeform 278"/>
            <p:cNvSpPr>
              <a:spLocks/>
            </p:cNvSpPr>
            <p:nvPr/>
          </p:nvSpPr>
          <p:spPr bwMode="auto">
            <a:xfrm>
              <a:off x="6076652" y="3038550"/>
              <a:ext cx="23813" cy="135731"/>
            </a:xfrm>
            <a:custGeom>
              <a:avLst/>
              <a:gdLst>
                <a:gd name="T0" fmla="*/ 4 w 24"/>
                <a:gd name="T1" fmla="*/ 0 h 141"/>
                <a:gd name="T2" fmla="*/ 2 w 24"/>
                <a:gd name="T3" fmla="*/ 10 h 141"/>
                <a:gd name="T4" fmla="*/ 2 w 24"/>
                <a:gd name="T5" fmla="*/ 10 h 141"/>
                <a:gd name="T6" fmla="*/ 2 w 24"/>
                <a:gd name="T7" fmla="*/ 63 h 141"/>
                <a:gd name="T8" fmla="*/ 20 w 24"/>
                <a:gd name="T9" fmla="*/ 141 h 141"/>
                <a:gd name="T10" fmla="*/ 24 w 24"/>
                <a:gd name="T11" fmla="*/ 132 h 141"/>
                <a:gd name="T12" fmla="*/ 4 w 24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1">
                  <a:moveTo>
                    <a:pt x="4" y="0"/>
                  </a:moveTo>
                  <a:cubicBezTo>
                    <a:pt x="3" y="3"/>
                    <a:pt x="2" y="7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27"/>
                    <a:pt x="1" y="45"/>
                    <a:pt x="2" y="63"/>
                  </a:cubicBezTo>
                  <a:cubicBezTo>
                    <a:pt x="4" y="95"/>
                    <a:pt x="10" y="121"/>
                    <a:pt x="20" y="141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10" y="91"/>
                    <a:pt x="4" y="47"/>
                    <a:pt x="4" y="0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2" name="Freeform 279"/>
            <p:cNvSpPr>
              <a:spLocks/>
            </p:cNvSpPr>
            <p:nvPr/>
          </p:nvSpPr>
          <p:spPr bwMode="auto">
            <a:xfrm>
              <a:off x="6098084" y="2861147"/>
              <a:ext cx="73819" cy="122634"/>
            </a:xfrm>
            <a:custGeom>
              <a:avLst/>
              <a:gdLst>
                <a:gd name="T0" fmla="*/ 25 w 76"/>
                <a:gd name="T1" fmla="*/ 32 h 126"/>
                <a:gd name="T2" fmla="*/ 13 w 76"/>
                <a:gd name="T3" fmla="*/ 46 h 126"/>
                <a:gd name="T4" fmla="*/ 2 w 76"/>
                <a:gd name="T5" fmla="*/ 83 h 126"/>
                <a:gd name="T6" fmla="*/ 0 w 76"/>
                <a:gd name="T7" fmla="*/ 92 h 126"/>
                <a:gd name="T8" fmla="*/ 14 w 76"/>
                <a:gd name="T9" fmla="*/ 126 h 126"/>
                <a:gd name="T10" fmla="*/ 76 w 76"/>
                <a:gd name="T11" fmla="*/ 121 h 126"/>
                <a:gd name="T12" fmla="*/ 65 w 76"/>
                <a:gd name="T13" fmla="*/ 47 h 126"/>
                <a:gd name="T14" fmla="*/ 40 w 76"/>
                <a:gd name="T15" fmla="*/ 0 h 126"/>
                <a:gd name="T16" fmla="*/ 25 w 76"/>
                <a:gd name="T17" fmla="*/ 3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26">
                  <a:moveTo>
                    <a:pt x="25" y="32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0" y="23"/>
                    <a:pt x="51" y="7"/>
                    <a:pt x="40" y="0"/>
                  </a:cubicBezTo>
                  <a:cubicBezTo>
                    <a:pt x="37" y="11"/>
                    <a:pt x="32" y="21"/>
                    <a:pt x="25" y="32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3" name="Freeform 280"/>
            <p:cNvSpPr>
              <a:spLocks/>
            </p:cNvSpPr>
            <p:nvPr/>
          </p:nvSpPr>
          <p:spPr bwMode="auto">
            <a:xfrm>
              <a:off x="6008787" y="2927822"/>
              <a:ext cx="92869" cy="273844"/>
            </a:xfrm>
            <a:custGeom>
              <a:avLst/>
              <a:gdLst>
                <a:gd name="T0" fmla="*/ 90 w 97"/>
                <a:gd name="T1" fmla="*/ 32 h 285"/>
                <a:gd name="T2" fmla="*/ 93 w 97"/>
                <a:gd name="T3" fmla="*/ 24 h 285"/>
                <a:gd name="T4" fmla="*/ 95 w 97"/>
                <a:gd name="T5" fmla="*/ 15 h 285"/>
                <a:gd name="T6" fmla="*/ 18 w 97"/>
                <a:gd name="T7" fmla="*/ 15 h 285"/>
                <a:gd name="T8" fmla="*/ 0 w 97"/>
                <a:gd name="T9" fmla="*/ 0 h 285"/>
                <a:gd name="T10" fmla="*/ 2 w 97"/>
                <a:gd name="T11" fmla="*/ 11 h 285"/>
                <a:gd name="T12" fmla="*/ 5 w 97"/>
                <a:gd name="T13" fmla="*/ 20 h 285"/>
                <a:gd name="T14" fmla="*/ 30 w 97"/>
                <a:gd name="T15" fmla="*/ 38 h 285"/>
                <a:gd name="T16" fmla="*/ 70 w 97"/>
                <a:gd name="T17" fmla="*/ 45 h 285"/>
                <a:gd name="T18" fmla="*/ 63 w 97"/>
                <a:gd name="T19" fmla="*/ 222 h 285"/>
                <a:gd name="T20" fmla="*/ 76 w 97"/>
                <a:gd name="T21" fmla="*/ 272 h 285"/>
                <a:gd name="T22" fmla="*/ 21 w 97"/>
                <a:gd name="T23" fmla="*/ 258 h 285"/>
                <a:gd name="T24" fmla="*/ 19 w 97"/>
                <a:gd name="T25" fmla="*/ 270 h 285"/>
                <a:gd name="T26" fmla="*/ 87 w 97"/>
                <a:gd name="T27" fmla="*/ 285 h 285"/>
                <a:gd name="T28" fmla="*/ 97 w 97"/>
                <a:gd name="T29" fmla="*/ 273 h 285"/>
                <a:gd name="T30" fmla="*/ 91 w 97"/>
                <a:gd name="T31" fmla="*/ 263 h 285"/>
                <a:gd name="T32" fmla="*/ 70 w 97"/>
                <a:gd name="T33" fmla="*/ 178 h 285"/>
                <a:gd name="T34" fmla="*/ 70 w 97"/>
                <a:gd name="T35" fmla="*/ 125 h 285"/>
                <a:gd name="T36" fmla="*/ 75 w 97"/>
                <a:gd name="T37" fmla="*/ 88 h 285"/>
                <a:gd name="T38" fmla="*/ 76 w 97"/>
                <a:gd name="T39" fmla="*/ 81 h 285"/>
                <a:gd name="T40" fmla="*/ 90 w 97"/>
                <a:gd name="T41" fmla="*/ 3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285">
                  <a:moveTo>
                    <a:pt x="90" y="32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66" y="38"/>
                    <a:pt x="40" y="38"/>
                    <a:pt x="18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2" y="11"/>
                  </a:cubicBezTo>
                  <a:cubicBezTo>
                    <a:pt x="3" y="14"/>
                    <a:pt x="4" y="17"/>
                    <a:pt x="5" y="2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45" y="47"/>
                    <a:pt x="58" y="49"/>
                    <a:pt x="70" y="45"/>
                  </a:cubicBezTo>
                  <a:cubicBezTo>
                    <a:pt x="58" y="105"/>
                    <a:pt x="55" y="164"/>
                    <a:pt x="63" y="222"/>
                  </a:cubicBezTo>
                  <a:cubicBezTo>
                    <a:pt x="76" y="272"/>
                    <a:pt x="76" y="272"/>
                    <a:pt x="76" y="272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0" y="262"/>
                    <a:pt x="20" y="266"/>
                    <a:pt x="19" y="270"/>
                  </a:cubicBezTo>
                  <a:cubicBezTo>
                    <a:pt x="39" y="279"/>
                    <a:pt x="61" y="284"/>
                    <a:pt x="87" y="285"/>
                  </a:cubicBezTo>
                  <a:cubicBezTo>
                    <a:pt x="90" y="281"/>
                    <a:pt x="93" y="278"/>
                    <a:pt x="97" y="273"/>
                  </a:cubicBezTo>
                  <a:cubicBezTo>
                    <a:pt x="95" y="270"/>
                    <a:pt x="93" y="267"/>
                    <a:pt x="91" y="263"/>
                  </a:cubicBezTo>
                  <a:cubicBezTo>
                    <a:pt x="79" y="242"/>
                    <a:pt x="73" y="214"/>
                    <a:pt x="70" y="178"/>
                  </a:cubicBezTo>
                  <a:cubicBezTo>
                    <a:pt x="69" y="160"/>
                    <a:pt x="68" y="142"/>
                    <a:pt x="70" y="125"/>
                  </a:cubicBezTo>
                  <a:cubicBezTo>
                    <a:pt x="71" y="112"/>
                    <a:pt x="72" y="100"/>
                    <a:pt x="75" y="88"/>
                  </a:cubicBezTo>
                  <a:cubicBezTo>
                    <a:pt x="75" y="86"/>
                    <a:pt x="75" y="83"/>
                    <a:pt x="76" y="81"/>
                  </a:cubicBezTo>
                  <a:cubicBezTo>
                    <a:pt x="90" y="32"/>
                    <a:pt x="90" y="32"/>
                    <a:pt x="90" y="32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4" name="Freeform 281"/>
            <p:cNvSpPr>
              <a:spLocks/>
            </p:cNvSpPr>
            <p:nvPr/>
          </p:nvSpPr>
          <p:spPr bwMode="auto">
            <a:xfrm>
              <a:off x="6081415" y="2957587"/>
              <a:ext cx="20241" cy="54769"/>
            </a:xfrm>
            <a:custGeom>
              <a:avLst/>
              <a:gdLst>
                <a:gd name="T0" fmla="*/ 15 w 22"/>
                <a:gd name="T1" fmla="*/ 0 h 56"/>
                <a:gd name="T2" fmla="*/ 1 w 22"/>
                <a:gd name="T3" fmla="*/ 49 h 56"/>
                <a:gd name="T4" fmla="*/ 0 w 22"/>
                <a:gd name="T5" fmla="*/ 56 h 56"/>
                <a:gd name="T6" fmla="*/ 22 w 22"/>
                <a:gd name="T7" fmla="*/ 27 h 56"/>
                <a:gd name="T8" fmla="*/ 15 w 2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6">
                  <a:moveTo>
                    <a:pt x="15" y="0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51"/>
                    <a:pt x="0" y="54"/>
                    <a:pt x="0" y="5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5" name="Freeform 282"/>
            <p:cNvSpPr>
              <a:spLocks/>
            </p:cNvSpPr>
            <p:nvPr/>
          </p:nvSpPr>
          <p:spPr bwMode="auto">
            <a:xfrm>
              <a:off x="6005215" y="2888531"/>
              <a:ext cx="105966" cy="75009"/>
            </a:xfrm>
            <a:custGeom>
              <a:avLst/>
              <a:gdLst>
                <a:gd name="T0" fmla="*/ 98 w 109"/>
                <a:gd name="T1" fmla="*/ 55 h 78"/>
                <a:gd name="T2" fmla="*/ 109 w 109"/>
                <a:gd name="T3" fmla="*/ 18 h 78"/>
                <a:gd name="T4" fmla="*/ 98 w 109"/>
                <a:gd name="T5" fmla="*/ 32 h 78"/>
                <a:gd name="T6" fmla="*/ 41 w 109"/>
                <a:gd name="T7" fmla="*/ 32 h 78"/>
                <a:gd name="T8" fmla="*/ 17 w 109"/>
                <a:gd name="T9" fmla="*/ 7 h 78"/>
                <a:gd name="T10" fmla="*/ 37 w 109"/>
                <a:gd name="T11" fmla="*/ 53 h 78"/>
                <a:gd name="T12" fmla="*/ 1 w 109"/>
                <a:gd name="T13" fmla="*/ 0 h 78"/>
                <a:gd name="T14" fmla="*/ 3 w 109"/>
                <a:gd name="T15" fmla="*/ 40 h 78"/>
                <a:gd name="T16" fmla="*/ 21 w 109"/>
                <a:gd name="T17" fmla="*/ 55 h 78"/>
                <a:gd name="T18" fmla="*/ 98 w 109"/>
                <a:gd name="T19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78">
                  <a:moveTo>
                    <a:pt x="98" y="55"/>
                  </a:moveTo>
                  <a:cubicBezTo>
                    <a:pt x="109" y="18"/>
                    <a:pt x="109" y="18"/>
                    <a:pt x="109" y="18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80" y="53"/>
                    <a:pt x="61" y="53"/>
                    <a:pt x="41" y="32"/>
                  </a:cubicBezTo>
                  <a:cubicBezTo>
                    <a:pt x="31" y="25"/>
                    <a:pt x="23" y="17"/>
                    <a:pt x="17" y="7"/>
                  </a:cubicBezTo>
                  <a:cubicBezTo>
                    <a:pt x="18" y="23"/>
                    <a:pt x="25" y="38"/>
                    <a:pt x="37" y="53"/>
                  </a:cubicBezTo>
                  <a:cubicBezTo>
                    <a:pt x="16" y="37"/>
                    <a:pt x="4" y="20"/>
                    <a:pt x="1" y="0"/>
                  </a:cubicBezTo>
                  <a:cubicBezTo>
                    <a:pt x="0" y="12"/>
                    <a:pt x="1" y="25"/>
                    <a:pt x="3" y="40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43" y="78"/>
                    <a:pt x="69" y="78"/>
                    <a:pt x="98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6" name="Freeform 283"/>
            <p:cNvSpPr>
              <a:spLocks/>
            </p:cNvSpPr>
            <p:nvPr/>
          </p:nvSpPr>
          <p:spPr bwMode="auto">
            <a:xfrm>
              <a:off x="6073080" y="3133800"/>
              <a:ext cx="217884" cy="145256"/>
            </a:xfrm>
            <a:custGeom>
              <a:avLst/>
              <a:gdLst>
                <a:gd name="T0" fmla="*/ 126 w 226"/>
                <a:gd name="T1" fmla="*/ 5 h 151"/>
                <a:gd name="T2" fmla="*/ 123 w 226"/>
                <a:gd name="T3" fmla="*/ 0 h 151"/>
                <a:gd name="T4" fmla="*/ 120 w 226"/>
                <a:gd name="T5" fmla="*/ 0 h 151"/>
                <a:gd name="T6" fmla="*/ 114 w 226"/>
                <a:gd name="T7" fmla="*/ 2 h 151"/>
                <a:gd name="T8" fmla="*/ 52 w 226"/>
                <a:gd name="T9" fmla="*/ 26 h 151"/>
                <a:gd name="T10" fmla="*/ 30 w 226"/>
                <a:gd name="T11" fmla="*/ 59 h 151"/>
                <a:gd name="T12" fmla="*/ 20 w 226"/>
                <a:gd name="T13" fmla="*/ 71 h 151"/>
                <a:gd name="T14" fmla="*/ 0 w 226"/>
                <a:gd name="T15" fmla="*/ 87 h 151"/>
                <a:gd name="T16" fmla="*/ 31 w 226"/>
                <a:gd name="T17" fmla="*/ 151 h 151"/>
                <a:gd name="T18" fmla="*/ 95 w 226"/>
                <a:gd name="T19" fmla="*/ 131 h 151"/>
                <a:gd name="T20" fmla="*/ 200 w 226"/>
                <a:gd name="T21" fmla="*/ 92 h 151"/>
                <a:gd name="T22" fmla="*/ 192 w 226"/>
                <a:gd name="T23" fmla="*/ 88 h 151"/>
                <a:gd name="T24" fmla="*/ 171 w 226"/>
                <a:gd name="T25" fmla="*/ 98 h 151"/>
                <a:gd name="T26" fmla="*/ 136 w 226"/>
                <a:gd name="T27" fmla="*/ 109 h 151"/>
                <a:gd name="T28" fmla="*/ 225 w 226"/>
                <a:gd name="T29" fmla="*/ 63 h 151"/>
                <a:gd name="T30" fmla="*/ 213 w 226"/>
                <a:gd name="T31" fmla="*/ 56 h 151"/>
                <a:gd name="T32" fmla="*/ 208 w 226"/>
                <a:gd name="T33" fmla="*/ 56 h 151"/>
                <a:gd name="T34" fmla="*/ 131 w 226"/>
                <a:gd name="T35" fmla="*/ 88 h 151"/>
                <a:gd name="T36" fmla="*/ 137 w 226"/>
                <a:gd name="T37" fmla="*/ 70 h 151"/>
                <a:gd name="T38" fmla="*/ 226 w 226"/>
                <a:gd name="T39" fmla="*/ 36 h 151"/>
                <a:gd name="T40" fmla="*/ 198 w 226"/>
                <a:gd name="T41" fmla="*/ 36 h 151"/>
                <a:gd name="T42" fmla="*/ 163 w 226"/>
                <a:gd name="T43" fmla="*/ 47 h 151"/>
                <a:gd name="T44" fmla="*/ 117 w 226"/>
                <a:gd name="T45" fmla="*/ 62 h 151"/>
                <a:gd name="T46" fmla="*/ 129 w 226"/>
                <a:gd name="T47" fmla="*/ 39 h 151"/>
                <a:gd name="T48" fmla="*/ 196 w 226"/>
                <a:gd name="T49" fmla="*/ 14 h 151"/>
                <a:gd name="T50" fmla="*/ 152 w 226"/>
                <a:gd name="T51" fmla="*/ 14 h 151"/>
                <a:gd name="T52" fmla="*/ 146 w 226"/>
                <a:gd name="T53" fmla="*/ 17 h 151"/>
                <a:gd name="T54" fmla="*/ 113 w 226"/>
                <a:gd name="T55" fmla="*/ 28 h 151"/>
                <a:gd name="T56" fmla="*/ 83 w 226"/>
                <a:gd name="T57" fmla="*/ 35 h 151"/>
                <a:gd name="T58" fmla="*/ 98 w 226"/>
                <a:gd name="T59" fmla="*/ 19 h 151"/>
                <a:gd name="T60" fmla="*/ 126 w 226"/>
                <a:gd name="T61" fmla="*/ 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6" h="151">
                  <a:moveTo>
                    <a:pt x="126" y="5"/>
                  </a:moveTo>
                  <a:cubicBezTo>
                    <a:pt x="126" y="2"/>
                    <a:pt x="125" y="0"/>
                    <a:pt x="123" y="0"/>
                  </a:cubicBezTo>
                  <a:cubicBezTo>
                    <a:pt x="122" y="0"/>
                    <a:pt x="121" y="0"/>
                    <a:pt x="120" y="0"/>
                  </a:cubicBezTo>
                  <a:cubicBezTo>
                    <a:pt x="118" y="1"/>
                    <a:pt x="116" y="1"/>
                    <a:pt x="114" y="2"/>
                  </a:cubicBezTo>
                  <a:cubicBezTo>
                    <a:pt x="93" y="12"/>
                    <a:pt x="72" y="20"/>
                    <a:pt x="52" y="26"/>
                  </a:cubicBezTo>
                  <a:cubicBezTo>
                    <a:pt x="44" y="39"/>
                    <a:pt x="37" y="50"/>
                    <a:pt x="30" y="59"/>
                  </a:cubicBezTo>
                  <a:cubicBezTo>
                    <a:pt x="26" y="64"/>
                    <a:pt x="23" y="67"/>
                    <a:pt x="20" y="71"/>
                  </a:cubicBezTo>
                  <a:cubicBezTo>
                    <a:pt x="13" y="78"/>
                    <a:pt x="7" y="83"/>
                    <a:pt x="0" y="87"/>
                  </a:cubicBezTo>
                  <a:cubicBezTo>
                    <a:pt x="31" y="151"/>
                    <a:pt x="31" y="151"/>
                    <a:pt x="31" y="151"/>
                  </a:cubicBezTo>
                  <a:cubicBezTo>
                    <a:pt x="49" y="139"/>
                    <a:pt x="70" y="132"/>
                    <a:pt x="95" y="131"/>
                  </a:cubicBezTo>
                  <a:cubicBezTo>
                    <a:pt x="131" y="123"/>
                    <a:pt x="166" y="110"/>
                    <a:pt x="200" y="92"/>
                  </a:cubicBezTo>
                  <a:cubicBezTo>
                    <a:pt x="201" y="88"/>
                    <a:pt x="198" y="87"/>
                    <a:pt x="192" y="8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24" y="58"/>
                    <a:pt x="220" y="55"/>
                    <a:pt x="213" y="56"/>
                  </a:cubicBezTo>
                  <a:cubicBezTo>
                    <a:pt x="212" y="56"/>
                    <a:pt x="210" y="56"/>
                    <a:pt x="208" y="56"/>
                  </a:cubicBezTo>
                  <a:cubicBezTo>
                    <a:pt x="131" y="88"/>
                    <a:pt x="131" y="88"/>
                    <a:pt x="131" y="88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1" y="31"/>
                    <a:pt x="212" y="31"/>
                    <a:pt x="198" y="3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3" y="5"/>
                    <a:pt x="178" y="5"/>
                    <a:pt x="152" y="14"/>
                  </a:cubicBezTo>
                  <a:cubicBezTo>
                    <a:pt x="150" y="15"/>
                    <a:pt x="148" y="15"/>
                    <a:pt x="146" y="17"/>
                  </a:cubicBezTo>
                  <a:cubicBezTo>
                    <a:pt x="136" y="21"/>
                    <a:pt x="125" y="25"/>
                    <a:pt x="113" y="28"/>
                  </a:cubicBezTo>
                  <a:cubicBezTo>
                    <a:pt x="103" y="31"/>
                    <a:pt x="93" y="33"/>
                    <a:pt x="83" y="35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26" y="5"/>
                    <a:pt x="126" y="5"/>
                    <a:pt x="126" y="5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7" name="Freeform 284"/>
            <p:cNvSpPr>
              <a:spLocks/>
            </p:cNvSpPr>
            <p:nvPr/>
          </p:nvSpPr>
          <p:spPr bwMode="auto">
            <a:xfrm>
              <a:off x="6013549" y="2946872"/>
              <a:ext cx="67866" cy="242888"/>
            </a:xfrm>
            <a:custGeom>
              <a:avLst/>
              <a:gdLst>
                <a:gd name="T0" fmla="*/ 58 w 71"/>
                <a:gd name="T1" fmla="*/ 202 h 252"/>
                <a:gd name="T2" fmla="*/ 65 w 71"/>
                <a:gd name="T3" fmla="*/ 25 h 252"/>
                <a:gd name="T4" fmla="*/ 25 w 71"/>
                <a:gd name="T5" fmla="*/ 18 h 252"/>
                <a:gd name="T6" fmla="*/ 0 w 71"/>
                <a:gd name="T7" fmla="*/ 0 h 252"/>
                <a:gd name="T8" fmla="*/ 4 w 71"/>
                <a:gd name="T9" fmla="*/ 17 h 252"/>
                <a:gd name="T10" fmla="*/ 26 w 71"/>
                <a:gd name="T11" fmla="*/ 123 h 252"/>
                <a:gd name="T12" fmla="*/ 27 w 71"/>
                <a:gd name="T13" fmla="*/ 128 h 252"/>
                <a:gd name="T14" fmla="*/ 16 w 71"/>
                <a:gd name="T15" fmla="*/ 238 h 252"/>
                <a:gd name="T16" fmla="*/ 71 w 71"/>
                <a:gd name="T17" fmla="*/ 252 h 252"/>
                <a:gd name="T18" fmla="*/ 58 w 71"/>
                <a:gd name="T19" fmla="*/ 20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252">
                  <a:moveTo>
                    <a:pt x="58" y="202"/>
                  </a:moveTo>
                  <a:cubicBezTo>
                    <a:pt x="50" y="144"/>
                    <a:pt x="53" y="85"/>
                    <a:pt x="65" y="25"/>
                  </a:cubicBezTo>
                  <a:cubicBezTo>
                    <a:pt x="53" y="29"/>
                    <a:pt x="40" y="27"/>
                    <a:pt x="25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2" y="11"/>
                    <a:pt x="4" y="17"/>
                  </a:cubicBezTo>
                  <a:cubicBezTo>
                    <a:pt x="12" y="52"/>
                    <a:pt x="20" y="88"/>
                    <a:pt x="26" y="123"/>
                  </a:cubicBezTo>
                  <a:cubicBezTo>
                    <a:pt x="26" y="125"/>
                    <a:pt x="27" y="126"/>
                    <a:pt x="27" y="128"/>
                  </a:cubicBezTo>
                  <a:cubicBezTo>
                    <a:pt x="25" y="171"/>
                    <a:pt x="22" y="207"/>
                    <a:pt x="16" y="238"/>
                  </a:cubicBezTo>
                  <a:cubicBezTo>
                    <a:pt x="71" y="252"/>
                    <a:pt x="71" y="252"/>
                    <a:pt x="71" y="252"/>
                  </a:cubicBezTo>
                  <a:cubicBezTo>
                    <a:pt x="58" y="202"/>
                    <a:pt x="58" y="202"/>
                    <a:pt x="58" y="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8" name="Freeform 285"/>
            <p:cNvSpPr>
              <a:spLocks/>
            </p:cNvSpPr>
            <p:nvPr/>
          </p:nvSpPr>
          <p:spPr bwMode="auto">
            <a:xfrm>
              <a:off x="6006405" y="2862337"/>
              <a:ext cx="34528" cy="77391"/>
            </a:xfrm>
            <a:custGeom>
              <a:avLst/>
              <a:gdLst>
                <a:gd name="T0" fmla="*/ 10 w 36"/>
                <a:gd name="T1" fmla="*/ 22 h 80"/>
                <a:gd name="T2" fmla="*/ 8 w 36"/>
                <a:gd name="T3" fmla="*/ 16 h 80"/>
                <a:gd name="T4" fmla="*/ 4 w 36"/>
                <a:gd name="T5" fmla="*/ 0 h 80"/>
                <a:gd name="T6" fmla="*/ 0 w 36"/>
                <a:gd name="T7" fmla="*/ 27 h 80"/>
                <a:gd name="T8" fmla="*/ 36 w 36"/>
                <a:gd name="T9" fmla="*/ 80 h 80"/>
                <a:gd name="T10" fmla="*/ 16 w 36"/>
                <a:gd name="T11" fmla="*/ 34 h 80"/>
                <a:gd name="T12" fmla="*/ 10 w 36"/>
                <a:gd name="T13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80">
                  <a:moveTo>
                    <a:pt x="10" y="22"/>
                  </a:moveTo>
                  <a:cubicBezTo>
                    <a:pt x="9" y="20"/>
                    <a:pt x="8" y="18"/>
                    <a:pt x="8" y="1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8"/>
                    <a:pt x="0" y="17"/>
                    <a:pt x="0" y="27"/>
                  </a:cubicBezTo>
                  <a:cubicBezTo>
                    <a:pt x="3" y="47"/>
                    <a:pt x="15" y="64"/>
                    <a:pt x="36" y="80"/>
                  </a:cubicBezTo>
                  <a:cubicBezTo>
                    <a:pt x="24" y="65"/>
                    <a:pt x="17" y="50"/>
                    <a:pt x="16" y="34"/>
                  </a:cubicBezTo>
                  <a:cubicBezTo>
                    <a:pt x="13" y="31"/>
                    <a:pt x="11" y="27"/>
                    <a:pt x="10" y="22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9" name="Freeform 286"/>
            <p:cNvSpPr>
              <a:spLocks/>
            </p:cNvSpPr>
            <p:nvPr/>
          </p:nvSpPr>
          <p:spPr bwMode="auto">
            <a:xfrm>
              <a:off x="5995690" y="2946872"/>
              <a:ext cx="21431" cy="47625"/>
            </a:xfrm>
            <a:custGeom>
              <a:avLst/>
              <a:gdLst>
                <a:gd name="T0" fmla="*/ 0 w 22"/>
                <a:gd name="T1" fmla="*/ 50 h 50"/>
                <a:gd name="T2" fmla="*/ 22 w 22"/>
                <a:gd name="T3" fmla="*/ 17 h 50"/>
                <a:gd name="T4" fmla="*/ 18 w 22"/>
                <a:gd name="T5" fmla="*/ 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0" y="11"/>
                    <a:pt x="19" y="6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0" name="Freeform 287"/>
            <p:cNvSpPr>
              <a:spLocks/>
            </p:cNvSpPr>
            <p:nvPr/>
          </p:nvSpPr>
          <p:spPr bwMode="auto">
            <a:xfrm>
              <a:off x="5995690" y="2963540"/>
              <a:ext cx="42863" cy="101203"/>
            </a:xfrm>
            <a:custGeom>
              <a:avLst/>
              <a:gdLst>
                <a:gd name="T0" fmla="*/ 22 w 44"/>
                <a:gd name="T1" fmla="*/ 0 h 106"/>
                <a:gd name="T2" fmla="*/ 0 w 44"/>
                <a:gd name="T3" fmla="*/ 33 h 106"/>
                <a:gd name="T4" fmla="*/ 27 w 44"/>
                <a:gd name="T5" fmla="*/ 73 h 106"/>
                <a:gd name="T6" fmla="*/ 44 w 44"/>
                <a:gd name="T7" fmla="*/ 106 h 106"/>
                <a:gd name="T8" fmla="*/ 22 w 4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06">
                  <a:moveTo>
                    <a:pt x="22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46"/>
                    <a:pt x="9" y="60"/>
                    <a:pt x="27" y="73"/>
                  </a:cubicBezTo>
                  <a:cubicBezTo>
                    <a:pt x="36" y="85"/>
                    <a:pt x="42" y="96"/>
                    <a:pt x="44" y="106"/>
                  </a:cubicBezTo>
                  <a:cubicBezTo>
                    <a:pt x="38" y="71"/>
                    <a:pt x="30" y="35"/>
                    <a:pt x="22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1" name="Freeform 288"/>
            <p:cNvSpPr>
              <a:spLocks/>
            </p:cNvSpPr>
            <p:nvPr/>
          </p:nvSpPr>
          <p:spPr bwMode="auto">
            <a:xfrm>
              <a:off x="5834955" y="2893293"/>
              <a:ext cx="83344" cy="207169"/>
            </a:xfrm>
            <a:custGeom>
              <a:avLst/>
              <a:gdLst>
                <a:gd name="T0" fmla="*/ 72 w 87"/>
                <a:gd name="T1" fmla="*/ 0 h 215"/>
                <a:gd name="T2" fmla="*/ 58 w 87"/>
                <a:gd name="T3" fmla="*/ 19 h 215"/>
                <a:gd name="T4" fmla="*/ 58 w 87"/>
                <a:gd name="T5" fmla="*/ 136 h 215"/>
                <a:gd name="T6" fmla="*/ 0 w 87"/>
                <a:gd name="T7" fmla="*/ 195 h 215"/>
                <a:gd name="T8" fmla="*/ 16 w 87"/>
                <a:gd name="T9" fmla="*/ 215 h 215"/>
                <a:gd name="T10" fmla="*/ 87 w 87"/>
                <a:gd name="T11" fmla="*/ 144 h 215"/>
                <a:gd name="T12" fmla="*/ 72 w 87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15">
                  <a:moveTo>
                    <a:pt x="72" y="0"/>
                  </a:moveTo>
                  <a:cubicBezTo>
                    <a:pt x="67" y="5"/>
                    <a:pt x="63" y="11"/>
                    <a:pt x="58" y="19"/>
                  </a:cubicBezTo>
                  <a:cubicBezTo>
                    <a:pt x="51" y="64"/>
                    <a:pt x="51" y="103"/>
                    <a:pt x="58" y="136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6" y="215"/>
                    <a:pt x="16" y="215"/>
                    <a:pt x="16" y="215"/>
                  </a:cubicBezTo>
                  <a:cubicBezTo>
                    <a:pt x="43" y="190"/>
                    <a:pt x="67" y="167"/>
                    <a:pt x="87" y="144"/>
                  </a:cubicBezTo>
                  <a:cubicBezTo>
                    <a:pt x="59" y="104"/>
                    <a:pt x="54" y="55"/>
                    <a:pt x="72" y="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2" name="Freeform 289"/>
            <p:cNvSpPr>
              <a:spLocks/>
            </p:cNvSpPr>
            <p:nvPr/>
          </p:nvSpPr>
          <p:spPr bwMode="auto">
            <a:xfrm>
              <a:off x="5782568" y="2912343"/>
              <a:ext cx="108347" cy="169069"/>
            </a:xfrm>
            <a:custGeom>
              <a:avLst/>
              <a:gdLst>
                <a:gd name="T0" fmla="*/ 112 w 112"/>
                <a:gd name="T1" fmla="*/ 0 h 176"/>
                <a:gd name="T2" fmla="*/ 99 w 112"/>
                <a:gd name="T3" fmla="*/ 24 h 176"/>
                <a:gd name="T4" fmla="*/ 99 w 112"/>
                <a:gd name="T5" fmla="*/ 24 h 176"/>
                <a:gd name="T6" fmla="*/ 93 w 112"/>
                <a:gd name="T7" fmla="*/ 36 h 176"/>
                <a:gd name="T8" fmla="*/ 78 w 112"/>
                <a:gd name="T9" fmla="*/ 51 h 176"/>
                <a:gd name="T10" fmla="*/ 77 w 112"/>
                <a:gd name="T11" fmla="*/ 81 h 176"/>
                <a:gd name="T12" fmla="*/ 63 w 112"/>
                <a:gd name="T13" fmla="*/ 113 h 176"/>
                <a:gd name="T14" fmla="*/ 20 w 112"/>
                <a:gd name="T15" fmla="*/ 117 h 176"/>
                <a:gd name="T16" fmla="*/ 0 w 112"/>
                <a:gd name="T17" fmla="*/ 135 h 176"/>
                <a:gd name="T18" fmla="*/ 54 w 112"/>
                <a:gd name="T19" fmla="*/ 176 h 176"/>
                <a:gd name="T20" fmla="*/ 112 w 112"/>
                <a:gd name="T21" fmla="*/ 117 h 176"/>
                <a:gd name="T22" fmla="*/ 112 w 112"/>
                <a:gd name="T2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76">
                  <a:moveTo>
                    <a:pt x="112" y="0"/>
                  </a:moveTo>
                  <a:cubicBezTo>
                    <a:pt x="108" y="7"/>
                    <a:pt x="104" y="1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7" y="28"/>
                    <a:pt x="95" y="32"/>
                    <a:pt x="93" y="36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82" y="98"/>
                    <a:pt x="77" y="108"/>
                    <a:pt x="63" y="113"/>
                  </a:cubicBezTo>
                  <a:cubicBezTo>
                    <a:pt x="50" y="120"/>
                    <a:pt x="35" y="121"/>
                    <a:pt x="20" y="11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30" y="144"/>
                    <a:pt x="48" y="157"/>
                    <a:pt x="54" y="17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05" y="84"/>
                    <a:pt x="105" y="45"/>
                    <a:pt x="112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3" name="Freeform 290"/>
            <p:cNvSpPr>
              <a:spLocks/>
            </p:cNvSpPr>
            <p:nvPr/>
          </p:nvSpPr>
          <p:spPr bwMode="auto">
            <a:xfrm>
              <a:off x="5780187" y="3042122"/>
              <a:ext cx="172641" cy="378619"/>
            </a:xfrm>
            <a:custGeom>
              <a:avLst/>
              <a:gdLst>
                <a:gd name="T0" fmla="*/ 73 w 179"/>
                <a:gd name="T1" fmla="*/ 61 h 393"/>
                <a:gd name="T2" fmla="*/ 57 w 179"/>
                <a:gd name="T3" fmla="*/ 41 h 393"/>
                <a:gd name="T4" fmla="*/ 3 w 179"/>
                <a:gd name="T5" fmla="*/ 0 h 393"/>
                <a:gd name="T6" fmla="*/ 1 w 179"/>
                <a:gd name="T7" fmla="*/ 17 h 393"/>
                <a:gd name="T8" fmla="*/ 6 w 179"/>
                <a:gd name="T9" fmla="*/ 54 h 393"/>
                <a:gd name="T10" fmla="*/ 9 w 179"/>
                <a:gd name="T11" fmla="*/ 62 h 393"/>
                <a:gd name="T12" fmla="*/ 17 w 179"/>
                <a:gd name="T13" fmla="*/ 16 h 393"/>
                <a:gd name="T14" fmla="*/ 63 w 179"/>
                <a:gd name="T15" fmla="*/ 103 h 393"/>
                <a:gd name="T16" fmla="*/ 69 w 179"/>
                <a:gd name="T17" fmla="*/ 260 h 393"/>
                <a:gd name="T18" fmla="*/ 49 w 179"/>
                <a:gd name="T19" fmla="*/ 257 h 393"/>
                <a:gd name="T20" fmla="*/ 70 w 179"/>
                <a:gd name="T21" fmla="*/ 281 h 393"/>
                <a:gd name="T22" fmla="*/ 51 w 179"/>
                <a:gd name="T23" fmla="*/ 340 h 393"/>
                <a:gd name="T24" fmla="*/ 51 w 179"/>
                <a:gd name="T25" fmla="*/ 367 h 393"/>
                <a:gd name="T26" fmla="*/ 83 w 179"/>
                <a:gd name="T27" fmla="*/ 285 h 393"/>
                <a:gd name="T28" fmla="*/ 158 w 179"/>
                <a:gd name="T29" fmla="*/ 262 h 393"/>
                <a:gd name="T30" fmla="*/ 160 w 179"/>
                <a:gd name="T31" fmla="*/ 393 h 393"/>
                <a:gd name="T32" fmla="*/ 170 w 179"/>
                <a:gd name="T33" fmla="*/ 291 h 393"/>
                <a:gd name="T34" fmla="*/ 172 w 179"/>
                <a:gd name="T35" fmla="*/ 254 h 393"/>
                <a:gd name="T36" fmla="*/ 179 w 179"/>
                <a:gd name="T37" fmla="*/ 243 h 393"/>
                <a:gd name="T38" fmla="*/ 170 w 179"/>
                <a:gd name="T39" fmla="*/ 240 h 393"/>
                <a:gd name="T40" fmla="*/ 162 w 179"/>
                <a:gd name="T41" fmla="*/ 250 h 393"/>
                <a:gd name="T42" fmla="*/ 83 w 179"/>
                <a:gd name="T43" fmla="*/ 277 h 393"/>
                <a:gd name="T44" fmla="*/ 74 w 179"/>
                <a:gd name="T45" fmla="*/ 262 h 393"/>
                <a:gd name="T46" fmla="*/ 70 w 179"/>
                <a:gd name="T47" fmla="*/ 79 h 393"/>
                <a:gd name="T48" fmla="*/ 91 w 179"/>
                <a:gd name="T49" fmla="*/ 122 h 393"/>
                <a:gd name="T50" fmla="*/ 99 w 179"/>
                <a:gd name="T51" fmla="*/ 237 h 393"/>
                <a:gd name="T52" fmla="*/ 109 w 179"/>
                <a:gd name="T53" fmla="*/ 188 h 393"/>
                <a:gd name="T54" fmla="*/ 127 w 179"/>
                <a:gd name="T55" fmla="*/ 222 h 393"/>
                <a:gd name="T56" fmla="*/ 156 w 179"/>
                <a:gd name="T57" fmla="*/ 230 h 393"/>
                <a:gd name="T58" fmla="*/ 152 w 179"/>
                <a:gd name="T59" fmla="*/ 223 h 393"/>
                <a:gd name="T60" fmla="*/ 130 w 179"/>
                <a:gd name="T61" fmla="*/ 206 h 393"/>
                <a:gd name="T62" fmla="*/ 109 w 179"/>
                <a:gd name="T63" fmla="*/ 170 h 393"/>
                <a:gd name="T64" fmla="*/ 99 w 179"/>
                <a:gd name="T65" fmla="*/ 118 h 393"/>
                <a:gd name="T66" fmla="*/ 73 w 179"/>
                <a:gd name="T67" fmla="*/ 6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393">
                  <a:moveTo>
                    <a:pt x="73" y="61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1" y="22"/>
                    <a:pt x="33" y="9"/>
                    <a:pt x="3" y="0"/>
                  </a:cubicBezTo>
                  <a:cubicBezTo>
                    <a:pt x="1" y="5"/>
                    <a:pt x="0" y="11"/>
                    <a:pt x="1" y="17"/>
                  </a:cubicBezTo>
                  <a:cubicBezTo>
                    <a:pt x="7" y="14"/>
                    <a:pt x="9" y="26"/>
                    <a:pt x="6" y="54"/>
                  </a:cubicBezTo>
                  <a:cubicBezTo>
                    <a:pt x="7" y="57"/>
                    <a:pt x="8" y="59"/>
                    <a:pt x="9" y="62"/>
                  </a:cubicBezTo>
                  <a:cubicBezTo>
                    <a:pt x="18" y="50"/>
                    <a:pt x="21" y="35"/>
                    <a:pt x="17" y="16"/>
                  </a:cubicBezTo>
                  <a:cubicBezTo>
                    <a:pt x="44" y="42"/>
                    <a:pt x="59" y="71"/>
                    <a:pt x="63" y="103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64" y="257"/>
                    <a:pt x="57" y="256"/>
                    <a:pt x="49" y="257"/>
                  </a:cubicBezTo>
                  <a:cubicBezTo>
                    <a:pt x="66" y="262"/>
                    <a:pt x="73" y="271"/>
                    <a:pt x="70" y="281"/>
                  </a:cubicBezTo>
                  <a:cubicBezTo>
                    <a:pt x="51" y="340"/>
                    <a:pt x="51" y="340"/>
                    <a:pt x="51" y="340"/>
                  </a:cubicBezTo>
                  <a:cubicBezTo>
                    <a:pt x="51" y="367"/>
                    <a:pt x="51" y="367"/>
                    <a:pt x="51" y="367"/>
                  </a:cubicBezTo>
                  <a:cubicBezTo>
                    <a:pt x="56" y="338"/>
                    <a:pt x="67" y="311"/>
                    <a:pt x="83" y="285"/>
                  </a:cubicBezTo>
                  <a:cubicBezTo>
                    <a:pt x="107" y="282"/>
                    <a:pt x="132" y="274"/>
                    <a:pt x="158" y="262"/>
                  </a:cubicBezTo>
                  <a:cubicBezTo>
                    <a:pt x="165" y="303"/>
                    <a:pt x="165" y="347"/>
                    <a:pt x="160" y="393"/>
                  </a:cubicBezTo>
                  <a:cubicBezTo>
                    <a:pt x="171" y="363"/>
                    <a:pt x="174" y="329"/>
                    <a:pt x="170" y="291"/>
                  </a:cubicBezTo>
                  <a:cubicBezTo>
                    <a:pt x="168" y="275"/>
                    <a:pt x="169" y="263"/>
                    <a:pt x="172" y="254"/>
                  </a:cubicBezTo>
                  <a:cubicBezTo>
                    <a:pt x="173" y="249"/>
                    <a:pt x="176" y="246"/>
                    <a:pt x="179" y="243"/>
                  </a:cubicBezTo>
                  <a:cubicBezTo>
                    <a:pt x="176" y="242"/>
                    <a:pt x="173" y="241"/>
                    <a:pt x="170" y="240"/>
                  </a:cubicBezTo>
                  <a:cubicBezTo>
                    <a:pt x="162" y="250"/>
                    <a:pt x="162" y="250"/>
                    <a:pt x="162" y="250"/>
                  </a:cubicBezTo>
                  <a:cubicBezTo>
                    <a:pt x="83" y="277"/>
                    <a:pt x="83" y="277"/>
                    <a:pt x="83" y="277"/>
                  </a:cubicBezTo>
                  <a:cubicBezTo>
                    <a:pt x="81" y="270"/>
                    <a:pt x="78" y="266"/>
                    <a:pt x="74" y="262"/>
                  </a:cubicBezTo>
                  <a:cubicBezTo>
                    <a:pt x="84" y="190"/>
                    <a:pt x="83" y="129"/>
                    <a:pt x="70" y="79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103" y="166"/>
                    <a:pt x="106" y="204"/>
                    <a:pt x="99" y="237"/>
                  </a:cubicBezTo>
                  <a:cubicBezTo>
                    <a:pt x="105" y="221"/>
                    <a:pt x="108" y="205"/>
                    <a:pt x="109" y="188"/>
                  </a:cubicBezTo>
                  <a:cubicBezTo>
                    <a:pt x="117" y="198"/>
                    <a:pt x="123" y="209"/>
                    <a:pt x="127" y="222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154" y="228"/>
                    <a:pt x="153" y="225"/>
                    <a:pt x="152" y="223"/>
                  </a:cubicBezTo>
                  <a:cubicBezTo>
                    <a:pt x="145" y="224"/>
                    <a:pt x="138" y="218"/>
                    <a:pt x="130" y="206"/>
                  </a:cubicBezTo>
                  <a:cubicBezTo>
                    <a:pt x="126" y="190"/>
                    <a:pt x="119" y="178"/>
                    <a:pt x="109" y="170"/>
                  </a:cubicBezTo>
                  <a:cubicBezTo>
                    <a:pt x="108" y="153"/>
                    <a:pt x="105" y="135"/>
                    <a:pt x="99" y="118"/>
                  </a:cubicBezTo>
                  <a:cubicBezTo>
                    <a:pt x="73" y="61"/>
                    <a:pt x="73" y="61"/>
                    <a:pt x="73" y="6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4" name="Freeform 291"/>
            <p:cNvSpPr>
              <a:spLocks/>
            </p:cNvSpPr>
            <p:nvPr/>
          </p:nvSpPr>
          <p:spPr bwMode="auto">
            <a:xfrm>
              <a:off x="5938540" y="3029025"/>
              <a:ext cx="10716" cy="36909"/>
            </a:xfrm>
            <a:custGeom>
              <a:avLst/>
              <a:gdLst>
                <a:gd name="T0" fmla="*/ 0 w 9"/>
                <a:gd name="T1" fmla="*/ 22 h 31"/>
                <a:gd name="T2" fmla="*/ 9 w 9"/>
                <a:gd name="T3" fmla="*/ 31 h 31"/>
                <a:gd name="T4" fmla="*/ 4 w 9"/>
                <a:gd name="T5" fmla="*/ 0 h 31"/>
                <a:gd name="T6" fmla="*/ 0 w 9"/>
                <a:gd name="T7" fmla="*/ 22 h 31"/>
                <a:gd name="T8" fmla="*/ 0 w 9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1">
                  <a:moveTo>
                    <a:pt x="0" y="22"/>
                  </a:moveTo>
                  <a:lnTo>
                    <a:pt x="9" y="31"/>
                  </a:lnTo>
                  <a:lnTo>
                    <a:pt x="4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5" name="Freeform 292"/>
            <p:cNvSpPr>
              <a:spLocks noEditPoints="1"/>
            </p:cNvSpPr>
            <p:nvPr/>
          </p:nvSpPr>
          <p:spPr bwMode="auto">
            <a:xfrm>
              <a:off x="5887343" y="2856384"/>
              <a:ext cx="134541" cy="407194"/>
            </a:xfrm>
            <a:custGeom>
              <a:avLst/>
              <a:gdLst>
                <a:gd name="T0" fmla="*/ 58 w 140"/>
                <a:gd name="T1" fmla="*/ 179 h 422"/>
                <a:gd name="T2" fmla="*/ 65 w 140"/>
                <a:gd name="T3" fmla="*/ 218 h 422"/>
                <a:gd name="T4" fmla="*/ 84 w 140"/>
                <a:gd name="T5" fmla="*/ 265 h 422"/>
                <a:gd name="T6" fmla="*/ 107 w 140"/>
                <a:gd name="T7" fmla="*/ 312 h 422"/>
                <a:gd name="T8" fmla="*/ 80 w 140"/>
                <a:gd name="T9" fmla="*/ 279 h 422"/>
                <a:gd name="T10" fmla="*/ 79 w 140"/>
                <a:gd name="T11" fmla="*/ 370 h 422"/>
                <a:gd name="T12" fmla="*/ 84 w 140"/>
                <a:gd name="T13" fmla="*/ 398 h 422"/>
                <a:gd name="T14" fmla="*/ 98 w 140"/>
                <a:gd name="T15" fmla="*/ 422 h 422"/>
                <a:gd name="T16" fmla="*/ 105 w 140"/>
                <a:gd name="T17" fmla="*/ 412 h 422"/>
                <a:gd name="T18" fmla="*/ 117 w 140"/>
                <a:gd name="T19" fmla="*/ 381 h 422"/>
                <a:gd name="T20" fmla="*/ 131 w 140"/>
                <a:gd name="T21" fmla="*/ 195 h 422"/>
                <a:gd name="T22" fmla="*/ 101 w 140"/>
                <a:gd name="T23" fmla="*/ 154 h 422"/>
                <a:gd name="T24" fmla="*/ 24 w 140"/>
                <a:gd name="T25" fmla="*/ 143 h 422"/>
                <a:gd name="T26" fmla="*/ 69 w 140"/>
                <a:gd name="T27" fmla="*/ 37 h 422"/>
                <a:gd name="T28" fmla="*/ 102 w 140"/>
                <a:gd name="T29" fmla="*/ 0 h 422"/>
                <a:gd name="T30" fmla="*/ 18 w 140"/>
                <a:gd name="T31" fmla="*/ 39 h 422"/>
                <a:gd name="T32" fmla="*/ 33 w 140"/>
                <a:gd name="T33" fmla="*/ 183 h 422"/>
                <a:gd name="T34" fmla="*/ 54 w 140"/>
                <a:gd name="T35" fmla="*/ 207 h 422"/>
                <a:gd name="T36" fmla="*/ 58 w 140"/>
                <a:gd name="T37" fmla="*/ 179 h 422"/>
                <a:gd name="T38" fmla="*/ 90 w 140"/>
                <a:gd name="T39" fmla="*/ 9 h 422"/>
                <a:gd name="T40" fmla="*/ 79 w 140"/>
                <a:gd name="T41" fmla="*/ 22 h 422"/>
                <a:gd name="T42" fmla="*/ 26 w 140"/>
                <a:gd name="T43" fmla="*/ 46 h 422"/>
                <a:gd name="T44" fmla="*/ 21 w 140"/>
                <a:gd name="T45" fmla="*/ 141 h 422"/>
                <a:gd name="T46" fmla="*/ 21 w 140"/>
                <a:gd name="T47" fmla="*/ 141 h 422"/>
                <a:gd name="T48" fmla="*/ 21 w 140"/>
                <a:gd name="T49" fmla="*/ 143 h 422"/>
                <a:gd name="T50" fmla="*/ 22 w 140"/>
                <a:gd name="T51" fmla="*/ 145 h 422"/>
                <a:gd name="T52" fmla="*/ 23 w 140"/>
                <a:gd name="T53" fmla="*/ 146 h 422"/>
                <a:gd name="T54" fmla="*/ 53 w 140"/>
                <a:gd name="T55" fmla="*/ 195 h 422"/>
                <a:gd name="T56" fmla="*/ 52 w 140"/>
                <a:gd name="T57" fmla="*/ 200 h 422"/>
                <a:gd name="T58" fmla="*/ 35 w 140"/>
                <a:gd name="T59" fmla="*/ 181 h 422"/>
                <a:gd name="T60" fmla="*/ 20 w 140"/>
                <a:gd name="T61" fmla="*/ 41 h 422"/>
                <a:gd name="T62" fmla="*/ 90 w 140"/>
                <a:gd name="T63" fmla="*/ 9 h 422"/>
                <a:gd name="T64" fmla="*/ 61 w 140"/>
                <a:gd name="T65" fmla="*/ 178 h 422"/>
                <a:gd name="T66" fmla="*/ 70 w 140"/>
                <a:gd name="T67" fmla="*/ 187 h 422"/>
                <a:gd name="T68" fmla="*/ 109 w 140"/>
                <a:gd name="T69" fmla="*/ 309 h 422"/>
                <a:gd name="T70" fmla="*/ 87 w 140"/>
                <a:gd name="T71" fmla="*/ 264 h 422"/>
                <a:gd name="T72" fmla="*/ 87 w 140"/>
                <a:gd name="T73" fmla="*/ 264 h 422"/>
                <a:gd name="T74" fmla="*/ 67 w 140"/>
                <a:gd name="T75" fmla="*/ 217 h 422"/>
                <a:gd name="T76" fmla="*/ 61 w 140"/>
                <a:gd name="T77" fmla="*/ 178 h 422"/>
                <a:gd name="T78" fmla="*/ 81 w 140"/>
                <a:gd name="T79" fmla="*/ 285 h 422"/>
                <a:gd name="T80" fmla="*/ 87 w 140"/>
                <a:gd name="T81" fmla="*/ 292 h 422"/>
                <a:gd name="T82" fmla="*/ 98 w 140"/>
                <a:gd name="T83" fmla="*/ 417 h 422"/>
                <a:gd name="T84" fmla="*/ 87 w 140"/>
                <a:gd name="T85" fmla="*/ 397 h 422"/>
                <a:gd name="T86" fmla="*/ 82 w 140"/>
                <a:gd name="T87" fmla="*/ 369 h 422"/>
                <a:gd name="T88" fmla="*/ 81 w 140"/>
                <a:gd name="T89" fmla="*/ 285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422">
                  <a:moveTo>
                    <a:pt x="58" y="179"/>
                  </a:moveTo>
                  <a:cubicBezTo>
                    <a:pt x="65" y="218"/>
                    <a:pt x="65" y="218"/>
                    <a:pt x="65" y="218"/>
                  </a:cubicBezTo>
                  <a:cubicBezTo>
                    <a:pt x="70" y="234"/>
                    <a:pt x="77" y="250"/>
                    <a:pt x="84" y="265"/>
                  </a:cubicBezTo>
                  <a:cubicBezTo>
                    <a:pt x="91" y="281"/>
                    <a:pt x="99" y="297"/>
                    <a:pt x="107" y="312"/>
                  </a:cubicBezTo>
                  <a:cubicBezTo>
                    <a:pt x="80" y="279"/>
                    <a:pt x="80" y="279"/>
                    <a:pt x="80" y="279"/>
                  </a:cubicBezTo>
                  <a:cubicBezTo>
                    <a:pt x="73" y="304"/>
                    <a:pt x="73" y="334"/>
                    <a:pt x="79" y="370"/>
                  </a:cubicBezTo>
                  <a:cubicBezTo>
                    <a:pt x="80" y="379"/>
                    <a:pt x="82" y="388"/>
                    <a:pt x="84" y="398"/>
                  </a:cubicBezTo>
                  <a:cubicBezTo>
                    <a:pt x="98" y="422"/>
                    <a:pt x="98" y="422"/>
                    <a:pt x="98" y="422"/>
                  </a:cubicBezTo>
                  <a:cubicBezTo>
                    <a:pt x="105" y="412"/>
                    <a:pt x="105" y="412"/>
                    <a:pt x="105" y="412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35" y="333"/>
                    <a:pt x="140" y="271"/>
                    <a:pt x="131" y="195"/>
                  </a:cubicBezTo>
                  <a:cubicBezTo>
                    <a:pt x="116" y="183"/>
                    <a:pt x="106" y="169"/>
                    <a:pt x="101" y="154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0" y="94"/>
                    <a:pt x="5" y="143"/>
                    <a:pt x="33" y="183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58" y="179"/>
                    <a:pt x="58" y="179"/>
                    <a:pt x="58" y="179"/>
                  </a:cubicBezTo>
                  <a:close/>
                  <a:moveTo>
                    <a:pt x="90" y="9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16" y="77"/>
                    <a:pt x="14" y="109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42"/>
                    <a:pt x="21" y="143"/>
                    <a:pt x="21" y="143"/>
                  </a:cubicBezTo>
                  <a:cubicBezTo>
                    <a:pt x="21" y="144"/>
                    <a:pt x="21" y="144"/>
                    <a:pt x="22" y="145"/>
                  </a:cubicBezTo>
                  <a:cubicBezTo>
                    <a:pt x="22" y="145"/>
                    <a:pt x="22" y="146"/>
                    <a:pt x="23" y="146"/>
                  </a:cubicBezTo>
                  <a:cubicBezTo>
                    <a:pt x="30" y="162"/>
                    <a:pt x="40" y="179"/>
                    <a:pt x="53" y="195"/>
                  </a:cubicBezTo>
                  <a:cubicBezTo>
                    <a:pt x="52" y="200"/>
                    <a:pt x="52" y="200"/>
                    <a:pt x="52" y="200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8" y="142"/>
                    <a:pt x="3" y="95"/>
                    <a:pt x="20" y="41"/>
                  </a:cubicBezTo>
                  <a:cubicBezTo>
                    <a:pt x="90" y="9"/>
                    <a:pt x="90" y="9"/>
                    <a:pt x="90" y="9"/>
                  </a:cubicBezTo>
                  <a:close/>
                  <a:moveTo>
                    <a:pt x="61" y="178"/>
                  </a:moveTo>
                  <a:cubicBezTo>
                    <a:pt x="70" y="187"/>
                    <a:pt x="70" y="187"/>
                    <a:pt x="70" y="187"/>
                  </a:cubicBezTo>
                  <a:cubicBezTo>
                    <a:pt x="79" y="225"/>
                    <a:pt x="92" y="266"/>
                    <a:pt x="109" y="309"/>
                  </a:cubicBezTo>
                  <a:cubicBezTo>
                    <a:pt x="101" y="294"/>
                    <a:pt x="94" y="279"/>
                    <a:pt x="87" y="264"/>
                  </a:cubicBezTo>
                  <a:cubicBezTo>
                    <a:pt x="87" y="264"/>
                    <a:pt x="87" y="264"/>
                    <a:pt x="87" y="264"/>
                  </a:cubicBezTo>
                  <a:cubicBezTo>
                    <a:pt x="80" y="249"/>
                    <a:pt x="73" y="233"/>
                    <a:pt x="67" y="217"/>
                  </a:cubicBezTo>
                  <a:cubicBezTo>
                    <a:pt x="61" y="178"/>
                    <a:pt x="61" y="178"/>
                    <a:pt x="61" y="178"/>
                  </a:cubicBezTo>
                  <a:close/>
                  <a:moveTo>
                    <a:pt x="81" y="285"/>
                  </a:moveTo>
                  <a:cubicBezTo>
                    <a:pt x="87" y="292"/>
                    <a:pt x="87" y="292"/>
                    <a:pt x="87" y="292"/>
                  </a:cubicBezTo>
                  <a:cubicBezTo>
                    <a:pt x="82" y="332"/>
                    <a:pt x="86" y="374"/>
                    <a:pt x="98" y="417"/>
                  </a:cubicBezTo>
                  <a:cubicBezTo>
                    <a:pt x="87" y="397"/>
                    <a:pt x="87" y="397"/>
                    <a:pt x="87" y="397"/>
                  </a:cubicBezTo>
                  <a:cubicBezTo>
                    <a:pt x="85" y="387"/>
                    <a:pt x="83" y="378"/>
                    <a:pt x="82" y="369"/>
                  </a:cubicBezTo>
                  <a:cubicBezTo>
                    <a:pt x="76" y="337"/>
                    <a:pt x="76" y="309"/>
                    <a:pt x="81" y="285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6" name="Freeform 293"/>
            <p:cNvSpPr>
              <a:spLocks/>
            </p:cNvSpPr>
            <p:nvPr/>
          </p:nvSpPr>
          <p:spPr bwMode="auto">
            <a:xfrm>
              <a:off x="5889724" y="2864718"/>
              <a:ext cx="84534" cy="184547"/>
            </a:xfrm>
            <a:custGeom>
              <a:avLst/>
              <a:gdLst>
                <a:gd name="T0" fmla="*/ 76 w 87"/>
                <a:gd name="T1" fmla="*/ 13 h 191"/>
                <a:gd name="T2" fmla="*/ 87 w 87"/>
                <a:gd name="T3" fmla="*/ 0 h 191"/>
                <a:gd name="T4" fmla="*/ 17 w 87"/>
                <a:gd name="T5" fmla="*/ 32 h 191"/>
                <a:gd name="T6" fmla="*/ 32 w 87"/>
                <a:gd name="T7" fmla="*/ 172 h 191"/>
                <a:gd name="T8" fmla="*/ 49 w 87"/>
                <a:gd name="T9" fmla="*/ 191 h 191"/>
                <a:gd name="T10" fmla="*/ 50 w 87"/>
                <a:gd name="T11" fmla="*/ 186 h 191"/>
                <a:gd name="T12" fmla="*/ 20 w 87"/>
                <a:gd name="T13" fmla="*/ 137 h 191"/>
                <a:gd name="T14" fmla="*/ 19 w 87"/>
                <a:gd name="T15" fmla="*/ 136 h 191"/>
                <a:gd name="T16" fmla="*/ 18 w 87"/>
                <a:gd name="T17" fmla="*/ 134 h 191"/>
                <a:gd name="T18" fmla="*/ 18 w 87"/>
                <a:gd name="T19" fmla="*/ 132 h 191"/>
                <a:gd name="T20" fmla="*/ 18 w 87"/>
                <a:gd name="T21" fmla="*/ 132 h 191"/>
                <a:gd name="T22" fmla="*/ 23 w 87"/>
                <a:gd name="T23" fmla="*/ 37 h 191"/>
                <a:gd name="T24" fmla="*/ 76 w 87"/>
                <a:gd name="T25" fmla="*/ 1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191">
                  <a:moveTo>
                    <a:pt x="76" y="13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0" y="86"/>
                    <a:pt x="5" y="133"/>
                    <a:pt x="32" y="172"/>
                  </a:cubicBezTo>
                  <a:cubicBezTo>
                    <a:pt x="49" y="191"/>
                    <a:pt x="49" y="191"/>
                    <a:pt x="49" y="191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37" y="170"/>
                    <a:pt x="27" y="153"/>
                    <a:pt x="20" y="137"/>
                  </a:cubicBezTo>
                  <a:cubicBezTo>
                    <a:pt x="19" y="137"/>
                    <a:pt x="19" y="136"/>
                    <a:pt x="19" y="136"/>
                  </a:cubicBezTo>
                  <a:cubicBezTo>
                    <a:pt x="18" y="135"/>
                    <a:pt x="18" y="135"/>
                    <a:pt x="18" y="134"/>
                  </a:cubicBezTo>
                  <a:cubicBezTo>
                    <a:pt x="18" y="134"/>
                    <a:pt x="18" y="133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1" y="100"/>
                    <a:pt x="13" y="68"/>
                    <a:pt x="23" y="37"/>
                  </a:cubicBezTo>
                  <a:cubicBezTo>
                    <a:pt x="76" y="13"/>
                    <a:pt x="76" y="13"/>
                    <a:pt x="76" y="13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7" name="Freeform 294"/>
            <p:cNvSpPr>
              <a:spLocks/>
            </p:cNvSpPr>
            <p:nvPr/>
          </p:nvSpPr>
          <p:spPr bwMode="auto">
            <a:xfrm>
              <a:off x="5945684" y="3027834"/>
              <a:ext cx="46434" cy="126206"/>
            </a:xfrm>
            <a:custGeom>
              <a:avLst/>
              <a:gdLst>
                <a:gd name="T0" fmla="*/ 9 w 48"/>
                <a:gd name="T1" fmla="*/ 9 h 131"/>
                <a:gd name="T2" fmla="*/ 0 w 48"/>
                <a:gd name="T3" fmla="*/ 0 h 131"/>
                <a:gd name="T4" fmla="*/ 6 w 48"/>
                <a:gd name="T5" fmla="*/ 39 h 131"/>
                <a:gd name="T6" fmla="*/ 26 w 48"/>
                <a:gd name="T7" fmla="*/ 86 h 131"/>
                <a:gd name="T8" fmla="*/ 26 w 48"/>
                <a:gd name="T9" fmla="*/ 86 h 131"/>
                <a:gd name="T10" fmla="*/ 48 w 48"/>
                <a:gd name="T11" fmla="*/ 131 h 131"/>
                <a:gd name="T12" fmla="*/ 9 w 48"/>
                <a:gd name="T13" fmla="*/ 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31">
                  <a:moveTo>
                    <a:pt x="9" y="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12" y="55"/>
                    <a:pt x="19" y="71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3" y="101"/>
                    <a:pt x="40" y="116"/>
                    <a:pt x="48" y="131"/>
                  </a:cubicBezTo>
                  <a:cubicBezTo>
                    <a:pt x="31" y="88"/>
                    <a:pt x="18" y="47"/>
                    <a:pt x="9" y="9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8" name="Freeform 295"/>
            <p:cNvSpPr>
              <a:spLocks/>
            </p:cNvSpPr>
            <p:nvPr/>
          </p:nvSpPr>
          <p:spPr bwMode="auto">
            <a:xfrm>
              <a:off x="5959971" y="3131419"/>
              <a:ext cx="21431" cy="126206"/>
            </a:xfrm>
            <a:custGeom>
              <a:avLst/>
              <a:gdLst>
                <a:gd name="T0" fmla="*/ 11 w 22"/>
                <a:gd name="T1" fmla="*/ 7 h 132"/>
                <a:gd name="T2" fmla="*/ 5 w 22"/>
                <a:gd name="T3" fmla="*/ 0 h 132"/>
                <a:gd name="T4" fmla="*/ 6 w 22"/>
                <a:gd name="T5" fmla="*/ 84 h 132"/>
                <a:gd name="T6" fmla="*/ 11 w 22"/>
                <a:gd name="T7" fmla="*/ 112 h 132"/>
                <a:gd name="T8" fmla="*/ 22 w 22"/>
                <a:gd name="T9" fmla="*/ 132 h 132"/>
                <a:gd name="T10" fmla="*/ 11 w 22"/>
                <a:gd name="T11" fmla="*/ 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2">
                  <a:moveTo>
                    <a:pt x="11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24"/>
                    <a:pt x="0" y="52"/>
                    <a:pt x="6" y="84"/>
                  </a:cubicBezTo>
                  <a:cubicBezTo>
                    <a:pt x="7" y="93"/>
                    <a:pt x="9" y="102"/>
                    <a:pt x="11" y="112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10" y="89"/>
                    <a:pt x="6" y="47"/>
                    <a:pt x="11" y="7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9" name="Freeform 296"/>
            <p:cNvSpPr>
              <a:spLocks/>
            </p:cNvSpPr>
            <p:nvPr/>
          </p:nvSpPr>
          <p:spPr bwMode="auto">
            <a:xfrm>
              <a:off x="5964734" y="3111178"/>
              <a:ext cx="25003" cy="45244"/>
            </a:xfrm>
            <a:custGeom>
              <a:avLst/>
              <a:gdLst>
                <a:gd name="T0" fmla="*/ 4 w 27"/>
                <a:gd name="T1" fmla="*/ 0 h 47"/>
                <a:gd name="T2" fmla="*/ 0 w 27"/>
                <a:gd name="T3" fmla="*/ 14 h 47"/>
                <a:gd name="T4" fmla="*/ 27 w 27"/>
                <a:gd name="T5" fmla="*/ 47 h 47"/>
                <a:gd name="T6" fmla="*/ 4 w 2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7">
                  <a:moveTo>
                    <a:pt x="4" y="0"/>
                  </a:moveTo>
                  <a:cubicBezTo>
                    <a:pt x="2" y="5"/>
                    <a:pt x="1" y="9"/>
                    <a:pt x="0" y="14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19" y="32"/>
                    <a:pt x="11" y="16"/>
                    <a:pt x="4" y="0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0" name="Freeform 297"/>
            <p:cNvSpPr>
              <a:spLocks/>
            </p:cNvSpPr>
            <p:nvPr/>
          </p:nvSpPr>
          <p:spPr bwMode="auto">
            <a:xfrm>
              <a:off x="5996880" y="3187378"/>
              <a:ext cx="95250" cy="77391"/>
            </a:xfrm>
            <a:custGeom>
              <a:avLst/>
              <a:gdLst>
                <a:gd name="T0" fmla="*/ 31 w 99"/>
                <a:gd name="T1" fmla="*/ 0 h 80"/>
                <a:gd name="T2" fmla="*/ 25 w 99"/>
                <a:gd name="T3" fmla="*/ 24 h 80"/>
                <a:gd name="T4" fmla="*/ 57 w 99"/>
                <a:gd name="T5" fmla="*/ 24 h 80"/>
                <a:gd name="T6" fmla="*/ 9 w 99"/>
                <a:gd name="T7" fmla="*/ 66 h 80"/>
                <a:gd name="T8" fmla="*/ 0 w 99"/>
                <a:gd name="T9" fmla="*/ 80 h 80"/>
                <a:gd name="T10" fmla="*/ 8 w 99"/>
                <a:gd name="T11" fmla="*/ 78 h 80"/>
                <a:gd name="T12" fmla="*/ 68 w 99"/>
                <a:gd name="T13" fmla="*/ 39 h 80"/>
                <a:gd name="T14" fmla="*/ 79 w 99"/>
                <a:gd name="T15" fmla="*/ 31 h 80"/>
                <a:gd name="T16" fmla="*/ 99 w 99"/>
                <a:gd name="T17" fmla="*/ 15 h 80"/>
                <a:gd name="T18" fmla="*/ 31 w 99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80">
                  <a:moveTo>
                    <a:pt x="31" y="0"/>
                  </a:moveTo>
                  <a:cubicBezTo>
                    <a:pt x="29" y="9"/>
                    <a:pt x="27" y="17"/>
                    <a:pt x="25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71"/>
                    <a:pt x="3" y="76"/>
                    <a:pt x="0" y="80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6" y="27"/>
                    <a:pt x="92" y="22"/>
                    <a:pt x="99" y="15"/>
                  </a:cubicBezTo>
                  <a:cubicBezTo>
                    <a:pt x="73" y="14"/>
                    <a:pt x="51" y="9"/>
                    <a:pt x="31" y="0"/>
                  </a:cubicBezTo>
                  <a:close/>
                </a:path>
              </a:pathLst>
            </a:custGeom>
            <a:solidFill>
              <a:srgbClr val="9F8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1" name="Freeform 298"/>
            <p:cNvSpPr>
              <a:spLocks noEditPoints="1"/>
            </p:cNvSpPr>
            <p:nvPr/>
          </p:nvSpPr>
          <p:spPr bwMode="auto">
            <a:xfrm>
              <a:off x="5475387" y="3037359"/>
              <a:ext cx="547688" cy="419100"/>
            </a:xfrm>
            <a:custGeom>
              <a:avLst/>
              <a:gdLst>
                <a:gd name="T0" fmla="*/ 487 w 567"/>
                <a:gd name="T1" fmla="*/ 259 h 435"/>
                <a:gd name="T2" fmla="*/ 475 w 567"/>
                <a:gd name="T3" fmla="*/ 398 h 435"/>
                <a:gd name="T4" fmla="*/ 398 w 567"/>
                <a:gd name="T5" fmla="*/ 290 h 435"/>
                <a:gd name="T6" fmla="*/ 366 w 567"/>
                <a:gd name="T7" fmla="*/ 345 h 435"/>
                <a:gd name="T8" fmla="*/ 364 w 567"/>
                <a:gd name="T9" fmla="*/ 262 h 435"/>
                <a:gd name="T10" fmla="*/ 351 w 567"/>
                <a:gd name="T11" fmla="*/ 274 h 435"/>
                <a:gd name="T12" fmla="*/ 287 w 567"/>
                <a:gd name="T13" fmla="*/ 203 h 435"/>
                <a:gd name="T14" fmla="*/ 274 w 567"/>
                <a:gd name="T15" fmla="*/ 184 h 435"/>
                <a:gd name="T16" fmla="*/ 289 w 567"/>
                <a:gd name="T17" fmla="*/ 187 h 435"/>
                <a:gd name="T18" fmla="*/ 298 w 567"/>
                <a:gd name="T19" fmla="*/ 104 h 435"/>
                <a:gd name="T20" fmla="*/ 256 w 567"/>
                <a:gd name="T21" fmla="*/ 113 h 435"/>
                <a:gd name="T22" fmla="*/ 120 w 567"/>
                <a:gd name="T23" fmla="*/ 36 h 435"/>
                <a:gd name="T24" fmla="*/ 39 w 567"/>
                <a:gd name="T25" fmla="*/ 198 h 435"/>
                <a:gd name="T26" fmla="*/ 36 w 567"/>
                <a:gd name="T27" fmla="*/ 312 h 435"/>
                <a:gd name="T28" fmla="*/ 0 w 567"/>
                <a:gd name="T29" fmla="*/ 435 h 435"/>
                <a:gd name="T30" fmla="*/ 262 w 567"/>
                <a:gd name="T31" fmla="*/ 379 h 435"/>
                <a:gd name="T32" fmla="*/ 294 w 567"/>
                <a:gd name="T33" fmla="*/ 381 h 435"/>
                <a:gd name="T34" fmla="*/ 509 w 567"/>
                <a:gd name="T35" fmla="*/ 382 h 435"/>
                <a:gd name="T36" fmla="*/ 567 w 567"/>
                <a:gd name="T37" fmla="*/ 327 h 435"/>
                <a:gd name="T38" fmla="*/ 509 w 567"/>
                <a:gd name="T39" fmla="*/ 243 h 435"/>
                <a:gd name="T40" fmla="*/ 494 w 567"/>
                <a:gd name="T41" fmla="*/ 248 h 435"/>
                <a:gd name="T42" fmla="*/ 131 w 567"/>
                <a:gd name="T43" fmla="*/ 42 h 435"/>
                <a:gd name="T44" fmla="*/ 56 w 567"/>
                <a:gd name="T45" fmla="*/ 231 h 435"/>
                <a:gd name="T46" fmla="*/ 45 w 567"/>
                <a:gd name="T47" fmla="*/ 402 h 435"/>
                <a:gd name="T48" fmla="*/ 4 w 567"/>
                <a:gd name="T49" fmla="*/ 431 h 435"/>
                <a:gd name="T50" fmla="*/ 28 w 567"/>
                <a:gd name="T51" fmla="*/ 402 h 435"/>
                <a:gd name="T52" fmla="*/ 38 w 567"/>
                <a:gd name="T53" fmla="*/ 313 h 435"/>
                <a:gd name="T54" fmla="*/ 44 w 567"/>
                <a:gd name="T55" fmla="*/ 217 h 435"/>
                <a:gd name="T56" fmla="*/ 42 w 567"/>
                <a:gd name="T57" fmla="*/ 197 h 435"/>
                <a:gd name="T58" fmla="*/ 99 w 567"/>
                <a:gd name="T59" fmla="*/ 63 h 435"/>
                <a:gd name="T60" fmla="*/ 122 w 567"/>
                <a:gd name="T61" fmla="*/ 38 h 435"/>
                <a:gd name="T62" fmla="*/ 154 w 567"/>
                <a:gd name="T63" fmla="*/ 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7" h="435">
                  <a:moveTo>
                    <a:pt x="494" y="248"/>
                  </a:moveTo>
                  <a:cubicBezTo>
                    <a:pt x="491" y="251"/>
                    <a:pt x="488" y="254"/>
                    <a:pt x="487" y="259"/>
                  </a:cubicBezTo>
                  <a:cubicBezTo>
                    <a:pt x="484" y="268"/>
                    <a:pt x="483" y="280"/>
                    <a:pt x="485" y="296"/>
                  </a:cubicBezTo>
                  <a:cubicBezTo>
                    <a:pt x="489" y="334"/>
                    <a:pt x="486" y="368"/>
                    <a:pt x="475" y="398"/>
                  </a:cubicBezTo>
                  <a:cubicBezTo>
                    <a:pt x="480" y="352"/>
                    <a:pt x="480" y="308"/>
                    <a:pt x="473" y="267"/>
                  </a:cubicBezTo>
                  <a:cubicBezTo>
                    <a:pt x="447" y="279"/>
                    <a:pt x="422" y="287"/>
                    <a:pt x="398" y="290"/>
                  </a:cubicBezTo>
                  <a:cubicBezTo>
                    <a:pt x="382" y="316"/>
                    <a:pt x="371" y="343"/>
                    <a:pt x="366" y="372"/>
                  </a:cubicBezTo>
                  <a:cubicBezTo>
                    <a:pt x="366" y="345"/>
                    <a:pt x="366" y="345"/>
                    <a:pt x="366" y="345"/>
                  </a:cubicBezTo>
                  <a:cubicBezTo>
                    <a:pt x="385" y="286"/>
                    <a:pt x="385" y="286"/>
                    <a:pt x="385" y="286"/>
                  </a:cubicBezTo>
                  <a:cubicBezTo>
                    <a:pt x="388" y="276"/>
                    <a:pt x="381" y="267"/>
                    <a:pt x="364" y="262"/>
                  </a:cubicBezTo>
                  <a:cubicBezTo>
                    <a:pt x="363" y="296"/>
                    <a:pt x="357" y="331"/>
                    <a:pt x="346" y="368"/>
                  </a:cubicBezTo>
                  <a:cubicBezTo>
                    <a:pt x="351" y="274"/>
                    <a:pt x="351" y="274"/>
                    <a:pt x="351" y="274"/>
                  </a:cubicBezTo>
                  <a:cubicBezTo>
                    <a:pt x="332" y="265"/>
                    <a:pt x="332" y="265"/>
                    <a:pt x="332" y="265"/>
                  </a:cubicBezTo>
                  <a:cubicBezTo>
                    <a:pt x="325" y="244"/>
                    <a:pt x="310" y="223"/>
                    <a:pt x="287" y="203"/>
                  </a:cubicBezTo>
                  <a:cubicBezTo>
                    <a:pt x="221" y="173"/>
                    <a:pt x="221" y="173"/>
                    <a:pt x="221" y="173"/>
                  </a:cubicBezTo>
                  <a:cubicBezTo>
                    <a:pt x="274" y="184"/>
                    <a:pt x="274" y="184"/>
                    <a:pt x="274" y="184"/>
                  </a:cubicBezTo>
                  <a:cubicBezTo>
                    <a:pt x="265" y="161"/>
                    <a:pt x="250" y="135"/>
                    <a:pt x="228" y="107"/>
                  </a:cubicBezTo>
                  <a:cubicBezTo>
                    <a:pt x="250" y="122"/>
                    <a:pt x="271" y="149"/>
                    <a:pt x="289" y="187"/>
                  </a:cubicBezTo>
                  <a:cubicBezTo>
                    <a:pt x="296" y="188"/>
                    <a:pt x="303" y="191"/>
                    <a:pt x="308" y="196"/>
                  </a:cubicBezTo>
                  <a:cubicBezTo>
                    <a:pt x="298" y="104"/>
                    <a:pt x="298" y="104"/>
                    <a:pt x="298" y="104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56" y="113"/>
                    <a:pt x="256" y="113"/>
                    <a:pt x="256" y="113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36" y="9"/>
                    <a:pt x="125" y="21"/>
                    <a:pt x="120" y="36"/>
                  </a:cubicBezTo>
                  <a:cubicBezTo>
                    <a:pt x="108" y="37"/>
                    <a:pt x="100" y="46"/>
                    <a:pt x="96" y="62"/>
                  </a:cubicBezTo>
                  <a:cubicBezTo>
                    <a:pt x="54" y="89"/>
                    <a:pt x="35" y="135"/>
                    <a:pt x="39" y="198"/>
                  </a:cubicBezTo>
                  <a:cubicBezTo>
                    <a:pt x="40" y="205"/>
                    <a:pt x="41" y="211"/>
                    <a:pt x="41" y="218"/>
                  </a:cubicBezTo>
                  <a:cubicBezTo>
                    <a:pt x="43" y="252"/>
                    <a:pt x="41" y="284"/>
                    <a:pt x="36" y="312"/>
                  </a:cubicBezTo>
                  <a:cubicBezTo>
                    <a:pt x="22" y="348"/>
                    <a:pt x="19" y="378"/>
                    <a:pt x="25" y="401"/>
                  </a:cubicBezTo>
                  <a:cubicBezTo>
                    <a:pt x="11" y="410"/>
                    <a:pt x="3" y="421"/>
                    <a:pt x="0" y="435"/>
                  </a:cubicBezTo>
                  <a:cubicBezTo>
                    <a:pt x="233" y="405"/>
                    <a:pt x="233" y="405"/>
                    <a:pt x="233" y="405"/>
                  </a:cubicBezTo>
                  <a:cubicBezTo>
                    <a:pt x="262" y="379"/>
                    <a:pt x="262" y="379"/>
                    <a:pt x="262" y="379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294" y="381"/>
                    <a:pt x="294" y="381"/>
                    <a:pt x="294" y="381"/>
                  </a:cubicBezTo>
                  <a:cubicBezTo>
                    <a:pt x="455" y="423"/>
                    <a:pt x="455" y="423"/>
                    <a:pt x="455" y="423"/>
                  </a:cubicBezTo>
                  <a:cubicBezTo>
                    <a:pt x="509" y="382"/>
                    <a:pt x="509" y="382"/>
                    <a:pt x="509" y="382"/>
                  </a:cubicBezTo>
                  <a:cubicBezTo>
                    <a:pt x="527" y="382"/>
                    <a:pt x="527" y="382"/>
                    <a:pt x="527" y="382"/>
                  </a:cubicBezTo>
                  <a:cubicBezTo>
                    <a:pt x="567" y="327"/>
                    <a:pt x="567" y="327"/>
                    <a:pt x="567" y="327"/>
                  </a:cubicBezTo>
                  <a:cubicBezTo>
                    <a:pt x="549" y="293"/>
                    <a:pt x="538" y="264"/>
                    <a:pt x="533" y="238"/>
                  </a:cubicBezTo>
                  <a:cubicBezTo>
                    <a:pt x="509" y="243"/>
                    <a:pt x="509" y="243"/>
                    <a:pt x="509" y="243"/>
                  </a:cubicBezTo>
                  <a:cubicBezTo>
                    <a:pt x="506" y="243"/>
                    <a:pt x="503" y="243"/>
                    <a:pt x="501" y="244"/>
                  </a:cubicBezTo>
                  <a:cubicBezTo>
                    <a:pt x="498" y="245"/>
                    <a:pt x="496" y="246"/>
                    <a:pt x="494" y="248"/>
                  </a:cubicBezTo>
                  <a:close/>
                  <a:moveTo>
                    <a:pt x="163" y="14"/>
                  </a:moveTo>
                  <a:cubicBezTo>
                    <a:pt x="144" y="18"/>
                    <a:pt x="133" y="27"/>
                    <a:pt x="131" y="42"/>
                  </a:cubicBezTo>
                  <a:cubicBezTo>
                    <a:pt x="118" y="50"/>
                    <a:pt x="110" y="60"/>
                    <a:pt x="106" y="74"/>
                  </a:cubicBezTo>
                  <a:cubicBezTo>
                    <a:pt x="61" y="107"/>
                    <a:pt x="45" y="159"/>
                    <a:pt x="56" y="231"/>
                  </a:cubicBezTo>
                  <a:cubicBezTo>
                    <a:pt x="62" y="272"/>
                    <a:pt x="59" y="311"/>
                    <a:pt x="45" y="349"/>
                  </a:cubicBezTo>
                  <a:cubicBezTo>
                    <a:pt x="36" y="365"/>
                    <a:pt x="36" y="383"/>
                    <a:pt x="45" y="402"/>
                  </a:cubicBezTo>
                  <a:cubicBezTo>
                    <a:pt x="32" y="409"/>
                    <a:pt x="24" y="418"/>
                    <a:pt x="22" y="429"/>
                  </a:cubicBezTo>
                  <a:cubicBezTo>
                    <a:pt x="4" y="431"/>
                    <a:pt x="4" y="431"/>
                    <a:pt x="4" y="431"/>
                  </a:cubicBezTo>
                  <a:cubicBezTo>
                    <a:pt x="8" y="420"/>
                    <a:pt x="15" y="411"/>
                    <a:pt x="27" y="404"/>
                  </a:cubicBezTo>
                  <a:cubicBezTo>
                    <a:pt x="27" y="403"/>
                    <a:pt x="28" y="403"/>
                    <a:pt x="28" y="402"/>
                  </a:cubicBezTo>
                  <a:cubicBezTo>
                    <a:pt x="28" y="402"/>
                    <a:pt x="28" y="401"/>
                    <a:pt x="28" y="400"/>
                  </a:cubicBezTo>
                  <a:cubicBezTo>
                    <a:pt x="22" y="378"/>
                    <a:pt x="25" y="348"/>
                    <a:pt x="38" y="313"/>
                  </a:cubicBezTo>
                  <a:cubicBezTo>
                    <a:pt x="38" y="313"/>
                    <a:pt x="38" y="312"/>
                    <a:pt x="39" y="312"/>
                  </a:cubicBezTo>
                  <a:cubicBezTo>
                    <a:pt x="44" y="284"/>
                    <a:pt x="46" y="253"/>
                    <a:pt x="44" y="217"/>
                  </a:cubicBezTo>
                  <a:cubicBezTo>
                    <a:pt x="44" y="211"/>
                    <a:pt x="43" y="204"/>
                    <a:pt x="42" y="198"/>
                  </a:cubicBezTo>
                  <a:cubicBezTo>
                    <a:pt x="42" y="197"/>
                    <a:pt x="42" y="197"/>
                    <a:pt x="42" y="197"/>
                  </a:cubicBezTo>
                  <a:cubicBezTo>
                    <a:pt x="38" y="136"/>
                    <a:pt x="57" y="92"/>
                    <a:pt x="98" y="65"/>
                  </a:cubicBezTo>
                  <a:cubicBezTo>
                    <a:pt x="98" y="65"/>
                    <a:pt x="99" y="64"/>
                    <a:pt x="99" y="63"/>
                  </a:cubicBezTo>
                  <a:cubicBezTo>
                    <a:pt x="102" y="49"/>
                    <a:pt x="109" y="40"/>
                    <a:pt x="120" y="39"/>
                  </a:cubicBezTo>
                  <a:cubicBezTo>
                    <a:pt x="121" y="39"/>
                    <a:pt x="121" y="38"/>
                    <a:pt x="122" y="38"/>
                  </a:cubicBezTo>
                  <a:cubicBezTo>
                    <a:pt x="122" y="38"/>
                    <a:pt x="122" y="37"/>
                    <a:pt x="123" y="37"/>
                  </a:cubicBezTo>
                  <a:cubicBezTo>
                    <a:pt x="127" y="23"/>
                    <a:pt x="138" y="12"/>
                    <a:pt x="154" y="4"/>
                  </a:cubicBezTo>
                  <a:cubicBezTo>
                    <a:pt x="163" y="14"/>
                    <a:pt x="163" y="14"/>
                    <a:pt x="163" y="1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2" name="Freeform 299"/>
            <p:cNvSpPr>
              <a:spLocks/>
            </p:cNvSpPr>
            <p:nvPr/>
          </p:nvSpPr>
          <p:spPr bwMode="auto">
            <a:xfrm>
              <a:off x="5480149" y="3040931"/>
              <a:ext cx="153591" cy="411956"/>
            </a:xfrm>
            <a:custGeom>
              <a:avLst/>
              <a:gdLst>
                <a:gd name="T0" fmla="*/ 127 w 159"/>
                <a:gd name="T1" fmla="*/ 38 h 427"/>
                <a:gd name="T2" fmla="*/ 159 w 159"/>
                <a:gd name="T3" fmla="*/ 10 h 427"/>
                <a:gd name="T4" fmla="*/ 150 w 159"/>
                <a:gd name="T5" fmla="*/ 0 h 427"/>
                <a:gd name="T6" fmla="*/ 119 w 159"/>
                <a:gd name="T7" fmla="*/ 33 h 427"/>
                <a:gd name="T8" fmla="*/ 118 w 159"/>
                <a:gd name="T9" fmla="*/ 34 h 427"/>
                <a:gd name="T10" fmla="*/ 116 w 159"/>
                <a:gd name="T11" fmla="*/ 35 h 427"/>
                <a:gd name="T12" fmla="*/ 95 w 159"/>
                <a:gd name="T13" fmla="*/ 59 h 427"/>
                <a:gd name="T14" fmla="*/ 94 w 159"/>
                <a:gd name="T15" fmla="*/ 61 h 427"/>
                <a:gd name="T16" fmla="*/ 38 w 159"/>
                <a:gd name="T17" fmla="*/ 193 h 427"/>
                <a:gd name="T18" fmla="*/ 38 w 159"/>
                <a:gd name="T19" fmla="*/ 194 h 427"/>
                <a:gd name="T20" fmla="*/ 40 w 159"/>
                <a:gd name="T21" fmla="*/ 213 h 427"/>
                <a:gd name="T22" fmla="*/ 35 w 159"/>
                <a:gd name="T23" fmla="*/ 308 h 427"/>
                <a:gd name="T24" fmla="*/ 34 w 159"/>
                <a:gd name="T25" fmla="*/ 309 h 427"/>
                <a:gd name="T26" fmla="*/ 24 w 159"/>
                <a:gd name="T27" fmla="*/ 396 h 427"/>
                <a:gd name="T28" fmla="*/ 24 w 159"/>
                <a:gd name="T29" fmla="*/ 398 h 427"/>
                <a:gd name="T30" fmla="*/ 23 w 159"/>
                <a:gd name="T31" fmla="*/ 400 h 427"/>
                <a:gd name="T32" fmla="*/ 0 w 159"/>
                <a:gd name="T33" fmla="*/ 427 h 427"/>
                <a:gd name="T34" fmla="*/ 18 w 159"/>
                <a:gd name="T35" fmla="*/ 425 h 427"/>
                <a:gd name="T36" fmla="*/ 41 w 159"/>
                <a:gd name="T37" fmla="*/ 398 h 427"/>
                <a:gd name="T38" fmla="*/ 41 w 159"/>
                <a:gd name="T39" fmla="*/ 345 h 427"/>
                <a:gd name="T40" fmla="*/ 52 w 159"/>
                <a:gd name="T41" fmla="*/ 227 h 427"/>
                <a:gd name="T42" fmla="*/ 102 w 159"/>
                <a:gd name="T43" fmla="*/ 70 h 427"/>
                <a:gd name="T44" fmla="*/ 127 w 159"/>
                <a:gd name="T45" fmla="*/ 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9" h="427">
                  <a:moveTo>
                    <a:pt x="127" y="38"/>
                  </a:moveTo>
                  <a:cubicBezTo>
                    <a:pt x="129" y="23"/>
                    <a:pt x="140" y="14"/>
                    <a:pt x="159" y="1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34" y="8"/>
                    <a:pt x="123" y="19"/>
                    <a:pt x="119" y="33"/>
                  </a:cubicBezTo>
                  <a:cubicBezTo>
                    <a:pt x="118" y="33"/>
                    <a:pt x="118" y="34"/>
                    <a:pt x="118" y="34"/>
                  </a:cubicBezTo>
                  <a:cubicBezTo>
                    <a:pt x="117" y="34"/>
                    <a:pt x="117" y="35"/>
                    <a:pt x="116" y="35"/>
                  </a:cubicBezTo>
                  <a:cubicBezTo>
                    <a:pt x="105" y="36"/>
                    <a:pt x="98" y="45"/>
                    <a:pt x="95" y="59"/>
                  </a:cubicBezTo>
                  <a:cubicBezTo>
                    <a:pt x="95" y="60"/>
                    <a:pt x="94" y="61"/>
                    <a:pt x="94" y="61"/>
                  </a:cubicBezTo>
                  <a:cubicBezTo>
                    <a:pt x="53" y="88"/>
                    <a:pt x="34" y="132"/>
                    <a:pt x="38" y="193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9" y="200"/>
                    <a:pt x="40" y="207"/>
                    <a:pt x="40" y="213"/>
                  </a:cubicBezTo>
                  <a:cubicBezTo>
                    <a:pt x="42" y="249"/>
                    <a:pt x="40" y="280"/>
                    <a:pt x="35" y="308"/>
                  </a:cubicBezTo>
                  <a:cubicBezTo>
                    <a:pt x="34" y="308"/>
                    <a:pt x="34" y="309"/>
                    <a:pt x="34" y="309"/>
                  </a:cubicBezTo>
                  <a:cubicBezTo>
                    <a:pt x="21" y="344"/>
                    <a:pt x="18" y="374"/>
                    <a:pt x="24" y="396"/>
                  </a:cubicBezTo>
                  <a:cubicBezTo>
                    <a:pt x="24" y="397"/>
                    <a:pt x="24" y="398"/>
                    <a:pt x="24" y="398"/>
                  </a:cubicBezTo>
                  <a:cubicBezTo>
                    <a:pt x="24" y="399"/>
                    <a:pt x="23" y="399"/>
                    <a:pt x="23" y="400"/>
                  </a:cubicBezTo>
                  <a:cubicBezTo>
                    <a:pt x="11" y="407"/>
                    <a:pt x="4" y="416"/>
                    <a:pt x="0" y="427"/>
                  </a:cubicBezTo>
                  <a:cubicBezTo>
                    <a:pt x="18" y="425"/>
                    <a:pt x="18" y="425"/>
                    <a:pt x="18" y="425"/>
                  </a:cubicBezTo>
                  <a:cubicBezTo>
                    <a:pt x="20" y="414"/>
                    <a:pt x="28" y="405"/>
                    <a:pt x="41" y="398"/>
                  </a:cubicBezTo>
                  <a:cubicBezTo>
                    <a:pt x="32" y="379"/>
                    <a:pt x="32" y="361"/>
                    <a:pt x="41" y="345"/>
                  </a:cubicBezTo>
                  <a:cubicBezTo>
                    <a:pt x="55" y="307"/>
                    <a:pt x="58" y="268"/>
                    <a:pt x="52" y="227"/>
                  </a:cubicBezTo>
                  <a:cubicBezTo>
                    <a:pt x="41" y="155"/>
                    <a:pt x="57" y="103"/>
                    <a:pt x="102" y="70"/>
                  </a:cubicBezTo>
                  <a:cubicBezTo>
                    <a:pt x="106" y="56"/>
                    <a:pt x="114" y="46"/>
                    <a:pt x="127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3" name="Freeform 300"/>
            <p:cNvSpPr>
              <a:spLocks/>
            </p:cNvSpPr>
            <p:nvPr/>
          </p:nvSpPr>
          <p:spPr bwMode="auto">
            <a:xfrm>
              <a:off x="5846862" y="3118322"/>
              <a:ext cx="96441" cy="190500"/>
            </a:xfrm>
            <a:custGeom>
              <a:avLst/>
              <a:gdLst>
                <a:gd name="T0" fmla="*/ 100 w 100"/>
                <a:gd name="T1" fmla="*/ 161 h 198"/>
                <a:gd name="T2" fmla="*/ 86 w 100"/>
                <a:gd name="T3" fmla="*/ 151 h 198"/>
                <a:gd name="T4" fmla="*/ 57 w 100"/>
                <a:gd name="T5" fmla="*/ 143 h 198"/>
                <a:gd name="T6" fmla="*/ 39 w 100"/>
                <a:gd name="T7" fmla="*/ 109 h 198"/>
                <a:gd name="T8" fmla="*/ 29 w 100"/>
                <a:gd name="T9" fmla="*/ 158 h 198"/>
                <a:gd name="T10" fmla="*/ 21 w 100"/>
                <a:gd name="T11" fmla="*/ 43 h 198"/>
                <a:gd name="T12" fmla="*/ 0 w 100"/>
                <a:gd name="T13" fmla="*/ 0 h 198"/>
                <a:gd name="T14" fmla="*/ 4 w 100"/>
                <a:gd name="T15" fmla="*/ 183 h 198"/>
                <a:gd name="T16" fmla="*/ 13 w 100"/>
                <a:gd name="T17" fmla="*/ 198 h 198"/>
                <a:gd name="T18" fmla="*/ 92 w 100"/>
                <a:gd name="T19" fmla="*/ 171 h 198"/>
                <a:gd name="T20" fmla="*/ 100 w 100"/>
                <a:gd name="T21" fmla="*/ 16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198">
                  <a:moveTo>
                    <a:pt x="100" y="161"/>
                  </a:moveTo>
                  <a:cubicBezTo>
                    <a:pt x="94" y="158"/>
                    <a:pt x="89" y="155"/>
                    <a:pt x="86" y="151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3" y="130"/>
                    <a:pt x="47" y="119"/>
                    <a:pt x="39" y="109"/>
                  </a:cubicBezTo>
                  <a:cubicBezTo>
                    <a:pt x="38" y="126"/>
                    <a:pt x="35" y="142"/>
                    <a:pt x="29" y="158"/>
                  </a:cubicBezTo>
                  <a:cubicBezTo>
                    <a:pt x="36" y="125"/>
                    <a:pt x="33" y="87"/>
                    <a:pt x="21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50"/>
                    <a:pt x="14" y="111"/>
                    <a:pt x="4" y="183"/>
                  </a:cubicBezTo>
                  <a:cubicBezTo>
                    <a:pt x="8" y="187"/>
                    <a:pt x="11" y="191"/>
                    <a:pt x="13" y="198"/>
                  </a:cubicBezTo>
                  <a:cubicBezTo>
                    <a:pt x="92" y="171"/>
                    <a:pt x="92" y="171"/>
                    <a:pt x="92" y="171"/>
                  </a:cubicBezTo>
                  <a:cubicBezTo>
                    <a:pt x="100" y="161"/>
                    <a:pt x="100" y="161"/>
                    <a:pt x="100" y="16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4" name="Freeform 301"/>
            <p:cNvSpPr>
              <a:spLocks/>
            </p:cNvSpPr>
            <p:nvPr/>
          </p:nvSpPr>
          <p:spPr bwMode="auto">
            <a:xfrm>
              <a:off x="5958780" y="3245719"/>
              <a:ext cx="22622" cy="21431"/>
            </a:xfrm>
            <a:custGeom>
              <a:avLst/>
              <a:gdLst>
                <a:gd name="T0" fmla="*/ 1 w 24"/>
                <a:gd name="T1" fmla="*/ 22 h 22"/>
                <a:gd name="T2" fmla="*/ 24 w 24"/>
                <a:gd name="T3" fmla="*/ 18 h 22"/>
                <a:gd name="T4" fmla="*/ 1 w 24"/>
                <a:gd name="T5" fmla="*/ 0 h 22"/>
                <a:gd name="T6" fmla="*/ 1 w 24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">
                  <a:moveTo>
                    <a:pt x="1" y="22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0" y="14"/>
                    <a:pt x="1" y="22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5" name="Freeform 302"/>
            <p:cNvSpPr>
              <a:spLocks/>
            </p:cNvSpPr>
            <p:nvPr/>
          </p:nvSpPr>
          <p:spPr bwMode="auto">
            <a:xfrm>
              <a:off x="5958780" y="3212381"/>
              <a:ext cx="22622" cy="51197"/>
            </a:xfrm>
            <a:custGeom>
              <a:avLst/>
              <a:gdLst>
                <a:gd name="T0" fmla="*/ 0 w 23"/>
                <a:gd name="T1" fmla="*/ 34 h 52"/>
                <a:gd name="T2" fmla="*/ 23 w 23"/>
                <a:gd name="T3" fmla="*/ 52 h 52"/>
                <a:gd name="T4" fmla="*/ 9 w 23"/>
                <a:gd name="T5" fmla="*/ 28 h 52"/>
                <a:gd name="T6" fmla="*/ 4 w 23"/>
                <a:gd name="T7" fmla="*/ 0 h 52"/>
                <a:gd name="T8" fmla="*/ 0 w 23"/>
                <a:gd name="T9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0" y="34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18"/>
                    <a:pt x="5" y="9"/>
                    <a:pt x="4" y="0"/>
                  </a:cubicBezTo>
                  <a:cubicBezTo>
                    <a:pt x="2" y="9"/>
                    <a:pt x="0" y="20"/>
                    <a:pt x="0" y="34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6" name="Freeform 303"/>
            <p:cNvSpPr>
              <a:spLocks noEditPoints="1"/>
            </p:cNvSpPr>
            <p:nvPr/>
          </p:nvSpPr>
          <p:spPr bwMode="auto">
            <a:xfrm>
              <a:off x="5475387" y="3217144"/>
              <a:ext cx="644128" cy="246459"/>
            </a:xfrm>
            <a:custGeom>
              <a:avLst/>
              <a:gdLst>
                <a:gd name="T0" fmla="*/ 541 w 668"/>
                <a:gd name="T1" fmla="*/ 49 h 255"/>
                <a:gd name="T2" fmla="*/ 534 w 668"/>
                <a:gd name="T3" fmla="*/ 51 h 255"/>
                <a:gd name="T4" fmla="*/ 568 w 668"/>
                <a:gd name="T5" fmla="*/ 140 h 255"/>
                <a:gd name="T6" fmla="*/ 528 w 668"/>
                <a:gd name="T7" fmla="*/ 195 h 255"/>
                <a:gd name="T8" fmla="*/ 510 w 668"/>
                <a:gd name="T9" fmla="*/ 195 h 255"/>
                <a:gd name="T10" fmla="*/ 456 w 668"/>
                <a:gd name="T11" fmla="*/ 236 h 255"/>
                <a:gd name="T12" fmla="*/ 295 w 668"/>
                <a:gd name="T13" fmla="*/ 194 h 255"/>
                <a:gd name="T14" fmla="*/ 113 w 668"/>
                <a:gd name="T15" fmla="*/ 98 h 255"/>
                <a:gd name="T16" fmla="*/ 263 w 668"/>
                <a:gd name="T17" fmla="*/ 192 h 255"/>
                <a:gd name="T18" fmla="*/ 234 w 668"/>
                <a:gd name="T19" fmla="*/ 218 h 255"/>
                <a:gd name="T20" fmla="*/ 1 w 668"/>
                <a:gd name="T21" fmla="*/ 248 h 255"/>
                <a:gd name="T22" fmla="*/ 0 w 668"/>
                <a:gd name="T23" fmla="*/ 255 h 255"/>
                <a:gd name="T24" fmla="*/ 244 w 668"/>
                <a:gd name="T25" fmla="*/ 255 h 255"/>
                <a:gd name="T26" fmla="*/ 348 w 668"/>
                <a:gd name="T27" fmla="*/ 231 h 255"/>
                <a:gd name="T28" fmla="*/ 466 w 668"/>
                <a:gd name="T29" fmla="*/ 243 h 255"/>
                <a:gd name="T30" fmla="*/ 518 w 668"/>
                <a:gd name="T31" fmla="*/ 206 h 255"/>
                <a:gd name="T32" fmla="*/ 530 w 668"/>
                <a:gd name="T33" fmla="*/ 206 h 255"/>
                <a:gd name="T34" fmla="*/ 534 w 668"/>
                <a:gd name="T35" fmla="*/ 202 h 255"/>
                <a:gd name="T36" fmla="*/ 567 w 668"/>
                <a:gd name="T37" fmla="*/ 198 h 255"/>
                <a:gd name="T38" fmla="*/ 564 w 668"/>
                <a:gd name="T39" fmla="*/ 185 h 255"/>
                <a:gd name="T40" fmla="*/ 569 w 668"/>
                <a:gd name="T41" fmla="*/ 184 h 255"/>
                <a:gd name="T42" fmla="*/ 574 w 668"/>
                <a:gd name="T43" fmla="*/ 183 h 255"/>
                <a:gd name="T44" fmla="*/ 583 w 668"/>
                <a:gd name="T45" fmla="*/ 181 h 255"/>
                <a:gd name="T46" fmla="*/ 588 w 668"/>
                <a:gd name="T47" fmla="*/ 180 h 255"/>
                <a:gd name="T48" fmla="*/ 610 w 668"/>
                <a:gd name="T49" fmla="*/ 174 h 255"/>
                <a:gd name="T50" fmla="*/ 612 w 668"/>
                <a:gd name="T51" fmla="*/ 173 h 255"/>
                <a:gd name="T52" fmla="*/ 612 w 668"/>
                <a:gd name="T53" fmla="*/ 173 h 255"/>
                <a:gd name="T54" fmla="*/ 612 w 668"/>
                <a:gd name="T55" fmla="*/ 173 h 255"/>
                <a:gd name="T56" fmla="*/ 612 w 668"/>
                <a:gd name="T57" fmla="*/ 173 h 255"/>
                <a:gd name="T58" fmla="*/ 613 w 668"/>
                <a:gd name="T59" fmla="*/ 173 h 255"/>
                <a:gd name="T60" fmla="*/ 625 w 668"/>
                <a:gd name="T61" fmla="*/ 169 h 255"/>
                <a:gd name="T62" fmla="*/ 637 w 668"/>
                <a:gd name="T63" fmla="*/ 121 h 255"/>
                <a:gd name="T64" fmla="*/ 637 w 668"/>
                <a:gd name="T65" fmla="*/ 118 h 255"/>
                <a:gd name="T66" fmla="*/ 636 w 668"/>
                <a:gd name="T67" fmla="*/ 118 h 255"/>
                <a:gd name="T68" fmla="*/ 637 w 668"/>
                <a:gd name="T69" fmla="*/ 118 h 255"/>
                <a:gd name="T70" fmla="*/ 668 w 668"/>
                <a:gd name="T71" fmla="*/ 103 h 255"/>
                <a:gd name="T72" fmla="*/ 649 w 668"/>
                <a:gd name="T73" fmla="*/ 82 h 255"/>
                <a:gd name="T74" fmla="*/ 620 w 668"/>
                <a:gd name="T75" fmla="*/ 0 h 255"/>
                <a:gd name="T76" fmla="*/ 609 w 668"/>
                <a:gd name="T77" fmla="*/ 8 h 255"/>
                <a:gd name="T78" fmla="*/ 633 w 668"/>
                <a:gd name="T79" fmla="*/ 99 h 255"/>
                <a:gd name="T80" fmla="*/ 589 w 668"/>
                <a:gd name="T81" fmla="*/ 134 h 255"/>
                <a:gd name="T82" fmla="*/ 549 w 668"/>
                <a:gd name="T83" fmla="*/ 47 h 255"/>
                <a:gd name="T84" fmla="*/ 541 w 668"/>
                <a:gd name="T85" fmla="*/ 49 h 255"/>
                <a:gd name="T86" fmla="*/ 561 w 668"/>
                <a:gd name="T87" fmla="*/ 194 h 255"/>
                <a:gd name="T88" fmla="*/ 536 w 668"/>
                <a:gd name="T89" fmla="*/ 200 h 255"/>
                <a:gd name="T90" fmla="*/ 595 w 668"/>
                <a:gd name="T91" fmla="*/ 141 h 255"/>
                <a:gd name="T92" fmla="*/ 619 w 668"/>
                <a:gd name="T93" fmla="*/ 131 h 255"/>
                <a:gd name="T94" fmla="*/ 614 w 668"/>
                <a:gd name="T95" fmla="*/ 168 h 255"/>
                <a:gd name="T96" fmla="*/ 561 w 668"/>
                <a:gd name="T97" fmla="*/ 182 h 255"/>
                <a:gd name="T98" fmla="*/ 561 w 668"/>
                <a:gd name="T99" fmla="*/ 19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8" h="255">
                  <a:moveTo>
                    <a:pt x="541" y="49"/>
                  </a:moveTo>
                  <a:cubicBezTo>
                    <a:pt x="534" y="51"/>
                    <a:pt x="534" y="51"/>
                    <a:pt x="534" y="51"/>
                  </a:cubicBezTo>
                  <a:cubicBezTo>
                    <a:pt x="539" y="77"/>
                    <a:pt x="550" y="106"/>
                    <a:pt x="568" y="140"/>
                  </a:cubicBezTo>
                  <a:cubicBezTo>
                    <a:pt x="528" y="195"/>
                    <a:pt x="528" y="195"/>
                    <a:pt x="528" y="195"/>
                  </a:cubicBezTo>
                  <a:cubicBezTo>
                    <a:pt x="510" y="195"/>
                    <a:pt x="510" y="195"/>
                    <a:pt x="510" y="195"/>
                  </a:cubicBezTo>
                  <a:cubicBezTo>
                    <a:pt x="456" y="236"/>
                    <a:pt x="456" y="236"/>
                    <a:pt x="456" y="236"/>
                  </a:cubicBezTo>
                  <a:cubicBezTo>
                    <a:pt x="295" y="194"/>
                    <a:pt x="295" y="194"/>
                    <a:pt x="295" y="194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263" y="192"/>
                    <a:pt x="263" y="192"/>
                    <a:pt x="263" y="192"/>
                  </a:cubicBezTo>
                  <a:cubicBezTo>
                    <a:pt x="234" y="218"/>
                    <a:pt x="234" y="218"/>
                    <a:pt x="234" y="21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50"/>
                    <a:pt x="0" y="253"/>
                    <a:pt x="0" y="255"/>
                  </a:cubicBezTo>
                  <a:cubicBezTo>
                    <a:pt x="244" y="255"/>
                    <a:pt x="244" y="255"/>
                    <a:pt x="244" y="255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87" y="243"/>
                    <a:pt x="426" y="247"/>
                    <a:pt x="466" y="243"/>
                  </a:cubicBezTo>
                  <a:cubicBezTo>
                    <a:pt x="518" y="206"/>
                    <a:pt x="518" y="206"/>
                    <a:pt x="518" y="206"/>
                  </a:cubicBezTo>
                  <a:cubicBezTo>
                    <a:pt x="530" y="206"/>
                    <a:pt x="530" y="206"/>
                    <a:pt x="530" y="206"/>
                  </a:cubicBezTo>
                  <a:cubicBezTo>
                    <a:pt x="534" y="202"/>
                    <a:pt x="534" y="202"/>
                    <a:pt x="534" y="202"/>
                  </a:cubicBezTo>
                  <a:cubicBezTo>
                    <a:pt x="567" y="198"/>
                    <a:pt x="567" y="198"/>
                    <a:pt x="567" y="198"/>
                  </a:cubicBezTo>
                  <a:cubicBezTo>
                    <a:pt x="564" y="185"/>
                    <a:pt x="564" y="185"/>
                    <a:pt x="564" y="185"/>
                  </a:cubicBezTo>
                  <a:cubicBezTo>
                    <a:pt x="566" y="185"/>
                    <a:pt x="567" y="184"/>
                    <a:pt x="569" y="184"/>
                  </a:cubicBezTo>
                  <a:cubicBezTo>
                    <a:pt x="571" y="184"/>
                    <a:pt x="573" y="183"/>
                    <a:pt x="574" y="183"/>
                  </a:cubicBezTo>
                  <a:cubicBezTo>
                    <a:pt x="577" y="182"/>
                    <a:pt x="580" y="182"/>
                    <a:pt x="583" y="181"/>
                  </a:cubicBezTo>
                  <a:cubicBezTo>
                    <a:pt x="585" y="181"/>
                    <a:pt x="587" y="180"/>
                    <a:pt x="588" y="180"/>
                  </a:cubicBezTo>
                  <a:cubicBezTo>
                    <a:pt x="596" y="178"/>
                    <a:pt x="603" y="176"/>
                    <a:pt x="610" y="174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2" y="173"/>
                    <a:pt x="612" y="173"/>
                    <a:pt x="612" y="173"/>
                  </a:cubicBezTo>
                  <a:cubicBezTo>
                    <a:pt x="613" y="173"/>
                    <a:pt x="613" y="173"/>
                    <a:pt x="613" y="173"/>
                  </a:cubicBezTo>
                  <a:cubicBezTo>
                    <a:pt x="617" y="172"/>
                    <a:pt x="621" y="171"/>
                    <a:pt x="625" y="169"/>
                  </a:cubicBezTo>
                  <a:cubicBezTo>
                    <a:pt x="624" y="145"/>
                    <a:pt x="628" y="128"/>
                    <a:pt x="637" y="121"/>
                  </a:cubicBezTo>
                  <a:cubicBezTo>
                    <a:pt x="637" y="118"/>
                    <a:pt x="637" y="118"/>
                    <a:pt x="637" y="118"/>
                  </a:cubicBezTo>
                  <a:cubicBezTo>
                    <a:pt x="636" y="118"/>
                    <a:pt x="636" y="118"/>
                    <a:pt x="636" y="118"/>
                  </a:cubicBezTo>
                  <a:cubicBezTo>
                    <a:pt x="637" y="118"/>
                    <a:pt x="637" y="118"/>
                    <a:pt x="637" y="118"/>
                  </a:cubicBezTo>
                  <a:cubicBezTo>
                    <a:pt x="650" y="114"/>
                    <a:pt x="660" y="109"/>
                    <a:pt x="668" y="103"/>
                  </a:cubicBezTo>
                  <a:cubicBezTo>
                    <a:pt x="660" y="96"/>
                    <a:pt x="654" y="89"/>
                    <a:pt x="649" y="82"/>
                  </a:cubicBezTo>
                  <a:cubicBezTo>
                    <a:pt x="631" y="59"/>
                    <a:pt x="622" y="32"/>
                    <a:pt x="620" y="0"/>
                  </a:cubicBezTo>
                  <a:cubicBezTo>
                    <a:pt x="609" y="8"/>
                    <a:pt x="609" y="8"/>
                    <a:pt x="609" y="8"/>
                  </a:cubicBezTo>
                  <a:cubicBezTo>
                    <a:pt x="633" y="99"/>
                    <a:pt x="633" y="99"/>
                    <a:pt x="633" y="99"/>
                  </a:cubicBezTo>
                  <a:cubicBezTo>
                    <a:pt x="589" y="134"/>
                    <a:pt x="589" y="134"/>
                    <a:pt x="589" y="134"/>
                  </a:cubicBezTo>
                  <a:cubicBezTo>
                    <a:pt x="569" y="109"/>
                    <a:pt x="556" y="80"/>
                    <a:pt x="549" y="47"/>
                  </a:cubicBezTo>
                  <a:cubicBezTo>
                    <a:pt x="541" y="49"/>
                    <a:pt x="541" y="49"/>
                    <a:pt x="541" y="49"/>
                  </a:cubicBezTo>
                  <a:close/>
                  <a:moveTo>
                    <a:pt x="561" y="194"/>
                  </a:moveTo>
                  <a:cubicBezTo>
                    <a:pt x="536" y="200"/>
                    <a:pt x="536" y="200"/>
                    <a:pt x="536" y="200"/>
                  </a:cubicBezTo>
                  <a:cubicBezTo>
                    <a:pt x="595" y="141"/>
                    <a:pt x="595" y="141"/>
                    <a:pt x="595" y="141"/>
                  </a:cubicBezTo>
                  <a:cubicBezTo>
                    <a:pt x="603" y="140"/>
                    <a:pt x="611" y="136"/>
                    <a:pt x="619" y="131"/>
                  </a:cubicBezTo>
                  <a:cubicBezTo>
                    <a:pt x="614" y="168"/>
                    <a:pt x="614" y="168"/>
                    <a:pt x="614" y="168"/>
                  </a:cubicBezTo>
                  <a:cubicBezTo>
                    <a:pt x="561" y="182"/>
                    <a:pt x="561" y="182"/>
                    <a:pt x="561" y="182"/>
                  </a:cubicBezTo>
                  <a:cubicBezTo>
                    <a:pt x="561" y="194"/>
                    <a:pt x="561" y="194"/>
                    <a:pt x="561" y="194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7" name="Freeform 304"/>
            <p:cNvSpPr>
              <a:spLocks/>
            </p:cNvSpPr>
            <p:nvPr/>
          </p:nvSpPr>
          <p:spPr bwMode="auto">
            <a:xfrm>
              <a:off x="5992118" y="3344540"/>
              <a:ext cx="79772" cy="65484"/>
            </a:xfrm>
            <a:custGeom>
              <a:avLst/>
              <a:gdLst>
                <a:gd name="T0" fmla="*/ 0 w 83"/>
                <a:gd name="T1" fmla="*/ 69 h 69"/>
                <a:gd name="T2" fmla="*/ 25 w 83"/>
                <a:gd name="T3" fmla="*/ 63 h 69"/>
                <a:gd name="T4" fmla="*/ 25 w 83"/>
                <a:gd name="T5" fmla="*/ 51 h 69"/>
                <a:gd name="T6" fmla="*/ 78 w 83"/>
                <a:gd name="T7" fmla="*/ 37 h 69"/>
                <a:gd name="T8" fmla="*/ 83 w 83"/>
                <a:gd name="T9" fmla="*/ 0 h 69"/>
                <a:gd name="T10" fmla="*/ 59 w 83"/>
                <a:gd name="T11" fmla="*/ 10 h 69"/>
                <a:gd name="T12" fmla="*/ 0 w 83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69">
                  <a:moveTo>
                    <a:pt x="0" y="69"/>
                  </a:moveTo>
                  <a:cubicBezTo>
                    <a:pt x="25" y="63"/>
                    <a:pt x="25" y="63"/>
                    <a:pt x="25" y="63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5"/>
                    <a:pt x="67" y="9"/>
                    <a:pt x="59" y="10"/>
                  </a:cubicBezTo>
                  <a:cubicBezTo>
                    <a:pt x="0" y="69"/>
                    <a:pt x="0" y="69"/>
                    <a:pt x="0" y="6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8" name="Freeform 305"/>
            <p:cNvSpPr>
              <a:spLocks/>
            </p:cNvSpPr>
            <p:nvPr/>
          </p:nvSpPr>
          <p:spPr bwMode="auto">
            <a:xfrm>
              <a:off x="6005215" y="3211190"/>
              <a:ext cx="46434" cy="40481"/>
            </a:xfrm>
            <a:custGeom>
              <a:avLst/>
              <a:gdLst>
                <a:gd name="T0" fmla="*/ 16 w 48"/>
                <a:gd name="T1" fmla="*/ 0 h 42"/>
                <a:gd name="T2" fmla="*/ 0 w 48"/>
                <a:gd name="T3" fmla="*/ 42 h 42"/>
                <a:gd name="T4" fmla="*/ 48 w 48"/>
                <a:gd name="T5" fmla="*/ 0 h 42"/>
                <a:gd name="T6" fmla="*/ 16 w 48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2">
                  <a:moveTo>
                    <a:pt x="16" y="0"/>
                  </a:moveTo>
                  <a:cubicBezTo>
                    <a:pt x="11" y="16"/>
                    <a:pt x="6" y="30"/>
                    <a:pt x="0" y="4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9" name="Freeform 306"/>
            <p:cNvSpPr>
              <a:spLocks/>
            </p:cNvSpPr>
            <p:nvPr/>
          </p:nvSpPr>
          <p:spPr bwMode="auto">
            <a:xfrm>
              <a:off x="5788521" y="3057600"/>
              <a:ext cx="58341" cy="235744"/>
            </a:xfrm>
            <a:custGeom>
              <a:avLst/>
              <a:gdLst>
                <a:gd name="T0" fmla="*/ 40 w 60"/>
                <a:gd name="T1" fmla="*/ 241 h 244"/>
                <a:gd name="T2" fmla="*/ 60 w 60"/>
                <a:gd name="T3" fmla="*/ 244 h 244"/>
                <a:gd name="T4" fmla="*/ 54 w 60"/>
                <a:gd name="T5" fmla="*/ 87 h 244"/>
                <a:gd name="T6" fmla="*/ 8 w 60"/>
                <a:gd name="T7" fmla="*/ 0 h 244"/>
                <a:gd name="T8" fmla="*/ 0 w 60"/>
                <a:gd name="T9" fmla="*/ 46 h 244"/>
                <a:gd name="T10" fmla="*/ 4 w 60"/>
                <a:gd name="T11" fmla="*/ 69 h 244"/>
                <a:gd name="T12" fmla="*/ 40 w 60"/>
                <a:gd name="T13" fmla="*/ 24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44">
                  <a:moveTo>
                    <a:pt x="40" y="241"/>
                  </a:moveTo>
                  <a:cubicBezTo>
                    <a:pt x="48" y="240"/>
                    <a:pt x="55" y="241"/>
                    <a:pt x="60" y="244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0" y="55"/>
                    <a:pt x="35" y="26"/>
                    <a:pt x="8" y="0"/>
                  </a:cubicBezTo>
                  <a:cubicBezTo>
                    <a:pt x="12" y="19"/>
                    <a:pt x="9" y="34"/>
                    <a:pt x="0" y="46"/>
                  </a:cubicBezTo>
                  <a:cubicBezTo>
                    <a:pt x="2" y="54"/>
                    <a:pt x="4" y="62"/>
                    <a:pt x="4" y="69"/>
                  </a:cubicBezTo>
                  <a:cubicBezTo>
                    <a:pt x="26" y="143"/>
                    <a:pt x="38" y="201"/>
                    <a:pt x="40" y="24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0" name="Freeform 307"/>
            <p:cNvSpPr>
              <a:spLocks/>
            </p:cNvSpPr>
            <p:nvPr/>
          </p:nvSpPr>
          <p:spPr bwMode="auto">
            <a:xfrm>
              <a:off x="6019502" y="3395737"/>
              <a:ext cx="220266" cy="50006"/>
            </a:xfrm>
            <a:custGeom>
              <a:avLst/>
              <a:gdLst>
                <a:gd name="T0" fmla="*/ 5 w 229"/>
                <a:gd name="T1" fmla="*/ 0 h 53"/>
                <a:gd name="T2" fmla="*/ 0 w 229"/>
                <a:gd name="T3" fmla="*/ 1 h 53"/>
                <a:gd name="T4" fmla="*/ 3 w 229"/>
                <a:gd name="T5" fmla="*/ 14 h 53"/>
                <a:gd name="T6" fmla="*/ 12 w 229"/>
                <a:gd name="T7" fmla="*/ 53 h 53"/>
                <a:gd name="T8" fmla="*/ 179 w 229"/>
                <a:gd name="T9" fmla="*/ 28 h 53"/>
                <a:gd name="T10" fmla="*/ 229 w 229"/>
                <a:gd name="T11" fmla="*/ 12 h 53"/>
                <a:gd name="T12" fmla="*/ 211 w 229"/>
                <a:gd name="T13" fmla="*/ 16 h 53"/>
                <a:gd name="T14" fmla="*/ 22 w 229"/>
                <a:gd name="T15" fmla="*/ 43 h 53"/>
                <a:gd name="T16" fmla="*/ 5 w 229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53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8" y="47"/>
                    <a:pt x="123" y="39"/>
                    <a:pt x="179" y="28"/>
                  </a:cubicBezTo>
                  <a:cubicBezTo>
                    <a:pt x="197" y="24"/>
                    <a:pt x="213" y="19"/>
                    <a:pt x="229" y="12"/>
                  </a:cubicBezTo>
                  <a:cubicBezTo>
                    <a:pt x="223" y="14"/>
                    <a:pt x="217" y="15"/>
                    <a:pt x="211" y="16"/>
                  </a:cubicBezTo>
                  <a:cubicBezTo>
                    <a:pt x="148" y="31"/>
                    <a:pt x="85" y="40"/>
                    <a:pt x="22" y="43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1" name="Freeform 308"/>
            <p:cNvSpPr>
              <a:spLocks/>
            </p:cNvSpPr>
            <p:nvPr/>
          </p:nvSpPr>
          <p:spPr bwMode="auto">
            <a:xfrm>
              <a:off x="6005215" y="3225478"/>
              <a:ext cx="80963" cy="121444"/>
            </a:xfrm>
            <a:custGeom>
              <a:avLst/>
              <a:gdLst>
                <a:gd name="T0" fmla="*/ 0 w 84"/>
                <a:gd name="T1" fmla="*/ 39 h 126"/>
                <a:gd name="T2" fmla="*/ 40 w 84"/>
                <a:gd name="T3" fmla="*/ 126 h 126"/>
                <a:gd name="T4" fmla="*/ 84 w 84"/>
                <a:gd name="T5" fmla="*/ 91 h 126"/>
                <a:gd name="T6" fmla="*/ 60 w 84"/>
                <a:gd name="T7" fmla="*/ 0 h 126"/>
                <a:gd name="T8" fmla="*/ 0 w 84"/>
                <a:gd name="T9" fmla="*/ 3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26">
                  <a:moveTo>
                    <a:pt x="0" y="39"/>
                  </a:moveTo>
                  <a:cubicBezTo>
                    <a:pt x="7" y="72"/>
                    <a:pt x="20" y="101"/>
                    <a:pt x="40" y="126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39"/>
                    <a:pt x="0" y="39"/>
                    <a:pt x="0" y="3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2" name="Freeform 309"/>
            <p:cNvSpPr>
              <a:spLocks/>
            </p:cNvSpPr>
            <p:nvPr/>
          </p:nvSpPr>
          <p:spPr bwMode="auto">
            <a:xfrm>
              <a:off x="6279059" y="3186187"/>
              <a:ext cx="0" cy="119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3" name="Freeform 310"/>
            <p:cNvSpPr>
              <a:spLocks/>
            </p:cNvSpPr>
            <p:nvPr/>
          </p:nvSpPr>
          <p:spPr bwMode="auto">
            <a:xfrm>
              <a:off x="6186190" y="3146897"/>
              <a:ext cx="78581" cy="46434"/>
            </a:xfrm>
            <a:custGeom>
              <a:avLst/>
              <a:gdLst>
                <a:gd name="T0" fmla="*/ 42 w 82"/>
                <a:gd name="T1" fmla="*/ 26 h 48"/>
                <a:gd name="T2" fmla="*/ 68 w 82"/>
                <a:gd name="T3" fmla="*/ 16 h 48"/>
                <a:gd name="T4" fmla="*/ 79 w 82"/>
                <a:gd name="T5" fmla="*/ 0 h 48"/>
                <a:gd name="T6" fmla="*/ 12 w 82"/>
                <a:gd name="T7" fmla="*/ 25 h 48"/>
                <a:gd name="T8" fmla="*/ 0 w 82"/>
                <a:gd name="T9" fmla="*/ 48 h 48"/>
                <a:gd name="T10" fmla="*/ 31 w 82"/>
                <a:gd name="T11" fmla="*/ 32 h 48"/>
                <a:gd name="T12" fmla="*/ 42 w 82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8">
                  <a:moveTo>
                    <a:pt x="42" y="26"/>
                  </a:moveTo>
                  <a:cubicBezTo>
                    <a:pt x="49" y="23"/>
                    <a:pt x="57" y="19"/>
                    <a:pt x="68" y="16"/>
                  </a:cubicBezTo>
                  <a:cubicBezTo>
                    <a:pt x="78" y="13"/>
                    <a:pt x="82" y="7"/>
                    <a:pt x="79" y="0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4" y="30"/>
                    <a:pt x="37" y="28"/>
                    <a:pt x="42" y="2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4" name="Freeform 311"/>
            <p:cNvSpPr>
              <a:spLocks/>
            </p:cNvSpPr>
            <p:nvPr/>
          </p:nvSpPr>
          <p:spPr bwMode="auto">
            <a:xfrm>
              <a:off x="6186190" y="3171900"/>
              <a:ext cx="44053" cy="21431"/>
            </a:xfrm>
            <a:custGeom>
              <a:avLst/>
              <a:gdLst>
                <a:gd name="T0" fmla="*/ 46 w 46"/>
                <a:gd name="T1" fmla="*/ 7 h 22"/>
                <a:gd name="T2" fmla="*/ 42 w 46"/>
                <a:gd name="T3" fmla="*/ 0 h 22"/>
                <a:gd name="T4" fmla="*/ 31 w 46"/>
                <a:gd name="T5" fmla="*/ 6 h 22"/>
                <a:gd name="T6" fmla="*/ 0 w 46"/>
                <a:gd name="T7" fmla="*/ 22 h 22"/>
                <a:gd name="T8" fmla="*/ 46 w 46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46" y="7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7" y="2"/>
                    <a:pt x="34" y="4"/>
                    <a:pt x="31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5" name="Freeform 312"/>
            <p:cNvSpPr>
              <a:spLocks/>
            </p:cNvSpPr>
            <p:nvPr/>
          </p:nvSpPr>
          <p:spPr bwMode="auto">
            <a:xfrm>
              <a:off x="6204049" y="3194522"/>
              <a:ext cx="86916" cy="44053"/>
            </a:xfrm>
            <a:custGeom>
              <a:avLst/>
              <a:gdLst>
                <a:gd name="T0" fmla="*/ 56 w 90"/>
                <a:gd name="T1" fmla="*/ 25 h 46"/>
                <a:gd name="T2" fmla="*/ 77 w 90"/>
                <a:gd name="T3" fmla="*/ 15 h 46"/>
                <a:gd name="T4" fmla="*/ 89 w 90"/>
                <a:gd name="T5" fmla="*/ 0 h 46"/>
                <a:gd name="T6" fmla="*/ 0 w 90"/>
                <a:gd name="T7" fmla="*/ 46 h 46"/>
                <a:gd name="T8" fmla="*/ 35 w 90"/>
                <a:gd name="T9" fmla="*/ 35 h 46"/>
                <a:gd name="T10" fmla="*/ 56 w 90"/>
                <a:gd name="T1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6">
                  <a:moveTo>
                    <a:pt x="56" y="2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86" y="12"/>
                    <a:pt x="90" y="7"/>
                    <a:pt x="89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56" y="25"/>
                    <a:pt x="56" y="25"/>
                    <a:pt x="56" y="2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6" name="Freeform 313"/>
            <p:cNvSpPr>
              <a:spLocks/>
            </p:cNvSpPr>
            <p:nvPr/>
          </p:nvSpPr>
          <p:spPr bwMode="auto">
            <a:xfrm>
              <a:off x="6274296" y="3186187"/>
              <a:ext cx="4763" cy="1191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5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7" name="Freeform 314"/>
            <p:cNvSpPr>
              <a:spLocks/>
            </p:cNvSpPr>
            <p:nvPr/>
          </p:nvSpPr>
          <p:spPr bwMode="auto">
            <a:xfrm>
              <a:off x="6089749" y="3243337"/>
              <a:ext cx="154781" cy="89297"/>
            </a:xfrm>
            <a:custGeom>
              <a:avLst/>
              <a:gdLst>
                <a:gd name="T0" fmla="*/ 160 w 160"/>
                <a:gd name="T1" fmla="*/ 0 h 92"/>
                <a:gd name="T2" fmla="*/ 140 w 160"/>
                <a:gd name="T3" fmla="*/ 9 h 92"/>
                <a:gd name="T4" fmla="*/ 58 w 160"/>
                <a:gd name="T5" fmla="*/ 33 h 92"/>
                <a:gd name="T6" fmla="*/ 12 w 160"/>
                <a:gd name="T7" fmla="*/ 55 h 92"/>
                <a:gd name="T8" fmla="*/ 31 w 160"/>
                <a:gd name="T9" fmla="*/ 76 h 92"/>
                <a:gd name="T10" fmla="*/ 0 w 160"/>
                <a:gd name="T11" fmla="*/ 91 h 92"/>
                <a:gd name="T12" fmla="*/ 0 w 160"/>
                <a:gd name="T13" fmla="*/ 91 h 92"/>
                <a:gd name="T14" fmla="*/ 4 w 160"/>
                <a:gd name="T15" fmla="*/ 92 h 92"/>
                <a:gd name="T16" fmla="*/ 34 w 160"/>
                <a:gd name="T17" fmla="*/ 82 h 92"/>
                <a:gd name="T18" fmla="*/ 60 w 160"/>
                <a:gd name="T19" fmla="*/ 84 h 92"/>
                <a:gd name="T20" fmla="*/ 75 w 160"/>
                <a:gd name="T21" fmla="*/ 82 h 92"/>
                <a:gd name="T22" fmla="*/ 160 w 160"/>
                <a:gd name="T2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92">
                  <a:moveTo>
                    <a:pt x="160" y="0"/>
                  </a:moveTo>
                  <a:cubicBezTo>
                    <a:pt x="140" y="9"/>
                    <a:pt x="140" y="9"/>
                    <a:pt x="140" y="9"/>
                  </a:cubicBezTo>
                  <a:cubicBezTo>
                    <a:pt x="112" y="26"/>
                    <a:pt x="85" y="34"/>
                    <a:pt x="58" y="33"/>
                  </a:cubicBezTo>
                  <a:cubicBezTo>
                    <a:pt x="40" y="34"/>
                    <a:pt x="24" y="41"/>
                    <a:pt x="12" y="55"/>
                  </a:cubicBezTo>
                  <a:cubicBezTo>
                    <a:pt x="17" y="62"/>
                    <a:pt x="23" y="69"/>
                    <a:pt x="31" y="76"/>
                  </a:cubicBezTo>
                  <a:cubicBezTo>
                    <a:pt x="23" y="82"/>
                    <a:pt x="13" y="87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41" y="84"/>
                    <a:pt x="50" y="84"/>
                    <a:pt x="60" y="84"/>
                  </a:cubicBezTo>
                  <a:cubicBezTo>
                    <a:pt x="64" y="84"/>
                    <a:pt x="70" y="83"/>
                    <a:pt x="75" y="82"/>
                  </a:cubicBezTo>
                  <a:cubicBezTo>
                    <a:pt x="101" y="55"/>
                    <a:pt x="130" y="28"/>
                    <a:pt x="160" y="0"/>
                  </a:cubicBezTo>
                  <a:close/>
                </a:path>
              </a:pathLst>
            </a:custGeom>
            <a:solidFill>
              <a:srgbClr val="9F8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8" name="Freeform 315"/>
            <p:cNvSpPr>
              <a:spLocks/>
            </p:cNvSpPr>
            <p:nvPr/>
          </p:nvSpPr>
          <p:spPr bwMode="auto">
            <a:xfrm>
              <a:off x="6073080" y="3217144"/>
              <a:ext cx="192881" cy="79772"/>
            </a:xfrm>
            <a:custGeom>
              <a:avLst/>
              <a:gdLst>
                <a:gd name="T0" fmla="*/ 157 w 200"/>
                <a:gd name="T1" fmla="*/ 36 h 82"/>
                <a:gd name="T2" fmla="*/ 177 w 200"/>
                <a:gd name="T3" fmla="*/ 27 h 82"/>
                <a:gd name="T4" fmla="*/ 180 w 200"/>
                <a:gd name="T5" fmla="*/ 26 h 82"/>
                <a:gd name="T6" fmla="*/ 199 w 200"/>
                <a:gd name="T7" fmla="*/ 10 h 82"/>
                <a:gd name="T8" fmla="*/ 200 w 200"/>
                <a:gd name="T9" fmla="*/ 5 h 82"/>
                <a:gd name="T10" fmla="*/ 95 w 200"/>
                <a:gd name="T11" fmla="*/ 44 h 82"/>
                <a:gd name="T12" fmla="*/ 31 w 200"/>
                <a:gd name="T13" fmla="*/ 64 h 82"/>
                <a:gd name="T14" fmla="*/ 0 w 200"/>
                <a:gd name="T15" fmla="*/ 0 h 82"/>
                <a:gd name="T16" fmla="*/ 29 w 200"/>
                <a:gd name="T17" fmla="*/ 82 h 82"/>
                <a:gd name="T18" fmla="*/ 75 w 200"/>
                <a:gd name="T19" fmla="*/ 60 h 82"/>
                <a:gd name="T20" fmla="*/ 157 w 200"/>
                <a:gd name="T21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82">
                  <a:moveTo>
                    <a:pt x="157" y="36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9" y="21"/>
                    <a:pt x="195" y="16"/>
                    <a:pt x="199" y="10"/>
                  </a:cubicBezTo>
                  <a:cubicBezTo>
                    <a:pt x="200" y="8"/>
                    <a:pt x="200" y="7"/>
                    <a:pt x="200" y="5"/>
                  </a:cubicBezTo>
                  <a:cubicBezTo>
                    <a:pt x="166" y="23"/>
                    <a:pt x="131" y="36"/>
                    <a:pt x="95" y="44"/>
                  </a:cubicBezTo>
                  <a:cubicBezTo>
                    <a:pt x="70" y="45"/>
                    <a:pt x="49" y="52"/>
                    <a:pt x="31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2"/>
                    <a:pt x="11" y="59"/>
                    <a:pt x="29" y="82"/>
                  </a:cubicBezTo>
                  <a:cubicBezTo>
                    <a:pt x="41" y="68"/>
                    <a:pt x="57" y="61"/>
                    <a:pt x="75" y="60"/>
                  </a:cubicBezTo>
                  <a:cubicBezTo>
                    <a:pt x="102" y="61"/>
                    <a:pt x="129" y="53"/>
                    <a:pt x="157" y="3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9" name="Freeform 316"/>
            <p:cNvSpPr>
              <a:spLocks/>
            </p:cNvSpPr>
            <p:nvPr/>
          </p:nvSpPr>
          <p:spPr bwMode="auto">
            <a:xfrm>
              <a:off x="6125468" y="3323109"/>
              <a:ext cx="36909" cy="44053"/>
            </a:xfrm>
            <a:custGeom>
              <a:avLst/>
              <a:gdLst>
                <a:gd name="T0" fmla="*/ 38 w 38"/>
                <a:gd name="T1" fmla="*/ 0 h 46"/>
                <a:gd name="T2" fmla="*/ 23 w 38"/>
                <a:gd name="T3" fmla="*/ 2 h 46"/>
                <a:gd name="T4" fmla="*/ 13 w 38"/>
                <a:gd name="T5" fmla="*/ 15 h 46"/>
                <a:gd name="T6" fmla="*/ 0 w 38"/>
                <a:gd name="T7" fmla="*/ 5 h 46"/>
                <a:gd name="T8" fmla="*/ 21 w 38"/>
                <a:gd name="T9" fmla="*/ 31 h 46"/>
                <a:gd name="T10" fmla="*/ 12 w 38"/>
                <a:gd name="T11" fmla="*/ 41 h 46"/>
                <a:gd name="T12" fmla="*/ 31 w 38"/>
                <a:gd name="T13" fmla="*/ 43 h 46"/>
                <a:gd name="T14" fmla="*/ 31 w 38"/>
                <a:gd name="T15" fmla="*/ 29 h 46"/>
                <a:gd name="T16" fmla="*/ 20 w 38"/>
                <a:gd name="T17" fmla="*/ 20 h 46"/>
                <a:gd name="T18" fmla="*/ 38 w 38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46">
                  <a:moveTo>
                    <a:pt x="38" y="0"/>
                  </a:moveTo>
                  <a:cubicBezTo>
                    <a:pt x="33" y="1"/>
                    <a:pt x="27" y="2"/>
                    <a:pt x="2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4" y="37"/>
                    <a:pt x="21" y="41"/>
                    <a:pt x="12" y="41"/>
                  </a:cubicBezTo>
                  <a:cubicBezTo>
                    <a:pt x="16" y="46"/>
                    <a:pt x="23" y="46"/>
                    <a:pt x="31" y="43"/>
                  </a:cubicBezTo>
                  <a:cubicBezTo>
                    <a:pt x="38" y="38"/>
                    <a:pt x="38" y="33"/>
                    <a:pt x="31" y="2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7" y="13"/>
                    <a:pt x="33" y="6"/>
                    <a:pt x="38" y="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0" name="Freeform 317"/>
            <p:cNvSpPr>
              <a:spLocks/>
            </p:cNvSpPr>
            <p:nvPr/>
          </p:nvSpPr>
          <p:spPr bwMode="auto">
            <a:xfrm>
              <a:off x="6076652" y="3333825"/>
              <a:ext cx="54769" cy="46434"/>
            </a:xfrm>
            <a:custGeom>
              <a:avLst/>
              <a:gdLst>
                <a:gd name="T0" fmla="*/ 32 w 56"/>
                <a:gd name="T1" fmla="*/ 5 h 48"/>
                <a:gd name="T2" fmla="*/ 41 w 56"/>
                <a:gd name="T3" fmla="*/ 24 h 48"/>
                <a:gd name="T4" fmla="*/ 8 w 56"/>
                <a:gd name="T5" fmla="*/ 37 h 48"/>
                <a:gd name="T6" fmla="*/ 13 w 56"/>
                <a:gd name="T7" fmla="*/ 0 h 48"/>
                <a:gd name="T8" fmla="*/ 1 w 56"/>
                <a:gd name="T9" fmla="*/ 48 h 48"/>
                <a:gd name="T10" fmla="*/ 56 w 56"/>
                <a:gd name="T11" fmla="*/ 25 h 48"/>
                <a:gd name="T12" fmla="*/ 32 w 56"/>
                <a:gd name="T13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8">
                  <a:moveTo>
                    <a:pt x="32" y="5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25"/>
                    <a:pt x="8" y="13"/>
                    <a:pt x="13" y="0"/>
                  </a:cubicBezTo>
                  <a:cubicBezTo>
                    <a:pt x="4" y="7"/>
                    <a:pt x="0" y="24"/>
                    <a:pt x="1" y="48"/>
                  </a:cubicBezTo>
                  <a:cubicBezTo>
                    <a:pt x="21" y="42"/>
                    <a:pt x="39" y="34"/>
                    <a:pt x="56" y="25"/>
                  </a:cubicBezTo>
                  <a:cubicBezTo>
                    <a:pt x="47" y="19"/>
                    <a:pt x="39" y="13"/>
                    <a:pt x="32" y="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1" name="Freeform 318"/>
            <p:cNvSpPr>
              <a:spLocks/>
            </p:cNvSpPr>
            <p:nvPr/>
          </p:nvSpPr>
          <p:spPr bwMode="auto">
            <a:xfrm>
              <a:off x="6082605" y="3323109"/>
              <a:ext cx="65484" cy="46434"/>
            </a:xfrm>
            <a:custGeom>
              <a:avLst/>
              <a:gdLst>
                <a:gd name="T0" fmla="*/ 35 w 68"/>
                <a:gd name="T1" fmla="*/ 36 h 49"/>
                <a:gd name="T2" fmla="*/ 26 w 68"/>
                <a:gd name="T3" fmla="*/ 17 h 49"/>
                <a:gd name="T4" fmla="*/ 50 w 68"/>
                <a:gd name="T5" fmla="*/ 37 h 49"/>
                <a:gd name="T6" fmla="*/ 53 w 68"/>
                <a:gd name="T7" fmla="*/ 39 h 49"/>
                <a:gd name="T8" fmla="*/ 56 w 68"/>
                <a:gd name="T9" fmla="*/ 41 h 49"/>
                <a:gd name="T10" fmla="*/ 65 w 68"/>
                <a:gd name="T11" fmla="*/ 31 h 49"/>
                <a:gd name="T12" fmla="*/ 44 w 68"/>
                <a:gd name="T13" fmla="*/ 5 h 49"/>
                <a:gd name="T14" fmla="*/ 57 w 68"/>
                <a:gd name="T15" fmla="*/ 15 h 49"/>
                <a:gd name="T16" fmla="*/ 67 w 68"/>
                <a:gd name="T17" fmla="*/ 2 h 49"/>
                <a:gd name="T18" fmla="*/ 41 w 68"/>
                <a:gd name="T19" fmla="*/ 0 h 49"/>
                <a:gd name="T20" fmla="*/ 11 w 68"/>
                <a:gd name="T21" fmla="*/ 10 h 49"/>
                <a:gd name="T22" fmla="*/ 7 w 68"/>
                <a:gd name="T23" fmla="*/ 12 h 49"/>
                <a:gd name="T24" fmla="*/ 2 w 68"/>
                <a:gd name="T25" fmla="*/ 49 h 49"/>
                <a:gd name="T26" fmla="*/ 35 w 68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49">
                  <a:moveTo>
                    <a:pt x="35" y="36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33" y="25"/>
                    <a:pt x="41" y="31"/>
                    <a:pt x="50" y="37"/>
                  </a:cubicBezTo>
                  <a:cubicBezTo>
                    <a:pt x="51" y="37"/>
                    <a:pt x="52" y="38"/>
                    <a:pt x="53" y="39"/>
                  </a:cubicBezTo>
                  <a:cubicBezTo>
                    <a:pt x="54" y="40"/>
                    <a:pt x="55" y="41"/>
                    <a:pt x="56" y="41"/>
                  </a:cubicBezTo>
                  <a:cubicBezTo>
                    <a:pt x="65" y="41"/>
                    <a:pt x="68" y="37"/>
                    <a:pt x="65" y="3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57" y="2"/>
                    <a:pt x="48" y="2"/>
                    <a:pt x="41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2" y="25"/>
                    <a:pt x="0" y="37"/>
                    <a:pt x="2" y="49"/>
                  </a:cubicBezTo>
                  <a:cubicBezTo>
                    <a:pt x="35" y="36"/>
                    <a:pt x="35" y="36"/>
                    <a:pt x="35" y="36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2" name="Freeform 319"/>
            <p:cNvSpPr>
              <a:spLocks/>
            </p:cNvSpPr>
            <p:nvPr/>
          </p:nvSpPr>
          <p:spPr bwMode="auto">
            <a:xfrm>
              <a:off x="6089749" y="3331444"/>
              <a:ext cx="3572" cy="2381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0 w 3"/>
                <a:gd name="T7" fmla="*/ 2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3" name="Freeform 320"/>
            <p:cNvSpPr>
              <a:spLocks/>
            </p:cNvSpPr>
            <p:nvPr/>
          </p:nvSpPr>
          <p:spPr bwMode="auto">
            <a:xfrm>
              <a:off x="6088559" y="3331444"/>
              <a:ext cx="119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4" name="Freeform 321"/>
            <p:cNvSpPr>
              <a:spLocks/>
            </p:cNvSpPr>
            <p:nvPr/>
          </p:nvSpPr>
          <p:spPr bwMode="auto">
            <a:xfrm>
              <a:off x="6152852" y="3138562"/>
              <a:ext cx="41672" cy="28575"/>
            </a:xfrm>
            <a:custGeom>
              <a:avLst/>
              <a:gdLst>
                <a:gd name="T0" fmla="*/ 15 w 43"/>
                <a:gd name="T1" fmla="*/ 14 h 30"/>
                <a:gd name="T2" fmla="*/ 0 w 43"/>
                <a:gd name="T3" fmla="*/ 30 h 30"/>
                <a:gd name="T4" fmla="*/ 30 w 43"/>
                <a:gd name="T5" fmla="*/ 23 h 30"/>
                <a:gd name="T6" fmla="*/ 43 w 43"/>
                <a:gd name="T7" fmla="*/ 0 h 30"/>
                <a:gd name="T8" fmla="*/ 15 w 43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0">
                  <a:moveTo>
                    <a:pt x="15" y="14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0" y="28"/>
                    <a:pt x="20" y="26"/>
                    <a:pt x="30" y="23"/>
                  </a:cubicBezTo>
                  <a:cubicBezTo>
                    <a:pt x="39" y="15"/>
                    <a:pt x="43" y="8"/>
                    <a:pt x="43" y="0"/>
                  </a:cubicBezTo>
                  <a:cubicBezTo>
                    <a:pt x="15" y="14"/>
                    <a:pt x="15" y="14"/>
                    <a:pt x="15" y="1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5" name="Freeform 322"/>
            <p:cNvSpPr>
              <a:spLocks/>
            </p:cNvSpPr>
            <p:nvPr/>
          </p:nvSpPr>
          <p:spPr bwMode="auto">
            <a:xfrm>
              <a:off x="5711130" y="2942109"/>
              <a:ext cx="70247" cy="26194"/>
            </a:xfrm>
            <a:custGeom>
              <a:avLst/>
              <a:gdLst>
                <a:gd name="T0" fmla="*/ 30 w 72"/>
                <a:gd name="T1" fmla="*/ 3 h 28"/>
                <a:gd name="T2" fmla="*/ 0 w 72"/>
                <a:gd name="T3" fmla="*/ 5 h 28"/>
                <a:gd name="T4" fmla="*/ 45 w 72"/>
                <a:gd name="T5" fmla="*/ 28 h 28"/>
                <a:gd name="T6" fmla="*/ 72 w 72"/>
                <a:gd name="T7" fmla="*/ 8 h 28"/>
                <a:gd name="T8" fmla="*/ 49 w 72"/>
                <a:gd name="T9" fmla="*/ 15 h 28"/>
                <a:gd name="T10" fmla="*/ 30 w 72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8">
                  <a:moveTo>
                    <a:pt x="30" y="3"/>
                  </a:moveTo>
                  <a:cubicBezTo>
                    <a:pt x="16" y="1"/>
                    <a:pt x="6" y="2"/>
                    <a:pt x="0" y="5"/>
                  </a:cubicBezTo>
                  <a:cubicBezTo>
                    <a:pt x="19" y="0"/>
                    <a:pt x="35" y="8"/>
                    <a:pt x="45" y="2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6" y="9"/>
                    <a:pt x="39" y="5"/>
                    <a:pt x="30" y="3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6" name="Freeform 323"/>
            <p:cNvSpPr>
              <a:spLocks/>
            </p:cNvSpPr>
            <p:nvPr/>
          </p:nvSpPr>
          <p:spPr bwMode="auto">
            <a:xfrm>
              <a:off x="5636121" y="2946872"/>
              <a:ext cx="75009" cy="79772"/>
            </a:xfrm>
            <a:custGeom>
              <a:avLst/>
              <a:gdLst>
                <a:gd name="T0" fmla="*/ 78 w 78"/>
                <a:gd name="T1" fmla="*/ 0 h 83"/>
                <a:gd name="T2" fmla="*/ 60 w 78"/>
                <a:gd name="T3" fmla="*/ 0 h 83"/>
                <a:gd name="T4" fmla="*/ 0 w 78"/>
                <a:gd name="T5" fmla="*/ 38 h 83"/>
                <a:gd name="T6" fmla="*/ 8 w 78"/>
                <a:gd name="T7" fmla="*/ 54 h 83"/>
                <a:gd name="T8" fmla="*/ 12 w 78"/>
                <a:gd name="T9" fmla="*/ 56 h 83"/>
                <a:gd name="T10" fmla="*/ 37 w 78"/>
                <a:gd name="T11" fmla="*/ 83 h 83"/>
                <a:gd name="T12" fmla="*/ 73 w 78"/>
                <a:gd name="T13" fmla="*/ 24 h 83"/>
                <a:gd name="T14" fmla="*/ 78 w 78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3">
                  <a:moveTo>
                    <a:pt x="78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0" y="49"/>
                    <a:pt x="30" y="62"/>
                    <a:pt x="0" y="38"/>
                  </a:cubicBezTo>
                  <a:cubicBezTo>
                    <a:pt x="1" y="46"/>
                    <a:pt x="4" y="51"/>
                    <a:pt x="8" y="54"/>
                  </a:cubicBezTo>
                  <a:cubicBezTo>
                    <a:pt x="9" y="54"/>
                    <a:pt x="10" y="55"/>
                    <a:pt x="12" y="56"/>
                  </a:cubicBezTo>
                  <a:cubicBezTo>
                    <a:pt x="19" y="66"/>
                    <a:pt x="27" y="75"/>
                    <a:pt x="37" y="83"/>
                  </a:cubicBezTo>
                  <a:cubicBezTo>
                    <a:pt x="56" y="66"/>
                    <a:pt x="67" y="46"/>
                    <a:pt x="73" y="24"/>
                  </a:cubicBezTo>
                  <a:cubicBezTo>
                    <a:pt x="68" y="12"/>
                    <a:pt x="70" y="4"/>
                    <a:pt x="78" y="0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7" name="Freeform 324"/>
            <p:cNvSpPr>
              <a:spLocks/>
            </p:cNvSpPr>
            <p:nvPr/>
          </p:nvSpPr>
          <p:spPr bwMode="auto">
            <a:xfrm>
              <a:off x="5671840" y="2969493"/>
              <a:ext cx="84534" cy="57150"/>
            </a:xfrm>
            <a:custGeom>
              <a:avLst/>
              <a:gdLst>
                <a:gd name="T0" fmla="*/ 62 w 88"/>
                <a:gd name="T1" fmla="*/ 29 h 59"/>
                <a:gd name="T2" fmla="*/ 36 w 88"/>
                <a:gd name="T3" fmla="*/ 0 h 59"/>
                <a:gd name="T4" fmla="*/ 0 w 88"/>
                <a:gd name="T5" fmla="*/ 59 h 59"/>
                <a:gd name="T6" fmla="*/ 41 w 88"/>
                <a:gd name="T7" fmla="*/ 30 h 59"/>
                <a:gd name="T8" fmla="*/ 88 w 88"/>
                <a:gd name="T9" fmla="*/ 43 h 59"/>
                <a:gd name="T10" fmla="*/ 88 w 88"/>
                <a:gd name="T11" fmla="*/ 29 h 59"/>
                <a:gd name="T12" fmla="*/ 62 w 88"/>
                <a:gd name="T13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59">
                  <a:moveTo>
                    <a:pt x="62" y="29"/>
                  </a:moveTo>
                  <a:cubicBezTo>
                    <a:pt x="49" y="25"/>
                    <a:pt x="41" y="15"/>
                    <a:pt x="36" y="0"/>
                  </a:cubicBezTo>
                  <a:cubicBezTo>
                    <a:pt x="30" y="22"/>
                    <a:pt x="19" y="42"/>
                    <a:pt x="0" y="59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51" y="40"/>
                    <a:pt x="67" y="44"/>
                    <a:pt x="88" y="43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4" y="36"/>
                    <a:pt x="75" y="36"/>
                    <a:pt x="62" y="29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8" name="Freeform 325"/>
            <p:cNvSpPr>
              <a:spLocks/>
            </p:cNvSpPr>
            <p:nvPr/>
          </p:nvSpPr>
          <p:spPr bwMode="auto">
            <a:xfrm>
              <a:off x="5631359" y="2999259"/>
              <a:ext cx="135731" cy="135731"/>
            </a:xfrm>
            <a:custGeom>
              <a:avLst/>
              <a:gdLst>
                <a:gd name="T0" fmla="*/ 17 w 141"/>
                <a:gd name="T1" fmla="*/ 2 h 141"/>
                <a:gd name="T2" fmla="*/ 13 w 141"/>
                <a:gd name="T3" fmla="*/ 0 h 141"/>
                <a:gd name="T4" fmla="*/ 6 w 141"/>
                <a:gd name="T5" fmla="*/ 16 h 141"/>
                <a:gd name="T6" fmla="*/ 0 w 141"/>
                <a:gd name="T7" fmla="*/ 33 h 141"/>
                <a:gd name="T8" fmla="*/ 98 w 141"/>
                <a:gd name="T9" fmla="*/ 141 h 141"/>
                <a:gd name="T10" fmla="*/ 123 w 141"/>
                <a:gd name="T11" fmla="*/ 110 h 141"/>
                <a:gd name="T12" fmla="*/ 141 w 141"/>
                <a:gd name="T13" fmla="*/ 79 h 141"/>
                <a:gd name="T14" fmla="*/ 124 w 141"/>
                <a:gd name="T15" fmla="*/ 71 h 141"/>
                <a:gd name="T16" fmla="*/ 70 w 141"/>
                <a:gd name="T17" fmla="*/ 47 h 141"/>
                <a:gd name="T18" fmla="*/ 42 w 141"/>
                <a:gd name="T19" fmla="*/ 29 h 141"/>
                <a:gd name="T20" fmla="*/ 17 w 141"/>
                <a:gd name="T21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41">
                  <a:moveTo>
                    <a:pt x="17" y="2"/>
                  </a:moveTo>
                  <a:cubicBezTo>
                    <a:pt x="15" y="1"/>
                    <a:pt x="14" y="0"/>
                    <a:pt x="13" y="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07" y="131"/>
                    <a:pt x="116" y="121"/>
                    <a:pt x="123" y="110"/>
                  </a:cubicBezTo>
                  <a:cubicBezTo>
                    <a:pt x="130" y="100"/>
                    <a:pt x="136" y="90"/>
                    <a:pt x="141" y="79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0" y="42"/>
                    <a:pt x="51" y="36"/>
                    <a:pt x="42" y="29"/>
                  </a:cubicBezTo>
                  <a:cubicBezTo>
                    <a:pt x="32" y="21"/>
                    <a:pt x="24" y="12"/>
                    <a:pt x="17" y="2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9" name="Freeform 326"/>
            <p:cNvSpPr>
              <a:spLocks/>
            </p:cNvSpPr>
            <p:nvPr/>
          </p:nvSpPr>
          <p:spPr bwMode="auto">
            <a:xfrm>
              <a:off x="5624215" y="3013547"/>
              <a:ext cx="202406" cy="378619"/>
            </a:xfrm>
            <a:custGeom>
              <a:avLst/>
              <a:gdLst>
                <a:gd name="T0" fmla="*/ 0 w 210"/>
                <a:gd name="T1" fmla="*/ 8 h 392"/>
                <a:gd name="T2" fmla="*/ 0 w 210"/>
                <a:gd name="T3" fmla="*/ 24 h 392"/>
                <a:gd name="T4" fmla="*/ 102 w 210"/>
                <a:gd name="T5" fmla="*/ 137 h 392"/>
                <a:gd name="T6" fmla="*/ 132 w 210"/>
                <a:gd name="T7" fmla="*/ 114 h 392"/>
                <a:gd name="T8" fmla="*/ 144 w 210"/>
                <a:gd name="T9" fmla="*/ 128 h 392"/>
                <a:gd name="T10" fmla="*/ 154 w 210"/>
                <a:gd name="T11" fmla="*/ 220 h 392"/>
                <a:gd name="T12" fmla="*/ 135 w 210"/>
                <a:gd name="T13" fmla="*/ 211 h 392"/>
                <a:gd name="T14" fmla="*/ 74 w 210"/>
                <a:gd name="T15" fmla="*/ 131 h 392"/>
                <a:gd name="T16" fmla="*/ 120 w 210"/>
                <a:gd name="T17" fmla="*/ 208 h 392"/>
                <a:gd name="T18" fmla="*/ 67 w 210"/>
                <a:gd name="T19" fmla="*/ 197 h 392"/>
                <a:gd name="T20" fmla="*/ 133 w 210"/>
                <a:gd name="T21" fmla="*/ 227 h 392"/>
                <a:gd name="T22" fmla="*/ 178 w 210"/>
                <a:gd name="T23" fmla="*/ 289 h 392"/>
                <a:gd name="T24" fmla="*/ 197 w 210"/>
                <a:gd name="T25" fmla="*/ 298 h 392"/>
                <a:gd name="T26" fmla="*/ 192 w 210"/>
                <a:gd name="T27" fmla="*/ 392 h 392"/>
                <a:gd name="T28" fmla="*/ 210 w 210"/>
                <a:gd name="T29" fmla="*/ 286 h 392"/>
                <a:gd name="T30" fmla="*/ 188 w 210"/>
                <a:gd name="T31" fmla="*/ 276 h 392"/>
                <a:gd name="T32" fmla="*/ 187 w 210"/>
                <a:gd name="T33" fmla="*/ 271 h 392"/>
                <a:gd name="T34" fmla="*/ 186 w 210"/>
                <a:gd name="T35" fmla="*/ 269 h 392"/>
                <a:gd name="T36" fmla="*/ 169 w 210"/>
                <a:gd name="T37" fmla="*/ 236 h 392"/>
                <a:gd name="T38" fmla="*/ 153 w 210"/>
                <a:gd name="T39" fmla="*/ 121 h 392"/>
                <a:gd name="T40" fmla="*/ 150 w 210"/>
                <a:gd name="T41" fmla="*/ 117 h 392"/>
                <a:gd name="T42" fmla="*/ 130 w 210"/>
                <a:gd name="T43" fmla="*/ 94 h 392"/>
                <a:gd name="T44" fmla="*/ 105 w 210"/>
                <a:gd name="T45" fmla="*/ 125 h 392"/>
                <a:gd name="T46" fmla="*/ 7 w 210"/>
                <a:gd name="T47" fmla="*/ 17 h 392"/>
                <a:gd name="T48" fmla="*/ 13 w 210"/>
                <a:gd name="T49" fmla="*/ 0 h 392"/>
                <a:gd name="T50" fmla="*/ 0 w 210"/>
                <a:gd name="T51" fmla="*/ 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0" h="392">
                  <a:moveTo>
                    <a:pt x="0" y="8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54" y="220"/>
                    <a:pt x="154" y="220"/>
                    <a:pt x="154" y="220"/>
                  </a:cubicBezTo>
                  <a:cubicBezTo>
                    <a:pt x="149" y="215"/>
                    <a:pt x="142" y="212"/>
                    <a:pt x="135" y="211"/>
                  </a:cubicBezTo>
                  <a:cubicBezTo>
                    <a:pt x="117" y="173"/>
                    <a:pt x="96" y="146"/>
                    <a:pt x="74" y="131"/>
                  </a:cubicBezTo>
                  <a:cubicBezTo>
                    <a:pt x="96" y="159"/>
                    <a:pt x="111" y="185"/>
                    <a:pt x="120" y="208"/>
                  </a:cubicBezTo>
                  <a:cubicBezTo>
                    <a:pt x="67" y="197"/>
                    <a:pt x="67" y="197"/>
                    <a:pt x="67" y="197"/>
                  </a:cubicBezTo>
                  <a:cubicBezTo>
                    <a:pt x="133" y="227"/>
                    <a:pt x="133" y="227"/>
                    <a:pt x="133" y="227"/>
                  </a:cubicBezTo>
                  <a:cubicBezTo>
                    <a:pt x="156" y="247"/>
                    <a:pt x="171" y="268"/>
                    <a:pt x="178" y="289"/>
                  </a:cubicBezTo>
                  <a:cubicBezTo>
                    <a:pt x="197" y="298"/>
                    <a:pt x="197" y="298"/>
                    <a:pt x="197" y="298"/>
                  </a:cubicBezTo>
                  <a:cubicBezTo>
                    <a:pt x="192" y="392"/>
                    <a:pt x="192" y="392"/>
                    <a:pt x="192" y="392"/>
                  </a:cubicBezTo>
                  <a:cubicBezTo>
                    <a:pt x="203" y="355"/>
                    <a:pt x="209" y="320"/>
                    <a:pt x="210" y="286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88" y="274"/>
                    <a:pt x="187" y="273"/>
                    <a:pt x="187" y="271"/>
                  </a:cubicBezTo>
                  <a:cubicBezTo>
                    <a:pt x="186" y="270"/>
                    <a:pt x="186" y="269"/>
                    <a:pt x="186" y="269"/>
                  </a:cubicBezTo>
                  <a:cubicBezTo>
                    <a:pt x="181" y="256"/>
                    <a:pt x="175" y="245"/>
                    <a:pt x="169" y="236"/>
                  </a:cubicBezTo>
                  <a:cubicBezTo>
                    <a:pt x="161" y="197"/>
                    <a:pt x="155" y="159"/>
                    <a:pt x="153" y="121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23" y="105"/>
                    <a:pt x="114" y="115"/>
                    <a:pt x="105" y="12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0" name="Freeform 327"/>
            <p:cNvSpPr>
              <a:spLocks/>
            </p:cNvSpPr>
            <p:nvPr/>
          </p:nvSpPr>
          <p:spPr bwMode="auto">
            <a:xfrm>
              <a:off x="5782568" y="3023072"/>
              <a:ext cx="19050" cy="19050"/>
            </a:xfrm>
            <a:custGeom>
              <a:avLst/>
              <a:gdLst>
                <a:gd name="T0" fmla="*/ 20 w 20"/>
                <a:gd name="T1" fmla="*/ 2 h 20"/>
                <a:gd name="T2" fmla="*/ 14 w 20"/>
                <a:gd name="T3" fmla="*/ 0 h 20"/>
                <a:gd name="T4" fmla="*/ 0 w 20"/>
                <a:gd name="T5" fmla="*/ 20 h 20"/>
                <a:gd name="T6" fmla="*/ 20 w 20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"/>
                  </a:moveTo>
                  <a:cubicBezTo>
                    <a:pt x="18" y="2"/>
                    <a:pt x="16" y="1"/>
                    <a:pt x="14" y="0"/>
                  </a:cubicBezTo>
                  <a:cubicBezTo>
                    <a:pt x="7" y="6"/>
                    <a:pt x="3" y="13"/>
                    <a:pt x="0" y="20"/>
                  </a:cubicBezTo>
                  <a:cubicBezTo>
                    <a:pt x="20" y="2"/>
                    <a:pt x="20" y="2"/>
                    <a:pt x="20" y="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1" name="Freeform 328"/>
            <p:cNvSpPr>
              <a:spLocks/>
            </p:cNvSpPr>
            <p:nvPr/>
          </p:nvSpPr>
          <p:spPr bwMode="auto">
            <a:xfrm>
              <a:off x="5767090" y="3067125"/>
              <a:ext cx="59531" cy="222647"/>
            </a:xfrm>
            <a:custGeom>
              <a:avLst/>
              <a:gdLst>
                <a:gd name="T0" fmla="*/ 7 w 62"/>
                <a:gd name="T1" fmla="*/ 0 h 231"/>
                <a:gd name="T2" fmla="*/ 0 w 62"/>
                <a:gd name="T3" fmla="*/ 8 h 231"/>
                <a:gd name="T4" fmla="*/ 15 w 62"/>
                <a:gd name="T5" fmla="*/ 51 h 231"/>
                <a:gd name="T6" fmla="*/ 2 w 62"/>
                <a:gd name="T7" fmla="*/ 62 h 231"/>
                <a:gd name="T8" fmla="*/ 5 w 62"/>
                <a:gd name="T9" fmla="*/ 66 h 231"/>
                <a:gd name="T10" fmla="*/ 20 w 62"/>
                <a:gd name="T11" fmla="*/ 61 h 231"/>
                <a:gd name="T12" fmla="*/ 48 w 62"/>
                <a:gd name="T13" fmla="*/ 203 h 231"/>
                <a:gd name="T14" fmla="*/ 39 w 62"/>
                <a:gd name="T15" fmla="*/ 216 h 231"/>
                <a:gd name="T16" fmla="*/ 40 w 62"/>
                <a:gd name="T17" fmla="*/ 221 h 231"/>
                <a:gd name="T18" fmla="*/ 62 w 62"/>
                <a:gd name="T19" fmla="*/ 231 h 231"/>
                <a:gd name="T20" fmla="*/ 26 w 62"/>
                <a:gd name="T21" fmla="*/ 59 h 231"/>
                <a:gd name="T22" fmla="*/ 22 w 62"/>
                <a:gd name="T23" fmla="*/ 36 h 231"/>
                <a:gd name="T24" fmla="*/ 19 w 62"/>
                <a:gd name="T25" fmla="*/ 28 h 231"/>
                <a:gd name="T26" fmla="*/ 7 w 62"/>
                <a:gd name="T2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231">
                  <a:moveTo>
                    <a:pt x="7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48" y="203"/>
                    <a:pt x="48" y="203"/>
                    <a:pt x="48" y="203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9" y="218"/>
                    <a:pt x="40" y="219"/>
                    <a:pt x="40" y="221"/>
                  </a:cubicBezTo>
                  <a:cubicBezTo>
                    <a:pt x="62" y="231"/>
                    <a:pt x="62" y="231"/>
                    <a:pt x="62" y="231"/>
                  </a:cubicBezTo>
                  <a:cubicBezTo>
                    <a:pt x="60" y="191"/>
                    <a:pt x="48" y="133"/>
                    <a:pt x="26" y="59"/>
                  </a:cubicBezTo>
                  <a:cubicBezTo>
                    <a:pt x="26" y="52"/>
                    <a:pt x="24" y="44"/>
                    <a:pt x="22" y="36"/>
                  </a:cubicBezTo>
                  <a:cubicBezTo>
                    <a:pt x="21" y="33"/>
                    <a:pt x="20" y="31"/>
                    <a:pt x="19" y="28"/>
                  </a:cubicBezTo>
                  <a:cubicBezTo>
                    <a:pt x="16" y="18"/>
                    <a:pt x="12" y="9"/>
                    <a:pt x="7" y="0"/>
                  </a:cubicBezTo>
                  <a:close/>
                </a:path>
              </a:pathLst>
            </a:custGeom>
            <a:solidFill>
              <a:srgbClr val="B1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2" name="Freeform 329"/>
            <p:cNvSpPr>
              <a:spLocks/>
            </p:cNvSpPr>
            <p:nvPr/>
          </p:nvSpPr>
          <p:spPr bwMode="auto">
            <a:xfrm>
              <a:off x="5774234" y="3055219"/>
              <a:ext cx="14288" cy="39291"/>
            </a:xfrm>
            <a:custGeom>
              <a:avLst/>
              <a:gdLst>
                <a:gd name="T0" fmla="*/ 7 w 15"/>
                <a:gd name="T1" fmla="*/ 3 h 40"/>
                <a:gd name="T2" fmla="*/ 0 w 15"/>
                <a:gd name="T3" fmla="*/ 12 h 40"/>
                <a:gd name="T4" fmla="*/ 12 w 15"/>
                <a:gd name="T5" fmla="*/ 40 h 40"/>
                <a:gd name="T6" fmla="*/ 7 w 15"/>
                <a:gd name="T7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0">
                  <a:moveTo>
                    <a:pt x="7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" y="21"/>
                    <a:pt x="9" y="30"/>
                    <a:pt x="12" y="40"/>
                  </a:cubicBezTo>
                  <a:cubicBezTo>
                    <a:pt x="15" y="12"/>
                    <a:pt x="13" y="0"/>
                    <a:pt x="7" y="3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3" name="Freeform 330"/>
            <p:cNvSpPr>
              <a:spLocks/>
            </p:cNvSpPr>
            <p:nvPr/>
          </p:nvSpPr>
          <p:spPr bwMode="auto">
            <a:xfrm>
              <a:off x="5771852" y="3125465"/>
              <a:ext cx="41672" cy="150019"/>
            </a:xfrm>
            <a:custGeom>
              <a:avLst/>
              <a:gdLst>
                <a:gd name="T0" fmla="*/ 15 w 43"/>
                <a:gd name="T1" fmla="*/ 0 h 155"/>
                <a:gd name="T2" fmla="*/ 0 w 43"/>
                <a:gd name="T3" fmla="*/ 5 h 155"/>
                <a:gd name="T4" fmla="*/ 16 w 43"/>
                <a:gd name="T5" fmla="*/ 120 h 155"/>
                <a:gd name="T6" fmla="*/ 33 w 43"/>
                <a:gd name="T7" fmla="*/ 153 h 155"/>
                <a:gd name="T8" fmla="*/ 34 w 43"/>
                <a:gd name="T9" fmla="*/ 155 h 155"/>
                <a:gd name="T10" fmla="*/ 43 w 43"/>
                <a:gd name="T11" fmla="*/ 142 h 155"/>
                <a:gd name="T12" fmla="*/ 15 w 43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55">
                  <a:moveTo>
                    <a:pt x="1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43"/>
                    <a:pt x="8" y="81"/>
                    <a:pt x="16" y="120"/>
                  </a:cubicBezTo>
                  <a:cubicBezTo>
                    <a:pt x="22" y="129"/>
                    <a:pt x="28" y="140"/>
                    <a:pt x="33" y="153"/>
                  </a:cubicBezTo>
                  <a:cubicBezTo>
                    <a:pt x="33" y="153"/>
                    <a:pt x="33" y="154"/>
                    <a:pt x="34" y="155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EC8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4" name="Freeform 331"/>
            <p:cNvSpPr>
              <a:spLocks/>
            </p:cNvSpPr>
            <p:nvPr/>
          </p:nvSpPr>
          <p:spPr bwMode="auto">
            <a:xfrm>
              <a:off x="5750421" y="3075459"/>
              <a:ext cx="30956" cy="51197"/>
            </a:xfrm>
            <a:custGeom>
              <a:avLst/>
              <a:gdLst>
                <a:gd name="T0" fmla="*/ 20 w 33"/>
                <a:gd name="T1" fmla="*/ 54 h 54"/>
                <a:gd name="T2" fmla="*/ 33 w 33"/>
                <a:gd name="T3" fmla="*/ 43 h 54"/>
                <a:gd name="T4" fmla="*/ 18 w 33"/>
                <a:gd name="T5" fmla="*/ 0 h 54"/>
                <a:gd name="T6" fmla="*/ 0 w 33"/>
                <a:gd name="T7" fmla="*/ 31 h 54"/>
                <a:gd name="T8" fmla="*/ 20 w 33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4">
                  <a:moveTo>
                    <a:pt x="20" y="54"/>
                  </a:moveTo>
                  <a:cubicBezTo>
                    <a:pt x="33" y="43"/>
                    <a:pt x="33" y="43"/>
                    <a:pt x="33" y="4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11"/>
                    <a:pt x="7" y="21"/>
                    <a:pt x="0" y="31"/>
                  </a:cubicBezTo>
                  <a:cubicBezTo>
                    <a:pt x="20" y="54"/>
                    <a:pt x="20" y="54"/>
                    <a:pt x="20" y="54"/>
                  </a:cubicBezTo>
                  <a:close/>
                </a:path>
              </a:pathLst>
            </a:custGeom>
            <a:solidFill>
              <a:srgbClr val="EC8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5" name="Freeform 332"/>
            <p:cNvSpPr>
              <a:spLocks/>
            </p:cNvSpPr>
            <p:nvPr/>
          </p:nvSpPr>
          <p:spPr bwMode="auto">
            <a:xfrm>
              <a:off x="5469434" y="3227859"/>
              <a:ext cx="46434" cy="20241"/>
            </a:xfrm>
            <a:custGeom>
              <a:avLst/>
              <a:gdLst>
                <a:gd name="T0" fmla="*/ 48 w 48"/>
                <a:gd name="T1" fmla="*/ 20 h 21"/>
                <a:gd name="T2" fmla="*/ 46 w 48"/>
                <a:gd name="T3" fmla="*/ 0 h 21"/>
                <a:gd name="T4" fmla="*/ 0 w 48"/>
                <a:gd name="T5" fmla="*/ 21 h 21"/>
                <a:gd name="T6" fmla="*/ 48 w 48"/>
                <a:gd name="T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1">
                  <a:moveTo>
                    <a:pt x="48" y="20"/>
                  </a:moveTo>
                  <a:cubicBezTo>
                    <a:pt x="48" y="13"/>
                    <a:pt x="47" y="7"/>
                    <a:pt x="46" y="0"/>
                  </a:cubicBezTo>
                  <a:cubicBezTo>
                    <a:pt x="17" y="4"/>
                    <a:pt x="2" y="11"/>
                    <a:pt x="0" y="21"/>
                  </a:cubicBezTo>
                  <a:cubicBezTo>
                    <a:pt x="14" y="17"/>
                    <a:pt x="30" y="17"/>
                    <a:pt x="48" y="2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6" name="Freeform 333"/>
            <p:cNvSpPr>
              <a:spLocks/>
            </p:cNvSpPr>
            <p:nvPr/>
          </p:nvSpPr>
          <p:spPr bwMode="auto">
            <a:xfrm>
              <a:off x="5378946" y="3244528"/>
              <a:ext cx="138113" cy="219075"/>
            </a:xfrm>
            <a:custGeom>
              <a:avLst/>
              <a:gdLst>
                <a:gd name="T0" fmla="*/ 142 w 144"/>
                <a:gd name="T1" fmla="*/ 3 h 227"/>
                <a:gd name="T2" fmla="*/ 94 w 144"/>
                <a:gd name="T3" fmla="*/ 4 h 227"/>
                <a:gd name="T4" fmla="*/ 4 w 144"/>
                <a:gd name="T5" fmla="*/ 227 h 227"/>
                <a:gd name="T6" fmla="*/ 100 w 144"/>
                <a:gd name="T7" fmla="*/ 227 h 227"/>
                <a:gd name="T8" fmla="*/ 101 w 144"/>
                <a:gd name="T9" fmla="*/ 220 h 227"/>
                <a:gd name="T10" fmla="*/ 126 w 144"/>
                <a:gd name="T11" fmla="*/ 186 h 227"/>
                <a:gd name="T12" fmla="*/ 137 w 144"/>
                <a:gd name="T13" fmla="*/ 97 h 227"/>
                <a:gd name="T14" fmla="*/ 142 w 144"/>
                <a:gd name="T15" fmla="*/ 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27">
                  <a:moveTo>
                    <a:pt x="142" y="3"/>
                  </a:moveTo>
                  <a:cubicBezTo>
                    <a:pt x="124" y="0"/>
                    <a:pt x="108" y="0"/>
                    <a:pt x="94" y="4"/>
                  </a:cubicBezTo>
                  <a:cubicBezTo>
                    <a:pt x="30" y="19"/>
                    <a:pt x="0" y="93"/>
                    <a:pt x="4" y="227"/>
                  </a:cubicBezTo>
                  <a:cubicBezTo>
                    <a:pt x="100" y="227"/>
                    <a:pt x="100" y="227"/>
                    <a:pt x="100" y="227"/>
                  </a:cubicBezTo>
                  <a:cubicBezTo>
                    <a:pt x="100" y="225"/>
                    <a:pt x="101" y="222"/>
                    <a:pt x="101" y="220"/>
                  </a:cubicBezTo>
                  <a:cubicBezTo>
                    <a:pt x="104" y="206"/>
                    <a:pt x="112" y="195"/>
                    <a:pt x="126" y="186"/>
                  </a:cubicBezTo>
                  <a:cubicBezTo>
                    <a:pt x="120" y="163"/>
                    <a:pt x="123" y="133"/>
                    <a:pt x="137" y="97"/>
                  </a:cubicBezTo>
                  <a:cubicBezTo>
                    <a:pt x="142" y="69"/>
                    <a:pt x="144" y="37"/>
                    <a:pt x="14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7" name="Freeform 334"/>
            <p:cNvSpPr>
              <a:spLocks/>
            </p:cNvSpPr>
            <p:nvPr/>
          </p:nvSpPr>
          <p:spPr bwMode="auto">
            <a:xfrm>
              <a:off x="6095702" y="3450506"/>
              <a:ext cx="65484" cy="13097"/>
            </a:xfrm>
            <a:custGeom>
              <a:avLst/>
              <a:gdLst>
                <a:gd name="T0" fmla="*/ 0 w 55"/>
                <a:gd name="T1" fmla="*/ 0 h 11"/>
                <a:gd name="T2" fmla="*/ 0 w 55"/>
                <a:gd name="T3" fmla="*/ 11 h 11"/>
                <a:gd name="T4" fmla="*/ 55 w 55"/>
                <a:gd name="T5" fmla="*/ 11 h 11"/>
                <a:gd name="T6" fmla="*/ 0 w 55"/>
                <a:gd name="T7" fmla="*/ 0 h 11"/>
                <a:gd name="T8" fmla="*/ 0 w 5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">
                  <a:moveTo>
                    <a:pt x="0" y="0"/>
                  </a:moveTo>
                  <a:lnTo>
                    <a:pt x="0" y="11"/>
                  </a:lnTo>
                  <a:lnTo>
                    <a:pt x="55" y="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55210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圆角矩形 79"/>
          <p:cNvSpPr/>
          <p:nvPr/>
        </p:nvSpPr>
        <p:spPr>
          <a:xfrm>
            <a:off x="2070165" y="2463060"/>
            <a:ext cx="2509483" cy="1011024"/>
          </a:xfrm>
          <a:prstGeom prst="roundRect">
            <a:avLst/>
          </a:prstGeom>
          <a:solidFill>
            <a:schemeClr val="bg1">
              <a:alpha val="37000"/>
            </a:schemeClr>
          </a:solidFill>
          <a:ln w="317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7824165" y="4584313"/>
            <a:ext cx="2266214" cy="1196537"/>
          </a:xfrm>
          <a:prstGeom prst="parallelogram">
            <a:avLst>
              <a:gd name="adj" fmla="val 544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7365265" y="4584313"/>
            <a:ext cx="1108158" cy="1196537"/>
          </a:xfrm>
          <a:prstGeom prst="parallelogram">
            <a:avLst>
              <a:gd name="adj" fmla="val 5448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604379" y="4088842"/>
            <a:ext cx="972000" cy="972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18373457" lon="17035655" rev="4800000"/>
            </a:camera>
            <a:lightRig rig="threePt" dir="t">
              <a:rot lat="0" lon="0" rev="13800000"/>
            </a:lightRig>
          </a:scene3d>
          <a:sp3d>
            <a:bevelT w="488950" h="12192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4949343" y="4584313"/>
            <a:ext cx="2266214" cy="1196537"/>
          </a:xfrm>
          <a:prstGeom prst="parallelogram">
            <a:avLst>
              <a:gd name="adj" fmla="val 544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4490443" y="4584313"/>
            <a:ext cx="1108158" cy="1196537"/>
          </a:xfrm>
          <a:prstGeom prst="parallelogram">
            <a:avLst>
              <a:gd name="adj" fmla="val 5448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29557" y="4088842"/>
            <a:ext cx="972000" cy="972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  <a:scene3d>
            <a:camera prst="orthographicFront">
              <a:rot lat="18373457" lon="17035655" rev="4800000"/>
            </a:camera>
            <a:lightRig rig="threePt" dir="t">
              <a:rot lat="0" lon="0" rev="13800000"/>
            </a:lightRig>
          </a:scene3d>
          <a:sp3d>
            <a:bevelT w="488950" h="12192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2074521" y="4584313"/>
            <a:ext cx="2266214" cy="1196537"/>
          </a:xfrm>
          <a:prstGeom prst="parallelogram">
            <a:avLst>
              <a:gd name="adj" fmla="val 544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54735" y="4088842"/>
            <a:ext cx="972000" cy="972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scene3d>
            <a:camera prst="orthographicFront">
              <a:rot lat="18373457" lon="17035655" rev="4800000"/>
            </a:camera>
            <a:lightRig rig="threePt" dir="t">
              <a:rot lat="0" lon="0" rev="13800000"/>
            </a:lightRig>
          </a:scene3d>
          <a:sp3d>
            <a:bevelT w="488950" h="12192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1615621" y="4584313"/>
            <a:ext cx="1108158" cy="1196537"/>
          </a:xfrm>
          <a:prstGeom prst="parallelogram">
            <a:avLst>
              <a:gd name="adj" fmla="val 5448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27"/>
          <p:cNvSpPr>
            <a:spLocks noChangeAspect="1" noEditPoints="1"/>
          </p:cNvSpPr>
          <p:nvPr/>
        </p:nvSpPr>
        <p:spPr bwMode="auto">
          <a:xfrm>
            <a:off x="9237842" y="4697049"/>
            <a:ext cx="391249" cy="396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accent6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 noChangeAspect="1" noEditPoints="1"/>
          </p:cNvSpPr>
          <p:nvPr/>
        </p:nvSpPr>
        <p:spPr bwMode="auto">
          <a:xfrm>
            <a:off x="6085520" y="4706838"/>
            <a:ext cx="682750" cy="396000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accent5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9"/>
          <p:cNvSpPr>
            <a:spLocks noChangeAspect="1" noEditPoints="1"/>
          </p:cNvSpPr>
          <p:nvPr/>
        </p:nvSpPr>
        <p:spPr bwMode="auto">
          <a:xfrm>
            <a:off x="3389568" y="4697049"/>
            <a:ext cx="441158" cy="396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accent3"/>
          </a:solidFill>
          <a:ln w="12700"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321159" y="52010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空心弧 19"/>
          <p:cNvSpPr/>
          <p:nvPr/>
        </p:nvSpPr>
        <p:spPr>
          <a:xfrm>
            <a:off x="4462441" y="4115252"/>
            <a:ext cx="576000" cy="576000"/>
          </a:xfrm>
          <a:prstGeom prst="blockArc">
            <a:avLst>
              <a:gd name="adj1" fmla="val 4"/>
              <a:gd name="adj2" fmla="val 21555189"/>
              <a:gd name="adj3" fmla="val 106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空心弧 20"/>
          <p:cNvSpPr/>
          <p:nvPr/>
        </p:nvSpPr>
        <p:spPr>
          <a:xfrm>
            <a:off x="4462441" y="4115252"/>
            <a:ext cx="576000" cy="576000"/>
          </a:xfrm>
          <a:prstGeom prst="blockArc">
            <a:avLst>
              <a:gd name="adj1" fmla="val 7160119"/>
              <a:gd name="adj2" fmla="val 21555189"/>
              <a:gd name="adj3" fmla="val 1062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58534" y="4214723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65%</a:t>
            </a:r>
            <a:endParaRPr lang="zh-CN" altLang="en-US" dirty="0"/>
          </a:p>
        </p:txBody>
      </p:sp>
      <p:sp>
        <p:nvSpPr>
          <p:cNvPr id="24" name="空心弧 23"/>
          <p:cNvSpPr/>
          <p:nvPr/>
        </p:nvSpPr>
        <p:spPr>
          <a:xfrm>
            <a:off x="7225784" y="4115252"/>
            <a:ext cx="576000" cy="576000"/>
          </a:xfrm>
          <a:prstGeom prst="blockArc">
            <a:avLst>
              <a:gd name="adj1" fmla="val 4"/>
              <a:gd name="adj2" fmla="val 21555189"/>
              <a:gd name="adj3" fmla="val 106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空心弧 24"/>
          <p:cNvSpPr/>
          <p:nvPr/>
        </p:nvSpPr>
        <p:spPr>
          <a:xfrm>
            <a:off x="7225784" y="4115252"/>
            <a:ext cx="576000" cy="576000"/>
          </a:xfrm>
          <a:prstGeom prst="blockArc">
            <a:avLst>
              <a:gd name="adj1" fmla="val 11845492"/>
              <a:gd name="adj2" fmla="val 21555189"/>
              <a:gd name="adj3" fmla="val 1062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21877" y="4214723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47%</a:t>
            </a:r>
            <a:endParaRPr lang="zh-CN" altLang="en-US" dirty="0"/>
          </a:p>
        </p:txBody>
      </p:sp>
      <p:sp>
        <p:nvSpPr>
          <p:cNvPr id="27" name="空心弧 26"/>
          <p:cNvSpPr/>
          <p:nvPr/>
        </p:nvSpPr>
        <p:spPr>
          <a:xfrm>
            <a:off x="10114783" y="4115252"/>
            <a:ext cx="576000" cy="576000"/>
          </a:xfrm>
          <a:prstGeom prst="blockArc">
            <a:avLst>
              <a:gd name="adj1" fmla="val 4"/>
              <a:gd name="adj2" fmla="val 21555189"/>
              <a:gd name="adj3" fmla="val 106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>
            <a:off x="10114783" y="4115252"/>
            <a:ext cx="576000" cy="576000"/>
          </a:xfrm>
          <a:prstGeom prst="blockArc">
            <a:avLst>
              <a:gd name="adj1" fmla="val 2719410"/>
              <a:gd name="adj2" fmla="val 21555189"/>
              <a:gd name="adj3" fmla="val 1062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110876" y="4214723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90%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5159897" y="52010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54985" y="52010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973538" y="2165185"/>
            <a:ext cx="2509483" cy="1011024"/>
          </a:xfrm>
          <a:prstGeom prst="roundRect">
            <a:avLst/>
          </a:prstGeom>
          <a:solidFill>
            <a:schemeClr val="bg1">
              <a:alpha val="37000"/>
            </a:schemeClr>
          </a:solidFill>
          <a:ln w="317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7812251" y="1867310"/>
            <a:ext cx="2509483" cy="1011024"/>
          </a:xfrm>
          <a:prstGeom prst="roundRect">
            <a:avLst/>
          </a:prstGeom>
          <a:solidFill>
            <a:schemeClr val="bg1">
              <a:alpha val="37000"/>
            </a:schemeClr>
          </a:solidFill>
          <a:ln w="317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5625943">
            <a:off x="3757901" y="5212717"/>
            <a:ext cx="1080000" cy="3600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19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5625943">
            <a:off x="6627133" y="5212717"/>
            <a:ext cx="1080000" cy="3600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19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5625943">
            <a:off x="9504609" y="5212717"/>
            <a:ext cx="1080000" cy="3600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19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/>
          <p:cNvSpPr/>
          <p:nvPr/>
        </p:nvSpPr>
        <p:spPr>
          <a:xfrm rot="3186707" flipH="1">
            <a:off x="6917471" y="4859811"/>
            <a:ext cx="282590" cy="1181254"/>
          </a:xfrm>
          <a:custGeom>
            <a:avLst/>
            <a:gdLst>
              <a:gd name="connsiteX0" fmla="*/ 0 w 268777"/>
              <a:gd name="connsiteY0" fmla="*/ 991981 h 991981"/>
              <a:gd name="connsiteX1" fmla="*/ 67194 w 268777"/>
              <a:gd name="connsiteY1" fmla="*/ 0 h 991981"/>
              <a:gd name="connsiteX2" fmla="*/ 268777 w 268777"/>
              <a:gd name="connsiteY2" fmla="*/ 0 h 991981"/>
              <a:gd name="connsiteX3" fmla="*/ 201583 w 268777"/>
              <a:gd name="connsiteY3" fmla="*/ 991981 h 991981"/>
              <a:gd name="connsiteX4" fmla="*/ 0 w 268777"/>
              <a:gd name="connsiteY4" fmla="*/ 991981 h 991981"/>
              <a:gd name="connsiteX0" fmla="*/ 0 w 276216"/>
              <a:gd name="connsiteY0" fmla="*/ 1004212 h 1004212"/>
              <a:gd name="connsiteX1" fmla="*/ 67194 w 276216"/>
              <a:gd name="connsiteY1" fmla="*/ 12231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76216"/>
              <a:gd name="connsiteY0" fmla="*/ 1004212 h 1004212"/>
              <a:gd name="connsiteX1" fmla="*/ 65603 w 276216"/>
              <a:gd name="connsiteY1" fmla="*/ 23396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82590"/>
              <a:gd name="connsiteY0" fmla="*/ 1022288 h 1022288"/>
              <a:gd name="connsiteX1" fmla="*/ 71977 w 282590"/>
              <a:gd name="connsiteY1" fmla="*/ 23396 h 1022288"/>
              <a:gd name="connsiteX2" fmla="*/ 282590 w 282590"/>
              <a:gd name="connsiteY2" fmla="*/ 0 h 1022288"/>
              <a:gd name="connsiteX3" fmla="*/ 207957 w 282590"/>
              <a:gd name="connsiteY3" fmla="*/ 1004212 h 1022288"/>
              <a:gd name="connsiteX4" fmla="*/ 0 w 282590"/>
              <a:gd name="connsiteY4" fmla="*/ 1022288 h 1022288"/>
              <a:gd name="connsiteX0" fmla="*/ 0 w 282590"/>
              <a:gd name="connsiteY0" fmla="*/ 1022288 h 1199855"/>
              <a:gd name="connsiteX1" fmla="*/ 71977 w 282590"/>
              <a:gd name="connsiteY1" fmla="*/ 23396 h 1199855"/>
              <a:gd name="connsiteX2" fmla="*/ 282590 w 282590"/>
              <a:gd name="connsiteY2" fmla="*/ 0 h 1199855"/>
              <a:gd name="connsiteX3" fmla="*/ 195260 w 282590"/>
              <a:gd name="connsiteY3" fmla="*/ 1199855 h 1199855"/>
              <a:gd name="connsiteX4" fmla="*/ 0 w 282590"/>
              <a:gd name="connsiteY4" fmla="*/ 1022288 h 1199855"/>
              <a:gd name="connsiteX0" fmla="*/ 0 w 282590"/>
              <a:gd name="connsiteY0" fmla="*/ 1022288 h 1187102"/>
              <a:gd name="connsiteX1" fmla="*/ 71977 w 282590"/>
              <a:gd name="connsiteY1" fmla="*/ 23396 h 1187102"/>
              <a:gd name="connsiteX2" fmla="*/ 282590 w 282590"/>
              <a:gd name="connsiteY2" fmla="*/ 0 h 1187102"/>
              <a:gd name="connsiteX3" fmla="*/ 172395 w 282590"/>
              <a:gd name="connsiteY3" fmla="*/ 1187102 h 1187102"/>
              <a:gd name="connsiteX4" fmla="*/ 0 w 282590"/>
              <a:gd name="connsiteY4" fmla="*/ 1022288 h 1187102"/>
              <a:gd name="connsiteX0" fmla="*/ 0 w 282590"/>
              <a:gd name="connsiteY0" fmla="*/ 1022288 h 1181254"/>
              <a:gd name="connsiteX1" fmla="*/ 71977 w 282590"/>
              <a:gd name="connsiteY1" fmla="*/ 23396 h 1181254"/>
              <a:gd name="connsiteX2" fmla="*/ 282590 w 282590"/>
              <a:gd name="connsiteY2" fmla="*/ 0 h 1181254"/>
              <a:gd name="connsiteX3" fmla="*/ 171329 w 282590"/>
              <a:gd name="connsiteY3" fmla="*/ 1181254 h 1181254"/>
              <a:gd name="connsiteX4" fmla="*/ 0 w 282590"/>
              <a:gd name="connsiteY4" fmla="*/ 1022288 h 118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90" h="1181254">
                <a:moveTo>
                  <a:pt x="0" y="1022288"/>
                </a:moveTo>
                <a:lnTo>
                  <a:pt x="71977" y="23396"/>
                </a:lnTo>
                <a:lnTo>
                  <a:pt x="282590" y="0"/>
                </a:lnTo>
                <a:lnTo>
                  <a:pt x="171329" y="1181254"/>
                </a:lnTo>
                <a:lnTo>
                  <a:pt x="0" y="1022288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3"/>
          <p:cNvSpPr/>
          <p:nvPr/>
        </p:nvSpPr>
        <p:spPr>
          <a:xfrm rot="3186707" flipH="1">
            <a:off x="4049168" y="4859811"/>
            <a:ext cx="282590" cy="1181254"/>
          </a:xfrm>
          <a:custGeom>
            <a:avLst/>
            <a:gdLst>
              <a:gd name="connsiteX0" fmla="*/ 0 w 268777"/>
              <a:gd name="connsiteY0" fmla="*/ 991981 h 991981"/>
              <a:gd name="connsiteX1" fmla="*/ 67194 w 268777"/>
              <a:gd name="connsiteY1" fmla="*/ 0 h 991981"/>
              <a:gd name="connsiteX2" fmla="*/ 268777 w 268777"/>
              <a:gd name="connsiteY2" fmla="*/ 0 h 991981"/>
              <a:gd name="connsiteX3" fmla="*/ 201583 w 268777"/>
              <a:gd name="connsiteY3" fmla="*/ 991981 h 991981"/>
              <a:gd name="connsiteX4" fmla="*/ 0 w 268777"/>
              <a:gd name="connsiteY4" fmla="*/ 991981 h 991981"/>
              <a:gd name="connsiteX0" fmla="*/ 0 w 276216"/>
              <a:gd name="connsiteY0" fmla="*/ 1004212 h 1004212"/>
              <a:gd name="connsiteX1" fmla="*/ 67194 w 276216"/>
              <a:gd name="connsiteY1" fmla="*/ 12231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76216"/>
              <a:gd name="connsiteY0" fmla="*/ 1004212 h 1004212"/>
              <a:gd name="connsiteX1" fmla="*/ 65603 w 276216"/>
              <a:gd name="connsiteY1" fmla="*/ 23396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82590"/>
              <a:gd name="connsiteY0" fmla="*/ 1022288 h 1022288"/>
              <a:gd name="connsiteX1" fmla="*/ 71977 w 282590"/>
              <a:gd name="connsiteY1" fmla="*/ 23396 h 1022288"/>
              <a:gd name="connsiteX2" fmla="*/ 282590 w 282590"/>
              <a:gd name="connsiteY2" fmla="*/ 0 h 1022288"/>
              <a:gd name="connsiteX3" fmla="*/ 207957 w 282590"/>
              <a:gd name="connsiteY3" fmla="*/ 1004212 h 1022288"/>
              <a:gd name="connsiteX4" fmla="*/ 0 w 282590"/>
              <a:gd name="connsiteY4" fmla="*/ 1022288 h 1022288"/>
              <a:gd name="connsiteX0" fmla="*/ 0 w 282590"/>
              <a:gd name="connsiteY0" fmla="*/ 1022288 h 1199855"/>
              <a:gd name="connsiteX1" fmla="*/ 71977 w 282590"/>
              <a:gd name="connsiteY1" fmla="*/ 23396 h 1199855"/>
              <a:gd name="connsiteX2" fmla="*/ 282590 w 282590"/>
              <a:gd name="connsiteY2" fmla="*/ 0 h 1199855"/>
              <a:gd name="connsiteX3" fmla="*/ 195260 w 282590"/>
              <a:gd name="connsiteY3" fmla="*/ 1199855 h 1199855"/>
              <a:gd name="connsiteX4" fmla="*/ 0 w 282590"/>
              <a:gd name="connsiteY4" fmla="*/ 1022288 h 1199855"/>
              <a:gd name="connsiteX0" fmla="*/ 0 w 282590"/>
              <a:gd name="connsiteY0" fmla="*/ 1022288 h 1187102"/>
              <a:gd name="connsiteX1" fmla="*/ 71977 w 282590"/>
              <a:gd name="connsiteY1" fmla="*/ 23396 h 1187102"/>
              <a:gd name="connsiteX2" fmla="*/ 282590 w 282590"/>
              <a:gd name="connsiteY2" fmla="*/ 0 h 1187102"/>
              <a:gd name="connsiteX3" fmla="*/ 172395 w 282590"/>
              <a:gd name="connsiteY3" fmla="*/ 1187102 h 1187102"/>
              <a:gd name="connsiteX4" fmla="*/ 0 w 282590"/>
              <a:gd name="connsiteY4" fmla="*/ 1022288 h 1187102"/>
              <a:gd name="connsiteX0" fmla="*/ 0 w 282590"/>
              <a:gd name="connsiteY0" fmla="*/ 1022288 h 1181254"/>
              <a:gd name="connsiteX1" fmla="*/ 71977 w 282590"/>
              <a:gd name="connsiteY1" fmla="*/ 23396 h 1181254"/>
              <a:gd name="connsiteX2" fmla="*/ 282590 w 282590"/>
              <a:gd name="connsiteY2" fmla="*/ 0 h 1181254"/>
              <a:gd name="connsiteX3" fmla="*/ 171329 w 282590"/>
              <a:gd name="connsiteY3" fmla="*/ 1181254 h 1181254"/>
              <a:gd name="connsiteX4" fmla="*/ 0 w 282590"/>
              <a:gd name="connsiteY4" fmla="*/ 1022288 h 118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90" h="1181254">
                <a:moveTo>
                  <a:pt x="0" y="1022288"/>
                </a:moveTo>
                <a:lnTo>
                  <a:pt x="71977" y="23396"/>
                </a:lnTo>
                <a:lnTo>
                  <a:pt x="282590" y="0"/>
                </a:lnTo>
                <a:lnTo>
                  <a:pt x="171329" y="1181254"/>
                </a:lnTo>
                <a:lnTo>
                  <a:pt x="0" y="1022288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3"/>
          <p:cNvSpPr/>
          <p:nvPr/>
        </p:nvSpPr>
        <p:spPr>
          <a:xfrm rot="3186707" flipH="1">
            <a:off x="9791870" y="4859812"/>
            <a:ext cx="282590" cy="1181254"/>
          </a:xfrm>
          <a:custGeom>
            <a:avLst/>
            <a:gdLst>
              <a:gd name="connsiteX0" fmla="*/ 0 w 268777"/>
              <a:gd name="connsiteY0" fmla="*/ 991981 h 991981"/>
              <a:gd name="connsiteX1" fmla="*/ 67194 w 268777"/>
              <a:gd name="connsiteY1" fmla="*/ 0 h 991981"/>
              <a:gd name="connsiteX2" fmla="*/ 268777 w 268777"/>
              <a:gd name="connsiteY2" fmla="*/ 0 h 991981"/>
              <a:gd name="connsiteX3" fmla="*/ 201583 w 268777"/>
              <a:gd name="connsiteY3" fmla="*/ 991981 h 991981"/>
              <a:gd name="connsiteX4" fmla="*/ 0 w 268777"/>
              <a:gd name="connsiteY4" fmla="*/ 991981 h 991981"/>
              <a:gd name="connsiteX0" fmla="*/ 0 w 276216"/>
              <a:gd name="connsiteY0" fmla="*/ 1004212 h 1004212"/>
              <a:gd name="connsiteX1" fmla="*/ 67194 w 276216"/>
              <a:gd name="connsiteY1" fmla="*/ 12231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76216"/>
              <a:gd name="connsiteY0" fmla="*/ 1004212 h 1004212"/>
              <a:gd name="connsiteX1" fmla="*/ 65603 w 276216"/>
              <a:gd name="connsiteY1" fmla="*/ 23396 h 1004212"/>
              <a:gd name="connsiteX2" fmla="*/ 276216 w 276216"/>
              <a:gd name="connsiteY2" fmla="*/ 0 h 1004212"/>
              <a:gd name="connsiteX3" fmla="*/ 201583 w 276216"/>
              <a:gd name="connsiteY3" fmla="*/ 1004212 h 1004212"/>
              <a:gd name="connsiteX4" fmla="*/ 0 w 276216"/>
              <a:gd name="connsiteY4" fmla="*/ 1004212 h 1004212"/>
              <a:gd name="connsiteX0" fmla="*/ 0 w 282590"/>
              <a:gd name="connsiteY0" fmla="*/ 1022288 h 1022288"/>
              <a:gd name="connsiteX1" fmla="*/ 71977 w 282590"/>
              <a:gd name="connsiteY1" fmla="*/ 23396 h 1022288"/>
              <a:gd name="connsiteX2" fmla="*/ 282590 w 282590"/>
              <a:gd name="connsiteY2" fmla="*/ 0 h 1022288"/>
              <a:gd name="connsiteX3" fmla="*/ 207957 w 282590"/>
              <a:gd name="connsiteY3" fmla="*/ 1004212 h 1022288"/>
              <a:gd name="connsiteX4" fmla="*/ 0 w 282590"/>
              <a:gd name="connsiteY4" fmla="*/ 1022288 h 1022288"/>
              <a:gd name="connsiteX0" fmla="*/ 0 w 282590"/>
              <a:gd name="connsiteY0" fmla="*/ 1022288 h 1199855"/>
              <a:gd name="connsiteX1" fmla="*/ 71977 w 282590"/>
              <a:gd name="connsiteY1" fmla="*/ 23396 h 1199855"/>
              <a:gd name="connsiteX2" fmla="*/ 282590 w 282590"/>
              <a:gd name="connsiteY2" fmla="*/ 0 h 1199855"/>
              <a:gd name="connsiteX3" fmla="*/ 195260 w 282590"/>
              <a:gd name="connsiteY3" fmla="*/ 1199855 h 1199855"/>
              <a:gd name="connsiteX4" fmla="*/ 0 w 282590"/>
              <a:gd name="connsiteY4" fmla="*/ 1022288 h 1199855"/>
              <a:gd name="connsiteX0" fmla="*/ 0 w 282590"/>
              <a:gd name="connsiteY0" fmla="*/ 1022288 h 1187102"/>
              <a:gd name="connsiteX1" fmla="*/ 71977 w 282590"/>
              <a:gd name="connsiteY1" fmla="*/ 23396 h 1187102"/>
              <a:gd name="connsiteX2" fmla="*/ 282590 w 282590"/>
              <a:gd name="connsiteY2" fmla="*/ 0 h 1187102"/>
              <a:gd name="connsiteX3" fmla="*/ 172395 w 282590"/>
              <a:gd name="connsiteY3" fmla="*/ 1187102 h 1187102"/>
              <a:gd name="connsiteX4" fmla="*/ 0 w 282590"/>
              <a:gd name="connsiteY4" fmla="*/ 1022288 h 1187102"/>
              <a:gd name="connsiteX0" fmla="*/ 0 w 282590"/>
              <a:gd name="connsiteY0" fmla="*/ 1022288 h 1181254"/>
              <a:gd name="connsiteX1" fmla="*/ 71977 w 282590"/>
              <a:gd name="connsiteY1" fmla="*/ 23396 h 1181254"/>
              <a:gd name="connsiteX2" fmla="*/ 282590 w 282590"/>
              <a:gd name="connsiteY2" fmla="*/ 0 h 1181254"/>
              <a:gd name="connsiteX3" fmla="*/ 171329 w 282590"/>
              <a:gd name="connsiteY3" fmla="*/ 1181254 h 1181254"/>
              <a:gd name="connsiteX4" fmla="*/ 0 w 282590"/>
              <a:gd name="connsiteY4" fmla="*/ 1022288 h 118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90" h="1181254">
                <a:moveTo>
                  <a:pt x="0" y="1022288"/>
                </a:moveTo>
                <a:lnTo>
                  <a:pt x="71977" y="23396"/>
                </a:lnTo>
                <a:lnTo>
                  <a:pt x="282590" y="0"/>
                </a:lnTo>
                <a:lnTo>
                  <a:pt x="171329" y="1181254"/>
                </a:lnTo>
                <a:lnTo>
                  <a:pt x="0" y="1022288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664302" y="2566927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128744" y="2597705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4400" dirty="0">
              <a:solidFill>
                <a:schemeClr val="accent3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53716" y="2262123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976593" y="2292901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4400" dirty="0">
              <a:solidFill>
                <a:schemeClr val="accent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418648" y="1957324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41525" y="1988102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6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4400" dirty="0">
              <a:solidFill>
                <a:schemeClr val="accent6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54" name="肘形连接符 53"/>
          <p:cNvCxnSpPr/>
          <p:nvPr/>
        </p:nvCxnSpPr>
        <p:spPr>
          <a:xfrm>
            <a:off x="2655939" y="3473307"/>
            <a:ext cx="1791370" cy="904729"/>
          </a:xfrm>
          <a:prstGeom prst="bentConnector3">
            <a:avLst>
              <a:gd name="adj1" fmla="val -1045"/>
            </a:avLst>
          </a:prstGeom>
          <a:ln w="22225" cap="rnd">
            <a:solidFill>
              <a:schemeClr val="bg2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>
            <a:endCxn id="26" idx="1"/>
          </p:cNvCxnSpPr>
          <p:nvPr/>
        </p:nvCxnSpPr>
        <p:spPr>
          <a:xfrm>
            <a:off x="5585759" y="3130232"/>
            <a:ext cx="1636118" cy="1269157"/>
          </a:xfrm>
          <a:prstGeom prst="bentConnector3">
            <a:avLst>
              <a:gd name="adj1" fmla="val 39"/>
            </a:avLst>
          </a:prstGeom>
          <a:ln w="22225" cap="rnd">
            <a:solidFill>
              <a:schemeClr val="bg2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肘形连接符 70"/>
          <p:cNvCxnSpPr/>
          <p:nvPr/>
        </p:nvCxnSpPr>
        <p:spPr>
          <a:xfrm>
            <a:off x="8316095" y="2894708"/>
            <a:ext cx="1774284" cy="1479136"/>
          </a:xfrm>
          <a:prstGeom prst="bentConnector3">
            <a:avLst>
              <a:gd name="adj1" fmla="val -755"/>
            </a:avLst>
          </a:prstGeom>
          <a:ln w="22225" cap="rnd">
            <a:solidFill>
              <a:schemeClr val="bg2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数据关系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47878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" name="组合 716" hidden="1"/>
          <p:cNvGrpSpPr>
            <a:grpSpLocks noChangeAspect="1"/>
          </p:cNvGrpSpPr>
          <p:nvPr/>
        </p:nvGrpSpPr>
        <p:grpSpPr>
          <a:xfrm>
            <a:off x="8062896" y="4345988"/>
            <a:ext cx="2756368" cy="1872000"/>
            <a:chOff x="4957763" y="3451226"/>
            <a:chExt cx="974725" cy="661987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18" name="Freeform 5"/>
            <p:cNvSpPr>
              <a:spLocks/>
            </p:cNvSpPr>
            <p:nvPr/>
          </p:nvSpPr>
          <p:spPr bwMode="auto">
            <a:xfrm>
              <a:off x="5732463" y="3549651"/>
              <a:ext cx="152400" cy="192087"/>
            </a:xfrm>
            <a:custGeom>
              <a:avLst/>
              <a:gdLst>
                <a:gd name="T0" fmla="*/ 93 w 101"/>
                <a:gd name="T1" fmla="*/ 47 h 128"/>
                <a:gd name="T2" fmla="*/ 96 w 101"/>
                <a:gd name="T3" fmla="*/ 43 h 128"/>
                <a:gd name="T4" fmla="*/ 101 w 101"/>
                <a:gd name="T5" fmla="*/ 32 h 128"/>
                <a:gd name="T6" fmla="*/ 101 w 101"/>
                <a:gd name="T7" fmla="*/ 30 h 128"/>
                <a:gd name="T8" fmla="*/ 75 w 101"/>
                <a:gd name="T9" fmla="*/ 11 h 128"/>
                <a:gd name="T10" fmla="*/ 47 w 101"/>
                <a:gd name="T11" fmla="*/ 0 h 128"/>
                <a:gd name="T12" fmla="*/ 31 w 101"/>
                <a:gd name="T13" fmla="*/ 25 h 128"/>
                <a:gd name="T14" fmla="*/ 22 w 101"/>
                <a:gd name="T15" fmla="*/ 18 h 128"/>
                <a:gd name="T16" fmla="*/ 16 w 101"/>
                <a:gd name="T17" fmla="*/ 26 h 128"/>
                <a:gd name="T18" fmla="*/ 10 w 101"/>
                <a:gd name="T19" fmla="*/ 20 h 128"/>
                <a:gd name="T20" fmla="*/ 5 w 101"/>
                <a:gd name="T21" fmla="*/ 32 h 128"/>
                <a:gd name="T22" fmla="*/ 4 w 101"/>
                <a:gd name="T23" fmla="*/ 24 h 128"/>
                <a:gd name="T24" fmla="*/ 0 w 101"/>
                <a:gd name="T25" fmla="*/ 27 h 128"/>
                <a:gd name="T26" fmla="*/ 5 w 101"/>
                <a:gd name="T27" fmla="*/ 37 h 128"/>
                <a:gd name="T28" fmla="*/ 10 w 101"/>
                <a:gd name="T29" fmla="*/ 25 h 128"/>
                <a:gd name="T30" fmla="*/ 16 w 101"/>
                <a:gd name="T31" fmla="*/ 30 h 128"/>
                <a:gd name="T32" fmla="*/ 16 w 101"/>
                <a:gd name="T33" fmla="*/ 58 h 128"/>
                <a:gd name="T34" fmla="*/ 18 w 101"/>
                <a:gd name="T35" fmla="*/ 57 h 128"/>
                <a:gd name="T36" fmla="*/ 18 w 101"/>
                <a:gd name="T37" fmla="*/ 28 h 128"/>
                <a:gd name="T38" fmla="*/ 23 w 101"/>
                <a:gd name="T39" fmla="*/ 24 h 128"/>
                <a:gd name="T40" fmla="*/ 33 w 101"/>
                <a:gd name="T41" fmla="*/ 29 h 128"/>
                <a:gd name="T42" fmla="*/ 47 w 101"/>
                <a:gd name="T43" fmla="*/ 5 h 128"/>
                <a:gd name="T44" fmla="*/ 89 w 101"/>
                <a:gd name="T45" fmla="*/ 35 h 128"/>
                <a:gd name="T46" fmla="*/ 79 w 101"/>
                <a:gd name="T47" fmla="*/ 59 h 128"/>
                <a:gd name="T48" fmla="*/ 47 w 101"/>
                <a:gd name="T49" fmla="*/ 36 h 128"/>
                <a:gd name="T50" fmla="*/ 81 w 101"/>
                <a:gd name="T51" fmla="*/ 70 h 128"/>
                <a:gd name="T52" fmla="*/ 61 w 101"/>
                <a:gd name="T53" fmla="*/ 128 h 128"/>
                <a:gd name="T54" fmla="*/ 70 w 101"/>
                <a:gd name="T55" fmla="*/ 128 h 128"/>
                <a:gd name="T56" fmla="*/ 88 w 101"/>
                <a:gd name="T57" fmla="*/ 105 h 128"/>
                <a:gd name="T58" fmla="*/ 90 w 101"/>
                <a:gd name="T59" fmla="*/ 71 h 128"/>
                <a:gd name="T60" fmla="*/ 90 w 101"/>
                <a:gd name="T61" fmla="*/ 66 h 128"/>
                <a:gd name="T62" fmla="*/ 89 w 101"/>
                <a:gd name="T63" fmla="*/ 62 h 128"/>
                <a:gd name="T64" fmla="*/ 82 w 101"/>
                <a:gd name="T65" fmla="*/ 58 h 128"/>
                <a:gd name="T66" fmla="*/ 93 w 101"/>
                <a:gd name="T67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28">
                  <a:moveTo>
                    <a:pt x="93" y="47"/>
                  </a:moveTo>
                  <a:cubicBezTo>
                    <a:pt x="94" y="46"/>
                    <a:pt x="95" y="45"/>
                    <a:pt x="96" y="43"/>
                  </a:cubicBezTo>
                  <a:cubicBezTo>
                    <a:pt x="98" y="40"/>
                    <a:pt x="99" y="36"/>
                    <a:pt x="101" y="32"/>
                  </a:cubicBezTo>
                  <a:cubicBezTo>
                    <a:pt x="101" y="32"/>
                    <a:pt x="101" y="31"/>
                    <a:pt x="101" y="3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1" y="26"/>
                    <a:pt x="0" y="2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65" y="14"/>
                    <a:pt x="79" y="24"/>
                    <a:pt x="89" y="35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7" y="120"/>
                    <a:pt x="83" y="112"/>
                    <a:pt x="88" y="105"/>
                  </a:cubicBezTo>
                  <a:cubicBezTo>
                    <a:pt x="91" y="93"/>
                    <a:pt x="91" y="82"/>
                    <a:pt x="90" y="71"/>
                  </a:cubicBezTo>
                  <a:cubicBezTo>
                    <a:pt x="90" y="69"/>
                    <a:pt x="90" y="68"/>
                    <a:pt x="90" y="66"/>
                  </a:cubicBezTo>
                  <a:cubicBezTo>
                    <a:pt x="89" y="65"/>
                    <a:pt x="89" y="63"/>
                    <a:pt x="89" y="62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6" y="55"/>
                    <a:pt x="90" y="51"/>
                    <a:pt x="93" y="47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6"/>
            <p:cNvSpPr>
              <a:spLocks noEditPoints="1"/>
            </p:cNvSpPr>
            <p:nvPr/>
          </p:nvSpPr>
          <p:spPr bwMode="auto">
            <a:xfrm>
              <a:off x="5795963" y="3614738"/>
              <a:ext cx="122238" cy="152400"/>
            </a:xfrm>
            <a:custGeom>
              <a:avLst/>
              <a:gdLst>
                <a:gd name="T0" fmla="*/ 54 w 82"/>
                <a:gd name="T1" fmla="*/ 0 h 101"/>
                <a:gd name="T2" fmla="*/ 51 w 82"/>
                <a:gd name="T3" fmla="*/ 4 h 101"/>
                <a:gd name="T4" fmla="*/ 40 w 82"/>
                <a:gd name="T5" fmla="*/ 15 h 101"/>
                <a:gd name="T6" fmla="*/ 47 w 82"/>
                <a:gd name="T7" fmla="*/ 19 h 101"/>
                <a:gd name="T8" fmla="*/ 59 w 82"/>
                <a:gd name="T9" fmla="*/ 25 h 101"/>
                <a:gd name="T10" fmla="*/ 58 w 82"/>
                <a:gd name="T11" fmla="*/ 29 h 101"/>
                <a:gd name="T12" fmla="*/ 51 w 82"/>
                <a:gd name="T13" fmla="*/ 52 h 101"/>
                <a:gd name="T14" fmla="*/ 46 w 82"/>
                <a:gd name="T15" fmla="*/ 62 h 101"/>
                <a:gd name="T16" fmla="*/ 28 w 82"/>
                <a:gd name="T17" fmla="*/ 85 h 101"/>
                <a:gd name="T18" fmla="*/ 19 w 82"/>
                <a:gd name="T19" fmla="*/ 85 h 101"/>
                <a:gd name="T20" fmla="*/ 2 w 82"/>
                <a:gd name="T21" fmla="*/ 84 h 101"/>
                <a:gd name="T22" fmla="*/ 2 w 82"/>
                <a:gd name="T23" fmla="*/ 85 h 101"/>
                <a:gd name="T24" fmla="*/ 14 w 82"/>
                <a:gd name="T25" fmla="*/ 87 h 101"/>
                <a:gd name="T26" fmla="*/ 15 w 82"/>
                <a:gd name="T27" fmla="*/ 88 h 101"/>
                <a:gd name="T28" fmla="*/ 1 w 82"/>
                <a:gd name="T29" fmla="*/ 86 h 101"/>
                <a:gd name="T30" fmla="*/ 1 w 82"/>
                <a:gd name="T31" fmla="*/ 87 h 101"/>
                <a:gd name="T32" fmla="*/ 13 w 82"/>
                <a:gd name="T33" fmla="*/ 90 h 101"/>
                <a:gd name="T34" fmla="*/ 14 w 82"/>
                <a:gd name="T35" fmla="*/ 92 h 101"/>
                <a:gd name="T36" fmla="*/ 1 w 82"/>
                <a:gd name="T37" fmla="*/ 89 h 101"/>
                <a:gd name="T38" fmla="*/ 1 w 82"/>
                <a:gd name="T39" fmla="*/ 90 h 101"/>
                <a:gd name="T40" fmla="*/ 1 w 82"/>
                <a:gd name="T41" fmla="*/ 90 h 101"/>
                <a:gd name="T42" fmla="*/ 13 w 82"/>
                <a:gd name="T43" fmla="*/ 94 h 101"/>
                <a:gd name="T44" fmla="*/ 15 w 82"/>
                <a:gd name="T45" fmla="*/ 97 h 101"/>
                <a:gd name="T46" fmla="*/ 1 w 82"/>
                <a:gd name="T47" fmla="*/ 92 h 101"/>
                <a:gd name="T48" fmla="*/ 0 w 82"/>
                <a:gd name="T49" fmla="*/ 94 h 101"/>
                <a:gd name="T50" fmla="*/ 16 w 82"/>
                <a:gd name="T51" fmla="*/ 100 h 101"/>
                <a:gd name="T52" fmla="*/ 27 w 82"/>
                <a:gd name="T53" fmla="*/ 98 h 101"/>
                <a:gd name="T54" fmla="*/ 28 w 82"/>
                <a:gd name="T55" fmla="*/ 97 h 101"/>
                <a:gd name="T56" fmla="*/ 51 w 82"/>
                <a:gd name="T57" fmla="*/ 74 h 101"/>
                <a:gd name="T58" fmla="*/ 64 w 82"/>
                <a:gd name="T59" fmla="*/ 55 h 101"/>
                <a:gd name="T60" fmla="*/ 75 w 82"/>
                <a:gd name="T61" fmla="*/ 21 h 101"/>
                <a:gd name="T62" fmla="*/ 54 w 82"/>
                <a:gd name="T63" fmla="*/ 0 h 101"/>
                <a:gd name="T64" fmla="*/ 55 w 82"/>
                <a:gd name="T65" fmla="*/ 49 h 101"/>
                <a:gd name="T66" fmla="*/ 61 w 82"/>
                <a:gd name="T67" fmla="*/ 24 h 101"/>
                <a:gd name="T68" fmla="*/ 45 w 82"/>
                <a:gd name="T69" fmla="*/ 14 h 101"/>
                <a:gd name="T70" fmla="*/ 48 w 82"/>
                <a:gd name="T71" fmla="*/ 13 h 101"/>
                <a:gd name="T72" fmla="*/ 64 w 82"/>
                <a:gd name="T73" fmla="*/ 22 h 101"/>
                <a:gd name="T74" fmla="*/ 57 w 82"/>
                <a:gd name="T75" fmla="*/ 51 h 101"/>
                <a:gd name="T76" fmla="*/ 51 w 82"/>
                <a:gd name="T77" fmla="*/ 62 h 101"/>
                <a:gd name="T78" fmla="*/ 31 w 82"/>
                <a:gd name="T79" fmla="*/ 89 h 101"/>
                <a:gd name="T80" fmla="*/ 14 w 82"/>
                <a:gd name="T81" fmla="*/ 86 h 101"/>
                <a:gd name="T82" fmla="*/ 31 w 82"/>
                <a:gd name="T83" fmla="*/ 87 h 101"/>
                <a:gd name="T84" fmla="*/ 51 w 82"/>
                <a:gd name="T85" fmla="*/ 57 h 101"/>
                <a:gd name="T86" fmla="*/ 55 w 82"/>
                <a:gd name="T87" fmla="*/ 4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101">
                  <a:moveTo>
                    <a:pt x="54" y="0"/>
                  </a:moveTo>
                  <a:cubicBezTo>
                    <a:pt x="53" y="2"/>
                    <a:pt x="52" y="3"/>
                    <a:pt x="51" y="4"/>
                  </a:cubicBezTo>
                  <a:cubicBezTo>
                    <a:pt x="48" y="8"/>
                    <a:pt x="44" y="12"/>
                    <a:pt x="40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8" y="26"/>
                    <a:pt x="58" y="28"/>
                    <a:pt x="58" y="29"/>
                  </a:cubicBezTo>
                  <a:cubicBezTo>
                    <a:pt x="57" y="37"/>
                    <a:pt x="55" y="44"/>
                    <a:pt x="51" y="52"/>
                  </a:cubicBezTo>
                  <a:cubicBezTo>
                    <a:pt x="50" y="55"/>
                    <a:pt x="48" y="59"/>
                    <a:pt x="46" y="62"/>
                  </a:cubicBezTo>
                  <a:cubicBezTo>
                    <a:pt x="41" y="69"/>
                    <a:pt x="35" y="77"/>
                    <a:pt x="28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5"/>
                    <a:pt x="2" y="85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7"/>
                    <a:pt x="1" y="87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0" y="93"/>
                    <a:pt x="0" y="94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21" y="101"/>
                    <a:pt x="25" y="100"/>
                    <a:pt x="27" y="98"/>
                  </a:cubicBezTo>
                  <a:cubicBezTo>
                    <a:pt x="27" y="98"/>
                    <a:pt x="28" y="97"/>
                    <a:pt x="28" y="97"/>
                  </a:cubicBezTo>
                  <a:cubicBezTo>
                    <a:pt x="36" y="91"/>
                    <a:pt x="44" y="84"/>
                    <a:pt x="51" y="74"/>
                  </a:cubicBezTo>
                  <a:cubicBezTo>
                    <a:pt x="56" y="69"/>
                    <a:pt x="60" y="62"/>
                    <a:pt x="64" y="55"/>
                  </a:cubicBezTo>
                  <a:cubicBezTo>
                    <a:pt x="78" y="41"/>
                    <a:pt x="82" y="30"/>
                    <a:pt x="75" y="21"/>
                  </a:cubicBezTo>
                  <a:cubicBezTo>
                    <a:pt x="54" y="0"/>
                    <a:pt x="54" y="0"/>
                    <a:pt x="54" y="0"/>
                  </a:cubicBezTo>
                  <a:close/>
                  <a:moveTo>
                    <a:pt x="55" y="49"/>
                  </a:moveTo>
                  <a:cubicBezTo>
                    <a:pt x="59" y="41"/>
                    <a:pt x="61" y="32"/>
                    <a:pt x="61" y="2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2" y="32"/>
                    <a:pt x="60" y="42"/>
                    <a:pt x="57" y="51"/>
                  </a:cubicBezTo>
                  <a:cubicBezTo>
                    <a:pt x="55" y="55"/>
                    <a:pt x="53" y="59"/>
                    <a:pt x="51" y="62"/>
                  </a:cubicBezTo>
                  <a:cubicBezTo>
                    <a:pt x="45" y="72"/>
                    <a:pt x="39" y="81"/>
                    <a:pt x="31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9" y="77"/>
                    <a:pt x="46" y="67"/>
                    <a:pt x="51" y="57"/>
                  </a:cubicBezTo>
                  <a:cubicBezTo>
                    <a:pt x="52" y="54"/>
                    <a:pt x="54" y="52"/>
                    <a:pt x="55" y="4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7"/>
            <p:cNvSpPr>
              <a:spLocks/>
            </p:cNvSpPr>
            <p:nvPr/>
          </p:nvSpPr>
          <p:spPr bwMode="auto">
            <a:xfrm>
              <a:off x="5816601" y="3633788"/>
              <a:ext cx="74613" cy="114300"/>
            </a:xfrm>
            <a:custGeom>
              <a:avLst/>
              <a:gdLst>
                <a:gd name="T0" fmla="*/ 47 w 50"/>
                <a:gd name="T1" fmla="*/ 11 h 76"/>
                <a:gd name="T2" fmla="*/ 41 w 50"/>
                <a:gd name="T3" fmla="*/ 36 h 76"/>
                <a:gd name="T4" fmla="*/ 37 w 50"/>
                <a:gd name="T5" fmla="*/ 44 h 76"/>
                <a:gd name="T6" fmla="*/ 17 w 50"/>
                <a:gd name="T7" fmla="*/ 74 h 76"/>
                <a:gd name="T8" fmla="*/ 0 w 50"/>
                <a:gd name="T9" fmla="*/ 73 h 76"/>
                <a:gd name="T10" fmla="*/ 17 w 50"/>
                <a:gd name="T11" fmla="*/ 76 h 76"/>
                <a:gd name="T12" fmla="*/ 37 w 50"/>
                <a:gd name="T13" fmla="*/ 49 h 76"/>
                <a:gd name="T14" fmla="*/ 43 w 50"/>
                <a:gd name="T15" fmla="*/ 38 h 76"/>
                <a:gd name="T16" fmla="*/ 50 w 50"/>
                <a:gd name="T17" fmla="*/ 9 h 76"/>
                <a:gd name="T18" fmla="*/ 34 w 50"/>
                <a:gd name="T19" fmla="*/ 0 h 76"/>
                <a:gd name="T20" fmla="*/ 31 w 50"/>
                <a:gd name="T21" fmla="*/ 1 h 76"/>
                <a:gd name="T22" fmla="*/ 47 w 50"/>
                <a:gd name="T23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6">
                  <a:moveTo>
                    <a:pt x="47" y="11"/>
                  </a:moveTo>
                  <a:cubicBezTo>
                    <a:pt x="47" y="19"/>
                    <a:pt x="45" y="28"/>
                    <a:pt x="41" y="36"/>
                  </a:cubicBezTo>
                  <a:cubicBezTo>
                    <a:pt x="40" y="39"/>
                    <a:pt x="38" y="41"/>
                    <a:pt x="37" y="44"/>
                  </a:cubicBezTo>
                  <a:cubicBezTo>
                    <a:pt x="32" y="54"/>
                    <a:pt x="25" y="64"/>
                    <a:pt x="17" y="7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5" y="68"/>
                    <a:pt x="31" y="59"/>
                    <a:pt x="37" y="49"/>
                  </a:cubicBezTo>
                  <a:cubicBezTo>
                    <a:pt x="39" y="46"/>
                    <a:pt x="41" y="42"/>
                    <a:pt x="43" y="38"/>
                  </a:cubicBezTo>
                  <a:cubicBezTo>
                    <a:pt x="46" y="29"/>
                    <a:pt x="48" y="19"/>
                    <a:pt x="50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47" y="11"/>
                    <a:pt x="47" y="11"/>
                    <a:pt x="47" y="11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8"/>
            <p:cNvSpPr>
              <a:spLocks/>
            </p:cNvSpPr>
            <p:nvPr/>
          </p:nvSpPr>
          <p:spPr bwMode="auto">
            <a:xfrm>
              <a:off x="5795963" y="3597276"/>
              <a:ext cx="136525" cy="173037"/>
            </a:xfrm>
            <a:custGeom>
              <a:avLst/>
              <a:gdLst>
                <a:gd name="T0" fmla="*/ 59 w 91"/>
                <a:gd name="T1" fmla="*/ 0 h 114"/>
                <a:gd name="T2" fmla="*/ 54 w 91"/>
                <a:gd name="T3" fmla="*/ 11 h 114"/>
                <a:gd name="T4" fmla="*/ 75 w 91"/>
                <a:gd name="T5" fmla="*/ 32 h 114"/>
                <a:gd name="T6" fmla="*/ 64 w 91"/>
                <a:gd name="T7" fmla="*/ 66 h 114"/>
                <a:gd name="T8" fmla="*/ 51 w 91"/>
                <a:gd name="T9" fmla="*/ 85 h 114"/>
                <a:gd name="T10" fmla="*/ 28 w 91"/>
                <a:gd name="T11" fmla="*/ 108 h 114"/>
                <a:gd name="T12" fmla="*/ 27 w 91"/>
                <a:gd name="T13" fmla="*/ 109 h 114"/>
                <a:gd name="T14" fmla="*/ 16 w 91"/>
                <a:gd name="T15" fmla="*/ 111 h 114"/>
                <a:gd name="T16" fmla="*/ 0 w 91"/>
                <a:gd name="T17" fmla="*/ 105 h 114"/>
                <a:gd name="T18" fmla="*/ 0 w 91"/>
                <a:gd name="T19" fmla="*/ 107 h 114"/>
                <a:gd name="T20" fmla="*/ 0 w 91"/>
                <a:gd name="T21" fmla="*/ 107 h 114"/>
                <a:gd name="T22" fmla="*/ 2 w 91"/>
                <a:gd name="T23" fmla="*/ 108 h 114"/>
                <a:gd name="T24" fmla="*/ 21 w 91"/>
                <a:gd name="T25" fmla="*/ 114 h 114"/>
                <a:gd name="T26" fmla="*/ 22 w 91"/>
                <a:gd name="T27" fmla="*/ 114 h 114"/>
                <a:gd name="T28" fmla="*/ 42 w 91"/>
                <a:gd name="T29" fmla="*/ 108 h 114"/>
                <a:gd name="T30" fmla="*/ 43 w 91"/>
                <a:gd name="T31" fmla="*/ 107 h 114"/>
                <a:gd name="T32" fmla="*/ 49 w 91"/>
                <a:gd name="T33" fmla="*/ 101 h 114"/>
                <a:gd name="T34" fmla="*/ 51 w 91"/>
                <a:gd name="T35" fmla="*/ 98 h 114"/>
                <a:gd name="T36" fmla="*/ 57 w 91"/>
                <a:gd name="T37" fmla="*/ 89 h 114"/>
                <a:gd name="T38" fmla="*/ 66 w 91"/>
                <a:gd name="T39" fmla="*/ 77 h 114"/>
                <a:gd name="T40" fmla="*/ 83 w 91"/>
                <a:gd name="T41" fmla="*/ 53 h 114"/>
                <a:gd name="T42" fmla="*/ 86 w 91"/>
                <a:gd name="T43" fmla="*/ 26 h 114"/>
                <a:gd name="T44" fmla="*/ 59 w 91"/>
                <a:gd name="T4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114">
                  <a:moveTo>
                    <a:pt x="59" y="0"/>
                  </a:moveTo>
                  <a:cubicBezTo>
                    <a:pt x="57" y="4"/>
                    <a:pt x="56" y="8"/>
                    <a:pt x="54" y="11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2" y="41"/>
                    <a:pt x="78" y="52"/>
                    <a:pt x="64" y="66"/>
                  </a:cubicBezTo>
                  <a:cubicBezTo>
                    <a:pt x="60" y="73"/>
                    <a:pt x="56" y="80"/>
                    <a:pt x="51" y="85"/>
                  </a:cubicBezTo>
                  <a:cubicBezTo>
                    <a:pt x="44" y="95"/>
                    <a:pt x="36" y="102"/>
                    <a:pt x="28" y="108"/>
                  </a:cubicBezTo>
                  <a:cubicBezTo>
                    <a:pt x="28" y="108"/>
                    <a:pt x="27" y="109"/>
                    <a:pt x="27" y="109"/>
                  </a:cubicBezTo>
                  <a:cubicBezTo>
                    <a:pt x="25" y="111"/>
                    <a:pt x="21" y="112"/>
                    <a:pt x="16" y="1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" y="107"/>
                    <a:pt x="2" y="108"/>
                    <a:pt x="2" y="108"/>
                  </a:cubicBezTo>
                  <a:cubicBezTo>
                    <a:pt x="8" y="111"/>
                    <a:pt x="14" y="113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30" y="114"/>
                    <a:pt x="37" y="112"/>
                    <a:pt x="42" y="108"/>
                  </a:cubicBezTo>
                  <a:cubicBezTo>
                    <a:pt x="43" y="108"/>
                    <a:pt x="43" y="108"/>
                    <a:pt x="43" y="107"/>
                  </a:cubicBezTo>
                  <a:cubicBezTo>
                    <a:pt x="45" y="106"/>
                    <a:pt x="47" y="103"/>
                    <a:pt x="49" y="101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91" y="42"/>
                    <a:pt x="91" y="33"/>
                    <a:pt x="86" y="26"/>
                  </a:cubicBezTo>
                  <a:cubicBezTo>
                    <a:pt x="59" y="0"/>
                    <a:pt x="59" y="0"/>
                    <a:pt x="59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9"/>
            <p:cNvSpPr>
              <a:spLocks/>
            </p:cNvSpPr>
            <p:nvPr/>
          </p:nvSpPr>
          <p:spPr bwMode="auto">
            <a:xfrm>
              <a:off x="5865813" y="3643313"/>
              <a:ext cx="19050" cy="9525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4 h 6"/>
                <a:gd name="T4" fmla="*/ 12 w 12"/>
                <a:gd name="T5" fmla="*/ 6 h 6"/>
                <a:gd name="T6" fmla="*/ 0 w 1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10"/>
            <p:cNvSpPr>
              <a:spLocks/>
            </p:cNvSpPr>
            <p:nvPr/>
          </p:nvSpPr>
          <p:spPr bwMode="auto">
            <a:xfrm>
              <a:off x="5867401" y="3649663"/>
              <a:ext cx="17463" cy="7937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5 h 6"/>
                <a:gd name="T4" fmla="*/ 10 w 11"/>
                <a:gd name="T5" fmla="*/ 6 h 6"/>
                <a:gd name="T6" fmla="*/ 11 w 11"/>
                <a:gd name="T7" fmla="*/ 2 h 6"/>
                <a:gd name="T8" fmla="*/ 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3"/>
                    <a:pt x="11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11"/>
            <p:cNvSpPr>
              <a:spLocks/>
            </p:cNvSpPr>
            <p:nvPr/>
          </p:nvSpPr>
          <p:spPr bwMode="auto">
            <a:xfrm>
              <a:off x="5864226" y="3656013"/>
              <a:ext cx="19050" cy="52387"/>
            </a:xfrm>
            <a:custGeom>
              <a:avLst/>
              <a:gdLst>
                <a:gd name="T0" fmla="*/ 12 w 12"/>
                <a:gd name="T1" fmla="*/ 1 h 34"/>
                <a:gd name="T2" fmla="*/ 2 w 12"/>
                <a:gd name="T3" fmla="*/ 0 h 34"/>
                <a:gd name="T4" fmla="*/ 0 w 12"/>
                <a:gd name="T5" fmla="*/ 34 h 34"/>
                <a:gd name="T6" fmla="*/ 5 w 12"/>
                <a:gd name="T7" fmla="*/ 24 h 34"/>
                <a:gd name="T8" fmla="*/ 12 w 12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4">
                  <a:moveTo>
                    <a:pt x="1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1"/>
                    <a:pt x="3" y="22"/>
                    <a:pt x="0" y="34"/>
                  </a:cubicBezTo>
                  <a:cubicBezTo>
                    <a:pt x="2" y="31"/>
                    <a:pt x="4" y="27"/>
                    <a:pt x="5" y="24"/>
                  </a:cubicBezTo>
                  <a:cubicBezTo>
                    <a:pt x="9" y="16"/>
                    <a:pt x="11" y="9"/>
                    <a:pt x="12" y="1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12"/>
            <p:cNvSpPr>
              <a:spLocks/>
            </p:cNvSpPr>
            <p:nvPr/>
          </p:nvSpPr>
          <p:spPr bwMode="auto">
            <a:xfrm>
              <a:off x="5791201" y="3713163"/>
              <a:ext cx="103188" cy="125412"/>
            </a:xfrm>
            <a:custGeom>
              <a:avLst/>
              <a:gdLst>
                <a:gd name="T0" fmla="*/ 69 w 69"/>
                <a:gd name="T1" fmla="*/ 0 h 83"/>
                <a:gd name="T2" fmla="*/ 60 w 69"/>
                <a:gd name="T3" fmla="*/ 12 h 83"/>
                <a:gd name="T4" fmla="*/ 43 w 69"/>
                <a:gd name="T5" fmla="*/ 72 h 83"/>
                <a:gd name="T6" fmla="*/ 43 w 69"/>
                <a:gd name="T7" fmla="*/ 72 h 83"/>
                <a:gd name="T8" fmla="*/ 42 w 69"/>
                <a:gd name="T9" fmla="*/ 72 h 83"/>
                <a:gd name="T10" fmla="*/ 0 w 69"/>
                <a:gd name="T11" fmla="*/ 76 h 83"/>
                <a:gd name="T12" fmla="*/ 0 w 69"/>
                <a:gd name="T13" fmla="*/ 80 h 83"/>
                <a:gd name="T14" fmla="*/ 0 w 69"/>
                <a:gd name="T15" fmla="*/ 83 h 83"/>
                <a:gd name="T16" fmla="*/ 2 w 69"/>
                <a:gd name="T17" fmla="*/ 83 h 83"/>
                <a:gd name="T18" fmla="*/ 8 w 69"/>
                <a:gd name="T19" fmla="*/ 83 h 83"/>
                <a:gd name="T20" fmla="*/ 38 w 69"/>
                <a:gd name="T21" fmla="*/ 81 h 83"/>
                <a:gd name="T22" fmla="*/ 58 w 69"/>
                <a:gd name="T23" fmla="*/ 64 h 83"/>
                <a:gd name="T24" fmla="*/ 69 w 69"/>
                <a:gd name="T2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83">
                  <a:moveTo>
                    <a:pt x="69" y="0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58" y="50"/>
                    <a:pt x="52" y="70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2" y="7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9"/>
                    <a:pt x="0" y="80"/>
                  </a:cubicBezTo>
                  <a:cubicBezTo>
                    <a:pt x="0" y="81"/>
                    <a:pt x="0" y="82"/>
                    <a:pt x="0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9" y="80"/>
                    <a:pt x="56" y="74"/>
                    <a:pt x="58" y="64"/>
                  </a:cubicBezTo>
                  <a:cubicBezTo>
                    <a:pt x="64" y="44"/>
                    <a:pt x="68" y="22"/>
                    <a:pt x="69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13"/>
            <p:cNvSpPr>
              <a:spLocks noEditPoints="1"/>
            </p:cNvSpPr>
            <p:nvPr/>
          </p:nvSpPr>
          <p:spPr bwMode="auto">
            <a:xfrm>
              <a:off x="5553076" y="3714751"/>
              <a:ext cx="328613" cy="242887"/>
            </a:xfrm>
            <a:custGeom>
              <a:avLst/>
              <a:gdLst>
                <a:gd name="T0" fmla="*/ 212 w 218"/>
                <a:gd name="T1" fmla="*/ 20 h 161"/>
                <a:gd name="T2" fmla="*/ 212 w 218"/>
                <a:gd name="T3" fmla="*/ 30 h 161"/>
                <a:gd name="T4" fmla="*/ 199 w 218"/>
                <a:gd name="T5" fmla="*/ 64 h 161"/>
                <a:gd name="T6" fmla="*/ 187 w 218"/>
                <a:gd name="T7" fmla="*/ 66 h 161"/>
                <a:gd name="T8" fmla="*/ 158 w 218"/>
                <a:gd name="T9" fmla="*/ 71 h 161"/>
                <a:gd name="T10" fmla="*/ 161 w 218"/>
                <a:gd name="T11" fmla="*/ 30 h 161"/>
                <a:gd name="T12" fmla="*/ 161 w 218"/>
                <a:gd name="T13" fmla="*/ 29 h 161"/>
                <a:gd name="T14" fmla="*/ 161 w 218"/>
                <a:gd name="T15" fmla="*/ 29 h 161"/>
                <a:gd name="T16" fmla="*/ 161 w 218"/>
                <a:gd name="T17" fmla="*/ 27 h 161"/>
                <a:gd name="T18" fmla="*/ 162 w 218"/>
                <a:gd name="T19" fmla="*/ 25 h 161"/>
                <a:gd name="T20" fmla="*/ 162 w 218"/>
                <a:gd name="T21" fmla="*/ 25 h 161"/>
                <a:gd name="T22" fmla="*/ 162 w 218"/>
                <a:gd name="T23" fmla="*/ 23 h 161"/>
                <a:gd name="T24" fmla="*/ 162 w 218"/>
                <a:gd name="T25" fmla="*/ 23 h 161"/>
                <a:gd name="T26" fmla="*/ 162 w 218"/>
                <a:gd name="T27" fmla="*/ 22 h 161"/>
                <a:gd name="T28" fmla="*/ 162 w 218"/>
                <a:gd name="T29" fmla="*/ 22 h 161"/>
                <a:gd name="T30" fmla="*/ 162 w 218"/>
                <a:gd name="T31" fmla="*/ 20 h 161"/>
                <a:gd name="T32" fmla="*/ 162 w 218"/>
                <a:gd name="T33" fmla="*/ 19 h 161"/>
                <a:gd name="T34" fmla="*/ 163 w 218"/>
                <a:gd name="T35" fmla="*/ 18 h 161"/>
                <a:gd name="T36" fmla="*/ 163 w 218"/>
                <a:gd name="T37" fmla="*/ 17 h 161"/>
                <a:gd name="T38" fmla="*/ 165 w 218"/>
                <a:gd name="T39" fmla="*/ 0 h 161"/>
                <a:gd name="T40" fmla="*/ 27 w 218"/>
                <a:gd name="T41" fmla="*/ 14 h 161"/>
                <a:gd name="T42" fmla="*/ 24 w 218"/>
                <a:gd name="T43" fmla="*/ 30 h 161"/>
                <a:gd name="T44" fmla="*/ 15 w 218"/>
                <a:gd name="T45" fmla="*/ 135 h 161"/>
                <a:gd name="T46" fmla="*/ 0 w 218"/>
                <a:gd name="T47" fmla="*/ 155 h 161"/>
                <a:gd name="T48" fmla="*/ 21 w 218"/>
                <a:gd name="T49" fmla="*/ 145 h 161"/>
                <a:gd name="T50" fmla="*/ 23 w 218"/>
                <a:gd name="T51" fmla="*/ 136 h 161"/>
                <a:gd name="T52" fmla="*/ 25 w 218"/>
                <a:gd name="T53" fmla="*/ 113 h 161"/>
                <a:gd name="T54" fmla="*/ 26 w 218"/>
                <a:gd name="T55" fmla="*/ 104 h 161"/>
                <a:gd name="T56" fmla="*/ 92 w 218"/>
                <a:gd name="T57" fmla="*/ 94 h 161"/>
                <a:gd name="T58" fmla="*/ 106 w 218"/>
                <a:gd name="T59" fmla="*/ 92 h 161"/>
                <a:gd name="T60" fmla="*/ 139 w 218"/>
                <a:gd name="T61" fmla="*/ 88 h 161"/>
                <a:gd name="T62" fmla="*/ 146 w 218"/>
                <a:gd name="T63" fmla="*/ 87 h 161"/>
                <a:gd name="T64" fmla="*/ 146 w 218"/>
                <a:gd name="T65" fmla="*/ 115 h 161"/>
                <a:gd name="T66" fmla="*/ 120 w 218"/>
                <a:gd name="T67" fmla="*/ 131 h 161"/>
                <a:gd name="T68" fmla="*/ 152 w 218"/>
                <a:gd name="T69" fmla="*/ 119 h 161"/>
                <a:gd name="T70" fmla="*/ 152 w 218"/>
                <a:gd name="T71" fmla="*/ 161 h 161"/>
                <a:gd name="T72" fmla="*/ 166 w 218"/>
                <a:gd name="T73" fmla="*/ 161 h 161"/>
                <a:gd name="T74" fmla="*/ 166 w 218"/>
                <a:gd name="T75" fmla="*/ 82 h 161"/>
                <a:gd name="T76" fmla="*/ 160 w 218"/>
                <a:gd name="T77" fmla="*/ 82 h 161"/>
                <a:gd name="T78" fmla="*/ 160 w 218"/>
                <a:gd name="T79" fmla="*/ 158 h 161"/>
                <a:gd name="T80" fmla="*/ 155 w 218"/>
                <a:gd name="T81" fmla="*/ 158 h 161"/>
                <a:gd name="T82" fmla="*/ 155 w 218"/>
                <a:gd name="T83" fmla="*/ 146 h 161"/>
                <a:gd name="T84" fmla="*/ 155 w 218"/>
                <a:gd name="T85" fmla="*/ 146 h 161"/>
                <a:gd name="T86" fmla="*/ 155 w 218"/>
                <a:gd name="T87" fmla="*/ 104 h 161"/>
                <a:gd name="T88" fmla="*/ 158 w 218"/>
                <a:gd name="T89" fmla="*/ 82 h 161"/>
                <a:gd name="T90" fmla="*/ 158 w 218"/>
                <a:gd name="T91" fmla="*/ 79 h 161"/>
                <a:gd name="T92" fmla="*/ 158 w 218"/>
                <a:gd name="T93" fmla="*/ 75 h 161"/>
                <a:gd name="T94" fmla="*/ 200 w 218"/>
                <a:gd name="T95" fmla="*/ 71 h 161"/>
                <a:gd name="T96" fmla="*/ 201 w 218"/>
                <a:gd name="T97" fmla="*/ 71 h 161"/>
                <a:gd name="T98" fmla="*/ 201 w 218"/>
                <a:gd name="T99" fmla="*/ 71 h 161"/>
                <a:gd name="T100" fmla="*/ 218 w 218"/>
                <a:gd name="T101" fmla="*/ 11 h 161"/>
                <a:gd name="T102" fmla="*/ 212 w 218"/>
                <a:gd name="T103" fmla="*/ 20 h 161"/>
                <a:gd name="T104" fmla="*/ 29 w 218"/>
                <a:gd name="T105" fmla="*/ 30 h 161"/>
                <a:gd name="T106" fmla="*/ 31 w 218"/>
                <a:gd name="T107" fmla="*/ 19 h 161"/>
                <a:gd name="T108" fmla="*/ 153 w 218"/>
                <a:gd name="T109" fmla="*/ 5 h 161"/>
                <a:gd name="T110" fmla="*/ 40 w 218"/>
                <a:gd name="T111" fmla="*/ 27 h 161"/>
                <a:gd name="T112" fmla="*/ 20 w 218"/>
                <a:gd name="T113" fmla="*/ 97 h 161"/>
                <a:gd name="T114" fmla="*/ 29 w 218"/>
                <a:gd name="T115" fmla="*/ 30 h 161"/>
                <a:gd name="T116" fmla="*/ 21 w 218"/>
                <a:gd name="T117" fmla="*/ 101 h 161"/>
                <a:gd name="T118" fmla="*/ 143 w 218"/>
                <a:gd name="T119" fmla="*/ 71 h 161"/>
                <a:gd name="T120" fmla="*/ 159 w 218"/>
                <a:gd name="T121" fmla="*/ 5 h 161"/>
                <a:gd name="T122" fmla="*/ 154 w 218"/>
                <a:gd name="T123" fmla="*/ 82 h 161"/>
                <a:gd name="T124" fmla="*/ 21 w 218"/>
                <a:gd name="T125" fmla="*/ 10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1">
                  <a:moveTo>
                    <a:pt x="212" y="20"/>
                  </a:moveTo>
                  <a:cubicBezTo>
                    <a:pt x="212" y="23"/>
                    <a:pt x="212" y="27"/>
                    <a:pt x="212" y="30"/>
                  </a:cubicBezTo>
                  <a:cubicBezTo>
                    <a:pt x="211" y="46"/>
                    <a:pt x="206" y="57"/>
                    <a:pt x="199" y="64"/>
                  </a:cubicBezTo>
                  <a:cubicBezTo>
                    <a:pt x="195" y="67"/>
                    <a:pt x="191" y="68"/>
                    <a:pt x="187" y="66"/>
                  </a:cubicBezTo>
                  <a:cubicBezTo>
                    <a:pt x="180" y="70"/>
                    <a:pt x="171" y="72"/>
                    <a:pt x="158" y="71"/>
                  </a:cubicBezTo>
                  <a:cubicBezTo>
                    <a:pt x="159" y="57"/>
                    <a:pt x="160" y="44"/>
                    <a:pt x="161" y="30"/>
                  </a:cubicBezTo>
                  <a:cubicBezTo>
                    <a:pt x="161" y="30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7"/>
                    <a:pt x="161" y="27"/>
                  </a:cubicBezTo>
                  <a:cubicBezTo>
                    <a:pt x="161" y="26"/>
                    <a:pt x="162" y="26"/>
                    <a:pt x="162" y="25"/>
                  </a:cubicBezTo>
                  <a:cubicBezTo>
                    <a:pt x="162" y="25"/>
                    <a:pt x="162" y="25"/>
                    <a:pt x="162" y="25"/>
                  </a:cubicBezTo>
                  <a:cubicBezTo>
                    <a:pt x="162" y="24"/>
                    <a:pt x="162" y="24"/>
                    <a:pt x="162" y="23"/>
                  </a:cubicBezTo>
                  <a:cubicBezTo>
                    <a:pt x="162" y="23"/>
                    <a:pt x="162" y="23"/>
                    <a:pt x="162" y="23"/>
                  </a:cubicBezTo>
                  <a:cubicBezTo>
                    <a:pt x="162" y="23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0"/>
                  </a:cubicBezTo>
                  <a:cubicBezTo>
                    <a:pt x="162" y="20"/>
                    <a:pt x="162" y="19"/>
                    <a:pt x="162" y="19"/>
                  </a:cubicBezTo>
                  <a:cubicBezTo>
                    <a:pt x="162" y="19"/>
                    <a:pt x="162" y="18"/>
                    <a:pt x="163" y="18"/>
                  </a:cubicBezTo>
                  <a:cubicBezTo>
                    <a:pt x="163" y="18"/>
                    <a:pt x="163" y="17"/>
                    <a:pt x="163" y="17"/>
                  </a:cubicBezTo>
                  <a:cubicBezTo>
                    <a:pt x="163" y="11"/>
                    <a:pt x="164" y="6"/>
                    <a:pt x="165" y="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9"/>
                    <a:pt x="25" y="25"/>
                    <a:pt x="24" y="30"/>
                  </a:cubicBezTo>
                  <a:cubicBezTo>
                    <a:pt x="18" y="62"/>
                    <a:pt x="15" y="97"/>
                    <a:pt x="15" y="135"/>
                  </a:cubicBezTo>
                  <a:cubicBezTo>
                    <a:pt x="13" y="148"/>
                    <a:pt x="7" y="154"/>
                    <a:pt x="0" y="155"/>
                  </a:cubicBezTo>
                  <a:cubicBezTo>
                    <a:pt x="11" y="156"/>
                    <a:pt x="18" y="153"/>
                    <a:pt x="21" y="145"/>
                  </a:cubicBezTo>
                  <a:cubicBezTo>
                    <a:pt x="22" y="142"/>
                    <a:pt x="23" y="139"/>
                    <a:pt x="23" y="13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3" y="128"/>
                    <a:pt x="134" y="133"/>
                    <a:pt x="120" y="131"/>
                  </a:cubicBezTo>
                  <a:cubicBezTo>
                    <a:pt x="135" y="138"/>
                    <a:pt x="146" y="134"/>
                    <a:pt x="152" y="119"/>
                  </a:cubicBezTo>
                  <a:cubicBezTo>
                    <a:pt x="152" y="161"/>
                    <a:pt x="152" y="161"/>
                    <a:pt x="152" y="161"/>
                  </a:cubicBezTo>
                  <a:cubicBezTo>
                    <a:pt x="166" y="161"/>
                    <a:pt x="166" y="161"/>
                    <a:pt x="166" y="161"/>
                  </a:cubicBezTo>
                  <a:cubicBezTo>
                    <a:pt x="166" y="82"/>
                    <a:pt x="166" y="82"/>
                    <a:pt x="166" y="82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60" y="158"/>
                    <a:pt x="160" y="158"/>
                    <a:pt x="160" y="158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1"/>
                    <a:pt x="158" y="80"/>
                    <a:pt x="158" y="79"/>
                  </a:cubicBezTo>
                  <a:cubicBezTo>
                    <a:pt x="158" y="78"/>
                    <a:pt x="158" y="76"/>
                    <a:pt x="158" y="75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10" y="69"/>
                    <a:pt x="216" y="49"/>
                    <a:pt x="218" y="11"/>
                  </a:cubicBezTo>
                  <a:cubicBezTo>
                    <a:pt x="212" y="20"/>
                    <a:pt x="212" y="20"/>
                    <a:pt x="212" y="20"/>
                  </a:cubicBezTo>
                  <a:close/>
                  <a:moveTo>
                    <a:pt x="29" y="30"/>
                  </a:moveTo>
                  <a:cubicBezTo>
                    <a:pt x="30" y="26"/>
                    <a:pt x="30" y="22"/>
                    <a:pt x="31" y="19"/>
                  </a:cubicBezTo>
                  <a:cubicBezTo>
                    <a:pt x="153" y="5"/>
                    <a:pt x="153" y="5"/>
                    <a:pt x="153" y="5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22" y="75"/>
                    <a:pt x="25" y="52"/>
                    <a:pt x="29" y="30"/>
                  </a:cubicBezTo>
                  <a:close/>
                  <a:moveTo>
                    <a:pt x="21" y="101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4" y="82"/>
                    <a:pt x="154" y="82"/>
                    <a:pt x="154" y="82"/>
                  </a:cubicBezTo>
                  <a:cubicBezTo>
                    <a:pt x="21" y="101"/>
                    <a:pt x="21" y="101"/>
                    <a:pt x="21" y="101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14"/>
            <p:cNvSpPr>
              <a:spLocks/>
            </p:cNvSpPr>
            <p:nvPr/>
          </p:nvSpPr>
          <p:spPr bwMode="auto">
            <a:xfrm>
              <a:off x="5583238" y="3722688"/>
              <a:ext cx="200025" cy="138112"/>
            </a:xfrm>
            <a:custGeom>
              <a:avLst/>
              <a:gdLst>
                <a:gd name="T0" fmla="*/ 11 w 133"/>
                <a:gd name="T1" fmla="*/ 14 h 92"/>
                <a:gd name="T2" fmla="*/ 9 w 133"/>
                <a:gd name="T3" fmla="*/ 25 h 92"/>
                <a:gd name="T4" fmla="*/ 0 w 133"/>
                <a:gd name="T5" fmla="*/ 92 h 92"/>
                <a:gd name="T6" fmla="*/ 20 w 133"/>
                <a:gd name="T7" fmla="*/ 22 h 92"/>
                <a:gd name="T8" fmla="*/ 133 w 133"/>
                <a:gd name="T9" fmla="*/ 0 h 92"/>
                <a:gd name="T10" fmla="*/ 11 w 133"/>
                <a:gd name="T11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92">
                  <a:moveTo>
                    <a:pt x="11" y="14"/>
                  </a:moveTo>
                  <a:cubicBezTo>
                    <a:pt x="10" y="17"/>
                    <a:pt x="10" y="21"/>
                    <a:pt x="9" y="25"/>
                  </a:cubicBezTo>
                  <a:cubicBezTo>
                    <a:pt x="5" y="47"/>
                    <a:pt x="2" y="70"/>
                    <a:pt x="0" y="9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F5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15"/>
            <p:cNvSpPr>
              <a:spLocks/>
            </p:cNvSpPr>
            <p:nvPr/>
          </p:nvSpPr>
          <p:spPr bwMode="auto">
            <a:xfrm>
              <a:off x="5584826" y="3722688"/>
              <a:ext cx="207963" cy="144462"/>
            </a:xfrm>
            <a:custGeom>
              <a:avLst/>
              <a:gdLst>
                <a:gd name="T0" fmla="*/ 116 w 131"/>
                <a:gd name="T1" fmla="*/ 63 h 91"/>
                <a:gd name="T2" fmla="*/ 0 w 131"/>
                <a:gd name="T3" fmla="*/ 91 h 91"/>
                <a:gd name="T4" fmla="*/ 126 w 131"/>
                <a:gd name="T5" fmla="*/ 73 h 91"/>
                <a:gd name="T6" fmla="*/ 131 w 131"/>
                <a:gd name="T7" fmla="*/ 0 h 91"/>
                <a:gd name="T8" fmla="*/ 116 w 131"/>
                <a:gd name="T9" fmla="*/ 63 h 91"/>
                <a:gd name="T10" fmla="*/ 116 w 131"/>
                <a:gd name="T11" fmla="*/ 6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1">
                  <a:moveTo>
                    <a:pt x="116" y="63"/>
                  </a:moveTo>
                  <a:lnTo>
                    <a:pt x="0" y="91"/>
                  </a:lnTo>
                  <a:lnTo>
                    <a:pt x="126" y="73"/>
                  </a:lnTo>
                  <a:lnTo>
                    <a:pt x="131" y="0"/>
                  </a:lnTo>
                  <a:lnTo>
                    <a:pt x="116" y="63"/>
                  </a:lnTo>
                  <a:lnTo>
                    <a:pt x="116" y="63"/>
                  </a:lnTo>
                  <a:close/>
                </a:path>
              </a:pathLst>
            </a:custGeom>
            <a:solidFill>
              <a:srgbClr val="D6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16"/>
            <p:cNvSpPr>
              <a:spLocks/>
            </p:cNvSpPr>
            <p:nvPr/>
          </p:nvSpPr>
          <p:spPr bwMode="auto">
            <a:xfrm>
              <a:off x="5708651" y="3462338"/>
              <a:ext cx="77788" cy="63500"/>
            </a:xfrm>
            <a:custGeom>
              <a:avLst/>
              <a:gdLst>
                <a:gd name="T0" fmla="*/ 1 w 52"/>
                <a:gd name="T1" fmla="*/ 11 h 42"/>
                <a:gd name="T2" fmla="*/ 3 w 52"/>
                <a:gd name="T3" fmla="*/ 16 h 42"/>
                <a:gd name="T4" fmla="*/ 26 w 52"/>
                <a:gd name="T5" fmla="*/ 10 h 42"/>
                <a:gd name="T6" fmla="*/ 37 w 52"/>
                <a:gd name="T7" fmla="*/ 24 h 42"/>
                <a:gd name="T8" fmla="*/ 35 w 52"/>
                <a:gd name="T9" fmla="*/ 34 h 42"/>
                <a:gd name="T10" fmla="*/ 39 w 52"/>
                <a:gd name="T11" fmla="*/ 35 h 42"/>
                <a:gd name="T12" fmla="*/ 47 w 52"/>
                <a:gd name="T13" fmla="*/ 30 h 42"/>
                <a:gd name="T14" fmla="*/ 47 w 52"/>
                <a:gd name="T15" fmla="*/ 40 h 42"/>
                <a:gd name="T16" fmla="*/ 48 w 52"/>
                <a:gd name="T17" fmla="*/ 42 h 42"/>
                <a:gd name="T18" fmla="*/ 48 w 52"/>
                <a:gd name="T19" fmla="*/ 42 h 42"/>
                <a:gd name="T20" fmla="*/ 51 w 52"/>
                <a:gd name="T21" fmla="*/ 21 h 42"/>
                <a:gd name="T22" fmla="*/ 37 w 52"/>
                <a:gd name="T23" fmla="*/ 3 h 42"/>
                <a:gd name="T24" fmla="*/ 35 w 52"/>
                <a:gd name="T25" fmla="*/ 3 h 42"/>
                <a:gd name="T26" fmla="*/ 1 w 52"/>
                <a:gd name="T2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42">
                  <a:moveTo>
                    <a:pt x="1" y="11"/>
                  </a:moveTo>
                  <a:cubicBezTo>
                    <a:pt x="0" y="13"/>
                    <a:pt x="1" y="15"/>
                    <a:pt x="3" y="16"/>
                  </a:cubicBezTo>
                  <a:cubicBezTo>
                    <a:pt x="13" y="18"/>
                    <a:pt x="21" y="16"/>
                    <a:pt x="26" y="10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1" y="30"/>
                    <a:pt x="44" y="28"/>
                    <a:pt x="47" y="30"/>
                  </a:cubicBezTo>
                  <a:cubicBezTo>
                    <a:pt x="48" y="34"/>
                    <a:pt x="48" y="37"/>
                    <a:pt x="47" y="40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1" y="35"/>
                    <a:pt x="52" y="28"/>
                    <a:pt x="51" y="21"/>
                  </a:cubicBezTo>
                  <a:cubicBezTo>
                    <a:pt x="52" y="11"/>
                    <a:pt x="47" y="6"/>
                    <a:pt x="37" y="3"/>
                  </a:cubicBezTo>
                  <a:cubicBezTo>
                    <a:pt x="36" y="3"/>
                    <a:pt x="35" y="3"/>
                    <a:pt x="35" y="3"/>
                  </a:cubicBezTo>
                  <a:cubicBezTo>
                    <a:pt x="18" y="0"/>
                    <a:pt x="7" y="2"/>
                    <a:pt x="1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17"/>
            <p:cNvSpPr>
              <a:spLocks/>
            </p:cNvSpPr>
            <p:nvPr/>
          </p:nvSpPr>
          <p:spPr bwMode="auto">
            <a:xfrm>
              <a:off x="5713413" y="3476626"/>
              <a:ext cx="53975" cy="39687"/>
            </a:xfrm>
            <a:custGeom>
              <a:avLst/>
              <a:gdLst>
                <a:gd name="T0" fmla="*/ 0 w 36"/>
                <a:gd name="T1" fmla="*/ 6 h 26"/>
                <a:gd name="T2" fmla="*/ 0 w 36"/>
                <a:gd name="T3" fmla="*/ 8 h 26"/>
                <a:gd name="T4" fmla="*/ 22 w 36"/>
                <a:gd name="T5" fmla="*/ 4 h 26"/>
                <a:gd name="T6" fmla="*/ 29 w 36"/>
                <a:gd name="T7" fmla="*/ 12 h 26"/>
                <a:gd name="T8" fmla="*/ 28 w 36"/>
                <a:gd name="T9" fmla="*/ 26 h 26"/>
                <a:gd name="T10" fmla="*/ 36 w 36"/>
                <a:gd name="T11" fmla="*/ 25 h 26"/>
                <a:gd name="T12" fmla="*/ 32 w 36"/>
                <a:gd name="T13" fmla="*/ 24 h 26"/>
                <a:gd name="T14" fmla="*/ 34 w 36"/>
                <a:gd name="T15" fmla="*/ 14 h 26"/>
                <a:gd name="T16" fmla="*/ 23 w 36"/>
                <a:gd name="T17" fmla="*/ 0 h 26"/>
                <a:gd name="T18" fmla="*/ 0 w 36"/>
                <a:gd name="T1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7" y="11"/>
                    <a:pt x="15" y="10"/>
                    <a:pt x="22" y="4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8" y="6"/>
                    <a:pt x="10" y="8"/>
                    <a:pt x="0" y="6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18"/>
            <p:cNvSpPr>
              <a:spLocks noEditPoints="1"/>
            </p:cNvSpPr>
            <p:nvPr/>
          </p:nvSpPr>
          <p:spPr bwMode="auto">
            <a:xfrm>
              <a:off x="5708651" y="3482976"/>
              <a:ext cx="69850" cy="80962"/>
            </a:xfrm>
            <a:custGeom>
              <a:avLst/>
              <a:gdLst>
                <a:gd name="T0" fmla="*/ 25 w 47"/>
                <a:gd name="T1" fmla="*/ 0 h 53"/>
                <a:gd name="T2" fmla="*/ 3 w 47"/>
                <a:gd name="T3" fmla="*/ 4 h 53"/>
                <a:gd name="T4" fmla="*/ 0 w 47"/>
                <a:gd name="T5" fmla="*/ 19 h 53"/>
                <a:gd name="T6" fmla="*/ 5 w 47"/>
                <a:gd name="T7" fmla="*/ 24 h 53"/>
                <a:gd name="T8" fmla="*/ 2 w 47"/>
                <a:gd name="T9" fmla="*/ 35 h 53"/>
                <a:gd name="T10" fmla="*/ 6 w 47"/>
                <a:gd name="T11" fmla="*/ 37 h 53"/>
                <a:gd name="T12" fmla="*/ 11 w 47"/>
                <a:gd name="T13" fmla="*/ 51 h 53"/>
                <a:gd name="T14" fmla="*/ 13 w 47"/>
                <a:gd name="T15" fmla="*/ 53 h 53"/>
                <a:gd name="T16" fmla="*/ 39 w 47"/>
                <a:gd name="T17" fmla="*/ 28 h 53"/>
                <a:gd name="T18" fmla="*/ 47 w 47"/>
                <a:gd name="T19" fmla="*/ 16 h 53"/>
                <a:gd name="T20" fmla="*/ 39 w 47"/>
                <a:gd name="T21" fmla="*/ 21 h 53"/>
                <a:gd name="T22" fmla="*/ 31 w 47"/>
                <a:gd name="T23" fmla="*/ 22 h 53"/>
                <a:gd name="T24" fmla="*/ 32 w 47"/>
                <a:gd name="T25" fmla="*/ 8 h 53"/>
                <a:gd name="T26" fmla="*/ 25 w 47"/>
                <a:gd name="T27" fmla="*/ 0 h 53"/>
                <a:gd name="T28" fmla="*/ 4 w 47"/>
                <a:gd name="T29" fmla="*/ 17 h 53"/>
                <a:gd name="T30" fmla="*/ 9 w 47"/>
                <a:gd name="T31" fmla="*/ 22 h 53"/>
                <a:gd name="T32" fmla="*/ 6 w 47"/>
                <a:gd name="T33" fmla="*/ 32 h 53"/>
                <a:gd name="T34" fmla="*/ 9 w 47"/>
                <a:gd name="T35" fmla="*/ 35 h 53"/>
                <a:gd name="T36" fmla="*/ 18 w 47"/>
                <a:gd name="T37" fmla="*/ 51 h 53"/>
                <a:gd name="T38" fmla="*/ 13 w 47"/>
                <a:gd name="T39" fmla="*/ 51 h 53"/>
                <a:gd name="T40" fmla="*/ 7 w 47"/>
                <a:gd name="T41" fmla="*/ 36 h 53"/>
                <a:gd name="T42" fmla="*/ 4 w 47"/>
                <a:gd name="T43" fmla="*/ 34 h 53"/>
                <a:gd name="T44" fmla="*/ 6 w 47"/>
                <a:gd name="T45" fmla="*/ 23 h 53"/>
                <a:gd name="T46" fmla="*/ 2 w 47"/>
                <a:gd name="T47" fmla="*/ 18 h 53"/>
                <a:gd name="T48" fmla="*/ 4 w 47"/>
                <a:gd name="T49" fmla="*/ 6 h 53"/>
                <a:gd name="T50" fmla="*/ 6 w 47"/>
                <a:gd name="T51" fmla="*/ 6 h 53"/>
                <a:gd name="T52" fmla="*/ 4 w 47"/>
                <a:gd name="T53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53">
                  <a:moveTo>
                    <a:pt x="25" y="0"/>
                  </a:moveTo>
                  <a:cubicBezTo>
                    <a:pt x="18" y="6"/>
                    <a:pt x="10" y="7"/>
                    <a:pt x="3" y="4"/>
                  </a:cubicBezTo>
                  <a:cubicBezTo>
                    <a:pt x="1" y="9"/>
                    <a:pt x="0" y="14"/>
                    <a:pt x="0" y="19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8"/>
                    <a:pt x="2" y="32"/>
                    <a:pt x="2" y="35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2"/>
                    <a:pt x="12" y="52"/>
                    <a:pt x="13" y="53"/>
                  </a:cubicBezTo>
                  <a:cubicBezTo>
                    <a:pt x="28" y="53"/>
                    <a:pt x="37" y="45"/>
                    <a:pt x="39" y="28"/>
                  </a:cubicBezTo>
                  <a:cubicBezTo>
                    <a:pt x="44" y="25"/>
                    <a:pt x="47" y="21"/>
                    <a:pt x="47" y="16"/>
                  </a:cubicBezTo>
                  <a:cubicBezTo>
                    <a:pt x="44" y="14"/>
                    <a:pt x="41" y="16"/>
                    <a:pt x="39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4" y="17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7" y="26"/>
                    <a:pt x="6" y="29"/>
                    <a:pt x="6" y="3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3"/>
                    <a:pt x="14" y="48"/>
                    <a:pt x="18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0"/>
                    <a:pt x="4" y="26"/>
                    <a:pt x="6" y="2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19"/>
            <p:cNvSpPr>
              <a:spLocks/>
            </p:cNvSpPr>
            <p:nvPr/>
          </p:nvSpPr>
          <p:spPr bwMode="auto">
            <a:xfrm>
              <a:off x="5711826" y="3492501"/>
              <a:ext cx="23813" cy="68262"/>
            </a:xfrm>
            <a:custGeom>
              <a:avLst/>
              <a:gdLst>
                <a:gd name="T0" fmla="*/ 7 w 16"/>
                <a:gd name="T1" fmla="*/ 16 h 45"/>
                <a:gd name="T2" fmla="*/ 2 w 16"/>
                <a:gd name="T3" fmla="*/ 11 h 45"/>
                <a:gd name="T4" fmla="*/ 4 w 16"/>
                <a:gd name="T5" fmla="*/ 0 h 45"/>
                <a:gd name="T6" fmla="*/ 2 w 16"/>
                <a:gd name="T7" fmla="*/ 0 h 45"/>
                <a:gd name="T8" fmla="*/ 0 w 16"/>
                <a:gd name="T9" fmla="*/ 12 h 45"/>
                <a:gd name="T10" fmla="*/ 4 w 16"/>
                <a:gd name="T11" fmla="*/ 17 h 45"/>
                <a:gd name="T12" fmla="*/ 2 w 16"/>
                <a:gd name="T13" fmla="*/ 28 h 45"/>
                <a:gd name="T14" fmla="*/ 5 w 16"/>
                <a:gd name="T15" fmla="*/ 30 h 45"/>
                <a:gd name="T16" fmla="*/ 11 w 16"/>
                <a:gd name="T17" fmla="*/ 45 h 45"/>
                <a:gd name="T18" fmla="*/ 16 w 16"/>
                <a:gd name="T19" fmla="*/ 45 h 45"/>
                <a:gd name="T20" fmla="*/ 7 w 16"/>
                <a:gd name="T21" fmla="*/ 29 h 45"/>
                <a:gd name="T22" fmla="*/ 4 w 16"/>
                <a:gd name="T23" fmla="*/ 26 h 45"/>
                <a:gd name="T24" fmla="*/ 7 w 16"/>
                <a:gd name="T25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45">
                  <a:moveTo>
                    <a:pt x="7" y="16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20"/>
                    <a:pt x="1" y="24"/>
                    <a:pt x="2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2" y="42"/>
                    <a:pt x="9" y="37"/>
                    <a:pt x="7" y="29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3"/>
                    <a:pt x="5" y="20"/>
                    <a:pt x="7" y="16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20"/>
            <p:cNvSpPr>
              <a:spLocks/>
            </p:cNvSpPr>
            <p:nvPr/>
          </p:nvSpPr>
          <p:spPr bwMode="auto">
            <a:xfrm>
              <a:off x="5727701" y="3506788"/>
              <a:ext cx="60325" cy="82550"/>
            </a:xfrm>
            <a:custGeom>
              <a:avLst/>
              <a:gdLst>
                <a:gd name="T0" fmla="*/ 35 w 40"/>
                <a:gd name="T1" fmla="*/ 12 h 54"/>
                <a:gd name="T2" fmla="*/ 34 w 40"/>
                <a:gd name="T3" fmla="*/ 10 h 54"/>
                <a:gd name="T4" fmla="*/ 34 w 40"/>
                <a:gd name="T5" fmla="*/ 0 h 54"/>
                <a:gd name="T6" fmla="*/ 26 w 40"/>
                <a:gd name="T7" fmla="*/ 12 h 54"/>
                <a:gd name="T8" fmla="*/ 0 w 40"/>
                <a:gd name="T9" fmla="*/ 37 h 54"/>
                <a:gd name="T10" fmla="*/ 9 w 40"/>
                <a:gd name="T11" fmla="*/ 38 h 54"/>
                <a:gd name="T12" fmla="*/ 22 w 40"/>
                <a:gd name="T13" fmla="*/ 30 h 54"/>
                <a:gd name="T14" fmla="*/ 27 w 40"/>
                <a:gd name="T15" fmla="*/ 15 h 54"/>
                <a:gd name="T16" fmla="*/ 30 w 40"/>
                <a:gd name="T17" fmla="*/ 23 h 54"/>
                <a:gd name="T18" fmla="*/ 19 w 40"/>
                <a:gd name="T19" fmla="*/ 54 h 54"/>
                <a:gd name="T20" fmla="*/ 25 w 40"/>
                <a:gd name="T21" fmla="*/ 46 h 54"/>
                <a:gd name="T22" fmla="*/ 40 w 40"/>
                <a:gd name="T23" fmla="*/ 21 h 54"/>
                <a:gd name="T24" fmla="*/ 35 w 40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4">
                  <a:moveTo>
                    <a:pt x="35" y="12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5" y="7"/>
                    <a:pt x="35" y="4"/>
                    <a:pt x="34" y="0"/>
                  </a:cubicBezTo>
                  <a:cubicBezTo>
                    <a:pt x="34" y="5"/>
                    <a:pt x="31" y="9"/>
                    <a:pt x="26" y="12"/>
                  </a:cubicBezTo>
                  <a:cubicBezTo>
                    <a:pt x="24" y="29"/>
                    <a:pt x="15" y="37"/>
                    <a:pt x="0" y="37"/>
                  </a:cubicBezTo>
                  <a:cubicBezTo>
                    <a:pt x="2" y="39"/>
                    <a:pt x="6" y="39"/>
                    <a:pt x="9" y="38"/>
                  </a:cubicBezTo>
                  <a:cubicBezTo>
                    <a:pt x="13" y="37"/>
                    <a:pt x="18" y="34"/>
                    <a:pt x="22" y="30"/>
                  </a:cubicBezTo>
                  <a:cubicBezTo>
                    <a:pt x="26" y="26"/>
                    <a:pt x="27" y="21"/>
                    <a:pt x="27" y="15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5" y="12"/>
                    <a:pt x="35" y="12"/>
                    <a:pt x="35" y="1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21"/>
            <p:cNvSpPr>
              <a:spLocks/>
            </p:cNvSpPr>
            <p:nvPr/>
          </p:nvSpPr>
          <p:spPr bwMode="auto">
            <a:xfrm>
              <a:off x="5646738" y="3505201"/>
              <a:ext cx="66675" cy="192087"/>
            </a:xfrm>
            <a:custGeom>
              <a:avLst/>
              <a:gdLst>
                <a:gd name="T0" fmla="*/ 39 w 44"/>
                <a:gd name="T1" fmla="*/ 36 h 127"/>
                <a:gd name="T2" fmla="*/ 39 w 44"/>
                <a:gd name="T3" fmla="*/ 32 h 127"/>
                <a:gd name="T4" fmla="*/ 30 w 44"/>
                <a:gd name="T5" fmla="*/ 0 h 127"/>
                <a:gd name="T6" fmla="*/ 34 w 44"/>
                <a:gd name="T7" fmla="*/ 23 h 127"/>
                <a:gd name="T8" fmla="*/ 21 w 44"/>
                <a:gd name="T9" fmla="*/ 30 h 127"/>
                <a:gd name="T10" fmla="*/ 22 w 44"/>
                <a:gd name="T11" fmla="*/ 36 h 127"/>
                <a:gd name="T12" fmla="*/ 21 w 44"/>
                <a:gd name="T13" fmla="*/ 35 h 127"/>
                <a:gd name="T14" fmla="*/ 10 w 44"/>
                <a:gd name="T15" fmla="*/ 84 h 127"/>
                <a:gd name="T16" fmla="*/ 28 w 44"/>
                <a:gd name="T17" fmla="*/ 127 h 127"/>
                <a:gd name="T18" fmla="*/ 44 w 44"/>
                <a:gd name="T19" fmla="*/ 121 h 127"/>
                <a:gd name="T20" fmla="*/ 29 w 44"/>
                <a:gd name="T21" fmla="*/ 95 h 127"/>
                <a:gd name="T22" fmla="*/ 30 w 44"/>
                <a:gd name="T23" fmla="*/ 89 h 127"/>
                <a:gd name="T24" fmla="*/ 31 w 44"/>
                <a:gd name="T25" fmla="*/ 73 h 127"/>
                <a:gd name="T26" fmla="*/ 31 w 44"/>
                <a:gd name="T27" fmla="*/ 67 h 127"/>
                <a:gd name="T28" fmla="*/ 30 w 44"/>
                <a:gd name="T29" fmla="*/ 60 h 127"/>
                <a:gd name="T30" fmla="*/ 30 w 44"/>
                <a:gd name="T31" fmla="*/ 60 h 127"/>
                <a:gd name="T32" fmla="*/ 31 w 44"/>
                <a:gd name="T33" fmla="*/ 59 h 127"/>
                <a:gd name="T34" fmla="*/ 34 w 44"/>
                <a:gd name="T35" fmla="*/ 54 h 127"/>
                <a:gd name="T36" fmla="*/ 35 w 44"/>
                <a:gd name="T37" fmla="*/ 50 h 127"/>
                <a:gd name="T38" fmla="*/ 39 w 44"/>
                <a:gd name="T39" fmla="*/ 36 h 127"/>
                <a:gd name="T40" fmla="*/ 39 w 44"/>
                <a:gd name="T41" fmla="*/ 3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27">
                  <a:moveTo>
                    <a:pt x="39" y="36"/>
                  </a:moveTo>
                  <a:cubicBezTo>
                    <a:pt x="39" y="35"/>
                    <a:pt x="39" y="33"/>
                    <a:pt x="39" y="32"/>
                  </a:cubicBezTo>
                  <a:cubicBezTo>
                    <a:pt x="42" y="17"/>
                    <a:pt x="39" y="6"/>
                    <a:pt x="30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1" y="32"/>
                    <a:pt x="27" y="34"/>
                    <a:pt x="21" y="30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2" y="60"/>
                    <a:pt x="19" y="76"/>
                    <a:pt x="10" y="84"/>
                  </a:cubicBezTo>
                  <a:cubicBezTo>
                    <a:pt x="0" y="98"/>
                    <a:pt x="6" y="112"/>
                    <a:pt x="28" y="127"/>
                  </a:cubicBezTo>
                  <a:cubicBezTo>
                    <a:pt x="34" y="126"/>
                    <a:pt x="39" y="124"/>
                    <a:pt x="44" y="121"/>
                  </a:cubicBezTo>
                  <a:cubicBezTo>
                    <a:pt x="34" y="113"/>
                    <a:pt x="29" y="104"/>
                    <a:pt x="29" y="95"/>
                  </a:cubicBezTo>
                  <a:cubicBezTo>
                    <a:pt x="29" y="93"/>
                    <a:pt x="30" y="91"/>
                    <a:pt x="30" y="89"/>
                  </a:cubicBezTo>
                  <a:cubicBezTo>
                    <a:pt x="31" y="83"/>
                    <a:pt x="31" y="78"/>
                    <a:pt x="31" y="73"/>
                  </a:cubicBezTo>
                  <a:cubicBezTo>
                    <a:pt x="31" y="71"/>
                    <a:pt x="31" y="69"/>
                    <a:pt x="31" y="67"/>
                  </a:cubicBezTo>
                  <a:cubicBezTo>
                    <a:pt x="31" y="65"/>
                    <a:pt x="31" y="62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2" y="58"/>
                    <a:pt x="33" y="56"/>
                    <a:pt x="34" y="54"/>
                  </a:cubicBezTo>
                  <a:cubicBezTo>
                    <a:pt x="34" y="53"/>
                    <a:pt x="35" y="52"/>
                    <a:pt x="35" y="50"/>
                  </a:cubicBezTo>
                  <a:cubicBezTo>
                    <a:pt x="37" y="46"/>
                    <a:pt x="38" y="41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22"/>
            <p:cNvSpPr>
              <a:spLocks/>
            </p:cNvSpPr>
            <p:nvPr/>
          </p:nvSpPr>
          <p:spPr bwMode="auto">
            <a:xfrm>
              <a:off x="5699126" y="3554413"/>
              <a:ext cx="7938" cy="26987"/>
            </a:xfrm>
            <a:custGeom>
              <a:avLst/>
              <a:gdLst>
                <a:gd name="T0" fmla="*/ 4 w 5"/>
                <a:gd name="T1" fmla="*/ 0 h 18"/>
                <a:gd name="T2" fmla="*/ 4 w 5"/>
                <a:gd name="T3" fmla="*/ 4 h 18"/>
                <a:gd name="T4" fmla="*/ 4 w 5"/>
                <a:gd name="T5" fmla="*/ 4 h 18"/>
                <a:gd name="T6" fmla="*/ 0 w 5"/>
                <a:gd name="T7" fmla="*/ 18 h 18"/>
                <a:gd name="T8" fmla="*/ 5 w 5"/>
                <a:gd name="T9" fmla="*/ 8 h 18"/>
                <a:gd name="T10" fmla="*/ 4 w 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">
                  <a:moveTo>
                    <a:pt x="4" y="0"/>
                  </a:moveTo>
                  <a:cubicBezTo>
                    <a:pt x="4" y="1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9"/>
                    <a:pt x="2" y="14"/>
                    <a:pt x="0" y="18"/>
                  </a:cubicBezTo>
                  <a:cubicBezTo>
                    <a:pt x="4" y="17"/>
                    <a:pt x="5" y="14"/>
                    <a:pt x="5" y="8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23"/>
            <p:cNvSpPr>
              <a:spLocks/>
            </p:cNvSpPr>
            <p:nvPr/>
          </p:nvSpPr>
          <p:spPr bwMode="auto">
            <a:xfrm>
              <a:off x="5737226" y="3573463"/>
              <a:ext cx="9525" cy="23812"/>
            </a:xfrm>
            <a:custGeom>
              <a:avLst/>
              <a:gdLst>
                <a:gd name="T0" fmla="*/ 4 w 6"/>
                <a:gd name="T1" fmla="*/ 2 h 15"/>
                <a:gd name="T2" fmla="*/ 4 w 6"/>
                <a:gd name="T3" fmla="*/ 0 h 15"/>
                <a:gd name="T4" fmla="*/ 0 w 6"/>
                <a:gd name="T5" fmla="*/ 4 h 15"/>
                <a:gd name="T6" fmla="*/ 1 w 6"/>
                <a:gd name="T7" fmla="*/ 8 h 15"/>
                <a:gd name="T8" fmla="*/ 2 w 6"/>
                <a:gd name="T9" fmla="*/ 15 h 15"/>
                <a:gd name="T10" fmla="*/ 6 w 6"/>
                <a:gd name="T11" fmla="*/ 4 h 15"/>
                <a:gd name="T12" fmla="*/ 4 w 6"/>
                <a:gd name="T13" fmla="*/ 2 h 15"/>
                <a:gd name="T14" fmla="*/ 4 w 6"/>
                <a:gd name="T1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5">
                  <a:moveTo>
                    <a:pt x="4" y="2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15"/>
                  </a:lnTo>
                  <a:lnTo>
                    <a:pt x="6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24"/>
            <p:cNvSpPr>
              <a:spLocks noEditPoints="1"/>
            </p:cNvSpPr>
            <p:nvPr/>
          </p:nvSpPr>
          <p:spPr bwMode="auto">
            <a:xfrm>
              <a:off x="5741988" y="3530601"/>
              <a:ext cx="30163" cy="58737"/>
            </a:xfrm>
            <a:custGeom>
              <a:avLst/>
              <a:gdLst>
                <a:gd name="T0" fmla="*/ 1 w 21"/>
                <a:gd name="T1" fmla="*/ 29 h 39"/>
                <a:gd name="T2" fmla="*/ 2 w 21"/>
                <a:gd name="T3" fmla="*/ 31 h 39"/>
                <a:gd name="T4" fmla="*/ 4 w 21"/>
                <a:gd name="T5" fmla="*/ 33 h 39"/>
                <a:gd name="T6" fmla="*/ 10 w 21"/>
                <a:gd name="T7" fmla="*/ 39 h 39"/>
                <a:gd name="T8" fmla="*/ 21 w 21"/>
                <a:gd name="T9" fmla="*/ 8 h 39"/>
                <a:gd name="T10" fmla="*/ 18 w 21"/>
                <a:gd name="T11" fmla="*/ 0 h 39"/>
                <a:gd name="T12" fmla="*/ 13 w 21"/>
                <a:gd name="T13" fmla="*/ 15 h 39"/>
                <a:gd name="T14" fmla="*/ 0 w 21"/>
                <a:gd name="T15" fmla="*/ 23 h 39"/>
                <a:gd name="T16" fmla="*/ 1 w 21"/>
                <a:gd name="T17" fmla="*/ 29 h 39"/>
                <a:gd name="T18" fmla="*/ 2 w 21"/>
                <a:gd name="T19" fmla="*/ 24 h 39"/>
                <a:gd name="T20" fmla="*/ 5 w 21"/>
                <a:gd name="T21" fmla="*/ 23 h 39"/>
                <a:gd name="T22" fmla="*/ 5 w 21"/>
                <a:gd name="T23" fmla="*/ 32 h 39"/>
                <a:gd name="T24" fmla="*/ 3 w 21"/>
                <a:gd name="T25" fmla="*/ 30 h 39"/>
                <a:gd name="T26" fmla="*/ 2 w 21"/>
                <a:gd name="T2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9">
                  <a:moveTo>
                    <a:pt x="1" y="29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6"/>
                    <a:pt x="17" y="11"/>
                    <a:pt x="13" y="15"/>
                  </a:cubicBezTo>
                  <a:cubicBezTo>
                    <a:pt x="9" y="19"/>
                    <a:pt x="4" y="22"/>
                    <a:pt x="0" y="23"/>
                  </a:cubicBezTo>
                  <a:cubicBezTo>
                    <a:pt x="1" y="29"/>
                    <a:pt x="1" y="29"/>
                    <a:pt x="1" y="29"/>
                  </a:cubicBezTo>
                  <a:close/>
                  <a:moveTo>
                    <a:pt x="2" y="2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25"/>
            <p:cNvSpPr>
              <a:spLocks/>
            </p:cNvSpPr>
            <p:nvPr/>
          </p:nvSpPr>
          <p:spPr bwMode="auto">
            <a:xfrm>
              <a:off x="5743576" y="3563938"/>
              <a:ext cx="4763" cy="14287"/>
            </a:xfrm>
            <a:custGeom>
              <a:avLst/>
              <a:gdLst>
                <a:gd name="T0" fmla="*/ 3 w 3"/>
                <a:gd name="T1" fmla="*/ 0 h 9"/>
                <a:gd name="T2" fmla="*/ 0 w 3"/>
                <a:gd name="T3" fmla="*/ 1 h 9"/>
                <a:gd name="T4" fmla="*/ 1 w 3"/>
                <a:gd name="T5" fmla="*/ 7 h 9"/>
                <a:gd name="T6" fmla="*/ 3 w 3"/>
                <a:gd name="T7" fmla="*/ 9 h 9"/>
                <a:gd name="T8" fmla="*/ 3 w 3"/>
                <a:gd name="T9" fmla="*/ 0 h 9"/>
                <a:gd name="T10" fmla="*/ 3 w 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lnTo>
                    <a:pt x="0" y="1"/>
                  </a:lnTo>
                  <a:lnTo>
                    <a:pt x="1" y="7"/>
                  </a:lnTo>
                  <a:lnTo>
                    <a:pt x="3" y="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26"/>
            <p:cNvSpPr>
              <a:spLocks noEditPoints="1"/>
            </p:cNvSpPr>
            <p:nvPr/>
          </p:nvSpPr>
          <p:spPr bwMode="auto">
            <a:xfrm>
              <a:off x="5765801" y="3536951"/>
              <a:ext cx="36513" cy="50800"/>
            </a:xfrm>
            <a:custGeom>
              <a:avLst/>
              <a:gdLst>
                <a:gd name="T0" fmla="*/ 0 w 23"/>
                <a:gd name="T1" fmla="*/ 25 h 32"/>
                <a:gd name="T2" fmla="*/ 8 w 23"/>
                <a:gd name="T3" fmla="*/ 32 h 32"/>
                <a:gd name="T4" fmla="*/ 23 w 23"/>
                <a:gd name="T5" fmla="*/ 8 h 32"/>
                <a:gd name="T6" fmla="*/ 15 w 23"/>
                <a:gd name="T7" fmla="*/ 0 h 32"/>
                <a:gd name="T8" fmla="*/ 14 w 23"/>
                <a:gd name="T9" fmla="*/ 1 h 32"/>
                <a:gd name="T10" fmla="*/ 0 w 23"/>
                <a:gd name="T11" fmla="*/ 25 h 32"/>
                <a:gd name="T12" fmla="*/ 0 w 23"/>
                <a:gd name="T13" fmla="*/ 25 h 32"/>
                <a:gd name="T14" fmla="*/ 4 w 23"/>
                <a:gd name="T15" fmla="*/ 24 h 32"/>
                <a:gd name="T16" fmla="*/ 8 w 23"/>
                <a:gd name="T17" fmla="*/ 29 h 32"/>
                <a:gd name="T18" fmla="*/ 2 w 23"/>
                <a:gd name="T19" fmla="*/ 25 h 32"/>
                <a:gd name="T20" fmla="*/ 15 w 23"/>
                <a:gd name="T21" fmla="*/ 3 h 32"/>
                <a:gd name="T22" fmla="*/ 17 w 23"/>
                <a:gd name="T23" fmla="*/ 4 h 32"/>
                <a:gd name="T24" fmla="*/ 4 w 23"/>
                <a:gd name="T25" fmla="*/ 24 h 32"/>
                <a:gd name="T26" fmla="*/ 4 w 23"/>
                <a:gd name="T2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2">
                  <a:moveTo>
                    <a:pt x="0" y="25"/>
                  </a:moveTo>
                  <a:lnTo>
                    <a:pt x="8" y="32"/>
                  </a:lnTo>
                  <a:lnTo>
                    <a:pt x="23" y="8"/>
                  </a:lnTo>
                  <a:lnTo>
                    <a:pt x="15" y="0"/>
                  </a:lnTo>
                  <a:lnTo>
                    <a:pt x="14" y="1"/>
                  </a:lnTo>
                  <a:lnTo>
                    <a:pt x="0" y="25"/>
                  </a:lnTo>
                  <a:lnTo>
                    <a:pt x="0" y="25"/>
                  </a:lnTo>
                  <a:close/>
                  <a:moveTo>
                    <a:pt x="4" y="24"/>
                  </a:moveTo>
                  <a:lnTo>
                    <a:pt x="8" y="29"/>
                  </a:lnTo>
                  <a:lnTo>
                    <a:pt x="2" y="25"/>
                  </a:lnTo>
                  <a:lnTo>
                    <a:pt x="15" y="3"/>
                  </a:lnTo>
                  <a:lnTo>
                    <a:pt x="17" y="4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27"/>
            <p:cNvSpPr>
              <a:spLocks/>
            </p:cNvSpPr>
            <p:nvPr/>
          </p:nvSpPr>
          <p:spPr bwMode="auto">
            <a:xfrm>
              <a:off x="5768976" y="3541713"/>
              <a:ext cx="23813" cy="41275"/>
            </a:xfrm>
            <a:custGeom>
              <a:avLst/>
              <a:gdLst>
                <a:gd name="T0" fmla="*/ 6 w 15"/>
                <a:gd name="T1" fmla="*/ 26 h 26"/>
                <a:gd name="T2" fmla="*/ 2 w 15"/>
                <a:gd name="T3" fmla="*/ 21 h 26"/>
                <a:gd name="T4" fmla="*/ 15 w 15"/>
                <a:gd name="T5" fmla="*/ 1 h 26"/>
                <a:gd name="T6" fmla="*/ 13 w 15"/>
                <a:gd name="T7" fmla="*/ 0 h 26"/>
                <a:gd name="T8" fmla="*/ 0 w 15"/>
                <a:gd name="T9" fmla="*/ 22 h 26"/>
                <a:gd name="T10" fmla="*/ 6 w 15"/>
                <a:gd name="T11" fmla="*/ 26 h 26"/>
                <a:gd name="T12" fmla="*/ 6 w 15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">
                  <a:moveTo>
                    <a:pt x="6" y="26"/>
                  </a:moveTo>
                  <a:lnTo>
                    <a:pt x="2" y="21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28"/>
            <p:cNvSpPr>
              <a:spLocks/>
            </p:cNvSpPr>
            <p:nvPr/>
          </p:nvSpPr>
          <p:spPr bwMode="auto">
            <a:xfrm>
              <a:off x="5599113" y="3468688"/>
              <a:ext cx="34925" cy="39687"/>
            </a:xfrm>
            <a:custGeom>
              <a:avLst/>
              <a:gdLst>
                <a:gd name="T0" fmla="*/ 16 w 23"/>
                <a:gd name="T1" fmla="*/ 1 h 27"/>
                <a:gd name="T2" fmla="*/ 16 w 23"/>
                <a:gd name="T3" fmla="*/ 0 h 27"/>
                <a:gd name="T4" fmla="*/ 15 w 23"/>
                <a:gd name="T5" fmla="*/ 0 h 27"/>
                <a:gd name="T6" fmla="*/ 16 w 23"/>
                <a:gd name="T7" fmla="*/ 18 h 27"/>
                <a:gd name="T8" fmla="*/ 12 w 23"/>
                <a:gd name="T9" fmla="*/ 5 h 27"/>
                <a:gd name="T10" fmla="*/ 0 w 23"/>
                <a:gd name="T11" fmla="*/ 11 h 27"/>
                <a:gd name="T12" fmla="*/ 9 w 23"/>
                <a:gd name="T13" fmla="*/ 10 h 27"/>
                <a:gd name="T14" fmla="*/ 17 w 23"/>
                <a:gd name="T15" fmla="*/ 27 h 27"/>
                <a:gd name="T16" fmla="*/ 22 w 23"/>
                <a:gd name="T17" fmla="*/ 22 h 27"/>
                <a:gd name="T18" fmla="*/ 16 w 23"/>
                <a:gd name="T1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7">
                  <a:moveTo>
                    <a:pt x="16" y="1"/>
                  </a:moveTo>
                  <a:cubicBezTo>
                    <a:pt x="16" y="1"/>
                    <a:pt x="16" y="1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7"/>
                    <a:pt x="17" y="13"/>
                    <a:pt x="16" y="18"/>
                  </a:cubicBezTo>
                  <a:cubicBezTo>
                    <a:pt x="13" y="15"/>
                    <a:pt x="12" y="11"/>
                    <a:pt x="12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6" y="10"/>
                    <a:pt x="9" y="10"/>
                  </a:cubicBezTo>
                  <a:cubicBezTo>
                    <a:pt x="10" y="17"/>
                    <a:pt x="13" y="23"/>
                    <a:pt x="17" y="27"/>
                  </a:cubicBezTo>
                  <a:cubicBezTo>
                    <a:pt x="17" y="25"/>
                    <a:pt x="19" y="23"/>
                    <a:pt x="22" y="22"/>
                  </a:cubicBezTo>
                  <a:cubicBezTo>
                    <a:pt x="23" y="13"/>
                    <a:pt x="21" y="6"/>
                    <a:pt x="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29"/>
            <p:cNvSpPr>
              <a:spLocks noEditPoints="1"/>
            </p:cNvSpPr>
            <p:nvPr/>
          </p:nvSpPr>
          <p:spPr bwMode="auto">
            <a:xfrm>
              <a:off x="5567363" y="3457576"/>
              <a:ext cx="58738" cy="47625"/>
            </a:xfrm>
            <a:custGeom>
              <a:avLst/>
              <a:gdLst>
                <a:gd name="T0" fmla="*/ 22 w 39"/>
                <a:gd name="T1" fmla="*/ 18 h 31"/>
                <a:gd name="T2" fmla="*/ 34 w 39"/>
                <a:gd name="T3" fmla="*/ 12 h 31"/>
                <a:gd name="T4" fmla="*/ 38 w 39"/>
                <a:gd name="T5" fmla="*/ 25 h 31"/>
                <a:gd name="T6" fmla="*/ 37 w 39"/>
                <a:gd name="T7" fmla="*/ 7 h 31"/>
                <a:gd name="T8" fmla="*/ 3 w 39"/>
                <a:gd name="T9" fmla="*/ 12 h 31"/>
                <a:gd name="T10" fmla="*/ 1 w 39"/>
                <a:gd name="T11" fmla="*/ 28 h 31"/>
                <a:gd name="T12" fmla="*/ 2 w 39"/>
                <a:gd name="T13" fmla="*/ 31 h 31"/>
                <a:gd name="T14" fmla="*/ 2 w 39"/>
                <a:gd name="T15" fmla="*/ 31 h 31"/>
                <a:gd name="T16" fmla="*/ 5 w 39"/>
                <a:gd name="T17" fmla="*/ 17 h 31"/>
                <a:gd name="T18" fmla="*/ 22 w 39"/>
                <a:gd name="T19" fmla="*/ 18 h 31"/>
                <a:gd name="T20" fmla="*/ 34 w 39"/>
                <a:gd name="T21" fmla="*/ 6 h 31"/>
                <a:gd name="T22" fmla="*/ 3 w 39"/>
                <a:gd name="T23" fmla="*/ 13 h 31"/>
                <a:gd name="T24" fmla="*/ 34 w 39"/>
                <a:gd name="T2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1">
                  <a:moveTo>
                    <a:pt x="22" y="18"/>
                  </a:moveTo>
                  <a:cubicBezTo>
                    <a:pt x="34" y="12"/>
                    <a:pt x="34" y="12"/>
                    <a:pt x="34" y="12"/>
                  </a:cubicBezTo>
                  <a:cubicBezTo>
                    <a:pt x="34" y="18"/>
                    <a:pt x="35" y="22"/>
                    <a:pt x="38" y="25"/>
                  </a:cubicBezTo>
                  <a:cubicBezTo>
                    <a:pt x="39" y="20"/>
                    <a:pt x="39" y="14"/>
                    <a:pt x="37" y="7"/>
                  </a:cubicBezTo>
                  <a:cubicBezTo>
                    <a:pt x="24" y="0"/>
                    <a:pt x="12" y="1"/>
                    <a:pt x="3" y="12"/>
                  </a:cubicBezTo>
                  <a:cubicBezTo>
                    <a:pt x="0" y="17"/>
                    <a:pt x="0" y="22"/>
                    <a:pt x="1" y="28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26"/>
                    <a:pt x="3" y="21"/>
                    <a:pt x="5" y="17"/>
                  </a:cubicBezTo>
                  <a:cubicBezTo>
                    <a:pt x="10" y="18"/>
                    <a:pt x="16" y="18"/>
                    <a:pt x="22" y="18"/>
                  </a:cubicBezTo>
                  <a:close/>
                  <a:moveTo>
                    <a:pt x="34" y="6"/>
                  </a:moveTo>
                  <a:cubicBezTo>
                    <a:pt x="22" y="5"/>
                    <a:pt x="12" y="8"/>
                    <a:pt x="3" y="13"/>
                  </a:cubicBezTo>
                  <a:cubicBezTo>
                    <a:pt x="12" y="4"/>
                    <a:pt x="22" y="1"/>
                    <a:pt x="34" y="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30"/>
            <p:cNvSpPr>
              <a:spLocks/>
            </p:cNvSpPr>
            <p:nvPr/>
          </p:nvSpPr>
          <p:spPr bwMode="auto">
            <a:xfrm>
              <a:off x="5570538" y="3459163"/>
              <a:ext cx="47625" cy="17462"/>
            </a:xfrm>
            <a:custGeom>
              <a:avLst/>
              <a:gdLst>
                <a:gd name="T0" fmla="*/ 0 w 31"/>
                <a:gd name="T1" fmla="*/ 12 h 12"/>
                <a:gd name="T2" fmla="*/ 31 w 31"/>
                <a:gd name="T3" fmla="*/ 5 h 12"/>
                <a:gd name="T4" fmla="*/ 0 w 31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">
                  <a:moveTo>
                    <a:pt x="0" y="12"/>
                  </a:moveTo>
                  <a:cubicBezTo>
                    <a:pt x="9" y="7"/>
                    <a:pt x="19" y="4"/>
                    <a:pt x="31" y="5"/>
                  </a:cubicBezTo>
                  <a:cubicBezTo>
                    <a:pt x="19" y="0"/>
                    <a:pt x="9" y="3"/>
                    <a:pt x="0" y="1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31"/>
            <p:cNvSpPr>
              <a:spLocks/>
            </p:cNvSpPr>
            <p:nvPr/>
          </p:nvSpPr>
          <p:spPr bwMode="auto">
            <a:xfrm>
              <a:off x="5570538" y="3482976"/>
              <a:ext cx="55563" cy="101600"/>
            </a:xfrm>
            <a:custGeom>
              <a:avLst/>
              <a:gdLst>
                <a:gd name="T0" fmla="*/ 29 w 37"/>
                <a:gd name="T1" fmla="*/ 0 h 67"/>
                <a:gd name="T2" fmla="*/ 20 w 37"/>
                <a:gd name="T3" fmla="*/ 1 h 67"/>
                <a:gd name="T4" fmla="*/ 3 w 37"/>
                <a:gd name="T5" fmla="*/ 0 h 67"/>
                <a:gd name="T6" fmla="*/ 0 w 37"/>
                <a:gd name="T7" fmla="*/ 14 h 67"/>
                <a:gd name="T8" fmla="*/ 6 w 37"/>
                <a:gd name="T9" fmla="*/ 5 h 67"/>
                <a:gd name="T10" fmla="*/ 24 w 37"/>
                <a:gd name="T11" fmla="*/ 5 h 67"/>
                <a:gd name="T12" fmla="*/ 32 w 37"/>
                <a:gd name="T13" fmla="*/ 18 h 67"/>
                <a:gd name="T14" fmla="*/ 31 w 37"/>
                <a:gd name="T15" fmla="*/ 37 h 67"/>
                <a:gd name="T16" fmla="*/ 9 w 37"/>
                <a:gd name="T17" fmla="*/ 45 h 67"/>
                <a:gd name="T18" fmla="*/ 26 w 37"/>
                <a:gd name="T19" fmla="*/ 46 h 67"/>
                <a:gd name="T20" fmla="*/ 27 w 37"/>
                <a:gd name="T21" fmla="*/ 45 h 67"/>
                <a:gd name="T22" fmla="*/ 27 w 37"/>
                <a:gd name="T23" fmla="*/ 51 h 67"/>
                <a:gd name="T24" fmla="*/ 16 w 37"/>
                <a:gd name="T25" fmla="*/ 64 h 67"/>
                <a:gd name="T26" fmla="*/ 19 w 37"/>
                <a:gd name="T27" fmla="*/ 67 h 67"/>
                <a:gd name="T28" fmla="*/ 25 w 37"/>
                <a:gd name="T29" fmla="*/ 60 h 67"/>
                <a:gd name="T30" fmla="*/ 25 w 37"/>
                <a:gd name="T31" fmla="*/ 59 h 67"/>
                <a:gd name="T32" fmla="*/ 31 w 37"/>
                <a:gd name="T33" fmla="*/ 53 h 67"/>
                <a:gd name="T34" fmla="*/ 31 w 37"/>
                <a:gd name="T35" fmla="*/ 52 h 67"/>
                <a:gd name="T36" fmla="*/ 33 w 37"/>
                <a:gd name="T37" fmla="*/ 45 h 67"/>
                <a:gd name="T38" fmla="*/ 33 w 37"/>
                <a:gd name="T39" fmla="*/ 39 h 67"/>
                <a:gd name="T40" fmla="*/ 34 w 37"/>
                <a:gd name="T41" fmla="*/ 27 h 67"/>
                <a:gd name="T42" fmla="*/ 37 w 37"/>
                <a:gd name="T43" fmla="*/ 17 h 67"/>
                <a:gd name="T44" fmla="*/ 29 w 37"/>
                <a:gd name="T4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67">
                  <a:moveTo>
                    <a:pt x="29" y="0"/>
                  </a:moveTo>
                  <a:cubicBezTo>
                    <a:pt x="26" y="0"/>
                    <a:pt x="23" y="1"/>
                    <a:pt x="20" y="1"/>
                  </a:cubicBezTo>
                  <a:cubicBezTo>
                    <a:pt x="14" y="1"/>
                    <a:pt x="8" y="1"/>
                    <a:pt x="3" y="0"/>
                  </a:cubicBezTo>
                  <a:cubicBezTo>
                    <a:pt x="1" y="4"/>
                    <a:pt x="1" y="9"/>
                    <a:pt x="0" y="14"/>
                  </a:cubicBezTo>
                  <a:cubicBezTo>
                    <a:pt x="1" y="10"/>
                    <a:pt x="2" y="7"/>
                    <a:pt x="6" y="5"/>
                  </a:cubicBezTo>
                  <a:cubicBezTo>
                    <a:pt x="12" y="6"/>
                    <a:pt x="18" y="6"/>
                    <a:pt x="24" y="5"/>
                  </a:cubicBezTo>
                  <a:cubicBezTo>
                    <a:pt x="25" y="9"/>
                    <a:pt x="28" y="13"/>
                    <a:pt x="32" y="18"/>
                  </a:cubicBezTo>
                  <a:cubicBezTo>
                    <a:pt x="30" y="24"/>
                    <a:pt x="30" y="31"/>
                    <a:pt x="31" y="37"/>
                  </a:cubicBezTo>
                  <a:cubicBezTo>
                    <a:pt x="21" y="48"/>
                    <a:pt x="14" y="50"/>
                    <a:pt x="9" y="45"/>
                  </a:cubicBezTo>
                  <a:cubicBezTo>
                    <a:pt x="14" y="52"/>
                    <a:pt x="19" y="53"/>
                    <a:pt x="26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48"/>
                    <a:pt x="32" y="46"/>
                    <a:pt x="33" y="45"/>
                  </a:cubicBezTo>
                  <a:cubicBezTo>
                    <a:pt x="33" y="43"/>
                    <a:pt x="33" y="41"/>
                    <a:pt x="33" y="39"/>
                  </a:cubicBezTo>
                  <a:cubicBezTo>
                    <a:pt x="33" y="35"/>
                    <a:pt x="34" y="31"/>
                    <a:pt x="34" y="27"/>
                  </a:cubicBezTo>
                  <a:cubicBezTo>
                    <a:pt x="34" y="23"/>
                    <a:pt x="35" y="20"/>
                    <a:pt x="37" y="17"/>
                  </a:cubicBezTo>
                  <a:cubicBezTo>
                    <a:pt x="33" y="13"/>
                    <a:pt x="30" y="7"/>
                    <a:pt x="29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32"/>
            <p:cNvSpPr>
              <a:spLocks noEditPoints="1"/>
            </p:cNvSpPr>
            <p:nvPr/>
          </p:nvSpPr>
          <p:spPr bwMode="auto">
            <a:xfrm>
              <a:off x="5570538" y="3490913"/>
              <a:ext cx="47625" cy="68262"/>
            </a:xfrm>
            <a:custGeom>
              <a:avLst/>
              <a:gdLst>
                <a:gd name="T0" fmla="*/ 24 w 32"/>
                <a:gd name="T1" fmla="*/ 0 h 45"/>
                <a:gd name="T2" fmla="*/ 6 w 32"/>
                <a:gd name="T3" fmla="*/ 0 h 45"/>
                <a:gd name="T4" fmla="*/ 0 w 32"/>
                <a:gd name="T5" fmla="*/ 9 h 45"/>
                <a:gd name="T6" fmla="*/ 0 w 32"/>
                <a:gd name="T7" fmla="*/ 9 h 45"/>
                <a:gd name="T8" fmla="*/ 1 w 32"/>
                <a:gd name="T9" fmla="*/ 16 h 45"/>
                <a:gd name="T10" fmla="*/ 1 w 32"/>
                <a:gd name="T11" fmla="*/ 17 h 45"/>
                <a:gd name="T12" fmla="*/ 4 w 32"/>
                <a:gd name="T13" fmla="*/ 32 h 45"/>
                <a:gd name="T14" fmla="*/ 7 w 32"/>
                <a:gd name="T15" fmla="*/ 36 h 45"/>
                <a:gd name="T16" fmla="*/ 8 w 32"/>
                <a:gd name="T17" fmla="*/ 39 h 45"/>
                <a:gd name="T18" fmla="*/ 9 w 32"/>
                <a:gd name="T19" fmla="*/ 40 h 45"/>
                <a:gd name="T20" fmla="*/ 31 w 32"/>
                <a:gd name="T21" fmla="*/ 32 h 45"/>
                <a:gd name="T22" fmla="*/ 32 w 32"/>
                <a:gd name="T23" fmla="*/ 13 h 45"/>
                <a:gd name="T24" fmla="*/ 24 w 32"/>
                <a:gd name="T25" fmla="*/ 0 h 45"/>
                <a:gd name="T26" fmla="*/ 8 w 32"/>
                <a:gd name="T27" fmla="*/ 2 h 45"/>
                <a:gd name="T28" fmla="*/ 4 w 32"/>
                <a:gd name="T29" fmla="*/ 16 h 45"/>
                <a:gd name="T30" fmla="*/ 11 w 32"/>
                <a:gd name="T31" fmla="*/ 40 h 45"/>
                <a:gd name="T32" fmla="*/ 3 w 32"/>
                <a:gd name="T33" fmla="*/ 16 h 45"/>
                <a:gd name="T34" fmla="*/ 5 w 32"/>
                <a:gd name="T35" fmla="*/ 2 h 45"/>
                <a:gd name="T36" fmla="*/ 8 w 32"/>
                <a:gd name="T37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5">
                  <a:moveTo>
                    <a:pt x="24" y="0"/>
                  </a:moveTo>
                  <a:cubicBezTo>
                    <a:pt x="18" y="1"/>
                    <a:pt x="12" y="1"/>
                    <a:pt x="6" y="0"/>
                  </a:cubicBezTo>
                  <a:cubicBezTo>
                    <a:pt x="2" y="2"/>
                    <a:pt x="1" y="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2"/>
                    <a:pt x="1" y="27"/>
                    <a:pt x="4" y="32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9"/>
                    <a:pt x="9" y="40"/>
                    <a:pt x="9" y="40"/>
                  </a:cubicBezTo>
                  <a:cubicBezTo>
                    <a:pt x="14" y="45"/>
                    <a:pt x="21" y="43"/>
                    <a:pt x="31" y="32"/>
                  </a:cubicBezTo>
                  <a:cubicBezTo>
                    <a:pt x="30" y="26"/>
                    <a:pt x="30" y="19"/>
                    <a:pt x="32" y="13"/>
                  </a:cubicBezTo>
                  <a:cubicBezTo>
                    <a:pt x="28" y="8"/>
                    <a:pt x="25" y="4"/>
                    <a:pt x="24" y="0"/>
                  </a:cubicBezTo>
                  <a:close/>
                  <a:moveTo>
                    <a:pt x="8" y="2"/>
                  </a:moveTo>
                  <a:cubicBezTo>
                    <a:pt x="4" y="5"/>
                    <a:pt x="3" y="10"/>
                    <a:pt x="4" y="16"/>
                  </a:cubicBezTo>
                  <a:cubicBezTo>
                    <a:pt x="5" y="24"/>
                    <a:pt x="8" y="33"/>
                    <a:pt x="11" y="40"/>
                  </a:cubicBezTo>
                  <a:cubicBezTo>
                    <a:pt x="5" y="34"/>
                    <a:pt x="2" y="26"/>
                    <a:pt x="3" y="16"/>
                  </a:cubicBezTo>
                  <a:cubicBezTo>
                    <a:pt x="1" y="10"/>
                    <a:pt x="2" y="5"/>
                    <a:pt x="5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33"/>
            <p:cNvSpPr>
              <a:spLocks/>
            </p:cNvSpPr>
            <p:nvPr/>
          </p:nvSpPr>
          <p:spPr bwMode="auto">
            <a:xfrm>
              <a:off x="5570538" y="3494088"/>
              <a:ext cx="15875" cy="57150"/>
            </a:xfrm>
            <a:custGeom>
              <a:avLst/>
              <a:gdLst>
                <a:gd name="T0" fmla="*/ 3 w 10"/>
                <a:gd name="T1" fmla="*/ 14 h 38"/>
                <a:gd name="T2" fmla="*/ 7 w 10"/>
                <a:gd name="T3" fmla="*/ 0 h 38"/>
                <a:gd name="T4" fmla="*/ 4 w 10"/>
                <a:gd name="T5" fmla="*/ 0 h 38"/>
                <a:gd name="T6" fmla="*/ 2 w 10"/>
                <a:gd name="T7" fmla="*/ 14 h 38"/>
                <a:gd name="T8" fmla="*/ 10 w 10"/>
                <a:gd name="T9" fmla="*/ 38 h 38"/>
                <a:gd name="T10" fmla="*/ 3 w 10"/>
                <a:gd name="T11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8">
                  <a:moveTo>
                    <a:pt x="3" y="14"/>
                  </a:moveTo>
                  <a:cubicBezTo>
                    <a:pt x="2" y="8"/>
                    <a:pt x="3" y="3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3"/>
                    <a:pt x="0" y="8"/>
                    <a:pt x="2" y="14"/>
                  </a:cubicBezTo>
                  <a:cubicBezTo>
                    <a:pt x="1" y="24"/>
                    <a:pt x="4" y="32"/>
                    <a:pt x="10" y="38"/>
                  </a:cubicBezTo>
                  <a:cubicBezTo>
                    <a:pt x="7" y="31"/>
                    <a:pt x="4" y="22"/>
                    <a:pt x="3" y="14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34"/>
            <p:cNvSpPr>
              <a:spLocks noEditPoints="1"/>
            </p:cNvSpPr>
            <p:nvPr/>
          </p:nvSpPr>
          <p:spPr bwMode="auto">
            <a:xfrm>
              <a:off x="5487988" y="3554413"/>
              <a:ext cx="144463" cy="127000"/>
            </a:xfrm>
            <a:custGeom>
              <a:avLst/>
              <a:gdLst>
                <a:gd name="T0" fmla="*/ 53 w 96"/>
                <a:gd name="T1" fmla="*/ 0 h 84"/>
                <a:gd name="T2" fmla="*/ 50 w 96"/>
                <a:gd name="T3" fmla="*/ 0 h 84"/>
                <a:gd name="T4" fmla="*/ 28 w 96"/>
                <a:gd name="T5" fmla="*/ 21 h 84"/>
                <a:gd name="T6" fmla="*/ 4 w 96"/>
                <a:gd name="T7" fmla="*/ 59 h 84"/>
                <a:gd name="T8" fmla="*/ 1 w 96"/>
                <a:gd name="T9" fmla="*/ 84 h 84"/>
                <a:gd name="T10" fmla="*/ 17 w 96"/>
                <a:gd name="T11" fmla="*/ 72 h 84"/>
                <a:gd name="T12" fmla="*/ 21 w 96"/>
                <a:gd name="T13" fmla="*/ 58 h 84"/>
                <a:gd name="T14" fmla="*/ 35 w 96"/>
                <a:gd name="T15" fmla="*/ 45 h 84"/>
                <a:gd name="T16" fmla="*/ 33 w 96"/>
                <a:gd name="T17" fmla="*/ 41 h 84"/>
                <a:gd name="T18" fmla="*/ 36 w 96"/>
                <a:gd name="T19" fmla="*/ 37 h 84"/>
                <a:gd name="T20" fmla="*/ 82 w 96"/>
                <a:gd name="T21" fmla="*/ 40 h 84"/>
                <a:gd name="T22" fmla="*/ 87 w 96"/>
                <a:gd name="T23" fmla="*/ 56 h 84"/>
                <a:gd name="T24" fmla="*/ 89 w 96"/>
                <a:gd name="T25" fmla="*/ 56 h 84"/>
                <a:gd name="T26" fmla="*/ 90 w 96"/>
                <a:gd name="T27" fmla="*/ 53 h 84"/>
                <a:gd name="T28" fmla="*/ 96 w 96"/>
                <a:gd name="T29" fmla="*/ 27 h 84"/>
                <a:gd name="T30" fmla="*/ 91 w 96"/>
                <a:gd name="T31" fmla="*/ 19 h 84"/>
                <a:gd name="T32" fmla="*/ 91 w 96"/>
                <a:gd name="T33" fmla="*/ 18 h 84"/>
                <a:gd name="T34" fmla="*/ 84 w 96"/>
                <a:gd name="T35" fmla="*/ 26 h 84"/>
                <a:gd name="T36" fmla="*/ 77 w 96"/>
                <a:gd name="T37" fmla="*/ 19 h 84"/>
                <a:gd name="T38" fmla="*/ 75 w 96"/>
                <a:gd name="T39" fmla="*/ 25 h 84"/>
                <a:gd name="T40" fmla="*/ 66 w 96"/>
                <a:gd name="T41" fmla="*/ 16 h 84"/>
                <a:gd name="T42" fmla="*/ 55 w 96"/>
                <a:gd name="T43" fmla="*/ 27 h 84"/>
                <a:gd name="T44" fmla="*/ 53 w 96"/>
                <a:gd name="T45" fmla="*/ 0 h 84"/>
                <a:gd name="T46" fmla="*/ 51 w 96"/>
                <a:gd name="T47" fmla="*/ 2 h 84"/>
                <a:gd name="T48" fmla="*/ 51 w 96"/>
                <a:gd name="T49" fmla="*/ 2 h 84"/>
                <a:gd name="T50" fmla="*/ 34 w 96"/>
                <a:gd name="T51" fmla="*/ 21 h 84"/>
                <a:gd name="T52" fmla="*/ 8 w 96"/>
                <a:gd name="T53" fmla="*/ 62 h 84"/>
                <a:gd name="T54" fmla="*/ 3 w 96"/>
                <a:gd name="T55" fmla="*/ 81 h 84"/>
                <a:gd name="T56" fmla="*/ 3 w 96"/>
                <a:gd name="T57" fmla="*/ 81 h 84"/>
                <a:gd name="T58" fmla="*/ 6 w 96"/>
                <a:gd name="T59" fmla="*/ 60 h 84"/>
                <a:gd name="T60" fmla="*/ 29 w 96"/>
                <a:gd name="T61" fmla="*/ 21 h 84"/>
                <a:gd name="T62" fmla="*/ 29 w 96"/>
                <a:gd name="T63" fmla="*/ 21 h 84"/>
                <a:gd name="T64" fmla="*/ 51 w 96"/>
                <a:gd name="T65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" h="84">
                  <a:moveTo>
                    <a:pt x="53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1" y="3"/>
                    <a:pt x="34" y="10"/>
                    <a:pt x="28" y="21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1" y="66"/>
                    <a:pt x="0" y="75"/>
                    <a:pt x="1" y="84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6"/>
                    <a:pt x="89" y="56"/>
                    <a:pt x="89" y="56"/>
                  </a:cubicBezTo>
                  <a:cubicBezTo>
                    <a:pt x="89" y="55"/>
                    <a:pt x="89" y="54"/>
                    <a:pt x="90" y="53"/>
                  </a:cubicBezTo>
                  <a:cubicBezTo>
                    <a:pt x="90" y="46"/>
                    <a:pt x="92" y="37"/>
                    <a:pt x="96" y="27"/>
                  </a:cubicBezTo>
                  <a:cubicBezTo>
                    <a:pt x="94" y="24"/>
                    <a:pt x="92" y="22"/>
                    <a:pt x="91" y="1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1" y="2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43" y="9"/>
                    <a:pt x="37" y="15"/>
                    <a:pt x="34" y="2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73"/>
                    <a:pt x="4" y="66"/>
                    <a:pt x="6" y="60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5" y="11"/>
                    <a:pt x="42" y="5"/>
                    <a:pt x="51" y="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35"/>
            <p:cNvSpPr>
              <a:spLocks/>
            </p:cNvSpPr>
            <p:nvPr/>
          </p:nvSpPr>
          <p:spPr bwMode="auto">
            <a:xfrm>
              <a:off x="5491163" y="3557588"/>
              <a:ext cx="74613" cy="119062"/>
            </a:xfrm>
            <a:custGeom>
              <a:avLst/>
              <a:gdLst>
                <a:gd name="T0" fmla="*/ 49 w 49"/>
                <a:gd name="T1" fmla="*/ 0 h 79"/>
                <a:gd name="T2" fmla="*/ 49 w 49"/>
                <a:gd name="T3" fmla="*/ 0 h 79"/>
                <a:gd name="T4" fmla="*/ 27 w 49"/>
                <a:gd name="T5" fmla="*/ 19 h 79"/>
                <a:gd name="T6" fmla="*/ 27 w 49"/>
                <a:gd name="T7" fmla="*/ 19 h 79"/>
                <a:gd name="T8" fmla="*/ 4 w 49"/>
                <a:gd name="T9" fmla="*/ 58 h 79"/>
                <a:gd name="T10" fmla="*/ 1 w 49"/>
                <a:gd name="T11" fmla="*/ 79 h 79"/>
                <a:gd name="T12" fmla="*/ 1 w 49"/>
                <a:gd name="T13" fmla="*/ 79 h 79"/>
                <a:gd name="T14" fmla="*/ 6 w 49"/>
                <a:gd name="T15" fmla="*/ 60 h 79"/>
                <a:gd name="T16" fmla="*/ 32 w 49"/>
                <a:gd name="T17" fmla="*/ 19 h 79"/>
                <a:gd name="T18" fmla="*/ 49 w 49"/>
                <a:gd name="T1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79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0" y="3"/>
                    <a:pt x="33" y="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64"/>
                    <a:pt x="0" y="71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5" y="13"/>
                    <a:pt x="41" y="7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36"/>
            <p:cNvSpPr>
              <a:spLocks/>
            </p:cNvSpPr>
            <p:nvPr/>
          </p:nvSpPr>
          <p:spPr bwMode="auto">
            <a:xfrm>
              <a:off x="5568951" y="3552826"/>
              <a:ext cx="57150" cy="41275"/>
            </a:xfrm>
            <a:custGeom>
              <a:avLst/>
              <a:gdLst>
                <a:gd name="T0" fmla="*/ 3 w 38"/>
                <a:gd name="T1" fmla="*/ 0 h 28"/>
                <a:gd name="T2" fmla="*/ 0 w 38"/>
                <a:gd name="T3" fmla="*/ 1 h 28"/>
                <a:gd name="T4" fmla="*/ 2 w 38"/>
                <a:gd name="T5" fmla="*/ 28 h 28"/>
                <a:gd name="T6" fmla="*/ 13 w 38"/>
                <a:gd name="T7" fmla="*/ 17 h 28"/>
                <a:gd name="T8" fmla="*/ 22 w 38"/>
                <a:gd name="T9" fmla="*/ 26 h 28"/>
                <a:gd name="T10" fmla="*/ 24 w 38"/>
                <a:gd name="T11" fmla="*/ 20 h 28"/>
                <a:gd name="T12" fmla="*/ 31 w 38"/>
                <a:gd name="T13" fmla="*/ 27 h 28"/>
                <a:gd name="T14" fmla="*/ 38 w 38"/>
                <a:gd name="T15" fmla="*/ 19 h 28"/>
                <a:gd name="T16" fmla="*/ 34 w 38"/>
                <a:gd name="T17" fmla="*/ 17 h 28"/>
                <a:gd name="T18" fmla="*/ 30 w 38"/>
                <a:gd name="T19" fmla="*/ 22 h 28"/>
                <a:gd name="T20" fmla="*/ 26 w 38"/>
                <a:gd name="T21" fmla="*/ 14 h 28"/>
                <a:gd name="T22" fmla="*/ 20 w 38"/>
                <a:gd name="T23" fmla="*/ 21 h 28"/>
                <a:gd name="T24" fmla="*/ 17 w 38"/>
                <a:gd name="T25" fmla="*/ 18 h 28"/>
                <a:gd name="T26" fmla="*/ 13 w 38"/>
                <a:gd name="T27" fmla="*/ 13 h 28"/>
                <a:gd name="T28" fmla="*/ 5 w 38"/>
                <a:gd name="T29" fmla="*/ 24 h 28"/>
                <a:gd name="T30" fmla="*/ 3 w 38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8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6" y="19"/>
                    <a:pt x="35" y="19"/>
                    <a:pt x="34" y="1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37"/>
            <p:cNvSpPr>
              <a:spLocks noEditPoints="1"/>
            </p:cNvSpPr>
            <p:nvPr/>
          </p:nvSpPr>
          <p:spPr bwMode="auto">
            <a:xfrm>
              <a:off x="5572126" y="3544888"/>
              <a:ext cx="15875" cy="44450"/>
            </a:xfrm>
            <a:custGeom>
              <a:avLst/>
              <a:gdLst>
                <a:gd name="T0" fmla="*/ 0 w 10"/>
                <a:gd name="T1" fmla="*/ 4 h 29"/>
                <a:gd name="T2" fmla="*/ 0 w 10"/>
                <a:gd name="T3" fmla="*/ 5 h 29"/>
                <a:gd name="T4" fmla="*/ 2 w 10"/>
                <a:gd name="T5" fmla="*/ 29 h 29"/>
                <a:gd name="T6" fmla="*/ 10 w 10"/>
                <a:gd name="T7" fmla="*/ 18 h 29"/>
                <a:gd name="T8" fmla="*/ 8 w 10"/>
                <a:gd name="T9" fmla="*/ 16 h 29"/>
                <a:gd name="T10" fmla="*/ 7 w 10"/>
                <a:gd name="T11" fmla="*/ 4 h 29"/>
                <a:gd name="T12" fmla="*/ 6 w 10"/>
                <a:gd name="T13" fmla="*/ 3 h 29"/>
                <a:gd name="T14" fmla="*/ 5 w 10"/>
                <a:gd name="T15" fmla="*/ 0 h 29"/>
                <a:gd name="T16" fmla="*/ 0 w 10"/>
                <a:gd name="T17" fmla="*/ 4 h 29"/>
                <a:gd name="T18" fmla="*/ 1 w 10"/>
                <a:gd name="T19" fmla="*/ 5 h 29"/>
                <a:gd name="T20" fmla="*/ 4 w 10"/>
                <a:gd name="T21" fmla="*/ 3 h 29"/>
                <a:gd name="T22" fmla="*/ 3 w 10"/>
                <a:gd name="T23" fmla="*/ 24 h 29"/>
                <a:gd name="T24" fmla="*/ 1 w 10"/>
                <a:gd name="T25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29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1" y="5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38"/>
            <p:cNvSpPr>
              <a:spLocks/>
            </p:cNvSpPr>
            <p:nvPr/>
          </p:nvSpPr>
          <p:spPr bwMode="auto">
            <a:xfrm>
              <a:off x="5573713" y="3549651"/>
              <a:ext cx="4763" cy="31750"/>
            </a:xfrm>
            <a:custGeom>
              <a:avLst/>
              <a:gdLst>
                <a:gd name="T0" fmla="*/ 3 w 3"/>
                <a:gd name="T1" fmla="*/ 0 h 20"/>
                <a:gd name="T2" fmla="*/ 0 w 3"/>
                <a:gd name="T3" fmla="*/ 2 h 20"/>
                <a:gd name="T4" fmla="*/ 2 w 3"/>
                <a:gd name="T5" fmla="*/ 20 h 20"/>
                <a:gd name="T6" fmla="*/ 3 w 3"/>
                <a:gd name="T7" fmla="*/ 0 h 20"/>
                <a:gd name="T8" fmla="*/ 3 w 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0">
                  <a:moveTo>
                    <a:pt x="3" y="0"/>
                  </a:moveTo>
                  <a:lnTo>
                    <a:pt x="0" y="2"/>
                  </a:lnTo>
                  <a:lnTo>
                    <a:pt x="2" y="2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39"/>
            <p:cNvSpPr>
              <a:spLocks noEditPoints="1"/>
            </p:cNvSpPr>
            <p:nvPr/>
          </p:nvSpPr>
          <p:spPr bwMode="auto">
            <a:xfrm>
              <a:off x="5619751" y="3495676"/>
              <a:ext cx="77788" cy="203200"/>
            </a:xfrm>
            <a:custGeom>
              <a:avLst/>
              <a:gdLst>
                <a:gd name="T0" fmla="*/ 2 w 52"/>
                <a:gd name="T1" fmla="*/ 37 h 135"/>
                <a:gd name="T2" fmla="*/ 2 w 52"/>
                <a:gd name="T3" fmla="*/ 32 h 135"/>
                <a:gd name="T4" fmla="*/ 3 w 52"/>
                <a:gd name="T5" fmla="*/ 19 h 135"/>
                <a:gd name="T6" fmla="*/ 3 w 52"/>
                <a:gd name="T7" fmla="*/ 19 h 135"/>
                <a:gd name="T8" fmla="*/ 5 w 52"/>
                <a:gd name="T9" fmla="*/ 10 h 135"/>
                <a:gd name="T10" fmla="*/ 10 w 52"/>
                <a:gd name="T11" fmla="*/ 6 h 135"/>
                <a:gd name="T12" fmla="*/ 43 w 52"/>
                <a:gd name="T13" fmla="*/ 6 h 135"/>
                <a:gd name="T14" fmla="*/ 46 w 52"/>
                <a:gd name="T15" fmla="*/ 8 h 135"/>
                <a:gd name="T16" fmla="*/ 10 w 52"/>
                <a:gd name="T17" fmla="*/ 11 h 135"/>
                <a:gd name="T18" fmla="*/ 6 w 52"/>
                <a:gd name="T19" fmla="*/ 39 h 135"/>
                <a:gd name="T20" fmla="*/ 9 w 52"/>
                <a:gd name="T21" fmla="*/ 56 h 135"/>
                <a:gd name="T22" fmla="*/ 15 w 52"/>
                <a:gd name="T23" fmla="*/ 38 h 135"/>
                <a:gd name="T24" fmla="*/ 19 w 52"/>
                <a:gd name="T25" fmla="*/ 37 h 135"/>
                <a:gd name="T26" fmla="*/ 37 w 52"/>
                <a:gd name="T27" fmla="*/ 36 h 135"/>
                <a:gd name="T28" fmla="*/ 39 w 52"/>
                <a:gd name="T29" fmla="*/ 37 h 135"/>
                <a:gd name="T30" fmla="*/ 52 w 52"/>
                <a:gd name="T31" fmla="*/ 30 h 135"/>
                <a:gd name="T32" fmla="*/ 48 w 52"/>
                <a:gd name="T33" fmla="*/ 7 h 135"/>
                <a:gd name="T34" fmla="*/ 44 w 52"/>
                <a:gd name="T35" fmla="*/ 4 h 135"/>
                <a:gd name="T36" fmla="*/ 9 w 52"/>
                <a:gd name="T37" fmla="*/ 4 h 135"/>
                <a:gd name="T38" fmla="*/ 4 w 52"/>
                <a:gd name="T39" fmla="*/ 9 h 135"/>
                <a:gd name="T40" fmla="*/ 1 w 52"/>
                <a:gd name="T41" fmla="*/ 19 h 135"/>
                <a:gd name="T42" fmla="*/ 0 w 52"/>
                <a:gd name="T43" fmla="*/ 31 h 135"/>
                <a:gd name="T44" fmla="*/ 0 w 52"/>
                <a:gd name="T45" fmla="*/ 37 h 135"/>
                <a:gd name="T46" fmla="*/ 1 w 52"/>
                <a:gd name="T47" fmla="*/ 48 h 135"/>
                <a:gd name="T48" fmla="*/ 4 w 52"/>
                <a:gd name="T49" fmla="*/ 57 h 135"/>
                <a:gd name="T50" fmla="*/ 4 w 52"/>
                <a:gd name="T51" fmla="*/ 58 h 135"/>
                <a:gd name="T52" fmla="*/ 9 w 52"/>
                <a:gd name="T53" fmla="*/ 66 h 135"/>
                <a:gd name="T54" fmla="*/ 3 w 52"/>
                <a:gd name="T55" fmla="*/ 92 h 135"/>
                <a:gd name="T56" fmla="*/ 2 w 52"/>
                <a:gd name="T57" fmla="*/ 95 h 135"/>
                <a:gd name="T58" fmla="*/ 24 w 52"/>
                <a:gd name="T59" fmla="*/ 132 h 135"/>
                <a:gd name="T60" fmla="*/ 46 w 52"/>
                <a:gd name="T61" fmla="*/ 134 h 135"/>
                <a:gd name="T62" fmla="*/ 28 w 52"/>
                <a:gd name="T63" fmla="*/ 91 h 135"/>
                <a:gd name="T64" fmla="*/ 39 w 52"/>
                <a:gd name="T65" fmla="*/ 42 h 135"/>
                <a:gd name="T66" fmla="*/ 19 w 52"/>
                <a:gd name="T67" fmla="*/ 42 h 135"/>
                <a:gd name="T68" fmla="*/ 9 w 52"/>
                <a:gd name="T69" fmla="*/ 66 h 135"/>
                <a:gd name="T70" fmla="*/ 9 w 52"/>
                <a:gd name="T71" fmla="*/ 60 h 135"/>
                <a:gd name="T72" fmla="*/ 8 w 52"/>
                <a:gd name="T73" fmla="*/ 62 h 135"/>
                <a:gd name="T74" fmla="*/ 6 w 52"/>
                <a:gd name="T75" fmla="*/ 57 h 135"/>
                <a:gd name="T76" fmla="*/ 5 w 52"/>
                <a:gd name="T77" fmla="*/ 56 h 135"/>
                <a:gd name="T78" fmla="*/ 3 w 52"/>
                <a:gd name="T79" fmla="*/ 48 h 135"/>
                <a:gd name="T80" fmla="*/ 3 w 52"/>
                <a:gd name="T81" fmla="*/ 48 h 135"/>
                <a:gd name="T82" fmla="*/ 2 w 52"/>
                <a:gd name="T83" fmla="*/ 37 h 135"/>
                <a:gd name="T84" fmla="*/ 2 w 52"/>
                <a:gd name="T85" fmla="*/ 37 h 135"/>
                <a:gd name="T86" fmla="*/ 20 w 52"/>
                <a:gd name="T87" fmla="*/ 43 h 135"/>
                <a:gd name="T88" fmla="*/ 24 w 52"/>
                <a:gd name="T89" fmla="*/ 42 h 135"/>
                <a:gd name="T90" fmla="*/ 8 w 52"/>
                <a:gd name="T91" fmla="*/ 91 h 135"/>
                <a:gd name="T92" fmla="*/ 29 w 52"/>
                <a:gd name="T93" fmla="*/ 131 h 135"/>
                <a:gd name="T94" fmla="*/ 25 w 52"/>
                <a:gd name="T95" fmla="*/ 130 h 135"/>
                <a:gd name="T96" fmla="*/ 4 w 52"/>
                <a:gd name="T97" fmla="*/ 95 h 135"/>
                <a:gd name="T98" fmla="*/ 4 w 52"/>
                <a:gd name="T99" fmla="*/ 93 h 135"/>
                <a:gd name="T100" fmla="*/ 10 w 52"/>
                <a:gd name="T101" fmla="*/ 67 h 135"/>
                <a:gd name="T102" fmla="*/ 20 w 52"/>
                <a:gd name="T103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135">
                  <a:moveTo>
                    <a:pt x="2" y="37"/>
                  </a:moveTo>
                  <a:cubicBezTo>
                    <a:pt x="2" y="35"/>
                    <a:pt x="2" y="33"/>
                    <a:pt x="2" y="32"/>
                  </a:cubicBezTo>
                  <a:cubicBezTo>
                    <a:pt x="2" y="27"/>
                    <a:pt x="2" y="23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5"/>
                    <a:pt x="4" y="12"/>
                    <a:pt x="5" y="10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16" y="2"/>
                    <a:pt x="28" y="2"/>
                    <a:pt x="43" y="6"/>
                  </a:cubicBezTo>
                  <a:cubicBezTo>
                    <a:pt x="44" y="7"/>
                    <a:pt x="45" y="7"/>
                    <a:pt x="46" y="8"/>
                  </a:cubicBezTo>
                  <a:cubicBezTo>
                    <a:pt x="25" y="4"/>
                    <a:pt x="14" y="5"/>
                    <a:pt x="10" y="11"/>
                  </a:cubicBezTo>
                  <a:cubicBezTo>
                    <a:pt x="6" y="19"/>
                    <a:pt x="5" y="29"/>
                    <a:pt x="6" y="39"/>
                  </a:cubicBezTo>
                  <a:cubicBezTo>
                    <a:pt x="6" y="47"/>
                    <a:pt x="7" y="52"/>
                    <a:pt x="9" y="5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5" y="35"/>
                    <a:pt x="32" y="34"/>
                    <a:pt x="37" y="36"/>
                  </a:cubicBezTo>
                  <a:cubicBezTo>
                    <a:pt x="38" y="36"/>
                    <a:pt x="38" y="37"/>
                    <a:pt x="39" y="37"/>
                  </a:cubicBezTo>
                  <a:cubicBezTo>
                    <a:pt x="45" y="41"/>
                    <a:pt x="49" y="39"/>
                    <a:pt x="52" y="3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6"/>
                    <a:pt x="45" y="5"/>
                    <a:pt x="44" y="4"/>
                  </a:cubicBezTo>
                  <a:cubicBezTo>
                    <a:pt x="27" y="0"/>
                    <a:pt x="16" y="0"/>
                    <a:pt x="9" y="4"/>
                  </a:cubicBezTo>
                  <a:cubicBezTo>
                    <a:pt x="6" y="5"/>
                    <a:pt x="4" y="7"/>
                    <a:pt x="4" y="9"/>
                  </a:cubicBezTo>
                  <a:cubicBezTo>
                    <a:pt x="2" y="12"/>
                    <a:pt x="1" y="15"/>
                    <a:pt x="1" y="19"/>
                  </a:cubicBezTo>
                  <a:cubicBezTo>
                    <a:pt x="1" y="23"/>
                    <a:pt x="0" y="27"/>
                    <a:pt x="0" y="31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0" y="41"/>
                    <a:pt x="1" y="44"/>
                    <a:pt x="1" y="48"/>
                  </a:cubicBezTo>
                  <a:cubicBezTo>
                    <a:pt x="2" y="51"/>
                    <a:pt x="3" y="54"/>
                    <a:pt x="4" y="57"/>
                  </a:cubicBezTo>
                  <a:cubicBezTo>
                    <a:pt x="4" y="57"/>
                    <a:pt x="4" y="57"/>
                    <a:pt x="4" y="58"/>
                  </a:cubicBezTo>
                  <a:cubicBezTo>
                    <a:pt x="5" y="61"/>
                    <a:pt x="7" y="63"/>
                    <a:pt x="9" y="66"/>
                  </a:cubicBezTo>
                  <a:cubicBezTo>
                    <a:pt x="5" y="76"/>
                    <a:pt x="3" y="85"/>
                    <a:pt x="3" y="92"/>
                  </a:cubicBezTo>
                  <a:cubicBezTo>
                    <a:pt x="2" y="93"/>
                    <a:pt x="2" y="94"/>
                    <a:pt x="2" y="95"/>
                  </a:cubicBezTo>
                  <a:cubicBezTo>
                    <a:pt x="2" y="113"/>
                    <a:pt x="9" y="125"/>
                    <a:pt x="24" y="132"/>
                  </a:cubicBezTo>
                  <a:cubicBezTo>
                    <a:pt x="32" y="134"/>
                    <a:pt x="39" y="135"/>
                    <a:pt x="46" y="134"/>
                  </a:cubicBezTo>
                  <a:cubicBezTo>
                    <a:pt x="24" y="119"/>
                    <a:pt x="18" y="105"/>
                    <a:pt x="28" y="91"/>
                  </a:cubicBezTo>
                  <a:cubicBezTo>
                    <a:pt x="37" y="83"/>
                    <a:pt x="40" y="67"/>
                    <a:pt x="39" y="42"/>
                  </a:cubicBezTo>
                  <a:cubicBezTo>
                    <a:pt x="33" y="38"/>
                    <a:pt x="26" y="37"/>
                    <a:pt x="19" y="42"/>
                  </a:cubicBezTo>
                  <a:cubicBezTo>
                    <a:pt x="14" y="51"/>
                    <a:pt x="11" y="58"/>
                    <a:pt x="9" y="6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0"/>
                    <a:pt x="8" y="61"/>
                    <a:pt x="8" y="62"/>
                  </a:cubicBezTo>
                  <a:cubicBezTo>
                    <a:pt x="7" y="60"/>
                    <a:pt x="6" y="59"/>
                    <a:pt x="6" y="57"/>
                  </a:cubicBezTo>
                  <a:cubicBezTo>
                    <a:pt x="6" y="57"/>
                    <a:pt x="5" y="56"/>
                    <a:pt x="5" y="56"/>
                  </a:cubicBezTo>
                  <a:cubicBezTo>
                    <a:pt x="4" y="54"/>
                    <a:pt x="4" y="51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4"/>
                    <a:pt x="2" y="41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lose/>
                  <a:moveTo>
                    <a:pt x="20" y="43"/>
                  </a:moveTo>
                  <a:cubicBezTo>
                    <a:pt x="21" y="43"/>
                    <a:pt x="23" y="42"/>
                    <a:pt x="24" y="42"/>
                  </a:cubicBezTo>
                  <a:cubicBezTo>
                    <a:pt x="17" y="56"/>
                    <a:pt x="12" y="72"/>
                    <a:pt x="8" y="91"/>
                  </a:cubicBezTo>
                  <a:cubicBezTo>
                    <a:pt x="5" y="108"/>
                    <a:pt x="12" y="122"/>
                    <a:pt x="29" y="131"/>
                  </a:cubicBezTo>
                  <a:cubicBezTo>
                    <a:pt x="28" y="131"/>
                    <a:pt x="26" y="130"/>
                    <a:pt x="25" y="130"/>
                  </a:cubicBezTo>
                  <a:cubicBezTo>
                    <a:pt x="10" y="124"/>
                    <a:pt x="4" y="112"/>
                    <a:pt x="4" y="95"/>
                  </a:cubicBezTo>
                  <a:cubicBezTo>
                    <a:pt x="4" y="94"/>
                    <a:pt x="4" y="93"/>
                    <a:pt x="4" y="93"/>
                  </a:cubicBezTo>
                  <a:cubicBezTo>
                    <a:pt x="5" y="85"/>
                    <a:pt x="7" y="76"/>
                    <a:pt x="10" y="67"/>
                  </a:cubicBezTo>
                  <a:cubicBezTo>
                    <a:pt x="13" y="59"/>
                    <a:pt x="16" y="52"/>
                    <a:pt x="20" y="4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40"/>
            <p:cNvSpPr>
              <a:spLocks/>
            </p:cNvSpPr>
            <p:nvPr/>
          </p:nvSpPr>
          <p:spPr bwMode="auto">
            <a:xfrm>
              <a:off x="5626101" y="3559176"/>
              <a:ext cx="36513" cy="133350"/>
            </a:xfrm>
            <a:custGeom>
              <a:avLst/>
              <a:gdLst>
                <a:gd name="T0" fmla="*/ 20 w 25"/>
                <a:gd name="T1" fmla="*/ 0 h 89"/>
                <a:gd name="T2" fmla="*/ 16 w 25"/>
                <a:gd name="T3" fmla="*/ 1 h 89"/>
                <a:gd name="T4" fmla="*/ 6 w 25"/>
                <a:gd name="T5" fmla="*/ 25 h 89"/>
                <a:gd name="T6" fmla="*/ 0 w 25"/>
                <a:gd name="T7" fmla="*/ 51 h 89"/>
                <a:gd name="T8" fmla="*/ 0 w 25"/>
                <a:gd name="T9" fmla="*/ 53 h 89"/>
                <a:gd name="T10" fmla="*/ 21 w 25"/>
                <a:gd name="T11" fmla="*/ 88 h 89"/>
                <a:gd name="T12" fmla="*/ 25 w 25"/>
                <a:gd name="T13" fmla="*/ 89 h 89"/>
                <a:gd name="T14" fmla="*/ 4 w 25"/>
                <a:gd name="T15" fmla="*/ 49 h 89"/>
                <a:gd name="T16" fmla="*/ 20 w 25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9">
                  <a:moveTo>
                    <a:pt x="20" y="0"/>
                  </a:moveTo>
                  <a:cubicBezTo>
                    <a:pt x="19" y="0"/>
                    <a:pt x="17" y="1"/>
                    <a:pt x="16" y="1"/>
                  </a:cubicBezTo>
                  <a:cubicBezTo>
                    <a:pt x="12" y="10"/>
                    <a:pt x="9" y="17"/>
                    <a:pt x="6" y="25"/>
                  </a:cubicBezTo>
                  <a:cubicBezTo>
                    <a:pt x="3" y="34"/>
                    <a:pt x="1" y="43"/>
                    <a:pt x="0" y="51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70"/>
                    <a:pt x="6" y="82"/>
                    <a:pt x="21" y="88"/>
                  </a:cubicBezTo>
                  <a:cubicBezTo>
                    <a:pt x="22" y="88"/>
                    <a:pt x="24" y="89"/>
                    <a:pt x="25" y="89"/>
                  </a:cubicBezTo>
                  <a:cubicBezTo>
                    <a:pt x="8" y="80"/>
                    <a:pt x="1" y="66"/>
                    <a:pt x="4" y="49"/>
                  </a:cubicBezTo>
                  <a:cubicBezTo>
                    <a:pt x="8" y="30"/>
                    <a:pt x="13" y="14"/>
                    <a:pt x="2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41"/>
            <p:cNvSpPr>
              <a:spLocks/>
            </p:cNvSpPr>
            <p:nvPr/>
          </p:nvSpPr>
          <p:spPr bwMode="auto">
            <a:xfrm>
              <a:off x="5622926" y="3498851"/>
              <a:ext cx="65088" cy="90487"/>
            </a:xfrm>
            <a:custGeom>
              <a:avLst/>
              <a:gdLst>
                <a:gd name="T0" fmla="*/ 0 w 44"/>
                <a:gd name="T1" fmla="*/ 30 h 60"/>
                <a:gd name="T2" fmla="*/ 0 w 44"/>
                <a:gd name="T3" fmla="*/ 35 h 60"/>
                <a:gd name="T4" fmla="*/ 0 w 44"/>
                <a:gd name="T5" fmla="*/ 35 h 60"/>
                <a:gd name="T6" fmla="*/ 1 w 44"/>
                <a:gd name="T7" fmla="*/ 46 h 60"/>
                <a:gd name="T8" fmla="*/ 1 w 44"/>
                <a:gd name="T9" fmla="*/ 46 h 60"/>
                <a:gd name="T10" fmla="*/ 3 w 44"/>
                <a:gd name="T11" fmla="*/ 54 h 60"/>
                <a:gd name="T12" fmla="*/ 4 w 44"/>
                <a:gd name="T13" fmla="*/ 55 h 60"/>
                <a:gd name="T14" fmla="*/ 6 w 44"/>
                <a:gd name="T15" fmla="*/ 60 h 60"/>
                <a:gd name="T16" fmla="*/ 7 w 44"/>
                <a:gd name="T17" fmla="*/ 58 h 60"/>
                <a:gd name="T18" fmla="*/ 8 w 44"/>
                <a:gd name="T19" fmla="*/ 55 h 60"/>
                <a:gd name="T20" fmla="*/ 7 w 44"/>
                <a:gd name="T21" fmla="*/ 54 h 60"/>
                <a:gd name="T22" fmla="*/ 4 w 44"/>
                <a:gd name="T23" fmla="*/ 37 h 60"/>
                <a:gd name="T24" fmla="*/ 8 w 44"/>
                <a:gd name="T25" fmla="*/ 9 h 60"/>
                <a:gd name="T26" fmla="*/ 44 w 44"/>
                <a:gd name="T27" fmla="*/ 6 h 60"/>
                <a:gd name="T28" fmla="*/ 41 w 44"/>
                <a:gd name="T29" fmla="*/ 4 h 60"/>
                <a:gd name="T30" fmla="*/ 8 w 44"/>
                <a:gd name="T31" fmla="*/ 4 h 60"/>
                <a:gd name="T32" fmla="*/ 3 w 44"/>
                <a:gd name="T33" fmla="*/ 8 h 60"/>
                <a:gd name="T34" fmla="*/ 1 w 44"/>
                <a:gd name="T35" fmla="*/ 17 h 60"/>
                <a:gd name="T36" fmla="*/ 1 w 44"/>
                <a:gd name="T37" fmla="*/ 17 h 60"/>
                <a:gd name="T38" fmla="*/ 0 w 44"/>
                <a:gd name="T3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60">
                  <a:moveTo>
                    <a:pt x="0" y="30"/>
                  </a:moveTo>
                  <a:cubicBezTo>
                    <a:pt x="0" y="31"/>
                    <a:pt x="0" y="33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9"/>
                    <a:pt x="0" y="42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9"/>
                    <a:pt x="2" y="52"/>
                    <a:pt x="3" y="54"/>
                  </a:cubicBezTo>
                  <a:cubicBezTo>
                    <a:pt x="3" y="54"/>
                    <a:pt x="4" y="55"/>
                    <a:pt x="4" y="55"/>
                  </a:cubicBezTo>
                  <a:cubicBezTo>
                    <a:pt x="4" y="57"/>
                    <a:pt x="5" y="58"/>
                    <a:pt x="6" y="60"/>
                  </a:cubicBezTo>
                  <a:cubicBezTo>
                    <a:pt x="6" y="59"/>
                    <a:pt x="7" y="58"/>
                    <a:pt x="7" y="58"/>
                  </a:cubicBezTo>
                  <a:cubicBezTo>
                    <a:pt x="7" y="57"/>
                    <a:pt x="8" y="56"/>
                    <a:pt x="8" y="55"/>
                  </a:cubicBezTo>
                  <a:cubicBezTo>
                    <a:pt x="8" y="54"/>
                    <a:pt x="7" y="54"/>
                    <a:pt x="7" y="54"/>
                  </a:cubicBezTo>
                  <a:cubicBezTo>
                    <a:pt x="5" y="50"/>
                    <a:pt x="4" y="45"/>
                    <a:pt x="4" y="37"/>
                  </a:cubicBezTo>
                  <a:cubicBezTo>
                    <a:pt x="3" y="27"/>
                    <a:pt x="4" y="17"/>
                    <a:pt x="8" y="9"/>
                  </a:cubicBezTo>
                  <a:cubicBezTo>
                    <a:pt x="12" y="3"/>
                    <a:pt x="23" y="2"/>
                    <a:pt x="44" y="6"/>
                  </a:cubicBezTo>
                  <a:cubicBezTo>
                    <a:pt x="43" y="5"/>
                    <a:pt x="42" y="5"/>
                    <a:pt x="41" y="4"/>
                  </a:cubicBezTo>
                  <a:cubicBezTo>
                    <a:pt x="26" y="0"/>
                    <a:pt x="14" y="0"/>
                    <a:pt x="8" y="4"/>
                  </a:cubicBezTo>
                  <a:cubicBezTo>
                    <a:pt x="6" y="5"/>
                    <a:pt x="4" y="6"/>
                    <a:pt x="3" y="8"/>
                  </a:cubicBezTo>
                  <a:cubicBezTo>
                    <a:pt x="2" y="10"/>
                    <a:pt x="1" y="13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1"/>
                    <a:pt x="0" y="25"/>
                    <a:pt x="0" y="3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42"/>
            <p:cNvSpPr>
              <a:spLocks/>
            </p:cNvSpPr>
            <p:nvPr/>
          </p:nvSpPr>
          <p:spPr bwMode="auto">
            <a:xfrm>
              <a:off x="5616576" y="3551238"/>
              <a:ext cx="9525" cy="30162"/>
            </a:xfrm>
            <a:custGeom>
              <a:avLst/>
              <a:gdLst>
                <a:gd name="T0" fmla="*/ 2 w 6"/>
                <a:gd name="T1" fmla="*/ 0 h 20"/>
                <a:gd name="T2" fmla="*/ 0 w 6"/>
                <a:gd name="T3" fmla="*/ 7 h 20"/>
                <a:gd name="T4" fmla="*/ 0 w 6"/>
                <a:gd name="T5" fmla="*/ 8 h 20"/>
                <a:gd name="T6" fmla="*/ 2 w 6"/>
                <a:gd name="T7" fmla="*/ 13 h 20"/>
                <a:gd name="T8" fmla="*/ 2 w 6"/>
                <a:gd name="T9" fmla="*/ 18 h 20"/>
                <a:gd name="T10" fmla="*/ 6 w 6"/>
                <a:gd name="T11" fmla="*/ 20 h 20"/>
                <a:gd name="T12" fmla="*/ 3 w 6"/>
                <a:gd name="T13" fmla="*/ 11 h 20"/>
                <a:gd name="T14" fmla="*/ 2 w 6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0">
                  <a:moveTo>
                    <a:pt x="2" y="0"/>
                  </a:moveTo>
                  <a:cubicBezTo>
                    <a:pt x="1" y="1"/>
                    <a:pt x="0" y="3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5"/>
                    <a:pt x="2" y="17"/>
                    <a:pt x="2" y="18"/>
                  </a:cubicBezTo>
                  <a:cubicBezTo>
                    <a:pt x="3" y="20"/>
                    <a:pt x="4" y="20"/>
                    <a:pt x="6" y="20"/>
                  </a:cubicBezTo>
                  <a:cubicBezTo>
                    <a:pt x="5" y="17"/>
                    <a:pt x="4" y="14"/>
                    <a:pt x="3" y="11"/>
                  </a:cubicBezTo>
                  <a:cubicBezTo>
                    <a:pt x="3" y="7"/>
                    <a:pt x="2" y="4"/>
                    <a:pt x="2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43"/>
            <p:cNvSpPr>
              <a:spLocks noEditPoints="1"/>
            </p:cNvSpPr>
            <p:nvPr/>
          </p:nvSpPr>
          <p:spPr bwMode="auto">
            <a:xfrm>
              <a:off x="5583238" y="3551238"/>
              <a:ext cx="26988" cy="28575"/>
            </a:xfrm>
            <a:custGeom>
              <a:avLst/>
              <a:gdLst>
                <a:gd name="T0" fmla="*/ 18 w 18"/>
                <a:gd name="T1" fmla="*/ 0 h 19"/>
                <a:gd name="T2" fmla="*/ 17 w 18"/>
                <a:gd name="T3" fmla="*/ 1 h 19"/>
                <a:gd name="T4" fmla="*/ 0 w 18"/>
                <a:gd name="T5" fmla="*/ 0 h 19"/>
                <a:gd name="T6" fmla="*/ 1 w 18"/>
                <a:gd name="T7" fmla="*/ 12 h 19"/>
                <a:gd name="T8" fmla="*/ 3 w 18"/>
                <a:gd name="T9" fmla="*/ 14 h 19"/>
                <a:gd name="T10" fmla="*/ 7 w 18"/>
                <a:gd name="T11" fmla="*/ 19 h 19"/>
                <a:gd name="T12" fmla="*/ 18 w 18"/>
                <a:gd name="T13" fmla="*/ 6 h 19"/>
                <a:gd name="T14" fmla="*/ 18 w 18"/>
                <a:gd name="T15" fmla="*/ 0 h 19"/>
                <a:gd name="T16" fmla="*/ 1 w 18"/>
                <a:gd name="T17" fmla="*/ 3 h 19"/>
                <a:gd name="T18" fmla="*/ 3 w 18"/>
                <a:gd name="T19" fmla="*/ 4 h 19"/>
                <a:gd name="T20" fmla="*/ 4 w 18"/>
                <a:gd name="T21" fmla="*/ 13 h 19"/>
                <a:gd name="T22" fmla="*/ 6 w 18"/>
                <a:gd name="T23" fmla="*/ 16 h 19"/>
                <a:gd name="T24" fmla="*/ 2 w 18"/>
                <a:gd name="T25" fmla="*/ 12 h 19"/>
                <a:gd name="T26" fmla="*/ 1 w 18"/>
                <a:gd name="T2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9">
                  <a:moveTo>
                    <a:pt x="18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0" y="8"/>
                    <a:pt x="5" y="7"/>
                    <a:pt x="0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1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44"/>
            <p:cNvSpPr>
              <a:spLocks/>
            </p:cNvSpPr>
            <p:nvPr/>
          </p:nvSpPr>
          <p:spPr bwMode="auto">
            <a:xfrm>
              <a:off x="5584826" y="3556001"/>
              <a:ext cx="7938" cy="19050"/>
            </a:xfrm>
            <a:custGeom>
              <a:avLst/>
              <a:gdLst>
                <a:gd name="T0" fmla="*/ 2 w 5"/>
                <a:gd name="T1" fmla="*/ 1 h 12"/>
                <a:gd name="T2" fmla="*/ 0 w 5"/>
                <a:gd name="T3" fmla="*/ 0 h 12"/>
                <a:gd name="T4" fmla="*/ 1 w 5"/>
                <a:gd name="T5" fmla="*/ 8 h 12"/>
                <a:gd name="T6" fmla="*/ 5 w 5"/>
                <a:gd name="T7" fmla="*/ 12 h 12"/>
                <a:gd name="T8" fmla="*/ 3 w 5"/>
                <a:gd name="T9" fmla="*/ 9 h 12"/>
                <a:gd name="T10" fmla="*/ 2 w 5"/>
                <a:gd name="T11" fmla="*/ 1 h 12"/>
                <a:gd name="T12" fmla="*/ 2 w 5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2" y="1"/>
                  </a:moveTo>
                  <a:lnTo>
                    <a:pt x="0" y="0"/>
                  </a:lnTo>
                  <a:lnTo>
                    <a:pt x="1" y="8"/>
                  </a:lnTo>
                  <a:lnTo>
                    <a:pt x="5" y="12"/>
                  </a:lnTo>
                  <a:lnTo>
                    <a:pt x="3" y="9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45"/>
            <p:cNvSpPr>
              <a:spLocks/>
            </p:cNvSpPr>
            <p:nvPr/>
          </p:nvSpPr>
          <p:spPr bwMode="auto">
            <a:xfrm>
              <a:off x="5607051" y="3563938"/>
              <a:ext cx="12700" cy="22225"/>
            </a:xfrm>
            <a:custGeom>
              <a:avLst/>
              <a:gdLst>
                <a:gd name="T0" fmla="*/ 8 w 8"/>
                <a:gd name="T1" fmla="*/ 10 h 15"/>
                <a:gd name="T2" fmla="*/ 8 w 8"/>
                <a:gd name="T3" fmla="*/ 5 h 15"/>
                <a:gd name="T4" fmla="*/ 6 w 8"/>
                <a:gd name="T5" fmla="*/ 0 h 15"/>
                <a:gd name="T6" fmla="*/ 0 w 8"/>
                <a:gd name="T7" fmla="*/ 6 h 15"/>
                <a:gd name="T8" fmla="*/ 0 w 8"/>
                <a:gd name="T9" fmla="*/ 7 h 15"/>
                <a:gd name="T10" fmla="*/ 4 w 8"/>
                <a:gd name="T11" fmla="*/ 15 h 15"/>
                <a:gd name="T12" fmla="*/ 8 w 8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5">
                  <a:moveTo>
                    <a:pt x="8" y="10"/>
                  </a:moveTo>
                  <a:cubicBezTo>
                    <a:pt x="8" y="9"/>
                    <a:pt x="8" y="7"/>
                    <a:pt x="8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8" y="10"/>
                    <a:pt x="8" y="10"/>
                    <a:pt x="8" y="1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46"/>
            <p:cNvSpPr>
              <a:spLocks/>
            </p:cNvSpPr>
            <p:nvPr/>
          </p:nvSpPr>
          <p:spPr bwMode="auto">
            <a:xfrm>
              <a:off x="5632451" y="3551238"/>
              <a:ext cx="15875" cy="42862"/>
            </a:xfrm>
            <a:custGeom>
              <a:avLst/>
              <a:gdLst>
                <a:gd name="T0" fmla="*/ 10 w 10"/>
                <a:gd name="T1" fmla="*/ 1 h 29"/>
                <a:gd name="T2" fmla="*/ 10 w 10"/>
                <a:gd name="T3" fmla="*/ 0 h 29"/>
                <a:gd name="T4" fmla="*/ 6 w 10"/>
                <a:gd name="T5" fmla="*/ 1 h 29"/>
                <a:gd name="T6" fmla="*/ 0 w 10"/>
                <a:gd name="T7" fmla="*/ 19 h 29"/>
                <a:gd name="T8" fmla="*/ 1 w 10"/>
                <a:gd name="T9" fmla="*/ 20 h 29"/>
                <a:gd name="T10" fmla="*/ 0 w 10"/>
                <a:gd name="T11" fmla="*/ 23 h 29"/>
                <a:gd name="T12" fmla="*/ 0 w 10"/>
                <a:gd name="T13" fmla="*/ 29 h 29"/>
                <a:gd name="T14" fmla="*/ 10 w 10"/>
                <a:gd name="T15" fmla="*/ 5 h 29"/>
                <a:gd name="T16" fmla="*/ 10 w 10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9">
                  <a:moveTo>
                    <a:pt x="10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" y="19"/>
                    <a:pt x="1" y="20"/>
                  </a:cubicBezTo>
                  <a:cubicBezTo>
                    <a:pt x="1" y="21"/>
                    <a:pt x="0" y="22"/>
                    <a:pt x="0" y="2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1"/>
                    <a:pt x="5" y="14"/>
                    <a:pt x="10" y="5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47"/>
            <p:cNvSpPr>
              <a:spLocks/>
            </p:cNvSpPr>
            <p:nvPr/>
          </p:nvSpPr>
          <p:spPr bwMode="auto">
            <a:xfrm>
              <a:off x="5648326" y="3546476"/>
              <a:ext cx="26988" cy="6350"/>
            </a:xfrm>
            <a:custGeom>
              <a:avLst/>
              <a:gdLst>
                <a:gd name="T0" fmla="*/ 0 w 18"/>
                <a:gd name="T1" fmla="*/ 3 h 4"/>
                <a:gd name="T2" fmla="*/ 0 w 18"/>
                <a:gd name="T3" fmla="*/ 4 h 4"/>
                <a:gd name="T4" fmla="*/ 17 w 18"/>
                <a:gd name="T5" fmla="*/ 4 h 4"/>
                <a:gd name="T6" fmla="*/ 18 w 18"/>
                <a:gd name="T7" fmla="*/ 2 h 4"/>
                <a:gd name="T8" fmla="*/ 0 w 18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6" y="2"/>
                    <a:pt x="12" y="2"/>
                    <a:pt x="17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0"/>
                    <a:pt x="6" y="1"/>
                    <a:pt x="0" y="3"/>
                  </a:cubicBezTo>
                  <a:close/>
                </a:path>
              </a:pathLst>
            </a:custGeom>
            <a:solidFill>
              <a:srgbClr val="FC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48"/>
            <p:cNvSpPr>
              <a:spLocks/>
            </p:cNvSpPr>
            <p:nvPr/>
          </p:nvSpPr>
          <p:spPr bwMode="auto">
            <a:xfrm>
              <a:off x="5648326" y="3549651"/>
              <a:ext cx="31750" cy="11112"/>
            </a:xfrm>
            <a:custGeom>
              <a:avLst/>
              <a:gdLst>
                <a:gd name="T0" fmla="*/ 0 w 21"/>
                <a:gd name="T1" fmla="*/ 2 h 7"/>
                <a:gd name="T2" fmla="*/ 0 w 21"/>
                <a:gd name="T3" fmla="*/ 6 h 7"/>
                <a:gd name="T4" fmla="*/ 20 w 21"/>
                <a:gd name="T5" fmla="*/ 6 h 7"/>
                <a:gd name="T6" fmla="*/ 21 w 21"/>
                <a:gd name="T7" fmla="*/ 7 h 7"/>
                <a:gd name="T8" fmla="*/ 20 w 21"/>
                <a:gd name="T9" fmla="*/ 1 h 7"/>
                <a:gd name="T10" fmla="*/ 18 w 21"/>
                <a:gd name="T11" fmla="*/ 0 h 7"/>
                <a:gd name="T12" fmla="*/ 17 w 21"/>
                <a:gd name="T13" fmla="*/ 2 h 7"/>
                <a:gd name="T14" fmla="*/ 0 w 21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0" y="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7" y="1"/>
                    <a:pt x="14" y="2"/>
                    <a:pt x="20" y="6"/>
                  </a:cubicBezTo>
                  <a:cubicBezTo>
                    <a:pt x="20" y="7"/>
                    <a:pt x="20" y="7"/>
                    <a:pt x="21" y="7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0"/>
                    <a:pt x="6" y="0"/>
                    <a:pt x="0" y="2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49"/>
            <p:cNvSpPr>
              <a:spLocks/>
            </p:cNvSpPr>
            <p:nvPr/>
          </p:nvSpPr>
          <p:spPr bwMode="auto">
            <a:xfrm>
              <a:off x="5691188" y="3616326"/>
              <a:ext cx="14288" cy="23812"/>
            </a:xfrm>
            <a:custGeom>
              <a:avLst/>
              <a:gdLst>
                <a:gd name="T0" fmla="*/ 1 w 9"/>
                <a:gd name="T1" fmla="*/ 0 h 16"/>
                <a:gd name="T2" fmla="*/ 0 w 9"/>
                <a:gd name="T3" fmla="*/ 16 h 16"/>
                <a:gd name="T4" fmla="*/ 9 w 9"/>
                <a:gd name="T5" fmla="*/ 15 h 16"/>
                <a:gd name="T6" fmla="*/ 4 w 9"/>
                <a:gd name="T7" fmla="*/ 0 h 16"/>
                <a:gd name="T8" fmla="*/ 1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1" y="0"/>
                  </a:moveTo>
                  <a:cubicBezTo>
                    <a:pt x="1" y="5"/>
                    <a:pt x="1" y="10"/>
                    <a:pt x="0" y="16"/>
                  </a:cubicBezTo>
                  <a:cubicBezTo>
                    <a:pt x="3" y="15"/>
                    <a:pt x="6" y="15"/>
                    <a:pt x="9" y="1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50"/>
            <p:cNvSpPr>
              <a:spLocks/>
            </p:cNvSpPr>
            <p:nvPr/>
          </p:nvSpPr>
          <p:spPr bwMode="auto">
            <a:xfrm>
              <a:off x="5614988" y="3638551"/>
              <a:ext cx="141288" cy="82550"/>
            </a:xfrm>
            <a:custGeom>
              <a:avLst/>
              <a:gdLst>
                <a:gd name="T0" fmla="*/ 51 w 94"/>
                <a:gd name="T1" fmla="*/ 1 h 55"/>
                <a:gd name="T2" fmla="*/ 50 w 94"/>
                <a:gd name="T3" fmla="*/ 7 h 55"/>
                <a:gd name="T4" fmla="*/ 65 w 94"/>
                <a:gd name="T5" fmla="*/ 33 h 55"/>
                <a:gd name="T6" fmla="*/ 49 w 94"/>
                <a:gd name="T7" fmla="*/ 39 h 55"/>
                <a:gd name="T8" fmla="*/ 27 w 94"/>
                <a:gd name="T9" fmla="*/ 37 h 55"/>
                <a:gd name="T10" fmla="*/ 5 w 94"/>
                <a:gd name="T11" fmla="*/ 0 h 55"/>
                <a:gd name="T12" fmla="*/ 3 w 94"/>
                <a:gd name="T13" fmla="*/ 0 h 55"/>
                <a:gd name="T14" fmla="*/ 0 w 94"/>
                <a:gd name="T15" fmla="*/ 1 h 55"/>
                <a:gd name="T16" fmla="*/ 39 w 94"/>
                <a:gd name="T17" fmla="*/ 47 h 55"/>
                <a:gd name="T18" fmla="*/ 24 w 94"/>
                <a:gd name="T19" fmla="*/ 55 h 55"/>
                <a:gd name="T20" fmla="*/ 89 w 94"/>
                <a:gd name="T21" fmla="*/ 49 h 55"/>
                <a:gd name="T22" fmla="*/ 80 w 94"/>
                <a:gd name="T23" fmla="*/ 7 h 55"/>
                <a:gd name="T24" fmla="*/ 66 w 94"/>
                <a:gd name="T25" fmla="*/ 2 h 55"/>
                <a:gd name="T26" fmla="*/ 60 w 94"/>
                <a:gd name="T27" fmla="*/ 0 h 55"/>
                <a:gd name="T28" fmla="*/ 51 w 94"/>
                <a:gd name="T2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51" y="1"/>
                  </a:moveTo>
                  <a:cubicBezTo>
                    <a:pt x="51" y="3"/>
                    <a:pt x="50" y="5"/>
                    <a:pt x="50" y="7"/>
                  </a:cubicBezTo>
                  <a:cubicBezTo>
                    <a:pt x="50" y="16"/>
                    <a:pt x="55" y="25"/>
                    <a:pt x="65" y="33"/>
                  </a:cubicBezTo>
                  <a:cubicBezTo>
                    <a:pt x="60" y="36"/>
                    <a:pt x="55" y="38"/>
                    <a:pt x="49" y="39"/>
                  </a:cubicBezTo>
                  <a:cubicBezTo>
                    <a:pt x="42" y="40"/>
                    <a:pt x="35" y="39"/>
                    <a:pt x="27" y="37"/>
                  </a:cubicBezTo>
                  <a:cubicBezTo>
                    <a:pt x="12" y="30"/>
                    <a:pt x="5" y="18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28"/>
                    <a:pt x="14" y="43"/>
                    <a:pt x="39" y="47"/>
                  </a:cubicBezTo>
                  <a:cubicBezTo>
                    <a:pt x="40" y="51"/>
                    <a:pt x="35" y="53"/>
                    <a:pt x="24" y="55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94" y="29"/>
                    <a:pt x="91" y="15"/>
                    <a:pt x="80" y="7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7" y="0"/>
                    <a:pt x="54" y="0"/>
                    <a:pt x="51" y="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51"/>
            <p:cNvSpPr>
              <a:spLocks/>
            </p:cNvSpPr>
            <p:nvPr/>
          </p:nvSpPr>
          <p:spPr bwMode="auto">
            <a:xfrm>
              <a:off x="5538788" y="3609976"/>
              <a:ext cx="80963" cy="30162"/>
            </a:xfrm>
            <a:custGeom>
              <a:avLst/>
              <a:gdLst>
                <a:gd name="T0" fmla="*/ 51 w 54"/>
                <a:gd name="T1" fmla="*/ 20 h 20"/>
                <a:gd name="T2" fmla="*/ 54 w 54"/>
                <a:gd name="T3" fmla="*/ 19 h 20"/>
                <a:gd name="T4" fmla="*/ 49 w 54"/>
                <a:gd name="T5" fmla="*/ 3 h 20"/>
                <a:gd name="T6" fmla="*/ 3 w 54"/>
                <a:gd name="T7" fmla="*/ 0 h 20"/>
                <a:gd name="T8" fmla="*/ 0 w 54"/>
                <a:gd name="T9" fmla="*/ 4 h 20"/>
                <a:gd name="T10" fmla="*/ 45 w 54"/>
                <a:gd name="T11" fmla="*/ 6 h 20"/>
                <a:gd name="T12" fmla="*/ 51 w 5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0">
                  <a:moveTo>
                    <a:pt x="51" y="20"/>
                  </a:moveTo>
                  <a:cubicBezTo>
                    <a:pt x="52" y="19"/>
                    <a:pt x="53" y="19"/>
                    <a:pt x="54" y="1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51" y="20"/>
                    <a:pt x="51" y="20"/>
                    <a:pt x="51" y="20"/>
                  </a:cubicBezTo>
                  <a:close/>
                </a:path>
              </a:pathLst>
            </a:custGeom>
            <a:solidFill>
              <a:srgbClr val="B5B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52"/>
            <p:cNvSpPr>
              <a:spLocks noEditPoints="1"/>
            </p:cNvSpPr>
            <p:nvPr/>
          </p:nvSpPr>
          <p:spPr bwMode="auto">
            <a:xfrm>
              <a:off x="5538788" y="3616326"/>
              <a:ext cx="76200" cy="60325"/>
            </a:xfrm>
            <a:custGeom>
              <a:avLst/>
              <a:gdLst>
                <a:gd name="T0" fmla="*/ 51 w 51"/>
                <a:gd name="T1" fmla="*/ 16 h 40"/>
                <a:gd name="T2" fmla="*/ 45 w 51"/>
                <a:gd name="T3" fmla="*/ 2 h 40"/>
                <a:gd name="T4" fmla="*/ 0 w 51"/>
                <a:gd name="T5" fmla="*/ 0 h 40"/>
                <a:gd name="T6" fmla="*/ 2 w 51"/>
                <a:gd name="T7" fmla="*/ 4 h 40"/>
                <a:gd name="T8" fmla="*/ 6 w 51"/>
                <a:gd name="T9" fmla="*/ 14 h 40"/>
                <a:gd name="T10" fmla="*/ 16 w 51"/>
                <a:gd name="T11" fmla="*/ 40 h 40"/>
                <a:gd name="T12" fmla="*/ 44 w 51"/>
                <a:gd name="T13" fmla="*/ 18 h 40"/>
                <a:gd name="T14" fmla="*/ 44 w 51"/>
                <a:gd name="T15" fmla="*/ 6 h 40"/>
                <a:gd name="T16" fmla="*/ 48 w 51"/>
                <a:gd name="T17" fmla="*/ 16 h 40"/>
                <a:gd name="T18" fmla="*/ 51 w 51"/>
                <a:gd name="T19" fmla="*/ 16 h 40"/>
                <a:gd name="T20" fmla="*/ 9 w 51"/>
                <a:gd name="T21" fmla="*/ 5 h 40"/>
                <a:gd name="T22" fmla="*/ 16 w 51"/>
                <a:gd name="T23" fmla="*/ 36 h 40"/>
                <a:gd name="T24" fmla="*/ 2 w 51"/>
                <a:gd name="T25" fmla="*/ 2 h 40"/>
                <a:gd name="T26" fmla="*/ 43 w 51"/>
                <a:gd name="T27" fmla="*/ 4 h 40"/>
                <a:gd name="T28" fmla="*/ 9 w 51"/>
                <a:gd name="T29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40">
                  <a:moveTo>
                    <a:pt x="51" y="16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0" y="31"/>
                    <a:pt x="29" y="24"/>
                    <a:pt x="44" y="18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50" y="16"/>
                    <a:pt x="51" y="16"/>
                  </a:cubicBezTo>
                  <a:close/>
                  <a:moveTo>
                    <a:pt x="9" y="5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DF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53"/>
            <p:cNvSpPr>
              <a:spLocks/>
            </p:cNvSpPr>
            <p:nvPr/>
          </p:nvSpPr>
          <p:spPr bwMode="auto">
            <a:xfrm>
              <a:off x="5541963" y="3619501"/>
              <a:ext cx="60325" cy="50800"/>
            </a:xfrm>
            <a:custGeom>
              <a:avLst/>
              <a:gdLst>
                <a:gd name="T0" fmla="*/ 13 w 38"/>
                <a:gd name="T1" fmla="*/ 32 h 32"/>
                <a:gd name="T2" fmla="*/ 6 w 38"/>
                <a:gd name="T3" fmla="*/ 2 h 32"/>
                <a:gd name="T4" fmla="*/ 38 w 38"/>
                <a:gd name="T5" fmla="*/ 2 h 32"/>
                <a:gd name="T6" fmla="*/ 0 w 38"/>
                <a:gd name="T7" fmla="*/ 0 h 32"/>
                <a:gd name="T8" fmla="*/ 13 w 38"/>
                <a:gd name="T9" fmla="*/ 32 h 32"/>
                <a:gd name="T10" fmla="*/ 13 w 38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3" y="32"/>
                  </a:moveTo>
                  <a:lnTo>
                    <a:pt x="6" y="2"/>
                  </a:lnTo>
                  <a:lnTo>
                    <a:pt x="38" y="2"/>
                  </a:lnTo>
                  <a:lnTo>
                    <a:pt x="0" y="0"/>
                  </a:lnTo>
                  <a:lnTo>
                    <a:pt x="13" y="32"/>
                  </a:lnTo>
                  <a:lnTo>
                    <a:pt x="13" y="32"/>
                  </a:lnTo>
                  <a:close/>
                </a:path>
              </a:pathLst>
            </a:custGeom>
            <a:solidFill>
              <a:srgbClr val="F4F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54"/>
            <p:cNvSpPr>
              <a:spLocks noEditPoints="1"/>
            </p:cNvSpPr>
            <p:nvPr/>
          </p:nvSpPr>
          <p:spPr bwMode="auto">
            <a:xfrm>
              <a:off x="5514976" y="3640138"/>
              <a:ext cx="160338" cy="215900"/>
            </a:xfrm>
            <a:custGeom>
              <a:avLst/>
              <a:gdLst>
                <a:gd name="T0" fmla="*/ 31 w 106"/>
                <a:gd name="T1" fmla="*/ 24 h 143"/>
                <a:gd name="T2" fmla="*/ 29 w 106"/>
                <a:gd name="T3" fmla="*/ 27 h 143"/>
                <a:gd name="T4" fmla="*/ 28 w 106"/>
                <a:gd name="T5" fmla="*/ 33 h 143"/>
                <a:gd name="T6" fmla="*/ 21 w 106"/>
                <a:gd name="T7" fmla="*/ 61 h 143"/>
                <a:gd name="T8" fmla="*/ 17 w 106"/>
                <a:gd name="T9" fmla="*/ 74 h 143"/>
                <a:gd name="T10" fmla="*/ 13 w 106"/>
                <a:gd name="T11" fmla="*/ 93 h 143"/>
                <a:gd name="T12" fmla="*/ 11 w 106"/>
                <a:gd name="T13" fmla="*/ 97 h 143"/>
                <a:gd name="T14" fmla="*/ 4 w 106"/>
                <a:gd name="T15" fmla="*/ 114 h 143"/>
                <a:gd name="T16" fmla="*/ 8 w 106"/>
                <a:gd name="T17" fmla="*/ 130 h 143"/>
                <a:gd name="T18" fmla="*/ 37 w 106"/>
                <a:gd name="T19" fmla="*/ 128 h 143"/>
                <a:gd name="T20" fmla="*/ 41 w 106"/>
                <a:gd name="T21" fmla="*/ 80 h 143"/>
                <a:gd name="T22" fmla="*/ 46 w 106"/>
                <a:gd name="T23" fmla="*/ 58 h 143"/>
                <a:gd name="T24" fmla="*/ 90 w 106"/>
                <a:gd name="T25" fmla="*/ 54 h 143"/>
                <a:gd name="T26" fmla="*/ 105 w 106"/>
                <a:gd name="T27" fmla="*/ 46 h 143"/>
                <a:gd name="T28" fmla="*/ 66 w 106"/>
                <a:gd name="T29" fmla="*/ 0 h 143"/>
                <a:gd name="T30" fmla="*/ 63 w 106"/>
                <a:gd name="T31" fmla="*/ 0 h 143"/>
                <a:gd name="T32" fmla="*/ 59 w 106"/>
                <a:gd name="T33" fmla="*/ 2 h 143"/>
                <a:gd name="T34" fmla="*/ 31 w 106"/>
                <a:gd name="T35" fmla="*/ 24 h 143"/>
                <a:gd name="T36" fmla="*/ 31 w 106"/>
                <a:gd name="T37" fmla="*/ 28 h 143"/>
                <a:gd name="T38" fmla="*/ 32 w 106"/>
                <a:gd name="T39" fmla="*/ 25 h 143"/>
                <a:gd name="T40" fmla="*/ 59 w 106"/>
                <a:gd name="T41" fmla="*/ 4 h 143"/>
                <a:gd name="T42" fmla="*/ 64 w 106"/>
                <a:gd name="T43" fmla="*/ 2 h 143"/>
                <a:gd name="T44" fmla="*/ 64 w 106"/>
                <a:gd name="T45" fmla="*/ 2 h 143"/>
                <a:gd name="T46" fmla="*/ 64 w 106"/>
                <a:gd name="T47" fmla="*/ 2 h 143"/>
                <a:gd name="T48" fmla="*/ 64 w 106"/>
                <a:gd name="T49" fmla="*/ 2 h 143"/>
                <a:gd name="T50" fmla="*/ 35 w 106"/>
                <a:gd name="T51" fmla="*/ 33 h 143"/>
                <a:gd name="T52" fmla="*/ 16 w 106"/>
                <a:gd name="T53" fmla="*/ 102 h 143"/>
                <a:gd name="T54" fmla="*/ 8 w 106"/>
                <a:gd name="T55" fmla="*/ 118 h 143"/>
                <a:gd name="T56" fmla="*/ 15 w 106"/>
                <a:gd name="T57" fmla="*/ 135 h 143"/>
                <a:gd name="T58" fmla="*/ 10 w 106"/>
                <a:gd name="T59" fmla="*/ 129 h 143"/>
                <a:gd name="T60" fmla="*/ 9 w 106"/>
                <a:gd name="T61" fmla="*/ 129 h 143"/>
                <a:gd name="T62" fmla="*/ 5 w 106"/>
                <a:gd name="T63" fmla="*/ 115 h 143"/>
                <a:gd name="T64" fmla="*/ 5 w 106"/>
                <a:gd name="T65" fmla="*/ 115 h 143"/>
                <a:gd name="T66" fmla="*/ 14 w 106"/>
                <a:gd name="T67" fmla="*/ 94 h 143"/>
                <a:gd name="T68" fmla="*/ 14 w 106"/>
                <a:gd name="T69" fmla="*/ 94 h 143"/>
                <a:gd name="T70" fmla="*/ 30 w 106"/>
                <a:gd name="T71" fmla="*/ 33 h 143"/>
                <a:gd name="T72" fmla="*/ 30 w 106"/>
                <a:gd name="T73" fmla="*/ 33 h 143"/>
                <a:gd name="T74" fmla="*/ 31 w 106"/>
                <a:gd name="T75" fmla="*/ 2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143">
                  <a:moveTo>
                    <a:pt x="31" y="24"/>
                  </a:moveTo>
                  <a:cubicBezTo>
                    <a:pt x="30" y="25"/>
                    <a:pt x="30" y="26"/>
                    <a:pt x="29" y="27"/>
                  </a:cubicBezTo>
                  <a:cubicBezTo>
                    <a:pt x="29" y="29"/>
                    <a:pt x="28" y="31"/>
                    <a:pt x="28" y="3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0" y="121"/>
                    <a:pt x="2" y="126"/>
                    <a:pt x="8" y="130"/>
                  </a:cubicBezTo>
                  <a:cubicBezTo>
                    <a:pt x="16" y="143"/>
                    <a:pt x="26" y="142"/>
                    <a:pt x="37" y="128"/>
                  </a:cubicBezTo>
                  <a:cubicBezTo>
                    <a:pt x="37" y="110"/>
                    <a:pt x="39" y="94"/>
                    <a:pt x="41" y="80"/>
                  </a:cubicBezTo>
                  <a:cubicBezTo>
                    <a:pt x="42" y="72"/>
                    <a:pt x="44" y="65"/>
                    <a:pt x="46" y="58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101" y="52"/>
                    <a:pt x="106" y="50"/>
                    <a:pt x="105" y="46"/>
                  </a:cubicBezTo>
                  <a:cubicBezTo>
                    <a:pt x="80" y="42"/>
                    <a:pt x="67" y="27"/>
                    <a:pt x="66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2" y="1"/>
                    <a:pt x="60" y="2"/>
                    <a:pt x="59" y="2"/>
                  </a:cubicBezTo>
                  <a:cubicBezTo>
                    <a:pt x="44" y="8"/>
                    <a:pt x="35" y="15"/>
                    <a:pt x="31" y="24"/>
                  </a:cubicBezTo>
                  <a:close/>
                  <a:moveTo>
                    <a:pt x="31" y="28"/>
                  </a:moveTo>
                  <a:cubicBezTo>
                    <a:pt x="31" y="27"/>
                    <a:pt x="32" y="26"/>
                    <a:pt x="32" y="25"/>
                  </a:cubicBezTo>
                  <a:cubicBezTo>
                    <a:pt x="36" y="16"/>
                    <a:pt x="46" y="9"/>
                    <a:pt x="59" y="4"/>
                  </a:cubicBezTo>
                  <a:cubicBezTo>
                    <a:pt x="61" y="3"/>
                    <a:pt x="62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47" y="10"/>
                    <a:pt x="38" y="21"/>
                    <a:pt x="35" y="33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7" y="123"/>
                    <a:pt x="9" y="128"/>
                    <a:pt x="15" y="135"/>
                  </a:cubicBezTo>
                  <a:cubicBezTo>
                    <a:pt x="13" y="134"/>
                    <a:pt x="11" y="132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4" y="125"/>
                    <a:pt x="2" y="121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1"/>
                    <a:pt x="30" y="30"/>
                    <a:pt x="31" y="28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55"/>
            <p:cNvSpPr>
              <a:spLocks/>
            </p:cNvSpPr>
            <p:nvPr/>
          </p:nvSpPr>
          <p:spPr bwMode="auto">
            <a:xfrm>
              <a:off x="5518151" y="3643313"/>
              <a:ext cx="93663" cy="200025"/>
            </a:xfrm>
            <a:custGeom>
              <a:avLst/>
              <a:gdLst>
                <a:gd name="T0" fmla="*/ 30 w 62"/>
                <a:gd name="T1" fmla="*/ 23 h 133"/>
                <a:gd name="T2" fmla="*/ 29 w 62"/>
                <a:gd name="T3" fmla="*/ 26 h 133"/>
                <a:gd name="T4" fmla="*/ 28 w 62"/>
                <a:gd name="T5" fmla="*/ 31 h 133"/>
                <a:gd name="T6" fmla="*/ 28 w 62"/>
                <a:gd name="T7" fmla="*/ 31 h 133"/>
                <a:gd name="T8" fmla="*/ 12 w 62"/>
                <a:gd name="T9" fmla="*/ 92 h 133"/>
                <a:gd name="T10" fmla="*/ 12 w 62"/>
                <a:gd name="T11" fmla="*/ 92 h 133"/>
                <a:gd name="T12" fmla="*/ 3 w 62"/>
                <a:gd name="T13" fmla="*/ 113 h 133"/>
                <a:gd name="T14" fmla="*/ 3 w 62"/>
                <a:gd name="T15" fmla="*/ 113 h 133"/>
                <a:gd name="T16" fmla="*/ 7 w 62"/>
                <a:gd name="T17" fmla="*/ 127 h 133"/>
                <a:gd name="T18" fmla="*/ 8 w 62"/>
                <a:gd name="T19" fmla="*/ 127 h 133"/>
                <a:gd name="T20" fmla="*/ 13 w 62"/>
                <a:gd name="T21" fmla="*/ 133 h 133"/>
                <a:gd name="T22" fmla="*/ 6 w 62"/>
                <a:gd name="T23" fmla="*/ 116 h 133"/>
                <a:gd name="T24" fmla="*/ 14 w 62"/>
                <a:gd name="T25" fmla="*/ 100 h 133"/>
                <a:gd name="T26" fmla="*/ 33 w 62"/>
                <a:gd name="T27" fmla="*/ 31 h 133"/>
                <a:gd name="T28" fmla="*/ 62 w 62"/>
                <a:gd name="T29" fmla="*/ 0 h 133"/>
                <a:gd name="T30" fmla="*/ 62 w 62"/>
                <a:gd name="T31" fmla="*/ 0 h 133"/>
                <a:gd name="T32" fmla="*/ 62 w 62"/>
                <a:gd name="T33" fmla="*/ 0 h 133"/>
                <a:gd name="T34" fmla="*/ 62 w 62"/>
                <a:gd name="T35" fmla="*/ 0 h 133"/>
                <a:gd name="T36" fmla="*/ 57 w 62"/>
                <a:gd name="T37" fmla="*/ 2 h 133"/>
                <a:gd name="T38" fmla="*/ 30 w 62"/>
                <a:gd name="T39" fmla="*/ 2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33">
                  <a:moveTo>
                    <a:pt x="30" y="23"/>
                  </a:moveTo>
                  <a:cubicBezTo>
                    <a:pt x="30" y="24"/>
                    <a:pt x="29" y="25"/>
                    <a:pt x="29" y="26"/>
                  </a:cubicBezTo>
                  <a:cubicBezTo>
                    <a:pt x="28" y="28"/>
                    <a:pt x="28" y="29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9"/>
                    <a:pt x="2" y="123"/>
                    <a:pt x="7" y="127"/>
                  </a:cubicBezTo>
                  <a:cubicBezTo>
                    <a:pt x="7" y="127"/>
                    <a:pt x="7" y="127"/>
                    <a:pt x="8" y="127"/>
                  </a:cubicBezTo>
                  <a:cubicBezTo>
                    <a:pt x="9" y="130"/>
                    <a:pt x="11" y="132"/>
                    <a:pt x="13" y="133"/>
                  </a:cubicBezTo>
                  <a:cubicBezTo>
                    <a:pt x="7" y="126"/>
                    <a:pt x="5" y="121"/>
                    <a:pt x="6" y="116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6" y="19"/>
                    <a:pt x="45" y="8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0" y="1"/>
                    <a:pt x="59" y="1"/>
                    <a:pt x="57" y="2"/>
                  </a:cubicBezTo>
                  <a:cubicBezTo>
                    <a:pt x="44" y="7"/>
                    <a:pt x="34" y="14"/>
                    <a:pt x="3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56"/>
            <p:cNvSpPr>
              <a:spLocks noEditPoints="1"/>
            </p:cNvSpPr>
            <p:nvPr/>
          </p:nvSpPr>
          <p:spPr bwMode="auto">
            <a:xfrm>
              <a:off x="5326063" y="3681413"/>
              <a:ext cx="233363" cy="53975"/>
            </a:xfrm>
            <a:custGeom>
              <a:avLst/>
              <a:gdLst>
                <a:gd name="T0" fmla="*/ 154 w 155"/>
                <a:gd name="T1" fmla="*/ 6 h 36"/>
                <a:gd name="T2" fmla="*/ 155 w 155"/>
                <a:gd name="T3" fmla="*/ 0 h 36"/>
                <a:gd name="T4" fmla="*/ 133 w 155"/>
                <a:gd name="T5" fmla="*/ 0 h 36"/>
                <a:gd name="T6" fmla="*/ 109 w 155"/>
                <a:gd name="T7" fmla="*/ 0 h 36"/>
                <a:gd name="T8" fmla="*/ 77 w 155"/>
                <a:gd name="T9" fmla="*/ 0 h 36"/>
                <a:gd name="T10" fmla="*/ 68 w 155"/>
                <a:gd name="T11" fmla="*/ 0 h 36"/>
                <a:gd name="T12" fmla="*/ 63 w 155"/>
                <a:gd name="T13" fmla="*/ 0 h 36"/>
                <a:gd name="T14" fmla="*/ 62 w 155"/>
                <a:gd name="T15" fmla="*/ 6 h 36"/>
                <a:gd name="T16" fmla="*/ 54 w 155"/>
                <a:gd name="T17" fmla="*/ 10 h 36"/>
                <a:gd name="T18" fmla="*/ 60 w 155"/>
                <a:gd name="T19" fmla="*/ 13 h 36"/>
                <a:gd name="T20" fmla="*/ 61 w 155"/>
                <a:gd name="T21" fmla="*/ 16 h 36"/>
                <a:gd name="T22" fmla="*/ 67 w 155"/>
                <a:gd name="T23" fmla="*/ 18 h 36"/>
                <a:gd name="T24" fmla="*/ 67 w 155"/>
                <a:gd name="T25" fmla="*/ 18 h 36"/>
                <a:gd name="T26" fmla="*/ 67 w 155"/>
                <a:gd name="T27" fmla="*/ 19 h 36"/>
                <a:gd name="T28" fmla="*/ 67 w 155"/>
                <a:gd name="T29" fmla="*/ 19 h 36"/>
                <a:gd name="T30" fmla="*/ 70 w 155"/>
                <a:gd name="T31" fmla="*/ 22 h 36"/>
                <a:gd name="T32" fmla="*/ 71 w 155"/>
                <a:gd name="T33" fmla="*/ 23 h 36"/>
                <a:gd name="T34" fmla="*/ 68 w 155"/>
                <a:gd name="T35" fmla="*/ 23 h 36"/>
                <a:gd name="T36" fmla="*/ 67 w 155"/>
                <a:gd name="T37" fmla="*/ 25 h 36"/>
                <a:gd name="T38" fmla="*/ 44 w 155"/>
                <a:gd name="T39" fmla="*/ 25 h 36"/>
                <a:gd name="T40" fmla="*/ 20 w 155"/>
                <a:gd name="T41" fmla="*/ 31 h 36"/>
                <a:gd name="T42" fmla="*/ 0 w 155"/>
                <a:gd name="T43" fmla="*/ 36 h 36"/>
                <a:gd name="T44" fmla="*/ 147 w 155"/>
                <a:gd name="T45" fmla="*/ 34 h 36"/>
                <a:gd name="T46" fmla="*/ 154 w 155"/>
                <a:gd name="T47" fmla="*/ 6 h 36"/>
                <a:gd name="T48" fmla="*/ 150 w 155"/>
                <a:gd name="T49" fmla="*/ 6 h 36"/>
                <a:gd name="T50" fmla="*/ 150 w 155"/>
                <a:gd name="T51" fmla="*/ 6 h 36"/>
                <a:gd name="T52" fmla="*/ 149 w 155"/>
                <a:gd name="T53" fmla="*/ 10 h 36"/>
                <a:gd name="T54" fmla="*/ 137 w 155"/>
                <a:gd name="T55" fmla="*/ 17 h 36"/>
                <a:gd name="T56" fmla="*/ 72 w 155"/>
                <a:gd name="T57" fmla="*/ 17 h 36"/>
                <a:gd name="T58" fmla="*/ 72 w 155"/>
                <a:gd name="T59" fmla="*/ 12 h 36"/>
                <a:gd name="T60" fmla="*/ 83 w 155"/>
                <a:gd name="T61" fmla="*/ 6 h 36"/>
                <a:gd name="T62" fmla="*/ 150 w 155"/>
                <a:gd name="T6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5" h="36">
                  <a:moveTo>
                    <a:pt x="154" y="6"/>
                  </a:moveTo>
                  <a:cubicBezTo>
                    <a:pt x="154" y="4"/>
                    <a:pt x="155" y="2"/>
                    <a:pt x="15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7" y="11"/>
                    <a:pt x="59" y="12"/>
                    <a:pt x="60" y="13"/>
                  </a:cubicBezTo>
                  <a:cubicBezTo>
                    <a:pt x="61" y="14"/>
                    <a:pt x="61" y="15"/>
                    <a:pt x="61" y="16"/>
                  </a:cubicBezTo>
                  <a:cubicBezTo>
                    <a:pt x="64" y="16"/>
                    <a:pt x="66" y="17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19"/>
                    <a:pt x="68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2"/>
                    <a:pt x="71" y="22"/>
                    <a:pt x="71" y="23"/>
                  </a:cubicBezTo>
                  <a:cubicBezTo>
                    <a:pt x="71" y="24"/>
                    <a:pt x="70" y="24"/>
                    <a:pt x="68" y="23"/>
                  </a:cubicBezTo>
                  <a:cubicBezTo>
                    <a:pt x="68" y="24"/>
                    <a:pt x="67" y="24"/>
                    <a:pt x="67" y="25"/>
                  </a:cubicBezTo>
                  <a:cubicBezTo>
                    <a:pt x="65" y="27"/>
                    <a:pt x="58" y="27"/>
                    <a:pt x="44" y="25"/>
                  </a:cubicBezTo>
                  <a:cubicBezTo>
                    <a:pt x="39" y="29"/>
                    <a:pt x="31" y="31"/>
                    <a:pt x="20" y="31"/>
                  </a:cubicBezTo>
                  <a:cubicBezTo>
                    <a:pt x="14" y="33"/>
                    <a:pt x="7" y="35"/>
                    <a:pt x="0" y="36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54" y="6"/>
                    <a:pt x="154" y="6"/>
                    <a:pt x="154" y="6"/>
                  </a:cubicBezTo>
                  <a:close/>
                  <a:moveTo>
                    <a:pt x="150" y="6"/>
                  </a:moveTo>
                  <a:cubicBezTo>
                    <a:pt x="150" y="6"/>
                    <a:pt x="150" y="6"/>
                    <a:pt x="150" y="6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150" y="6"/>
                    <a:pt x="150" y="6"/>
                    <a:pt x="150" y="6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57"/>
            <p:cNvSpPr>
              <a:spLocks/>
            </p:cNvSpPr>
            <p:nvPr/>
          </p:nvSpPr>
          <p:spPr bwMode="auto">
            <a:xfrm>
              <a:off x="5434013" y="3689351"/>
              <a:ext cx="117475" cy="11112"/>
            </a:xfrm>
            <a:custGeom>
              <a:avLst/>
              <a:gdLst>
                <a:gd name="T0" fmla="*/ 74 w 74"/>
                <a:gd name="T1" fmla="*/ 0 h 7"/>
                <a:gd name="T2" fmla="*/ 74 w 74"/>
                <a:gd name="T3" fmla="*/ 0 h 7"/>
                <a:gd name="T4" fmla="*/ 11 w 74"/>
                <a:gd name="T5" fmla="*/ 0 h 7"/>
                <a:gd name="T6" fmla="*/ 0 w 74"/>
                <a:gd name="T7" fmla="*/ 6 h 7"/>
                <a:gd name="T8" fmla="*/ 62 w 74"/>
                <a:gd name="T9" fmla="*/ 7 h 7"/>
                <a:gd name="T10" fmla="*/ 74 w 74"/>
                <a:gd name="T11" fmla="*/ 0 h 7"/>
                <a:gd name="T12" fmla="*/ 74 w 7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">
                  <a:moveTo>
                    <a:pt x="74" y="0"/>
                  </a:moveTo>
                  <a:lnTo>
                    <a:pt x="74" y="0"/>
                  </a:lnTo>
                  <a:lnTo>
                    <a:pt x="11" y="0"/>
                  </a:lnTo>
                  <a:lnTo>
                    <a:pt x="0" y="6"/>
                  </a:lnTo>
                  <a:lnTo>
                    <a:pt x="62" y="7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0E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58"/>
            <p:cNvSpPr>
              <a:spLocks/>
            </p:cNvSpPr>
            <p:nvPr/>
          </p:nvSpPr>
          <p:spPr bwMode="auto">
            <a:xfrm>
              <a:off x="5532438" y="3689351"/>
              <a:ext cx="19050" cy="17462"/>
            </a:xfrm>
            <a:custGeom>
              <a:avLst/>
              <a:gdLst>
                <a:gd name="T0" fmla="*/ 11 w 12"/>
                <a:gd name="T1" fmla="*/ 4 h 11"/>
                <a:gd name="T2" fmla="*/ 12 w 12"/>
                <a:gd name="T3" fmla="*/ 0 h 11"/>
                <a:gd name="T4" fmla="*/ 0 w 12"/>
                <a:gd name="T5" fmla="*/ 7 h 11"/>
                <a:gd name="T6" fmla="*/ 0 w 12"/>
                <a:gd name="T7" fmla="*/ 11 h 11"/>
                <a:gd name="T8" fmla="*/ 11 w 12"/>
                <a:gd name="T9" fmla="*/ 4 h 11"/>
                <a:gd name="T10" fmla="*/ 11 w 12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11" y="4"/>
                  </a:moveTo>
                  <a:lnTo>
                    <a:pt x="12" y="0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rgbClr val="B09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59"/>
            <p:cNvSpPr>
              <a:spLocks/>
            </p:cNvSpPr>
            <p:nvPr/>
          </p:nvSpPr>
          <p:spPr bwMode="auto">
            <a:xfrm>
              <a:off x="5434013" y="3698876"/>
              <a:ext cx="98425" cy="7937"/>
            </a:xfrm>
            <a:custGeom>
              <a:avLst/>
              <a:gdLst>
                <a:gd name="T0" fmla="*/ 0 w 62"/>
                <a:gd name="T1" fmla="*/ 0 h 5"/>
                <a:gd name="T2" fmla="*/ 0 w 62"/>
                <a:gd name="T3" fmla="*/ 5 h 5"/>
                <a:gd name="T4" fmla="*/ 62 w 62"/>
                <a:gd name="T5" fmla="*/ 5 h 5"/>
                <a:gd name="T6" fmla="*/ 62 w 62"/>
                <a:gd name="T7" fmla="*/ 1 h 5"/>
                <a:gd name="T8" fmla="*/ 0 w 62"/>
                <a:gd name="T9" fmla="*/ 0 h 5"/>
                <a:gd name="T10" fmla="*/ 0 w 6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">
                  <a:moveTo>
                    <a:pt x="0" y="0"/>
                  </a:moveTo>
                  <a:lnTo>
                    <a:pt x="0" y="5"/>
                  </a:lnTo>
                  <a:lnTo>
                    <a:pt x="62" y="5"/>
                  </a:lnTo>
                  <a:lnTo>
                    <a:pt x="6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60"/>
            <p:cNvSpPr>
              <a:spLocks/>
            </p:cNvSpPr>
            <p:nvPr/>
          </p:nvSpPr>
          <p:spPr bwMode="auto">
            <a:xfrm>
              <a:off x="5603876" y="3624263"/>
              <a:ext cx="6350" cy="19050"/>
            </a:xfrm>
            <a:custGeom>
              <a:avLst/>
              <a:gdLst>
                <a:gd name="T0" fmla="*/ 0 w 4"/>
                <a:gd name="T1" fmla="*/ 12 h 12"/>
                <a:gd name="T2" fmla="*/ 4 w 4"/>
                <a:gd name="T3" fmla="*/ 10 h 12"/>
                <a:gd name="T4" fmla="*/ 0 w 4"/>
                <a:gd name="T5" fmla="*/ 0 h 12"/>
                <a:gd name="T6" fmla="*/ 0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0" y="12"/>
                  </a:moveTo>
                  <a:cubicBezTo>
                    <a:pt x="1" y="12"/>
                    <a:pt x="3" y="11"/>
                    <a:pt x="4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B5B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61"/>
            <p:cNvSpPr>
              <a:spLocks/>
            </p:cNvSpPr>
            <p:nvPr/>
          </p:nvSpPr>
          <p:spPr bwMode="auto">
            <a:xfrm>
              <a:off x="5484813" y="3709988"/>
              <a:ext cx="315913" cy="238125"/>
            </a:xfrm>
            <a:custGeom>
              <a:avLst/>
              <a:gdLst>
                <a:gd name="T0" fmla="*/ 66 w 210"/>
                <a:gd name="T1" fmla="*/ 12 h 159"/>
                <a:gd name="T2" fmla="*/ 61 w 210"/>
                <a:gd name="T3" fmla="*/ 34 h 159"/>
                <a:gd name="T4" fmla="*/ 57 w 210"/>
                <a:gd name="T5" fmla="*/ 82 h 159"/>
                <a:gd name="T6" fmla="*/ 56 w 210"/>
                <a:gd name="T7" fmla="*/ 99 h 159"/>
                <a:gd name="T8" fmla="*/ 56 w 210"/>
                <a:gd name="T9" fmla="*/ 109 h 159"/>
                <a:gd name="T10" fmla="*/ 50 w 210"/>
                <a:gd name="T11" fmla="*/ 136 h 159"/>
                <a:gd name="T12" fmla="*/ 38 w 210"/>
                <a:gd name="T13" fmla="*/ 143 h 159"/>
                <a:gd name="T14" fmla="*/ 0 w 210"/>
                <a:gd name="T15" fmla="*/ 120 h 159"/>
                <a:gd name="T16" fmla="*/ 0 w 210"/>
                <a:gd name="T17" fmla="*/ 130 h 159"/>
                <a:gd name="T18" fmla="*/ 12 w 210"/>
                <a:gd name="T19" fmla="*/ 140 h 159"/>
                <a:gd name="T20" fmla="*/ 29 w 210"/>
                <a:gd name="T21" fmla="*/ 154 h 159"/>
                <a:gd name="T22" fmla="*/ 32 w 210"/>
                <a:gd name="T23" fmla="*/ 155 h 159"/>
                <a:gd name="T24" fmla="*/ 41 w 210"/>
                <a:gd name="T25" fmla="*/ 159 h 159"/>
                <a:gd name="T26" fmla="*/ 45 w 210"/>
                <a:gd name="T27" fmla="*/ 159 h 159"/>
                <a:gd name="T28" fmla="*/ 60 w 210"/>
                <a:gd name="T29" fmla="*/ 139 h 159"/>
                <a:gd name="T30" fmla="*/ 69 w 210"/>
                <a:gd name="T31" fmla="*/ 34 h 159"/>
                <a:gd name="T32" fmla="*/ 72 w 210"/>
                <a:gd name="T33" fmla="*/ 18 h 159"/>
                <a:gd name="T34" fmla="*/ 210 w 210"/>
                <a:gd name="T35" fmla="*/ 4 h 159"/>
                <a:gd name="T36" fmla="*/ 205 w 210"/>
                <a:gd name="T37" fmla="*/ 0 h 159"/>
                <a:gd name="T38" fmla="*/ 175 w 210"/>
                <a:gd name="T39" fmla="*/ 2 h 159"/>
                <a:gd name="T40" fmla="*/ 110 w 210"/>
                <a:gd name="T41" fmla="*/ 8 h 159"/>
                <a:gd name="T42" fmla="*/ 66 w 210"/>
                <a:gd name="T43" fmla="*/ 1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0" h="159">
                  <a:moveTo>
                    <a:pt x="66" y="12"/>
                  </a:moveTo>
                  <a:cubicBezTo>
                    <a:pt x="64" y="19"/>
                    <a:pt x="62" y="26"/>
                    <a:pt x="61" y="34"/>
                  </a:cubicBezTo>
                  <a:cubicBezTo>
                    <a:pt x="59" y="48"/>
                    <a:pt x="57" y="64"/>
                    <a:pt x="57" y="82"/>
                  </a:cubicBezTo>
                  <a:cubicBezTo>
                    <a:pt x="57" y="87"/>
                    <a:pt x="56" y="93"/>
                    <a:pt x="56" y="99"/>
                  </a:cubicBezTo>
                  <a:cubicBezTo>
                    <a:pt x="56" y="103"/>
                    <a:pt x="56" y="106"/>
                    <a:pt x="56" y="109"/>
                  </a:cubicBezTo>
                  <a:cubicBezTo>
                    <a:pt x="55" y="121"/>
                    <a:pt x="53" y="130"/>
                    <a:pt x="50" y="136"/>
                  </a:cubicBezTo>
                  <a:cubicBezTo>
                    <a:pt x="47" y="143"/>
                    <a:pt x="43" y="145"/>
                    <a:pt x="38" y="14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30" y="154"/>
                    <a:pt x="31" y="155"/>
                    <a:pt x="32" y="155"/>
                  </a:cubicBezTo>
                  <a:cubicBezTo>
                    <a:pt x="35" y="157"/>
                    <a:pt x="38" y="158"/>
                    <a:pt x="41" y="159"/>
                  </a:cubicBezTo>
                  <a:cubicBezTo>
                    <a:pt x="42" y="159"/>
                    <a:pt x="43" y="159"/>
                    <a:pt x="45" y="159"/>
                  </a:cubicBezTo>
                  <a:cubicBezTo>
                    <a:pt x="52" y="158"/>
                    <a:pt x="58" y="152"/>
                    <a:pt x="60" y="139"/>
                  </a:cubicBezTo>
                  <a:cubicBezTo>
                    <a:pt x="60" y="101"/>
                    <a:pt x="63" y="66"/>
                    <a:pt x="69" y="34"/>
                  </a:cubicBezTo>
                  <a:cubicBezTo>
                    <a:pt x="70" y="29"/>
                    <a:pt x="71" y="23"/>
                    <a:pt x="72" y="18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75" y="2"/>
                    <a:pt x="175" y="2"/>
                    <a:pt x="175" y="2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66" y="12"/>
                    <a:pt x="66" y="12"/>
                    <a:pt x="66" y="12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62"/>
            <p:cNvSpPr>
              <a:spLocks noEditPoints="1"/>
            </p:cNvSpPr>
            <p:nvPr/>
          </p:nvSpPr>
          <p:spPr bwMode="auto">
            <a:xfrm>
              <a:off x="5715001" y="3557588"/>
              <a:ext cx="150813" cy="184150"/>
            </a:xfrm>
            <a:custGeom>
              <a:avLst/>
              <a:gdLst>
                <a:gd name="T0" fmla="*/ 93 w 101"/>
                <a:gd name="T1" fmla="*/ 65 h 123"/>
                <a:gd name="T2" fmla="*/ 59 w 101"/>
                <a:gd name="T3" fmla="*/ 31 h 123"/>
                <a:gd name="T4" fmla="*/ 91 w 101"/>
                <a:gd name="T5" fmla="*/ 54 h 123"/>
                <a:gd name="T6" fmla="*/ 101 w 101"/>
                <a:gd name="T7" fmla="*/ 30 h 123"/>
                <a:gd name="T8" fmla="*/ 59 w 101"/>
                <a:gd name="T9" fmla="*/ 0 h 123"/>
                <a:gd name="T10" fmla="*/ 45 w 101"/>
                <a:gd name="T11" fmla="*/ 24 h 123"/>
                <a:gd name="T12" fmla="*/ 35 w 101"/>
                <a:gd name="T13" fmla="*/ 19 h 123"/>
                <a:gd name="T14" fmla="*/ 30 w 101"/>
                <a:gd name="T15" fmla="*/ 23 h 123"/>
                <a:gd name="T16" fmla="*/ 30 w 101"/>
                <a:gd name="T17" fmla="*/ 52 h 123"/>
                <a:gd name="T18" fmla="*/ 28 w 101"/>
                <a:gd name="T19" fmla="*/ 53 h 123"/>
                <a:gd name="T20" fmla="*/ 28 w 101"/>
                <a:gd name="T21" fmla="*/ 25 h 123"/>
                <a:gd name="T22" fmla="*/ 22 w 101"/>
                <a:gd name="T23" fmla="*/ 20 h 123"/>
                <a:gd name="T24" fmla="*/ 17 w 101"/>
                <a:gd name="T25" fmla="*/ 32 h 123"/>
                <a:gd name="T26" fmla="*/ 12 w 101"/>
                <a:gd name="T27" fmla="*/ 22 h 123"/>
                <a:gd name="T28" fmla="*/ 0 w 101"/>
                <a:gd name="T29" fmla="*/ 56 h 123"/>
                <a:gd name="T30" fmla="*/ 14 w 101"/>
                <a:gd name="T31" fmla="*/ 61 h 123"/>
                <a:gd name="T32" fmla="*/ 23 w 101"/>
                <a:gd name="T33" fmla="*/ 103 h 123"/>
                <a:gd name="T34" fmla="*/ 53 w 101"/>
                <a:gd name="T35" fmla="*/ 101 h 123"/>
                <a:gd name="T36" fmla="*/ 58 w 101"/>
                <a:gd name="T37" fmla="*/ 105 h 123"/>
                <a:gd name="T38" fmla="*/ 56 w 101"/>
                <a:gd name="T39" fmla="*/ 122 h 123"/>
                <a:gd name="T40" fmla="*/ 73 w 101"/>
                <a:gd name="T41" fmla="*/ 123 h 123"/>
                <a:gd name="T42" fmla="*/ 93 w 101"/>
                <a:gd name="T43" fmla="*/ 65 h 123"/>
                <a:gd name="T44" fmla="*/ 92 w 101"/>
                <a:gd name="T45" fmla="*/ 48 h 123"/>
                <a:gd name="T46" fmla="*/ 91 w 101"/>
                <a:gd name="T47" fmla="*/ 51 h 123"/>
                <a:gd name="T48" fmla="*/ 61 w 101"/>
                <a:gd name="T49" fmla="*/ 30 h 123"/>
                <a:gd name="T50" fmla="*/ 92 w 101"/>
                <a:gd name="T51" fmla="*/ 48 h 123"/>
                <a:gd name="T52" fmla="*/ 1 w 101"/>
                <a:gd name="T53" fmla="*/ 55 h 123"/>
                <a:gd name="T54" fmla="*/ 11 w 101"/>
                <a:gd name="T55" fmla="*/ 25 h 123"/>
                <a:gd name="T56" fmla="*/ 5 w 101"/>
                <a:gd name="T57" fmla="*/ 55 h 123"/>
                <a:gd name="T58" fmla="*/ 1 w 101"/>
                <a:gd name="T5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123">
                  <a:moveTo>
                    <a:pt x="93" y="65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1" y="19"/>
                    <a:pt x="77" y="9"/>
                    <a:pt x="59" y="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4" y="29"/>
                    <a:pt x="0" y="41"/>
                    <a:pt x="0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25" y="69"/>
                    <a:pt x="28" y="83"/>
                    <a:pt x="23" y="103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7" y="111"/>
                    <a:pt x="56" y="116"/>
                    <a:pt x="56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93" y="65"/>
                    <a:pt x="93" y="65"/>
                    <a:pt x="93" y="65"/>
                  </a:cubicBezTo>
                  <a:close/>
                  <a:moveTo>
                    <a:pt x="92" y="48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92" y="48"/>
                    <a:pt x="92" y="48"/>
                    <a:pt x="92" y="48"/>
                  </a:cubicBezTo>
                  <a:close/>
                  <a:moveTo>
                    <a:pt x="1" y="55"/>
                  </a:moveTo>
                  <a:cubicBezTo>
                    <a:pt x="2" y="40"/>
                    <a:pt x="6" y="30"/>
                    <a:pt x="11" y="25"/>
                  </a:cubicBezTo>
                  <a:cubicBezTo>
                    <a:pt x="7" y="34"/>
                    <a:pt x="5" y="44"/>
                    <a:pt x="5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63"/>
            <p:cNvSpPr>
              <a:spLocks/>
            </p:cNvSpPr>
            <p:nvPr/>
          </p:nvSpPr>
          <p:spPr bwMode="auto">
            <a:xfrm>
              <a:off x="5805488" y="3602038"/>
              <a:ext cx="47625" cy="31750"/>
            </a:xfrm>
            <a:custGeom>
              <a:avLst/>
              <a:gdLst>
                <a:gd name="T0" fmla="*/ 29 w 30"/>
                <a:gd name="T1" fmla="*/ 20 h 20"/>
                <a:gd name="T2" fmla="*/ 30 w 30"/>
                <a:gd name="T3" fmla="*/ 17 h 20"/>
                <a:gd name="T4" fmla="*/ 0 w 30"/>
                <a:gd name="T5" fmla="*/ 0 h 20"/>
                <a:gd name="T6" fmla="*/ 29 w 30"/>
                <a:gd name="T7" fmla="*/ 20 h 20"/>
                <a:gd name="T8" fmla="*/ 29 w 3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29" y="20"/>
                  </a:moveTo>
                  <a:lnTo>
                    <a:pt x="30" y="17"/>
                  </a:lnTo>
                  <a:lnTo>
                    <a:pt x="0" y="0"/>
                  </a:lnTo>
                  <a:lnTo>
                    <a:pt x="29" y="20"/>
                  </a:lnTo>
                  <a:lnTo>
                    <a:pt x="29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64"/>
            <p:cNvSpPr>
              <a:spLocks/>
            </p:cNvSpPr>
            <p:nvPr/>
          </p:nvSpPr>
          <p:spPr bwMode="auto">
            <a:xfrm>
              <a:off x="5715001" y="3594101"/>
              <a:ext cx="15875" cy="46037"/>
            </a:xfrm>
            <a:custGeom>
              <a:avLst/>
              <a:gdLst>
                <a:gd name="T0" fmla="*/ 10 w 10"/>
                <a:gd name="T1" fmla="*/ 0 h 30"/>
                <a:gd name="T2" fmla="*/ 0 w 10"/>
                <a:gd name="T3" fmla="*/ 30 h 30"/>
                <a:gd name="T4" fmla="*/ 4 w 10"/>
                <a:gd name="T5" fmla="*/ 30 h 30"/>
                <a:gd name="T6" fmla="*/ 10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10" y="0"/>
                  </a:moveTo>
                  <a:cubicBezTo>
                    <a:pt x="5" y="5"/>
                    <a:pt x="1" y="15"/>
                    <a:pt x="0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19"/>
                    <a:pt x="6" y="9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65"/>
            <p:cNvSpPr>
              <a:spLocks/>
            </p:cNvSpPr>
            <p:nvPr/>
          </p:nvSpPr>
          <p:spPr bwMode="auto">
            <a:xfrm>
              <a:off x="5797551" y="3741738"/>
              <a:ext cx="20638" cy="4762"/>
            </a:xfrm>
            <a:custGeom>
              <a:avLst/>
              <a:gdLst>
                <a:gd name="T0" fmla="*/ 14 w 14"/>
                <a:gd name="T1" fmla="*/ 3 h 3"/>
                <a:gd name="T2" fmla="*/ 13 w 14"/>
                <a:gd name="T3" fmla="*/ 2 h 3"/>
                <a:gd name="T4" fmla="*/ 1 w 14"/>
                <a:gd name="T5" fmla="*/ 0 h 3"/>
                <a:gd name="T6" fmla="*/ 0 w 14"/>
                <a:gd name="T7" fmla="*/ 1 h 3"/>
                <a:gd name="T8" fmla="*/ 14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4" y="3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4" y="3"/>
                    <a:pt x="14" y="3"/>
                    <a:pt x="14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66"/>
            <p:cNvSpPr>
              <a:spLocks/>
            </p:cNvSpPr>
            <p:nvPr/>
          </p:nvSpPr>
          <p:spPr bwMode="auto">
            <a:xfrm>
              <a:off x="5797551" y="3749676"/>
              <a:ext cx="20638" cy="11112"/>
            </a:xfrm>
            <a:custGeom>
              <a:avLst/>
              <a:gdLst>
                <a:gd name="T0" fmla="*/ 14 w 14"/>
                <a:gd name="T1" fmla="*/ 7 h 7"/>
                <a:gd name="T2" fmla="*/ 12 w 14"/>
                <a:gd name="T3" fmla="*/ 4 h 7"/>
                <a:gd name="T4" fmla="*/ 0 w 14"/>
                <a:gd name="T5" fmla="*/ 0 h 7"/>
                <a:gd name="T6" fmla="*/ 0 w 14"/>
                <a:gd name="T7" fmla="*/ 2 h 7"/>
                <a:gd name="T8" fmla="*/ 0 w 14"/>
                <a:gd name="T9" fmla="*/ 2 h 7"/>
                <a:gd name="T10" fmla="*/ 14 w 14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14" y="7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4" y="7"/>
                    <a:pt x="14" y="7"/>
                    <a:pt x="14" y="7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67"/>
            <p:cNvSpPr>
              <a:spLocks/>
            </p:cNvSpPr>
            <p:nvPr/>
          </p:nvSpPr>
          <p:spPr bwMode="auto">
            <a:xfrm>
              <a:off x="5797551" y="3744913"/>
              <a:ext cx="19050" cy="7937"/>
            </a:xfrm>
            <a:custGeom>
              <a:avLst/>
              <a:gdLst>
                <a:gd name="T0" fmla="*/ 13 w 13"/>
                <a:gd name="T1" fmla="*/ 5 h 5"/>
                <a:gd name="T2" fmla="*/ 12 w 13"/>
                <a:gd name="T3" fmla="*/ 3 h 5"/>
                <a:gd name="T4" fmla="*/ 0 w 13"/>
                <a:gd name="T5" fmla="*/ 0 h 5"/>
                <a:gd name="T6" fmla="*/ 0 w 13"/>
                <a:gd name="T7" fmla="*/ 2 h 5"/>
                <a:gd name="T8" fmla="*/ 0 w 13"/>
                <a:gd name="T9" fmla="*/ 2 h 5"/>
                <a:gd name="T10" fmla="*/ 13 w 1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5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5"/>
                    <a:pt x="13" y="5"/>
                    <a:pt x="13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68"/>
            <p:cNvSpPr>
              <a:spLocks/>
            </p:cNvSpPr>
            <p:nvPr/>
          </p:nvSpPr>
          <p:spPr bwMode="auto">
            <a:xfrm>
              <a:off x="5791201" y="3759201"/>
              <a:ext cx="60325" cy="65087"/>
            </a:xfrm>
            <a:custGeom>
              <a:avLst/>
              <a:gdLst>
                <a:gd name="T0" fmla="*/ 3 w 40"/>
                <a:gd name="T1" fmla="*/ 0 h 43"/>
                <a:gd name="T2" fmla="*/ 3 w 40"/>
                <a:gd name="T3" fmla="*/ 1 h 43"/>
                <a:gd name="T4" fmla="*/ 0 w 40"/>
                <a:gd name="T5" fmla="*/ 42 h 43"/>
                <a:gd name="T6" fmla="*/ 29 w 40"/>
                <a:gd name="T7" fmla="*/ 37 h 43"/>
                <a:gd name="T8" fmla="*/ 40 w 40"/>
                <a:gd name="T9" fmla="*/ 17 h 43"/>
                <a:gd name="T10" fmla="*/ 24 w 40"/>
                <a:gd name="T11" fmla="*/ 8 h 43"/>
                <a:gd name="T12" fmla="*/ 24 w 40"/>
                <a:gd name="T13" fmla="*/ 7 h 43"/>
                <a:gd name="T14" fmla="*/ 5 w 40"/>
                <a:gd name="T15" fmla="*/ 1 h 43"/>
                <a:gd name="T16" fmla="*/ 3 w 40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2" y="15"/>
                    <a:pt x="1" y="28"/>
                    <a:pt x="0" y="42"/>
                  </a:cubicBezTo>
                  <a:cubicBezTo>
                    <a:pt x="13" y="43"/>
                    <a:pt x="22" y="41"/>
                    <a:pt x="29" y="37"/>
                  </a:cubicBezTo>
                  <a:cubicBezTo>
                    <a:pt x="36" y="33"/>
                    <a:pt x="39" y="27"/>
                    <a:pt x="40" y="17"/>
                  </a:cubicBezTo>
                  <a:cubicBezTo>
                    <a:pt x="34" y="16"/>
                    <a:pt x="29" y="13"/>
                    <a:pt x="24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6"/>
                    <a:pt x="11" y="4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69"/>
            <p:cNvSpPr>
              <a:spLocks/>
            </p:cNvSpPr>
            <p:nvPr/>
          </p:nvSpPr>
          <p:spPr bwMode="auto">
            <a:xfrm>
              <a:off x="5827713" y="3759201"/>
              <a:ext cx="31750" cy="25400"/>
            </a:xfrm>
            <a:custGeom>
              <a:avLst/>
              <a:gdLst>
                <a:gd name="T0" fmla="*/ 22 w 22"/>
                <a:gd name="T1" fmla="*/ 0 h 17"/>
                <a:gd name="T2" fmla="*/ 21 w 22"/>
                <a:gd name="T3" fmla="*/ 1 h 17"/>
                <a:gd name="T4" fmla="*/ 1 w 22"/>
                <a:gd name="T5" fmla="*/ 7 h 17"/>
                <a:gd name="T6" fmla="*/ 0 w 22"/>
                <a:gd name="T7" fmla="*/ 8 h 17"/>
                <a:gd name="T8" fmla="*/ 16 w 22"/>
                <a:gd name="T9" fmla="*/ 17 h 17"/>
                <a:gd name="T10" fmla="*/ 17 w 22"/>
                <a:gd name="T11" fmla="*/ 17 h 17"/>
                <a:gd name="T12" fmla="*/ 22 w 22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2" y="1"/>
                    <a:pt x="22" y="1"/>
                    <a:pt x="21" y="1"/>
                  </a:cubicBezTo>
                  <a:cubicBezTo>
                    <a:pt x="16" y="5"/>
                    <a:pt x="9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13"/>
                    <a:pt x="10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0"/>
            <p:cNvSpPr>
              <a:spLocks/>
            </p:cNvSpPr>
            <p:nvPr/>
          </p:nvSpPr>
          <p:spPr bwMode="auto">
            <a:xfrm>
              <a:off x="5786438" y="3838576"/>
              <a:ext cx="7938" cy="114300"/>
            </a:xfrm>
            <a:custGeom>
              <a:avLst/>
              <a:gdLst>
                <a:gd name="T0" fmla="*/ 3 w 5"/>
                <a:gd name="T1" fmla="*/ 0 h 72"/>
                <a:gd name="T2" fmla="*/ 0 w 5"/>
                <a:gd name="T3" fmla="*/ 21 h 72"/>
                <a:gd name="T4" fmla="*/ 0 w 5"/>
                <a:gd name="T5" fmla="*/ 61 h 72"/>
                <a:gd name="T6" fmla="*/ 0 w 5"/>
                <a:gd name="T7" fmla="*/ 61 h 72"/>
                <a:gd name="T8" fmla="*/ 0 w 5"/>
                <a:gd name="T9" fmla="*/ 72 h 72"/>
                <a:gd name="T10" fmla="*/ 5 w 5"/>
                <a:gd name="T11" fmla="*/ 72 h 72"/>
                <a:gd name="T12" fmla="*/ 5 w 5"/>
                <a:gd name="T13" fmla="*/ 0 h 72"/>
                <a:gd name="T14" fmla="*/ 3 w 5"/>
                <a:gd name="T15" fmla="*/ 0 h 72"/>
                <a:gd name="T16" fmla="*/ 3 w 5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2">
                  <a:moveTo>
                    <a:pt x="3" y="0"/>
                  </a:moveTo>
                  <a:lnTo>
                    <a:pt x="0" y="2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72"/>
                  </a:lnTo>
                  <a:lnTo>
                    <a:pt x="5" y="72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1"/>
            <p:cNvSpPr>
              <a:spLocks/>
            </p:cNvSpPr>
            <p:nvPr/>
          </p:nvSpPr>
          <p:spPr bwMode="auto">
            <a:xfrm>
              <a:off x="5588001" y="3854451"/>
              <a:ext cx="125413" cy="65087"/>
            </a:xfrm>
            <a:custGeom>
              <a:avLst/>
              <a:gdLst>
                <a:gd name="T0" fmla="*/ 82 w 83"/>
                <a:gd name="T1" fmla="*/ 15 h 44"/>
                <a:gd name="T2" fmla="*/ 83 w 83"/>
                <a:gd name="T3" fmla="*/ 0 h 44"/>
                <a:gd name="T4" fmla="*/ 69 w 83"/>
                <a:gd name="T5" fmla="*/ 2 h 44"/>
                <a:gd name="T6" fmla="*/ 2 w 83"/>
                <a:gd name="T7" fmla="*/ 21 h 44"/>
                <a:gd name="T8" fmla="*/ 0 w 83"/>
                <a:gd name="T9" fmla="*/ 44 h 44"/>
                <a:gd name="T10" fmla="*/ 67 w 83"/>
                <a:gd name="T11" fmla="*/ 32 h 44"/>
                <a:gd name="T12" fmla="*/ 70 w 83"/>
                <a:gd name="T13" fmla="*/ 31 h 44"/>
                <a:gd name="T14" fmla="*/ 71 w 83"/>
                <a:gd name="T15" fmla="*/ 30 h 44"/>
                <a:gd name="T16" fmla="*/ 82 w 83"/>
                <a:gd name="T17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4">
                  <a:moveTo>
                    <a:pt x="82" y="15"/>
                  </a:moveTo>
                  <a:cubicBezTo>
                    <a:pt x="83" y="10"/>
                    <a:pt x="83" y="6"/>
                    <a:pt x="83" y="0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54" y="15"/>
                    <a:pt x="32" y="21"/>
                    <a:pt x="2" y="2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5" y="43"/>
                    <a:pt x="47" y="39"/>
                    <a:pt x="67" y="32"/>
                  </a:cubicBezTo>
                  <a:cubicBezTo>
                    <a:pt x="68" y="32"/>
                    <a:pt x="69" y="31"/>
                    <a:pt x="70" y="31"/>
                  </a:cubicBezTo>
                  <a:cubicBezTo>
                    <a:pt x="70" y="31"/>
                    <a:pt x="71" y="31"/>
                    <a:pt x="71" y="30"/>
                  </a:cubicBezTo>
                  <a:cubicBezTo>
                    <a:pt x="77" y="26"/>
                    <a:pt x="80" y="21"/>
                    <a:pt x="8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72"/>
            <p:cNvSpPr>
              <a:spLocks/>
            </p:cNvSpPr>
            <p:nvPr/>
          </p:nvSpPr>
          <p:spPr bwMode="auto">
            <a:xfrm>
              <a:off x="5584826" y="3846513"/>
              <a:ext cx="187325" cy="87312"/>
            </a:xfrm>
            <a:custGeom>
              <a:avLst/>
              <a:gdLst>
                <a:gd name="T0" fmla="*/ 125 w 125"/>
                <a:gd name="T1" fmla="*/ 0 h 58"/>
                <a:gd name="T2" fmla="*/ 118 w 125"/>
                <a:gd name="T3" fmla="*/ 1 h 58"/>
                <a:gd name="T4" fmla="*/ 109 w 125"/>
                <a:gd name="T5" fmla="*/ 30 h 58"/>
                <a:gd name="T6" fmla="*/ 107 w 125"/>
                <a:gd name="T7" fmla="*/ 31 h 58"/>
                <a:gd name="T8" fmla="*/ 73 w 125"/>
                <a:gd name="T9" fmla="*/ 36 h 58"/>
                <a:gd name="T10" fmla="*/ 69 w 125"/>
                <a:gd name="T11" fmla="*/ 37 h 58"/>
                <a:gd name="T12" fmla="*/ 2 w 125"/>
                <a:gd name="T13" fmla="*/ 49 h 58"/>
                <a:gd name="T14" fmla="*/ 0 w 125"/>
                <a:gd name="T15" fmla="*/ 58 h 58"/>
                <a:gd name="T16" fmla="*/ 13 w 125"/>
                <a:gd name="T17" fmla="*/ 56 h 58"/>
                <a:gd name="T18" fmla="*/ 25 w 125"/>
                <a:gd name="T19" fmla="*/ 54 h 58"/>
                <a:gd name="T20" fmla="*/ 41 w 125"/>
                <a:gd name="T21" fmla="*/ 52 h 58"/>
                <a:gd name="T22" fmla="*/ 99 w 125"/>
                <a:gd name="T23" fmla="*/ 44 h 58"/>
                <a:gd name="T24" fmla="*/ 125 w 125"/>
                <a:gd name="T25" fmla="*/ 28 h 58"/>
                <a:gd name="T26" fmla="*/ 125 w 125"/>
                <a:gd name="T2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58">
                  <a:moveTo>
                    <a:pt x="125" y="0"/>
                  </a:moveTo>
                  <a:cubicBezTo>
                    <a:pt x="118" y="1"/>
                    <a:pt x="118" y="1"/>
                    <a:pt x="118" y="1"/>
                  </a:cubicBezTo>
                  <a:cubicBezTo>
                    <a:pt x="119" y="14"/>
                    <a:pt x="116" y="24"/>
                    <a:pt x="109" y="30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49" y="44"/>
                    <a:pt x="27" y="48"/>
                    <a:pt x="2" y="49"/>
                  </a:cubicBezTo>
                  <a:cubicBezTo>
                    <a:pt x="2" y="52"/>
                    <a:pt x="1" y="55"/>
                    <a:pt x="0" y="58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13" y="46"/>
                    <a:pt x="122" y="41"/>
                    <a:pt x="125" y="28"/>
                  </a:cubicBezTo>
                  <a:cubicBezTo>
                    <a:pt x="125" y="0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3"/>
            <p:cNvSpPr>
              <a:spLocks noEditPoints="1"/>
            </p:cNvSpPr>
            <p:nvPr/>
          </p:nvSpPr>
          <p:spPr bwMode="auto">
            <a:xfrm>
              <a:off x="5662613" y="3957638"/>
              <a:ext cx="177800" cy="38100"/>
            </a:xfrm>
            <a:custGeom>
              <a:avLst/>
              <a:gdLst>
                <a:gd name="T0" fmla="*/ 106 w 118"/>
                <a:gd name="T1" fmla="*/ 2 h 25"/>
                <a:gd name="T2" fmla="*/ 93 w 118"/>
                <a:gd name="T3" fmla="*/ 0 h 25"/>
                <a:gd name="T4" fmla="*/ 79 w 118"/>
                <a:gd name="T5" fmla="*/ 0 h 25"/>
                <a:gd name="T6" fmla="*/ 0 w 118"/>
                <a:gd name="T7" fmla="*/ 25 h 25"/>
                <a:gd name="T8" fmla="*/ 118 w 118"/>
                <a:gd name="T9" fmla="*/ 17 h 25"/>
                <a:gd name="T10" fmla="*/ 106 w 118"/>
                <a:gd name="T11" fmla="*/ 2 h 25"/>
                <a:gd name="T12" fmla="*/ 88 w 118"/>
                <a:gd name="T13" fmla="*/ 2 h 25"/>
                <a:gd name="T14" fmla="*/ 93 w 118"/>
                <a:gd name="T15" fmla="*/ 2 h 25"/>
                <a:gd name="T16" fmla="*/ 19 w 118"/>
                <a:gd name="T17" fmla="*/ 23 h 25"/>
                <a:gd name="T18" fmla="*/ 8 w 118"/>
                <a:gd name="T19" fmla="*/ 22 h 25"/>
                <a:gd name="T20" fmla="*/ 72 w 118"/>
                <a:gd name="T21" fmla="*/ 2 h 25"/>
                <a:gd name="T22" fmla="*/ 88 w 118"/>
                <a:gd name="T2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25">
                  <a:moveTo>
                    <a:pt x="106" y="2"/>
                  </a:moveTo>
                  <a:cubicBezTo>
                    <a:pt x="102" y="1"/>
                    <a:pt x="98" y="1"/>
                    <a:pt x="9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49" y="4"/>
                    <a:pt x="22" y="12"/>
                    <a:pt x="0" y="25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06" y="2"/>
                    <a:pt x="106" y="2"/>
                    <a:pt x="106" y="2"/>
                  </a:cubicBezTo>
                  <a:close/>
                  <a:moveTo>
                    <a:pt x="88" y="2"/>
                  </a:moveTo>
                  <a:cubicBezTo>
                    <a:pt x="89" y="2"/>
                    <a:pt x="91" y="2"/>
                    <a:pt x="93" y="2"/>
                  </a:cubicBezTo>
                  <a:cubicBezTo>
                    <a:pt x="63" y="7"/>
                    <a:pt x="38" y="14"/>
                    <a:pt x="19" y="23"/>
                  </a:cubicBezTo>
                  <a:cubicBezTo>
                    <a:pt x="15" y="23"/>
                    <a:pt x="11" y="23"/>
                    <a:pt x="8" y="22"/>
                  </a:cubicBezTo>
                  <a:cubicBezTo>
                    <a:pt x="25" y="12"/>
                    <a:pt x="46" y="5"/>
                    <a:pt x="72" y="2"/>
                  </a:cubicBezTo>
                  <a:cubicBezTo>
                    <a:pt x="88" y="2"/>
                    <a:pt x="88" y="2"/>
                    <a:pt x="88" y="2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4"/>
            <p:cNvSpPr>
              <a:spLocks/>
            </p:cNvSpPr>
            <p:nvPr/>
          </p:nvSpPr>
          <p:spPr bwMode="auto">
            <a:xfrm>
              <a:off x="5675313" y="3960813"/>
              <a:ext cx="127000" cy="31750"/>
            </a:xfrm>
            <a:custGeom>
              <a:avLst/>
              <a:gdLst>
                <a:gd name="T0" fmla="*/ 85 w 85"/>
                <a:gd name="T1" fmla="*/ 0 h 21"/>
                <a:gd name="T2" fmla="*/ 80 w 85"/>
                <a:gd name="T3" fmla="*/ 0 h 21"/>
                <a:gd name="T4" fmla="*/ 64 w 85"/>
                <a:gd name="T5" fmla="*/ 0 h 21"/>
                <a:gd name="T6" fmla="*/ 0 w 85"/>
                <a:gd name="T7" fmla="*/ 20 h 21"/>
                <a:gd name="T8" fmla="*/ 11 w 85"/>
                <a:gd name="T9" fmla="*/ 21 h 21"/>
                <a:gd name="T10" fmla="*/ 85 w 85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21">
                  <a:moveTo>
                    <a:pt x="85" y="0"/>
                  </a:moveTo>
                  <a:cubicBezTo>
                    <a:pt x="83" y="0"/>
                    <a:pt x="81" y="0"/>
                    <a:pt x="8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8" y="3"/>
                    <a:pt x="17" y="10"/>
                    <a:pt x="0" y="20"/>
                  </a:cubicBezTo>
                  <a:cubicBezTo>
                    <a:pt x="3" y="21"/>
                    <a:pt x="7" y="21"/>
                    <a:pt x="11" y="21"/>
                  </a:cubicBezTo>
                  <a:cubicBezTo>
                    <a:pt x="30" y="12"/>
                    <a:pt x="55" y="5"/>
                    <a:pt x="85" y="0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5"/>
            <p:cNvSpPr>
              <a:spLocks/>
            </p:cNvSpPr>
            <p:nvPr/>
          </p:nvSpPr>
          <p:spPr bwMode="auto">
            <a:xfrm>
              <a:off x="5662613" y="3960813"/>
              <a:ext cx="239713" cy="46037"/>
            </a:xfrm>
            <a:custGeom>
              <a:avLst/>
              <a:gdLst>
                <a:gd name="T0" fmla="*/ 106 w 159"/>
                <a:gd name="T1" fmla="*/ 0 h 30"/>
                <a:gd name="T2" fmla="*/ 118 w 159"/>
                <a:gd name="T3" fmla="*/ 15 h 30"/>
                <a:gd name="T4" fmla="*/ 0 w 159"/>
                <a:gd name="T5" fmla="*/ 23 h 30"/>
                <a:gd name="T6" fmla="*/ 159 w 159"/>
                <a:gd name="T7" fmla="*/ 23 h 30"/>
                <a:gd name="T8" fmla="*/ 106 w 15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0">
                  <a:moveTo>
                    <a:pt x="106" y="0"/>
                  </a:moveTo>
                  <a:cubicBezTo>
                    <a:pt x="118" y="15"/>
                    <a:pt x="118" y="15"/>
                    <a:pt x="118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4" y="30"/>
                    <a:pt x="107" y="30"/>
                    <a:pt x="159" y="23"/>
                  </a:cubicBezTo>
                  <a:cubicBezTo>
                    <a:pt x="144" y="12"/>
                    <a:pt x="126" y="5"/>
                    <a:pt x="106" y="0"/>
                  </a:cubicBezTo>
                  <a:close/>
                </a:path>
              </a:pathLst>
            </a:custGeom>
            <a:solidFill>
              <a:srgbClr val="A8A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76"/>
            <p:cNvSpPr>
              <a:spLocks/>
            </p:cNvSpPr>
            <p:nvPr/>
          </p:nvSpPr>
          <p:spPr bwMode="auto">
            <a:xfrm>
              <a:off x="5694363" y="3876676"/>
              <a:ext cx="50800" cy="23812"/>
            </a:xfrm>
            <a:custGeom>
              <a:avLst/>
              <a:gdLst>
                <a:gd name="T0" fmla="*/ 34 w 34"/>
                <a:gd name="T1" fmla="*/ 11 h 16"/>
                <a:gd name="T2" fmla="*/ 11 w 34"/>
                <a:gd name="T3" fmla="*/ 0 h 16"/>
                <a:gd name="T4" fmla="*/ 0 w 34"/>
                <a:gd name="T5" fmla="*/ 15 h 16"/>
                <a:gd name="T6" fmla="*/ 0 w 34"/>
                <a:gd name="T7" fmla="*/ 16 h 16"/>
                <a:gd name="T8" fmla="*/ 34 w 34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4" y="1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6"/>
                    <a:pt x="6" y="11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4" y="11"/>
                    <a:pt x="34" y="11"/>
                    <a:pt x="34" y="11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7"/>
            <p:cNvSpPr>
              <a:spLocks/>
            </p:cNvSpPr>
            <p:nvPr/>
          </p:nvSpPr>
          <p:spPr bwMode="auto">
            <a:xfrm>
              <a:off x="5397501" y="3797301"/>
              <a:ext cx="173038" cy="227012"/>
            </a:xfrm>
            <a:custGeom>
              <a:avLst/>
              <a:gdLst>
                <a:gd name="T0" fmla="*/ 115 w 116"/>
                <a:gd name="T1" fmla="*/ 51 h 151"/>
                <a:gd name="T2" fmla="*/ 115 w 116"/>
                <a:gd name="T3" fmla="*/ 41 h 151"/>
                <a:gd name="T4" fmla="*/ 116 w 116"/>
                <a:gd name="T5" fmla="*/ 24 h 151"/>
                <a:gd name="T6" fmla="*/ 87 w 116"/>
                <a:gd name="T7" fmla="*/ 26 h 151"/>
                <a:gd name="T8" fmla="*/ 83 w 116"/>
                <a:gd name="T9" fmla="*/ 10 h 151"/>
                <a:gd name="T10" fmla="*/ 81 w 116"/>
                <a:gd name="T11" fmla="*/ 0 h 151"/>
                <a:gd name="T12" fmla="*/ 60 w 116"/>
                <a:gd name="T13" fmla="*/ 7 h 151"/>
                <a:gd name="T14" fmla="*/ 51 w 116"/>
                <a:gd name="T15" fmla="*/ 28 h 151"/>
                <a:gd name="T16" fmla="*/ 44 w 116"/>
                <a:gd name="T17" fmla="*/ 41 h 151"/>
                <a:gd name="T18" fmla="*/ 35 w 116"/>
                <a:gd name="T19" fmla="*/ 60 h 151"/>
                <a:gd name="T20" fmla="*/ 15 w 116"/>
                <a:gd name="T21" fmla="*/ 100 h 151"/>
                <a:gd name="T22" fmla="*/ 5 w 116"/>
                <a:gd name="T23" fmla="*/ 121 h 151"/>
                <a:gd name="T24" fmla="*/ 0 w 116"/>
                <a:gd name="T25" fmla="*/ 130 h 151"/>
                <a:gd name="T26" fmla="*/ 4 w 116"/>
                <a:gd name="T27" fmla="*/ 134 h 151"/>
                <a:gd name="T28" fmla="*/ 30 w 116"/>
                <a:gd name="T29" fmla="*/ 151 h 151"/>
                <a:gd name="T30" fmla="*/ 58 w 116"/>
                <a:gd name="T31" fmla="*/ 86 h 151"/>
                <a:gd name="T32" fmla="*/ 51 w 116"/>
                <a:gd name="T33" fmla="*/ 79 h 151"/>
                <a:gd name="T34" fmla="*/ 51 w 116"/>
                <a:gd name="T35" fmla="*/ 62 h 151"/>
                <a:gd name="T36" fmla="*/ 58 w 116"/>
                <a:gd name="T37" fmla="*/ 57 h 151"/>
                <a:gd name="T38" fmla="*/ 70 w 116"/>
                <a:gd name="T39" fmla="*/ 35 h 151"/>
                <a:gd name="T40" fmla="*/ 61 w 116"/>
                <a:gd name="T41" fmla="*/ 17 h 151"/>
                <a:gd name="T42" fmla="*/ 81 w 116"/>
                <a:gd name="T43" fmla="*/ 29 h 151"/>
                <a:gd name="T44" fmla="*/ 71 w 116"/>
                <a:gd name="T45" fmla="*/ 56 h 151"/>
                <a:gd name="T46" fmla="*/ 83 w 116"/>
                <a:gd name="T47" fmla="*/ 56 h 151"/>
                <a:gd name="T48" fmla="*/ 115 w 116"/>
                <a:gd name="T49" fmla="*/ 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51">
                  <a:moveTo>
                    <a:pt x="115" y="51"/>
                  </a:moveTo>
                  <a:cubicBezTo>
                    <a:pt x="115" y="48"/>
                    <a:pt x="115" y="45"/>
                    <a:pt x="115" y="41"/>
                  </a:cubicBezTo>
                  <a:cubicBezTo>
                    <a:pt x="115" y="35"/>
                    <a:pt x="116" y="29"/>
                    <a:pt x="116" y="24"/>
                  </a:cubicBezTo>
                  <a:cubicBezTo>
                    <a:pt x="105" y="38"/>
                    <a:pt x="95" y="39"/>
                    <a:pt x="87" y="26"/>
                  </a:cubicBezTo>
                  <a:cubicBezTo>
                    <a:pt x="81" y="22"/>
                    <a:pt x="79" y="17"/>
                    <a:pt x="83" y="10"/>
                  </a:cubicBezTo>
                  <a:cubicBezTo>
                    <a:pt x="80" y="7"/>
                    <a:pt x="80" y="4"/>
                    <a:pt x="81" y="0"/>
                  </a:cubicBezTo>
                  <a:cubicBezTo>
                    <a:pt x="72" y="0"/>
                    <a:pt x="65" y="3"/>
                    <a:pt x="60" y="7"/>
                  </a:cubicBezTo>
                  <a:cubicBezTo>
                    <a:pt x="55" y="13"/>
                    <a:pt x="52" y="20"/>
                    <a:pt x="51" y="28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" y="132"/>
                    <a:pt x="3" y="133"/>
                    <a:pt x="4" y="134"/>
                  </a:cubicBezTo>
                  <a:cubicBezTo>
                    <a:pt x="13" y="141"/>
                    <a:pt x="22" y="147"/>
                    <a:pt x="30" y="151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7" y="26"/>
                    <a:pt x="74" y="30"/>
                    <a:pt x="81" y="29"/>
                  </a:cubicBezTo>
                  <a:cubicBezTo>
                    <a:pt x="75" y="38"/>
                    <a:pt x="72" y="47"/>
                    <a:pt x="71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96" y="60"/>
                    <a:pt x="107" y="58"/>
                    <a:pt x="115" y="5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8"/>
            <p:cNvSpPr>
              <a:spLocks/>
            </p:cNvSpPr>
            <p:nvPr/>
          </p:nvSpPr>
          <p:spPr bwMode="auto">
            <a:xfrm>
              <a:off x="5591176" y="3857626"/>
              <a:ext cx="100013" cy="28575"/>
            </a:xfrm>
            <a:custGeom>
              <a:avLst/>
              <a:gdLst>
                <a:gd name="T0" fmla="*/ 1 w 67"/>
                <a:gd name="T1" fmla="*/ 10 h 19"/>
                <a:gd name="T2" fmla="*/ 0 w 67"/>
                <a:gd name="T3" fmla="*/ 19 h 19"/>
                <a:gd name="T4" fmla="*/ 67 w 67"/>
                <a:gd name="T5" fmla="*/ 0 h 19"/>
                <a:gd name="T6" fmla="*/ 1 w 67"/>
                <a:gd name="T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9">
                  <a:moveTo>
                    <a:pt x="1" y="1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30" y="19"/>
                    <a:pt x="52" y="13"/>
                    <a:pt x="67" y="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79"/>
            <p:cNvSpPr>
              <a:spLocks/>
            </p:cNvSpPr>
            <p:nvPr/>
          </p:nvSpPr>
          <p:spPr bwMode="auto">
            <a:xfrm>
              <a:off x="5524501" y="3930651"/>
              <a:ext cx="79375" cy="34925"/>
            </a:xfrm>
            <a:custGeom>
              <a:avLst/>
              <a:gdLst>
                <a:gd name="T0" fmla="*/ 53 w 53"/>
                <a:gd name="T1" fmla="*/ 0 h 23"/>
                <a:gd name="T2" fmla="*/ 40 w 53"/>
                <a:gd name="T3" fmla="*/ 2 h 23"/>
                <a:gd name="T4" fmla="*/ 19 w 53"/>
                <a:gd name="T5" fmla="*/ 12 h 23"/>
                <a:gd name="T6" fmla="*/ 15 w 53"/>
                <a:gd name="T7" fmla="*/ 12 h 23"/>
                <a:gd name="T8" fmla="*/ 6 w 53"/>
                <a:gd name="T9" fmla="*/ 8 h 23"/>
                <a:gd name="T10" fmla="*/ 0 w 53"/>
                <a:gd name="T11" fmla="*/ 19 h 23"/>
                <a:gd name="T12" fmla="*/ 12 w 53"/>
                <a:gd name="T13" fmla="*/ 23 h 23"/>
                <a:gd name="T14" fmla="*/ 39 w 53"/>
                <a:gd name="T15" fmla="*/ 20 h 23"/>
                <a:gd name="T16" fmla="*/ 53 w 5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3">
                  <a:moveTo>
                    <a:pt x="53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7" y="10"/>
                    <a:pt x="30" y="13"/>
                    <a:pt x="19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1"/>
                    <a:pt x="9" y="10"/>
                    <a:pt x="6" y="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0"/>
                    <a:pt x="8" y="22"/>
                    <a:pt x="12" y="2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53" y="0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80"/>
            <p:cNvSpPr>
              <a:spLocks/>
            </p:cNvSpPr>
            <p:nvPr/>
          </p:nvSpPr>
          <p:spPr bwMode="auto">
            <a:xfrm>
              <a:off x="5441951" y="3822701"/>
              <a:ext cx="180975" cy="214312"/>
            </a:xfrm>
            <a:custGeom>
              <a:avLst/>
              <a:gdLst>
                <a:gd name="T0" fmla="*/ 94 w 120"/>
                <a:gd name="T1" fmla="*/ 92 h 142"/>
                <a:gd name="T2" fmla="*/ 67 w 120"/>
                <a:gd name="T3" fmla="*/ 95 h 142"/>
                <a:gd name="T4" fmla="*/ 55 w 120"/>
                <a:gd name="T5" fmla="*/ 91 h 142"/>
                <a:gd name="T6" fmla="*/ 36 w 120"/>
                <a:gd name="T7" fmla="*/ 103 h 142"/>
                <a:gd name="T8" fmla="*/ 41 w 120"/>
                <a:gd name="T9" fmla="*/ 65 h 142"/>
                <a:gd name="T10" fmla="*/ 29 w 120"/>
                <a:gd name="T11" fmla="*/ 55 h 142"/>
                <a:gd name="T12" fmla="*/ 29 w 120"/>
                <a:gd name="T13" fmla="*/ 45 h 142"/>
                <a:gd name="T14" fmla="*/ 40 w 120"/>
                <a:gd name="T15" fmla="*/ 43 h 142"/>
                <a:gd name="T16" fmla="*/ 51 w 120"/>
                <a:gd name="T17" fmla="*/ 43 h 142"/>
                <a:gd name="T18" fmla="*/ 79 w 120"/>
                <a:gd name="T19" fmla="*/ 61 h 142"/>
                <a:gd name="T20" fmla="*/ 85 w 120"/>
                <a:gd name="T21" fmla="*/ 34 h 142"/>
                <a:gd name="T22" fmla="*/ 53 w 120"/>
                <a:gd name="T23" fmla="*/ 39 h 142"/>
                <a:gd name="T24" fmla="*/ 41 w 120"/>
                <a:gd name="T25" fmla="*/ 39 h 142"/>
                <a:gd name="T26" fmla="*/ 51 w 120"/>
                <a:gd name="T27" fmla="*/ 12 h 142"/>
                <a:gd name="T28" fmla="*/ 31 w 120"/>
                <a:gd name="T29" fmla="*/ 0 h 142"/>
                <a:gd name="T30" fmla="*/ 40 w 120"/>
                <a:gd name="T31" fmla="*/ 18 h 142"/>
                <a:gd name="T32" fmla="*/ 28 w 120"/>
                <a:gd name="T33" fmla="*/ 40 h 142"/>
                <a:gd name="T34" fmla="*/ 21 w 120"/>
                <a:gd name="T35" fmla="*/ 45 h 142"/>
                <a:gd name="T36" fmla="*/ 21 w 120"/>
                <a:gd name="T37" fmla="*/ 62 h 142"/>
                <a:gd name="T38" fmla="*/ 28 w 120"/>
                <a:gd name="T39" fmla="*/ 69 h 142"/>
                <a:gd name="T40" fmla="*/ 0 w 120"/>
                <a:gd name="T41" fmla="*/ 134 h 142"/>
                <a:gd name="T42" fmla="*/ 31 w 120"/>
                <a:gd name="T43" fmla="*/ 142 h 142"/>
                <a:gd name="T44" fmla="*/ 34 w 120"/>
                <a:gd name="T45" fmla="*/ 123 h 142"/>
                <a:gd name="T46" fmla="*/ 89 w 120"/>
                <a:gd name="T47" fmla="*/ 120 h 142"/>
                <a:gd name="T48" fmla="*/ 89 w 120"/>
                <a:gd name="T49" fmla="*/ 111 h 142"/>
                <a:gd name="T50" fmla="*/ 120 w 120"/>
                <a:gd name="T51" fmla="*/ 70 h 142"/>
                <a:gd name="T52" fmla="*/ 108 w 120"/>
                <a:gd name="T53" fmla="*/ 72 h 142"/>
                <a:gd name="T54" fmla="*/ 94 w 120"/>
                <a:gd name="T55" fmla="*/ 9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142">
                  <a:moveTo>
                    <a:pt x="94" y="92"/>
                  </a:moveTo>
                  <a:cubicBezTo>
                    <a:pt x="67" y="95"/>
                    <a:pt x="67" y="95"/>
                    <a:pt x="67" y="95"/>
                  </a:cubicBezTo>
                  <a:cubicBezTo>
                    <a:pt x="63" y="94"/>
                    <a:pt x="59" y="92"/>
                    <a:pt x="55" y="91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60" y="53"/>
                    <a:pt x="69" y="59"/>
                    <a:pt x="79" y="61"/>
                  </a:cubicBezTo>
                  <a:cubicBezTo>
                    <a:pt x="82" y="55"/>
                    <a:pt x="84" y="46"/>
                    <a:pt x="85" y="34"/>
                  </a:cubicBezTo>
                  <a:cubicBezTo>
                    <a:pt x="77" y="41"/>
                    <a:pt x="66" y="43"/>
                    <a:pt x="53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0"/>
                    <a:pt x="45" y="21"/>
                    <a:pt x="51" y="12"/>
                  </a:cubicBezTo>
                  <a:cubicBezTo>
                    <a:pt x="44" y="13"/>
                    <a:pt x="37" y="9"/>
                    <a:pt x="31" y="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11" y="139"/>
                    <a:pt x="21" y="142"/>
                    <a:pt x="31" y="142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94" y="92"/>
                    <a:pt x="94" y="92"/>
                    <a:pt x="94" y="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81"/>
            <p:cNvSpPr>
              <a:spLocks noEditPoints="1"/>
            </p:cNvSpPr>
            <p:nvPr/>
          </p:nvSpPr>
          <p:spPr bwMode="auto">
            <a:xfrm>
              <a:off x="5622926" y="3924301"/>
              <a:ext cx="23813" cy="136525"/>
            </a:xfrm>
            <a:custGeom>
              <a:avLst/>
              <a:gdLst>
                <a:gd name="T0" fmla="*/ 16 w 16"/>
                <a:gd name="T1" fmla="*/ 0 h 90"/>
                <a:gd name="T2" fmla="*/ 0 w 16"/>
                <a:gd name="T3" fmla="*/ 2 h 90"/>
                <a:gd name="T4" fmla="*/ 0 w 16"/>
                <a:gd name="T5" fmla="*/ 90 h 90"/>
                <a:gd name="T6" fmla="*/ 16 w 16"/>
                <a:gd name="T7" fmla="*/ 90 h 90"/>
                <a:gd name="T8" fmla="*/ 16 w 16"/>
                <a:gd name="T9" fmla="*/ 0 h 90"/>
                <a:gd name="T10" fmla="*/ 3 w 16"/>
                <a:gd name="T11" fmla="*/ 5 h 90"/>
                <a:gd name="T12" fmla="*/ 8 w 16"/>
                <a:gd name="T13" fmla="*/ 4 h 90"/>
                <a:gd name="T14" fmla="*/ 8 w 16"/>
                <a:gd name="T15" fmla="*/ 75 h 90"/>
                <a:gd name="T16" fmla="*/ 9 w 16"/>
                <a:gd name="T17" fmla="*/ 75 h 90"/>
                <a:gd name="T18" fmla="*/ 9 w 16"/>
                <a:gd name="T19" fmla="*/ 87 h 90"/>
                <a:gd name="T20" fmla="*/ 3 w 16"/>
                <a:gd name="T21" fmla="*/ 87 h 90"/>
                <a:gd name="T22" fmla="*/ 3 w 16"/>
                <a:gd name="T23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0">
                  <a:moveTo>
                    <a:pt x="16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" y="5"/>
                  </a:moveTo>
                  <a:cubicBezTo>
                    <a:pt x="4" y="5"/>
                    <a:pt x="6" y="5"/>
                    <a:pt x="8" y="4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82"/>
            <p:cNvSpPr>
              <a:spLocks/>
            </p:cNvSpPr>
            <p:nvPr/>
          </p:nvSpPr>
          <p:spPr bwMode="auto">
            <a:xfrm>
              <a:off x="5627688" y="3930651"/>
              <a:ext cx="7938" cy="125412"/>
            </a:xfrm>
            <a:custGeom>
              <a:avLst/>
              <a:gdLst>
                <a:gd name="T0" fmla="*/ 5 w 6"/>
                <a:gd name="T1" fmla="*/ 0 h 83"/>
                <a:gd name="T2" fmla="*/ 0 w 6"/>
                <a:gd name="T3" fmla="*/ 1 h 83"/>
                <a:gd name="T4" fmla="*/ 0 w 6"/>
                <a:gd name="T5" fmla="*/ 83 h 83"/>
                <a:gd name="T6" fmla="*/ 6 w 6"/>
                <a:gd name="T7" fmla="*/ 83 h 83"/>
                <a:gd name="T8" fmla="*/ 6 w 6"/>
                <a:gd name="T9" fmla="*/ 71 h 83"/>
                <a:gd name="T10" fmla="*/ 5 w 6"/>
                <a:gd name="T11" fmla="*/ 71 h 83"/>
                <a:gd name="T12" fmla="*/ 5 w 6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3">
                  <a:moveTo>
                    <a:pt x="5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83"/>
            <p:cNvSpPr>
              <a:spLocks noEditPoints="1"/>
            </p:cNvSpPr>
            <p:nvPr/>
          </p:nvSpPr>
          <p:spPr bwMode="auto">
            <a:xfrm>
              <a:off x="5489576" y="4060826"/>
              <a:ext cx="207963" cy="39687"/>
            </a:xfrm>
            <a:custGeom>
              <a:avLst/>
              <a:gdLst>
                <a:gd name="T0" fmla="*/ 104 w 138"/>
                <a:gd name="T1" fmla="*/ 0 h 27"/>
                <a:gd name="T2" fmla="*/ 88 w 138"/>
                <a:gd name="T3" fmla="*/ 0 h 27"/>
                <a:gd name="T4" fmla="*/ 48 w 138"/>
                <a:gd name="T5" fmla="*/ 7 h 27"/>
                <a:gd name="T6" fmla="*/ 0 w 138"/>
                <a:gd name="T7" fmla="*/ 27 h 27"/>
                <a:gd name="T8" fmla="*/ 138 w 138"/>
                <a:gd name="T9" fmla="*/ 20 h 27"/>
                <a:gd name="T10" fmla="*/ 116 w 138"/>
                <a:gd name="T11" fmla="*/ 2 h 27"/>
                <a:gd name="T12" fmla="*/ 104 w 138"/>
                <a:gd name="T13" fmla="*/ 0 h 27"/>
                <a:gd name="T14" fmla="*/ 97 w 138"/>
                <a:gd name="T15" fmla="*/ 3 h 27"/>
                <a:gd name="T16" fmla="*/ 96 w 138"/>
                <a:gd name="T17" fmla="*/ 3 h 27"/>
                <a:gd name="T18" fmla="*/ 75 w 138"/>
                <a:gd name="T19" fmla="*/ 7 h 27"/>
                <a:gd name="T20" fmla="*/ 21 w 138"/>
                <a:gd name="T21" fmla="*/ 25 h 27"/>
                <a:gd name="T22" fmla="*/ 10 w 138"/>
                <a:gd name="T23" fmla="*/ 24 h 27"/>
                <a:gd name="T24" fmla="*/ 51 w 138"/>
                <a:gd name="T25" fmla="*/ 7 h 27"/>
                <a:gd name="T26" fmla="*/ 77 w 138"/>
                <a:gd name="T27" fmla="*/ 3 h 27"/>
                <a:gd name="T28" fmla="*/ 93 w 138"/>
                <a:gd name="T29" fmla="*/ 2 h 27"/>
                <a:gd name="T30" fmla="*/ 97 w 138"/>
                <a:gd name="T31" fmla="*/ 3 h 27"/>
                <a:gd name="T32" fmla="*/ 99 w 138"/>
                <a:gd name="T33" fmla="*/ 3 h 27"/>
                <a:gd name="T34" fmla="*/ 97 w 138"/>
                <a:gd name="T3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7">
                  <a:moveTo>
                    <a:pt x="104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74" y="1"/>
                    <a:pt x="61" y="4"/>
                    <a:pt x="48" y="7"/>
                  </a:cubicBezTo>
                  <a:cubicBezTo>
                    <a:pt x="31" y="12"/>
                    <a:pt x="15" y="19"/>
                    <a:pt x="0" y="27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2" y="1"/>
                    <a:pt x="108" y="0"/>
                    <a:pt x="104" y="0"/>
                  </a:cubicBezTo>
                  <a:close/>
                  <a:moveTo>
                    <a:pt x="97" y="3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88" y="5"/>
                    <a:pt x="81" y="6"/>
                    <a:pt x="75" y="7"/>
                  </a:cubicBezTo>
                  <a:cubicBezTo>
                    <a:pt x="54" y="12"/>
                    <a:pt x="36" y="18"/>
                    <a:pt x="21" y="25"/>
                  </a:cubicBezTo>
                  <a:cubicBezTo>
                    <a:pt x="17" y="25"/>
                    <a:pt x="14" y="24"/>
                    <a:pt x="10" y="24"/>
                  </a:cubicBezTo>
                  <a:cubicBezTo>
                    <a:pt x="22" y="17"/>
                    <a:pt x="35" y="11"/>
                    <a:pt x="51" y="7"/>
                  </a:cubicBezTo>
                  <a:cubicBezTo>
                    <a:pt x="59" y="5"/>
                    <a:pt x="68" y="4"/>
                    <a:pt x="77" y="3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4" y="2"/>
                    <a:pt x="95" y="3"/>
                    <a:pt x="97" y="3"/>
                  </a:cubicBezTo>
                  <a:cubicBezTo>
                    <a:pt x="97" y="3"/>
                    <a:pt x="98" y="3"/>
                    <a:pt x="99" y="3"/>
                  </a:cubicBezTo>
                  <a:cubicBezTo>
                    <a:pt x="98" y="3"/>
                    <a:pt x="97" y="3"/>
                    <a:pt x="97" y="3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84"/>
            <p:cNvSpPr>
              <a:spLocks/>
            </p:cNvSpPr>
            <p:nvPr/>
          </p:nvSpPr>
          <p:spPr bwMode="auto">
            <a:xfrm>
              <a:off x="5505451" y="4064001"/>
              <a:ext cx="133350" cy="33337"/>
            </a:xfrm>
            <a:custGeom>
              <a:avLst/>
              <a:gdLst>
                <a:gd name="T0" fmla="*/ 86 w 89"/>
                <a:gd name="T1" fmla="*/ 1 h 23"/>
                <a:gd name="T2" fmla="*/ 87 w 89"/>
                <a:gd name="T3" fmla="*/ 1 h 23"/>
                <a:gd name="T4" fmla="*/ 89 w 89"/>
                <a:gd name="T5" fmla="*/ 1 h 23"/>
                <a:gd name="T6" fmla="*/ 87 w 89"/>
                <a:gd name="T7" fmla="*/ 1 h 23"/>
                <a:gd name="T8" fmla="*/ 83 w 89"/>
                <a:gd name="T9" fmla="*/ 0 h 23"/>
                <a:gd name="T10" fmla="*/ 67 w 89"/>
                <a:gd name="T11" fmla="*/ 1 h 23"/>
                <a:gd name="T12" fmla="*/ 41 w 89"/>
                <a:gd name="T13" fmla="*/ 5 h 23"/>
                <a:gd name="T14" fmla="*/ 0 w 89"/>
                <a:gd name="T15" fmla="*/ 22 h 23"/>
                <a:gd name="T16" fmla="*/ 11 w 89"/>
                <a:gd name="T17" fmla="*/ 23 h 23"/>
                <a:gd name="T18" fmla="*/ 65 w 89"/>
                <a:gd name="T19" fmla="*/ 5 h 23"/>
                <a:gd name="T20" fmla="*/ 86 w 89"/>
                <a:gd name="T2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23">
                  <a:moveTo>
                    <a:pt x="86" y="1"/>
                  </a:moveTo>
                  <a:cubicBezTo>
                    <a:pt x="86" y="1"/>
                    <a:pt x="86" y="1"/>
                    <a:pt x="87" y="1"/>
                  </a:cubicBezTo>
                  <a:cubicBezTo>
                    <a:pt x="87" y="1"/>
                    <a:pt x="88" y="1"/>
                    <a:pt x="89" y="1"/>
                  </a:cubicBezTo>
                  <a:cubicBezTo>
                    <a:pt x="88" y="1"/>
                    <a:pt x="87" y="1"/>
                    <a:pt x="87" y="1"/>
                  </a:cubicBezTo>
                  <a:cubicBezTo>
                    <a:pt x="85" y="1"/>
                    <a:pt x="84" y="0"/>
                    <a:pt x="83" y="0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58" y="2"/>
                    <a:pt x="49" y="3"/>
                    <a:pt x="41" y="5"/>
                  </a:cubicBezTo>
                  <a:cubicBezTo>
                    <a:pt x="25" y="9"/>
                    <a:pt x="12" y="15"/>
                    <a:pt x="0" y="22"/>
                  </a:cubicBezTo>
                  <a:cubicBezTo>
                    <a:pt x="4" y="22"/>
                    <a:pt x="7" y="23"/>
                    <a:pt x="11" y="23"/>
                  </a:cubicBezTo>
                  <a:cubicBezTo>
                    <a:pt x="26" y="16"/>
                    <a:pt x="44" y="10"/>
                    <a:pt x="65" y="5"/>
                  </a:cubicBezTo>
                  <a:cubicBezTo>
                    <a:pt x="71" y="4"/>
                    <a:pt x="78" y="3"/>
                    <a:pt x="86" y="1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85"/>
            <p:cNvSpPr>
              <a:spLocks/>
            </p:cNvSpPr>
            <p:nvPr/>
          </p:nvSpPr>
          <p:spPr bwMode="auto">
            <a:xfrm>
              <a:off x="5489576" y="4064001"/>
              <a:ext cx="266700" cy="49212"/>
            </a:xfrm>
            <a:custGeom>
              <a:avLst/>
              <a:gdLst>
                <a:gd name="T0" fmla="*/ 137 w 177"/>
                <a:gd name="T1" fmla="*/ 5 h 33"/>
                <a:gd name="T2" fmla="*/ 116 w 177"/>
                <a:gd name="T3" fmla="*/ 0 h 33"/>
                <a:gd name="T4" fmla="*/ 138 w 177"/>
                <a:gd name="T5" fmla="*/ 18 h 33"/>
                <a:gd name="T6" fmla="*/ 0 w 177"/>
                <a:gd name="T7" fmla="*/ 25 h 33"/>
                <a:gd name="T8" fmla="*/ 177 w 177"/>
                <a:gd name="T9" fmla="*/ 25 h 33"/>
                <a:gd name="T10" fmla="*/ 137 w 177"/>
                <a:gd name="T1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33">
                  <a:moveTo>
                    <a:pt x="137" y="5"/>
                  </a:moveTo>
                  <a:cubicBezTo>
                    <a:pt x="130" y="3"/>
                    <a:pt x="123" y="1"/>
                    <a:pt x="116" y="0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0" y="33"/>
                    <a:pt x="119" y="33"/>
                    <a:pt x="177" y="25"/>
                  </a:cubicBezTo>
                  <a:cubicBezTo>
                    <a:pt x="165" y="17"/>
                    <a:pt x="152" y="10"/>
                    <a:pt x="137" y="5"/>
                  </a:cubicBezTo>
                  <a:close/>
                </a:path>
              </a:pathLst>
            </a:custGeom>
            <a:solidFill>
              <a:srgbClr val="A8A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86"/>
            <p:cNvSpPr>
              <a:spLocks/>
            </p:cNvSpPr>
            <p:nvPr/>
          </p:nvSpPr>
          <p:spPr bwMode="auto">
            <a:xfrm>
              <a:off x="5384801" y="3548063"/>
              <a:ext cx="44450" cy="68262"/>
            </a:xfrm>
            <a:custGeom>
              <a:avLst/>
              <a:gdLst>
                <a:gd name="T0" fmla="*/ 4 w 30"/>
                <a:gd name="T1" fmla="*/ 0 h 45"/>
                <a:gd name="T2" fmla="*/ 0 w 30"/>
                <a:gd name="T3" fmla="*/ 0 h 45"/>
                <a:gd name="T4" fmla="*/ 21 w 30"/>
                <a:gd name="T5" fmla="*/ 45 h 45"/>
                <a:gd name="T6" fmla="*/ 29 w 30"/>
                <a:gd name="T7" fmla="*/ 44 h 45"/>
                <a:gd name="T8" fmla="*/ 30 w 30"/>
                <a:gd name="T9" fmla="*/ 44 h 45"/>
                <a:gd name="T10" fmla="*/ 26 w 30"/>
                <a:gd name="T11" fmla="*/ 25 h 45"/>
                <a:gd name="T12" fmla="*/ 4 w 30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5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1"/>
                    <a:pt x="18" y="27"/>
                    <a:pt x="21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12"/>
                    <a:pt x="15" y="3"/>
                    <a:pt x="4" y="0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87"/>
            <p:cNvSpPr>
              <a:spLocks/>
            </p:cNvSpPr>
            <p:nvPr/>
          </p:nvSpPr>
          <p:spPr bwMode="auto">
            <a:xfrm>
              <a:off x="5307013" y="3462338"/>
              <a:ext cx="55563" cy="153987"/>
            </a:xfrm>
            <a:custGeom>
              <a:avLst/>
              <a:gdLst>
                <a:gd name="T0" fmla="*/ 0 w 37"/>
                <a:gd name="T1" fmla="*/ 19 h 102"/>
                <a:gd name="T2" fmla="*/ 20 w 37"/>
                <a:gd name="T3" fmla="*/ 5 h 102"/>
                <a:gd name="T4" fmla="*/ 31 w 37"/>
                <a:gd name="T5" fmla="*/ 36 h 102"/>
                <a:gd name="T6" fmla="*/ 3 w 37"/>
                <a:gd name="T7" fmla="*/ 39 h 102"/>
                <a:gd name="T8" fmla="*/ 9 w 37"/>
                <a:gd name="T9" fmla="*/ 45 h 102"/>
                <a:gd name="T10" fmla="*/ 20 w 37"/>
                <a:gd name="T11" fmla="*/ 51 h 102"/>
                <a:gd name="T12" fmla="*/ 22 w 37"/>
                <a:gd name="T13" fmla="*/ 62 h 102"/>
                <a:gd name="T14" fmla="*/ 28 w 37"/>
                <a:gd name="T15" fmla="*/ 73 h 102"/>
                <a:gd name="T16" fmla="*/ 22 w 37"/>
                <a:gd name="T17" fmla="*/ 84 h 102"/>
                <a:gd name="T18" fmla="*/ 26 w 37"/>
                <a:gd name="T19" fmla="*/ 90 h 102"/>
                <a:gd name="T20" fmla="*/ 32 w 37"/>
                <a:gd name="T21" fmla="*/ 102 h 102"/>
                <a:gd name="T22" fmla="*/ 34 w 37"/>
                <a:gd name="T23" fmla="*/ 99 h 102"/>
                <a:gd name="T24" fmla="*/ 29 w 37"/>
                <a:gd name="T25" fmla="*/ 88 h 102"/>
                <a:gd name="T26" fmla="*/ 30 w 37"/>
                <a:gd name="T27" fmla="*/ 84 h 102"/>
                <a:gd name="T28" fmla="*/ 37 w 37"/>
                <a:gd name="T29" fmla="*/ 73 h 102"/>
                <a:gd name="T30" fmla="*/ 30 w 37"/>
                <a:gd name="T31" fmla="*/ 58 h 102"/>
                <a:gd name="T32" fmla="*/ 30 w 37"/>
                <a:gd name="T33" fmla="*/ 49 h 102"/>
                <a:gd name="T34" fmla="*/ 30 w 37"/>
                <a:gd name="T35" fmla="*/ 47 h 102"/>
                <a:gd name="T36" fmla="*/ 33 w 37"/>
                <a:gd name="T37" fmla="*/ 37 h 102"/>
                <a:gd name="T38" fmla="*/ 34 w 37"/>
                <a:gd name="T39" fmla="*/ 36 h 102"/>
                <a:gd name="T40" fmla="*/ 37 w 37"/>
                <a:gd name="T41" fmla="*/ 21 h 102"/>
                <a:gd name="T42" fmla="*/ 17 w 37"/>
                <a:gd name="T43" fmla="*/ 0 h 102"/>
                <a:gd name="T44" fmla="*/ 0 w 37"/>
                <a:gd name="T45" fmla="*/ 1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2">
                  <a:moveTo>
                    <a:pt x="0" y="19"/>
                  </a:moveTo>
                  <a:cubicBezTo>
                    <a:pt x="8" y="16"/>
                    <a:pt x="15" y="11"/>
                    <a:pt x="20" y="5"/>
                  </a:cubicBezTo>
                  <a:cubicBezTo>
                    <a:pt x="31" y="11"/>
                    <a:pt x="34" y="22"/>
                    <a:pt x="31" y="36"/>
                  </a:cubicBezTo>
                  <a:cubicBezTo>
                    <a:pt x="27" y="49"/>
                    <a:pt x="18" y="51"/>
                    <a:pt x="3" y="39"/>
                  </a:cubicBezTo>
                  <a:cubicBezTo>
                    <a:pt x="5" y="42"/>
                    <a:pt x="7" y="44"/>
                    <a:pt x="9" y="45"/>
                  </a:cubicBezTo>
                  <a:cubicBezTo>
                    <a:pt x="13" y="48"/>
                    <a:pt x="16" y="50"/>
                    <a:pt x="20" y="5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2" y="44"/>
                    <a:pt x="33" y="41"/>
                    <a:pt x="33" y="37"/>
                  </a:cubicBezTo>
                  <a:cubicBezTo>
                    <a:pt x="34" y="37"/>
                    <a:pt x="34" y="37"/>
                    <a:pt x="34" y="36"/>
                  </a:cubicBezTo>
                  <a:cubicBezTo>
                    <a:pt x="37" y="31"/>
                    <a:pt x="37" y="26"/>
                    <a:pt x="37" y="21"/>
                  </a:cubicBezTo>
                  <a:cubicBezTo>
                    <a:pt x="35" y="9"/>
                    <a:pt x="28" y="2"/>
                    <a:pt x="17" y="0"/>
                  </a:cubicBezTo>
                  <a:cubicBezTo>
                    <a:pt x="13" y="8"/>
                    <a:pt x="7" y="14"/>
                    <a:pt x="0" y="1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88"/>
            <p:cNvSpPr>
              <a:spLocks noEditPoints="1"/>
            </p:cNvSpPr>
            <p:nvPr/>
          </p:nvSpPr>
          <p:spPr bwMode="auto">
            <a:xfrm>
              <a:off x="5297488" y="3470276"/>
              <a:ext cx="60325" cy="119062"/>
            </a:xfrm>
            <a:custGeom>
              <a:avLst/>
              <a:gdLst>
                <a:gd name="T0" fmla="*/ 26 w 40"/>
                <a:gd name="T1" fmla="*/ 0 h 79"/>
                <a:gd name="T2" fmla="*/ 6 w 40"/>
                <a:gd name="T3" fmla="*/ 14 h 79"/>
                <a:gd name="T4" fmla="*/ 5 w 40"/>
                <a:gd name="T5" fmla="*/ 15 h 79"/>
                <a:gd name="T6" fmla="*/ 4 w 40"/>
                <a:gd name="T7" fmla="*/ 16 h 79"/>
                <a:gd name="T8" fmla="*/ 2 w 40"/>
                <a:gd name="T9" fmla="*/ 20 h 79"/>
                <a:gd name="T10" fmla="*/ 2 w 40"/>
                <a:gd name="T11" fmla="*/ 20 h 79"/>
                <a:gd name="T12" fmla="*/ 6 w 40"/>
                <a:gd name="T13" fmla="*/ 29 h 79"/>
                <a:gd name="T14" fmla="*/ 8 w 40"/>
                <a:gd name="T15" fmla="*/ 32 h 79"/>
                <a:gd name="T16" fmla="*/ 9 w 40"/>
                <a:gd name="T17" fmla="*/ 53 h 79"/>
                <a:gd name="T18" fmla="*/ 28 w 40"/>
                <a:gd name="T19" fmla="*/ 79 h 79"/>
                <a:gd name="T20" fmla="*/ 34 w 40"/>
                <a:gd name="T21" fmla="*/ 68 h 79"/>
                <a:gd name="T22" fmla="*/ 28 w 40"/>
                <a:gd name="T23" fmla="*/ 57 h 79"/>
                <a:gd name="T24" fmla="*/ 26 w 40"/>
                <a:gd name="T25" fmla="*/ 46 h 79"/>
                <a:gd name="T26" fmla="*/ 15 w 40"/>
                <a:gd name="T27" fmla="*/ 40 h 79"/>
                <a:gd name="T28" fmla="*/ 9 w 40"/>
                <a:gd name="T29" fmla="*/ 34 h 79"/>
                <a:gd name="T30" fmla="*/ 37 w 40"/>
                <a:gd name="T31" fmla="*/ 31 h 79"/>
                <a:gd name="T32" fmla="*/ 26 w 40"/>
                <a:gd name="T33" fmla="*/ 0 h 79"/>
                <a:gd name="T34" fmla="*/ 4 w 40"/>
                <a:gd name="T35" fmla="*/ 17 h 79"/>
                <a:gd name="T36" fmla="*/ 6 w 40"/>
                <a:gd name="T37" fmla="*/ 15 h 79"/>
                <a:gd name="T38" fmla="*/ 8 w 40"/>
                <a:gd name="T39" fmla="*/ 27 h 79"/>
                <a:gd name="T40" fmla="*/ 23 w 40"/>
                <a:gd name="T41" fmla="*/ 40 h 79"/>
                <a:gd name="T42" fmla="*/ 7 w 40"/>
                <a:gd name="T43" fmla="*/ 28 h 79"/>
                <a:gd name="T44" fmla="*/ 4 w 40"/>
                <a:gd name="T45" fmla="*/ 17 h 79"/>
                <a:gd name="T46" fmla="*/ 9 w 40"/>
                <a:gd name="T47" fmla="*/ 36 h 79"/>
                <a:gd name="T48" fmla="*/ 11 w 40"/>
                <a:gd name="T49" fmla="*/ 39 h 79"/>
                <a:gd name="T50" fmla="*/ 12 w 40"/>
                <a:gd name="T51" fmla="*/ 52 h 79"/>
                <a:gd name="T52" fmla="*/ 16 w 40"/>
                <a:gd name="T53" fmla="*/ 61 h 79"/>
                <a:gd name="T54" fmla="*/ 10 w 40"/>
                <a:gd name="T55" fmla="*/ 52 h 79"/>
                <a:gd name="T56" fmla="*/ 9 w 40"/>
                <a:gd name="T57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79">
                  <a:moveTo>
                    <a:pt x="26" y="0"/>
                  </a:moveTo>
                  <a:cubicBezTo>
                    <a:pt x="21" y="6"/>
                    <a:pt x="14" y="11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3" y="17"/>
                    <a:pt x="2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4"/>
                    <a:pt x="2" y="27"/>
                    <a:pt x="6" y="29"/>
                  </a:cubicBezTo>
                  <a:cubicBezTo>
                    <a:pt x="7" y="30"/>
                    <a:pt x="7" y="31"/>
                    <a:pt x="8" y="3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2" y="45"/>
                    <a:pt x="19" y="43"/>
                    <a:pt x="15" y="40"/>
                  </a:cubicBezTo>
                  <a:cubicBezTo>
                    <a:pt x="13" y="39"/>
                    <a:pt x="11" y="37"/>
                    <a:pt x="9" y="34"/>
                  </a:cubicBezTo>
                  <a:cubicBezTo>
                    <a:pt x="24" y="46"/>
                    <a:pt x="33" y="44"/>
                    <a:pt x="37" y="31"/>
                  </a:cubicBezTo>
                  <a:cubicBezTo>
                    <a:pt x="40" y="17"/>
                    <a:pt x="37" y="6"/>
                    <a:pt x="26" y="0"/>
                  </a:cubicBezTo>
                  <a:close/>
                  <a:moveTo>
                    <a:pt x="4" y="17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4" y="21"/>
                    <a:pt x="4" y="24"/>
                    <a:pt x="8" y="27"/>
                  </a:cubicBezTo>
                  <a:cubicBezTo>
                    <a:pt x="12" y="33"/>
                    <a:pt x="16" y="37"/>
                    <a:pt x="23" y="40"/>
                  </a:cubicBezTo>
                  <a:cubicBezTo>
                    <a:pt x="15" y="38"/>
                    <a:pt x="9" y="34"/>
                    <a:pt x="7" y="28"/>
                  </a:cubicBezTo>
                  <a:cubicBezTo>
                    <a:pt x="3" y="26"/>
                    <a:pt x="2" y="23"/>
                    <a:pt x="4" y="17"/>
                  </a:cubicBezTo>
                  <a:close/>
                  <a:moveTo>
                    <a:pt x="9" y="36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36"/>
                    <a:pt x="9" y="36"/>
                    <a:pt x="9" y="36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89"/>
            <p:cNvSpPr>
              <a:spLocks/>
            </p:cNvSpPr>
            <p:nvPr/>
          </p:nvSpPr>
          <p:spPr bwMode="auto">
            <a:xfrm>
              <a:off x="5300663" y="3492501"/>
              <a:ext cx="31750" cy="38100"/>
            </a:xfrm>
            <a:custGeom>
              <a:avLst/>
              <a:gdLst>
                <a:gd name="T0" fmla="*/ 4 w 21"/>
                <a:gd name="T1" fmla="*/ 0 h 25"/>
                <a:gd name="T2" fmla="*/ 2 w 21"/>
                <a:gd name="T3" fmla="*/ 2 h 25"/>
                <a:gd name="T4" fmla="*/ 5 w 21"/>
                <a:gd name="T5" fmla="*/ 13 h 25"/>
                <a:gd name="T6" fmla="*/ 21 w 21"/>
                <a:gd name="T7" fmla="*/ 25 h 25"/>
                <a:gd name="T8" fmla="*/ 6 w 21"/>
                <a:gd name="T9" fmla="*/ 12 h 25"/>
                <a:gd name="T10" fmla="*/ 4 w 21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5">
                  <a:moveTo>
                    <a:pt x="4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8"/>
                    <a:pt x="1" y="11"/>
                    <a:pt x="5" y="13"/>
                  </a:cubicBezTo>
                  <a:cubicBezTo>
                    <a:pt x="7" y="19"/>
                    <a:pt x="13" y="23"/>
                    <a:pt x="21" y="25"/>
                  </a:cubicBezTo>
                  <a:cubicBezTo>
                    <a:pt x="14" y="22"/>
                    <a:pt x="10" y="18"/>
                    <a:pt x="6" y="12"/>
                  </a:cubicBezTo>
                  <a:cubicBezTo>
                    <a:pt x="2" y="9"/>
                    <a:pt x="2" y="6"/>
                    <a:pt x="4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90"/>
            <p:cNvSpPr>
              <a:spLocks/>
            </p:cNvSpPr>
            <p:nvPr/>
          </p:nvSpPr>
          <p:spPr bwMode="auto">
            <a:xfrm>
              <a:off x="5311776" y="3524251"/>
              <a:ext cx="9525" cy="38100"/>
            </a:xfrm>
            <a:custGeom>
              <a:avLst/>
              <a:gdLst>
                <a:gd name="T0" fmla="*/ 1 w 6"/>
                <a:gd name="T1" fmla="*/ 3 h 24"/>
                <a:gd name="T2" fmla="*/ 0 w 6"/>
                <a:gd name="T3" fmla="*/ 0 h 24"/>
                <a:gd name="T4" fmla="*/ 0 w 6"/>
                <a:gd name="T5" fmla="*/ 15 h 24"/>
                <a:gd name="T6" fmla="*/ 6 w 6"/>
                <a:gd name="T7" fmla="*/ 24 h 24"/>
                <a:gd name="T8" fmla="*/ 2 w 6"/>
                <a:gd name="T9" fmla="*/ 15 h 24"/>
                <a:gd name="T10" fmla="*/ 1 w 6"/>
                <a:gd name="T11" fmla="*/ 3 h 24"/>
                <a:gd name="T12" fmla="*/ 1 w 6"/>
                <a:gd name="T1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4">
                  <a:moveTo>
                    <a:pt x="1" y="3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6" y="24"/>
                  </a:lnTo>
                  <a:lnTo>
                    <a:pt x="2" y="15"/>
                  </a:lnTo>
                  <a:lnTo>
                    <a:pt x="1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91"/>
            <p:cNvSpPr>
              <a:spLocks noEditPoints="1"/>
            </p:cNvSpPr>
            <p:nvPr/>
          </p:nvSpPr>
          <p:spPr bwMode="auto">
            <a:xfrm>
              <a:off x="5262563" y="3451226"/>
              <a:ext cx="87313" cy="115887"/>
            </a:xfrm>
            <a:custGeom>
              <a:avLst/>
              <a:gdLst>
                <a:gd name="T0" fmla="*/ 28 w 58"/>
                <a:gd name="T1" fmla="*/ 27 h 77"/>
                <a:gd name="T2" fmla="*/ 29 w 58"/>
                <a:gd name="T3" fmla="*/ 26 h 77"/>
                <a:gd name="T4" fmla="*/ 46 w 58"/>
                <a:gd name="T5" fmla="*/ 7 h 77"/>
                <a:gd name="T6" fmla="*/ 58 w 58"/>
                <a:gd name="T7" fmla="*/ 8 h 77"/>
                <a:gd name="T8" fmla="*/ 52 w 58"/>
                <a:gd name="T9" fmla="*/ 1 h 77"/>
                <a:gd name="T10" fmla="*/ 46 w 58"/>
                <a:gd name="T11" fmla="*/ 0 h 77"/>
                <a:gd name="T12" fmla="*/ 21 w 58"/>
                <a:gd name="T13" fmla="*/ 14 h 77"/>
                <a:gd name="T14" fmla="*/ 13 w 58"/>
                <a:gd name="T15" fmla="*/ 51 h 77"/>
                <a:gd name="T16" fmla="*/ 0 w 58"/>
                <a:gd name="T17" fmla="*/ 77 h 77"/>
                <a:gd name="T18" fmla="*/ 11 w 58"/>
                <a:gd name="T19" fmla="*/ 70 h 77"/>
                <a:gd name="T20" fmla="*/ 26 w 58"/>
                <a:gd name="T21" fmla="*/ 57 h 77"/>
                <a:gd name="T22" fmla="*/ 25 w 58"/>
                <a:gd name="T23" fmla="*/ 43 h 77"/>
                <a:gd name="T24" fmla="*/ 25 w 58"/>
                <a:gd name="T25" fmla="*/ 32 h 77"/>
                <a:gd name="T26" fmla="*/ 25 w 58"/>
                <a:gd name="T27" fmla="*/ 32 h 77"/>
                <a:gd name="T28" fmla="*/ 27 w 58"/>
                <a:gd name="T29" fmla="*/ 28 h 77"/>
                <a:gd name="T30" fmla="*/ 28 w 58"/>
                <a:gd name="T31" fmla="*/ 27 h 77"/>
                <a:gd name="T32" fmla="*/ 45 w 58"/>
                <a:gd name="T33" fmla="*/ 2 h 77"/>
                <a:gd name="T34" fmla="*/ 48 w 58"/>
                <a:gd name="T35" fmla="*/ 2 h 77"/>
                <a:gd name="T36" fmla="*/ 24 w 58"/>
                <a:gd name="T37" fmla="*/ 19 h 77"/>
                <a:gd name="T38" fmla="*/ 18 w 58"/>
                <a:gd name="T39" fmla="*/ 50 h 77"/>
                <a:gd name="T40" fmla="*/ 12 w 58"/>
                <a:gd name="T41" fmla="*/ 68 h 77"/>
                <a:gd name="T42" fmla="*/ 10 w 58"/>
                <a:gd name="T43" fmla="*/ 68 h 77"/>
                <a:gd name="T44" fmla="*/ 7 w 58"/>
                <a:gd name="T45" fmla="*/ 69 h 77"/>
                <a:gd name="T46" fmla="*/ 15 w 58"/>
                <a:gd name="T47" fmla="*/ 51 h 77"/>
                <a:gd name="T48" fmla="*/ 15 w 58"/>
                <a:gd name="T49" fmla="*/ 51 h 77"/>
                <a:gd name="T50" fmla="*/ 23 w 58"/>
                <a:gd name="T51" fmla="*/ 15 h 77"/>
                <a:gd name="T52" fmla="*/ 45 w 58"/>
                <a:gd name="T53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77">
                  <a:moveTo>
                    <a:pt x="28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6" y="21"/>
                    <a:pt x="42" y="15"/>
                    <a:pt x="46" y="7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8" y="0"/>
                    <a:pt x="46" y="0"/>
                  </a:cubicBezTo>
                  <a:cubicBezTo>
                    <a:pt x="34" y="0"/>
                    <a:pt x="26" y="5"/>
                    <a:pt x="21" y="14"/>
                  </a:cubicBezTo>
                  <a:cubicBezTo>
                    <a:pt x="16" y="24"/>
                    <a:pt x="14" y="37"/>
                    <a:pt x="13" y="51"/>
                  </a:cubicBezTo>
                  <a:cubicBezTo>
                    <a:pt x="11" y="60"/>
                    <a:pt x="6" y="69"/>
                    <a:pt x="0" y="77"/>
                  </a:cubicBezTo>
                  <a:cubicBezTo>
                    <a:pt x="3" y="73"/>
                    <a:pt x="6" y="71"/>
                    <a:pt x="11" y="70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1" y="41"/>
                    <a:pt x="21" y="38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6" y="29"/>
                    <a:pt x="27" y="28"/>
                  </a:cubicBezTo>
                  <a:cubicBezTo>
                    <a:pt x="27" y="27"/>
                    <a:pt x="27" y="27"/>
                    <a:pt x="28" y="27"/>
                  </a:cubicBezTo>
                  <a:close/>
                  <a:moveTo>
                    <a:pt x="45" y="2"/>
                  </a:moveTo>
                  <a:cubicBezTo>
                    <a:pt x="46" y="2"/>
                    <a:pt x="47" y="2"/>
                    <a:pt x="48" y="2"/>
                  </a:cubicBezTo>
                  <a:cubicBezTo>
                    <a:pt x="35" y="5"/>
                    <a:pt x="27" y="11"/>
                    <a:pt x="24" y="19"/>
                  </a:cubicBezTo>
                  <a:cubicBezTo>
                    <a:pt x="20" y="30"/>
                    <a:pt x="18" y="40"/>
                    <a:pt x="18" y="50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8"/>
                    <a:pt x="8" y="69"/>
                    <a:pt x="7" y="69"/>
                  </a:cubicBezTo>
                  <a:cubicBezTo>
                    <a:pt x="11" y="63"/>
                    <a:pt x="13" y="57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37"/>
                    <a:pt x="18" y="25"/>
                    <a:pt x="23" y="15"/>
                  </a:cubicBezTo>
                  <a:cubicBezTo>
                    <a:pt x="27" y="6"/>
                    <a:pt x="35" y="2"/>
                    <a:pt x="45" y="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92"/>
            <p:cNvSpPr>
              <a:spLocks/>
            </p:cNvSpPr>
            <p:nvPr/>
          </p:nvSpPr>
          <p:spPr bwMode="auto">
            <a:xfrm>
              <a:off x="5273676" y="3454401"/>
              <a:ext cx="61913" cy="101600"/>
            </a:xfrm>
            <a:custGeom>
              <a:avLst/>
              <a:gdLst>
                <a:gd name="T0" fmla="*/ 41 w 41"/>
                <a:gd name="T1" fmla="*/ 0 h 67"/>
                <a:gd name="T2" fmla="*/ 38 w 41"/>
                <a:gd name="T3" fmla="*/ 0 h 67"/>
                <a:gd name="T4" fmla="*/ 16 w 41"/>
                <a:gd name="T5" fmla="*/ 13 h 67"/>
                <a:gd name="T6" fmla="*/ 8 w 41"/>
                <a:gd name="T7" fmla="*/ 49 h 67"/>
                <a:gd name="T8" fmla="*/ 8 w 41"/>
                <a:gd name="T9" fmla="*/ 49 h 67"/>
                <a:gd name="T10" fmla="*/ 0 w 41"/>
                <a:gd name="T11" fmla="*/ 67 h 67"/>
                <a:gd name="T12" fmla="*/ 3 w 41"/>
                <a:gd name="T13" fmla="*/ 66 h 67"/>
                <a:gd name="T14" fmla="*/ 5 w 41"/>
                <a:gd name="T15" fmla="*/ 66 h 67"/>
                <a:gd name="T16" fmla="*/ 11 w 41"/>
                <a:gd name="T17" fmla="*/ 48 h 67"/>
                <a:gd name="T18" fmla="*/ 17 w 41"/>
                <a:gd name="T19" fmla="*/ 17 h 67"/>
                <a:gd name="T20" fmla="*/ 41 w 41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67">
                  <a:moveTo>
                    <a:pt x="41" y="0"/>
                  </a:moveTo>
                  <a:cubicBezTo>
                    <a:pt x="40" y="0"/>
                    <a:pt x="39" y="0"/>
                    <a:pt x="38" y="0"/>
                  </a:cubicBezTo>
                  <a:cubicBezTo>
                    <a:pt x="28" y="0"/>
                    <a:pt x="20" y="4"/>
                    <a:pt x="16" y="13"/>
                  </a:cubicBezTo>
                  <a:cubicBezTo>
                    <a:pt x="11" y="23"/>
                    <a:pt x="9" y="35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5"/>
                    <a:pt x="4" y="61"/>
                    <a:pt x="0" y="67"/>
                  </a:cubicBezTo>
                  <a:cubicBezTo>
                    <a:pt x="1" y="67"/>
                    <a:pt x="2" y="66"/>
                    <a:pt x="3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38"/>
                    <a:pt x="13" y="28"/>
                    <a:pt x="17" y="17"/>
                  </a:cubicBezTo>
                  <a:cubicBezTo>
                    <a:pt x="20" y="9"/>
                    <a:pt x="28" y="3"/>
                    <a:pt x="4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93"/>
            <p:cNvSpPr>
              <a:spLocks/>
            </p:cNvSpPr>
            <p:nvPr/>
          </p:nvSpPr>
          <p:spPr bwMode="auto">
            <a:xfrm>
              <a:off x="5332413" y="3452813"/>
              <a:ext cx="33338" cy="41275"/>
            </a:xfrm>
            <a:custGeom>
              <a:avLst/>
              <a:gdLst>
                <a:gd name="T0" fmla="*/ 6 w 22"/>
                <a:gd name="T1" fmla="*/ 0 h 27"/>
                <a:gd name="T2" fmla="*/ 12 w 22"/>
                <a:gd name="T3" fmla="*/ 7 h 27"/>
                <a:gd name="T4" fmla="*/ 0 w 22"/>
                <a:gd name="T5" fmla="*/ 6 h 27"/>
                <a:gd name="T6" fmla="*/ 20 w 22"/>
                <a:gd name="T7" fmla="*/ 27 h 27"/>
                <a:gd name="T8" fmla="*/ 6 w 2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6" y="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8"/>
                    <a:pt x="18" y="15"/>
                    <a:pt x="20" y="27"/>
                  </a:cubicBezTo>
                  <a:cubicBezTo>
                    <a:pt x="22" y="12"/>
                    <a:pt x="17" y="4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94"/>
            <p:cNvSpPr>
              <a:spLocks/>
            </p:cNvSpPr>
            <p:nvPr/>
          </p:nvSpPr>
          <p:spPr bwMode="auto">
            <a:xfrm>
              <a:off x="5280026" y="3500438"/>
              <a:ext cx="31750" cy="57150"/>
            </a:xfrm>
            <a:custGeom>
              <a:avLst/>
              <a:gdLst>
                <a:gd name="T0" fmla="*/ 14 w 21"/>
                <a:gd name="T1" fmla="*/ 0 h 38"/>
                <a:gd name="T2" fmla="*/ 14 w 21"/>
                <a:gd name="T3" fmla="*/ 11 h 38"/>
                <a:gd name="T4" fmla="*/ 15 w 21"/>
                <a:gd name="T5" fmla="*/ 25 h 38"/>
                <a:gd name="T6" fmla="*/ 0 w 21"/>
                <a:gd name="T7" fmla="*/ 38 h 38"/>
                <a:gd name="T8" fmla="*/ 21 w 21"/>
                <a:gd name="T9" fmla="*/ 33 h 38"/>
                <a:gd name="T10" fmla="*/ 20 w 21"/>
                <a:gd name="T11" fmla="*/ 12 h 38"/>
                <a:gd name="T12" fmla="*/ 18 w 21"/>
                <a:gd name="T13" fmla="*/ 9 h 38"/>
                <a:gd name="T14" fmla="*/ 14 w 21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8">
                  <a:moveTo>
                    <a:pt x="14" y="0"/>
                  </a:moveTo>
                  <a:cubicBezTo>
                    <a:pt x="10" y="6"/>
                    <a:pt x="10" y="9"/>
                    <a:pt x="14" y="1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1"/>
                    <a:pt x="19" y="10"/>
                    <a:pt x="18" y="9"/>
                  </a:cubicBezTo>
                  <a:cubicBezTo>
                    <a:pt x="14" y="7"/>
                    <a:pt x="12" y="4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95"/>
            <p:cNvSpPr>
              <a:spLocks noEditPoints="1"/>
            </p:cNvSpPr>
            <p:nvPr/>
          </p:nvSpPr>
          <p:spPr bwMode="auto">
            <a:xfrm>
              <a:off x="5253038" y="3557588"/>
              <a:ext cx="44450" cy="103187"/>
            </a:xfrm>
            <a:custGeom>
              <a:avLst/>
              <a:gdLst>
                <a:gd name="T0" fmla="*/ 6 w 29"/>
                <a:gd name="T1" fmla="*/ 7 h 69"/>
                <a:gd name="T2" fmla="*/ 6 w 29"/>
                <a:gd name="T3" fmla="*/ 7 h 69"/>
                <a:gd name="T4" fmla="*/ 3 w 29"/>
                <a:gd name="T5" fmla="*/ 12 h 69"/>
                <a:gd name="T6" fmla="*/ 7 w 29"/>
                <a:gd name="T7" fmla="*/ 58 h 69"/>
                <a:gd name="T8" fmla="*/ 8 w 29"/>
                <a:gd name="T9" fmla="*/ 60 h 69"/>
                <a:gd name="T10" fmla="*/ 12 w 29"/>
                <a:gd name="T11" fmla="*/ 62 h 69"/>
                <a:gd name="T12" fmla="*/ 18 w 29"/>
                <a:gd name="T13" fmla="*/ 69 h 69"/>
                <a:gd name="T14" fmla="*/ 20 w 29"/>
                <a:gd name="T15" fmla="*/ 68 h 69"/>
                <a:gd name="T16" fmla="*/ 23 w 29"/>
                <a:gd name="T17" fmla="*/ 65 h 69"/>
                <a:gd name="T18" fmla="*/ 29 w 29"/>
                <a:gd name="T19" fmla="*/ 55 h 69"/>
                <a:gd name="T20" fmla="*/ 17 w 29"/>
                <a:gd name="T21" fmla="*/ 0 h 69"/>
                <a:gd name="T22" fmla="*/ 6 w 29"/>
                <a:gd name="T23" fmla="*/ 7 h 69"/>
                <a:gd name="T24" fmla="*/ 16 w 29"/>
                <a:gd name="T25" fmla="*/ 2 h 69"/>
                <a:gd name="T26" fmla="*/ 16 w 29"/>
                <a:gd name="T27" fmla="*/ 2 h 69"/>
                <a:gd name="T28" fmla="*/ 8 w 29"/>
                <a:gd name="T29" fmla="*/ 13 h 69"/>
                <a:gd name="T30" fmla="*/ 11 w 29"/>
                <a:gd name="T31" fmla="*/ 54 h 69"/>
                <a:gd name="T32" fmla="*/ 15 w 29"/>
                <a:gd name="T33" fmla="*/ 54 h 69"/>
                <a:gd name="T34" fmla="*/ 22 w 29"/>
                <a:gd name="T35" fmla="*/ 64 h 69"/>
                <a:gd name="T36" fmla="*/ 19 w 29"/>
                <a:gd name="T37" fmla="*/ 66 h 69"/>
                <a:gd name="T38" fmla="*/ 19 w 29"/>
                <a:gd name="T39" fmla="*/ 66 h 69"/>
                <a:gd name="T40" fmla="*/ 14 w 29"/>
                <a:gd name="T41" fmla="*/ 60 h 69"/>
                <a:gd name="T42" fmla="*/ 13 w 29"/>
                <a:gd name="T43" fmla="*/ 60 h 69"/>
                <a:gd name="T44" fmla="*/ 9 w 29"/>
                <a:gd name="T45" fmla="*/ 58 h 69"/>
                <a:gd name="T46" fmla="*/ 9 w 29"/>
                <a:gd name="T47" fmla="*/ 57 h 69"/>
                <a:gd name="T48" fmla="*/ 4 w 29"/>
                <a:gd name="T49" fmla="*/ 13 h 69"/>
                <a:gd name="T50" fmla="*/ 7 w 29"/>
                <a:gd name="T51" fmla="*/ 8 h 69"/>
                <a:gd name="T52" fmla="*/ 7 w 29"/>
                <a:gd name="T53" fmla="*/ 8 h 69"/>
                <a:gd name="T54" fmla="*/ 7 w 29"/>
                <a:gd name="T55" fmla="*/ 8 h 69"/>
                <a:gd name="T56" fmla="*/ 16 w 29"/>
                <a:gd name="T57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" h="69"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9"/>
                    <a:pt x="3" y="10"/>
                    <a:pt x="3" y="12"/>
                  </a:cubicBezTo>
                  <a:cubicBezTo>
                    <a:pt x="0" y="25"/>
                    <a:pt x="2" y="40"/>
                    <a:pt x="7" y="58"/>
                  </a:cubicBezTo>
                  <a:cubicBezTo>
                    <a:pt x="7" y="59"/>
                    <a:pt x="7" y="59"/>
                    <a:pt x="8" y="60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8"/>
                    <a:pt x="20" y="68"/>
                  </a:cubicBezTo>
                  <a:cubicBezTo>
                    <a:pt x="21" y="67"/>
                    <a:pt x="22" y="66"/>
                    <a:pt x="23" y="6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0" y="43"/>
                    <a:pt x="16" y="24"/>
                    <a:pt x="17" y="0"/>
                  </a:cubicBezTo>
                  <a:cubicBezTo>
                    <a:pt x="12" y="1"/>
                    <a:pt x="9" y="3"/>
                    <a:pt x="6" y="7"/>
                  </a:cubicBezTo>
                  <a:close/>
                  <a:moveTo>
                    <a:pt x="16" y="2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26"/>
                    <a:pt x="7" y="40"/>
                    <a:pt x="11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1" y="65"/>
                    <a:pt x="20" y="65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3" y="60"/>
                    <a:pt x="13" y="60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7"/>
                  </a:cubicBezTo>
                  <a:cubicBezTo>
                    <a:pt x="4" y="40"/>
                    <a:pt x="2" y="25"/>
                    <a:pt x="4" y="13"/>
                  </a:cubicBezTo>
                  <a:cubicBezTo>
                    <a:pt x="5" y="11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5"/>
                    <a:pt x="12" y="3"/>
                    <a:pt x="16" y="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96"/>
            <p:cNvSpPr>
              <a:spLocks/>
            </p:cNvSpPr>
            <p:nvPr/>
          </p:nvSpPr>
          <p:spPr bwMode="auto">
            <a:xfrm>
              <a:off x="5256213" y="3560763"/>
              <a:ext cx="30163" cy="95250"/>
            </a:xfrm>
            <a:custGeom>
              <a:avLst/>
              <a:gdLst>
                <a:gd name="T0" fmla="*/ 14 w 20"/>
                <a:gd name="T1" fmla="*/ 0 h 64"/>
                <a:gd name="T2" fmla="*/ 14 w 20"/>
                <a:gd name="T3" fmla="*/ 0 h 64"/>
                <a:gd name="T4" fmla="*/ 5 w 20"/>
                <a:gd name="T5" fmla="*/ 6 h 64"/>
                <a:gd name="T6" fmla="*/ 5 w 20"/>
                <a:gd name="T7" fmla="*/ 6 h 64"/>
                <a:gd name="T8" fmla="*/ 5 w 20"/>
                <a:gd name="T9" fmla="*/ 6 h 64"/>
                <a:gd name="T10" fmla="*/ 2 w 20"/>
                <a:gd name="T11" fmla="*/ 11 h 64"/>
                <a:gd name="T12" fmla="*/ 7 w 20"/>
                <a:gd name="T13" fmla="*/ 55 h 64"/>
                <a:gd name="T14" fmla="*/ 7 w 20"/>
                <a:gd name="T15" fmla="*/ 56 h 64"/>
                <a:gd name="T16" fmla="*/ 11 w 20"/>
                <a:gd name="T17" fmla="*/ 58 h 64"/>
                <a:gd name="T18" fmla="*/ 12 w 20"/>
                <a:gd name="T19" fmla="*/ 58 h 64"/>
                <a:gd name="T20" fmla="*/ 17 w 20"/>
                <a:gd name="T21" fmla="*/ 64 h 64"/>
                <a:gd name="T22" fmla="*/ 17 w 20"/>
                <a:gd name="T23" fmla="*/ 64 h 64"/>
                <a:gd name="T24" fmla="*/ 20 w 20"/>
                <a:gd name="T25" fmla="*/ 62 h 64"/>
                <a:gd name="T26" fmla="*/ 13 w 20"/>
                <a:gd name="T27" fmla="*/ 52 h 64"/>
                <a:gd name="T28" fmla="*/ 9 w 20"/>
                <a:gd name="T29" fmla="*/ 52 h 64"/>
                <a:gd name="T30" fmla="*/ 6 w 20"/>
                <a:gd name="T31" fmla="*/ 11 h 64"/>
                <a:gd name="T32" fmla="*/ 14 w 20"/>
                <a:gd name="T3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64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0" y="1"/>
                    <a:pt x="8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8"/>
                    <a:pt x="3" y="9"/>
                    <a:pt x="2" y="11"/>
                  </a:cubicBezTo>
                  <a:cubicBezTo>
                    <a:pt x="0" y="23"/>
                    <a:pt x="2" y="38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8"/>
                    <a:pt x="12" y="58"/>
                    <a:pt x="12" y="58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9" y="63"/>
                    <a:pt x="20" y="6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5" y="38"/>
                    <a:pt x="4" y="24"/>
                    <a:pt x="6" y="11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97"/>
            <p:cNvSpPr>
              <a:spLocks noEditPoints="1"/>
            </p:cNvSpPr>
            <p:nvPr/>
          </p:nvSpPr>
          <p:spPr bwMode="auto">
            <a:xfrm>
              <a:off x="5297488" y="3535363"/>
              <a:ext cx="85725" cy="93662"/>
            </a:xfrm>
            <a:custGeom>
              <a:avLst/>
              <a:gdLst>
                <a:gd name="T0" fmla="*/ 36 w 57"/>
                <a:gd name="T1" fmla="*/ 0 h 62"/>
                <a:gd name="T2" fmla="*/ 36 w 57"/>
                <a:gd name="T3" fmla="*/ 0 h 62"/>
                <a:gd name="T4" fmla="*/ 36 w 57"/>
                <a:gd name="T5" fmla="*/ 9 h 62"/>
                <a:gd name="T6" fmla="*/ 43 w 57"/>
                <a:gd name="T7" fmla="*/ 24 h 62"/>
                <a:gd name="T8" fmla="*/ 36 w 57"/>
                <a:gd name="T9" fmla="*/ 35 h 62"/>
                <a:gd name="T10" fmla="*/ 35 w 57"/>
                <a:gd name="T11" fmla="*/ 39 h 62"/>
                <a:gd name="T12" fmla="*/ 40 w 57"/>
                <a:gd name="T13" fmla="*/ 50 h 62"/>
                <a:gd name="T14" fmla="*/ 38 w 57"/>
                <a:gd name="T15" fmla="*/ 53 h 62"/>
                <a:gd name="T16" fmla="*/ 33 w 57"/>
                <a:gd name="T17" fmla="*/ 50 h 62"/>
                <a:gd name="T18" fmla="*/ 26 w 57"/>
                <a:gd name="T19" fmla="*/ 37 h 62"/>
                <a:gd name="T20" fmla="*/ 9 w 57"/>
                <a:gd name="T21" fmla="*/ 9 h 62"/>
                <a:gd name="T22" fmla="*/ 0 w 57"/>
                <a:gd name="T23" fmla="*/ 32 h 62"/>
                <a:gd name="T24" fmla="*/ 14 w 57"/>
                <a:gd name="T25" fmla="*/ 26 h 62"/>
                <a:gd name="T26" fmla="*/ 39 w 57"/>
                <a:gd name="T27" fmla="*/ 62 h 62"/>
                <a:gd name="T28" fmla="*/ 44 w 57"/>
                <a:gd name="T29" fmla="*/ 50 h 62"/>
                <a:gd name="T30" fmla="*/ 38 w 57"/>
                <a:gd name="T31" fmla="*/ 38 h 62"/>
                <a:gd name="T32" fmla="*/ 45 w 57"/>
                <a:gd name="T33" fmla="*/ 28 h 62"/>
                <a:gd name="T34" fmla="*/ 57 w 57"/>
                <a:gd name="T35" fmla="*/ 26 h 62"/>
                <a:gd name="T36" fmla="*/ 45 w 57"/>
                <a:gd name="T37" fmla="*/ 7 h 62"/>
                <a:gd name="T38" fmla="*/ 36 w 57"/>
                <a:gd name="T39" fmla="*/ 0 h 62"/>
                <a:gd name="T40" fmla="*/ 9 w 57"/>
                <a:gd name="T41" fmla="*/ 11 h 62"/>
                <a:gd name="T42" fmla="*/ 6 w 57"/>
                <a:gd name="T43" fmla="*/ 26 h 62"/>
                <a:gd name="T44" fmla="*/ 1 w 57"/>
                <a:gd name="T45" fmla="*/ 29 h 62"/>
                <a:gd name="T46" fmla="*/ 9 w 57"/>
                <a:gd name="T47" fmla="*/ 11 h 62"/>
                <a:gd name="T48" fmla="*/ 55 w 57"/>
                <a:gd name="T49" fmla="*/ 23 h 62"/>
                <a:gd name="T50" fmla="*/ 52 w 57"/>
                <a:gd name="T51" fmla="*/ 22 h 62"/>
                <a:gd name="T52" fmla="*/ 37 w 57"/>
                <a:gd name="T53" fmla="*/ 9 h 62"/>
                <a:gd name="T54" fmla="*/ 37 w 57"/>
                <a:gd name="T55" fmla="*/ 2 h 62"/>
                <a:gd name="T56" fmla="*/ 55 w 57"/>
                <a:gd name="T57" fmla="*/ 2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62"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3" y="15"/>
                    <a:pt x="0" y="23"/>
                    <a:pt x="0" y="32"/>
                  </a:cubicBezTo>
                  <a:cubicBezTo>
                    <a:pt x="3" y="28"/>
                    <a:pt x="8" y="26"/>
                    <a:pt x="14" y="26"/>
                  </a:cubicBezTo>
                  <a:cubicBezTo>
                    <a:pt x="21" y="40"/>
                    <a:pt x="30" y="52"/>
                    <a:pt x="39" y="6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2"/>
                    <a:pt x="51" y="21"/>
                    <a:pt x="57" y="26"/>
                  </a:cubicBezTo>
                  <a:cubicBezTo>
                    <a:pt x="55" y="19"/>
                    <a:pt x="51" y="13"/>
                    <a:pt x="45" y="7"/>
                  </a:cubicBezTo>
                  <a:cubicBezTo>
                    <a:pt x="42" y="5"/>
                    <a:pt x="39" y="2"/>
                    <a:pt x="36" y="0"/>
                  </a:cubicBezTo>
                  <a:close/>
                  <a:moveTo>
                    <a:pt x="9" y="11"/>
                  </a:moveTo>
                  <a:cubicBezTo>
                    <a:pt x="7" y="16"/>
                    <a:pt x="6" y="21"/>
                    <a:pt x="6" y="26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1"/>
                    <a:pt x="5" y="15"/>
                    <a:pt x="9" y="11"/>
                  </a:cubicBezTo>
                  <a:close/>
                  <a:moveTo>
                    <a:pt x="55" y="23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48" y="15"/>
                    <a:pt x="43" y="11"/>
                    <a:pt x="37" y="9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4" y="7"/>
                    <a:pt x="50" y="14"/>
                    <a:pt x="55" y="2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98"/>
            <p:cNvSpPr>
              <a:spLocks/>
            </p:cNvSpPr>
            <p:nvPr/>
          </p:nvSpPr>
          <p:spPr bwMode="auto">
            <a:xfrm>
              <a:off x="5299076" y="3552826"/>
              <a:ext cx="12700" cy="26987"/>
            </a:xfrm>
            <a:custGeom>
              <a:avLst/>
              <a:gdLst>
                <a:gd name="T0" fmla="*/ 5 w 8"/>
                <a:gd name="T1" fmla="*/ 15 h 18"/>
                <a:gd name="T2" fmla="*/ 8 w 8"/>
                <a:gd name="T3" fmla="*/ 0 h 18"/>
                <a:gd name="T4" fmla="*/ 0 w 8"/>
                <a:gd name="T5" fmla="*/ 18 h 18"/>
                <a:gd name="T6" fmla="*/ 5 w 8"/>
                <a:gd name="T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5" y="15"/>
                  </a:moveTo>
                  <a:cubicBezTo>
                    <a:pt x="5" y="10"/>
                    <a:pt x="6" y="5"/>
                    <a:pt x="8" y="0"/>
                  </a:cubicBezTo>
                  <a:cubicBezTo>
                    <a:pt x="4" y="4"/>
                    <a:pt x="1" y="10"/>
                    <a:pt x="0" y="18"/>
                  </a:cubicBezTo>
                  <a:cubicBezTo>
                    <a:pt x="5" y="15"/>
                    <a:pt x="5" y="15"/>
                    <a:pt x="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99"/>
            <p:cNvSpPr>
              <a:spLocks/>
            </p:cNvSpPr>
            <p:nvPr/>
          </p:nvSpPr>
          <p:spPr bwMode="auto">
            <a:xfrm>
              <a:off x="5353051" y="3538538"/>
              <a:ext cx="26988" cy="31750"/>
            </a:xfrm>
            <a:custGeom>
              <a:avLst/>
              <a:gdLst>
                <a:gd name="T0" fmla="*/ 15 w 18"/>
                <a:gd name="T1" fmla="*/ 20 h 21"/>
                <a:gd name="T2" fmla="*/ 18 w 18"/>
                <a:gd name="T3" fmla="*/ 21 h 21"/>
                <a:gd name="T4" fmla="*/ 0 w 18"/>
                <a:gd name="T5" fmla="*/ 0 h 21"/>
                <a:gd name="T6" fmla="*/ 0 w 18"/>
                <a:gd name="T7" fmla="*/ 7 h 21"/>
                <a:gd name="T8" fmla="*/ 15 w 18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5" y="20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3" y="12"/>
                    <a:pt x="7" y="5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9"/>
                    <a:pt x="11" y="13"/>
                    <a:pt x="1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100"/>
            <p:cNvSpPr>
              <a:spLocks/>
            </p:cNvSpPr>
            <p:nvPr/>
          </p:nvSpPr>
          <p:spPr bwMode="auto">
            <a:xfrm>
              <a:off x="5311776" y="3549651"/>
              <a:ext cx="42863" cy="66675"/>
            </a:xfrm>
            <a:custGeom>
              <a:avLst/>
              <a:gdLst>
                <a:gd name="T0" fmla="*/ 18 w 27"/>
                <a:gd name="T1" fmla="*/ 25 h 42"/>
                <a:gd name="T2" fmla="*/ 0 w 27"/>
                <a:gd name="T3" fmla="*/ 0 h 42"/>
                <a:gd name="T4" fmla="*/ 16 w 27"/>
                <a:gd name="T5" fmla="*/ 27 h 42"/>
                <a:gd name="T6" fmla="*/ 22 w 27"/>
                <a:gd name="T7" fmla="*/ 39 h 42"/>
                <a:gd name="T8" fmla="*/ 27 w 27"/>
                <a:gd name="T9" fmla="*/ 42 h 42"/>
                <a:gd name="T10" fmla="*/ 21 w 27"/>
                <a:gd name="T11" fmla="*/ 30 h 42"/>
                <a:gd name="T12" fmla="*/ 18 w 27"/>
                <a:gd name="T13" fmla="*/ 25 h 42"/>
                <a:gd name="T14" fmla="*/ 18 w 27"/>
                <a:gd name="T15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8" y="25"/>
                  </a:moveTo>
                  <a:lnTo>
                    <a:pt x="0" y="0"/>
                  </a:lnTo>
                  <a:lnTo>
                    <a:pt x="16" y="27"/>
                  </a:lnTo>
                  <a:lnTo>
                    <a:pt x="22" y="39"/>
                  </a:lnTo>
                  <a:lnTo>
                    <a:pt x="27" y="42"/>
                  </a:lnTo>
                  <a:lnTo>
                    <a:pt x="21" y="30"/>
                  </a:lnTo>
                  <a:lnTo>
                    <a:pt x="18" y="25"/>
                  </a:lnTo>
                  <a:lnTo>
                    <a:pt x="18" y="25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101"/>
            <p:cNvSpPr>
              <a:spLocks/>
            </p:cNvSpPr>
            <p:nvPr/>
          </p:nvSpPr>
          <p:spPr bwMode="auto">
            <a:xfrm>
              <a:off x="5280026" y="3546476"/>
              <a:ext cx="119063" cy="125412"/>
            </a:xfrm>
            <a:custGeom>
              <a:avLst/>
              <a:gdLst>
                <a:gd name="T0" fmla="*/ 65 w 80"/>
                <a:gd name="T1" fmla="*/ 0 h 83"/>
                <a:gd name="T2" fmla="*/ 57 w 80"/>
                <a:gd name="T3" fmla="*/ 0 h 83"/>
                <a:gd name="T4" fmla="*/ 69 w 80"/>
                <a:gd name="T5" fmla="*/ 19 h 83"/>
                <a:gd name="T6" fmla="*/ 57 w 80"/>
                <a:gd name="T7" fmla="*/ 21 h 83"/>
                <a:gd name="T8" fmla="*/ 61 w 80"/>
                <a:gd name="T9" fmla="*/ 35 h 83"/>
                <a:gd name="T10" fmla="*/ 54 w 80"/>
                <a:gd name="T11" fmla="*/ 57 h 83"/>
                <a:gd name="T12" fmla="*/ 51 w 80"/>
                <a:gd name="T13" fmla="*/ 55 h 83"/>
                <a:gd name="T14" fmla="*/ 26 w 80"/>
                <a:gd name="T15" fmla="*/ 19 h 83"/>
                <a:gd name="T16" fmla="*/ 12 w 80"/>
                <a:gd name="T17" fmla="*/ 25 h 83"/>
                <a:gd name="T18" fmla="*/ 21 w 80"/>
                <a:gd name="T19" fmla="*/ 2 h 83"/>
                <a:gd name="T20" fmla="*/ 0 w 80"/>
                <a:gd name="T21" fmla="*/ 7 h 83"/>
                <a:gd name="T22" fmla="*/ 11 w 80"/>
                <a:gd name="T23" fmla="*/ 40 h 83"/>
                <a:gd name="T24" fmla="*/ 23 w 80"/>
                <a:gd name="T25" fmla="*/ 64 h 83"/>
                <a:gd name="T26" fmla="*/ 36 w 80"/>
                <a:gd name="T27" fmla="*/ 83 h 83"/>
                <a:gd name="T28" fmla="*/ 59 w 80"/>
                <a:gd name="T29" fmla="*/ 83 h 83"/>
                <a:gd name="T30" fmla="*/ 68 w 80"/>
                <a:gd name="T31" fmla="*/ 50 h 83"/>
                <a:gd name="T32" fmla="*/ 80 w 80"/>
                <a:gd name="T33" fmla="*/ 48 h 83"/>
                <a:gd name="T34" fmla="*/ 78 w 80"/>
                <a:gd name="T35" fmla="*/ 34 h 83"/>
                <a:gd name="T36" fmla="*/ 65 w 80"/>
                <a:gd name="T3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3">
                  <a:moveTo>
                    <a:pt x="65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63" y="6"/>
                    <a:pt x="67" y="12"/>
                    <a:pt x="69" y="19"/>
                  </a:cubicBezTo>
                  <a:cubicBezTo>
                    <a:pt x="63" y="14"/>
                    <a:pt x="58" y="15"/>
                    <a:pt x="57" y="21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3" y="45"/>
                    <a:pt x="61" y="53"/>
                    <a:pt x="54" y="57"/>
                  </a:cubicBezTo>
                  <a:cubicBezTo>
                    <a:pt x="53" y="57"/>
                    <a:pt x="52" y="56"/>
                    <a:pt x="51" y="55"/>
                  </a:cubicBezTo>
                  <a:cubicBezTo>
                    <a:pt x="42" y="45"/>
                    <a:pt x="33" y="33"/>
                    <a:pt x="26" y="19"/>
                  </a:cubicBezTo>
                  <a:cubicBezTo>
                    <a:pt x="20" y="19"/>
                    <a:pt x="15" y="21"/>
                    <a:pt x="12" y="25"/>
                  </a:cubicBezTo>
                  <a:cubicBezTo>
                    <a:pt x="12" y="16"/>
                    <a:pt x="15" y="8"/>
                    <a:pt x="21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6" y="22"/>
                    <a:pt x="72" y="11"/>
                    <a:pt x="65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102"/>
            <p:cNvSpPr>
              <a:spLocks/>
            </p:cNvSpPr>
            <p:nvPr/>
          </p:nvSpPr>
          <p:spPr bwMode="auto">
            <a:xfrm>
              <a:off x="5354638" y="3578226"/>
              <a:ext cx="19050" cy="53975"/>
            </a:xfrm>
            <a:custGeom>
              <a:avLst/>
              <a:gdLst>
                <a:gd name="T0" fmla="*/ 4 w 13"/>
                <a:gd name="T1" fmla="*/ 36 h 36"/>
                <a:gd name="T2" fmla="*/ 11 w 13"/>
                <a:gd name="T3" fmla="*/ 14 h 36"/>
                <a:gd name="T4" fmla="*/ 7 w 13"/>
                <a:gd name="T5" fmla="*/ 0 h 36"/>
                <a:gd name="T6" fmla="*/ 0 w 13"/>
                <a:gd name="T7" fmla="*/ 10 h 36"/>
                <a:gd name="T8" fmla="*/ 6 w 13"/>
                <a:gd name="T9" fmla="*/ 22 h 36"/>
                <a:gd name="T10" fmla="*/ 1 w 13"/>
                <a:gd name="T11" fmla="*/ 34 h 36"/>
                <a:gd name="T12" fmla="*/ 4 w 13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6">
                  <a:moveTo>
                    <a:pt x="4" y="36"/>
                  </a:moveTo>
                  <a:cubicBezTo>
                    <a:pt x="11" y="32"/>
                    <a:pt x="13" y="24"/>
                    <a:pt x="11" y="1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5"/>
                    <a:pt x="3" y="36"/>
                    <a:pt x="4" y="36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103"/>
            <p:cNvSpPr>
              <a:spLocks/>
            </p:cNvSpPr>
            <p:nvPr/>
          </p:nvSpPr>
          <p:spPr bwMode="auto">
            <a:xfrm>
              <a:off x="5283201" y="3643313"/>
              <a:ext cx="50800" cy="28575"/>
            </a:xfrm>
            <a:custGeom>
              <a:avLst/>
              <a:gdLst>
                <a:gd name="T0" fmla="*/ 17 w 33"/>
                <a:gd name="T1" fmla="*/ 9 h 19"/>
                <a:gd name="T2" fmla="*/ 33 w 33"/>
                <a:gd name="T3" fmla="*/ 19 h 19"/>
                <a:gd name="T4" fmla="*/ 20 w 33"/>
                <a:gd name="T5" fmla="*/ 0 h 19"/>
                <a:gd name="T6" fmla="*/ 3 w 33"/>
                <a:gd name="T7" fmla="*/ 8 h 19"/>
                <a:gd name="T8" fmla="*/ 0 w 33"/>
                <a:gd name="T9" fmla="*/ 11 h 19"/>
                <a:gd name="T10" fmla="*/ 17 w 33"/>
                <a:gd name="T1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9">
                  <a:moveTo>
                    <a:pt x="17" y="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2"/>
                    <a:pt x="8" y="4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6" y="7"/>
                    <a:pt x="11" y="6"/>
                    <a:pt x="17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104"/>
            <p:cNvSpPr>
              <a:spLocks noEditPoints="1"/>
            </p:cNvSpPr>
            <p:nvPr/>
          </p:nvSpPr>
          <p:spPr bwMode="auto">
            <a:xfrm>
              <a:off x="5283201" y="3652838"/>
              <a:ext cx="85725" cy="30162"/>
            </a:xfrm>
            <a:custGeom>
              <a:avLst/>
              <a:gdLst>
                <a:gd name="T0" fmla="*/ 33 w 56"/>
                <a:gd name="T1" fmla="*/ 13 h 21"/>
                <a:gd name="T2" fmla="*/ 17 w 56"/>
                <a:gd name="T3" fmla="*/ 3 h 21"/>
                <a:gd name="T4" fmla="*/ 0 w 56"/>
                <a:gd name="T5" fmla="*/ 5 h 21"/>
                <a:gd name="T6" fmla="*/ 16 w 56"/>
                <a:gd name="T7" fmla="*/ 21 h 21"/>
                <a:gd name="T8" fmla="*/ 54 w 56"/>
                <a:gd name="T9" fmla="*/ 20 h 21"/>
                <a:gd name="T10" fmla="*/ 56 w 56"/>
                <a:gd name="T11" fmla="*/ 13 h 21"/>
                <a:gd name="T12" fmla="*/ 33 w 56"/>
                <a:gd name="T13" fmla="*/ 13 h 21"/>
                <a:gd name="T14" fmla="*/ 21 w 56"/>
                <a:gd name="T15" fmla="*/ 20 h 21"/>
                <a:gd name="T16" fmla="*/ 17 w 56"/>
                <a:gd name="T17" fmla="*/ 20 h 21"/>
                <a:gd name="T18" fmla="*/ 2 w 56"/>
                <a:gd name="T19" fmla="*/ 5 h 21"/>
                <a:gd name="T20" fmla="*/ 4 w 56"/>
                <a:gd name="T21" fmla="*/ 4 h 21"/>
                <a:gd name="T22" fmla="*/ 21 w 56"/>
                <a:gd name="T23" fmla="*/ 20 h 21"/>
                <a:gd name="T24" fmla="*/ 34 w 56"/>
                <a:gd name="T25" fmla="*/ 15 h 21"/>
                <a:gd name="T26" fmla="*/ 33 w 56"/>
                <a:gd name="T27" fmla="*/ 13 h 21"/>
                <a:gd name="T28" fmla="*/ 55 w 56"/>
                <a:gd name="T29" fmla="*/ 13 h 21"/>
                <a:gd name="T30" fmla="*/ 54 w 56"/>
                <a:gd name="T31" fmla="*/ 15 h 21"/>
                <a:gd name="T32" fmla="*/ 34 w 56"/>
                <a:gd name="T3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21">
                  <a:moveTo>
                    <a:pt x="33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6" y="1"/>
                    <a:pt x="0" y="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33" y="13"/>
                    <a:pt x="33" y="13"/>
                    <a:pt x="33" y="13"/>
                  </a:cubicBezTo>
                  <a:close/>
                  <a:moveTo>
                    <a:pt x="21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1" y="20"/>
                    <a:pt x="21" y="20"/>
                    <a:pt x="21" y="20"/>
                  </a:cubicBezTo>
                  <a:close/>
                  <a:moveTo>
                    <a:pt x="34" y="1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105"/>
            <p:cNvSpPr>
              <a:spLocks/>
            </p:cNvSpPr>
            <p:nvPr/>
          </p:nvSpPr>
          <p:spPr bwMode="auto">
            <a:xfrm>
              <a:off x="5286376" y="3657601"/>
              <a:ext cx="28575" cy="25400"/>
            </a:xfrm>
            <a:custGeom>
              <a:avLst/>
              <a:gdLst>
                <a:gd name="T0" fmla="*/ 15 w 18"/>
                <a:gd name="T1" fmla="*/ 16 h 16"/>
                <a:gd name="T2" fmla="*/ 18 w 18"/>
                <a:gd name="T3" fmla="*/ 16 h 16"/>
                <a:gd name="T4" fmla="*/ 2 w 18"/>
                <a:gd name="T5" fmla="*/ 0 h 16"/>
                <a:gd name="T6" fmla="*/ 0 w 18"/>
                <a:gd name="T7" fmla="*/ 1 h 16"/>
                <a:gd name="T8" fmla="*/ 15 w 18"/>
                <a:gd name="T9" fmla="*/ 16 h 16"/>
                <a:gd name="T10" fmla="*/ 15 w 18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5" y="16"/>
                  </a:moveTo>
                  <a:lnTo>
                    <a:pt x="18" y="16"/>
                  </a:lnTo>
                  <a:lnTo>
                    <a:pt x="2" y="0"/>
                  </a:lnTo>
                  <a:lnTo>
                    <a:pt x="0" y="1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106"/>
            <p:cNvSpPr>
              <a:spLocks/>
            </p:cNvSpPr>
            <p:nvPr/>
          </p:nvSpPr>
          <p:spPr bwMode="auto">
            <a:xfrm>
              <a:off x="5334001" y="3671888"/>
              <a:ext cx="33338" cy="3175"/>
            </a:xfrm>
            <a:custGeom>
              <a:avLst/>
              <a:gdLst>
                <a:gd name="T0" fmla="*/ 0 w 21"/>
                <a:gd name="T1" fmla="*/ 0 h 2"/>
                <a:gd name="T2" fmla="*/ 1 w 21"/>
                <a:gd name="T3" fmla="*/ 2 h 2"/>
                <a:gd name="T4" fmla="*/ 20 w 21"/>
                <a:gd name="T5" fmla="*/ 2 h 2"/>
                <a:gd name="T6" fmla="*/ 21 w 21"/>
                <a:gd name="T7" fmla="*/ 0 h 2"/>
                <a:gd name="T8" fmla="*/ 0 w 21"/>
                <a:gd name="T9" fmla="*/ 0 h 2"/>
                <a:gd name="T10" fmla="*/ 0 w 2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">
                  <a:moveTo>
                    <a:pt x="0" y="0"/>
                  </a:moveTo>
                  <a:lnTo>
                    <a:pt x="1" y="2"/>
                  </a:lnTo>
                  <a:lnTo>
                    <a:pt x="20" y="2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107"/>
            <p:cNvSpPr>
              <a:spLocks/>
            </p:cNvSpPr>
            <p:nvPr/>
          </p:nvSpPr>
          <p:spPr bwMode="auto">
            <a:xfrm>
              <a:off x="5300663" y="3614738"/>
              <a:ext cx="133350" cy="85725"/>
            </a:xfrm>
            <a:custGeom>
              <a:avLst/>
              <a:gdLst>
                <a:gd name="T0" fmla="*/ 43 w 84"/>
                <a:gd name="T1" fmla="*/ 36 h 54"/>
                <a:gd name="T2" fmla="*/ 41 w 84"/>
                <a:gd name="T3" fmla="*/ 43 h 54"/>
                <a:gd name="T4" fmla="*/ 39 w 84"/>
                <a:gd name="T5" fmla="*/ 50 h 54"/>
                <a:gd name="T6" fmla="*/ 12 w 84"/>
                <a:gd name="T7" fmla="*/ 50 h 54"/>
                <a:gd name="T8" fmla="*/ 0 w 84"/>
                <a:gd name="T9" fmla="*/ 49 h 54"/>
                <a:gd name="T10" fmla="*/ 0 w 84"/>
                <a:gd name="T11" fmla="*/ 54 h 54"/>
                <a:gd name="T12" fmla="*/ 3 w 84"/>
                <a:gd name="T13" fmla="*/ 54 h 54"/>
                <a:gd name="T14" fmla="*/ 26 w 84"/>
                <a:gd name="T15" fmla="*/ 54 h 54"/>
                <a:gd name="T16" fmla="*/ 41 w 84"/>
                <a:gd name="T17" fmla="*/ 54 h 54"/>
                <a:gd name="T18" fmla="*/ 42 w 84"/>
                <a:gd name="T19" fmla="*/ 53 h 54"/>
                <a:gd name="T20" fmla="*/ 56 w 84"/>
                <a:gd name="T21" fmla="*/ 6 h 54"/>
                <a:gd name="T22" fmla="*/ 84 w 84"/>
                <a:gd name="T23" fmla="*/ 1 h 54"/>
                <a:gd name="T24" fmla="*/ 81 w 84"/>
                <a:gd name="T25" fmla="*/ 0 h 54"/>
                <a:gd name="T26" fmla="*/ 80 w 84"/>
                <a:gd name="T27" fmla="*/ 0 h 54"/>
                <a:gd name="T28" fmla="*/ 73 w 84"/>
                <a:gd name="T29" fmla="*/ 1 h 54"/>
                <a:gd name="T30" fmla="*/ 62 w 84"/>
                <a:gd name="T31" fmla="*/ 3 h 54"/>
                <a:gd name="T32" fmla="*/ 51 w 84"/>
                <a:gd name="T33" fmla="*/ 5 h 54"/>
                <a:gd name="T34" fmla="*/ 43 w 84"/>
                <a:gd name="T35" fmla="*/ 36 h 54"/>
                <a:gd name="T36" fmla="*/ 43 w 84"/>
                <a:gd name="T37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54">
                  <a:moveTo>
                    <a:pt x="43" y="36"/>
                  </a:moveTo>
                  <a:lnTo>
                    <a:pt x="41" y="43"/>
                  </a:lnTo>
                  <a:lnTo>
                    <a:pt x="39" y="50"/>
                  </a:lnTo>
                  <a:lnTo>
                    <a:pt x="12" y="50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3" y="54"/>
                  </a:lnTo>
                  <a:lnTo>
                    <a:pt x="26" y="54"/>
                  </a:lnTo>
                  <a:lnTo>
                    <a:pt x="41" y="54"/>
                  </a:lnTo>
                  <a:lnTo>
                    <a:pt x="42" y="53"/>
                  </a:lnTo>
                  <a:lnTo>
                    <a:pt x="56" y="6"/>
                  </a:lnTo>
                  <a:lnTo>
                    <a:pt x="84" y="1"/>
                  </a:lnTo>
                  <a:lnTo>
                    <a:pt x="81" y="0"/>
                  </a:lnTo>
                  <a:lnTo>
                    <a:pt x="80" y="0"/>
                  </a:lnTo>
                  <a:lnTo>
                    <a:pt x="73" y="1"/>
                  </a:lnTo>
                  <a:lnTo>
                    <a:pt x="62" y="3"/>
                  </a:lnTo>
                  <a:lnTo>
                    <a:pt x="51" y="5"/>
                  </a:lnTo>
                  <a:lnTo>
                    <a:pt x="43" y="36"/>
                  </a:lnTo>
                  <a:lnTo>
                    <a:pt x="43" y="36"/>
                  </a:lnTo>
                  <a:close/>
                </a:path>
              </a:pathLst>
            </a:custGeom>
            <a:solidFill>
              <a:srgbClr val="B5B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108"/>
            <p:cNvSpPr>
              <a:spLocks/>
            </p:cNvSpPr>
            <p:nvPr/>
          </p:nvSpPr>
          <p:spPr bwMode="auto">
            <a:xfrm>
              <a:off x="5308601" y="3683001"/>
              <a:ext cx="57150" cy="11112"/>
            </a:xfrm>
            <a:custGeom>
              <a:avLst/>
              <a:gdLst>
                <a:gd name="T0" fmla="*/ 36 w 36"/>
                <a:gd name="T1" fmla="*/ 0 h 7"/>
                <a:gd name="T2" fmla="*/ 0 w 36"/>
                <a:gd name="T3" fmla="*/ 0 h 7"/>
                <a:gd name="T4" fmla="*/ 4 w 36"/>
                <a:gd name="T5" fmla="*/ 5 h 7"/>
                <a:gd name="T6" fmla="*/ 7 w 36"/>
                <a:gd name="T7" fmla="*/ 7 h 7"/>
                <a:gd name="T8" fmla="*/ 34 w 36"/>
                <a:gd name="T9" fmla="*/ 7 h 7"/>
                <a:gd name="T10" fmla="*/ 36 w 36"/>
                <a:gd name="T11" fmla="*/ 0 h 7"/>
                <a:gd name="T12" fmla="*/ 36 w 3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">
                  <a:moveTo>
                    <a:pt x="36" y="0"/>
                  </a:moveTo>
                  <a:lnTo>
                    <a:pt x="0" y="0"/>
                  </a:lnTo>
                  <a:lnTo>
                    <a:pt x="4" y="5"/>
                  </a:lnTo>
                  <a:lnTo>
                    <a:pt x="7" y="7"/>
                  </a:lnTo>
                  <a:lnTo>
                    <a:pt x="34" y="7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109"/>
            <p:cNvSpPr>
              <a:spLocks/>
            </p:cNvSpPr>
            <p:nvPr/>
          </p:nvSpPr>
          <p:spPr bwMode="auto">
            <a:xfrm>
              <a:off x="5249863" y="3644901"/>
              <a:ext cx="22225" cy="63500"/>
            </a:xfrm>
            <a:custGeom>
              <a:avLst/>
              <a:gdLst>
                <a:gd name="T0" fmla="*/ 0 w 15"/>
                <a:gd name="T1" fmla="*/ 0 h 42"/>
                <a:gd name="T2" fmla="*/ 0 w 15"/>
                <a:gd name="T3" fmla="*/ 0 h 42"/>
                <a:gd name="T4" fmla="*/ 3 w 15"/>
                <a:gd name="T5" fmla="*/ 42 h 42"/>
                <a:gd name="T6" fmla="*/ 8 w 15"/>
                <a:gd name="T7" fmla="*/ 42 h 42"/>
                <a:gd name="T8" fmla="*/ 5 w 15"/>
                <a:gd name="T9" fmla="*/ 4 h 42"/>
                <a:gd name="T10" fmla="*/ 15 w 15"/>
                <a:gd name="T11" fmla="*/ 4 h 42"/>
                <a:gd name="T12" fmla="*/ 11 w 15"/>
                <a:gd name="T13" fmla="*/ 2 h 42"/>
                <a:gd name="T14" fmla="*/ 10 w 15"/>
                <a:gd name="T15" fmla="*/ 0 h 42"/>
                <a:gd name="T16" fmla="*/ 0 w 15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110"/>
            <p:cNvSpPr>
              <a:spLocks/>
            </p:cNvSpPr>
            <p:nvPr/>
          </p:nvSpPr>
          <p:spPr bwMode="auto">
            <a:xfrm>
              <a:off x="5256213" y="3651251"/>
              <a:ext cx="63500" cy="57150"/>
            </a:xfrm>
            <a:custGeom>
              <a:avLst/>
              <a:gdLst>
                <a:gd name="T0" fmla="*/ 18 w 42"/>
                <a:gd name="T1" fmla="*/ 6 h 38"/>
                <a:gd name="T2" fmla="*/ 16 w 42"/>
                <a:gd name="T3" fmla="*/ 7 h 38"/>
                <a:gd name="T4" fmla="*/ 10 w 42"/>
                <a:gd name="T5" fmla="*/ 0 h 38"/>
                <a:gd name="T6" fmla="*/ 0 w 42"/>
                <a:gd name="T7" fmla="*/ 0 h 38"/>
                <a:gd name="T8" fmla="*/ 3 w 42"/>
                <a:gd name="T9" fmla="*/ 38 h 38"/>
                <a:gd name="T10" fmla="*/ 31 w 42"/>
                <a:gd name="T11" fmla="*/ 38 h 38"/>
                <a:gd name="T12" fmla="*/ 32 w 42"/>
                <a:gd name="T13" fmla="*/ 33 h 38"/>
                <a:gd name="T14" fmla="*/ 29 w 42"/>
                <a:gd name="T15" fmla="*/ 33 h 38"/>
                <a:gd name="T16" fmla="*/ 29 w 42"/>
                <a:gd name="T17" fmla="*/ 28 h 38"/>
                <a:gd name="T18" fmla="*/ 42 w 42"/>
                <a:gd name="T19" fmla="*/ 29 h 38"/>
                <a:gd name="T20" fmla="*/ 39 w 42"/>
                <a:gd name="T21" fmla="*/ 27 h 38"/>
                <a:gd name="T22" fmla="*/ 34 w 42"/>
                <a:gd name="T23" fmla="*/ 22 h 38"/>
                <a:gd name="T24" fmla="*/ 18 w 42"/>
                <a:gd name="T25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38">
                  <a:moveTo>
                    <a:pt x="18" y="6"/>
                  </a:moveTo>
                  <a:cubicBezTo>
                    <a:pt x="17" y="6"/>
                    <a:pt x="17" y="7"/>
                    <a:pt x="16" y="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18" y="6"/>
                    <a:pt x="18" y="6"/>
                    <a:pt x="18" y="6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111"/>
            <p:cNvSpPr>
              <a:spLocks/>
            </p:cNvSpPr>
            <p:nvPr/>
          </p:nvSpPr>
          <p:spPr bwMode="auto">
            <a:xfrm>
              <a:off x="5278438" y="3557588"/>
              <a:ext cx="34925" cy="96837"/>
            </a:xfrm>
            <a:custGeom>
              <a:avLst/>
              <a:gdLst>
                <a:gd name="T0" fmla="*/ 13 w 24"/>
                <a:gd name="T1" fmla="*/ 55 h 65"/>
                <a:gd name="T2" fmla="*/ 7 w 24"/>
                <a:gd name="T3" fmla="*/ 65 h 65"/>
                <a:gd name="T4" fmla="*/ 24 w 24"/>
                <a:gd name="T5" fmla="*/ 57 h 65"/>
                <a:gd name="T6" fmla="*/ 12 w 24"/>
                <a:gd name="T7" fmla="*/ 33 h 65"/>
                <a:gd name="T8" fmla="*/ 1 w 24"/>
                <a:gd name="T9" fmla="*/ 0 h 65"/>
                <a:gd name="T10" fmla="*/ 13 w 24"/>
                <a:gd name="T11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65">
                  <a:moveTo>
                    <a:pt x="13" y="55"/>
                  </a:moveTo>
                  <a:cubicBezTo>
                    <a:pt x="7" y="65"/>
                    <a:pt x="7" y="65"/>
                    <a:pt x="7" y="65"/>
                  </a:cubicBezTo>
                  <a:cubicBezTo>
                    <a:pt x="12" y="61"/>
                    <a:pt x="17" y="59"/>
                    <a:pt x="24" y="57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4"/>
                    <a:pt x="4" y="43"/>
                    <a:pt x="13" y="55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112"/>
            <p:cNvSpPr>
              <a:spLocks/>
            </p:cNvSpPr>
            <p:nvPr/>
          </p:nvSpPr>
          <p:spPr bwMode="auto">
            <a:xfrm>
              <a:off x="5237163" y="3692526"/>
              <a:ext cx="195263" cy="36512"/>
            </a:xfrm>
            <a:custGeom>
              <a:avLst/>
              <a:gdLst>
                <a:gd name="T0" fmla="*/ 3 w 130"/>
                <a:gd name="T1" fmla="*/ 15 h 24"/>
                <a:gd name="T2" fmla="*/ 4 w 130"/>
                <a:gd name="T3" fmla="*/ 12 h 24"/>
                <a:gd name="T4" fmla="*/ 74 w 130"/>
                <a:gd name="T5" fmla="*/ 12 h 24"/>
                <a:gd name="T6" fmla="*/ 75 w 130"/>
                <a:gd name="T7" fmla="*/ 12 h 24"/>
                <a:gd name="T8" fmla="*/ 96 w 130"/>
                <a:gd name="T9" fmla="*/ 1 h 24"/>
                <a:gd name="T10" fmla="*/ 106 w 130"/>
                <a:gd name="T11" fmla="*/ 3 h 24"/>
                <a:gd name="T12" fmla="*/ 106 w 130"/>
                <a:gd name="T13" fmla="*/ 3 h 24"/>
                <a:gd name="T14" fmla="*/ 119 w 130"/>
                <a:gd name="T15" fmla="*/ 5 h 24"/>
                <a:gd name="T16" fmla="*/ 113 w 130"/>
                <a:gd name="T17" fmla="*/ 2 h 24"/>
                <a:gd name="T18" fmla="*/ 113 w 130"/>
                <a:gd name="T19" fmla="*/ 2 h 24"/>
                <a:gd name="T20" fmla="*/ 112 w 130"/>
                <a:gd name="T21" fmla="*/ 2 h 24"/>
                <a:gd name="T22" fmla="*/ 95 w 130"/>
                <a:gd name="T23" fmla="*/ 0 h 24"/>
                <a:gd name="T24" fmla="*/ 86 w 130"/>
                <a:gd name="T25" fmla="*/ 4 h 24"/>
                <a:gd name="T26" fmla="*/ 85 w 130"/>
                <a:gd name="T27" fmla="*/ 5 h 24"/>
                <a:gd name="T28" fmla="*/ 74 w 130"/>
                <a:gd name="T29" fmla="*/ 10 h 24"/>
                <a:gd name="T30" fmla="*/ 44 w 130"/>
                <a:gd name="T31" fmla="*/ 10 h 24"/>
                <a:gd name="T32" fmla="*/ 16 w 130"/>
                <a:gd name="T33" fmla="*/ 10 h 24"/>
                <a:gd name="T34" fmla="*/ 11 w 130"/>
                <a:gd name="T35" fmla="*/ 10 h 24"/>
                <a:gd name="T36" fmla="*/ 3 w 130"/>
                <a:gd name="T37" fmla="*/ 10 h 24"/>
                <a:gd name="T38" fmla="*/ 0 w 130"/>
                <a:gd name="T39" fmla="*/ 22 h 24"/>
                <a:gd name="T40" fmla="*/ 77 w 130"/>
                <a:gd name="T41" fmla="*/ 19 h 24"/>
                <a:gd name="T42" fmla="*/ 102 w 130"/>
                <a:gd name="T43" fmla="*/ 14 h 24"/>
                <a:gd name="T44" fmla="*/ 126 w 130"/>
                <a:gd name="T45" fmla="*/ 15 h 24"/>
                <a:gd name="T46" fmla="*/ 127 w 130"/>
                <a:gd name="T47" fmla="*/ 15 h 24"/>
                <a:gd name="T48" fmla="*/ 105 w 130"/>
                <a:gd name="T49" fmla="*/ 10 h 24"/>
                <a:gd name="T50" fmla="*/ 107 w 130"/>
                <a:gd name="T51" fmla="*/ 9 h 24"/>
                <a:gd name="T52" fmla="*/ 130 w 130"/>
                <a:gd name="T53" fmla="*/ 15 h 24"/>
                <a:gd name="T54" fmla="*/ 129 w 130"/>
                <a:gd name="T55" fmla="*/ 14 h 24"/>
                <a:gd name="T56" fmla="*/ 126 w 130"/>
                <a:gd name="T57" fmla="*/ 11 h 24"/>
                <a:gd name="T58" fmla="*/ 105 w 130"/>
                <a:gd name="T59" fmla="*/ 7 h 24"/>
                <a:gd name="T60" fmla="*/ 106 w 130"/>
                <a:gd name="T61" fmla="*/ 6 h 24"/>
                <a:gd name="T62" fmla="*/ 126 w 130"/>
                <a:gd name="T63" fmla="*/ 10 h 24"/>
                <a:gd name="T64" fmla="*/ 120 w 130"/>
                <a:gd name="T65" fmla="*/ 8 h 24"/>
                <a:gd name="T66" fmla="*/ 105 w 130"/>
                <a:gd name="T67" fmla="*/ 4 h 24"/>
                <a:gd name="T68" fmla="*/ 107 w 130"/>
                <a:gd name="T69" fmla="*/ 4 h 24"/>
                <a:gd name="T70" fmla="*/ 117 w 130"/>
                <a:gd name="T71" fmla="*/ 6 h 24"/>
                <a:gd name="T72" fmla="*/ 108 w 130"/>
                <a:gd name="T73" fmla="*/ 3 h 24"/>
                <a:gd name="T74" fmla="*/ 106 w 130"/>
                <a:gd name="T75" fmla="*/ 3 h 24"/>
                <a:gd name="T76" fmla="*/ 106 w 130"/>
                <a:gd name="T77" fmla="*/ 3 h 24"/>
                <a:gd name="T78" fmla="*/ 97 w 130"/>
                <a:gd name="T79" fmla="*/ 3 h 24"/>
                <a:gd name="T80" fmla="*/ 75 w 130"/>
                <a:gd name="T81" fmla="*/ 14 h 24"/>
                <a:gd name="T82" fmla="*/ 3 w 130"/>
                <a:gd name="T83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" h="24">
                  <a:moveTo>
                    <a:pt x="3" y="1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5" y="12"/>
                    <a:pt x="75" y="12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8" y="4"/>
                    <a:pt x="116" y="3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2" y="2"/>
                    <a:pt x="112" y="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5" y="24"/>
                    <a:pt x="51" y="23"/>
                    <a:pt x="77" y="19"/>
                  </a:cubicBezTo>
                  <a:cubicBezTo>
                    <a:pt x="87" y="20"/>
                    <a:pt x="95" y="19"/>
                    <a:pt x="102" y="14"/>
                  </a:cubicBezTo>
                  <a:cubicBezTo>
                    <a:pt x="111" y="16"/>
                    <a:pt x="119" y="16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0" y="14"/>
                    <a:pt x="130" y="14"/>
                    <a:pt x="129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9"/>
                    <a:pt x="123" y="8"/>
                    <a:pt x="120" y="8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6" y="4"/>
                    <a:pt x="106" y="4"/>
                    <a:pt x="107" y="4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4" y="5"/>
                    <a:pt x="110" y="4"/>
                    <a:pt x="108" y="3"/>
                  </a:cubicBezTo>
                  <a:cubicBezTo>
                    <a:pt x="107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113"/>
            <p:cNvSpPr>
              <a:spLocks/>
            </p:cNvSpPr>
            <p:nvPr/>
          </p:nvSpPr>
          <p:spPr bwMode="auto">
            <a:xfrm>
              <a:off x="5241926" y="3694113"/>
              <a:ext cx="155575" cy="20637"/>
            </a:xfrm>
            <a:custGeom>
              <a:avLst/>
              <a:gdLst>
                <a:gd name="T0" fmla="*/ 1 w 103"/>
                <a:gd name="T1" fmla="*/ 11 h 14"/>
                <a:gd name="T2" fmla="*/ 0 w 103"/>
                <a:gd name="T3" fmla="*/ 14 h 14"/>
                <a:gd name="T4" fmla="*/ 72 w 103"/>
                <a:gd name="T5" fmla="*/ 13 h 14"/>
                <a:gd name="T6" fmla="*/ 94 w 103"/>
                <a:gd name="T7" fmla="*/ 2 h 14"/>
                <a:gd name="T8" fmla="*/ 103 w 103"/>
                <a:gd name="T9" fmla="*/ 2 h 14"/>
                <a:gd name="T10" fmla="*/ 93 w 103"/>
                <a:gd name="T11" fmla="*/ 0 h 14"/>
                <a:gd name="T12" fmla="*/ 72 w 103"/>
                <a:gd name="T13" fmla="*/ 11 h 14"/>
                <a:gd name="T14" fmla="*/ 71 w 103"/>
                <a:gd name="T15" fmla="*/ 11 h 14"/>
                <a:gd name="T16" fmla="*/ 1 w 103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4">
                  <a:moveTo>
                    <a:pt x="1" y="11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1" y="11"/>
                    <a:pt x="7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114"/>
            <p:cNvSpPr>
              <a:spLocks noEditPoints="1"/>
            </p:cNvSpPr>
            <p:nvPr/>
          </p:nvSpPr>
          <p:spPr bwMode="auto">
            <a:xfrm>
              <a:off x="5207001" y="3690938"/>
              <a:ext cx="34925" cy="34925"/>
            </a:xfrm>
            <a:custGeom>
              <a:avLst/>
              <a:gdLst>
                <a:gd name="T0" fmla="*/ 20 w 23"/>
                <a:gd name="T1" fmla="*/ 23 h 23"/>
                <a:gd name="T2" fmla="*/ 23 w 23"/>
                <a:gd name="T3" fmla="*/ 11 h 23"/>
                <a:gd name="T4" fmla="*/ 8 w 23"/>
                <a:gd name="T5" fmla="*/ 0 h 23"/>
                <a:gd name="T6" fmla="*/ 8 w 23"/>
                <a:gd name="T7" fmla="*/ 1 h 23"/>
                <a:gd name="T8" fmla="*/ 2 w 23"/>
                <a:gd name="T9" fmla="*/ 12 h 23"/>
                <a:gd name="T10" fmla="*/ 2 w 23"/>
                <a:gd name="T11" fmla="*/ 12 h 23"/>
                <a:gd name="T12" fmla="*/ 0 w 23"/>
                <a:gd name="T13" fmla="*/ 16 h 23"/>
                <a:gd name="T14" fmla="*/ 20 w 23"/>
                <a:gd name="T15" fmla="*/ 23 h 23"/>
                <a:gd name="T16" fmla="*/ 9 w 23"/>
                <a:gd name="T17" fmla="*/ 3 h 23"/>
                <a:gd name="T18" fmla="*/ 20 w 23"/>
                <a:gd name="T19" fmla="*/ 12 h 23"/>
                <a:gd name="T20" fmla="*/ 20 w 23"/>
                <a:gd name="T21" fmla="*/ 14 h 23"/>
                <a:gd name="T22" fmla="*/ 7 w 23"/>
                <a:gd name="T23" fmla="*/ 5 h 23"/>
                <a:gd name="T24" fmla="*/ 9 w 23"/>
                <a:gd name="T2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20" y="23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7" y="8"/>
                    <a:pt x="13" y="4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9" y="3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3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115"/>
            <p:cNvSpPr>
              <a:spLocks/>
            </p:cNvSpPr>
            <p:nvPr/>
          </p:nvSpPr>
          <p:spPr bwMode="auto">
            <a:xfrm>
              <a:off x="5218113" y="3695701"/>
              <a:ext cx="19050" cy="15875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2 h 10"/>
                <a:gd name="T6" fmla="*/ 12 w 12"/>
                <a:gd name="T7" fmla="*/ 10 h 10"/>
                <a:gd name="T8" fmla="*/ 12 w 12"/>
                <a:gd name="T9" fmla="*/ 9 h 10"/>
                <a:gd name="T10" fmla="*/ 12 w 12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12" y="10"/>
                  </a:lnTo>
                  <a:lnTo>
                    <a:pt x="12" y="9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116"/>
            <p:cNvSpPr>
              <a:spLocks/>
            </p:cNvSpPr>
            <p:nvPr/>
          </p:nvSpPr>
          <p:spPr bwMode="auto">
            <a:xfrm>
              <a:off x="5232401" y="3713163"/>
              <a:ext cx="195263" cy="31750"/>
            </a:xfrm>
            <a:custGeom>
              <a:avLst/>
              <a:gdLst>
                <a:gd name="T0" fmla="*/ 0 w 130"/>
                <a:gd name="T1" fmla="*/ 20 h 21"/>
                <a:gd name="T2" fmla="*/ 2 w 130"/>
                <a:gd name="T3" fmla="*/ 20 h 21"/>
                <a:gd name="T4" fmla="*/ 14 w 130"/>
                <a:gd name="T5" fmla="*/ 20 h 21"/>
                <a:gd name="T6" fmla="*/ 20 w 130"/>
                <a:gd name="T7" fmla="*/ 20 h 21"/>
                <a:gd name="T8" fmla="*/ 28 w 130"/>
                <a:gd name="T9" fmla="*/ 19 h 21"/>
                <a:gd name="T10" fmla="*/ 45 w 130"/>
                <a:gd name="T11" fmla="*/ 17 h 21"/>
                <a:gd name="T12" fmla="*/ 62 w 130"/>
                <a:gd name="T13" fmla="*/ 14 h 21"/>
                <a:gd name="T14" fmla="*/ 82 w 130"/>
                <a:gd name="T15" fmla="*/ 9 h 21"/>
                <a:gd name="T16" fmla="*/ 106 w 130"/>
                <a:gd name="T17" fmla="*/ 3 h 21"/>
                <a:gd name="T18" fmla="*/ 129 w 130"/>
                <a:gd name="T19" fmla="*/ 3 h 21"/>
                <a:gd name="T20" fmla="*/ 130 w 130"/>
                <a:gd name="T21" fmla="*/ 1 h 21"/>
                <a:gd name="T22" fmla="*/ 129 w 130"/>
                <a:gd name="T23" fmla="*/ 1 h 21"/>
                <a:gd name="T24" fmla="*/ 105 w 130"/>
                <a:gd name="T25" fmla="*/ 0 h 21"/>
                <a:gd name="T26" fmla="*/ 80 w 130"/>
                <a:gd name="T27" fmla="*/ 5 h 21"/>
                <a:gd name="T28" fmla="*/ 3 w 130"/>
                <a:gd name="T29" fmla="*/ 8 h 21"/>
                <a:gd name="T30" fmla="*/ 0 w 130"/>
                <a:gd name="T3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21">
                  <a:moveTo>
                    <a:pt x="0" y="20"/>
                  </a:moveTo>
                  <a:cubicBezTo>
                    <a:pt x="0" y="20"/>
                    <a:pt x="1" y="20"/>
                    <a:pt x="2" y="20"/>
                  </a:cubicBezTo>
                  <a:cubicBezTo>
                    <a:pt x="6" y="21"/>
                    <a:pt x="10" y="21"/>
                    <a:pt x="14" y="20"/>
                  </a:cubicBezTo>
                  <a:cubicBezTo>
                    <a:pt x="16" y="20"/>
                    <a:pt x="18" y="20"/>
                    <a:pt x="20" y="20"/>
                  </a:cubicBezTo>
                  <a:cubicBezTo>
                    <a:pt x="23" y="20"/>
                    <a:pt x="25" y="20"/>
                    <a:pt x="28" y="19"/>
                  </a:cubicBezTo>
                  <a:cubicBezTo>
                    <a:pt x="33" y="19"/>
                    <a:pt x="39" y="18"/>
                    <a:pt x="45" y="17"/>
                  </a:cubicBezTo>
                  <a:cubicBezTo>
                    <a:pt x="51" y="17"/>
                    <a:pt x="56" y="15"/>
                    <a:pt x="62" y="14"/>
                  </a:cubicBezTo>
                  <a:cubicBezTo>
                    <a:pt x="69" y="13"/>
                    <a:pt x="76" y="11"/>
                    <a:pt x="82" y="9"/>
                  </a:cubicBezTo>
                  <a:cubicBezTo>
                    <a:pt x="93" y="9"/>
                    <a:pt x="101" y="7"/>
                    <a:pt x="106" y="3"/>
                  </a:cubicBezTo>
                  <a:cubicBezTo>
                    <a:pt x="120" y="5"/>
                    <a:pt x="127" y="5"/>
                    <a:pt x="129" y="3"/>
                  </a:cubicBezTo>
                  <a:cubicBezTo>
                    <a:pt x="129" y="2"/>
                    <a:pt x="130" y="2"/>
                    <a:pt x="130" y="1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2" y="2"/>
                    <a:pt x="114" y="2"/>
                    <a:pt x="105" y="0"/>
                  </a:cubicBezTo>
                  <a:cubicBezTo>
                    <a:pt x="98" y="5"/>
                    <a:pt x="90" y="6"/>
                    <a:pt x="80" y="5"/>
                  </a:cubicBezTo>
                  <a:cubicBezTo>
                    <a:pt x="54" y="9"/>
                    <a:pt x="28" y="10"/>
                    <a:pt x="3" y="8"/>
                  </a:cubicBezTo>
                  <a:cubicBezTo>
                    <a:pt x="0" y="2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117"/>
            <p:cNvSpPr>
              <a:spLocks/>
            </p:cNvSpPr>
            <p:nvPr/>
          </p:nvSpPr>
          <p:spPr bwMode="auto">
            <a:xfrm>
              <a:off x="5053013" y="3609976"/>
              <a:ext cx="184150" cy="249237"/>
            </a:xfrm>
            <a:custGeom>
              <a:avLst/>
              <a:gdLst>
                <a:gd name="T0" fmla="*/ 118 w 122"/>
                <a:gd name="T1" fmla="*/ 91 h 166"/>
                <a:gd name="T2" fmla="*/ 119 w 122"/>
                <a:gd name="T3" fmla="*/ 89 h 166"/>
                <a:gd name="T4" fmla="*/ 122 w 122"/>
                <a:gd name="T5" fmla="*/ 77 h 166"/>
                <a:gd name="T6" fmla="*/ 102 w 122"/>
                <a:gd name="T7" fmla="*/ 70 h 166"/>
                <a:gd name="T8" fmla="*/ 104 w 122"/>
                <a:gd name="T9" fmla="*/ 66 h 166"/>
                <a:gd name="T10" fmla="*/ 104 w 122"/>
                <a:gd name="T11" fmla="*/ 66 h 166"/>
                <a:gd name="T12" fmla="*/ 110 w 122"/>
                <a:gd name="T13" fmla="*/ 55 h 166"/>
                <a:gd name="T14" fmla="*/ 99 w 122"/>
                <a:gd name="T15" fmla="*/ 64 h 166"/>
                <a:gd name="T16" fmla="*/ 44 w 122"/>
                <a:gd name="T17" fmla="*/ 28 h 166"/>
                <a:gd name="T18" fmla="*/ 68 w 122"/>
                <a:gd name="T19" fmla="*/ 8 h 166"/>
                <a:gd name="T20" fmla="*/ 70 w 122"/>
                <a:gd name="T21" fmla="*/ 8 h 166"/>
                <a:gd name="T22" fmla="*/ 66 w 122"/>
                <a:gd name="T23" fmla="*/ 3 h 166"/>
                <a:gd name="T24" fmla="*/ 40 w 122"/>
                <a:gd name="T25" fmla="*/ 40 h 166"/>
                <a:gd name="T26" fmla="*/ 75 w 122"/>
                <a:gd name="T27" fmla="*/ 65 h 166"/>
                <a:gd name="T28" fmla="*/ 60 w 122"/>
                <a:gd name="T29" fmla="*/ 120 h 166"/>
                <a:gd name="T30" fmla="*/ 0 w 122"/>
                <a:gd name="T31" fmla="*/ 147 h 166"/>
                <a:gd name="T32" fmla="*/ 83 w 122"/>
                <a:gd name="T33" fmla="*/ 127 h 166"/>
                <a:gd name="T34" fmla="*/ 87 w 122"/>
                <a:gd name="T35" fmla="*/ 73 h 166"/>
                <a:gd name="T36" fmla="*/ 98 w 122"/>
                <a:gd name="T37" fmla="*/ 79 h 166"/>
                <a:gd name="T38" fmla="*/ 96 w 122"/>
                <a:gd name="T39" fmla="*/ 84 h 166"/>
                <a:gd name="T40" fmla="*/ 118 w 122"/>
                <a:gd name="T41" fmla="*/ 9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66">
                  <a:moveTo>
                    <a:pt x="118" y="91"/>
                  </a:moveTo>
                  <a:cubicBezTo>
                    <a:pt x="119" y="89"/>
                    <a:pt x="119" y="89"/>
                    <a:pt x="119" y="89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79" y="56"/>
                    <a:pt x="60" y="44"/>
                    <a:pt x="44" y="28"/>
                  </a:cubicBezTo>
                  <a:cubicBezTo>
                    <a:pt x="44" y="12"/>
                    <a:pt x="52" y="5"/>
                    <a:pt x="68" y="8"/>
                  </a:cubicBezTo>
                  <a:cubicBezTo>
                    <a:pt x="69" y="8"/>
                    <a:pt x="69" y="8"/>
                    <a:pt x="70" y="8"/>
                  </a:cubicBezTo>
                  <a:cubicBezTo>
                    <a:pt x="69" y="7"/>
                    <a:pt x="67" y="5"/>
                    <a:pt x="66" y="3"/>
                  </a:cubicBezTo>
                  <a:cubicBezTo>
                    <a:pt x="48" y="0"/>
                    <a:pt x="40" y="13"/>
                    <a:pt x="40" y="40"/>
                  </a:cubicBezTo>
                  <a:cubicBezTo>
                    <a:pt x="50" y="52"/>
                    <a:pt x="62" y="60"/>
                    <a:pt x="75" y="65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49" y="138"/>
                    <a:pt x="29" y="146"/>
                    <a:pt x="0" y="147"/>
                  </a:cubicBezTo>
                  <a:cubicBezTo>
                    <a:pt x="30" y="166"/>
                    <a:pt x="58" y="159"/>
                    <a:pt x="83" y="127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90" y="75"/>
                    <a:pt x="94" y="77"/>
                    <a:pt x="98" y="79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118" y="91"/>
                    <a:pt x="118" y="91"/>
                    <a:pt x="118" y="9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118"/>
            <p:cNvSpPr>
              <a:spLocks/>
            </p:cNvSpPr>
            <p:nvPr/>
          </p:nvSpPr>
          <p:spPr bwMode="auto">
            <a:xfrm>
              <a:off x="5262563" y="3741738"/>
              <a:ext cx="106363" cy="74612"/>
            </a:xfrm>
            <a:custGeom>
              <a:avLst/>
              <a:gdLst>
                <a:gd name="T0" fmla="*/ 8 w 71"/>
                <a:gd name="T1" fmla="*/ 0 h 49"/>
                <a:gd name="T2" fmla="*/ 0 w 71"/>
                <a:gd name="T3" fmla="*/ 1 h 49"/>
                <a:gd name="T4" fmla="*/ 3 w 71"/>
                <a:gd name="T5" fmla="*/ 35 h 49"/>
                <a:gd name="T6" fmla="*/ 9 w 71"/>
                <a:gd name="T7" fmla="*/ 42 h 49"/>
                <a:gd name="T8" fmla="*/ 18 w 71"/>
                <a:gd name="T9" fmla="*/ 43 h 49"/>
                <a:gd name="T10" fmla="*/ 35 w 71"/>
                <a:gd name="T11" fmla="*/ 49 h 49"/>
                <a:gd name="T12" fmla="*/ 71 w 71"/>
                <a:gd name="T13" fmla="*/ 49 h 49"/>
                <a:gd name="T14" fmla="*/ 71 w 71"/>
                <a:gd name="T15" fmla="*/ 48 h 49"/>
                <a:gd name="T16" fmla="*/ 57 w 71"/>
                <a:gd name="T17" fmla="*/ 48 h 49"/>
                <a:gd name="T18" fmla="*/ 32 w 71"/>
                <a:gd name="T19" fmla="*/ 35 h 49"/>
                <a:gd name="T20" fmla="*/ 11 w 71"/>
                <a:gd name="T21" fmla="*/ 35 h 49"/>
                <a:gd name="T22" fmla="*/ 8 w 71"/>
                <a:gd name="T2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49">
                  <a:moveTo>
                    <a:pt x="8" y="0"/>
                  </a:moveTo>
                  <a:cubicBezTo>
                    <a:pt x="5" y="1"/>
                    <a:pt x="3" y="1"/>
                    <a:pt x="0" y="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6" y="43"/>
                    <a:pt x="31" y="45"/>
                    <a:pt x="35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6" y="48"/>
                    <a:pt x="61" y="48"/>
                    <a:pt x="57" y="48"/>
                  </a:cubicBezTo>
                  <a:cubicBezTo>
                    <a:pt x="45" y="46"/>
                    <a:pt x="37" y="42"/>
                    <a:pt x="32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119"/>
            <p:cNvSpPr>
              <a:spLocks/>
            </p:cNvSpPr>
            <p:nvPr/>
          </p:nvSpPr>
          <p:spPr bwMode="auto">
            <a:xfrm>
              <a:off x="5299076" y="3732213"/>
              <a:ext cx="247650" cy="19050"/>
            </a:xfrm>
            <a:custGeom>
              <a:avLst/>
              <a:gdLst>
                <a:gd name="T0" fmla="*/ 1 w 165"/>
                <a:gd name="T1" fmla="*/ 5 h 13"/>
                <a:gd name="T2" fmla="*/ 0 w 165"/>
                <a:gd name="T3" fmla="*/ 13 h 13"/>
                <a:gd name="T4" fmla="*/ 3 w 165"/>
                <a:gd name="T5" fmla="*/ 13 h 13"/>
                <a:gd name="T6" fmla="*/ 107 w 165"/>
                <a:gd name="T7" fmla="*/ 13 h 13"/>
                <a:gd name="T8" fmla="*/ 124 w 165"/>
                <a:gd name="T9" fmla="*/ 13 h 13"/>
                <a:gd name="T10" fmla="*/ 161 w 165"/>
                <a:gd name="T11" fmla="*/ 13 h 13"/>
                <a:gd name="T12" fmla="*/ 165 w 165"/>
                <a:gd name="T13" fmla="*/ 0 h 13"/>
                <a:gd name="T14" fmla="*/ 18 w 165"/>
                <a:gd name="T15" fmla="*/ 2 h 13"/>
                <a:gd name="T16" fmla="*/ 1 w 16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3">
                  <a:moveTo>
                    <a:pt x="1" y="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2" y="3"/>
                    <a:pt x="7" y="5"/>
                    <a:pt x="1" y="5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120"/>
            <p:cNvSpPr>
              <a:spLocks/>
            </p:cNvSpPr>
            <p:nvPr/>
          </p:nvSpPr>
          <p:spPr bwMode="auto">
            <a:xfrm>
              <a:off x="5253038" y="3743326"/>
              <a:ext cx="23813" cy="61912"/>
            </a:xfrm>
            <a:custGeom>
              <a:avLst/>
              <a:gdLst>
                <a:gd name="T0" fmla="*/ 6 w 15"/>
                <a:gd name="T1" fmla="*/ 0 h 41"/>
                <a:gd name="T2" fmla="*/ 0 w 15"/>
                <a:gd name="T3" fmla="*/ 0 h 41"/>
                <a:gd name="T4" fmla="*/ 3 w 15"/>
                <a:gd name="T5" fmla="*/ 34 h 41"/>
                <a:gd name="T6" fmla="*/ 9 w 15"/>
                <a:gd name="T7" fmla="*/ 40 h 41"/>
                <a:gd name="T8" fmla="*/ 15 w 15"/>
                <a:gd name="T9" fmla="*/ 41 h 41"/>
                <a:gd name="T10" fmla="*/ 9 w 15"/>
                <a:gd name="T11" fmla="*/ 34 h 41"/>
                <a:gd name="T12" fmla="*/ 6 w 15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1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121"/>
            <p:cNvSpPr>
              <a:spLocks/>
            </p:cNvSpPr>
            <p:nvPr/>
          </p:nvSpPr>
          <p:spPr bwMode="auto">
            <a:xfrm>
              <a:off x="5303838" y="3700463"/>
              <a:ext cx="61913" cy="7937"/>
            </a:xfrm>
            <a:custGeom>
              <a:avLst/>
              <a:gdLst>
                <a:gd name="T0" fmla="*/ 41 w 41"/>
                <a:gd name="T1" fmla="*/ 0 h 5"/>
                <a:gd name="T2" fmla="*/ 26 w 41"/>
                <a:gd name="T3" fmla="*/ 0 h 5"/>
                <a:gd name="T4" fmla="*/ 0 w 41"/>
                <a:gd name="T5" fmla="*/ 5 h 5"/>
                <a:gd name="T6" fmla="*/ 30 w 41"/>
                <a:gd name="T7" fmla="*/ 5 h 5"/>
                <a:gd name="T8" fmla="*/ 41 w 4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">
                  <a:moveTo>
                    <a:pt x="41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4" y="0"/>
                    <a:pt x="5" y="2"/>
                    <a:pt x="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122"/>
            <p:cNvSpPr>
              <a:spLocks noEditPoints="1"/>
            </p:cNvSpPr>
            <p:nvPr/>
          </p:nvSpPr>
          <p:spPr bwMode="auto">
            <a:xfrm>
              <a:off x="5367338" y="3616326"/>
              <a:ext cx="66675" cy="82550"/>
            </a:xfrm>
            <a:custGeom>
              <a:avLst/>
              <a:gdLst>
                <a:gd name="T0" fmla="*/ 0 w 45"/>
                <a:gd name="T1" fmla="*/ 55 h 55"/>
                <a:gd name="T2" fmla="*/ 9 w 45"/>
                <a:gd name="T3" fmla="*/ 51 h 55"/>
                <a:gd name="T4" fmla="*/ 26 w 45"/>
                <a:gd name="T5" fmla="*/ 53 h 55"/>
                <a:gd name="T6" fmla="*/ 27 w 45"/>
                <a:gd name="T7" fmla="*/ 53 h 55"/>
                <a:gd name="T8" fmla="*/ 27 w 45"/>
                <a:gd name="T9" fmla="*/ 53 h 55"/>
                <a:gd name="T10" fmla="*/ 35 w 45"/>
                <a:gd name="T11" fmla="*/ 49 h 55"/>
                <a:gd name="T12" fmla="*/ 36 w 45"/>
                <a:gd name="T13" fmla="*/ 43 h 55"/>
                <a:gd name="T14" fmla="*/ 40 w 45"/>
                <a:gd name="T15" fmla="*/ 22 h 55"/>
                <a:gd name="T16" fmla="*/ 41 w 45"/>
                <a:gd name="T17" fmla="*/ 21 h 55"/>
                <a:gd name="T18" fmla="*/ 44 w 45"/>
                <a:gd name="T19" fmla="*/ 6 h 55"/>
                <a:gd name="T20" fmla="*/ 45 w 45"/>
                <a:gd name="T21" fmla="*/ 0 h 55"/>
                <a:gd name="T22" fmla="*/ 15 w 45"/>
                <a:gd name="T23" fmla="*/ 6 h 55"/>
                <a:gd name="T24" fmla="*/ 0 w 45"/>
                <a:gd name="T25" fmla="*/ 55 h 55"/>
                <a:gd name="T26" fmla="*/ 42 w 45"/>
                <a:gd name="T27" fmla="*/ 2 h 55"/>
                <a:gd name="T28" fmla="*/ 21 w 45"/>
                <a:gd name="T29" fmla="*/ 13 h 55"/>
                <a:gd name="T30" fmla="*/ 3 w 45"/>
                <a:gd name="T31" fmla="*/ 51 h 55"/>
                <a:gd name="T32" fmla="*/ 17 w 45"/>
                <a:gd name="T33" fmla="*/ 8 h 55"/>
                <a:gd name="T34" fmla="*/ 42 w 45"/>
                <a:gd name="T35" fmla="*/ 2 h 55"/>
                <a:gd name="T36" fmla="*/ 30 w 45"/>
                <a:gd name="T37" fmla="*/ 42 h 55"/>
                <a:gd name="T38" fmla="*/ 42 w 45"/>
                <a:gd name="T39" fmla="*/ 5 h 55"/>
                <a:gd name="T40" fmla="*/ 33 w 45"/>
                <a:gd name="T41" fmla="*/ 47 h 55"/>
                <a:gd name="T42" fmla="*/ 19 w 45"/>
                <a:gd name="T43" fmla="*/ 51 h 55"/>
                <a:gd name="T44" fmla="*/ 30 w 45"/>
                <a:gd name="T45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55">
                  <a:moveTo>
                    <a:pt x="0" y="55"/>
                  </a:moveTo>
                  <a:cubicBezTo>
                    <a:pt x="9" y="51"/>
                    <a:pt x="9" y="51"/>
                    <a:pt x="9" y="51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2" y="2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42" y="2"/>
                    <a:pt x="42" y="2"/>
                    <a:pt x="42" y="2"/>
                  </a:cubicBezTo>
                  <a:close/>
                  <a:moveTo>
                    <a:pt x="30" y="4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30" y="42"/>
                    <a:pt x="30" y="42"/>
                    <a:pt x="30" y="42"/>
                  </a:cubicBezTo>
                  <a:close/>
                </a:path>
              </a:pathLst>
            </a:custGeom>
            <a:solidFill>
              <a:srgbClr val="DF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123"/>
            <p:cNvSpPr>
              <a:spLocks/>
            </p:cNvSpPr>
            <p:nvPr/>
          </p:nvSpPr>
          <p:spPr bwMode="auto">
            <a:xfrm>
              <a:off x="5370513" y="3619501"/>
              <a:ext cx="58738" cy="73025"/>
            </a:xfrm>
            <a:custGeom>
              <a:avLst/>
              <a:gdLst>
                <a:gd name="T0" fmla="*/ 17 w 37"/>
                <a:gd name="T1" fmla="*/ 10 h 46"/>
                <a:gd name="T2" fmla="*/ 37 w 37"/>
                <a:gd name="T3" fmla="*/ 0 h 46"/>
                <a:gd name="T4" fmla="*/ 14 w 37"/>
                <a:gd name="T5" fmla="*/ 5 h 46"/>
                <a:gd name="T6" fmla="*/ 0 w 37"/>
                <a:gd name="T7" fmla="*/ 46 h 46"/>
                <a:gd name="T8" fmla="*/ 17 w 37"/>
                <a:gd name="T9" fmla="*/ 10 h 46"/>
                <a:gd name="T10" fmla="*/ 17 w 37"/>
                <a:gd name="T11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6">
                  <a:moveTo>
                    <a:pt x="17" y="10"/>
                  </a:moveTo>
                  <a:lnTo>
                    <a:pt x="37" y="0"/>
                  </a:lnTo>
                  <a:lnTo>
                    <a:pt x="14" y="5"/>
                  </a:lnTo>
                  <a:lnTo>
                    <a:pt x="0" y="46"/>
                  </a:lnTo>
                  <a:lnTo>
                    <a:pt x="17" y="1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F4F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124"/>
            <p:cNvSpPr>
              <a:spLocks/>
            </p:cNvSpPr>
            <p:nvPr/>
          </p:nvSpPr>
          <p:spPr bwMode="auto">
            <a:xfrm>
              <a:off x="5395913" y="3622676"/>
              <a:ext cx="33338" cy="69850"/>
            </a:xfrm>
            <a:custGeom>
              <a:avLst/>
              <a:gdLst>
                <a:gd name="T0" fmla="*/ 21 w 21"/>
                <a:gd name="T1" fmla="*/ 0 h 44"/>
                <a:gd name="T2" fmla="*/ 10 w 21"/>
                <a:gd name="T3" fmla="*/ 36 h 44"/>
                <a:gd name="T4" fmla="*/ 0 w 21"/>
                <a:gd name="T5" fmla="*/ 44 h 44"/>
                <a:gd name="T6" fmla="*/ 13 w 21"/>
                <a:gd name="T7" fmla="*/ 40 h 44"/>
                <a:gd name="T8" fmla="*/ 21 w 21"/>
                <a:gd name="T9" fmla="*/ 0 h 44"/>
                <a:gd name="T10" fmla="*/ 21 w 21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4">
                  <a:moveTo>
                    <a:pt x="21" y="0"/>
                  </a:moveTo>
                  <a:lnTo>
                    <a:pt x="10" y="36"/>
                  </a:lnTo>
                  <a:lnTo>
                    <a:pt x="0" y="44"/>
                  </a:lnTo>
                  <a:lnTo>
                    <a:pt x="13" y="4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B5B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125"/>
            <p:cNvSpPr>
              <a:spLocks/>
            </p:cNvSpPr>
            <p:nvPr/>
          </p:nvSpPr>
          <p:spPr bwMode="auto">
            <a:xfrm>
              <a:off x="5303838" y="3700463"/>
              <a:ext cx="38100" cy="7937"/>
            </a:xfrm>
            <a:custGeom>
              <a:avLst/>
              <a:gdLst>
                <a:gd name="T0" fmla="*/ 1 w 26"/>
                <a:gd name="T1" fmla="*/ 0 h 5"/>
                <a:gd name="T2" fmla="*/ 0 w 26"/>
                <a:gd name="T3" fmla="*/ 5 h 5"/>
                <a:gd name="T4" fmla="*/ 26 w 26"/>
                <a:gd name="T5" fmla="*/ 0 h 5"/>
                <a:gd name="T6" fmla="*/ 1 w 2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5" y="2"/>
                    <a:pt x="14" y="0"/>
                    <a:pt x="26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126"/>
            <p:cNvSpPr>
              <a:spLocks/>
            </p:cNvSpPr>
            <p:nvPr/>
          </p:nvSpPr>
          <p:spPr bwMode="auto">
            <a:xfrm>
              <a:off x="5302251" y="3751263"/>
              <a:ext cx="158750" cy="46037"/>
            </a:xfrm>
            <a:custGeom>
              <a:avLst/>
              <a:gdLst>
                <a:gd name="T0" fmla="*/ 1 w 106"/>
                <a:gd name="T1" fmla="*/ 0 h 30"/>
                <a:gd name="T2" fmla="*/ 1 w 106"/>
                <a:gd name="T3" fmla="*/ 17 h 30"/>
                <a:gd name="T4" fmla="*/ 99 w 106"/>
                <a:gd name="T5" fmla="*/ 24 h 30"/>
                <a:gd name="T6" fmla="*/ 106 w 106"/>
                <a:gd name="T7" fmla="*/ 25 h 30"/>
                <a:gd name="T8" fmla="*/ 105 w 106"/>
                <a:gd name="T9" fmla="*/ 0 h 30"/>
                <a:gd name="T10" fmla="*/ 1 w 106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30">
                  <a:moveTo>
                    <a:pt x="1" y="0"/>
                  </a:moveTo>
                  <a:cubicBezTo>
                    <a:pt x="0" y="6"/>
                    <a:pt x="0" y="12"/>
                    <a:pt x="1" y="17"/>
                  </a:cubicBezTo>
                  <a:cubicBezTo>
                    <a:pt x="33" y="28"/>
                    <a:pt x="66" y="30"/>
                    <a:pt x="99" y="2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127"/>
            <p:cNvSpPr>
              <a:spLocks/>
            </p:cNvSpPr>
            <p:nvPr/>
          </p:nvSpPr>
          <p:spPr bwMode="auto">
            <a:xfrm>
              <a:off x="5489576" y="3622676"/>
              <a:ext cx="57150" cy="58737"/>
            </a:xfrm>
            <a:custGeom>
              <a:avLst/>
              <a:gdLst>
                <a:gd name="T0" fmla="*/ 19 w 36"/>
                <a:gd name="T1" fmla="*/ 12 h 37"/>
                <a:gd name="T2" fmla="*/ 15 w 36"/>
                <a:gd name="T3" fmla="*/ 25 h 37"/>
                <a:gd name="T4" fmla="*/ 0 w 36"/>
                <a:gd name="T5" fmla="*/ 37 h 37"/>
                <a:gd name="T6" fmla="*/ 23 w 36"/>
                <a:gd name="T7" fmla="*/ 37 h 37"/>
                <a:gd name="T8" fmla="*/ 23 w 36"/>
                <a:gd name="T9" fmla="*/ 22 h 37"/>
                <a:gd name="T10" fmla="*/ 36 w 36"/>
                <a:gd name="T11" fmla="*/ 9 h 37"/>
                <a:gd name="T12" fmla="*/ 33 w 36"/>
                <a:gd name="T13" fmla="*/ 0 h 37"/>
                <a:gd name="T14" fmla="*/ 19 w 36"/>
                <a:gd name="T15" fmla="*/ 12 h 37"/>
                <a:gd name="T16" fmla="*/ 19 w 36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7">
                  <a:moveTo>
                    <a:pt x="19" y="12"/>
                  </a:moveTo>
                  <a:lnTo>
                    <a:pt x="15" y="25"/>
                  </a:lnTo>
                  <a:lnTo>
                    <a:pt x="0" y="37"/>
                  </a:lnTo>
                  <a:lnTo>
                    <a:pt x="23" y="37"/>
                  </a:lnTo>
                  <a:lnTo>
                    <a:pt x="23" y="22"/>
                  </a:lnTo>
                  <a:lnTo>
                    <a:pt x="36" y="9"/>
                  </a:lnTo>
                  <a:lnTo>
                    <a:pt x="33" y="0"/>
                  </a:lnTo>
                  <a:lnTo>
                    <a:pt x="19" y="12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128"/>
            <p:cNvSpPr>
              <a:spLocks/>
            </p:cNvSpPr>
            <p:nvPr/>
          </p:nvSpPr>
          <p:spPr bwMode="auto">
            <a:xfrm>
              <a:off x="5376863" y="3546476"/>
              <a:ext cx="39688" cy="73025"/>
            </a:xfrm>
            <a:custGeom>
              <a:avLst/>
              <a:gdLst>
                <a:gd name="T0" fmla="*/ 15 w 26"/>
                <a:gd name="T1" fmla="*/ 48 h 48"/>
                <a:gd name="T2" fmla="*/ 26 w 26"/>
                <a:gd name="T3" fmla="*/ 46 h 48"/>
                <a:gd name="T4" fmla="*/ 5 w 26"/>
                <a:gd name="T5" fmla="*/ 1 h 48"/>
                <a:gd name="T6" fmla="*/ 0 w 26"/>
                <a:gd name="T7" fmla="*/ 0 h 48"/>
                <a:gd name="T8" fmla="*/ 13 w 26"/>
                <a:gd name="T9" fmla="*/ 34 h 48"/>
                <a:gd name="T10" fmla="*/ 15 w 26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48">
                  <a:moveTo>
                    <a:pt x="15" y="48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23" y="28"/>
                    <a:pt x="16" y="12"/>
                    <a:pt x="5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1"/>
                    <a:pt x="11" y="22"/>
                    <a:pt x="13" y="34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129"/>
            <p:cNvSpPr>
              <a:spLocks/>
            </p:cNvSpPr>
            <p:nvPr/>
          </p:nvSpPr>
          <p:spPr bwMode="auto">
            <a:xfrm>
              <a:off x="5426076" y="3646488"/>
              <a:ext cx="15875" cy="34925"/>
            </a:xfrm>
            <a:custGeom>
              <a:avLst/>
              <a:gdLst>
                <a:gd name="T0" fmla="*/ 0 w 10"/>
                <a:gd name="T1" fmla="*/ 2 h 22"/>
                <a:gd name="T2" fmla="*/ 1 w 10"/>
                <a:gd name="T3" fmla="*/ 22 h 22"/>
                <a:gd name="T4" fmla="*/ 10 w 10"/>
                <a:gd name="T5" fmla="*/ 22 h 22"/>
                <a:gd name="T6" fmla="*/ 6 w 10"/>
                <a:gd name="T7" fmla="*/ 0 h 22"/>
                <a:gd name="T8" fmla="*/ 1 w 10"/>
                <a:gd name="T9" fmla="*/ 1 h 22"/>
                <a:gd name="T10" fmla="*/ 0 w 10"/>
                <a:gd name="T11" fmla="*/ 2 h 22"/>
                <a:gd name="T12" fmla="*/ 0 w 1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"/>
                  </a:moveTo>
                  <a:lnTo>
                    <a:pt x="1" y="22"/>
                  </a:lnTo>
                  <a:lnTo>
                    <a:pt x="10" y="22"/>
                  </a:lnTo>
                  <a:lnTo>
                    <a:pt x="6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130"/>
            <p:cNvSpPr>
              <a:spLocks/>
            </p:cNvSpPr>
            <p:nvPr/>
          </p:nvSpPr>
          <p:spPr bwMode="auto">
            <a:xfrm>
              <a:off x="5421313" y="3649663"/>
              <a:ext cx="6350" cy="31750"/>
            </a:xfrm>
            <a:custGeom>
              <a:avLst/>
              <a:gdLst>
                <a:gd name="T0" fmla="*/ 4 w 4"/>
                <a:gd name="T1" fmla="*/ 20 h 20"/>
                <a:gd name="T2" fmla="*/ 3 w 4"/>
                <a:gd name="T3" fmla="*/ 0 h 20"/>
                <a:gd name="T4" fmla="*/ 0 w 4"/>
                <a:gd name="T5" fmla="*/ 20 h 20"/>
                <a:gd name="T6" fmla="*/ 4 w 4"/>
                <a:gd name="T7" fmla="*/ 20 h 20"/>
                <a:gd name="T8" fmla="*/ 4 w 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lnTo>
                    <a:pt x="3" y="0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131"/>
            <p:cNvSpPr>
              <a:spLocks/>
            </p:cNvSpPr>
            <p:nvPr/>
          </p:nvSpPr>
          <p:spPr bwMode="auto">
            <a:xfrm>
              <a:off x="5427663" y="3624263"/>
              <a:ext cx="7938" cy="23812"/>
            </a:xfrm>
            <a:custGeom>
              <a:avLst/>
              <a:gdLst>
                <a:gd name="T0" fmla="*/ 0 w 5"/>
                <a:gd name="T1" fmla="*/ 15 h 15"/>
                <a:gd name="T2" fmla="*/ 5 w 5"/>
                <a:gd name="T3" fmla="*/ 14 h 15"/>
                <a:gd name="T4" fmla="*/ 3 w 5"/>
                <a:gd name="T5" fmla="*/ 0 h 15"/>
                <a:gd name="T6" fmla="*/ 0 w 5"/>
                <a:gd name="T7" fmla="*/ 15 h 15"/>
                <a:gd name="T8" fmla="*/ 0 w 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15"/>
                  </a:moveTo>
                  <a:lnTo>
                    <a:pt x="5" y="14"/>
                  </a:lnTo>
                  <a:lnTo>
                    <a:pt x="3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132"/>
            <p:cNvSpPr>
              <a:spLocks/>
            </p:cNvSpPr>
            <p:nvPr/>
          </p:nvSpPr>
          <p:spPr bwMode="auto">
            <a:xfrm>
              <a:off x="5395913" y="3702051"/>
              <a:ext cx="31750" cy="7937"/>
            </a:xfrm>
            <a:custGeom>
              <a:avLst/>
              <a:gdLst>
                <a:gd name="T0" fmla="*/ 21 w 22"/>
                <a:gd name="T1" fmla="*/ 4 h 5"/>
                <a:gd name="T2" fmla="*/ 21 w 22"/>
                <a:gd name="T3" fmla="*/ 4 h 5"/>
                <a:gd name="T4" fmla="*/ 1 w 22"/>
                <a:gd name="T5" fmla="*/ 0 h 5"/>
                <a:gd name="T6" fmla="*/ 0 w 22"/>
                <a:gd name="T7" fmla="*/ 1 h 5"/>
                <a:gd name="T8" fmla="*/ 21 w 22"/>
                <a:gd name="T9" fmla="*/ 5 h 5"/>
                <a:gd name="T10" fmla="*/ 21 w 22"/>
                <a:gd name="T11" fmla="*/ 5 h 5"/>
                <a:gd name="T12" fmla="*/ 21 w 2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1" y="4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133"/>
            <p:cNvSpPr>
              <a:spLocks/>
            </p:cNvSpPr>
            <p:nvPr/>
          </p:nvSpPr>
          <p:spPr bwMode="auto">
            <a:xfrm>
              <a:off x="5395913" y="3706813"/>
              <a:ext cx="36513" cy="9525"/>
            </a:xfrm>
            <a:custGeom>
              <a:avLst/>
              <a:gdLst>
                <a:gd name="T0" fmla="*/ 22 w 25"/>
                <a:gd name="T1" fmla="*/ 6 h 7"/>
                <a:gd name="T2" fmla="*/ 25 w 25"/>
                <a:gd name="T3" fmla="*/ 6 h 7"/>
                <a:gd name="T4" fmla="*/ 2 w 25"/>
                <a:gd name="T5" fmla="*/ 0 h 7"/>
                <a:gd name="T6" fmla="*/ 0 w 25"/>
                <a:gd name="T7" fmla="*/ 1 h 7"/>
                <a:gd name="T8" fmla="*/ 22 w 25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2" y="6"/>
                  </a:moveTo>
                  <a:cubicBezTo>
                    <a:pt x="24" y="7"/>
                    <a:pt x="25" y="7"/>
                    <a:pt x="25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6"/>
                    <a:pt x="22" y="6"/>
                    <a:pt x="22" y="6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134"/>
            <p:cNvSpPr>
              <a:spLocks/>
            </p:cNvSpPr>
            <p:nvPr/>
          </p:nvSpPr>
          <p:spPr bwMode="auto">
            <a:xfrm>
              <a:off x="5395913" y="3697288"/>
              <a:ext cx="22225" cy="7937"/>
            </a:xfrm>
            <a:custGeom>
              <a:avLst/>
              <a:gdLst>
                <a:gd name="T0" fmla="*/ 15 w 15"/>
                <a:gd name="T1" fmla="*/ 5 h 5"/>
                <a:gd name="T2" fmla="*/ 14 w 15"/>
                <a:gd name="T3" fmla="*/ 2 h 5"/>
                <a:gd name="T4" fmla="*/ 1 w 15"/>
                <a:gd name="T5" fmla="*/ 0 h 5"/>
                <a:gd name="T6" fmla="*/ 1 w 15"/>
                <a:gd name="T7" fmla="*/ 0 h 5"/>
                <a:gd name="T8" fmla="*/ 1 w 15"/>
                <a:gd name="T9" fmla="*/ 0 h 5"/>
                <a:gd name="T10" fmla="*/ 3 w 15"/>
                <a:gd name="T11" fmla="*/ 0 h 5"/>
                <a:gd name="T12" fmla="*/ 12 w 15"/>
                <a:gd name="T13" fmla="*/ 3 h 5"/>
                <a:gd name="T14" fmla="*/ 2 w 15"/>
                <a:gd name="T15" fmla="*/ 1 h 5"/>
                <a:gd name="T16" fmla="*/ 0 w 15"/>
                <a:gd name="T17" fmla="*/ 1 h 5"/>
                <a:gd name="T18" fmla="*/ 15 w 1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">
                  <a:moveTo>
                    <a:pt x="15" y="5"/>
                  </a:moveTo>
                  <a:cubicBezTo>
                    <a:pt x="15" y="4"/>
                    <a:pt x="15" y="3"/>
                    <a:pt x="1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1"/>
                    <a:pt x="9" y="2"/>
                    <a:pt x="1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5" y="5"/>
                    <a:pt x="15" y="5"/>
                    <a:pt x="15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135"/>
            <p:cNvSpPr>
              <a:spLocks/>
            </p:cNvSpPr>
            <p:nvPr/>
          </p:nvSpPr>
          <p:spPr bwMode="auto">
            <a:xfrm>
              <a:off x="5484813" y="3751263"/>
              <a:ext cx="57150" cy="55562"/>
            </a:xfrm>
            <a:custGeom>
              <a:avLst/>
              <a:gdLst>
                <a:gd name="T0" fmla="*/ 33 w 37"/>
                <a:gd name="T1" fmla="*/ 19 h 37"/>
                <a:gd name="T2" fmla="*/ 37 w 37"/>
                <a:gd name="T3" fmla="*/ 0 h 37"/>
                <a:gd name="T4" fmla="*/ 0 w 37"/>
                <a:gd name="T5" fmla="*/ 0 h 37"/>
                <a:gd name="T6" fmla="*/ 1 w 37"/>
                <a:gd name="T7" fmla="*/ 37 h 37"/>
                <a:gd name="T8" fmla="*/ 22 w 37"/>
                <a:gd name="T9" fmla="*/ 30 h 37"/>
                <a:gd name="T10" fmla="*/ 24 w 37"/>
                <a:gd name="T11" fmla="*/ 28 h 37"/>
                <a:gd name="T12" fmla="*/ 31 w 37"/>
                <a:gd name="T13" fmla="*/ 23 h 37"/>
                <a:gd name="T14" fmla="*/ 33 w 37"/>
                <a:gd name="T1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3" y="19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6" y="33"/>
                    <a:pt x="13" y="30"/>
                    <a:pt x="22" y="30"/>
                  </a:cubicBezTo>
                  <a:cubicBezTo>
                    <a:pt x="23" y="29"/>
                    <a:pt x="23" y="28"/>
                    <a:pt x="24" y="2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3" y="19"/>
                    <a:pt x="33" y="19"/>
                    <a:pt x="33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136"/>
            <p:cNvSpPr>
              <a:spLocks/>
            </p:cNvSpPr>
            <p:nvPr/>
          </p:nvSpPr>
          <p:spPr bwMode="auto">
            <a:xfrm>
              <a:off x="5459413" y="3751263"/>
              <a:ext cx="26988" cy="107950"/>
            </a:xfrm>
            <a:custGeom>
              <a:avLst/>
              <a:gdLst>
                <a:gd name="T0" fmla="*/ 17 w 18"/>
                <a:gd name="T1" fmla="*/ 0 h 71"/>
                <a:gd name="T2" fmla="*/ 0 w 18"/>
                <a:gd name="T3" fmla="*/ 0 h 71"/>
                <a:gd name="T4" fmla="*/ 1 w 18"/>
                <a:gd name="T5" fmla="*/ 25 h 71"/>
                <a:gd name="T6" fmla="*/ 2 w 18"/>
                <a:gd name="T7" fmla="*/ 71 h 71"/>
                <a:gd name="T8" fmla="*/ 9 w 18"/>
                <a:gd name="T9" fmla="*/ 58 h 71"/>
                <a:gd name="T10" fmla="*/ 18 w 18"/>
                <a:gd name="T11" fmla="*/ 37 h 71"/>
                <a:gd name="T12" fmla="*/ 17 w 18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1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0"/>
                    <a:pt x="13" y="43"/>
                    <a:pt x="18" y="37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137"/>
            <p:cNvSpPr>
              <a:spLocks noEditPoints="1"/>
            </p:cNvSpPr>
            <p:nvPr/>
          </p:nvSpPr>
          <p:spPr bwMode="auto">
            <a:xfrm>
              <a:off x="5002213" y="3473451"/>
              <a:ext cx="196850" cy="271462"/>
            </a:xfrm>
            <a:custGeom>
              <a:avLst/>
              <a:gdLst>
                <a:gd name="T0" fmla="*/ 83 w 131"/>
                <a:gd name="T1" fmla="*/ 48 h 181"/>
                <a:gd name="T2" fmla="*/ 83 w 131"/>
                <a:gd name="T3" fmla="*/ 48 h 181"/>
                <a:gd name="T4" fmla="*/ 100 w 131"/>
                <a:gd name="T5" fmla="*/ 33 h 181"/>
                <a:gd name="T6" fmla="*/ 119 w 131"/>
                <a:gd name="T7" fmla="*/ 15 h 181"/>
                <a:gd name="T8" fmla="*/ 128 w 131"/>
                <a:gd name="T9" fmla="*/ 23 h 181"/>
                <a:gd name="T10" fmla="*/ 122 w 131"/>
                <a:gd name="T11" fmla="*/ 8 h 181"/>
                <a:gd name="T12" fmla="*/ 70 w 131"/>
                <a:gd name="T13" fmla="*/ 11 h 181"/>
                <a:gd name="T14" fmla="*/ 59 w 131"/>
                <a:gd name="T15" fmla="*/ 61 h 181"/>
                <a:gd name="T16" fmla="*/ 28 w 131"/>
                <a:gd name="T17" fmla="*/ 103 h 181"/>
                <a:gd name="T18" fmla="*/ 30 w 131"/>
                <a:gd name="T19" fmla="*/ 181 h 181"/>
                <a:gd name="T20" fmla="*/ 48 w 131"/>
                <a:gd name="T21" fmla="*/ 108 h 181"/>
                <a:gd name="T22" fmla="*/ 63 w 131"/>
                <a:gd name="T23" fmla="*/ 88 h 181"/>
                <a:gd name="T24" fmla="*/ 81 w 131"/>
                <a:gd name="T25" fmla="*/ 54 h 181"/>
                <a:gd name="T26" fmla="*/ 80 w 131"/>
                <a:gd name="T27" fmla="*/ 49 h 181"/>
                <a:gd name="T28" fmla="*/ 83 w 131"/>
                <a:gd name="T29" fmla="*/ 48 h 181"/>
                <a:gd name="T30" fmla="*/ 62 w 131"/>
                <a:gd name="T31" fmla="*/ 33 h 181"/>
                <a:gd name="T32" fmla="*/ 62 w 131"/>
                <a:gd name="T33" fmla="*/ 33 h 181"/>
                <a:gd name="T34" fmla="*/ 62 w 131"/>
                <a:gd name="T35" fmla="*/ 35 h 181"/>
                <a:gd name="T36" fmla="*/ 66 w 131"/>
                <a:gd name="T37" fmla="*/ 61 h 181"/>
                <a:gd name="T38" fmla="*/ 47 w 131"/>
                <a:gd name="T39" fmla="*/ 96 h 181"/>
                <a:gd name="T40" fmla="*/ 28 w 131"/>
                <a:gd name="T41" fmla="*/ 112 h 181"/>
                <a:gd name="T42" fmla="*/ 28 w 131"/>
                <a:gd name="T43" fmla="*/ 176 h 181"/>
                <a:gd name="T44" fmla="*/ 10 w 131"/>
                <a:gd name="T45" fmla="*/ 140 h 181"/>
                <a:gd name="T46" fmla="*/ 30 w 131"/>
                <a:gd name="T47" fmla="*/ 106 h 181"/>
                <a:gd name="T48" fmla="*/ 61 w 131"/>
                <a:gd name="T49" fmla="*/ 62 h 181"/>
                <a:gd name="T50" fmla="*/ 61 w 131"/>
                <a:gd name="T51" fmla="*/ 61 h 181"/>
                <a:gd name="T52" fmla="*/ 71 w 131"/>
                <a:gd name="T53" fmla="*/ 13 h 181"/>
                <a:gd name="T54" fmla="*/ 109 w 131"/>
                <a:gd name="T55" fmla="*/ 7 h 181"/>
                <a:gd name="T56" fmla="*/ 62 w 131"/>
                <a:gd name="T57" fmla="*/ 3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181">
                  <a:moveTo>
                    <a:pt x="83" y="48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90" y="46"/>
                    <a:pt x="95" y="41"/>
                    <a:pt x="100" y="33"/>
                  </a:cubicBezTo>
                  <a:cubicBezTo>
                    <a:pt x="105" y="25"/>
                    <a:pt x="111" y="19"/>
                    <a:pt x="119" y="15"/>
                  </a:cubicBezTo>
                  <a:cubicBezTo>
                    <a:pt x="123" y="17"/>
                    <a:pt x="126" y="19"/>
                    <a:pt x="128" y="23"/>
                  </a:cubicBezTo>
                  <a:cubicBezTo>
                    <a:pt x="131" y="18"/>
                    <a:pt x="129" y="13"/>
                    <a:pt x="122" y="8"/>
                  </a:cubicBezTo>
                  <a:cubicBezTo>
                    <a:pt x="103" y="0"/>
                    <a:pt x="86" y="1"/>
                    <a:pt x="70" y="11"/>
                  </a:cubicBezTo>
                  <a:cubicBezTo>
                    <a:pt x="58" y="18"/>
                    <a:pt x="54" y="35"/>
                    <a:pt x="59" y="61"/>
                  </a:cubicBezTo>
                  <a:cubicBezTo>
                    <a:pt x="54" y="82"/>
                    <a:pt x="43" y="96"/>
                    <a:pt x="28" y="103"/>
                  </a:cubicBezTo>
                  <a:cubicBezTo>
                    <a:pt x="0" y="126"/>
                    <a:pt x="1" y="152"/>
                    <a:pt x="30" y="181"/>
                  </a:cubicBezTo>
                  <a:cubicBezTo>
                    <a:pt x="34" y="156"/>
                    <a:pt x="40" y="132"/>
                    <a:pt x="48" y="108"/>
                  </a:cubicBezTo>
                  <a:cubicBezTo>
                    <a:pt x="51" y="98"/>
                    <a:pt x="56" y="91"/>
                    <a:pt x="63" y="88"/>
                  </a:cubicBezTo>
                  <a:cubicBezTo>
                    <a:pt x="72" y="79"/>
                    <a:pt x="78" y="68"/>
                    <a:pt x="81" y="54"/>
                  </a:cubicBezTo>
                  <a:cubicBezTo>
                    <a:pt x="80" y="53"/>
                    <a:pt x="80" y="51"/>
                    <a:pt x="80" y="49"/>
                  </a:cubicBezTo>
                  <a:cubicBezTo>
                    <a:pt x="81" y="48"/>
                    <a:pt x="82" y="48"/>
                    <a:pt x="83" y="48"/>
                  </a:cubicBezTo>
                  <a:close/>
                  <a:moveTo>
                    <a:pt x="62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4"/>
                    <a:pt x="62" y="34"/>
                    <a:pt x="62" y="35"/>
                  </a:cubicBezTo>
                  <a:cubicBezTo>
                    <a:pt x="61" y="44"/>
                    <a:pt x="63" y="53"/>
                    <a:pt x="66" y="61"/>
                  </a:cubicBezTo>
                  <a:cubicBezTo>
                    <a:pt x="62" y="74"/>
                    <a:pt x="55" y="86"/>
                    <a:pt x="47" y="96"/>
                  </a:cubicBezTo>
                  <a:cubicBezTo>
                    <a:pt x="42" y="102"/>
                    <a:pt x="35" y="108"/>
                    <a:pt x="28" y="112"/>
                  </a:cubicBezTo>
                  <a:cubicBezTo>
                    <a:pt x="11" y="125"/>
                    <a:pt x="11" y="147"/>
                    <a:pt x="28" y="176"/>
                  </a:cubicBezTo>
                  <a:cubicBezTo>
                    <a:pt x="16" y="163"/>
                    <a:pt x="10" y="151"/>
                    <a:pt x="10" y="140"/>
                  </a:cubicBezTo>
                  <a:cubicBezTo>
                    <a:pt x="10" y="128"/>
                    <a:pt x="17" y="116"/>
                    <a:pt x="30" y="106"/>
                  </a:cubicBezTo>
                  <a:cubicBezTo>
                    <a:pt x="45" y="98"/>
                    <a:pt x="56" y="83"/>
                    <a:pt x="61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57" y="36"/>
                    <a:pt x="60" y="20"/>
                    <a:pt x="71" y="13"/>
                  </a:cubicBezTo>
                  <a:cubicBezTo>
                    <a:pt x="83" y="6"/>
                    <a:pt x="96" y="4"/>
                    <a:pt x="109" y="7"/>
                  </a:cubicBezTo>
                  <a:cubicBezTo>
                    <a:pt x="80" y="8"/>
                    <a:pt x="65" y="17"/>
                    <a:pt x="62" y="3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138"/>
            <p:cNvSpPr>
              <a:spLocks/>
            </p:cNvSpPr>
            <p:nvPr/>
          </p:nvSpPr>
          <p:spPr bwMode="auto">
            <a:xfrm>
              <a:off x="5018088" y="3478213"/>
              <a:ext cx="149225" cy="260350"/>
            </a:xfrm>
            <a:custGeom>
              <a:avLst/>
              <a:gdLst>
                <a:gd name="T0" fmla="*/ 52 w 99"/>
                <a:gd name="T1" fmla="*/ 29 h 172"/>
                <a:gd name="T2" fmla="*/ 52 w 99"/>
                <a:gd name="T3" fmla="*/ 29 h 172"/>
                <a:gd name="T4" fmla="*/ 99 w 99"/>
                <a:gd name="T5" fmla="*/ 3 h 172"/>
                <a:gd name="T6" fmla="*/ 61 w 99"/>
                <a:gd name="T7" fmla="*/ 9 h 172"/>
                <a:gd name="T8" fmla="*/ 51 w 99"/>
                <a:gd name="T9" fmla="*/ 57 h 172"/>
                <a:gd name="T10" fmla="*/ 51 w 99"/>
                <a:gd name="T11" fmla="*/ 58 h 172"/>
                <a:gd name="T12" fmla="*/ 20 w 99"/>
                <a:gd name="T13" fmla="*/ 102 h 172"/>
                <a:gd name="T14" fmla="*/ 0 w 99"/>
                <a:gd name="T15" fmla="*/ 136 h 172"/>
                <a:gd name="T16" fmla="*/ 18 w 99"/>
                <a:gd name="T17" fmla="*/ 172 h 172"/>
                <a:gd name="T18" fmla="*/ 18 w 99"/>
                <a:gd name="T19" fmla="*/ 108 h 172"/>
                <a:gd name="T20" fmla="*/ 37 w 99"/>
                <a:gd name="T21" fmla="*/ 92 h 172"/>
                <a:gd name="T22" fmla="*/ 56 w 99"/>
                <a:gd name="T23" fmla="*/ 57 h 172"/>
                <a:gd name="T24" fmla="*/ 52 w 99"/>
                <a:gd name="T25" fmla="*/ 31 h 172"/>
                <a:gd name="T26" fmla="*/ 52 w 99"/>
                <a:gd name="T27" fmla="*/ 2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172">
                  <a:moveTo>
                    <a:pt x="52" y="29"/>
                  </a:moveTo>
                  <a:cubicBezTo>
                    <a:pt x="52" y="29"/>
                    <a:pt x="52" y="29"/>
                    <a:pt x="52" y="29"/>
                  </a:cubicBezTo>
                  <a:cubicBezTo>
                    <a:pt x="55" y="13"/>
                    <a:pt x="70" y="4"/>
                    <a:pt x="99" y="3"/>
                  </a:cubicBezTo>
                  <a:cubicBezTo>
                    <a:pt x="86" y="0"/>
                    <a:pt x="73" y="2"/>
                    <a:pt x="61" y="9"/>
                  </a:cubicBezTo>
                  <a:cubicBezTo>
                    <a:pt x="50" y="16"/>
                    <a:pt x="47" y="32"/>
                    <a:pt x="51" y="57"/>
                  </a:cubicBezTo>
                  <a:cubicBezTo>
                    <a:pt x="51" y="57"/>
                    <a:pt x="51" y="57"/>
                    <a:pt x="51" y="58"/>
                  </a:cubicBezTo>
                  <a:cubicBezTo>
                    <a:pt x="46" y="79"/>
                    <a:pt x="35" y="94"/>
                    <a:pt x="20" y="102"/>
                  </a:cubicBezTo>
                  <a:cubicBezTo>
                    <a:pt x="7" y="112"/>
                    <a:pt x="0" y="124"/>
                    <a:pt x="0" y="136"/>
                  </a:cubicBezTo>
                  <a:cubicBezTo>
                    <a:pt x="0" y="147"/>
                    <a:pt x="6" y="159"/>
                    <a:pt x="18" y="172"/>
                  </a:cubicBezTo>
                  <a:cubicBezTo>
                    <a:pt x="1" y="143"/>
                    <a:pt x="1" y="121"/>
                    <a:pt x="18" y="108"/>
                  </a:cubicBezTo>
                  <a:cubicBezTo>
                    <a:pt x="25" y="104"/>
                    <a:pt x="32" y="98"/>
                    <a:pt x="37" y="92"/>
                  </a:cubicBezTo>
                  <a:cubicBezTo>
                    <a:pt x="45" y="82"/>
                    <a:pt x="52" y="70"/>
                    <a:pt x="56" y="57"/>
                  </a:cubicBezTo>
                  <a:cubicBezTo>
                    <a:pt x="53" y="49"/>
                    <a:pt x="51" y="40"/>
                    <a:pt x="52" y="31"/>
                  </a:cubicBezTo>
                  <a:cubicBezTo>
                    <a:pt x="52" y="30"/>
                    <a:pt x="52" y="30"/>
                    <a:pt x="52" y="2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139"/>
            <p:cNvSpPr>
              <a:spLocks noEditPoints="1"/>
            </p:cNvSpPr>
            <p:nvPr/>
          </p:nvSpPr>
          <p:spPr bwMode="auto">
            <a:xfrm>
              <a:off x="5097463" y="3500438"/>
              <a:ext cx="103188" cy="104775"/>
            </a:xfrm>
            <a:custGeom>
              <a:avLst/>
              <a:gdLst>
                <a:gd name="T0" fmla="*/ 20 w 69"/>
                <a:gd name="T1" fmla="*/ 30 h 70"/>
                <a:gd name="T2" fmla="*/ 20 w 69"/>
                <a:gd name="T3" fmla="*/ 30 h 70"/>
                <a:gd name="T4" fmla="*/ 17 w 69"/>
                <a:gd name="T5" fmla="*/ 31 h 70"/>
                <a:gd name="T6" fmla="*/ 18 w 69"/>
                <a:gd name="T7" fmla="*/ 36 h 70"/>
                <a:gd name="T8" fmla="*/ 0 w 69"/>
                <a:gd name="T9" fmla="*/ 70 h 70"/>
                <a:gd name="T10" fmla="*/ 17 w 69"/>
                <a:gd name="T11" fmla="*/ 67 h 70"/>
                <a:gd name="T12" fmla="*/ 23 w 69"/>
                <a:gd name="T13" fmla="*/ 69 h 70"/>
                <a:gd name="T14" fmla="*/ 30 w 69"/>
                <a:gd name="T15" fmla="*/ 45 h 70"/>
                <a:gd name="T16" fmla="*/ 42 w 69"/>
                <a:gd name="T17" fmla="*/ 54 h 70"/>
                <a:gd name="T18" fmla="*/ 64 w 69"/>
                <a:gd name="T19" fmla="*/ 51 h 70"/>
                <a:gd name="T20" fmla="*/ 65 w 69"/>
                <a:gd name="T21" fmla="*/ 33 h 70"/>
                <a:gd name="T22" fmla="*/ 64 w 69"/>
                <a:gd name="T23" fmla="*/ 31 h 70"/>
                <a:gd name="T24" fmla="*/ 68 w 69"/>
                <a:gd name="T25" fmla="*/ 29 h 70"/>
                <a:gd name="T26" fmla="*/ 65 w 69"/>
                <a:gd name="T27" fmla="*/ 19 h 70"/>
                <a:gd name="T28" fmla="*/ 57 w 69"/>
                <a:gd name="T29" fmla="*/ 0 h 70"/>
                <a:gd name="T30" fmla="*/ 41 w 69"/>
                <a:gd name="T31" fmla="*/ 15 h 70"/>
                <a:gd name="T32" fmla="*/ 20 w 69"/>
                <a:gd name="T33" fmla="*/ 30 h 70"/>
                <a:gd name="T34" fmla="*/ 28 w 69"/>
                <a:gd name="T35" fmla="*/ 35 h 70"/>
                <a:gd name="T36" fmla="*/ 19 w 69"/>
                <a:gd name="T37" fmla="*/ 32 h 70"/>
                <a:gd name="T38" fmla="*/ 30 w 69"/>
                <a:gd name="T39" fmla="*/ 32 h 70"/>
                <a:gd name="T40" fmla="*/ 34 w 69"/>
                <a:gd name="T41" fmla="*/ 42 h 70"/>
                <a:gd name="T42" fmla="*/ 48 w 69"/>
                <a:gd name="T43" fmla="*/ 53 h 70"/>
                <a:gd name="T44" fmla="*/ 32 w 69"/>
                <a:gd name="T45" fmla="*/ 44 h 70"/>
                <a:gd name="T46" fmla="*/ 28 w 69"/>
                <a:gd name="T47" fmla="*/ 35 h 70"/>
                <a:gd name="T48" fmla="*/ 19 w 69"/>
                <a:gd name="T49" fmla="*/ 40 h 70"/>
                <a:gd name="T50" fmla="*/ 22 w 69"/>
                <a:gd name="T51" fmla="*/ 41 h 70"/>
                <a:gd name="T52" fmla="*/ 11 w 69"/>
                <a:gd name="T53" fmla="*/ 65 h 70"/>
                <a:gd name="T54" fmla="*/ 8 w 69"/>
                <a:gd name="T55" fmla="*/ 65 h 70"/>
                <a:gd name="T56" fmla="*/ 19 w 69"/>
                <a:gd name="T5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" h="70">
                  <a:moveTo>
                    <a:pt x="20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31"/>
                  </a:cubicBezTo>
                  <a:cubicBezTo>
                    <a:pt x="17" y="33"/>
                    <a:pt x="17" y="35"/>
                    <a:pt x="18" y="36"/>
                  </a:cubicBezTo>
                  <a:cubicBezTo>
                    <a:pt x="15" y="50"/>
                    <a:pt x="9" y="61"/>
                    <a:pt x="0" y="70"/>
                  </a:cubicBezTo>
                  <a:cubicBezTo>
                    <a:pt x="5" y="67"/>
                    <a:pt x="10" y="67"/>
                    <a:pt x="17" y="67"/>
                  </a:cubicBezTo>
                  <a:cubicBezTo>
                    <a:pt x="19" y="68"/>
                    <a:pt x="21" y="69"/>
                    <a:pt x="23" y="69"/>
                  </a:cubicBezTo>
                  <a:cubicBezTo>
                    <a:pt x="29" y="64"/>
                    <a:pt x="32" y="56"/>
                    <a:pt x="30" y="45"/>
                  </a:cubicBezTo>
                  <a:cubicBezTo>
                    <a:pt x="34" y="49"/>
                    <a:pt x="38" y="52"/>
                    <a:pt x="42" y="54"/>
                  </a:cubicBezTo>
                  <a:cubicBezTo>
                    <a:pt x="52" y="55"/>
                    <a:pt x="59" y="54"/>
                    <a:pt x="64" y="51"/>
                  </a:cubicBezTo>
                  <a:cubicBezTo>
                    <a:pt x="65" y="48"/>
                    <a:pt x="66" y="41"/>
                    <a:pt x="65" y="3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9" y="26"/>
                    <a:pt x="68" y="23"/>
                    <a:pt x="65" y="19"/>
                  </a:cubicBezTo>
                  <a:cubicBezTo>
                    <a:pt x="65" y="11"/>
                    <a:pt x="62" y="5"/>
                    <a:pt x="57" y="0"/>
                  </a:cubicBezTo>
                  <a:cubicBezTo>
                    <a:pt x="48" y="4"/>
                    <a:pt x="43" y="10"/>
                    <a:pt x="41" y="15"/>
                  </a:cubicBezTo>
                  <a:cubicBezTo>
                    <a:pt x="39" y="23"/>
                    <a:pt x="32" y="28"/>
                    <a:pt x="20" y="30"/>
                  </a:cubicBezTo>
                  <a:close/>
                  <a:moveTo>
                    <a:pt x="28" y="35"/>
                  </a:moveTo>
                  <a:cubicBezTo>
                    <a:pt x="21" y="37"/>
                    <a:pt x="18" y="36"/>
                    <a:pt x="19" y="32"/>
                  </a:cubicBezTo>
                  <a:cubicBezTo>
                    <a:pt x="20" y="33"/>
                    <a:pt x="24" y="33"/>
                    <a:pt x="30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28" y="35"/>
                    <a:pt x="28" y="35"/>
                    <a:pt x="28" y="35"/>
                  </a:cubicBezTo>
                  <a:close/>
                  <a:moveTo>
                    <a:pt x="19" y="40"/>
                  </a:moveTo>
                  <a:cubicBezTo>
                    <a:pt x="20" y="41"/>
                    <a:pt x="21" y="41"/>
                    <a:pt x="22" y="41"/>
                  </a:cubicBezTo>
                  <a:cubicBezTo>
                    <a:pt x="19" y="49"/>
                    <a:pt x="16" y="57"/>
                    <a:pt x="11" y="65"/>
                  </a:cubicBezTo>
                  <a:cubicBezTo>
                    <a:pt x="10" y="65"/>
                    <a:pt x="9" y="65"/>
                    <a:pt x="8" y="65"/>
                  </a:cubicBezTo>
                  <a:cubicBezTo>
                    <a:pt x="13" y="58"/>
                    <a:pt x="17" y="50"/>
                    <a:pt x="19" y="4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140"/>
            <p:cNvSpPr>
              <a:spLocks/>
            </p:cNvSpPr>
            <p:nvPr/>
          </p:nvSpPr>
          <p:spPr bwMode="auto">
            <a:xfrm>
              <a:off x="5124451" y="3548063"/>
              <a:ext cx="44450" cy="31750"/>
            </a:xfrm>
            <a:custGeom>
              <a:avLst/>
              <a:gdLst>
                <a:gd name="T0" fmla="*/ 1 w 30"/>
                <a:gd name="T1" fmla="*/ 0 h 21"/>
                <a:gd name="T2" fmla="*/ 10 w 30"/>
                <a:gd name="T3" fmla="*/ 3 h 21"/>
                <a:gd name="T4" fmla="*/ 14 w 30"/>
                <a:gd name="T5" fmla="*/ 12 h 21"/>
                <a:gd name="T6" fmla="*/ 30 w 30"/>
                <a:gd name="T7" fmla="*/ 21 h 21"/>
                <a:gd name="T8" fmla="*/ 16 w 30"/>
                <a:gd name="T9" fmla="*/ 10 h 21"/>
                <a:gd name="T10" fmla="*/ 12 w 30"/>
                <a:gd name="T11" fmla="*/ 0 h 21"/>
                <a:gd name="T12" fmla="*/ 1 w 30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1">
                  <a:moveTo>
                    <a:pt x="1" y="0"/>
                  </a:moveTo>
                  <a:cubicBezTo>
                    <a:pt x="0" y="4"/>
                    <a:pt x="3" y="5"/>
                    <a:pt x="10" y="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141"/>
            <p:cNvSpPr>
              <a:spLocks/>
            </p:cNvSpPr>
            <p:nvPr/>
          </p:nvSpPr>
          <p:spPr bwMode="auto">
            <a:xfrm>
              <a:off x="5110163" y="3560763"/>
              <a:ext cx="20638" cy="36512"/>
            </a:xfrm>
            <a:custGeom>
              <a:avLst/>
              <a:gdLst>
                <a:gd name="T0" fmla="*/ 14 w 14"/>
                <a:gd name="T1" fmla="*/ 1 h 25"/>
                <a:gd name="T2" fmla="*/ 11 w 14"/>
                <a:gd name="T3" fmla="*/ 0 h 25"/>
                <a:gd name="T4" fmla="*/ 0 w 14"/>
                <a:gd name="T5" fmla="*/ 25 h 25"/>
                <a:gd name="T6" fmla="*/ 3 w 14"/>
                <a:gd name="T7" fmla="*/ 25 h 25"/>
                <a:gd name="T8" fmla="*/ 14 w 1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5">
                  <a:moveTo>
                    <a:pt x="14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9" y="10"/>
                    <a:pt x="5" y="18"/>
                    <a:pt x="0" y="25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8" y="17"/>
                    <a:pt x="11" y="9"/>
                    <a:pt x="14" y="1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142"/>
            <p:cNvSpPr>
              <a:spLocks/>
            </p:cNvSpPr>
            <p:nvPr/>
          </p:nvSpPr>
          <p:spPr bwMode="auto">
            <a:xfrm>
              <a:off x="5127626" y="3495676"/>
              <a:ext cx="80963" cy="119062"/>
            </a:xfrm>
            <a:custGeom>
              <a:avLst/>
              <a:gdLst>
                <a:gd name="T0" fmla="*/ 37 w 54"/>
                <a:gd name="T1" fmla="*/ 3 h 79"/>
                <a:gd name="T2" fmla="*/ 45 w 54"/>
                <a:gd name="T3" fmla="*/ 22 h 79"/>
                <a:gd name="T4" fmla="*/ 48 w 54"/>
                <a:gd name="T5" fmla="*/ 32 h 79"/>
                <a:gd name="T6" fmla="*/ 44 w 54"/>
                <a:gd name="T7" fmla="*/ 34 h 79"/>
                <a:gd name="T8" fmla="*/ 45 w 54"/>
                <a:gd name="T9" fmla="*/ 36 h 79"/>
                <a:gd name="T10" fmla="*/ 44 w 54"/>
                <a:gd name="T11" fmla="*/ 54 h 79"/>
                <a:gd name="T12" fmla="*/ 22 w 54"/>
                <a:gd name="T13" fmla="*/ 57 h 79"/>
                <a:gd name="T14" fmla="*/ 10 w 54"/>
                <a:gd name="T15" fmla="*/ 48 h 79"/>
                <a:gd name="T16" fmla="*/ 3 w 54"/>
                <a:gd name="T17" fmla="*/ 72 h 79"/>
                <a:gd name="T18" fmla="*/ 17 w 54"/>
                <a:gd name="T19" fmla="*/ 79 h 79"/>
                <a:gd name="T20" fmla="*/ 29 w 54"/>
                <a:gd name="T21" fmla="*/ 59 h 79"/>
                <a:gd name="T22" fmla="*/ 42 w 54"/>
                <a:gd name="T23" fmla="*/ 59 h 79"/>
                <a:gd name="T24" fmla="*/ 47 w 54"/>
                <a:gd name="T25" fmla="*/ 47 h 79"/>
                <a:gd name="T26" fmla="*/ 48 w 54"/>
                <a:gd name="T27" fmla="*/ 36 h 79"/>
                <a:gd name="T28" fmla="*/ 51 w 54"/>
                <a:gd name="T29" fmla="*/ 28 h 79"/>
                <a:gd name="T30" fmla="*/ 47 w 54"/>
                <a:gd name="T31" fmla="*/ 20 h 79"/>
                <a:gd name="T32" fmla="*/ 45 w 54"/>
                <a:gd name="T33" fmla="*/ 8 h 79"/>
                <a:gd name="T34" fmla="*/ 36 w 54"/>
                <a:gd name="T35" fmla="*/ 0 h 79"/>
                <a:gd name="T36" fmla="*/ 17 w 54"/>
                <a:gd name="T37" fmla="*/ 18 h 79"/>
                <a:gd name="T38" fmla="*/ 0 w 54"/>
                <a:gd name="T39" fmla="*/ 33 h 79"/>
                <a:gd name="T40" fmla="*/ 21 w 54"/>
                <a:gd name="T41" fmla="*/ 18 h 79"/>
                <a:gd name="T42" fmla="*/ 37 w 54"/>
                <a:gd name="T43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79">
                  <a:moveTo>
                    <a:pt x="37" y="3"/>
                  </a:moveTo>
                  <a:cubicBezTo>
                    <a:pt x="42" y="8"/>
                    <a:pt x="45" y="14"/>
                    <a:pt x="45" y="22"/>
                  </a:cubicBezTo>
                  <a:cubicBezTo>
                    <a:pt x="48" y="26"/>
                    <a:pt x="49" y="29"/>
                    <a:pt x="48" y="32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6" y="44"/>
                    <a:pt x="45" y="51"/>
                    <a:pt x="44" y="54"/>
                  </a:cubicBezTo>
                  <a:cubicBezTo>
                    <a:pt x="39" y="57"/>
                    <a:pt x="32" y="58"/>
                    <a:pt x="22" y="57"/>
                  </a:cubicBezTo>
                  <a:cubicBezTo>
                    <a:pt x="18" y="55"/>
                    <a:pt x="14" y="52"/>
                    <a:pt x="10" y="48"/>
                  </a:cubicBezTo>
                  <a:cubicBezTo>
                    <a:pt x="12" y="59"/>
                    <a:pt x="9" y="67"/>
                    <a:pt x="3" y="72"/>
                  </a:cubicBezTo>
                  <a:cubicBezTo>
                    <a:pt x="9" y="74"/>
                    <a:pt x="13" y="77"/>
                    <a:pt x="17" y="7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3" y="60"/>
                    <a:pt x="38" y="60"/>
                    <a:pt x="42" y="59"/>
                  </a:cubicBezTo>
                  <a:cubicBezTo>
                    <a:pt x="48" y="59"/>
                    <a:pt x="50" y="55"/>
                    <a:pt x="47" y="4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5"/>
                    <a:pt x="54" y="32"/>
                    <a:pt x="51" y="28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15"/>
                    <a:pt x="47" y="11"/>
                    <a:pt x="45" y="8"/>
                  </a:cubicBezTo>
                  <a:cubicBezTo>
                    <a:pt x="43" y="4"/>
                    <a:pt x="40" y="2"/>
                    <a:pt x="36" y="0"/>
                  </a:cubicBezTo>
                  <a:cubicBezTo>
                    <a:pt x="28" y="4"/>
                    <a:pt x="22" y="10"/>
                    <a:pt x="17" y="18"/>
                  </a:cubicBezTo>
                  <a:cubicBezTo>
                    <a:pt x="12" y="26"/>
                    <a:pt x="7" y="31"/>
                    <a:pt x="0" y="33"/>
                  </a:cubicBezTo>
                  <a:cubicBezTo>
                    <a:pt x="12" y="31"/>
                    <a:pt x="19" y="26"/>
                    <a:pt x="21" y="18"/>
                  </a:cubicBezTo>
                  <a:cubicBezTo>
                    <a:pt x="23" y="13"/>
                    <a:pt x="28" y="7"/>
                    <a:pt x="37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143"/>
            <p:cNvSpPr>
              <a:spLocks/>
            </p:cNvSpPr>
            <p:nvPr/>
          </p:nvSpPr>
          <p:spPr bwMode="auto">
            <a:xfrm>
              <a:off x="4957763" y="3690938"/>
              <a:ext cx="301625" cy="230187"/>
            </a:xfrm>
            <a:custGeom>
              <a:avLst/>
              <a:gdLst>
                <a:gd name="T0" fmla="*/ 4 w 201"/>
                <a:gd name="T1" fmla="*/ 0 h 153"/>
                <a:gd name="T2" fmla="*/ 0 w 201"/>
                <a:gd name="T3" fmla="*/ 5 h 153"/>
                <a:gd name="T4" fmla="*/ 27 w 201"/>
                <a:gd name="T5" fmla="*/ 19 h 153"/>
                <a:gd name="T6" fmla="*/ 66 w 201"/>
                <a:gd name="T7" fmla="*/ 135 h 153"/>
                <a:gd name="T8" fmla="*/ 101 w 201"/>
                <a:gd name="T9" fmla="*/ 153 h 153"/>
                <a:gd name="T10" fmla="*/ 109 w 201"/>
                <a:gd name="T11" fmla="*/ 153 h 153"/>
                <a:gd name="T12" fmla="*/ 112 w 201"/>
                <a:gd name="T13" fmla="*/ 152 h 153"/>
                <a:gd name="T14" fmla="*/ 117 w 201"/>
                <a:gd name="T15" fmla="*/ 151 h 153"/>
                <a:gd name="T16" fmla="*/ 201 w 201"/>
                <a:gd name="T17" fmla="*/ 132 h 153"/>
                <a:gd name="T18" fmla="*/ 201 w 201"/>
                <a:gd name="T19" fmla="*/ 123 h 153"/>
                <a:gd name="T20" fmla="*/ 200 w 201"/>
                <a:gd name="T21" fmla="*/ 123 h 153"/>
                <a:gd name="T22" fmla="*/ 148 w 201"/>
                <a:gd name="T23" fmla="*/ 136 h 153"/>
                <a:gd name="T24" fmla="*/ 96 w 201"/>
                <a:gd name="T25" fmla="*/ 143 h 153"/>
                <a:gd name="T26" fmla="*/ 72 w 201"/>
                <a:gd name="T27" fmla="*/ 123 h 153"/>
                <a:gd name="T28" fmla="*/ 68 w 201"/>
                <a:gd name="T29" fmla="*/ 115 h 153"/>
                <a:gd name="T30" fmla="*/ 62 w 201"/>
                <a:gd name="T31" fmla="*/ 92 h 153"/>
                <a:gd name="T32" fmla="*/ 62 w 201"/>
                <a:gd name="T33" fmla="*/ 90 h 153"/>
                <a:gd name="T34" fmla="*/ 56 w 201"/>
                <a:gd name="T35" fmla="*/ 61 h 153"/>
                <a:gd name="T36" fmla="*/ 33 w 201"/>
                <a:gd name="T37" fmla="*/ 14 h 153"/>
                <a:gd name="T38" fmla="*/ 4 w 201"/>
                <a:gd name="T3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1" h="153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44" y="48"/>
                    <a:pt x="57" y="87"/>
                    <a:pt x="66" y="135"/>
                  </a:cubicBezTo>
                  <a:cubicBezTo>
                    <a:pt x="71" y="147"/>
                    <a:pt x="82" y="153"/>
                    <a:pt x="101" y="153"/>
                  </a:cubicBezTo>
                  <a:cubicBezTo>
                    <a:pt x="104" y="153"/>
                    <a:pt x="106" y="153"/>
                    <a:pt x="109" y="153"/>
                  </a:cubicBezTo>
                  <a:cubicBezTo>
                    <a:pt x="110" y="153"/>
                    <a:pt x="111" y="153"/>
                    <a:pt x="112" y="152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23"/>
                    <a:pt x="201" y="123"/>
                    <a:pt x="201" y="123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148" y="136"/>
                    <a:pt x="148" y="136"/>
                    <a:pt x="148" y="136"/>
                  </a:cubicBezTo>
                  <a:cubicBezTo>
                    <a:pt x="132" y="140"/>
                    <a:pt x="114" y="142"/>
                    <a:pt x="96" y="143"/>
                  </a:cubicBezTo>
                  <a:cubicBezTo>
                    <a:pt x="86" y="142"/>
                    <a:pt x="78" y="136"/>
                    <a:pt x="72" y="123"/>
                  </a:cubicBezTo>
                  <a:cubicBezTo>
                    <a:pt x="70" y="121"/>
                    <a:pt x="69" y="118"/>
                    <a:pt x="68" y="115"/>
                  </a:cubicBezTo>
                  <a:cubicBezTo>
                    <a:pt x="66" y="108"/>
                    <a:pt x="64" y="101"/>
                    <a:pt x="62" y="92"/>
                  </a:cubicBezTo>
                  <a:cubicBezTo>
                    <a:pt x="62" y="91"/>
                    <a:pt x="62" y="90"/>
                    <a:pt x="62" y="90"/>
                  </a:cubicBezTo>
                  <a:cubicBezTo>
                    <a:pt x="60" y="80"/>
                    <a:pt x="58" y="70"/>
                    <a:pt x="56" y="61"/>
                  </a:cubicBezTo>
                  <a:cubicBezTo>
                    <a:pt x="50" y="43"/>
                    <a:pt x="43" y="27"/>
                    <a:pt x="33" y="14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144"/>
            <p:cNvSpPr>
              <a:spLocks noEditPoints="1"/>
            </p:cNvSpPr>
            <p:nvPr/>
          </p:nvSpPr>
          <p:spPr bwMode="auto">
            <a:xfrm>
              <a:off x="5041901" y="3600451"/>
              <a:ext cx="125413" cy="230187"/>
            </a:xfrm>
            <a:custGeom>
              <a:avLst/>
              <a:gdLst>
                <a:gd name="T0" fmla="*/ 4 w 83"/>
                <a:gd name="T1" fmla="*/ 96 h 153"/>
                <a:gd name="T2" fmla="*/ 0 w 83"/>
                <a:gd name="T3" fmla="*/ 121 h 153"/>
                <a:gd name="T4" fmla="*/ 6 w 83"/>
                <a:gd name="T5" fmla="*/ 150 h 153"/>
                <a:gd name="T6" fmla="*/ 6 w 83"/>
                <a:gd name="T7" fmla="*/ 152 h 153"/>
                <a:gd name="T8" fmla="*/ 8 w 83"/>
                <a:gd name="T9" fmla="*/ 153 h 153"/>
                <a:gd name="T10" fmla="*/ 68 w 83"/>
                <a:gd name="T11" fmla="*/ 126 h 153"/>
                <a:gd name="T12" fmla="*/ 83 w 83"/>
                <a:gd name="T13" fmla="*/ 71 h 153"/>
                <a:gd name="T14" fmla="*/ 48 w 83"/>
                <a:gd name="T15" fmla="*/ 46 h 153"/>
                <a:gd name="T16" fmla="*/ 74 w 83"/>
                <a:gd name="T17" fmla="*/ 9 h 153"/>
                <a:gd name="T18" fmla="*/ 60 w 83"/>
                <a:gd name="T19" fmla="*/ 2 h 153"/>
                <a:gd name="T20" fmla="*/ 54 w 83"/>
                <a:gd name="T21" fmla="*/ 0 h 153"/>
                <a:gd name="T22" fmla="*/ 37 w 83"/>
                <a:gd name="T23" fmla="*/ 3 h 153"/>
                <a:gd name="T24" fmla="*/ 22 w 83"/>
                <a:gd name="T25" fmla="*/ 23 h 153"/>
                <a:gd name="T26" fmla="*/ 4 w 83"/>
                <a:gd name="T27" fmla="*/ 96 h 153"/>
                <a:gd name="T28" fmla="*/ 8 w 83"/>
                <a:gd name="T29" fmla="*/ 97 h 153"/>
                <a:gd name="T30" fmla="*/ 5 w 83"/>
                <a:gd name="T31" fmla="*/ 121 h 153"/>
                <a:gd name="T32" fmla="*/ 9 w 83"/>
                <a:gd name="T33" fmla="*/ 149 h 153"/>
                <a:gd name="T34" fmla="*/ 9 w 83"/>
                <a:gd name="T35" fmla="*/ 150 h 153"/>
                <a:gd name="T36" fmla="*/ 8 w 83"/>
                <a:gd name="T37" fmla="*/ 149 h 153"/>
                <a:gd name="T38" fmla="*/ 2 w 83"/>
                <a:gd name="T39" fmla="*/ 121 h 153"/>
                <a:gd name="T40" fmla="*/ 6 w 83"/>
                <a:gd name="T41" fmla="*/ 97 h 153"/>
                <a:gd name="T42" fmla="*/ 24 w 83"/>
                <a:gd name="T43" fmla="*/ 24 h 153"/>
                <a:gd name="T44" fmla="*/ 24 w 83"/>
                <a:gd name="T45" fmla="*/ 24 h 153"/>
                <a:gd name="T46" fmla="*/ 38 w 83"/>
                <a:gd name="T47" fmla="*/ 5 h 153"/>
                <a:gd name="T48" fmla="*/ 53 w 83"/>
                <a:gd name="T49" fmla="*/ 3 h 153"/>
                <a:gd name="T50" fmla="*/ 67 w 83"/>
                <a:gd name="T51" fmla="*/ 8 h 153"/>
                <a:gd name="T52" fmla="*/ 53 w 83"/>
                <a:gd name="T53" fmla="*/ 5 h 153"/>
                <a:gd name="T54" fmla="*/ 39 w 83"/>
                <a:gd name="T55" fmla="*/ 7 h 153"/>
                <a:gd name="T56" fmla="*/ 39 w 83"/>
                <a:gd name="T57" fmla="*/ 7 h 153"/>
                <a:gd name="T58" fmla="*/ 26 w 83"/>
                <a:gd name="T59" fmla="*/ 25 h 153"/>
                <a:gd name="T60" fmla="*/ 26 w 83"/>
                <a:gd name="T61" fmla="*/ 25 h 153"/>
                <a:gd name="T62" fmla="*/ 8 w 83"/>
                <a:gd name="T63" fmla="*/ 9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153">
                  <a:moveTo>
                    <a:pt x="4" y="96"/>
                  </a:moveTo>
                  <a:cubicBezTo>
                    <a:pt x="2" y="105"/>
                    <a:pt x="1" y="113"/>
                    <a:pt x="0" y="121"/>
                  </a:cubicBezTo>
                  <a:cubicBezTo>
                    <a:pt x="2" y="130"/>
                    <a:pt x="4" y="140"/>
                    <a:pt x="6" y="150"/>
                  </a:cubicBezTo>
                  <a:cubicBezTo>
                    <a:pt x="6" y="150"/>
                    <a:pt x="6" y="151"/>
                    <a:pt x="6" y="152"/>
                  </a:cubicBezTo>
                  <a:cubicBezTo>
                    <a:pt x="7" y="152"/>
                    <a:pt x="7" y="152"/>
                    <a:pt x="8" y="153"/>
                  </a:cubicBezTo>
                  <a:cubicBezTo>
                    <a:pt x="37" y="152"/>
                    <a:pt x="57" y="144"/>
                    <a:pt x="68" y="126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70" y="66"/>
                    <a:pt x="58" y="58"/>
                    <a:pt x="48" y="46"/>
                  </a:cubicBezTo>
                  <a:cubicBezTo>
                    <a:pt x="48" y="19"/>
                    <a:pt x="56" y="6"/>
                    <a:pt x="74" y="9"/>
                  </a:cubicBezTo>
                  <a:cubicBezTo>
                    <a:pt x="70" y="7"/>
                    <a:pt x="66" y="4"/>
                    <a:pt x="60" y="2"/>
                  </a:cubicBezTo>
                  <a:cubicBezTo>
                    <a:pt x="58" y="2"/>
                    <a:pt x="56" y="1"/>
                    <a:pt x="54" y="0"/>
                  </a:cubicBezTo>
                  <a:cubicBezTo>
                    <a:pt x="47" y="0"/>
                    <a:pt x="42" y="0"/>
                    <a:pt x="37" y="3"/>
                  </a:cubicBezTo>
                  <a:cubicBezTo>
                    <a:pt x="30" y="6"/>
                    <a:pt x="25" y="13"/>
                    <a:pt x="22" y="23"/>
                  </a:cubicBezTo>
                  <a:cubicBezTo>
                    <a:pt x="14" y="47"/>
                    <a:pt x="8" y="71"/>
                    <a:pt x="4" y="96"/>
                  </a:cubicBezTo>
                  <a:close/>
                  <a:moveTo>
                    <a:pt x="8" y="97"/>
                  </a:moveTo>
                  <a:cubicBezTo>
                    <a:pt x="7" y="105"/>
                    <a:pt x="6" y="113"/>
                    <a:pt x="5" y="121"/>
                  </a:cubicBezTo>
                  <a:cubicBezTo>
                    <a:pt x="7" y="129"/>
                    <a:pt x="8" y="139"/>
                    <a:pt x="9" y="149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8" y="150"/>
                    <a:pt x="8" y="150"/>
                    <a:pt x="8" y="149"/>
                  </a:cubicBezTo>
                  <a:cubicBezTo>
                    <a:pt x="7" y="139"/>
                    <a:pt x="5" y="130"/>
                    <a:pt x="2" y="121"/>
                  </a:cubicBezTo>
                  <a:cubicBezTo>
                    <a:pt x="3" y="113"/>
                    <a:pt x="4" y="105"/>
                    <a:pt x="6" y="97"/>
                  </a:cubicBezTo>
                  <a:cubicBezTo>
                    <a:pt x="10" y="72"/>
                    <a:pt x="17" y="47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7" y="15"/>
                    <a:pt x="31" y="8"/>
                    <a:pt x="38" y="5"/>
                  </a:cubicBezTo>
                  <a:cubicBezTo>
                    <a:pt x="42" y="3"/>
                    <a:pt x="47" y="2"/>
                    <a:pt x="53" y="3"/>
                  </a:cubicBezTo>
                  <a:cubicBezTo>
                    <a:pt x="59" y="4"/>
                    <a:pt x="63" y="6"/>
                    <a:pt x="67" y="8"/>
                  </a:cubicBezTo>
                  <a:cubicBezTo>
                    <a:pt x="61" y="7"/>
                    <a:pt x="57" y="6"/>
                    <a:pt x="53" y="5"/>
                  </a:cubicBezTo>
                  <a:cubicBezTo>
                    <a:pt x="48" y="5"/>
                    <a:pt x="43" y="5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3" y="10"/>
                    <a:pt x="29" y="16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9" y="48"/>
                    <a:pt x="13" y="72"/>
                    <a:pt x="8" y="97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145"/>
            <p:cNvSpPr>
              <a:spLocks/>
            </p:cNvSpPr>
            <p:nvPr/>
          </p:nvSpPr>
          <p:spPr bwMode="auto">
            <a:xfrm>
              <a:off x="5045076" y="3603626"/>
              <a:ext cx="96838" cy="222250"/>
            </a:xfrm>
            <a:custGeom>
              <a:avLst/>
              <a:gdLst>
                <a:gd name="T0" fmla="*/ 3 w 65"/>
                <a:gd name="T1" fmla="*/ 119 h 147"/>
                <a:gd name="T2" fmla="*/ 6 w 65"/>
                <a:gd name="T3" fmla="*/ 95 h 147"/>
                <a:gd name="T4" fmla="*/ 24 w 65"/>
                <a:gd name="T5" fmla="*/ 23 h 147"/>
                <a:gd name="T6" fmla="*/ 24 w 65"/>
                <a:gd name="T7" fmla="*/ 23 h 147"/>
                <a:gd name="T8" fmla="*/ 37 w 65"/>
                <a:gd name="T9" fmla="*/ 5 h 147"/>
                <a:gd name="T10" fmla="*/ 37 w 65"/>
                <a:gd name="T11" fmla="*/ 5 h 147"/>
                <a:gd name="T12" fmla="*/ 51 w 65"/>
                <a:gd name="T13" fmla="*/ 3 h 147"/>
                <a:gd name="T14" fmla="*/ 65 w 65"/>
                <a:gd name="T15" fmla="*/ 6 h 147"/>
                <a:gd name="T16" fmla="*/ 51 w 65"/>
                <a:gd name="T17" fmla="*/ 1 h 147"/>
                <a:gd name="T18" fmla="*/ 36 w 65"/>
                <a:gd name="T19" fmla="*/ 3 h 147"/>
                <a:gd name="T20" fmla="*/ 22 w 65"/>
                <a:gd name="T21" fmla="*/ 22 h 147"/>
                <a:gd name="T22" fmla="*/ 22 w 65"/>
                <a:gd name="T23" fmla="*/ 22 h 147"/>
                <a:gd name="T24" fmla="*/ 4 w 65"/>
                <a:gd name="T25" fmla="*/ 95 h 147"/>
                <a:gd name="T26" fmla="*/ 0 w 65"/>
                <a:gd name="T27" fmla="*/ 119 h 147"/>
                <a:gd name="T28" fmla="*/ 6 w 65"/>
                <a:gd name="T29" fmla="*/ 147 h 147"/>
                <a:gd name="T30" fmla="*/ 7 w 65"/>
                <a:gd name="T31" fmla="*/ 147 h 147"/>
                <a:gd name="T32" fmla="*/ 3 w 65"/>
                <a:gd name="T33" fmla="*/ 1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47">
                  <a:moveTo>
                    <a:pt x="3" y="119"/>
                  </a:moveTo>
                  <a:cubicBezTo>
                    <a:pt x="4" y="111"/>
                    <a:pt x="5" y="103"/>
                    <a:pt x="6" y="95"/>
                  </a:cubicBezTo>
                  <a:cubicBezTo>
                    <a:pt x="11" y="70"/>
                    <a:pt x="17" y="46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7" y="14"/>
                    <a:pt x="31" y="8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1" y="3"/>
                    <a:pt x="46" y="3"/>
                    <a:pt x="51" y="3"/>
                  </a:cubicBezTo>
                  <a:cubicBezTo>
                    <a:pt x="55" y="4"/>
                    <a:pt x="59" y="5"/>
                    <a:pt x="65" y="6"/>
                  </a:cubicBezTo>
                  <a:cubicBezTo>
                    <a:pt x="61" y="4"/>
                    <a:pt x="57" y="2"/>
                    <a:pt x="51" y="1"/>
                  </a:cubicBezTo>
                  <a:cubicBezTo>
                    <a:pt x="45" y="0"/>
                    <a:pt x="40" y="1"/>
                    <a:pt x="36" y="3"/>
                  </a:cubicBezTo>
                  <a:cubicBezTo>
                    <a:pt x="29" y="6"/>
                    <a:pt x="25" y="1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5" y="45"/>
                    <a:pt x="8" y="70"/>
                    <a:pt x="4" y="95"/>
                  </a:cubicBezTo>
                  <a:cubicBezTo>
                    <a:pt x="2" y="103"/>
                    <a:pt x="1" y="111"/>
                    <a:pt x="0" y="119"/>
                  </a:cubicBezTo>
                  <a:cubicBezTo>
                    <a:pt x="3" y="128"/>
                    <a:pt x="5" y="137"/>
                    <a:pt x="6" y="147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6" y="137"/>
                    <a:pt x="5" y="127"/>
                    <a:pt x="3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146"/>
            <p:cNvSpPr>
              <a:spLocks/>
            </p:cNvSpPr>
            <p:nvPr/>
          </p:nvSpPr>
          <p:spPr bwMode="auto">
            <a:xfrm>
              <a:off x="4957763" y="3698876"/>
              <a:ext cx="152400" cy="225425"/>
            </a:xfrm>
            <a:custGeom>
              <a:avLst/>
              <a:gdLst>
                <a:gd name="T0" fmla="*/ 27 w 101"/>
                <a:gd name="T1" fmla="*/ 14 h 150"/>
                <a:gd name="T2" fmla="*/ 0 w 101"/>
                <a:gd name="T3" fmla="*/ 0 h 150"/>
                <a:gd name="T4" fmla="*/ 25 w 101"/>
                <a:gd name="T5" fmla="*/ 76 h 150"/>
                <a:gd name="T6" fmla="*/ 45 w 101"/>
                <a:gd name="T7" fmla="*/ 119 h 150"/>
                <a:gd name="T8" fmla="*/ 29 w 101"/>
                <a:gd name="T9" fmla="*/ 79 h 150"/>
                <a:gd name="T10" fmla="*/ 43 w 101"/>
                <a:gd name="T11" fmla="*/ 88 h 150"/>
                <a:gd name="T12" fmla="*/ 49 w 101"/>
                <a:gd name="T13" fmla="*/ 93 h 150"/>
                <a:gd name="T14" fmla="*/ 53 w 101"/>
                <a:gd name="T15" fmla="*/ 108 h 150"/>
                <a:gd name="T16" fmla="*/ 57 w 101"/>
                <a:gd name="T17" fmla="*/ 123 h 150"/>
                <a:gd name="T18" fmla="*/ 61 w 101"/>
                <a:gd name="T19" fmla="*/ 134 h 150"/>
                <a:gd name="T20" fmla="*/ 78 w 101"/>
                <a:gd name="T21" fmla="*/ 147 h 150"/>
                <a:gd name="T22" fmla="*/ 101 w 101"/>
                <a:gd name="T23" fmla="*/ 148 h 150"/>
                <a:gd name="T24" fmla="*/ 66 w 101"/>
                <a:gd name="T25" fmla="*/ 130 h 150"/>
                <a:gd name="T26" fmla="*/ 27 w 101"/>
                <a:gd name="T27" fmla="*/ 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50">
                  <a:moveTo>
                    <a:pt x="27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9" y="100"/>
                    <a:pt x="36" y="115"/>
                    <a:pt x="45" y="119"/>
                  </a:cubicBezTo>
                  <a:cubicBezTo>
                    <a:pt x="35" y="114"/>
                    <a:pt x="30" y="100"/>
                    <a:pt x="29" y="79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5" y="141"/>
                    <a:pt x="71" y="145"/>
                    <a:pt x="78" y="147"/>
                  </a:cubicBezTo>
                  <a:cubicBezTo>
                    <a:pt x="85" y="150"/>
                    <a:pt x="93" y="150"/>
                    <a:pt x="101" y="148"/>
                  </a:cubicBezTo>
                  <a:cubicBezTo>
                    <a:pt x="82" y="148"/>
                    <a:pt x="71" y="142"/>
                    <a:pt x="66" y="130"/>
                  </a:cubicBezTo>
                  <a:cubicBezTo>
                    <a:pt x="57" y="82"/>
                    <a:pt x="44" y="43"/>
                    <a:pt x="27" y="14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147"/>
            <p:cNvSpPr>
              <a:spLocks noEditPoints="1"/>
            </p:cNvSpPr>
            <p:nvPr/>
          </p:nvSpPr>
          <p:spPr bwMode="auto">
            <a:xfrm>
              <a:off x="5119688" y="3617913"/>
              <a:ext cx="100013" cy="88900"/>
            </a:xfrm>
            <a:custGeom>
              <a:avLst/>
              <a:gdLst>
                <a:gd name="T0" fmla="*/ 26 w 66"/>
                <a:gd name="T1" fmla="*/ 3 h 59"/>
                <a:gd name="T2" fmla="*/ 24 w 66"/>
                <a:gd name="T3" fmla="*/ 3 h 59"/>
                <a:gd name="T4" fmla="*/ 0 w 66"/>
                <a:gd name="T5" fmla="*/ 23 h 59"/>
                <a:gd name="T6" fmla="*/ 55 w 66"/>
                <a:gd name="T7" fmla="*/ 59 h 59"/>
                <a:gd name="T8" fmla="*/ 66 w 66"/>
                <a:gd name="T9" fmla="*/ 50 h 59"/>
                <a:gd name="T10" fmla="*/ 66 w 66"/>
                <a:gd name="T11" fmla="*/ 49 h 59"/>
                <a:gd name="T12" fmla="*/ 26 w 66"/>
                <a:gd name="T13" fmla="*/ 3 h 59"/>
                <a:gd name="T14" fmla="*/ 24 w 66"/>
                <a:gd name="T15" fmla="*/ 5 h 59"/>
                <a:gd name="T16" fmla="*/ 24 w 66"/>
                <a:gd name="T17" fmla="*/ 5 h 59"/>
                <a:gd name="T18" fmla="*/ 63 w 66"/>
                <a:gd name="T19" fmla="*/ 50 h 59"/>
                <a:gd name="T20" fmla="*/ 60 w 66"/>
                <a:gd name="T21" fmla="*/ 54 h 59"/>
                <a:gd name="T22" fmla="*/ 19 w 66"/>
                <a:gd name="T23" fmla="*/ 6 h 59"/>
                <a:gd name="T24" fmla="*/ 24 w 66"/>
                <a:gd name="T25" fmla="*/ 6 h 59"/>
                <a:gd name="T26" fmla="*/ 24 w 66"/>
                <a:gd name="T27" fmla="*/ 5 h 59"/>
                <a:gd name="T28" fmla="*/ 24 w 66"/>
                <a:gd name="T29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59">
                  <a:moveTo>
                    <a:pt x="26" y="3"/>
                  </a:moveTo>
                  <a:cubicBezTo>
                    <a:pt x="25" y="3"/>
                    <a:pt x="25" y="3"/>
                    <a:pt x="24" y="3"/>
                  </a:cubicBezTo>
                  <a:cubicBezTo>
                    <a:pt x="8" y="0"/>
                    <a:pt x="0" y="7"/>
                    <a:pt x="0" y="23"/>
                  </a:cubicBezTo>
                  <a:cubicBezTo>
                    <a:pt x="16" y="39"/>
                    <a:pt x="35" y="51"/>
                    <a:pt x="55" y="59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49" y="36"/>
                    <a:pt x="36" y="20"/>
                    <a:pt x="26" y="3"/>
                  </a:cubicBezTo>
                  <a:close/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33" y="22"/>
                    <a:pt x="46" y="37"/>
                    <a:pt x="63" y="50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43" y="38"/>
                    <a:pt x="29" y="22"/>
                    <a:pt x="19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148"/>
            <p:cNvSpPr>
              <a:spLocks/>
            </p:cNvSpPr>
            <p:nvPr/>
          </p:nvSpPr>
          <p:spPr bwMode="auto">
            <a:xfrm>
              <a:off x="5156201" y="36242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149"/>
            <p:cNvSpPr>
              <a:spLocks/>
            </p:cNvSpPr>
            <p:nvPr/>
          </p:nvSpPr>
          <p:spPr bwMode="auto">
            <a:xfrm>
              <a:off x="5148263" y="3624263"/>
              <a:ext cx="66675" cy="74612"/>
            </a:xfrm>
            <a:custGeom>
              <a:avLst/>
              <a:gdLst>
                <a:gd name="T0" fmla="*/ 5 w 44"/>
                <a:gd name="T1" fmla="*/ 1 h 49"/>
                <a:gd name="T2" fmla="*/ 0 w 44"/>
                <a:gd name="T3" fmla="*/ 1 h 49"/>
                <a:gd name="T4" fmla="*/ 41 w 44"/>
                <a:gd name="T5" fmla="*/ 49 h 49"/>
                <a:gd name="T6" fmla="*/ 44 w 44"/>
                <a:gd name="T7" fmla="*/ 45 h 49"/>
                <a:gd name="T8" fmla="*/ 5 w 44"/>
                <a:gd name="T9" fmla="*/ 0 h 49"/>
                <a:gd name="T10" fmla="*/ 5 w 44"/>
                <a:gd name="T11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9">
                  <a:moveTo>
                    <a:pt x="5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0" y="17"/>
                    <a:pt x="24" y="33"/>
                    <a:pt x="41" y="4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7" y="32"/>
                    <a:pt x="14" y="17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150"/>
            <p:cNvSpPr>
              <a:spLocks/>
            </p:cNvSpPr>
            <p:nvPr/>
          </p:nvSpPr>
          <p:spPr bwMode="auto">
            <a:xfrm>
              <a:off x="5156201" y="3624263"/>
              <a:ext cx="0" cy="1587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FC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151"/>
            <p:cNvSpPr>
              <a:spLocks/>
            </p:cNvSpPr>
            <p:nvPr/>
          </p:nvSpPr>
          <p:spPr bwMode="auto">
            <a:xfrm>
              <a:off x="5219701" y="3690938"/>
              <a:ext cx="0" cy="1587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0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152"/>
            <p:cNvSpPr>
              <a:spLocks/>
            </p:cNvSpPr>
            <p:nvPr/>
          </p:nvSpPr>
          <p:spPr bwMode="auto">
            <a:xfrm>
              <a:off x="5059363" y="3825876"/>
              <a:ext cx="207963" cy="73025"/>
            </a:xfrm>
            <a:custGeom>
              <a:avLst/>
              <a:gdLst>
                <a:gd name="T0" fmla="*/ 0 w 138"/>
                <a:gd name="T1" fmla="*/ 26 h 49"/>
                <a:gd name="T2" fmla="*/ 4 w 138"/>
                <a:gd name="T3" fmla="*/ 34 h 49"/>
                <a:gd name="T4" fmla="*/ 18 w 138"/>
                <a:gd name="T5" fmla="*/ 43 h 49"/>
                <a:gd name="T6" fmla="*/ 66 w 138"/>
                <a:gd name="T7" fmla="*/ 45 h 49"/>
                <a:gd name="T8" fmla="*/ 126 w 138"/>
                <a:gd name="T9" fmla="*/ 33 h 49"/>
                <a:gd name="T10" fmla="*/ 135 w 138"/>
                <a:gd name="T11" fmla="*/ 0 h 49"/>
                <a:gd name="T12" fmla="*/ 121 w 138"/>
                <a:gd name="T13" fmla="*/ 21 h 49"/>
                <a:gd name="T14" fmla="*/ 0 w 138"/>
                <a:gd name="T15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49">
                  <a:moveTo>
                    <a:pt x="0" y="26"/>
                  </a:moveTo>
                  <a:cubicBezTo>
                    <a:pt x="1" y="29"/>
                    <a:pt x="2" y="32"/>
                    <a:pt x="4" y="34"/>
                  </a:cubicBezTo>
                  <a:cubicBezTo>
                    <a:pt x="8" y="38"/>
                    <a:pt x="13" y="41"/>
                    <a:pt x="18" y="43"/>
                  </a:cubicBezTo>
                  <a:cubicBezTo>
                    <a:pt x="31" y="48"/>
                    <a:pt x="47" y="49"/>
                    <a:pt x="66" y="45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35" y="23"/>
                    <a:pt x="138" y="12"/>
                    <a:pt x="135" y="0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85" y="31"/>
                    <a:pt x="45" y="33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153"/>
            <p:cNvSpPr>
              <a:spLocks noEditPoints="1"/>
            </p:cNvSpPr>
            <p:nvPr/>
          </p:nvSpPr>
          <p:spPr bwMode="auto">
            <a:xfrm>
              <a:off x="5110163" y="3917951"/>
              <a:ext cx="25400" cy="146050"/>
            </a:xfrm>
            <a:custGeom>
              <a:avLst/>
              <a:gdLst>
                <a:gd name="T0" fmla="*/ 16 w 17"/>
                <a:gd name="T1" fmla="*/ 0 h 96"/>
                <a:gd name="T2" fmla="*/ 11 w 17"/>
                <a:gd name="T3" fmla="*/ 1 h 96"/>
                <a:gd name="T4" fmla="*/ 8 w 17"/>
                <a:gd name="T5" fmla="*/ 2 h 96"/>
                <a:gd name="T6" fmla="*/ 0 w 17"/>
                <a:gd name="T7" fmla="*/ 2 h 96"/>
                <a:gd name="T8" fmla="*/ 0 w 17"/>
                <a:gd name="T9" fmla="*/ 96 h 96"/>
                <a:gd name="T10" fmla="*/ 17 w 17"/>
                <a:gd name="T11" fmla="*/ 96 h 96"/>
                <a:gd name="T12" fmla="*/ 17 w 17"/>
                <a:gd name="T13" fmla="*/ 70 h 96"/>
                <a:gd name="T14" fmla="*/ 17 w 17"/>
                <a:gd name="T15" fmla="*/ 70 h 96"/>
                <a:gd name="T16" fmla="*/ 16 w 17"/>
                <a:gd name="T17" fmla="*/ 0 h 96"/>
                <a:gd name="T18" fmla="*/ 3 w 17"/>
                <a:gd name="T19" fmla="*/ 4 h 96"/>
                <a:gd name="T20" fmla="*/ 8 w 17"/>
                <a:gd name="T21" fmla="*/ 4 h 96"/>
                <a:gd name="T22" fmla="*/ 8 w 17"/>
                <a:gd name="T23" fmla="*/ 70 h 96"/>
                <a:gd name="T24" fmla="*/ 9 w 17"/>
                <a:gd name="T25" fmla="*/ 70 h 96"/>
                <a:gd name="T26" fmla="*/ 9 w 17"/>
                <a:gd name="T27" fmla="*/ 94 h 96"/>
                <a:gd name="T28" fmla="*/ 3 w 17"/>
                <a:gd name="T29" fmla="*/ 94 h 96"/>
                <a:gd name="T30" fmla="*/ 3 w 17"/>
                <a:gd name="T31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96">
                  <a:moveTo>
                    <a:pt x="16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5" y="2"/>
                    <a:pt x="3" y="2"/>
                    <a:pt x="0" y="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" y="4"/>
                  </a:moveTo>
                  <a:cubicBezTo>
                    <a:pt x="4" y="4"/>
                    <a:pt x="6" y="4"/>
                    <a:pt x="8" y="4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154"/>
            <p:cNvSpPr>
              <a:spLocks/>
            </p:cNvSpPr>
            <p:nvPr/>
          </p:nvSpPr>
          <p:spPr bwMode="auto">
            <a:xfrm>
              <a:off x="5113338" y="3924301"/>
              <a:ext cx="9525" cy="136525"/>
            </a:xfrm>
            <a:custGeom>
              <a:avLst/>
              <a:gdLst>
                <a:gd name="T0" fmla="*/ 5 w 6"/>
                <a:gd name="T1" fmla="*/ 0 h 90"/>
                <a:gd name="T2" fmla="*/ 0 w 6"/>
                <a:gd name="T3" fmla="*/ 0 h 90"/>
                <a:gd name="T4" fmla="*/ 0 w 6"/>
                <a:gd name="T5" fmla="*/ 90 h 90"/>
                <a:gd name="T6" fmla="*/ 6 w 6"/>
                <a:gd name="T7" fmla="*/ 90 h 90"/>
                <a:gd name="T8" fmla="*/ 6 w 6"/>
                <a:gd name="T9" fmla="*/ 66 h 90"/>
                <a:gd name="T10" fmla="*/ 5 w 6"/>
                <a:gd name="T11" fmla="*/ 66 h 90"/>
                <a:gd name="T12" fmla="*/ 5 w 6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0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155"/>
            <p:cNvSpPr>
              <a:spLocks/>
            </p:cNvSpPr>
            <p:nvPr/>
          </p:nvSpPr>
          <p:spPr bwMode="auto">
            <a:xfrm>
              <a:off x="5065713" y="3875088"/>
              <a:ext cx="192088" cy="31750"/>
            </a:xfrm>
            <a:custGeom>
              <a:avLst/>
              <a:gdLst>
                <a:gd name="T0" fmla="*/ 14 w 128"/>
                <a:gd name="T1" fmla="*/ 10 h 21"/>
                <a:gd name="T2" fmla="*/ 0 w 128"/>
                <a:gd name="T3" fmla="*/ 1 h 21"/>
                <a:gd name="T4" fmla="*/ 24 w 128"/>
                <a:gd name="T5" fmla="*/ 21 h 21"/>
                <a:gd name="T6" fmla="*/ 76 w 128"/>
                <a:gd name="T7" fmla="*/ 14 h 21"/>
                <a:gd name="T8" fmla="*/ 128 w 128"/>
                <a:gd name="T9" fmla="*/ 1 h 21"/>
                <a:gd name="T10" fmla="*/ 122 w 128"/>
                <a:gd name="T11" fmla="*/ 0 h 21"/>
                <a:gd name="T12" fmla="*/ 62 w 128"/>
                <a:gd name="T13" fmla="*/ 12 h 21"/>
                <a:gd name="T14" fmla="*/ 14 w 128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1">
                  <a:moveTo>
                    <a:pt x="14" y="10"/>
                  </a:moveTo>
                  <a:cubicBezTo>
                    <a:pt x="9" y="8"/>
                    <a:pt x="4" y="5"/>
                    <a:pt x="0" y="1"/>
                  </a:cubicBezTo>
                  <a:cubicBezTo>
                    <a:pt x="6" y="14"/>
                    <a:pt x="14" y="20"/>
                    <a:pt x="24" y="21"/>
                  </a:cubicBezTo>
                  <a:cubicBezTo>
                    <a:pt x="42" y="20"/>
                    <a:pt x="60" y="18"/>
                    <a:pt x="76" y="14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43" y="16"/>
                    <a:pt x="27" y="15"/>
                    <a:pt x="14" y="1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156"/>
            <p:cNvSpPr>
              <a:spLocks noEditPoints="1"/>
            </p:cNvSpPr>
            <p:nvPr/>
          </p:nvSpPr>
          <p:spPr bwMode="auto">
            <a:xfrm>
              <a:off x="5051426" y="3797301"/>
              <a:ext cx="211138" cy="77787"/>
            </a:xfrm>
            <a:custGeom>
              <a:avLst/>
              <a:gdLst>
                <a:gd name="T0" fmla="*/ 2 w 141"/>
                <a:gd name="T1" fmla="*/ 23 h 52"/>
                <a:gd name="T2" fmla="*/ 0 w 141"/>
                <a:gd name="T3" fmla="*/ 22 h 52"/>
                <a:gd name="T4" fmla="*/ 6 w 141"/>
                <a:gd name="T5" fmla="*/ 45 h 52"/>
                <a:gd name="T6" fmla="*/ 127 w 141"/>
                <a:gd name="T7" fmla="*/ 40 h 52"/>
                <a:gd name="T8" fmla="*/ 141 w 141"/>
                <a:gd name="T9" fmla="*/ 19 h 52"/>
                <a:gd name="T10" fmla="*/ 140 w 141"/>
                <a:gd name="T11" fmla="*/ 17 h 52"/>
                <a:gd name="T12" fmla="*/ 131 w 141"/>
                <a:gd name="T13" fmla="*/ 10 h 52"/>
                <a:gd name="T14" fmla="*/ 123 w 141"/>
                <a:gd name="T15" fmla="*/ 3 h 52"/>
                <a:gd name="T16" fmla="*/ 122 w 141"/>
                <a:gd name="T17" fmla="*/ 1 h 52"/>
                <a:gd name="T18" fmla="*/ 85 w 141"/>
                <a:gd name="T19" fmla="*/ 3 h 52"/>
                <a:gd name="T20" fmla="*/ 2 w 141"/>
                <a:gd name="T21" fmla="*/ 23 h 52"/>
                <a:gd name="T22" fmla="*/ 70 w 141"/>
                <a:gd name="T23" fmla="*/ 22 h 52"/>
                <a:gd name="T24" fmla="*/ 76 w 141"/>
                <a:gd name="T25" fmla="*/ 17 h 52"/>
                <a:gd name="T26" fmla="*/ 133 w 141"/>
                <a:gd name="T27" fmla="*/ 17 h 52"/>
                <a:gd name="T28" fmla="*/ 137 w 141"/>
                <a:gd name="T29" fmla="*/ 22 h 52"/>
                <a:gd name="T30" fmla="*/ 70 w 141"/>
                <a:gd name="T3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52">
                  <a:moveTo>
                    <a:pt x="2" y="23"/>
                  </a:moveTo>
                  <a:cubicBezTo>
                    <a:pt x="1" y="22"/>
                    <a:pt x="1" y="22"/>
                    <a:pt x="0" y="22"/>
                  </a:cubicBezTo>
                  <a:cubicBezTo>
                    <a:pt x="2" y="31"/>
                    <a:pt x="4" y="38"/>
                    <a:pt x="6" y="45"/>
                  </a:cubicBezTo>
                  <a:cubicBezTo>
                    <a:pt x="51" y="52"/>
                    <a:pt x="91" y="50"/>
                    <a:pt x="127" y="40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0" y="19"/>
                    <a:pt x="140" y="18"/>
                    <a:pt x="140" y="17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08" y="0"/>
                    <a:pt x="96" y="0"/>
                    <a:pt x="85" y="3"/>
                  </a:cubicBezTo>
                  <a:cubicBezTo>
                    <a:pt x="60" y="35"/>
                    <a:pt x="32" y="42"/>
                    <a:pt x="2" y="23"/>
                  </a:cubicBezTo>
                  <a:close/>
                  <a:moveTo>
                    <a:pt x="70" y="22"/>
                  </a:moveTo>
                  <a:cubicBezTo>
                    <a:pt x="76" y="17"/>
                    <a:pt x="76" y="17"/>
                    <a:pt x="76" y="17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70" y="22"/>
                    <a:pt x="70" y="22"/>
                    <a:pt x="70" y="2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157"/>
            <p:cNvSpPr>
              <a:spLocks/>
            </p:cNvSpPr>
            <p:nvPr/>
          </p:nvSpPr>
          <p:spPr bwMode="auto">
            <a:xfrm>
              <a:off x="5156201" y="3822701"/>
              <a:ext cx="100013" cy="6350"/>
            </a:xfrm>
            <a:custGeom>
              <a:avLst/>
              <a:gdLst>
                <a:gd name="T0" fmla="*/ 6 w 63"/>
                <a:gd name="T1" fmla="*/ 0 h 4"/>
                <a:gd name="T2" fmla="*/ 0 w 63"/>
                <a:gd name="T3" fmla="*/ 4 h 4"/>
                <a:gd name="T4" fmla="*/ 63 w 63"/>
                <a:gd name="T5" fmla="*/ 4 h 4"/>
                <a:gd name="T6" fmla="*/ 60 w 63"/>
                <a:gd name="T7" fmla="*/ 0 h 4"/>
                <a:gd name="T8" fmla="*/ 6 w 63"/>
                <a:gd name="T9" fmla="*/ 0 h 4"/>
                <a:gd name="T10" fmla="*/ 6 w 6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">
                  <a:moveTo>
                    <a:pt x="6" y="0"/>
                  </a:moveTo>
                  <a:lnTo>
                    <a:pt x="0" y="4"/>
                  </a:lnTo>
                  <a:lnTo>
                    <a:pt x="63" y="4"/>
                  </a:lnTo>
                  <a:lnTo>
                    <a:pt x="6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158"/>
            <p:cNvSpPr>
              <a:spLocks/>
            </p:cNvSpPr>
            <p:nvPr/>
          </p:nvSpPr>
          <p:spPr bwMode="auto">
            <a:xfrm>
              <a:off x="5000626" y="3817938"/>
              <a:ext cx="42863" cy="66675"/>
            </a:xfrm>
            <a:custGeom>
              <a:avLst/>
              <a:gdLst>
                <a:gd name="T0" fmla="*/ 28 w 28"/>
                <a:gd name="T1" fmla="*/ 44 h 44"/>
                <a:gd name="T2" fmla="*/ 24 w 28"/>
                <a:gd name="T3" fmla="*/ 29 h 44"/>
                <a:gd name="T4" fmla="*/ 14 w 28"/>
                <a:gd name="T5" fmla="*/ 9 h 44"/>
                <a:gd name="T6" fmla="*/ 0 w 28"/>
                <a:gd name="T7" fmla="*/ 0 h 44"/>
                <a:gd name="T8" fmla="*/ 16 w 28"/>
                <a:gd name="T9" fmla="*/ 40 h 44"/>
                <a:gd name="T10" fmla="*/ 28 w 28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4">
                  <a:moveTo>
                    <a:pt x="28" y="44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19" y="24"/>
                    <a:pt x="15" y="17"/>
                    <a:pt x="14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1"/>
                    <a:pt x="6" y="35"/>
                    <a:pt x="16" y="40"/>
                  </a:cubicBezTo>
                  <a:cubicBezTo>
                    <a:pt x="20" y="42"/>
                    <a:pt x="24" y="43"/>
                    <a:pt x="28" y="44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159"/>
            <p:cNvSpPr>
              <a:spLocks noEditPoints="1"/>
            </p:cNvSpPr>
            <p:nvPr/>
          </p:nvSpPr>
          <p:spPr bwMode="auto">
            <a:xfrm>
              <a:off x="4997451" y="4064001"/>
              <a:ext cx="179388" cy="36512"/>
            </a:xfrm>
            <a:custGeom>
              <a:avLst/>
              <a:gdLst>
                <a:gd name="T0" fmla="*/ 0 w 119"/>
                <a:gd name="T1" fmla="*/ 23 h 25"/>
                <a:gd name="T2" fmla="*/ 23 w 119"/>
                <a:gd name="T3" fmla="*/ 25 h 25"/>
                <a:gd name="T4" fmla="*/ 119 w 119"/>
                <a:gd name="T5" fmla="*/ 15 h 25"/>
                <a:gd name="T6" fmla="*/ 102 w 119"/>
                <a:gd name="T7" fmla="*/ 2 h 25"/>
                <a:gd name="T8" fmla="*/ 91 w 119"/>
                <a:gd name="T9" fmla="*/ 0 h 25"/>
                <a:gd name="T10" fmla="*/ 74 w 119"/>
                <a:gd name="T11" fmla="*/ 0 h 25"/>
                <a:gd name="T12" fmla="*/ 0 w 119"/>
                <a:gd name="T13" fmla="*/ 23 h 25"/>
                <a:gd name="T14" fmla="*/ 19 w 119"/>
                <a:gd name="T15" fmla="*/ 23 h 25"/>
                <a:gd name="T16" fmla="*/ 7 w 119"/>
                <a:gd name="T17" fmla="*/ 22 h 25"/>
                <a:gd name="T18" fmla="*/ 74 w 119"/>
                <a:gd name="T19" fmla="*/ 2 h 25"/>
                <a:gd name="T20" fmla="*/ 91 w 119"/>
                <a:gd name="T21" fmla="*/ 2 h 25"/>
                <a:gd name="T22" fmla="*/ 96 w 119"/>
                <a:gd name="T23" fmla="*/ 3 h 25"/>
                <a:gd name="T24" fmla="*/ 19 w 119"/>
                <a:gd name="T2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25">
                  <a:moveTo>
                    <a:pt x="0" y="23"/>
                  </a:moveTo>
                  <a:cubicBezTo>
                    <a:pt x="8" y="24"/>
                    <a:pt x="15" y="25"/>
                    <a:pt x="23" y="25"/>
                  </a:cubicBezTo>
                  <a:cubicBezTo>
                    <a:pt x="58" y="24"/>
                    <a:pt x="90" y="21"/>
                    <a:pt x="119" y="15"/>
                  </a:cubicBezTo>
                  <a:cubicBezTo>
                    <a:pt x="118" y="11"/>
                    <a:pt x="113" y="6"/>
                    <a:pt x="102" y="2"/>
                  </a:cubicBezTo>
                  <a:cubicBezTo>
                    <a:pt x="98" y="1"/>
                    <a:pt x="95" y="1"/>
                    <a:pt x="91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4" y="3"/>
                    <a:pt x="20" y="10"/>
                    <a:pt x="0" y="23"/>
                  </a:cubicBezTo>
                  <a:close/>
                  <a:moveTo>
                    <a:pt x="19" y="23"/>
                  </a:moveTo>
                  <a:cubicBezTo>
                    <a:pt x="15" y="22"/>
                    <a:pt x="11" y="22"/>
                    <a:pt x="7" y="22"/>
                  </a:cubicBezTo>
                  <a:cubicBezTo>
                    <a:pt x="26" y="11"/>
                    <a:pt x="48" y="5"/>
                    <a:pt x="74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3" y="3"/>
                    <a:pt x="95" y="3"/>
                    <a:pt x="96" y="3"/>
                  </a:cubicBezTo>
                  <a:cubicBezTo>
                    <a:pt x="65" y="7"/>
                    <a:pt x="39" y="14"/>
                    <a:pt x="19" y="23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160"/>
            <p:cNvSpPr>
              <a:spLocks/>
            </p:cNvSpPr>
            <p:nvPr/>
          </p:nvSpPr>
          <p:spPr bwMode="auto">
            <a:xfrm>
              <a:off x="5008563" y="4065588"/>
              <a:ext cx="133350" cy="31750"/>
            </a:xfrm>
            <a:custGeom>
              <a:avLst/>
              <a:gdLst>
                <a:gd name="T0" fmla="*/ 0 w 89"/>
                <a:gd name="T1" fmla="*/ 20 h 21"/>
                <a:gd name="T2" fmla="*/ 12 w 89"/>
                <a:gd name="T3" fmla="*/ 21 h 21"/>
                <a:gd name="T4" fmla="*/ 89 w 89"/>
                <a:gd name="T5" fmla="*/ 1 h 21"/>
                <a:gd name="T6" fmla="*/ 84 w 89"/>
                <a:gd name="T7" fmla="*/ 0 h 21"/>
                <a:gd name="T8" fmla="*/ 67 w 89"/>
                <a:gd name="T9" fmla="*/ 0 h 21"/>
                <a:gd name="T10" fmla="*/ 0 w 89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1">
                  <a:moveTo>
                    <a:pt x="0" y="20"/>
                  </a:moveTo>
                  <a:cubicBezTo>
                    <a:pt x="4" y="20"/>
                    <a:pt x="8" y="20"/>
                    <a:pt x="12" y="21"/>
                  </a:cubicBezTo>
                  <a:cubicBezTo>
                    <a:pt x="32" y="12"/>
                    <a:pt x="58" y="5"/>
                    <a:pt x="89" y="1"/>
                  </a:cubicBezTo>
                  <a:cubicBezTo>
                    <a:pt x="88" y="1"/>
                    <a:pt x="86" y="1"/>
                    <a:pt x="84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1" y="3"/>
                    <a:pt x="19" y="9"/>
                    <a:pt x="0" y="20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161"/>
            <p:cNvSpPr>
              <a:spLocks/>
            </p:cNvSpPr>
            <p:nvPr/>
          </p:nvSpPr>
          <p:spPr bwMode="auto">
            <a:xfrm>
              <a:off x="5032376" y="4065588"/>
              <a:ext cx="207963" cy="41275"/>
            </a:xfrm>
            <a:custGeom>
              <a:avLst/>
              <a:gdLst>
                <a:gd name="T0" fmla="*/ 79 w 138"/>
                <a:gd name="T1" fmla="*/ 0 h 27"/>
                <a:gd name="T2" fmla="*/ 96 w 138"/>
                <a:gd name="T3" fmla="*/ 13 h 27"/>
                <a:gd name="T4" fmla="*/ 0 w 138"/>
                <a:gd name="T5" fmla="*/ 23 h 27"/>
                <a:gd name="T6" fmla="*/ 138 w 138"/>
                <a:gd name="T7" fmla="*/ 21 h 27"/>
                <a:gd name="T8" fmla="*/ 79 w 13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27">
                  <a:moveTo>
                    <a:pt x="79" y="0"/>
                  </a:moveTo>
                  <a:cubicBezTo>
                    <a:pt x="90" y="4"/>
                    <a:pt x="95" y="9"/>
                    <a:pt x="96" y="13"/>
                  </a:cubicBezTo>
                  <a:cubicBezTo>
                    <a:pt x="67" y="19"/>
                    <a:pt x="35" y="22"/>
                    <a:pt x="0" y="23"/>
                  </a:cubicBezTo>
                  <a:cubicBezTo>
                    <a:pt x="44" y="27"/>
                    <a:pt x="90" y="26"/>
                    <a:pt x="138" y="21"/>
                  </a:cubicBezTo>
                  <a:cubicBezTo>
                    <a:pt x="118" y="11"/>
                    <a:pt x="99" y="4"/>
                    <a:pt x="79" y="0"/>
                  </a:cubicBezTo>
                  <a:close/>
                </a:path>
              </a:pathLst>
            </a:custGeom>
            <a:solidFill>
              <a:srgbClr val="A8A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162"/>
            <p:cNvSpPr>
              <a:spLocks/>
            </p:cNvSpPr>
            <p:nvPr/>
          </p:nvSpPr>
          <p:spPr bwMode="auto">
            <a:xfrm>
              <a:off x="5516563" y="3786188"/>
              <a:ext cx="15875" cy="25400"/>
            </a:xfrm>
            <a:custGeom>
              <a:avLst/>
              <a:gdLst>
                <a:gd name="T0" fmla="*/ 1 w 10"/>
                <a:gd name="T1" fmla="*/ 7 h 17"/>
                <a:gd name="T2" fmla="*/ 3 w 10"/>
                <a:gd name="T3" fmla="*/ 17 h 17"/>
                <a:gd name="T4" fmla="*/ 10 w 10"/>
                <a:gd name="T5" fmla="*/ 0 h 17"/>
                <a:gd name="T6" fmla="*/ 3 w 10"/>
                <a:gd name="T7" fmla="*/ 5 h 17"/>
                <a:gd name="T8" fmla="*/ 1 w 10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" y="7"/>
                  </a:moveTo>
                  <a:cubicBezTo>
                    <a:pt x="0" y="11"/>
                    <a:pt x="0" y="14"/>
                    <a:pt x="3" y="1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6"/>
                    <a:pt x="1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163"/>
            <p:cNvSpPr>
              <a:spLocks/>
            </p:cNvSpPr>
            <p:nvPr/>
          </p:nvSpPr>
          <p:spPr bwMode="auto">
            <a:xfrm>
              <a:off x="5370513" y="3811588"/>
              <a:ext cx="77788" cy="139700"/>
            </a:xfrm>
            <a:custGeom>
              <a:avLst/>
              <a:gdLst>
                <a:gd name="T0" fmla="*/ 22 w 51"/>
                <a:gd name="T1" fmla="*/ 3 h 93"/>
                <a:gd name="T2" fmla="*/ 22 w 51"/>
                <a:gd name="T3" fmla="*/ 12 h 93"/>
                <a:gd name="T4" fmla="*/ 21 w 51"/>
                <a:gd name="T5" fmla="*/ 24 h 93"/>
                <a:gd name="T6" fmla="*/ 0 w 51"/>
                <a:gd name="T7" fmla="*/ 82 h 93"/>
                <a:gd name="T8" fmla="*/ 1 w 51"/>
                <a:gd name="T9" fmla="*/ 82 h 93"/>
                <a:gd name="T10" fmla="*/ 4 w 51"/>
                <a:gd name="T11" fmla="*/ 87 h 93"/>
                <a:gd name="T12" fmla="*/ 10 w 51"/>
                <a:gd name="T13" fmla="*/ 93 h 93"/>
                <a:gd name="T14" fmla="*/ 44 w 51"/>
                <a:gd name="T15" fmla="*/ 31 h 93"/>
                <a:gd name="T16" fmla="*/ 51 w 51"/>
                <a:gd name="T17" fmla="*/ 0 h 93"/>
                <a:gd name="T18" fmla="*/ 22 w 51"/>
                <a:gd name="T19" fmla="*/ 0 h 93"/>
                <a:gd name="T20" fmla="*/ 22 w 51"/>
                <a:gd name="T21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3">
                  <a:moveTo>
                    <a:pt x="22" y="3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4" y="46"/>
                    <a:pt x="8" y="65"/>
                    <a:pt x="0" y="82"/>
                  </a:cubicBezTo>
                  <a:cubicBezTo>
                    <a:pt x="0" y="82"/>
                    <a:pt x="1" y="82"/>
                    <a:pt x="1" y="82"/>
                  </a:cubicBezTo>
                  <a:cubicBezTo>
                    <a:pt x="2" y="84"/>
                    <a:pt x="3" y="86"/>
                    <a:pt x="4" y="87"/>
                  </a:cubicBezTo>
                  <a:cubicBezTo>
                    <a:pt x="6" y="89"/>
                    <a:pt x="8" y="91"/>
                    <a:pt x="10" y="93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3"/>
                    <a:pt x="22" y="3"/>
                    <a:pt x="22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164"/>
            <p:cNvSpPr>
              <a:spLocks/>
            </p:cNvSpPr>
            <p:nvPr/>
          </p:nvSpPr>
          <p:spPr bwMode="auto">
            <a:xfrm>
              <a:off x="5314951" y="3816351"/>
              <a:ext cx="88900" cy="12700"/>
            </a:xfrm>
            <a:custGeom>
              <a:avLst/>
              <a:gdLst>
                <a:gd name="T0" fmla="*/ 59 w 59"/>
                <a:gd name="T1" fmla="*/ 9 h 9"/>
                <a:gd name="T2" fmla="*/ 59 w 59"/>
                <a:gd name="T3" fmla="*/ 0 h 9"/>
                <a:gd name="T4" fmla="*/ 36 w 59"/>
                <a:gd name="T5" fmla="*/ 0 h 9"/>
                <a:gd name="T6" fmla="*/ 0 w 59"/>
                <a:gd name="T7" fmla="*/ 0 h 9"/>
                <a:gd name="T8" fmla="*/ 3 w 59"/>
                <a:gd name="T9" fmla="*/ 6 h 9"/>
                <a:gd name="T10" fmla="*/ 4 w 59"/>
                <a:gd name="T11" fmla="*/ 8 h 9"/>
                <a:gd name="T12" fmla="*/ 22 w 59"/>
                <a:gd name="T13" fmla="*/ 8 h 9"/>
                <a:gd name="T14" fmla="*/ 36 w 59"/>
                <a:gd name="T15" fmla="*/ 8 h 9"/>
                <a:gd name="T16" fmla="*/ 59 w 59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9">
                  <a:moveTo>
                    <a:pt x="59" y="9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3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59" y="9"/>
                    <a:pt x="59" y="9"/>
                    <a:pt x="59" y="9"/>
                  </a:cubicBezTo>
                  <a:close/>
                </a:path>
              </a:pathLst>
            </a:custGeom>
            <a:solidFill>
              <a:srgbClr val="C2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165"/>
            <p:cNvSpPr>
              <a:spLocks/>
            </p:cNvSpPr>
            <p:nvPr/>
          </p:nvSpPr>
          <p:spPr bwMode="auto">
            <a:xfrm>
              <a:off x="5303838" y="3776663"/>
              <a:ext cx="158750" cy="177800"/>
            </a:xfrm>
            <a:custGeom>
              <a:avLst/>
              <a:gdLst>
                <a:gd name="T0" fmla="*/ 67 w 106"/>
                <a:gd name="T1" fmla="*/ 23 h 118"/>
                <a:gd name="T2" fmla="*/ 96 w 106"/>
                <a:gd name="T3" fmla="*/ 23 h 118"/>
                <a:gd name="T4" fmla="*/ 89 w 106"/>
                <a:gd name="T5" fmla="*/ 54 h 118"/>
                <a:gd name="T6" fmla="*/ 55 w 106"/>
                <a:gd name="T7" fmla="*/ 116 h 118"/>
                <a:gd name="T8" fmla="*/ 62 w 106"/>
                <a:gd name="T9" fmla="*/ 118 h 118"/>
                <a:gd name="T10" fmla="*/ 69 w 106"/>
                <a:gd name="T11" fmla="*/ 118 h 118"/>
                <a:gd name="T12" fmla="*/ 72 w 106"/>
                <a:gd name="T13" fmla="*/ 111 h 118"/>
                <a:gd name="T14" fmla="*/ 97 w 106"/>
                <a:gd name="T15" fmla="*/ 51 h 118"/>
                <a:gd name="T16" fmla="*/ 97 w 106"/>
                <a:gd name="T17" fmla="*/ 73 h 118"/>
                <a:gd name="T18" fmla="*/ 106 w 106"/>
                <a:gd name="T19" fmla="*/ 54 h 118"/>
                <a:gd name="T20" fmla="*/ 105 w 106"/>
                <a:gd name="T21" fmla="*/ 8 h 118"/>
                <a:gd name="T22" fmla="*/ 98 w 106"/>
                <a:gd name="T23" fmla="*/ 7 h 118"/>
                <a:gd name="T24" fmla="*/ 0 w 106"/>
                <a:gd name="T25" fmla="*/ 0 h 118"/>
                <a:gd name="T26" fmla="*/ 5 w 106"/>
                <a:gd name="T27" fmla="*/ 12 h 118"/>
                <a:gd name="T28" fmla="*/ 30 w 106"/>
                <a:gd name="T29" fmla="*/ 25 h 118"/>
                <a:gd name="T30" fmla="*/ 44 w 106"/>
                <a:gd name="T31" fmla="*/ 25 h 118"/>
                <a:gd name="T32" fmla="*/ 67 w 106"/>
                <a:gd name="T33" fmla="*/ 2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6" h="118">
                  <a:moveTo>
                    <a:pt x="67" y="23"/>
                  </a:moveTo>
                  <a:cubicBezTo>
                    <a:pt x="96" y="23"/>
                    <a:pt x="96" y="23"/>
                    <a:pt x="96" y="23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7" y="117"/>
                    <a:pt x="59" y="118"/>
                    <a:pt x="62" y="118"/>
                  </a:cubicBezTo>
                  <a:cubicBezTo>
                    <a:pt x="64" y="118"/>
                    <a:pt x="66" y="118"/>
                    <a:pt x="69" y="118"/>
                  </a:cubicBezTo>
                  <a:cubicBezTo>
                    <a:pt x="70" y="116"/>
                    <a:pt x="71" y="113"/>
                    <a:pt x="72" y="111"/>
                  </a:cubicBezTo>
                  <a:cubicBezTo>
                    <a:pt x="82" y="91"/>
                    <a:pt x="90" y="71"/>
                    <a:pt x="97" y="5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65" y="13"/>
                    <a:pt x="32" y="11"/>
                    <a:pt x="0" y="0"/>
                  </a:cubicBezTo>
                  <a:cubicBezTo>
                    <a:pt x="1" y="4"/>
                    <a:pt x="2" y="8"/>
                    <a:pt x="5" y="12"/>
                  </a:cubicBezTo>
                  <a:cubicBezTo>
                    <a:pt x="10" y="19"/>
                    <a:pt x="18" y="23"/>
                    <a:pt x="30" y="25"/>
                  </a:cubicBezTo>
                  <a:cubicBezTo>
                    <a:pt x="34" y="25"/>
                    <a:pt x="39" y="25"/>
                    <a:pt x="44" y="25"/>
                  </a:cubicBezTo>
                  <a:cubicBezTo>
                    <a:pt x="51" y="25"/>
                    <a:pt x="59" y="25"/>
                    <a:pt x="67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166"/>
            <p:cNvSpPr>
              <a:spLocks/>
            </p:cNvSpPr>
            <p:nvPr/>
          </p:nvSpPr>
          <p:spPr bwMode="auto">
            <a:xfrm>
              <a:off x="5372101" y="3943351"/>
              <a:ext cx="25400" cy="23812"/>
            </a:xfrm>
            <a:custGeom>
              <a:avLst/>
              <a:gdLst>
                <a:gd name="T0" fmla="*/ 16 w 16"/>
                <a:gd name="T1" fmla="*/ 8 h 16"/>
                <a:gd name="T2" fmla="*/ 9 w 16"/>
                <a:gd name="T3" fmla="*/ 6 h 16"/>
                <a:gd name="T4" fmla="*/ 3 w 16"/>
                <a:gd name="T5" fmla="*/ 0 h 16"/>
                <a:gd name="T6" fmla="*/ 0 w 16"/>
                <a:gd name="T7" fmla="*/ 4 h 16"/>
                <a:gd name="T8" fmla="*/ 16 w 16"/>
                <a:gd name="T9" fmla="*/ 16 h 16"/>
                <a:gd name="T10" fmla="*/ 16 w 16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3" y="8"/>
                    <a:pt x="11" y="7"/>
                    <a:pt x="9" y="6"/>
                  </a:cubicBezTo>
                  <a:cubicBezTo>
                    <a:pt x="7" y="4"/>
                    <a:pt x="5" y="2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10"/>
                    <a:pt x="10" y="13"/>
                    <a:pt x="16" y="16"/>
                  </a:cubicBezTo>
                  <a:cubicBezTo>
                    <a:pt x="16" y="13"/>
                    <a:pt x="16" y="11"/>
                    <a:pt x="16" y="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167"/>
            <p:cNvSpPr>
              <a:spLocks/>
            </p:cNvSpPr>
            <p:nvPr/>
          </p:nvSpPr>
          <p:spPr bwMode="auto">
            <a:xfrm>
              <a:off x="5394326" y="3944938"/>
              <a:ext cx="25400" cy="33337"/>
            </a:xfrm>
            <a:custGeom>
              <a:avLst/>
              <a:gdLst>
                <a:gd name="T0" fmla="*/ 0 w 17"/>
                <a:gd name="T1" fmla="*/ 23 h 23"/>
                <a:gd name="T2" fmla="*/ 7 w 17"/>
                <a:gd name="T3" fmla="*/ 23 h 23"/>
                <a:gd name="T4" fmla="*/ 17 w 17"/>
                <a:gd name="T5" fmla="*/ 2 h 23"/>
                <a:gd name="T6" fmla="*/ 12 w 17"/>
                <a:gd name="T7" fmla="*/ 0 h 23"/>
                <a:gd name="T8" fmla="*/ 9 w 17"/>
                <a:gd name="T9" fmla="*/ 7 h 23"/>
                <a:gd name="T10" fmla="*/ 2 w 17"/>
                <a:gd name="T11" fmla="*/ 7 h 23"/>
                <a:gd name="T12" fmla="*/ 2 w 17"/>
                <a:gd name="T13" fmla="*/ 15 h 23"/>
                <a:gd name="T14" fmla="*/ 0 w 17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cubicBezTo>
                    <a:pt x="3" y="23"/>
                    <a:pt x="5" y="23"/>
                    <a:pt x="7" y="2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2"/>
                    <a:pt x="14" y="1"/>
                    <a:pt x="12" y="0"/>
                  </a:cubicBezTo>
                  <a:cubicBezTo>
                    <a:pt x="11" y="2"/>
                    <a:pt x="10" y="5"/>
                    <a:pt x="9" y="7"/>
                  </a:cubicBezTo>
                  <a:cubicBezTo>
                    <a:pt x="6" y="7"/>
                    <a:pt x="4" y="7"/>
                    <a:pt x="2" y="7"/>
                  </a:cubicBezTo>
                  <a:cubicBezTo>
                    <a:pt x="2" y="10"/>
                    <a:pt x="2" y="12"/>
                    <a:pt x="2" y="15"/>
                  </a:cubicBezTo>
                  <a:cubicBezTo>
                    <a:pt x="2" y="18"/>
                    <a:pt x="1" y="21"/>
                    <a:pt x="0" y="23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168"/>
            <p:cNvSpPr>
              <a:spLocks/>
            </p:cNvSpPr>
            <p:nvPr/>
          </p:nvSpPr>
          <p:spPr bwMode="auto">
            <a:xfrm>
              <a:off x="5368926" y="3948113"/>
              <a:ext cx="28575" cy="42862"/>
            </a:xfrm>
            <a:custGeom>
              <a:avLst/>
              <a:gdLst>
                <a:gd name="T0" fmla="*/ 17 w 19"/>
                <a:gd name="T1" fmla="*/ 20 h 28"/>
                <a:gd name="T2" fmla="*/ 19 w 19"/>
                <a:gd name="T3" fmla="*/ 12 h 28"/>
                <a:gd name="T4" fmla="*/ 3 w 19"/>
                <a:gd name="T5" fmla="*/ 0 h 28"/>
                <a:gd name="T6" fmla="*/ 0 w 19"/>
                <a:gd name="T7" fmla="*/ 6 h 28"/>
                <a:gd name="T8" fmla="*/ 5 w 19"/>
                <a:gd name="T9" fmla="*/ 16 h 28"/>
                <a:gd name="T10" fmla="*/ 14 w 19"/>
                <a:gd name="T11" fmla="*/ 28 h 28"/>
                <a:gd name="T12" fmla="*/ 17 w 19"/>
                <a:gd name="T13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8">
                  <a:moveTo>
                    <a:pt x="17" y="20"/>
                  </a:moveTo>
                  <a:cubicBezTo>
                    <a:pt x="18" y="18"/>
                    <a:pt x="19" y="15"/>
                    <a:pt x="19" y="12"/>
                  </a:cubicBezTo>
                  <a:cubicBezTo>
                    <a:pt x="13" y="9"/>
                    <a:pt x="8" y="6"/>
                    <a:pt x="3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9"/>
                    <a:pt x="3" y="13"/>
                    <a:pt x="5" y="16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6" y="26"/>
                    <a:pt x="17" y="23"/>
                    <a:pt x="17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169"/>
            <p:cNvSpPr>
              <a:spLocks/>
            </p:cNvSpPr>
            <p:nvPr/>
          </p:nvSpPr>
          <p:spPr bwMode="auto">
            <a:xfrm>
              <a:off x="5484813" y="3887788"/>
              <a:ext cx="76200" cy="39687"/>
            </a:xfrm>
            <a:custGeom>
              <a:avLst/>
              <a:gdLst>
                <a:gd name="T0" fmla="*/ 11 w 50"/>
                <a:gd name="T1" fmla="*/ 0 h 27"/>
                <a:gd name="T2" fmla="*/ 0 w 50"/>
                <a:gd name="T3" fmla="*/ 2 h 27"/>
                <a:gd name="T4" fmla="*/ 38 w 50"/>
                <a:gd name="T5" fmla="*/ 25 h 27"/>
                <a:gd name="T6" fmla="*/ 50 w 50"/>
                <a:gd name="T7" fmla="*/ 18 h 27"/>
                <a:gd name="T8" fmla="*/ 22 w 50"/>
                <a:gd name="T9" fmla="*/ 0 h 27"/>
                <a:gd name="T10" fmla="*/ 11 w 50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7">
                  <a:moveTo>
                    <a:pt x="1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3" y="27"/>
                    <a:pt x="47" y="25"/>
                    <a:pt x="50" y="18"/>
                  </a:cubicBezTo>
                  <a:cubicBezTo>
                    <a:pt x="40" y="16"/>
                    <a:pt x="31" y="1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170"/>
            <p:cNvSpPr>
              <a:spLocks noEditPoints="1"/>
            </p:cNvSpPr>
            <p:nvPr/>
          </p:nvSpPr>
          <p:spPr bwMode="auto">
            <a:xfrm>
              <a:off x="5348288" y="3829051"/>
              <a:ext cx="20638" cy="106362"/>
            </a:xfrm>
            <a:custGeom>
              <a:avLst/>
              <a:gdLst>
                <a:gd name="T0" fmla="*/ 14 w 14"/>
                <a:gd name="T1" fmla="*/ 0 h 71"/>
                <a:gd name="T2" fmla="*/ 0 w 14"/>
                <a:gd name="T3" fmla="*/ 0 h 71"/>
                <a:gd name="T4" fmla="*/ 0 w 14"/>
                <a:gd name="T5" fmla="*/ 51 h 71"/>
                <a:gd name="T6" fmla="*/ 7 w 14"/>
                <a:gd name="T7" fmla="*/ 71 h 71"/>
                <a:gd name="T8" fmla="*/ 14 w 14"/>
                <a:gd name="T9" fmla="*/ 71 h 71"/>
                <a:gd name="T10" fmla="*/ 14 w 14"/>
                <a:gd name="T11" fmla="*/ 0 h 71"/>
                <a:gd name="T12" fmla="*/ 3 w 14"/>
                <a:gd name="T13" fmla="*/ 3 h 71"/>
                <a:gd name="T14" fmla="*/ 7 w 14"/>
                <a:gd name="T15" fmla="*/ 2 h 71"/>
                <a:gd name="T16" fmla="*/ 7 w 14"/>
                <a:gd name="T17" fmla="*/ 66 h 71"/>
                <a:gd name="T18" fmla="*/ 3 w 14"/>
                <a:gd name="T19" fmla="*/ 50 h 71"/>
                <a:gd name="T20" fmla="*/ 3 w 14"/>
                <a:gd name="T21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1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58"/>
                    <a:pt x="5" y="64"/>
                    <a:pt x="7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171"/>
            <p:cNvSpPr>
              <a:spLocks/>
            </p:cNvSpPr>
            <p:nvPr/>
          </p:nvSpPr>
          <p:spPr bwMode="auto">
            <a:xfrm>
              <a:off x="5353051" y="3830638"/>
              <a:ext cx="6350" cy="96837"/>
            </a:xfrm>
            <a:custGeom>
              <a:avLst/>
              <a:gdLst>
                <a:gd name="T0" fmla="*/ 4 w 4"/>
                <a:gd name="T1" fmla="*/ 0 h 61"/>
                <a:gd name="T2" fmla="*/ 0 w 4"/>
                <a:gd name="T3" fmla="*/ 1 h 61"/>
                <a:gd name="T4" fmla="*/ 0 w 4"/>
                <a:gd name="T5" fmla="*/ 46 h 61"/>
                <a:gd name="T6" fmla="*/ 4 w 4"/>
                <a:gd name="T7" fmla="*/ 61 h 61"/>
                <a:gd name="T8" fmla="*/ 4 w 4"/>
                <a:gd name="T9" fmla="*/ 0 h 61"/>
                <a:gd name="T10" fmla="*/ 4 w 4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1">
                  <a:moveTo>
                    <a:pt x="4" y="0"/>
                  </a:moveTo>
                  <a:lnTo>
                    <a:pt x="0" y="1"/>
                  </a:lnTo>
                  <a:lnTo>
                    <a:pt x="0" y="46"/>
                  </a:lnTo>
                  <a:lnTo>
                    <a:pt x="4" y="6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172"/>
            <p:cNvSpPr>
              <a:spLocks/>
            </p:cNvSpPr>
            <p:nvPr/>
          </p:nvSpPr>
          <p:spPr bwMode="auto">
            <a:xfrm>
              <a:off x="5248276" y="3811588"/>
              <a:ext cx="149225" cy="200025"/>
            </a:xfrm>
            <a:custGeom>
              <a:avLst/>
              <a:gdLst>
                <a:gd name="T0" fmla="*/ 50 w 100"/>
                <a:gd name="T1" fmla="*/ 17 h 133"/>
                <a:gd name="T2" fmla="*/ 49 w 100"/>
                <a:gd name="T3" fmla="*/ 11 h 133"/>
                <a:gd name="T4" fmla="*/ 48 w 100"/>
                <a:gd name="T5" fmla="*/ 9 h 133"/>
                <a:gd name="T6" fmla="*/ 0 w 100"/>
                <a:gd name="T7" fmla="*/ 0 h 133"/>
                <a:gd name="T8" fmla="*/ 9 w 100"/>
                <a:gd name="T9" fmla="*/ 7 h 133"/>
                <a:gd name="T10" fmla="*/ 35 w 100"/>
                <a:gd name="T11" fmla="*/ 11 h 133"/>
                <a:gd name="T12" fmla="*/ 52 w 100"/>
                <a:gd name="T13" fmla="*/ 58 h 133"/>
                <a:gd name="T14" fmla="*/ 87 w 100"/>
                <a:gd name="T15" fmla="*/ 133 h 133"/>
                <a:gd name="T16" fmla="*/ 100 w 100"/>
                <a:gd name="T17" fmla="*/ 126 h 133"/>
                <a:gd name="T18" fmla="*/ 94 w 100"/>
                <a:gd name="T19" fmla="*/ 119 h 133"/>
                <a:gd name="T20" fmla="*/ 85 w 100"/>
                <a:gd name="T21" fmla="*/ 107 h 133"/>
                <a:gd name="T22" fmla="*/ 80 w 100"/>
                <a:gd name="T23" fmla="*/ 97 h 133"/>
                <a:gd name="T24" fmla="*/ 74 w 100"/>
                <a:gd name="T25" fmla="*/ 82 h 133"/>
                <a:gd name="T26" fmla="*/ 67 w 100"/>
                <a:gd name="T27" fmla="*/ 62 h 133"/>
                <a:gd name="T28" fmla="*/ 59 w 100"/>
                <a:gd name="T29" fmla="*/ 37 h 133"/>
                <a:gd name="T30" fmla="*/ 50 w 100"/>
                <a:gd name="T31" fmla="*/ 1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133">
                  <a:moveTo>
                    <a:pt x="50" y="17"/>
                  </a:moveTo>
                  <a:cubicBezTo>
                    <a:pt x="50" y="15"/>
                    <a:pt x="49" y="13"/>
                    <a:pt x="49" y="11"/>
                  </a:cubicBezTo>
                  <a:cubicBezTo>
                    <a:pt x="49" y="10"/>
                    <a:pt x="49" y="9"/>
                    <a:pt x="48" y="9"/>
                  </a:cubicBezTo>
                  <a:cubicBezTo>
                    <a:pt x="36" y="3"/>
                    <a:pt x="20" y="0"/>
                    <a:pt x="0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44" y="25"/>
                    <a:pt x="49" y="40"/>
                    <a:pt x="52" y="58"/>
                  </a:cubicBezTo>
                  <a:cubicBezTo>
                    <a:pt x="60" y="83"/>
                    <a:pt x="72" y="108"/>
                    <a:pt x="87" y="133"/>
                  </a:cubicBezTo>
                  <a:cubicBezTo>
                    <a:pt x="92" y="131"/>
                    <a:pt x="96" y="129"/>
                    <a:pt x="100" y="126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3" y="104"/>
                    <a:pt x="82" y="100"/>
                    <a:pt x="80" y="97"/>
                  </a:cubicBezTo>
                  <a:cubicBezTo>
                    <a:pt x="78" y="92"/>
                    <a:pt x="76" y="87"/>
                    <a:pt x="74" y="82"/>
                  </a:cubicBezTo>
                  <a:cubicBezTo>
                    <a:pt x="72" y="75"/>
                    <a:pt x="69" y="69"/>
                    <a:pt x="67" y="62"/>
                  </a:cubicBezTo>
                  <a:cubicBezTo>
                    <a:pt x="64" y="54"/>
                    <a:pt x="62" y="45"/>
                    <a:pt x="59" y="37"/>
                  </a:cubicBezTo>
                  <a:cubicBezTo>
                    <a:pt x="59" y="28"/>
                    <a:pt x="56" y="21"/>
                    <a:pt x="50" y="17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173"/>
            <p:cNvSpPr>
              <a:spLocks/>
            </p:cNvSpPr>
            <p:nvPr/>
          </p:nvSpPr>
          <p:spPr bwMode="auto">
            <a:xfrm>
              <a:off x="5235576" y="3800476"/>
              <a:ext cx="84138" cy="25400"/>
            </a:xfrm>
            <a:custGeom>
              <a:avLst/>
              <a:gdLst>
                <a:gd name="T0" fmla="*/ 56 w 56"/>
                <a:gd name="T1" fmla="*/ 16 h 16"/>
                <a:gd name="T2" fmla="*/ 53 w 56"/>
                <a:gd name="T3" fmla="*/ 10 h 16"/>
                <a:gd name="T4" fmla="*/ 36 w 56"/>
                <a:gd name="T5" fmla="*/ 4 h 16"/>
                <a:gd name="T6" fmla="*/ 27 w 56"/>
                <a:gd name="T7" fmla="*/ 3 h 16"/>
                <a:gd name="T8" fmla="*/ 21 w 56"/>
                <a:gd name="T9" fmla="*/ 2 h 16"/>
                <a:gd name="T10" fmla="*/ 0 w 56"/>
                <a:gd name="T11" fmla="*/ 0 h 16"/>
                <a:gd name="T12" fmla="*/ 8 w 56"/>
                <a:gd name="T13" fmla="*/ 7 h 16"/>
                <a:gd name="T14" fmla="*/ 56 w 56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6">
                  <a:moveTo>
                    <a:pt x="56" y="16"/>
                  </a:moveTo>
                  <a:cubicBezTo>
                    <a:pt x="55" y="13"/>
                    <a:pt x="54" y="11"/>
                    <a:pt x="53" y="10"/>
                  </a:cubicBezTo>
                  <a:cubicBezTo>
                    <a:pt x="49" y="6"/>
                    <a:pt x="44" y="4"/>
                    <a:pt x="36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28" y="7"/>
                    <a:pt x="44" y="10"/>
                    <a:pt x="56" y="16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174"/>
            <p:cNvSpPr>
              <a:spLocks noEditPoints="1"/>
            </p:cNvSpPr>
            <p:nvPr/>
          </p:nvSpPr>
          <p:spPr bwMode="auto">
            <a:xfrm>
              <a:off x="5249863" y="3822701"/>
              <a:ext cx="128588" cy="192087"/>
            </a:xfrm>
            <a:custGeom>
              <a:avLst/>
              <a:gdLst>
                <a:gd name="T0" fmla="*/ 8 w 86"/>
                <a:gd name="T1" fmla="*/ 0 h 128"/>
                <a:gd name="T2" fmla="*/ 9 w 86"/>
                <a:gd name="T3" fmla="*/ 2 h 128"/>
                <a:gd name="T4" fmla="*/ 0 w 86"/>
                <a:gd name="T5" fmla="*/ 35 h 128"/>
                <a:gd name="T6" fmla="*/ 6 w 86"/>
                <a:gd name="T7" fmla="*/ 36 h 128"/>
                <a:gd name="T8" fmla="*/ 7 w 86"/>
                <a:gd name="T9" fmla="*/ 36 h 128"/>
                <a:gd name="T10" fmla="*/ 22 w 86"/>
                <a:gd name="T11" fmla="*/ 38 h 128"/>
                <a:gd name="T12" fmla="*/ 37 w 86"/>
                <a:gd name="T13" fmla="*/ 80 h 128"/>
                <a:gd name="T14" fmla="*/ 55 w 86"/>
                <a:gd name="T15" fmla="*/ 105 h 128"/>
                <a:gd name="T16" fmla="*/ 56 w 86"/>
                <a:gd name="T17" fmla="*/ 106 h 128"/>
                <a:gd name="T18" fmla="*/ 59 w 86"/>
                <a:gd name="T19" fmla="*/ 110 h 128"/>
                <a:gd name="T20" fmla="*/ 78 w 86"/>
                <a:gd name="T21" fmla="*/ 128 h 128"/>
                <a:gd name="T22" fmla="*/ 86 w 86"/>
                <a:gd name="T23" fmla="*/ 126 h 128"/>
                <a:gd name="T24" fmla="*/ 51 w 86"/>
                <a:gd name="T25" fmla="*/ 51 h 128"/>
                <a:gd name="T26" fmla="*/ 34 w 86"/>
                <a:gd name="T27" fmla="*/ 4 h 128"/>
                <a:gd name="T28" fmla="*/ 8 w 86"/>
                <a:gd name="T29" fmla="*/ 0 h 128"/>
                <a:gd name="T30" fmla="*/ 24 w 86"/>
                <a:gd name="T31" fmla="*/ 35 h 128"/>
                <a:gd name="T32" fmla="*/ 8 w 86"/>
                <a:gd name="T33" fmla="*/ 33 h 128"/>
                <a:gd name="T34" fmla="*/ 11 w 86"/>
                <a:gd name="T35" fmla="*/ 29 h 128"/>
                <a:gd name="T36" fmla="*/ 28 w 86"/>
                <a:gd name="T37" fmla="*/ 33 h 128"/>
                <a:gd name="T38" fmla="*/ 67 w 86"/>
                <a:gd name="T39" fmla="*/ 108 h 128"/>
                <a:gd name="T40" fmla="*/ 60 w 86"/>
                <a:gd name="T41" fmla="*/ 108 h 128"/>
                <a:gd name="T42" fmla="*/ 24 w 86"/>
                <a:gd name="T43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" h="128">
                  <a:moveTo>
                    <a:pt x="8" y="0"/>
                  </a:moveTo>
                  <a:cubicBezTo>
                    <a:pt x="8" y="1"/>
                    <a:pt x="8" y="2"/>
                    <a:pt x="9" y="2"/>
                  </a:cubicBezTo>
                  <a:cubicBezTo>
                    <a:pt x="12" y="14"/>
                    <a:pt x="9" y="25"/>
                    <a:pt x="0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50"/>
                    <a:pt x="27" y="64"/>
                    <a:pt x="37" y="80"/>
                  </a:cubicBezTo>
                  <a:cubicBezTo>
                    <a:pt x="42" y="88"/>
                    <a:pt x="48" y="96"/>
                    <a:pt x="55" y="105"/>
                  </a:cubicBezTo>
                  <a:cubicBezTo>
                    <a:pt x="55" y="105"/>
                    <a:pt x="55" y="106"/>
                    <a:pt x="56" y="106"/>
                  </a:cubicBezTo>
                  <a:cubicBezTo>
                    <a:pt x="57" y="108"/>
                    <a:pt x="58" y="109"/>
                    <a:pt x="59" y="110"/>
                  </a:cubicBezTo>
                  <a:cubicBezTo>
                    <a:pt x="70" y="111"/>
                    <a:pt x="77" y="117"/>
                    <a:pt x="78" y="128"/>
                  </a:cubicBezTo>
                  <a:cubicBezTo>
                    <a:pt x="81" y="128"/>
                    <a:pt x="83" y="127"/>
                    <a:pt x="86" y="126"/>
                  </a:cubicBezTo>
                  <a:cubicBezTo>
                    <a:pt x="71" y="101"/>
                    <a:pt x="59" y="76"/>
                    <a:pt x="51" y="51"/>
                  </a:cubicBezTo>
                  <a:cubicBezTo>
                    <a:pt x="48" y="33"/>
                    <a:pt x="43" y="18"/>
                    <a:pt x="34" y="4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24" y="35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62"/>
                    <a:pt x="46" y="86"/>
                    <a:pt x="67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41" y="87"/>
                    <a:pt x="29" y="63"/>
                    <a:pt x="24" y="35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175"/>
            <p:cNvSpPr>
              <a:spLocks/>
            </p:cNvSpPr>
            <p:nvPr/>
          </p:nvSpPr>
          <p:spPr bwMode="auto">
            <a:xfrm>
              <a:off x="5260976" y="3865563"/>
              <a:ext cx="88900" cy="119062"/>
            </a:xfrm>
            <a:custGeom>
              <a:avLst/>
              <a:gdLst>
                <a:gd name="T0" fmla="*/ 0 w 59"/>
                <a:gd name="T1" fmla="*/ 4 h 79"/>
                <a:gd name="T2" fmla="*/ 16 w 59"/>
                <a:gd name="T3" fmla="*/ 6 h 79"/>
                <a:gd name="T4" fmla="*/ 52 w 59"/>
                <a:gd name="T5" fmla="*/ 79 h 79"/>
                <a:gd name="T6" fmla="*/ 59 w 59"/>
                <a:gd name="T7" fmla="*/ 79 h 79"/>
                <a:gd name="T8" fmla="*/ 20 w 59"/>
                <a:gd name="T9" fmla="*/ 4 h 79"/>
                <a:gd name="T10" fmla="*/ 3 w 59"/>
                <a:gd name="T11" fmla="*/ 0 h 79"/>
                <a:gd name="T12" fmla="*/ 0 w 5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9">
                  <a:moveTo>
                    <a:pt x="0" y="4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21" y="34"/>
                    <a:pt x="33" y="58"/>
                    <a:pt x="52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38" y="57"/>
                    <a:pt x="25" y="33"/>
                    <a:pt x="20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176"/>
            <p:cNvSpPr>
              <a:spLocks/>
            </p:cNvSpPr>
            <p:nvPr/>
          </p:nvSpPr>
          <p:spPr bwMode="auto">
            <a:xfrm>
              <a:off x="5359401" y="3935413"/>
              <a:ext cx="17463" cy="22225"/>
            </a:xfrm>
            <a:custGeom>
              <a:avLst/>
              <a:gdLst>
                <a:gd name="T0" fmla="*/ 7 w 12"/>
                <a:gd name="T1" fmla="*/ 0 h 15"/>
                <a:gd name="T2" fmla="*/ 0 w 12"/>
                <a:gd name="T3" fmla="*/ 0 h 15"/>
                <a:gd name="T4" fmla="*/ 6 w 12"/>
                <a:gd name="T5" fmla="*/ 15 h 15"/>
                <a:gd name="T6" fmla="*/ 9 w 12"/>
                <a:gd name="T7" fmla="*/ 9 h 15"/>
                <a:gd name="T8" fmla="*/ 12 w 12"/>
                <a:gd name="T9" fmla="*/ 5 h 15"/>
                <a:gd name="T10" fmla="*/ 9 w 12"/>
                <a:gd name="T11" fmla="*/ 0 h 15"/>
                <a:gd name="T12" fmla="*/ 7 w 12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0"/>
                    <a:pt x="6" y="1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0" y="2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177"/>
            <p:cNvSpPr>
              <a:spLocks noEditPoints="1"/>
            </p:cNvSpPr>
            <p:nvPr/>
          </p:nvSpPr>
          <p:spPr bwMode="auto">
            <a:xfrm>
              <a:off x="5229226" y="3943351"/>
              <a:ext cx="103188" cy="36512"/>
            </a:xfrm>
            <a:custGeom>
              <a:avLst/>
              <a:gdLst>
                <a:gd name="T0" fmla="*/ 68 w 68"/>
                <a:gd name="T1" fmla="*/ 25 h 25"/>
                <a:gd name="T2" fmla="*/ 50 w 68"/>
                <a:gd name="T3" fmla="*/ 0 h 25"/>
                <a:gd name="T4" fmla="*/ 0 w 68"/>
                <a:gd name="T5" fmla="*/ 20 h 25"/>
                <a:gd name="T6" fmla="*/ 68 w 68"/>
                <a:gd name="T7" fmla="*/ 25 h 25"/>
                <a:gd name="T8" fmla="*/ 49 w 68"/>
                <a:gd name="T9" fmla="*/ 3 h 25"/>
                <a:gd name="T10" fmla="*/ 54 w 68"/>
                <a:gd name="T11" fmla="*/ 11 h 25"/>
                <a:gd name="T12" fmla="*/ 8 w 68"/>
                <a:gd name="T13" fmla="*/ 18 h 25"/>
                <a:gd name="T14" fmla="*/ 49 w 68"/>
                <a:gd name="T1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25">
                  <a:moveTo>
                    <a:pt x="68" y="25"/>
                  </a:moveTo>
                  <a:cubicBezTo>
                    <a:pt x="61" y="16"/>
                    <a:pt x="55" y="8"/>
                    <a:pt x="50" y="0"/>
                  </a:cubicBezTo>
                  <a:cubicBezTo>
                    <a:pt x="31" y="5"/>
                    <a:pt x="15" y="11"/>
                    <a:pt x="0" y="20"/>
                  </a:cubicBezTo>
                  <a:cubicBezTo>
                    <a:pt x="23" y="23"/>
                    <a:pt x="45" y="24"/>
                    <a:pt x="68" y="25"/>
                  </a:cubicBezTo>
                  <a:close/>
                  <a:moveTo>
                    <a:pt x="49" y="3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37" y="12"/>
                    <a:pt x="22" y="14"/>
                    <a:pt x="8" y="18"/>
                  </a:cubicBezTo>
                  <a:cubicBezTo>
                    <a:pt x="21" y="11"/>
                    <a:pt x="35" y="6"/>
                    <a:pt x="49" y="3"/>
                  </a:cubicBezTo>
                  <a:close/>
                </a:path>
              </a:pathLst>
            </a:custGeom>
            <a:solidFill>
              <a:srgbClr val="C6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178"/>
            <p:cNvSpPr>
              <a:spLocks/>
            </p:cNvSpPr>
            <p:nvPr/>
          </p:nvSpPr>
          <p:spPr bwMode="auto">
            <a:xfrm>
              <a:off x="5241926" y="3948113"/>
              <a:ext cx="69850" cy="22225"/>
            </a:xfrm>
            <a:custGeom>
              <a:avLst/>
              <a:gdLst>
                <a:gd name="T0" fmla="*/ 46 w 46"/>
                <a:gd name="T1" fmla="*/ 8 h 15"/>
                <a:gd name="T2" fmla="*/ 41 w 46"/>
                <a:gd name="T3" fmla="*/ 0 h 15"/>
                <a:gd name="T4" fmla="*/ 0 w 46"/>
                <a:gd name="T5" fmla="*/ 15 h 15"/>
                <a:gd name="T6" fmla="*/ 46 w 46"/>
                <a:gd name="T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8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27" y="3"/>
                    <a:pt x="13" y="8"/>
                    <a:pt x="0" y="15"/>
                  </a:cubicBezTo>
                  <a:cubicBezTo>
                    <a:pt x="14" y="11"/>
                    <a:pt x="29" y="9"/>
                    <a:pt x="46" y="8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179"/>
            <p:cNvSpPr>
              <a:spLocks/>
            </p:cNvSpPr>
            <p:nvPr/>
          </p:nvSpPr>
          <p:spPr bwMode="auto">
            <a:xfrm>
              <a:off x="5329238" y="3987801"/>
              <a:ext cx="92075" cy="71437"/>
            </a:xfrm>
            <a:custGeom>
              <a:avLst/>
              <a:gdLst>
                <a:gd name="T0" fmla="*/ 14 w 61"/>
                <a:gd name="T1" fmla="*/ 20 h 47"/>
                <a:gd name="T2" fmla="*/ 25 w 61"/>
                <a:gd name="T3" fmla="*/ 18 h 47"/>
                <a:gd name="T4" fmla="*/ 6 w 61"/>
                <a:gd name="T5" fmla="*/ 0 h 47"/>
                <a:gd name="T6" fmla="*/ 3 w 61"/>
                <a:gd name="T7" fmla="*/ 25 h 47"/>
                <a:gd name="T8" fmla="*/ 4 w 61"/>
                <a:gd name="T9" fmla="*/ 26 h 47"/>
                <a:gd name="T10" fmla="*/ 4 w 61"/>
                <a:gd name="T11" fmla="*/ 29 h 47"/>
                <a:gd name="T12" fmla="*/ 10 w 61"/>
                <a:gd name="T13" fmla="*/ 47 h 47"/>
                <a:gd name="T14" fmla="*/ 14 w 61"/>
                <a:gd name="T15" fmla="*/ 47 h 47"/>
                <a:gd name="T16" fmla="*/ 14 w 61"/>
                <a:gd name="T17" fmla="*/ 26 h 47"/>
                <a:gd name="T18" fmla="*/ 42 w 61"/>
                <a:gd name="T19" fmla="*/ 46 h 47"/>
                <a:gd name="T20" fmla="*/ 59 w 61"/>
                <a:gd name="T21" fmla="*/ 44 h 47"/>
                <a:gd name="T22" fmla="*/ 59 w 61"/>
                <a:gd name="T23" fmla="*/ 37 h 47"/>
                <a:gd name="T24" fmla="*/ 48 w 61"/>
                <a:gd name="T25" fmla="*/ 34 h 47"/>
                <a:gd name="T26" fmla="*/ 14 w 6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47">
                  <a:moveTo>
                    <a:pt x="14" y="20"/>
                  </a:moveTo>
                  <a:cubicBezTo>
                    <a:pt x="18" y="20"/>
                    <a:pt x="22" y="19"/>
                    <a:pt x="25" y="18"/>
                  </a:cubicBezTo>
                  <a:cubicBezTo>
                    <a:pt x="24" y="7"/>
                    <a:pt x="17" y="1"/>
                    <a:pt x="6" y="0"/>
                  </a:cubicBezTo>
                  <a:cubicBezTo>
                    <a:pt x="1" y="6"/>
                    <a:pt x="0" y="14"/>
                    <a:pt x="3" y="25"/>
                  </a:cubicBezTo>
                  <a:cubicBezTo>
                    <a:pt x="3" y="25"/>
                    <a:pt x="3" y="26"/>
                    <a:pt x="4" y="2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61" y="31"/>
                    <a:pt x="57" y="30"/>
                    <a:pt x="48" y="34"/>
                  </a:cubicBezTo>
                  <a:cubicBezTo>
                    <a:pt x="33" y="34"/>
                    <a:pt x="22" y="30"/>
                    <a:pt x="14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180"/>
            <p:cNvSpPr>
              <a:spLocks noEditPoints="1"/>
            </p:cNvSpPr>
            <p:nvPr/>
          </p:nvSpPr>
          <p:spPr bwMode="auto">
            <a:xfrm>
              <a:off x="5349876" y="3998913"/>
              <a:ext cx="92075" cy="66675"/>
            </a:xfrm>
            <a:custGeom>
              <a:avLst/>
              <a:gdLst>
                <a:gd name="T0" fmla="*/ 11 w 61"/>
                <a:gd name="T1" fmla="*/ 11 h 45"/>
                <a:gd name="T2" fmla="*/ 0 w 61"/>
                <a:gd name="T3" fmla="*/ 13 h 45"/>
                <a:gd name="T4" fmla="*/ 34 w 61"/>
                <a:gd name="T5" fmla="*/ 27 h 45"/>
                <a:gd name="T6" fmla="*/ 45 w 61"/>
                <a:gd name="T7" fmla="*/ 30 h 45"/>
                <a:gd name="T8" fmla="*/ 45 w 61"/>
                <a:gd name="T9" fmla="*/ 37 h 45"/>
                <a:gd name="T10" fmla="*/ 45 w 61"/>
                <a:gd name="T11" fmla="*/ 45 h 45"/>
                <a:gd name="T12" fmla="*/ 50 w 61"/>
                <a:gd name="T13" fmla="*/ 45 h 45"/>
                <a:gd name="T14" fmla="*/ 51 w 61"/>
                <a:gd name="T15" fmla="*/ 38 h 45"/>
                <a:gd name="T16" fmla="*/ 58 w 61"/>
                <a:gd name="T17" fmla="*/ 22 h 45"/>
                <a:gd name="T18" fmla="*/ 61 w 61"/>
                <a:gd name="T19" fmla="*/ 17 h 45"/>
                <a:gd name="T20" fmla="*/ 35 w 61"/>
                <a:gd name="T21" fmla="*/ 0 h 45"/>
                <a:gd name="T22" fmla="*/ 32 w 61"/>
                <a:gd name="T23" fmla="*/ 2 h 45"/>
                <a:gd name="T24" fmla="*/ 19 w 61"/>
                <a:gd name="T25" fmla="*/ 9 h 45"/>
                <a:gd name="T26" fmla="*/ 11 w 61"/>
                <a:gd name="T27" fmla="*/ 11 h 45"/>
                <a:gd name="T28" fmla="*/ 36 w 61"/>
                <a:gd name="T29" fmla="*/ 4 h 45"/>
                <a:gd name="T30" fmla="*/ 41 w 61"/>
                <a:gd name="T31" fmla="*/ 9 h 45"/>
                <a:gd name="T32" fmla="*/ 7 w 61"/>
                <a:gd name="T33" fmla="*/ 15 h 45"/>
                <a:gd name="T34" fmla="*/ 36 w 61"/>
                <a:gd name="T35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45">
                  <a:moveTo>
                    <a:pt x="11" y="11"/>
                  </a:moveTo>
                  <a:cubicBezTo>
                    <a:pt x="8" y="12"/>
                    <a:pt x="4" y="13"/>
                    <a:pt x="0" y="13"/>
                  </a:cubicBezTo>
                  <a:cubicBezTo>
                    <a:pt x="8" y="23"/>
                    <a:pt x="19" y="27"/>
                    <a:pt x="34" y="27"/>
                  </a:cubicBezTo>
                  <a:cubicBezTo>
                    <a:pt x="43" y="23"/>
                    <a:pt x="47" y="24"/>
                    <a:pt x="45" y="30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1" y="42"/>
                    <a:pt x="51" y="40"/>
                    <a:pt x="51" y="38"/>
                  </a:cubicBezTo>
                  <a:cubicBezTo>
                    <a:pt x="53" y="32"/>
                    <a:pt x="55" y="27"/>
                    <a:pt x="58" y="22"/>
                  </a:cubicBezTo>
                  <a:cubicBezTo>
                    <a:pt x="59" y="20"/>
                    <a:pt x="60" y="19"/>
                    <a:pt x="61" y="17"/>
                  </a:cubicBezTo>
                  <a:cubicBezTo>
                    <a:pt x="53" y="13"/>
                    <a:pt x="44" y="7"/>
                    <a:pt x="35" y="0"/>
                  </a:cubicBezTo>
                  <a:cubicBezTo>
                    <a:pt x="34" y="0"/>
                    <a:pt x="33" y="1"/>
                    <a:pt x="32" y="2"/>
                  </a:cubicBezTo>
                  <a:cubicBezTo>
                    <a:pt x="28" y="5"/>
                    <a:pt x="24" y="7"/>
                    <a:pt x="19" y="9"/>
                  </a:cubicBezTo>
                  <a:cubicBezTo>
                    <a:pt x="16" y="10"/>
                    <a:pt x="14" y="11"/>
                    <a:pt x="11" y="11"/>
                  </a:cubicBezTo>
                  <a:close/>
                  <a:moveTo>
                    <a:pt x="36" y="4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1" y="12"/>
                    <a:pt x="19" y="15"/>
                    <a:pt x="7" y="15"/>
                  </a:cubicBezTo>
                  <a:cubicBezTo>
                    <a:pt x="17" y="13"/>
                    <a:pt x="27" y="9"/>
                    <a:pt x="3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181"/>
            <p:cNvSpPr>
              <a:spLocks/>
            </p:cNvSpPr>
            <p:nvPr/>
          </p:nvSpPr>
          <p:spPr bwMode="auto">
            <a:xfrm>
              <a:off x="5360988" y="4005263"/>
              <a:ext cx="50800" cy="15875"/>
            </a:xfrm>
            <a:custGeom>
              <a:avLst/>
              <a:gdLst>
                <a:gd name="T0" fmla="*/ 34 w 34"/>
                <a:gd name="T1" fmla="*/ 5 h 11"/>
                <a:gd name="T2" fmla="*/ 29 w 34"/>
                <a:gd name="T3" fmla="*/ 0 h 11"/>
                <a:gd name="T4" fmla="*/ 0 w 34"/>
                <a:gd name="T5" fmla="*/ 11 h 11"/>
                <a:gd name="T6" fmla="*/ 34 w 34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">
                  <a:moveTo>
                    <a:pt x="34" y="5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0" y="5"/>
                    <a:pt x="10" y="9"/>
                    <a:pt x="0" y="11"/>
                  </a:cubicBezTo>
                  <a:cubicBezTo>
                    <a:pt x="12" y="11"/>
                    <a:pt x="24" y="8"/>
                    <a:pt x="34" y="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182"/>
            <p:cNvSpPr>
              <a:spLocks/>
            </p:cNvSpPr>
            <p:nvPr/>
          </p:nvSpPr>
          <p:spPr bwMode="auto">
            <a:xfrm>
              <a:off x="5316538" y="3981451"/>
              <a:ext cx="22225" cy="69850"/>
            </a:xfrm>
            <a:custGeom>
              <a:avLst/>
              <a:gdLst>
                <a:gd name="T0" fmla="*/ 12 w 14"/>
                <a:gd name="T1" fmla="*/ 33 h 46"/>
                <a:gd name="T2" fmla="*/ 12 w 14"/>
                <a:gd name="T3" fmla="*/ 30 h 46"/>
                <a:gd name="T4" fmla="*/ 11 w 14"/>
                <a:gd name="T5" fmla="*/ 29 h 46"/>
                <a:gd name="T6" fmla="*/ 14 w 14"/>
                <a:gd name="T7" fmla="*/ 4 h 46"/>
                <a:gd name="T8" fmla="*/ 11 w 14"/>
                <a:gd name="T9" fmla="*/ 0 h 46"/>
                <a:gd name="T10" fmla="*/ 4 w 14"/>
                <a:gd name="T11" fmla="*/ 32 h 46"/>
                <a:gd name="T12" fmla="*/ 6 w 14"/>
                <a:gd name="T13" fmla="*/ 46 h 46"/>
                <a:gd name="T14" fmla="*/ 10 w 14"/>
                <a:gd name="T15" fmla="*/ 46 h 46"/>
                <a:gd name="T16" fmla="*/ 12 w 14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6">
                  <a:moveTo>
                    <a:pt x="12" y="33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8" y="18"/>
                    <a:pt x="9" y="10"/>
                    <a:pt x="14" y="4"/>
                  </a:cubicBezTo>
                  <a:cubicBezTo>
                    <a:pt x="13" y="3"/>
                    <a:pt x="12" y="2"/>
                    <a:pt x="11" y="0"/>
                  </a:cubicBezTo>
                  <a:cubicBezTo>
                    <a:pt x="2" y="7"/>
                    <a:pt x="0" y="18"/>
                    <a:pt x="4" y="3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" y="33"/>
                    <a:pt x="12" y="33"/>
                    <a:pt x="12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183"/>
            <p:cNvSpPr>
              <a:spLocks/>
            </p:cNvSpPr>
            <p:nvPr/>
          </p:nvSpPr>
          <p:spPr bwMode="auto">
            <a:xfrm>
              <a:off x="5426076" y="4032251"/>
              <a:ext cx="26988" cy="23812"/>
            </a:xfrm>
            <a:custGeom>
              <a:avLst/>
              <a:gdLst>
                <a:gd name="T0" fmla="*/ 0 w 17"/>
                <a:gd name="T1" fmla="*/ 16 h 16"/>
                <a:gd name="T2" fmla="*/ 17 w 17"/>
                <a:gd name="T3" fmla="*/ 9 h 16"/>
                <a:gd name="T4" fmla="*/ 7 w 17"/>
                <a:gd name="T5" fmla="*/ 0 h 16"/>
                <a:gd name="T6" fmla="*/ 0 w 17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5"/>
                    <a:pt x="13" y="2"/>
                    <a:pt x="7" y="0"/>
                  </a:cubicBezTo>
                  <a:cubicBezTo>
                    <a:pt x="4" y="5"/>
                    <a:pt x="2" y="10"/>
                    <a:pt x="0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024575" y="2083068"/>
            <a:ext cx="360799" cy="396000"/>
            <a:chOff x="5115661" y="2074341"/>
            <a:chExt cx="234595" cy="25748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115661" y="2211665"/>
              <a:ext cx="99178" cy="120158"/>
            </a:xfrm>
            <a:custGeom>
              <a:avLst/>
              <a:gdLst>
                <a:gd name="T0" fmla="*/ 1 w 22"/>
                <a:gd name="T1" fmla="*/ 0 h 26"/>
                <a:gd name="T2" fmla="*/ 20 w 22"/>
                <a:gd name="T3" fmla="*/ 0 h 26"/>
                <a:gd name="T4" fmla="*/ 22 w 22"/>
                <a:gd name="T5" fmla="*/ 2 h 26"/>
                <a:gd name="T6" fmla="*/ 20 w 22"/>
                <a:gd name="T7" fmla="*/ 3 h 26"/>
                <a:gd name="T8" fmla="*/ 2 w 22"/>
                <a:gd name="T9" fmla="*/ 3 h 26"/>
                <a:gd name="T10" fmla="*/ 2 w 22"/>
                <a:gd name="T11" fmla="*/ 25 h 26"/>
                <a:gd name="T12" fmla="*/ 1 w 22"/>
                <a:gd name="T13" fmla="*/ 26 h 26"/>
                <a:gd name="T14" fmla="*/ 0 w 22"/>
                <a:gd name="T15" fmla="*/ 25 h 26"/>
                <a:gd name="T16" fmla="*/ 0 w 22"/>
                <a:gd name="T17" fmla="*/ 2 h 26"/>
                <a:gd name="T18" fmla="*/ 1 w 22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6">
                  <a:moveTo>
                    <a:pt x="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2"/>
                    <a:pt x="21" y="3"/>
                    <a:pt x="2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6"/>
                    <a:pt x="1" y="26"/>
                  </a:cubicBezTo>
                  <a:cubicBezTo>
                    <a:pt x="1" y="26"/>
                    <a:pt x="0" y="25"/>
                    <a:pt x="0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123290" y="2080062"/>
              <a:ext cx="36239" cy="127787"/>
            </a:xfrm>
            <a:custGeom>
              <a:avLst/>
              <a:gdLst>
                <a:gd name="T0" fmla="*/ 8 w 8"/>
                <a:gd name="T1" fmla="*/ 24 h 28"/>
                <a:gd name="T2" fmla="*/ 8 w 8"/>
                <a:gd name="T3" fmla="*/ 4 h 28"/>
                <a:gd name="T4" fmla="*/ 4 w 8"/>
                <a:gd name="T5" fmla="*/ 0 h 28"/>
                <a:gd name="T6" fmla="*/ 0 w 8"/>
                <a:gd name="T7" fmla="*/ 4 h 28"/>
                <a:gd name="T8" fmla="*/ 0 w 8"/>
                <a:gd name="T9" fmla="*/ 24 h 28"/>
                <a:gd name="T10" fmla="*/ 4 w 8"/>
                <a:gd name="T11" fmla="*/ 28 h 28"/>
                <a:gd name="T12" fmla="*/ 8 w 8"/>
                <a:gd name="T1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8" y="2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ubicBezTo>
                    <a:pt x="6" y="28"/>
                    <a:pt x="8" y="26"/>
                    <a:pt x="8" y="2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174787" y="2074341"/>
              <a:ext cx="154490" cy="257483"/>
            </a:xfrm>
            <a:custGeom>
              <a:avLst/>
              <a:gdLst>
                <a:gd name="T0" fmla="*/ 3 w 34"/>
                <a:gd name="T1" fmla="*/ 50 h 56"/>
                <a:gd name="T2" fmla="*/ 4 w 34"/>
                <a:gd name="T3" fmla="*/ 55 h 56"/>
                <a:gd name="T4" fmla="*/ 7 w 34"/>
                <a:gd name="T5" fmla="*/ 56 h 56"/>
                <a:gd name="T6" fmla="*/ 10 w 34"/>
                <a:gd name="T7" fmla="*/ 54 h 56"/>
                <a:gd name="T8" fmla="*/ 18 w 34"/>
                <a:gd name="T9" fmla="*/ 41 h 56"/>
                <a:gd name="T10" fmla="*/ 33 w 34"/>
                <a:gd name="T11" fmla="*/ 41 h 56"/>
                <a:gd name="T12" fmla="*/ 34 w 34"/>
                <a:gd name="T13" fmla="*/ 40 h 56"/>
                <a:gd name="T14" fmla="*/ 34 w 34"/>
                <a:gd name="T15" fmla="*/ 30 h 56"/>
                <a:gd name="T16" fmla="*/ 23 w 34"/>
                <a:gd name="T17" fmla="*/ 13 h 56"/>
                <a:gd name="T18" fmla="*/ 21 w 34"/>
                <a:gd name="T19" fmla="*/ 14 h 56"/>
                <a:gd name="T20" fmla="*/ 25 w 34"/>
                <a:gd name="T21" fmla="*/ 7 h 56"/>
                <a:gd name="T22" fmla="*/ 18 w 34"/>
                <a:gd name="T23" fmla="*/ 0 h 56"/>
                <a:gd name="T24" fmla="*/ 10 w 34"/>
                <a:gd name="T25" fmla="*/ 7 h 56"/>
                <a:gd name="T26" fmla="*/ 18 w 34"/>
                <a:gd name="T27" fmla="*/ 15 h 56"/>
                <a:gd name="T28" fmla="*/ 20 w 34"/>
                <a:gd name="T29" fmla="*/ 14 h 56"/>
                <a:gd name="T30" fmla="*/ 15 w 34"/>
                <a:gd name="T31" fmla="*/ 19 h 56"/>
                <a:gd name="T32" fmla="*/ 4 w 34"/>
                <a:gd name="T33" fmla="*/ 22 h 56"/>
                <a:gd name="T34" fmla="*/ 1 w 34"/>
                <a:gd name="T35" fmla="*/ 24 h 56"/>
                <a:gd name="T36" fmla="*/ 1 w 34"/>
                <a:gd name="T37" fmla="*/ 27 h 56"/>
                <a:gd name="T38" fmla="*/ 5 w 34"/>
                <a:gd name="T39" fmla="*/ 30 h 56"/>
                <a:gd name="T40" fmla="*/ 5 w 34"/>
                <a:gd name="T41" fmla="*/ 30 h 56"/>
                <a:gd name="T42" fmla="*/ 13 w 34"/>
                <a:gd name="T43" fmla="*/ 28 h 56"/>
                <a:gd name="T44" fmla="*/ 13 w 34"/>
                <a:gd name="T45" fmla="*/ 30 h 56"/>
                <a:gd name="T46" fmla="*/ 13 w 34"/>
                <a:gd name="T47" fmla="*/ 33 h 56"/>
                <a:gd name="T48" fmla="*/ 3 w 34"/>
                <a:gd name="T49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56">
                  <a:moveTo>
                    <a:pt x="3" y="50"/>
                  </a:moveTo>
                  <a:cubicBezTo>
                    <a:pt x="2" y="51"/>
                    <a:pt x="3" y="54"/>
                    <a:pt x="4" y="55"/>
                  </a:cubicBezTo>
                  <a:cubicBezTo>
                    <a:pt x="5" y="56"/>
                    <a:pt x="6" y="56"/>
                    <a:pt x="7" y="56"/>
                  </a:cubicBezTo>
                  <a:cubicBezTo>
                    <a:pt x="8" y="56"/>
                    <a:pt x="9" y="55"/>
                    <a:pt x="10" y="54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4" y="40"/>
                    <a:pt x="34" y="4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0"/>
                    <a:pt x="29" y="13"/>
                    <a:pt x="23" y="13"/>
                  </a:cubicBezTo>
                  <a:cubicBezTo>
                    <a:pt x="23" y="13"/>
                    <a:pt x="22" y="13"/>
                    <a:pt x="21" y="14"/>
                  </a:cubicBezTo>
                  <a:cubicBezTo>
                    <a:pt x="24" y="12"/>
                    <a:pt x="25" y="10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ubicBezTo>
                    <a:pt x="14" y="0"/>
                    <a:pt x="10" y="3"/>
                    <a:pt x="10" y="7"/>
                  </a:cubicBezTo>
                  <a:cubicBezTo>
                    <a:pt x="10" y="11"/>
                    <a:pt x="14" y="15"/>
                    <a:pt x="18" y="15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18" y="15"/>
                    <a:pt x="16" y="17"/>
                    <a:pt x="15" y="1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1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1" y="29"/>
                    <a:pt x="3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3"/>
                    <a:pt x="13" y="33"/>
                    <a:pt x="13" y="33"/>
                  </a:cubicBezTo>
                  <a:lnTo>
                    <a:pt x="3" y="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264428" y="2184963"/>
              <a:ext cx="85828" cy="101085"/>
            </a:xfrm>
            <a:custGeom>
              <a:avLst/>
              <a:gdLst>
                <a:gd name="T0" fmla="*/ 1 w 19"/>
                <a:gd name="T1" fmla="*/ 19 h 22"/>
                <a:gd name="T2" fmla="*/ 17 w 19"/>
                <a:gd name="T3" fmla="*/ 19 h 22"/>
                <a:gd name="T4" fmla="*/ 17 w 19"/>
                <a:gd name="T5" fmla="*/ 1 h 22"/>
                <a:gd name="T6" fmla="*/ 18 w 19"/>
                <a:gd name="T7" fmla="*/ 0 h 22"/>
                <a:gd name="T8" fmla="*/ 19 w 19"/>
                <a:gd name="T9" fmla="*/ 1 h 22"/>
                <a:gd name="T10" fmla="*/ 19 w 19"/>
                <a:gd name="T11" fmla="*/ 20 h 22"/>
                <a:gd name="T12" fmla="*/ 18 w 19"/>
                <a:gd name="T13" fmla="*/ 22 h 22"/>
                <a:gd name="T14" fmla="*/ 1 w 19"/>
                <a:gd name="T15" fmla="*/ 22 h 22"/>
                <a:gd name="T16" fmla="*/ 0 w 19"/>
                <a:gd name="T17" fmla="*/ 20 h 22"/>
                <a:gd name="T18" fmla="*/ 1 w 19"/>
                <a:gd name="T1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2">
                  <a:moveTo>
                    <a:pt x="1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2"/>
                    <a:pt x="1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0" y="20"/>
                    <a:pt x="1" y="19"/>
                    <a:pt x="1" y="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727897" y="1406791"/>
            <a:ext cx="249854" cy="434861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727897" y="1406791"/>
            <a:ext cx="249854" cy="43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5478043" y="1406791"/>
            <a:ext cx="249854" cy="434861"/>
          </a:xfrm>
          <a:custGeom>
            <a:avLst/>
            <a:gdLst>
              <a:gd name="T0" fmla="*/ 67 w 131"/>
              <a:gd name="T1" fmla="*/ 0 h 228"/>
              <a:gd name="T2" fmla="*/ 0 w 131"/>
              <a:gd name="T3" fmla="*/ 68 h 228"/>
              <a:gd name="T4" fmla="*/ 0 w 131"/>
              <a:gd name="T5" fmla="*/ 228 h 228"/>
              <a:gd name="T6" fmla="*/ 67 w 131"/>
              <a:gd name="T7" fmla="*/ 228 h 228"/>
              <a:gd name="T8" fmla="*/ 131 w 131"/>
              <a:gd name="T9" fmla="*/ 228 h 228"/>
              <a:gd name="T10" fmla="*/ 131 w 131"/>
              <a:gd name="T11" fmla="*/ 68 h 228"/>
              <a:gd name="T12" fmla="*/ 131 w 131"/>
              <a:gd name="T13" fmla="*/ 0 h 228"/>
              <a:gd name="T14" fmla="*/ 67 w 131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28">
                <a:moveTo>
                  <a:pt x="67" y="0"/>
                </a:moveTo>
                <a:lnTo>
                  <a:pt x="0" y="68"/>
                </a:lnTo>
                <a:lnTo>
                  <a:pt x="0" y="228"/>
                </a:lnTo>
                <a:lnTo>
                  <a:pt x="67" y="228"/>
                </a:lnTo>
                <a:lnTo>
                  <a:pt x="131" y="228"/>
                </a:lnTo>
                <a:lnTo>
                  <a:pt x="131" y="68"/>
                </a:lnTo>
                <a:lnTo>
                  <a:pt x="131" y="0"/>
                </a:lnTo>
                <a:lnTo>
                  <a:pt x="6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5478043" y="1406791"/>
            <a:ext cx="249854" cy="434861"/>
          </a:xfrm>
          <a:custGeom>
            <a:avLst/>
            <a:gdLst>
              <a:gd name="T0" fmla="*/ 67 w 131"/>
              <a:gd name="T1" fmla="*/ 0 h 228"/>
              <a:gd name="T2" fmla="*/ 0 w 131"/>
              <a:gd name="T3" fmla="*/ 68 h 228"/>
              <a:gd name="T4" fmla="*/ 0 w 131"/>
              <a:gd name="T5" fmla="*/ 228 h 228"/>
              <a:gd name="T6" fmla="*/ 67 w 131"/>
              <a:gd name="T7" fmla="*/ 228 h 228"/>
              <a:gd name="T8" fmla="*/ 131 w 131"/>
              <a:gd name="T9" fmla="*/ 228 h 228"/>
              <a:gd name="T10" fmla="*/ 131 w 131"/>
              <a:gd name="T11" fmla="*/ 68 h 228"/>
              <a:gd name="T12" fmla="*/ 131 w 131"/>
              <a:gd name="T13" fmla="*/ 0 h 228"/>
              <a:gd name="T14" fmla="*/ 67 w 131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28">
                <a:moveTo>
                  <a:pt x="67" y="0"/>
                </a:moveTo>
                <a:lnTo>
                  <a:pt x="0" y="68"/>
                </a:lnTo>
                <a:lnTo>
                  <a:pt x="0" y="228"/>
                </a:lnTo>
                <a:lnTo>
                  <a:pt x="67" y="228"/>
                </a:lnTo>
                <a:lnTo>
                  <a:pt x="131" y="228"/>
                </a:lnTo>
                <a:lnTo>
                  <a:pt x="131" y="68"/>
                </a:lnTo>
                <a:lnTo>
                  <a:pt x="131" y="0"/>
                </a:lnTo>
                <a:lnTo>
                  <a:pt x="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5977749" y="1406791"/>
            <a:ext cx="246039" cy="434861"/>
          </a:xfrm>
          <a:custGeom>
            <a:avLst/>
            <a:gdLst>
              <a:gd name="T0" fmla="*/ 64 w 129"/>
              <a:gd name="T1" fmla="*/ 0 h 228"/>
              <a:gd name="T2" fmla="*/ 0 w 129"/>
              <a:gd name="T3" fmla="*/ 0 h 228"/>
              <a:gd name="T4" fmla="*/ 0 w 129"/>
              <a:gd name="T5" fmla="*/ 68 h 228"/>
              <a:gd name="T6" fmla="*/ 0 w 129"/>
              <a:gd name="T7" fmla="*/ 228 h 228"/>
              <a:gd name="T8" fmla="*/ 64 w 129"/>
              <a:gd name="T9" fmla="*/ 228 h 228"/>
              <a:gd name="T10" fmla="*/ 129 w 129"/>
              <a:gd name="T11" fmla="*/ 228 h 228"/>
              <a:gd name="T12" fmla="*/ 129 w 129"/>
              <a:gd name="T13" fmla="*/ 68 h 228"/>
              <a:gd name="T14" fmla="*/ 64 w 129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228">
                <a:moveTo>
                  <a:pt x="64" y="0"/>
                </a:moveTo>
                <a:lnTo>
                  <a:pt x="0" y="0"/>
                </a:lnTo>
                <a:lnTo>
                  <a:pt x="0" y="68"/>
                </a:lnTo>
                <a:lnTo>
                  <a:pt x="0" y="228"/>
                </a:lnTo>
                <a:lnTo>
                  <a:pt x="64" y="228"/>
                </a:lnTo>
                <a:lnTo>
                  <a:pt x="129" y="228"/>
                </a:lnTo>
                <a:lnTo>
                  <a:pt x="129" y="68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5977749" y="1406791"/>
            <a:ext cx="246039" cy="434861"/>
          </a:xfrm>
          <a:custGeom>
            <a:avLst/>
            <a:gdLst>
              <a:gd name="T0" fmla="*/ 64 w 129"/>
              <a:gd name="T1" fmla="*/ 0 h 228"/>
              <a:gd name="T2" fmla="*/ 0 w 129"/>
              <a:gd name="T3" fmla="*/ 0 h 228"/>
              <a:gd name="T4" fmla="*/ 0 w 129"/>
              <a:gd name="T5" fmla="*/ 68 h 228"/>
              <a:gd name="T6" fmla="*/ 0 w 129"/>
              <a:gd name="T7" fmla="*/ 228 h 228"/>
              <a:gd name="T8" fmla="*/ 64 w 129"/>
              <a:gd name="T9" fmla="*/ 228 h 228"/>
              <a:gd name="T10" fmla="*/ 129 w 129"/>
              <a:gd name="T11" fmla="*/ 228 h 228"/>
              <a:gd name="T12" fmla="*/ 129 w 129"/>
              <a:gd name="T13" fmla="*/ 68 h 228"/>
              <a:gd name="T14" fmla="*/ 64 w 129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228">
                <a:moveTo>
                  <a:pt x="64" y="0"/>
                </a:moveTo>
                <a:lnTo>
                  <a:pt x="0" y="0"/>
                </a:lnTo>
                <a:lnTo>
                  <a:pt x="0" y="68"/>
                </a:lnTo>
                <a:lnTo>
                  <a:pt x="0" y="228"/>
                </a:lnTo>
                <a:lnTo>
                  <a:pt x="64" y="228"/>
                </a:lnTo>
                <a:lnTo>
                  <a:pt x="129" y="228"/>
                </a:lnTo>
                <a:lnTo>
                  <a:pt x="129" y="68"/>
                </a:lnTo>
                <a:lnTo>
                  <a:pt x="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5478043" y="1841652"/>
            <a:ext cx="249854" cy="255576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5478043" y="1841652"/>
            <a:ext cx="249854" cy="25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5727897" y="1841652"/>
            <a:ext cx="249854" cy="255576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5727897" y="1841652"/>
            <a:ext cx="249854" cy="25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5977749" y="1841652"/>
            <a:ext cx="246039" cy="255576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5977749" y="1841652"/>
            <a:ext cx="246039" cy="25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6404504" y="1946552"/>
            <a:ext cx="181192" cy="1888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6464105" y="1946552"/>
            <a:ext cx="181192" cy="188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5727897" y="1536486"/>
            <a:ext cx="249854" cy="305166"/>
          </a:xfrm>
          <a:custGeom>
            <a:avLst/>
            <a:gdLst>
              <a:gd name="T0" fmla="*/ 131 w 131"/>
              <a:gd name="T1" fmla="*/ 0 h 160"/>
              <a:gd name="T2" fmla="*/ 0 w 131"/>
              <a:gd name="T3" fmla="*/ 0 h 160"/>
              <a:gd name="T4" fmla="*/ 0 w 131"/>
              <a:gd name="T5" fmla="*/ 0 h 160"/>
              <a:gd name="T6" fmla="*/ 0 w 131"/>
              <a:gd name="T7" fmla="*/ 160 h 160"/>
              <a:gd name="T8" fmla="*/ 131 w 131"/>
              <a:gd name="T9" fmla="*/ 160 h 160"/>
              <a:gd name="T10" fmla="*/ 131 w 131"/>
              <a:gd name="T11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60">
                <a:moveTo>
                  <a:pt x="131" y="0"/>
                </a:moveTo>
                <a:lnTo>
                  <a:pt x="0" y="0"/>
                </a:lnTo>
                <a:lnTo>
                  <a:pt x="0" y="0"/>
                </a:lnTo>
                <a:lnTo>
                  <a:pt x="0" y="160"/>
                </a:lnTo>
                <a:lnTo>
                  <a:pt x="131" y="160"/>
                </a:lnTo>
                <a:lnTo>
                  <a:pt x="131" y="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5727897" y="1536486"/>
            <a:ext cx="249854" cy="305166"/>
          </a:xfrm>
          <a:custGeom>
            <a:avLst/>
            <a:gdLst>
              <a:gd name="T0" fmla="*/ 131 w 131"/>
              <a:gd name="T1" fmla="*/ 0 h 160"/>
              <a:gd name="T2" fmla="*/ 0 w 131"/>
              <a:gd name="T3" fmla="*/ 0 h 160"/>
              <a:gd name="T4" fmla="*/ 0 w 131"/>
              <a:gd name="T5" fmla="*/ 0 h 160"/>
              <a:gd name="T6" fmla="*/ 0 w 131"/>
              <a:gd name="T7" fmla="*/ 160 h 160"/>
              <a:gd name="T8" fmla="*/ 131 w 131"/>
              <a:gd name="T9" fmla="*/ 160 h 160"/>
              <a:gd name="T10" fmla="*/ 131 w 131"/>
              <a:gd name="T11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60">
                <a:moveTo>
                  <a:pt x="131" y="0"/>
                </a:moveTo>
                <a:lnTo>
                  <a:pt x="0" y="0"/>
                </a:lnTo>
                <a:lnTo>
                  <a:pt x="0" y="0"/>
                </a:lnTo>
                <a:lnTo>
                  <a:pt x="0" y="160"/>
                </a:lnTo>
                <a:lnTo>
                  <a:pt x="131" y="160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5478043" y="1536486"/>
            <a:ext cx="3815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5478043" y="1536486"/>
            <a:ext cx="3815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5478043" y="1536486"/>
            <a:ext cx="249854" cy="305166"/>
          </a:xfrm>
          <a:custGeom>
            <a:avLst/>
            <a:gdLst>
              <a:gd name="T0" fmla="*/ 131 w 131"/>
              <a:gd name="T1" fmla="*/ 0 h 160"/>
              <a:gd name="T2" fmla="*/ 2 w 131"/>
              <a:gd name="T3" fmla="*/ 0 h 160"/>
              <a:gd name="T4" fmla="*/ 0 w 131"/>
              <a:gd name="T5" fmla="*/ 0 h 160"/>
              <a:gd name="T6" fmla="*/ 0 w 131"/>
              <a:gd name="T7" fmla="*/ 160 h 160"/>
              <a:gd name="T8" fmla="*/ 67 w 131"/>
              <a:gd name="T9" fmla="*/ 160 h 160"/>
              <a:gd name="T10" fmla="*/ 131 w 131"/>
              <a:gd name="T11" fmla="*/ 160 h 160"/>
              <a:gd name="T12" fmla="*/ 131 w 131"/>
              <a:gd name="T13" fmla="*/ 0 h 160"/>
              <a:gd name="T14" fmla="*/ 131 w 131"/>
              <a:gd name="T1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160">
                <a:moveTo>
                  <a:pt x="131" y="0"/>
                </a:moveTo>
                <a:lnTo>
                  <a:pt x="2" y="0"/>
                </a:lnTo>
                <a:lnTo>
                  <a:pt x="0" y="0"/>
                </a:lnTo>
                <a:lnTo>
                  <a:pt x="0" y="160"/>
                </a:lnTo>
                <a:lnTo>
                  <a:pt x="67" y="160"/>
                </a:lnTo>
                <a:lnTo>
                  <a:pt x="131" y="160"/>
                </a:lnTo>
                <a:lnTo>
                  <a:pt x="131" y="0"/>
                </a:lnTo>
                <a:lnTo>
                  <a:pt x="131" y="0"/>
                </a:lnTo>
                <a:close/>
              </a:path>
            </a:pathLst>
          </a:custGeom>
          <a:solidFill>
            <a:srgbClr val="A3A3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5478043" y="1536486"/>
            <a:ext cx="249854" cy="305166"/>
          </a:xfrm>
          <a:custGeom>
            <a:avLst/>
            <a:gdLst>
              <a:gd name="T0" fmla="*/ 131 w 131"/>
              <a:gd name="T1" fmla="*/ 0 h 160"/>
              <a:gd name="T2" fmla="*/ 2 w 131"/>
              <a:gd name="T3" fmla="*/ 0 h 160"/>
              <a:gd name="T4" fmla="*/ 0 w 131"/>
              <a:gd name="T5" fmla="*/ 0 h 160"/>
              <a:gd name="T6" fmla="*/ 0 w 131"/>
              <a:gd name="T7" fmla="*/ 160 h 160"/>
              <a:gd name="T8" fmla="*/ 67 w 131"/>
              <a:gd name="T9" fmla="*/ 160 h 160"/>
              <a:gd name="T10" fmla="*/ 131 w 131"/>
              <a:gd name="T11" fmla="*/ 160 h 160"/>
              <a:gd name="T12" fmla="*/ 131 w 131"/>
              <a:gd name="T13" fmla="*/ 0 h 160"/>
              <a:gd name="T14" fmla="*/ 131 w 131"/>
              <a:gd name="T1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160">
                <a:moveTo>
                  <a:pt x="131" y="0"/>
                </a:moveTo>
                <a:lnTo>
                  <a:pt x="2" y="0"/>
                </a:lnTo>
                <a:lnTo>
                  <a:pt x="0" y="0"/>
                </a:lnTo>
                <a:lnTo>
                  <a:pt x="0" y="160"/>
                </a:lnTo>
                <a:lnTo>
                  <a:pt x="67" y="160"/>
                </a:lnTo>
                <a:lnTo>
                  <a:pt x="131" y="160"/>
                </a:lnTo>
                <a:lnTo>
                  <a:pt x="131" y="0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5977749" y="1536486"/>
            <a:ext cx="246039" cy="305166"/>
          </a:xfrm>
          <a:custGeom>
            <a:avLst/>
            <a:gdLst>
              <a:gd name="T0" fmla="*/ 129 w 129"/>
              <a:gd name="T1" fmla="*/ 0 h 160"/>
              <a:gd name="T2" fmla="*/ 0 w 129"/>
              <a:gd name="T3" fmla="*/ 0 h 160"/>
              <a:gd name="T4" fmla="*/ 0 w 129"/>
              <a:gd name="T5" fmla="*/ 0 h 160"/>
              <a:gd name="T6" fmla="*/ 0 w 129"/>
              <a:gd name="T7" fmla="*/ 160 h 160"/>
              <a:gd name="T8" fmla="*/ 64 w 129"/>
              <a:gd name="T9" fmla="*/ 160 h 160"/>
              <a:gd name="T10" fmla="*/ 129 w 129"/>
              <a:gd name="T11" fmla="*/ 160 h 160"/>
              <a:gd name="T12" fmla="*/ 129 w 129"/>
              <a:gd name="T13" fmla="*/ 0 h 160"/>
              <a:gd name="T14" fmla="*/ 129 w 129"/>
              <a:gd name="T1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160">
                <a:moveTo>
                  <a:pt x="129" y="0"/>
                </a:moveTo>
                <a:lnTo>
                  <a:pt x="0" y="0"/>
                </a:lnTo>
                <a:lnTo>
                  <a:pt x="0" y="0"/>
                </a:lnTo>
                <a:lnTo>
                  <a:pt x="0" y="160"/>
                </a:lnTo>
                <a:lnTo>
                  <a:pt x="64" y="160"/>
                </a:lnTo>
                <a:lnTo>
                  <a:pt x="129" y="160"/>
                </a:lnTo>
                <a:lnTo>
                  <a:pt x="129" y="0"/>
                </a:lnTo>
                <a:lnTo>
                  <a:pt x="1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5977749" y="1536486"/>
            <a:ext cx="246039" cy="305166"/>
          </a:xfrm>
          <a:custGeom>
            <a:avLst/>
            <a:gdLst>
              <a:gd name="T0" fmla="*/ 129 w 129"/>
              <a:gd name="T1" fmla="*/ 0 h 160"/>
              <a:gd name="T2" fmla="*/ 0 w 129"/>
              <a:gd name="T3" fmla="*/ 0 h 160"/>
              <a:gd name="T4" fmla="*/ 0 w 129"/>
              <a:gd name="T5" fmla="*/ 0 h 160"/>
              <a:gd name="T6" fmla="*/ 0 w 129"/>
              <a:gd name="T7" fmla="*/ 160 h 160"/>
              <a:gd name="T8" fmla="*/ 64 w 129"/>
              <a:gd name="T9" fmla="*/ 160 h 160"/>
              <a:gd name="T10" fmla="*/ 129 w 129"/>
              <a:gd name="T11" fmla="*/ 160 h 160"/>
              <a:gd name="T12" fmla="*/ 129 w 129"/>
              <a:gd name="T13" fmla="*/ 0 h 160"/>
              <a:gd name="T14" fmla="*/ 129 w 129"/>
              <a:gd name="T1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160">
                <a:moveTo>
                  <a:pt x="129" y="0"/>
                </a:moveTo>
                <a:lnTo>
                  <a:pt x="0" y="0"/>
                </a:lnTo>
                <a:lnTo>
                  <a:pt x="0" y="0"/>
                </a:lnTo>
                <a:lnTo>
                  <a:pt x="0" y="160"/>
                </a:lnTo>
                <a:lnTo>
                  <a:pt x="64" y="160"/>
                </a:lnTo>
                <a:lnTo>
                  <a:pt x="129" y="160"/>
                </a:lnTo>
                <a:lnTo>
                  <a:pt x="129" y="0"/>
                </a:lnTo>
                <a:lnTo>
                  <a:pt x="1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6404301" y="1946552"/>
            <a:ext cx="181192" cy="188821"/>
          </a:xfrm>
          <a:custGeom>
            <a:avLst/>
            <a:gdLst>
              <a:gd name="T0" fmla="*/ 0 w 95"/>
              <a:gd name="T1" fmla="*/ 0 h 99"/>
              <a:gd name="T2" fmla="*/ 0 w 95"/>
              <a:gd name="T3" fmla="*/ 0 h 99"/>
              <a:gd name="T4" fmla="*/ 0 w 95"/>
              <a:gd name="T5" fmla="*/ 99 h 99"/>
              <a:gd name="T6" fmla="*/ 95 w 95"/>
              <a:gd name="T7" fmla="*/ 99 h 99"/>
              <a:gd name="T8" fmla="*/ 0 w 95"/>
              <a:gd name="T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9">
                <a:moveTo>
                  <a:pt x="0" y="0"/>
                </a:moveTo>
                <a:lnTo>
                  <a:pt x="0" y="0"/>
                </a:lnTo>
                <a:lnTo>
                  <a:pt x="0" y="99"/>
                </a:lnTo>
                <a:lnTo>
                  <a:pt x="95" y="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6464105" y="1946552"/>
            <a:ext cx="181192" cy="188821"/>
          </a:xfrm>
          <a:custGeom>
            <a:avLst/>
            <a:gdLst>
              <a:gd name="T0" fmla="*/ 0 w 95"/>
              <a:gd name="T1" fmla="*/ 0 h 99"/>
              <a:gd name="T2" fmla="*/ 0 w 95"/>
              <a:gd name="T3" fmla="*/ 0 h 99"/>
              <a:gd name="T4" fmla="*/ 0 w 95"/>
              <a:gd name="T5" fmla="*/ 99 h 99"/>
              <a:gd name="T6" fmla="*/ 95 w 95"/>
              <a:gd name="T7" fmla="*/ 99 h 99"/>
              <a:gd name="T8" fmla="*/ 0 w 95"/>
              <a:gd name="T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9">
                <a:moveTo>
                  <a:pt x="0" y="0"/>
                </a:moveTo>
                <a:lnTo>
                  <a:pt x="0" y="0"/>
                </a:lnTo>
                <a:lnTo>
                  <a:pt x="0" y="99"/>
                </a:lnTo>
                <a:lnTo>
                  <a:pt x="95" y="9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5001764" y="4100041"/>
            <a:ext cx="406420" cy="396000"/>
            <a:chOff x="5256799" y="4239109"/>
            <a:chExt cx="223152" cy="217430"/>
          </a:xfrm>
        </p:grpSpPr>
        <p:sp>
          <p:nvSpPr>
            <p:cNvPr id="500" name="Freeform 40"/>
            <p:cNvSpPr>
              <a:spLocks noEditPoints="1"/>
            </p:cNvSpPr>
            <p:nvPr/>
          </p:nvSpPr>
          <p:spPr bwMode="auto">
            <a:xfrm>
              <a:off x="5256799" y="4239109"/>
              <a:ext cx="223152" cy="217430"/>
            </a:xfrm>
            <a:custGeom>
              <a:avLst/>
              <a:gdLst>
                <a:gd name="T0" fmla="*/ 44 w 49"/>
                <a:gd name="T1" fmla="*/ 33 h 48"/>
                <a:gd name="T2" fmla="*/ 49 w 49"/>
                <a:gd name="T3" fmla="*/ 28 h 48"/>
                <a:gd name="T4" fmla="*/ 49 w 49"/>
                <a:gd name="T5" fmla="*/ 5 h 48"/>
                <a:gd name="T6" fmla="*/ 44 w 49"/>
                <a:gd name="T7" fmla="*/ 0 h 48"/>
                <a:gd name="T8" fmla="*/ 5 w 49"/>
                <a:gd name="T9" fmla="*/ 0 h 48"/>
                <a:gd name="T10" fmla="*/ 0 w 49"/>
                <a:gd name="T11" fmla="*/ 5 h 48"/>
                <a:gd name="T12" fmla="*/ 0 w 49"/>
                <a:gd name="T13" fmla="*/ 28 h 48"/>
                <a:gd name="T14" fmla="*/ 5 w 49"/>
                <a:gd name="T15" fmla="*/ 33 h 48"/>
                <a:gd name="T16" fmla="*/ 20 w 49"/>
                <a:gd name="T17" fmla="*/ 33 h 48"/>
                <a:gd name="T18" fmla="*/ 20 w 49"/>
                <a:gd name="T19" fmla="*/ 38 h 48"/>
                <a:gd name="T20" fmla="*/ 5 w 49"/>
                <a:gd name="T21" fmla="*/ 38 h 48"/>
                <a:gd name="T22" fmla="*/ 0 w 49"/>
                <a:gd name="T23" fmla="*/ 43 h 48"/>
                <a:gd name="T24" fmla="*/ 0 w 49"/>
                <a:gd name="T25" fmla="*/ 47 h 48"/>
                <a:gd name="T26" fmla="*/ 1 w 49"/>
                <a:gd name="T27" fmla="*/ 48 h 48"/>
                <a:gd name="T28" fmla="*/ 48 w 49"/>
                <a:gd name="T29" fmla="*/ 48 h 48"/>
                <a:gd name="T30" fmla="*/ 49 w 49"/>
                <a:gd name="T31" fmla="*/ 47 h 48"/>
                <a:gd name="T32" fmla="*/ 49 w 49"/>
                <a:gd name="T33" fmla="*/ 43 h 48"/>
                <a:gd name="T34" fmla="*/ 44 w 49"/>
                <a:gd name="T35" fmla="*/ 38 h 48"/>
                <a:gd name="T36" fmla="*/ 29 w 49"/>
                <a:gd name="T37" fmla="*/ 38 h 48"/>
                <a:gd name="T38" fmla="*/ 29 w 49"/>
                <a:gd name="T39" fmla="*/ 33 h 48"/>
                <a:gd name="T40" fmla="*/ 44 w 49"/>
                <a:gd name="T41" fmla="*/ 33 h 48"/>
                <a:gd name="T42" fmla="*/ 2 w 49"/>
                <a:gd name="T43" fmla="*/ 28 h 48"/>
                <a:gd name="T44" fmla="*/ 2 w 49"/>
                <a:gd name="T45" fmla="*/ 5 h 48"/>
                <a:gd name="T46" fmla="*/ 5 w 49"/>
                <a:gd name="T47" fmla="*/ 2 h 48"/>
                <a:gd name="T48" fmla="*/ 44 w 49"/>
                <a:gd name="T49" fmla="*/ 2 h 48"/>
                <a:gd name="T50" fmla="*/ 47 w 49"/>
                <a:gd name="T51" fmla="*/ 5 h 48"/>
                <a:gd name="T52" fmla="*/ 47 w 49"/>
                <a:gd name="T53" fmla="*/ 28 h 48"/>
                <a:gd name="T54" fmla="*/ 44 w 49"/>
                <a:gd name="T55" fmla="*/ 31 h 48"/>
                <a:gd name="T56" fmla="*/ 5 w 49"/>
                <a:gd name="T57" fmla="*/ 31 h 48"/>
                <a:gd name="T58" fmla="*/ 2 w 49"/>
                <a:gd name="T5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" h="48">
                  <a:moveTo>
                    <a:pt x="44" y="33"/>
                  </a:moveTo>
                  <a:cubicBezTo>
                    <a:pt x="47" y="33"/>
                    <a:pt x="49" y="31"/>
                    <a:pt x="49" y="28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7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40"/>
                    <a:pt x="0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8"/>
                    <a:pt x="1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9" y="48"/>
                    <a:pt x="49" y="47"/>
                    <a:pt x="49" y="4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0"/>
                    <a:pt x="47" y="38"/>
                    <a:pt x="44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3"/>
                    <a:pt x="29" y="33"/>
                    <a:pt x="29" y="33"/>
                  </a:cubicBezTo>
                  <a:lnTo>
                    <a:pt x="44" y="33"/>
                  </a:lnTo>
                  <a:close/>
                  <a:moveTo>
                    <a:pt x="2" y="28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2"/>
                    <a:pt x="47" y="3"/>
                    <a:pt x="47" y="5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30"/>
                    <a:pt x="46" y="31"/>
                    <a:pt x="4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1"/>
            <p:cNvSpPr>
              <a:spLocks/>
            </p:cNvSpPr>
            <p:nvPr/>
          </p:nvSpPr>
          <p:spPr bwMode="auto">
            <a:xfrm>
              <a:off x="5273965" y="4256274"/>
              <a:ext cx="186913" cy="114437"/>
            </a:xfrm>
            <a:custGeom>
              <a:avLst/>
              <a:gdLst>
                <a:gd name="T0" fmla="*/ 41 w 41"/>
                <a:gd name="T1" fmla="*/ 24 h 25"/>
                <a:gd name="T2" fmla="*/ 41 w 41"/>
                <a:gd name="T3" fmla="*/ 1 h 25"/>
                <a:gd name="T4" fmla="*/ 40 w 41"/>
                <a:gd name="T5" fmla="*/ 0 h 25"/>
                <a:gd name="T6" fmla="*/ 1 w 41"/>
                <a:gd name="T7" fmla="*/ 0 h 25"/>
                <a:gd name="T8" fmla="*/ 0 w 41"/>
                <a:gd name="T9" fmla="*/ 1 h 25"/>
                <a:gd name="T10" fmla="*/ 0 w 41"/>
                <a:gd name="T11" fmla="*/ 24 h 25"/>
                <a:gd name="T12" fmla="*/ 1 w 41"/>
                <a:gd name="T13" fmla="*/ 25 h 25"/>
                <a:gd name="T14" fmla="*/ 40 w 41"/>
                <a:gd name="T15" fmla="*/ 25 h 25"/>
                <a:gd name="T16" fmla="*/ 41 w 41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5">
                  <a:moveTo>
                    <a:pt x="41" y="24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5"/>
                    <a:pt x="41" y="25"/>
                    <a:pt x="41" y="2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2" name="Rectangle 42"/>
          <p:cNvSpPr>
            <a:spLocks noChangeArrowheads="1"/>
          </p:cNvSpPr>
          <p:nvPr/>
        </p:nvSpPr>
        <p:spPr bwMode="auto">
          <a:xfrm>
            <a:off x="5542891" y="2272698"/>
            <a:ext cx="249854" cy="253669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43"/>
          <p:cNvSpPr>
            <a:spLocks noChangeArrowheads="1"/>
          </p:cNvSpPr>
          <p:nvPr/>
        </p:nvSpPr>
        <p:spPr bwMode="auto">
          <a:xfrm>
            <a:off x="5792744" y="2272698"/>
            <a:ext cx="249854" cy="253669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Rectangle 44"/>
          <p:cNvSpPr>
            <a:spLocks noChangeArrowheads="1"/>
          </p:cNvSpPr>
          <p:nvPr/>
        </p:nvSpPr>
        <p:spPr bwMode="auto">
          <a:xfrm>
            <a:off x="6042597" y="2272698"/>
            <a:ext cx="244131" cy="253669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Rectangle 45"/>
          <p:cNvSpPr>
            <a:spLocks noChangeArrowheads="1"/>
          </p:cNvSpPr>
          <p:nvPr/>
        </p:nvSpPr>
        <p:spPr bwMode="auto">
          <a:xfrm>
            <a:off x="5783207" y="2562606"/>
            <a:ext cx="249854" cy="25748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46"/>
          <p:cNvSpPr>
            <a:spLocks noChangeArrowheads="1"/>
          </p:cNvSpPr>
          <p:nvPr/>
        </p:nvSpPr>
        <p:spPr bwMode="auto">
          <a:xfrm>
            <a:off x="5783207" y="2562606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47"/>
          <p:cNvSpPr>
            <a:spLocks noChangeArrowheads="1"/>
          </p:cNvSpPr>
          <p:nvPr/>
        </p:nvSpPr>
        <p:spPr bwMode="auto">
          <a:xfrm>
            <a:off x="5546705" y="2562606"/>
            <a:ext cx="186913" cy="19454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Rectangle 48"/>
          <p:cNvSpPr>
            <a:spLocks noChangeArrowheads="1"/>
          </p:cNvSpPr>
          <p:nvPr/>
        </p:nvSpPr>
        <p:spPr bwMode="auto">
          <a:xfrm>
            <a:off x="5546705" y="2562606"/>
            <a:ext cx="186913" cy="19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Rectangle 49"/>
          <p:cNvSpPr>
            <a:spLocks noChangeArrowheads="1"/>
          </p:cNvSpPr>
          <p:nvPr/>
        </p:nvSpPr>
        <p:spPr bwMode="auto">
          <a:xfrm>
            <a:off x="6033061" y="2562606"/>
            <a:ext cx="244131" cy="2574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50"/>
          <p:cNvSpPr>
            <a:spLocks noChangeArrowheads="1"/>
          </p:cNvSpPr>
          <p:nvPr/>
        </p:nvSpPr>
        <p:spPr bwMode="auto">
          <a:xfrm>
            <a:off x="6033061" y="2562606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51"/>
          <p:cNvSpPr>
            <a:spLocks noChangeArrowheads="1"/>
          </p:cNvSpPr>
          <p:nvPr/>
        </p:nvSpPr>
        <p:spPr bwMode="auto">
          <a:xfrm>
            <a:off x="6277192" y="2562606"/>
            <a:ext cx="249854" cy="2574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Rectangle 52"/>
          <p:cNvSpPr>
            <a:spLocks noChangeArrowheads="1"/>
          </p:cNvSpPr>
          <p:nvPr/>
        </p:nvSpPr>
        <p:spPr bwMode="auto">
          <a:xfrm>
            <a:off x="6277192" y="2562606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Rectangle 53"/>
          <p:cNvSpPr>
            <a:spLocks noChangeArrowheads="1"/>
          </p:cNvSpPr>
          <p:nvPr/>
        </p:nvSpPr>
        <p:spPr bwMode="auto">
          <a:xfrm>
            <a:off x="5783207" y="2820090"/>
            <a:ext cx="249854" cy="25748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Rectangle 54"/>
          <p:cNvSpPr>
            <a:spLocks noChangeArrowheads="1"/>
          </p:cNvSpPr>
          <p:nvPr/>
        </p:nvSpPr>
        <p:spPr bwMode="auto">
          <a:xfrm>
            <a:off x="5783207" y="2820090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Rectangle 55"/>
          <p:cNvSpPr>
            <a:spLocks noChangeArrowheads="1"/>
          </p:cNvSpPr>
          <p:nvPr/>
        </p:nvSpPr>
        <p:spPr bwMode="auto">
          <a:xfrm>
            <a:off x="6033061" y="2820090"/>
            <a:ext cx="244131" cy="2574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56"/>
          <p:cNvSpPr>
            <a:spLocks noChangeArrowheads="1"/>
          </p:cNvSpPr>
          <p:nvPr/>
        </p:nvSpPr>
        <p:spPr bwMode="auto">
          <a:xfrm>
            <a:off x="6033061" y="2820090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57"/>
          <p:cNvSpPr>
            <a:spLocks noChangeArrowheads="1"/>
          </p:cNvSpPr>
          <p:nvPr/>
        </p:nvSpPr>
        <p:spPr bwMode="auto">
          <a:xfrm>
            <a:off x="6277192" y="2820090"/>
            <a:ext cx="249854" cy="2574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Rectangle 58"/>
          <p:cNvSpPr>
            <a:spLocks noChangeArrowheads="1"/>
          </p:cNvSpPr>
          <p:nvPr/>
        </p:nvSpPr>
        <p:spPr bwMode="auto">
          <a:xfrm>
            <a:off x="6277192" y="2820090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Rectangle 59"/>
          <p:cNvSpPr>
            <a:spLocks noChangeArrowheads="1"/>
          </p:cNvSpPr>
          <p:nvPr/>
        </p:nvSpPr>
        <p:spPr bwMode="auto">
          <a:xfrm>
            <a:off x="5542891" y="3113811"/>
            <a:ext cx="249854" cy="251762"/>
          </a:xfrm>
          <a:prstGeom prst="rect">
            <a:avLst/>
          </a:prstGeom>
          <a:solidFill>
            <a:srgbClr val="694E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60"/>
          <p:cNvSpPr>
            <a:spLocks noChangeArrowheads="1"/>
          </p:cNvSpPr>
          <p:nvPr/>
        </p:nvSpPr>
        <p:spPr bwMode="auto">
          <a:xfrm>
            <a:off x="5542891" y="3113811"/>
            <a:ext cx="249854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61"/>
          <p:cNvSpPr>
            <a:spLocks noChangeArrowheads="1"/>
          </p:cNvSpPr>
          <p:nvPr/>
        </p:nvSpPr>
        <p:spPr bwMode="auto">
          <a:xfrm>
            <a:off x="5792744" y="3113811"/>
            <a:ext cx="249854" cy="251762"/>
          </a:xfrm>
          <a:prstGeom prst="rect">
            <a:avLst/>
          </a:prstGeom>
          <a:solidFill>
            <a:srgbClr val="987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62"/>
          <p:cNvSpPr>
            <a:spLocks noChangeArrowheads="1"/>
          </p:cNvSpPr>
          <p:nvPr/>
        </p:nvSpPr>
        <p:spPr bwMode="auto">
          <a:xfrm>
            <a:off x="5792744" y="3113811"/>
            <a:ext cx="249854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63"/>
          <p:cNvSpPr>
            <a:spLocks noChangeArrowheads="1"/>
          </p:cNvSpPr>
          <p:nvPr/>
        </p:nvSpPr>
        <p:spPr bwMode="auto">
          <a:xfrm>
            <a:off x="6042597" y="3113811"/>
            <a:ext cx="244131" cy="251762"/>
          </a:xfrm>
          <a:prstGeom prst="rect">
            <a:avLst/>
          </a:prstGeom>
          <a:solidFill>
            <a:srgbClr val="D0A5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Rectangle 64"/>
          <p:cNvSpPr>
            <a:spLocks noChangeArrowheads="1"/>
          </p:cNvSpPr>
          <p:nvPr/>
        </p:nvSpPr>
        <p:spPr bwMode="auto">
          <a:xfrm>
            <a:off x="6042597" y="3113811"/>
            <a:ext cx="244131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65"/>
          <p:cNvSpPr>
            <a:spLocks noChangeArrowheads="1"/>
          </p:cNvSpPr>
          <p:nvPr/>
        </p:nvSpPr>
        <p:spPr bwMode="auto">
          <a:xfrm>
            <a:off x="5293038" y="3401811"/>
            <a:ext cx="246039" cy="2574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Rectangle 66"/>
          <p:cNvSpPr>
            <a:spLocks noChangeArrowheads="1"/>
          </p:cNvSpPr>
          <p:nvPr/>
        </p:nvSpPr>
        <p:spPr bwMode="auto">
          <a:xfrm>
            <a:off x="5293038" y="3401811"/>
            <a:ext cx="246039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67"/>
          <p:cNvSpPr>
            <a:spLocks noChangeArrowheads="1"/>
          </p:cNvSpPr>
          <p:nvPr/>
        </p:nvSpPr>
        <p:spPr bwMode="auto">
          <a:xfrm>
            <a:off x="5539076" y="3401811"/>
            <a:ext cx="247946" cy="2574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Rectangle 68"/>
          <p:cNvSpPr>
            <a:spLocks noChangeArrowheads="1"/>
          </p:cNvSpPr>
          <p:nvPr/>
        </p:nvSpPr>
        <p:spPr bwMode="auto">
          <a:xfrm>
            <a:off x="5539076" y="3401811"/>
            <a:ext cx="247946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69"/>
          <p:cNvSpPr>
            <a:spLocks noChangeArrowheads="1"/>
          </p:cNvSpPr>
          <p:nvPr/>
        </p:nvSpPr>
        <p:spPr bwMode="auto">
          <a:xfrm>
            <a:off x="5787022" y="3401811"/>
            <a:ext cx="249854" cy="2574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Rectangle 70"/>
          <p:cNvSpPr>
            <a:spLocks noChangeArrowheads="1"/>
          </p:cNvSpPr>
          <p:nvPr/>
        </p:nvSpPr>
        <p:spPr bwMode="auto">
          <a:xfrm>
            <a:off x="5787022" y="3401811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Rectangle 71"/>
          <p:cNvSpPr>
            <a:spLocks noChangeArrowheads="1"/>
          </p:cNvSpPr>
          <p:nvPr/>
        </p:nvSpPr>
        <p:spPr bwMode="auto">
          <a:xfrm>
            <a:off x="5293038" y="3659295"/>
            <a:ext cx="246039" cy="2593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Rectangle 72"/>
          <p:cNvSpPr>
            <a:spLocks noChangeArrowheads="1"/>
          </p:cNvSpPr>
          <p:nvPr/>
        </p:nvSpPr>
        <p:spPr bwMode="auto">
          <a:xfrm>
            <a:off x="5293038" y="3659295"/>
            <a:ext cx="246039" cy="25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Rectangle 73"/>
          <p:cNvSpPr>
            <a:spLocks noChangeArrowheads="1"/>
          </p:cNvSpPr>
          <p:nvPr/>
        </p:nvSpPr>
        <p:spPr bwMode="auto">
          <a:xfrm>
            <a:off x="5539076" y="3659295"/>
            <a:ext cx="247946" cy="25939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Rectangle 74"/>
          <p:cNvSpPr>
            <a:spLocks noChangeArrowheads="1"/>
          </p:cNvSpPr>
          <p:nvPr/>
        </p:nvSpPr>
        <p:spPr bwMode="auto">
          <a:xfrm>
            <a:off x="5539076" y="3659295"/>
            <a:ext cx="247946" cy="25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Rectangle 75"/>
          <p:cNvSpPr>
            <a:spLocks noChangeArrowheads="1"/>
          </p:cNvSpPr>
          <p:nvPr/>
        </p:nvSpPr>
        <p:spPr bwMode="auto">
          <a:xfrm>
            <a:off x="5787022" y="3659295"/>
            <a:ext cx="249854" cy="25939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Rectangle 76"/>
          <p:cNvSpPr>
            <a:spLocks noChangeArrowheads="1"/>
          </p:cNvSpPr>
          <p:nvPr/>
        </p:nvSpPr>
        <p:spPr bwMode="auto">
          <a:xfrm>
            <a:off x="5787022" y="3659295"/>
            <a:ext cx="249854" cy="25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Rectangle 77"/>
          <p:cNvSpPr>
            <a:spLocks noChangeArrowheads="1"/>
          </p:cNvSpPr>
          <p:nvPr/>
        </p:nvSpPr>
        <p:spPr bwMode="auto">
          <a:xfrm>
            <a:off x="5542891" y="3954923"/>
            <a:ext cx="249854" cy="251762"/>
          </a:xfrm>
          <a:prstGeom prst="rect">
            <a:avLst/>
          </a:prstGeom>
          <a:solidFill>
            <a:srgbClr val="7D5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Rectangle 78"/>
          <p:cNvSpPr>
            <a:spLocks noChangeArrowheads="1"/>
          </p:cNvSpPr>
          <p:nvPr/>
        </p:nvSpPr>
        <p:spPr bwMode="auto">
          <a:xfrm>
            <a:off x="5542891" y="3954923"/>
            <a:ext cx="249854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Rectangle 79"/>
          <p:cNvSpPr>
            <a:spLocks noChangeArrowheads="1"/>
          </p:cNvSpPr>
          <p:nvPr/>
        </p:nvSpPr>
        <p:spPr bwMode="auto">
          <a:xfrm>
            <a:off x="5792744" y="3954923"/>
            <a:ext cx="249854" cy="251762"/>
          </a:xfrm>
          <a:prstGeom prst="rect">
            <a:avLst/>
          </a:prstGeom>
          <a:solidFill>
            <a:srgbClr val="A98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Rectangle 80"/>
          <p:cNvSpPr>
            <a:spLocks noChangeArrowheads="1"/>
          </p:cNvSpPr>
          <p:nvPr/>
        </p:nvSpPr>
        <p:spPr bwMode="auto">
          <a:xfrm>
            <a:off x="5792744" y="3954923"/>
            <a:ext cx="249854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Rectangle 81"/>
          <p:cNvSpPr>
            <a:spLocks noChangeArrowheads="1"/>
          </p:cNvSpPr>
          <p:nvPr/>
        </p:nvSpPr>
        <p:spPr bwMode="auto">
          <a:xfrm>
            <a:off x="6042597" y="3954923"/>
            <a:ext cx="244131" cy="251762"/>
          </a:xfrm>
          <a:prstGeom prst="rect">
            <a:avLst/>
          </a:prstGeom>
          <a:solidFill>
            <a:srgbClr val="DFB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Rectangle 82"/>
          <p:cNvSpPr>
            <a:spLocks noChangeArrowheads="1"/>
          </p:cNvSpPr>
          <p:nvPr/>
        </p:nvSpPr>
        <p:spPr bwMode="auto">
          <a:xfrm>
            <a:off x="6042597" y="3954923"/>
            <a:ext cx="244131" cy="25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Rectangle 83"/>
          <p:cNvSpPr>
            <a:spLocks noChangeArrowheads="1"/>
          </p:cNvSpPr>
          <p:nvPr/>
        </p:nvSpPr>
        <p:spPr bwMode="auto">
          <a:xfrm>
            <a:off x="5542891" y="4242924"/>
            <a:ext cx="249854" cy="2574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Rectangle 84"/>
          <p:cNvSpPr>
            <a:spLocks noChangeArrowheads="1"/>
          </p:cNvSpPr>
          <p:nvPr/>
        </p:nvSpPr>
        <p:spPr bwMode="auto">
          <a:xfrm>
            <a:off x="5542891" y="4242924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Rectangle 85"/>
          <p:cNvSpPr>
            <a:spLocks noChangeArrowheads="1"/>
          </p:cNvSpPr>
          <p:nvPr/>
        </p:nvSpPr>
        <p:spPr bwMode="auto">
          <a:xfrm>
            <a:off x="5792744" y="4242924"/>
            <a:ext cx="249854" cy="25748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Rectangle 86"/>
          <p:cNvSpPr>
            <a:spLocks noChangeArrowheads="1"/>
          </p:cNvSpPr>
          <p:nvPr/>
        </p:nvSpPr>
        <p:spPr bwMode="auto">
          <a:xfrm>
            <a:off x="5792744" y="4242924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Rectangle 87"/>
          <p:cNvSpPr>
            <a:spLocks noChangeArrowheads="1"/>
          </p:cNvSpPr>
          <p:nvPr/>
        </p:nvSpPr>
        <p:spPr bwMode="auto">
          <a:xfrm>
            <a:off x="6042597" y="4242924"/>
            <a:ext cx="244131" cy="2574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Rectangle 88"/>
          <p:cNvSpPr>
            <a:spLocks noChangeArrowheads="1"/>
          </p:cNvSpPr>
          <p:nvPr/>
        </p:nvSpPr>
        <p:spPr bwMode="auto">
          <a:xfrm>
            <a:off x="6042597" y="4242924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89"/>
          <p:cNvSpPr>
            <a:spLocks noChangeArrowheads="1"/>
          </p:cNvSpPr>
          <p:nvPr/>
        </p:nvSpPr>
        <p:spPr bwMode="auto">
          <a:xfrm>
            <a:off x="5542891" y="4500407"/>
            <a:ext cx="249854" cy="25748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Rectangle 90"/>
          <p:cNvSpPr>
            <a:spLocks noChangeArrowheads="1"/>
          </p:cNvSpPr>
          <p:nvPr/>
        </p:nvSpPr>
        <p:spPr bwMode="auto">
          <a:xfrm>
            <a:off x="5542891" y="4500407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Rectangle 91"/>
          <p:cNvSpPr>
            <a:spLocks noChangeArrowheads="1"/>
          </p:cNvSpPr>
          <p:nvPr/>
        </p:nvSpPr>
        <p:spPr bwMode="auto">
          <a:xfrm>
            <a:off x="5792744" y="4500407"/>
            <a:ext cx="249854" cy="25748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Rectangle 92"/>
          <p:cNvSpPr>
            <a:spLocks noChangeArrowheads="1"/>
          </p:cNvSpPr>
          <p:nvPr/>
        </p:nvSpPr>
        <p:spPr bwMode="auto">
          <a:xfrm>
            <a:off x="5792744" y="4500407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Rectangle 93"/>
          <p:cNvSpPr>
            <a:spLocks noChangeArrowheads="1"/>
          </p:cNvSpPr>
          <p:nvPr/>
        </p:nvSpPr>
        <p:spPr bwMode="auto">
          <a:xfrm>
            <a:off x="6042597" y="4500407"/>
            <a:ext cx="244131" cy="2574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Rectangle 94"/>
          <p:cNvSpPr>
            <a:spLocks noChangeArrowheads="1"/>
          </p:cNvSpPr>
          <p:nvPr/>
        </p:nvSpPr>
        <p:spPr bwMode="auto">
          <a:xfrm>
            <a:off x="6042597" y="4500407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Rectangle 95"/>
          <p:cNvSpPr>
            <a:spLocks noChangeArrowheads="1"/>
          </p:cNvSpPr>
          <p:nvPr/>
        </p:nvSpPr>
        <p:spPr bwMode="auto">
          <a:xfrm>
            <a:off x="5542891" y="4794129"/>
            <a:ext cx="249854" cy="257484"/>
          </a:xfrm>
          <a:prstGeom prst="rect">
            <a:avLst/>
          </a:prstGeom>
          <a:solidFill>
            <a:srgbClr val="916C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Rectangle 96"/>
          <p:cNvSpPr>
            <a:spLocks noChangeArrowheads="1"/>
          </p:cNvSpPr>
          <p:nvPr/>
        </p:nvSpPr>
        <p:spPr bwMode="auto">
          <a:xfrm>
            <a:off x="5542891" y="4794129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Rectangle 97"/>
          <p:cNvSpPr>
            <a:spLocks noChangeArrowheads="1"/>
          </p:cNvSpPr>
          <p:nvPr/>
        </p:nvSpPr>
        <p:spPr bwMode="auto">
          <a:xfrm>
            <a:off x="5792744" y="4794129"/>
            <a:ext cx="249854" cy="257484"/>
          </a:xfrm>
          <a:prstGeom prst="rect">
            <a:avLst/>
          </a:prstGeom>
          <a:solidFill>
            <a:srgbClr val="BA92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Rectangle 98"/>
          <p:cNvSpPr>
            <a:spLocks noChangeArrowheads="1"/>
          </p:cNvSpPr>
          <p:nvPr/>
        </p:nvSpPr>
        <p:spPr bwMode="auto">
          <a:xfrm>
            <a:off x="5792744" y="4794129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Rectangle 99"/>
          <p:cNvSpPr>
            <a:spLocks noChangeArrowheads="1"/>
          </p:cNvSpPr>
          <p:nvPr/>
        </p:nvSpPr>
        <p:spPr bwMode="auto">
          <a:xfrm>
            <a:off x="6042597" y="4794129"/>
            <a:ext cx="244131" cy="257484"/>
          </a:xfrm>
          <a:prstGeom prst="rect">
            <a:avLst/>
          </a:prstGeom>
          <a:solidFill>
            <a:srgbClr val="EDC1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Rectangle 100"/>
          <p:cNvSpPr>
            <a:spLocks noChangeArrowheads="1"/>
          </p:cNvSpPr>
          <p:nvPr/>
        </p:nvSpPr>
        <p:spPr bwMode="auto">
          <a:xfrm>
            <a:off x="6042597" y="4794129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Rectangle 101"/>
          <p:cNvSpPr>
            <a:spLocks noChangeArrowheads="1"/>
          </p:cNvSpPr>
          <p:nvPr/>
        </p:nvSpPr>
        <p:spPr bwMode="auto">
          <a:xfrm>
            <a:off x="5542891" y="5084036"/>
            <a:ext cx="249854" cy="25748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Rectangle 102"/>
          <p:cNvSpPr>
            <a:spLocks noChangeArrowheads="1"/>
          </p:cNvSpPr>
          <p:nvPr/>
        </p:nvSpPr>
        <p:spPr bwMode="auto">
          <a:xfrm>
            <a:off x="5542891" y="5084036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Rectangle 103"/>
          <p:cNvSpPr>
            <a:spLocks noChangeArrowheads="1"/>
          </p:cNvSpPr>
          <p:nvPr/>
        </p:nvSpPr>
        <p:spPr bwMode="auto">
          <a:xfrm>
            <a:off x="5792744" y="5084036"/>
            <a:ext cx="249854" cy="2574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Rectangle 104"/>
          <p:cNvSpPr>
            <a:spLocks noChangeArrowheads="1"/>
          </p:cNvSpPr>
          <p:nvPr/>
        </p:nvSpPr>
        <p:spPr bwMode="auto">
          <a:xfrm>
            <a:off x="5792744" y="5084036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Rectangle 105"/>
          <p:cNvSpPr>
            <a:spLocks noChangeArrowheads="1"/>
          </p:cNvSpPr>
          <p:nvPr/>
        </p:nvSpPr>
        <p:spPr bwMode="auto">
          <a:xfrm>
            <a:off x="6042597" y="5084036"/>
            <a:ext cx="244131" cy="2574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06"/>
          <p:cNvSpPr>
            <a:spLocks noChangeArrowheads="1"/>
          </p:cNvSpPr>
          <p:nvPr/>
        </p:nvSpPr>
        <p:spPr bwMode="auto">
          <a:xfrm>
            <a:off x="6042597" y="5084036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107"/>
          <p:cNvSpPr>
            <a:spLocks noChangeArrowheads="1"/>
          </p:cNvSpPr>
          <p:nvPr/>
        </p:nvSpPr>
        <p:spPr bwMode="auto">
          <a:xfrm>
            <a:off x="5542891" y="5341520"/>
            <a:ext cx="249854" cy="25748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08"/>
          <p:cNvSpPr>
            <a:spLocks noChangeArrowheads="1"/>
          </p:cNvSpPr>
          <p:nvPr/>
        </p:nvSpPr>
        <p:spPr bwMode="auto">
          <a:xfrm>
            <a:off x="5542891" y="5341520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109"/>
          <p:cNvSpPr>
            <a:spLocks noChangeArrowheads="1"/>
          </p:cNvSpPr>
          <p:nvPr/>
        </p:nvSpPr>
        <p:spPr bwMode="auto">
          <a:xfrm>
            <a:off x="5792744" y="5341520"/>
            <a:ext cx="249854" cy="2574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110"/>
          <p:cNvSpPr>
            <a:spLocks noChangeArrowheads="1"/>
          </p:cNvSpPr>
          <p:nvPr/>
        </p:nvSpPr>
        <p:spPr bwMode="auto">
          <a:xfrm>
            <a:off x="5792744" y="5341520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Rectangle 111"/>
          <p:cNvSpPr>
            <a:spLocks noChangeArrowheads="1"/>
          </p:cNvSpPr>
          <p:nvPr/>
        </p:nvSpPr>
        <p:spPr bwMode="auto">
          <a:xfrm>
            <a:off x="6042597" y="5341520"/>
            <a:ext cx="244131" cy="25748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Rectangle 112"/>
          <p:cNvSpPr>
            <a:spLocks noChangeArrowheads="1"/>
          </p:cNvSpPr>
          <p:nvPr/>
        </p:nvSpPr>
        <p:spPr bwMode="auto">
          <a:xfrm>
            <a:off x="6042597" y="5341520"/>
            <a:ext cx="244131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113"/>
          <p:cNvSpPr>
            <a:spLocks/>
          </p:cNvSpPr>
          <p:nvPr/>
        </p:nvSpPr>
        <p:spPr bwMode="auto">
          <a:xfrm>
            <a:off x="5542891" y="5631427"/>
            <a:ext cx="249854" cy="257484"/>
          </a:xfrm>
          <a:custGeom>
            <a:avLst/>
            <a:gdLst>
              <a:gd name="T0" fmla="*/ 0 w 131"/>
              <a:gd name="T1" fmla="*/ 0 h 135"/>
              <a:gd name="T2" fmla="*/ 131 w 131"/>
              <a:gd name="T3" fmla="*/ 135 h 135"/>
              <a:gd name="T4" fmla="*/ 131 w 131"/>
              <a:gd name="T5" fmla="*/ 0 h 135"/>
              <a:gd name="T6" fmla="*/ 0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131" y="135"/>
                </a:lnTo>
                <a:lnTo>
                  <a:pt x="1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114"/>
          <p:cNvSpPr>
            <a:spLocks/>
          </p:cNvSpPr>
          <p:nvPr/>
        </p:nvSpPr>
        <p:spPr bwMode="auto">
          <a:xfrm>
            <a:off x="5542891" y="5631427"/>
            <a:ext cx="249854" cy="257484"/>
          </a:xfrm>
          <a:custGeom>
            <a:avLst/>
            <a:gdLst>
              <a:gd name="T0" fmla="*/ 0 w 131"/>
              <a:gd name="T1" fmla="*/ 0 h 135"/>
              <a:gd name="T2" fmla="*/ 131 w 131"/>
              <a:gd name="T3" fmla="*/ 135 h 135"/>
              <a:gd name="T4" fmla="*/ 131 w 131"/>
              <a:gd name="T5" fmla="*/ 0 h 135"/>
              <a:gd name="T6" fmla="*/ 0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131" y="135"/>
                </a:lnTo>
                <a:lnTo>
                  <a:pt x="13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115"/>
          <p:cNvSpPr>
            <a:spLocks noChangeArrowheads="1"/>
          </p:cNvSpPr>
          <p:nvPr/>
        </p:nvSpPr>
        <p:spPr bwMode="auto">
          <a:xfrm>
            <a:off x="5792744" y="5631427"/>
            <a:ext cx="249854" cy="2574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116"/>
          <p:cNvSpPr>
            <a:spLocks noChangeArrowheads="1"/>
          </p:cNvSpPr>
          <p:nvPr/>
        </p:nvSpPr>
        <p:spPr bwMode="auto">
          <a:xfrm>
            <a:off x="5792744" y="5631427"/>
            <a:ext cx="249854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117"/>
          <p:cNvSpPr>
            <a:spLocks/>
          </p:cNvSpPr>
          <p:nvPr/>
        </p:nvSpPr>
        <p:spPr bwMode="auto">
          <a:xfrm>
            <a:off x="6042597" y="5631427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135 h 135"/>
              <a:gd name="T4" fmla="*/ 128 w 128"/>
              <a:gd name="T5" fmla="*/ 0 h 135"/>
              <a:gd name="T6" fmla="*/ 0 w 12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135"/>
                </a:ln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118"/>
          <p:cNvSpPr>
            <a:spLocks/>
          </p:cNvSpPr>
          <p:nvPr/>
        </p:nvSpPr>
        <p:spPr bwMode="auto">
          <a:xfrm>
            <a:off x="6042597" y="5631427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135 h 135"/>
              <a:gd name="T4" fmla="*/ 128 w 128"/>
              <a:gd name="T5" fmla="*/ 0 h 135"/>
              <a:gd name="T6" fmla="*/ 0 w 12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135"/>
                </a:lnTo>
                <a:lnTo>
                  <a:pt x="12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119"/>
          <p:cNvSpPr>
            <a:spLocks/>
          </p:cNvSpPr>
          <p:nvPr/>
        </p:nvSpPr>
        <p:spPr bwMode="auto">
          <a:xfrm>
            <a:off x="5792744" y="5888910"/>
            <a:ext cx="249854" cy="125881"/>
          </a:xfrm>
          <a:custGeom>
            <a:avLst/>
            <a:gdLst>
              <a:gd name="T0" fmla="*/ 64 w 131"/>
              <a:gd name="T1" fmla="*/ 0 h 66"/>
              <a:gd name="T2" fmla="*/ 0 w 131"/>
              <a:gd name="T3" fmla="*/ 0 h 66"/>
              <a:gd name="T4" fmla="*/ 64 w 131"/>
              <a:gd name="T5" fmla="*/ 66 h 66"/>
              <a:gd name="T6" fmla="*/ 131 w 131"/>
              <a:gd name="T7" fmla="*/ 0 h 66"/>
              <a:gd name="T8" fmla="*/ 64 w 131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66">
                <a:moveTo>
                  <a:pt x="64" y="0"/>
                </a:moveTo>
                <a:lnTo>
                  <a:pt x="0" y="0"/>
                </a:lnTo>
                <a:lnTo>
                  <a:pt x="64" y="66"/>
                </a:lnTo>
                <a:lnTo>
                  <a:pt x="131" y="0"/>
                </a:lnTo>
                <a:lnTo>
                  <a:pt x="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120"/>
          <p:cNvSpPr>
            <a:spLocks/>
          </p:cNvSpPr>
          <p:nvPr/>
        </p:nvSpPr>
        <p:spPr bwMode="auto">
          <a:xfrm>
            <a:off x="5792744" y="5631427"/>
            <a:ext cx="249854" cy="257484"/>
          </a:xfrm>
          <a:custGeom>
            <a:avLst/>
            <a:gdLst>
              <a:gd name="T0" fmla="*/ 131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0" y="0"/>
                </a:lnTo>
                <a:lnTo>
                  <a:pt x="0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121"/>
          <p:cNvSpPr>
            <a:spLocks/>
          </p:cNvSpPr>
          <p:nvPr/>
        </p:nvSpPr>
        <p:spPr bwMode="auto">
          <a:xfrm>
            <a:off x="5792744" y="5631427"/>
            <a:ext cx="249854" cy="257484"/>
          </a:xfrm>
          <a:custGeom>
            <a:avLst/>
            <a:gdLst>
              <a:gd name="T0" fmla="*/ 131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0" y="0"/>
                </a:lnTo>
                <a:lnTo>
                  <a:pt x="0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122"/>
          <p:cNvSpPr>
            <a:spLocks/>
          </p:cNvSpPr>
          <p:nvPr/>
        </p:nvSpPr>
        <p:spPr bwMode="auto">
          <a:xfrm>
            <a:off x="6277192" y="2562606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0 w 131"/>
              <a:gd name="T7" fmla="*/ 135 h 135"/>
              <a:gd name="T8" fmla="*/ 131 w 131"/>
              <a:gd name="T9" fmla="*/ 135 h 135"/>
              <a:gd name="T10" fmla="*/ 0 w 131"/>
              <a:gd name="T1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123"/>
          <p:cNvSpPr>
            <a:spLocks/>
          </p:cNvSpPr>
          <p:nvPr/>
        </p:nvSpPr>
        <p:spPr bwMode="auto">
          <a:xfrm>
            <a:off x="6277192" y="2562606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0 w 131"/>
              <a:gd name="T7" fmla="*/ 135 h 135"/>
              <a:gd name="T8" fmla="*/ 131 w 131"/>
              <a:gd name="T9" fmla="*/ 135 h 135"/>
              <a:gd name="T10" fmla="*/ 0 w 131"/>
              <a:gd name="T1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124"/>
          <p:cNvSpPr>
            <a:spLocks/>
          </p:cNvSpPr>
          <p:nvPr/>
        </p:nvSpPr>
        <p:spPr bwMode="auto">
          <a:xfrm>
            <a:off x="6277192" y="2820090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125"/>
          <p:cNvSpPr>
            <a:spLocks/>
          </p:cNvSpPr>
          <p:nvPr/>
        </p:nvSpPr>
        <p:spPr bwMode="auto">
          <a:xfrm>
            <a:off x="6277192" y="2820090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Rectangle 126"/>
          <p:cNvSpPr>
            <a:spLocks noChangeArrowheads="1"/>
          </p:cNvSpPr>
          <p:nvPr/>
        </p:nvSpPr>
        <p:spPr bwMode="auto">
          <a:xfrm>
            <a:off x="6277192" y="2820090"/>
            <a:ext cx="1908" cy="1908"/>
          </a:xfrm>
          <a:prstGeom prst="rect">
            <a:avLst/>
          </a:prstGeom>
          <a:solidFill>
            <a:srgbClr val="AAC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127"/>
          <p:cNvSpPr>
            <a:spLocks/>
          </p:cNvSpPr>
          <p:nvPr/>
        </p:nvSpPr>
        <p:spPr bwMode="auto">
          <a:xfrm>
            <a:off x="6277192" y="282009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Rectangle 128"/>
          <p:cNvSpPr>
            <a:spLocks noChangeArrowheads="1"/>
          </p:cNvSpPr>
          <p:nvPr/>
        </p:nvSpPr>
        <p:spPr bwMode="auto">
          <a:xfrm>
            <a:off x="5787022" y="3401811"/>
            <a:ext cx="249854" cy="1908"/>
          </a:xfrm>
          <a:prstGeom prst="rect">
            <a:avLst/>
          </a:prstGeom>
          <a:solidFill>
            <a:srgbClr val="F7EE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129"/>
          <p:cNvSpPr>
            <a:spLocks noChangeArrowheads="1"/>
          </p:cNvSpPr>
          <p:nvPr/>
        </p:nvSpPr>
        <p:spPr bwMode="auto">
          <a:xfrm>
            <a:off x="5787022" y="3401811"/>
            <a:ext cx="249854" cy="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Freeform 130"/>
          <p:cNvSpPr>
            <a:spLocks/>
          </p:cNvSpPr>
          <p:nvPr/>
        </p:nvSpPr>
        <p:spPr bwMode="auto">
          <a:xfrm>
            <a:off x="5787022" y="3401811"/>
            <a:ext cx="249854" cy="257484"/>
          </a:xfrm>
          <a:custGeom>
            <a:avLst/>
            <a:gdLst>
              <a:gd name="T0" fmla="*/ 131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0" y="0"/>
                </a:lnTo>
                <a:lnTo>
                  <a:pt x="0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131"/>
          <p:cNvSpPr>
            <a:spLocks/>
          </p:cNvSpPr>
          <p:nvPr/>
        </p:nvSpPr>
        <p:spPr bwMode="auto">
          <a:xfrm>
            <a:off x="5787022" y="3401811"/>
            <a:ext cx="249854" cy="257484"/>
          </a:xfrm>
          <a:custGeom>
            <a:avLst/>
            <a:gdLst>
              <a:gd name="T0" fmla="*/ 131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0" y="0"/>
                </a:lnTo>
                <a:lnTo>
                  <a:pt x="0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132"/>
          <p:cNvSpPr>
            <a:spLocks/>
          </p:cNvSpPr>
          <p:nvPr/>
        </p:nvSpPr>
        <p:spPr bwMode="auto">
          <a:xfrm>
            <a:off x="5787022" y="3659295"/>
            <a:ext cx="249854" cy="259391"/>
          </a:xfrm>
          <a:custGeom>
            <a:avLst/>
            <a:gdLst>
              <a:gd name="T0" fmla="*/ 0 w 131"/>
              <a:gd name="T1" fmla="*/ 0 h 136"/>
              <a:gd name="T2" fmla="*/ 0 w 131"/>
              <a:gd name="T3" fmla="*/ 0 h 136"/>
              <a:gd name="T4" fmla="*/ 0 w 131"/>
              <a:gd name="T5" fmla="*/ 136 h 136"/>
              <a:gd name="T6" fmla="*/ 131 w 131"/>
              <a:gd name="T7" fmla="*/ 136 h 136"/>
              <a:gd name="T8" fmla="*/ 0 w 131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6">
                <a:moveTo>
                  <a:pt x="0" y="0"/>
                </a:moveTo>
                <a:lnTo>
                  <a:pt x="0" y="0"/>
                </a:lnTo>
                <a:lnTo>
                  <a:pt x="0" y="136"/>
                </a:lnTo>
                <a:lnTo>
                  <a:pt x="131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133"/>
          <p:cNvSpPr>
            <a:spLocks/>
          </p:cNvSpPr>
          <p:nvPr/>
        </p:nvSpPr>
        <p:spPr bwMode="auto">
          <a:xfrm>
            <a:off x="5787022" y="3659295"/>
            <a:ext cx="249854" cy="259391"/>
          </a:xfrm>
          <a:custGeom>
            <a:avLst/>
            <a:gdLst>
              <a:gd name="T0" fmla="*/ 0 w 131"/>
              <a:gd name="T1" fmla="*/ 0 h 136"/>
              <a:gd name="T2" fmla="*/ 0 w 131"/>
              <a:gd name="T3" fmla="*/ 0 h 136"/>
              <a:gd name="T4" fmla="*/ 0 w 131"/>
              <a:gd name="T5" fmla="*/ 136 h 136"/>
              <a:gd name="T6" fmla="*/ 131 w 131"/>
              <a:gd name="T7" fmla="*/ 136 h 136"/>
              <a:gd name="T8" fmla="*/ 0 w 131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6">
                <a:moveTo>
                  <a:pt x="0" y="0"/>
                </a:moveTo>
                <a:lnTo>
                  <a:pt x="0" y="0"/>
                </a:lnTo>
                <a:lnTo>
                  <a:pt x="0" y="136"/>
                </a:lnTo>
                <a:lnTo>
                  <a:pt x="131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Freeform 134"/>
          <p:cNvSpPr>
            <a:spLocks/>
          </p:cNvSpPr>
          <p:nvPr/>
        </p:nvSpPr>
        <p:spPr bwMode="auto">
          <a:xfrm>
            <a:off x="6286728" y="3954923"/>
            <a:ext cx="268926" cy="251762"/>
          </a:xfrm>
          <a:custGeom>
            <a:avLst/>
            <a:gdLst>
              <a:gd name="T0" fmla="*/ 0 w 141"/>
              <a:gd name="T1" fmla="*/ 0 h 132"/>
              <a:gd name="T2" fmla="*/ 0 w 141"/>
              <a:gd name="T3" fmla="*/ 132 h 132"/>
              <a:gd name="T4" fmla="*/ 141 w 141"/>
              <a:gd name="T5" fmla="*/ 132 h 132"/>
              <a:gd name="T6" fmla="*/ 0 w 141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1" h="132">
                <a:moveTo>
                  <a:pt x="0" y="0"/>
                </a:moveTo>
                <a:lnTo>
                  <a:pt x="0" y="132"/>
                </a:lnTo>
                <a:lnTo>
                  <a:pt x="141" y="1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Freeform 135"/>
          <p:cNvSpPr>
            <a:spLocks/>
          </p:cNvSpPr>
          <p:nvPr/>
        </p:nvSpPr>
        <p:spPr bwMode="auto">
          <a:xfrm>
            <a:off x="6286728" y="3954923"/>
            <a:ext cx="268926" cy="251762"/>
          </a:xfrm>
          <a:custGeom>
            <a:avLst/>
            <a:gdLst>
              <a:gd name="T0" fmla="*/ 0 w 141"/>
              <a:gd name="T1" fmla="*/ 0 h 132"/>
              <a:gd name="T2" fmla="*/ 0 w 141"/>
              <a:gd name="T3" fmla="*/ 132 h 132"/>
              <a:gd name="T4" fmla="*/ 141 w 141"/>
              <a:gd name="T5" fmla="*/ 132 h 132"/>
              <a:gd name="T6" fmla="*/ 0 w 141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1" h="132">
                <a:moveTo>
                  <a:pt x="0" y="0"/>
                </a:moveTo>
                <a:lnTo>
                  <a:pt x="0" y="132"/>
                </a:lnTo>
                <a:lnTo>
                  <a:pt x="141" y="13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Freeform 136"/>
          <p:cNvSpPr>
            <a:spLocks/>
          </p:cNvSpPr>
          <p:nvPr/>
        </p:nvSpPr>
        <p:spPr bwMode="auto">
          <a:xfrm>
            <a:off x="6042597" y="4242924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Freeform 137"/>
          <p:cNvSpPr>
            <a:spLocks/>
          </p:cNvSpPr>
          <p:nvPr/>
        </p:nvSpPr>
        <p:spPr bwMode="auto">
          <a:xfrm>
            <a:off x="6042597" y="4242924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Freeform 138"/>
          <p:cNvSpPr>
            <a:spLocks/>
          </p:cNvSpPr>
          <p:nvPr/>
        </p:nvSpPr>
        <p:spPr bwMode="auto">
          <a:xfrm>
            <a:off x="6286728" y="4750262"/>
            <a:ext cx="5722" cy="3815"/>
          </a:xfrm>
          <a:custGeom>
            <a:avLst/>
            <a:gdLst>
              <a:gd name="T0" fmla="*/ 0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0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2"/>
                </a:lnTo>
                <a:lnTo>
                  <a:pt x="3" y="2"/>
                </a:lnTo>
                <a:lnTo>
                  <a:pt x="0" y="0"/>
                </a:lnTo>
                <a:close/>
              </a:path>
            </a:pathLst>
          </a:custGeom>
          <a:solidFill>
            <a:srgbClr val="FAF2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Freeform 139"/>
          <p:cNvSpPr>
            <a:spLocks/>
          </p:cNvSpPr>
          <p:nvPr/>
        </p:nvSpPr>
        <p:spPr bwMode="auto">
          <a:xfrm>
            <a:off x="6286728" y="4750262"/>
            <a:ext cx="5722" cy="3815"/>
          </a:xfrm>
          <a:custGeom>
            <a:avLst/>
            <a:gdLst>
              <a:gd name="T0" fmla="*/ 0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0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2"/>
                </a:lnTo>
                <a:lnTo>
                  <a:pt x="3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Freeform 140"/>
          <p:cNvSpPr>
            <a:spLocks/>
          </p:cNvSpPr>
          <p:nvPr/>
        </p:nvSpPr>
        <p:spPr bwMode="auto">
          <a:xfrm>
            <a:off x="6042597" y="4509944"/>
            <a:ext cx="244131" cy="244132"/>
          </a:xfrm>
          <a:custGeom>
            <a:avLst/>
            <a:gdLst>
              <a:gd name="T0" fmla="*/ 0 w 128"/>
              <a:gd name="T1" fmla="*/ 0 h 128"/>
              <a:gd name="T2" fmla="*/ 0 w 128"/>
              <a:gd name="T3" fmla="*/ 128 h 128"/>
              <a:gd name="T4" fmla="*/ 128 w 128"/>
              <a:gd name="T5" fmla="*/ 128 h 128"/>
              <a:gd name="T6" fmla="*/ 128 w 128"/>
              <a:gd name="T7" fmla="*/ 126 h 128"/>
              <a:gd name="T8" fmla="*/ 0 w 128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28">
                <a:moveTo>
                  <a:pt x="0" y="0"/>
                </a:moveTo>
                <a:lnTo>
                  <a:pt x="0" y="128"/>
                </a:lnTo>
                <a:lnTo>
                  <a:pt x="128" y="128"/>
                </a:lnTo>
                <a:lnTo>
                  <a:pt x="128" y="1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Freeform 141"/>
          <p:cNvSpPr>
            <a:spLocks/>
          </p:cNvSpPr>
          <p:nvPr/>
        </p:nvSpPr>
        <p:spPr bwMode="auto">
          <a:xfrm>
            <a:off x="6042597" y="4509944"/>
            <a:ext cx="244131" cy="244132"/>
          </a:xfrm>
          <a:custGeom>
            <a:avLst/>
            <a:gdLst>
              <a:gd name="T0" fmla="*/ 0 w 128"/>
              <a:gd name="T1" fmla="*/ 0 h 128"/>
              <a:gd name="T2" fmla="*/ 0 w 128"/>
              <a:gd name="T3" fmla="*/ 128 h 128"/>
              <a:gd name="T4" fmla="*/ 128 w 128"/>
              <a:gd name="T5" fmla="*/ 128 h 128"/>
              <a:gd name="T6" fmla="*/ 128 w 128"/>
              <a:gd name="T7" fmla="*/ 126 h 128"/>
              <a:gd name="T8" fmla="*/ 0 w 128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28">
                <a:moveTo>
                  <a:pt x="0" y="0"/>
                </a:moveTo>
                <a:lnTo>
                  <a:pt x="0" y="128"/>
                </a:lnTo>
                <a:lnTo>
                  <a:pt x="128" y="128"/>
                </a:lnTo>
                <a:lnTo>
                  <a:pt x="128" y="12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Rectangle 142"/>
          <p:cNvSpPr>
            <a:spLocks noChangeArrowheads="1"/>
          </p:cNvSpPr>
          <p:nvPr/>
        </p:nvSpPr>
        <p:spPr bwMode="auto">
          <a:xfrm>
            <a:off x="6036876" y="4754076"/>
            <a:ext cx="1908" cy="1908"/>
          </a:xfrm>
          <a:prstGeom prst="rect">
            <a:avLst/>
          </a:prstGeom>
          <a:solidFill>
            <a:srgbClr val="328F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Freeform 143"/>
          <p:cNvSpPr>
            <a:spLocks/>
          </p:cNvSpPr>
          <p:nvPr/>
        </p:nvSpPr>
        <p:spPr bwMode="auto">
          <a:xfrm>
            <a:off x="6036876" y="475407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Freeform 144"/>
          <p:cNvSpPr>
            <a:spLocks/>
          </p:cNvSpPr>
          <p:nvPr/>
        </p:nvSpPr>
        <p:spPr bwMode="auto">
          <a:xfrm>
            <a:off x="6042597" y="4794129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  <a:close/>
              </a:path>
            </a:pathLst>
          </a:custGeom>
          <a:solidFill>
            <a:srgbClr val="EAB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Freeform 145"/>
          <p:cNvSpPr>
            <a:spLocks/>
          </p:cNvSpPr>
          <p:nvPr/>
        </p:nvSpPr>
        <p:spPr bwMode="auto">
          <a:xfrm>
            <a:off x="6042597" y="4794129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Freeform 146"/>
          <p:cNvSpPr>
            <a:spLocks/>
          </p:cNvSpPr>
          <p:nvPr/>
        </p:nvSpPr>
        <p:spPr bwMode="auto">
          <a:xfrm>
            <a:off x="6042597" y="5341520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Freeform 147"/>
          <p:cNvSpPr>
            <a:spLocks/>
          </p:cNvSpPr>
          <p:nvPr/>
        </p:nvSpPr>
        <p:spPr bwMode="auto">
          <a:xfrm>
            <a:off x="6042597" y="5341520"/>
            <a:ext cx="244131" cy="257484"/>
          </a:xfrm>
          <a:custGeom>
            <a:avLst/>
            <a:gdLst>
              <a:gd name="T0" fmla="*/ 0 w 128"/>
              <a:gd name="T1" fmla="*/ 0 h 135"/>
              <a:gd name="T2" fmla="*/ 0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0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28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Freeform 148"/>
          <p:cNvSpPr>
            <a:spLocks/>
          </p:cNvSpPr>
          <p:nvPr/>
        </p:nvSpPr>
        <p:spPr bwMode="auto">
          <a:xfrm>
            <a:off x="6033061" y="2562606"/>
            <a:ext cx="244131" cy="257484"/>
          </a:xfrm>
          <a:custGeom>
            <a:avLst/>
            <a:gdLst>
              <a:gd name="T0" fmla="*/ 128 w 128"/>
              <a:gd name="T1" fmla="*/ 0 h 135"/>
              <a:gd name="T2" fmla="*/ 128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128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128" y="0"/>
                </a:moveTo>
                <a:lnTo>
                  <a:pt x="128" y="0"/>
                </a:lnTo>
                <a:lnTo>
                  <a:pt x="0" y="135"/>
                </a:lnTo>
                <a:lnTo>
                  <a:pt x="128" y="135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Freeform 149"/>
          <p:cNvSpPr>
            <a:spLocks/>
          </p:cNvSpPr>
          <p:nvPr/>
        </p:nvSpPr>
        <p:spPr bwMode="auto">
          <a:xfrm>
            <a:off x="6033061" y="2562606"/>
            <a:ext cx="244131" cy="257484"/>
          </a:xfrm>
          <a:custGeom>
            <a:avLst/>
            <a:gdLst>
              <a:gd name="T0" fmla="*/ 128 w 128"/>
              <a:gd name="T1" fmla="*/ 0 h 135"/>
              <a:gd name="T2" fmla="*/ 128 w 128"/>
              <a:gd name="T3" fmla="*/ 0 h 135"/>
              <a:gd name="T4" fmla="*/ 0 w 128"/>
              <a:gd name="T5" fmla="*/ 135 h 135"/>
              <a:gd name="T6" fmla="*/ 128 w 128"/>
              <a:gd name="T7" fmla="*/ 135 h 135"/>
              <a:gd name="T8" fmla="*/ 128 w 128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5">
                <a:moveTo>
                  <a:pt x="128" y="0"/>
                </a:moveTo>
                <a:lnTo>
                  <a:pt x="128" y="0"/>
                </a:lnTo>
                <a:lnTo>
                  <a:pt x="0" y="135"/>
                </a:lnTo>
                <a:lnTo>
                  <a:pt x="128" y="135"/>
                </a:lnTo>
                <a:lnTo>
                  <a:pt x="1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150"/>
          <p:cNvSpPr>
            <a:spLocks noChangeArrowheads="1"/>
          </p:cNvSpPr>
          <p:nvPr/>
        </p:nvSpPr>
        <p:spPr bwMode="auto">
          <a:xfrm>
            <a:off x="6277192" y="2562606"/>
            <a:ext cx="1908" cy="257484"/>
          </a:xfrm>
          <a:prstGeom prst="rect">
            <a:avLst/>
          </a:prstGeom>
          <a:solidFill>
            <a:srgbClr val="AFB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151"/>
          <p:cNvSpPr>
            <a:spLocks noChangeArrowheads="1"/>
          </p:cNvSpPr>
          <p:nvPr/>
        </p:nvSpPr>
        <p:spPr bwMode="auto">
          <a:xfrm>
            <a:off x="6277192" y="2562606"/>
            <a:ext cx="1908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Freeform 152"/>
          <p:cNvSpPr>
            <a:spLocks/>
          </p:cNvSpPr>
          <p:nvPr/>
        </p:nvSpPr>
        <p:spPr bwMode="auto">
          <a:xfrm>
            <a:off x="6033061" y="2820090"/>
            <a:ext cx="244131" cy="257484"/>
          </a:xfrm>
          <a:custGeom>
            <a:avLst/>
            <a:gdLst>
              <a:gd name="T0" fmla="*/ 128 w 128"/>
              <a:gd name="T1" fmla="*/ 0 h 135"/>
              <a:gd name="T2" fmla="*/ 0 w 128"/>
              <a:gd name="T3" fmla="*/ 0 h 135"/>
              <a:gd name="T4" fmla="*/ 128 w 128"/>
              <a:gd name="T5" fmla="*/ 135 h 135"/>
              <a:gd name="T6" fmla="*/ 128 w 12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35">
                <a:moveTo>
                  <a:pt x="128" y="0"/>
                </a:moveTo>
                <a:lnTo>
                  <a:pt x="0" y="0"/>
                </a:lnTo>
                <a:lnTo>
                  <a:pt x="128" y="135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Freeform 153"/>
          <p:cNvSpPr>
            <a:spLocks/>
          </p:cNvSpPr>
          <p:nvPr/>
        </p:nvSpPr>
        <p:spPr bwMode="auto">
          <a:xfrm>
            <a:off x="6033061" y="2820090"/>
            <a:ext cx="244131" cy="257484"/>
          </a:xfrm>
          <a:custGeom>
            <a:avLst/>
            <a:gdLst>
              <a:gd name="T0" fmla="*/ 128 w 128"/>
              <a:gd name="T1" fmla="*/ 0 h 135"/>
              <a:gd name="T2" fmla="*/ 0 w 128"/>
              <a:gd name="T3" fmla="*/ 0 h 135"/>
              <a:gd name="T4" fmla="*/ 128 w 128"/>
              <a:gd name="T5" fmla="*/ 135 h 135"/>
              <a:gd name="T6" fmla="*/ 128 w 12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35">
                <a:moveTo>
                  <a:pt x="128" y="0"/>
                </a:moveTo>
                <a:lnTo>
                  <a:pt x="0" y="0"/>
                </a:lnTo>
                <a:lnTo>
                  <a:pt x="128" y="135"/>
                </a:lnTo>
                <a:lnTo>
                  <a:pt x="1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Freeform 154"/>
          <p:cNvSpPr>
            <a:spLocks/>
          </p:cNvSpPr>
          <p:nvPr/>
        </p:nvSpPr>
        <p:spPr bwMode="auto">
          <a:xfrm>
            <a:off x="5792744" y="3113811"/>
            <a:ext cx="249854" cy="251762"/>
          </a:xfrm>
          <a:custGeom>
            <a:avLst/>
            <a:gdLst>
              <a:gd name="T0" fmla="*/ 131 w 131"/>
              <a:gd name="T1" fmla="*/ 0 h 132"/>
              <a:gd name="T2" fmla="*/ 131 w 131"/>
              <a:gd name="T3" fmla="*/ 0 h 132"/>
              <a:gd name="T4" fmla="*/ 0 w 131"/>
              <a:gd name="T5" fmla="*/ 132 h 132"/>
              <a:gd name="T6" fmla="*/ 131 w 131"/>
              <a:gd name="T7" fmla="*/ 132 h 132"/>
              <a:gd name="T8" fmla="*/ 128 w 131"/>
              <a:gd name="T9" fmla="*/ 132 h 132"/>
              <a:gd name="T10" fmla="*/ 131 w 131"/>
              <a:gd name="T11" fmla="*/ 132 h 132"/>
              <a:gd name="T12" fmla="*/ 131 w 131"/>
              <a:gd name="T1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131" y="0"/>
                </a:lnTo>
                <a:lnTo>
                  <a:pt x="0" y="132"/>
                </a:lnTo>
                <a:lnTo>
                  <a:pt x="131" y="132"/>
                </a:lnTo>
                <a:lnTo>
                  <a:pt x="128" y="132"/>
                </a:lnTo>
                <a:lnTo>
                  <a:pt x="131" y="132"/>
                </a:lnTo>
                <a:lnTo>
                  <a:pt x="131" y="0"/>
                </a:lnTo>
                <a:close/>
              </a:path>
            </a:pathLst>
          </a:custGeom>
          <a:solidFill>
            <a:srgbClr val="8C66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Freeform 155"/>
          <p:cNvSpPr>
            <a:spLocks/>
          </p:cNvSpPr>
          <p:nvPr/>
        </p:nvSpPr>
        <p:spPr bwMode="auto">
          <a:xfrm>
            <a:off x="5792744" y="3113811"/>
            <a:ext cx="249854" cy="251762"/>
          </a:xfrm>
          <a:custGeom>
            <a:avLst/>
            <a:gdLst>
              <a:gd name="T0" fmla="*/ 131 w 131"/>
              <a:gd name="T1" fmla="*/ 0 h 132"/>
              <a:gd name="T2" fmla="*/ 131 w 131"/>
              <a:gd name="T3" fmla="*/ 0 h 132"/>
              <a:gd name="T4" fmla="*/ 0 w 131"/>
              <a:gd name="T5" fmla="*/ 132 h 132"/>
              <a:gd name="T6" fmla="*/ 131 w 131"/>
              <a:gd name="T7" fmla="*/ 132 h 132"/>
              <a:gd name="T8" fmla="*/ 128 w 131"/>
              <a:gd name="T9" fmla="*/ 132 h 132"/>
              <a:gd name="T10" fmla="*/ 131 w 131"/>
              <a:gd name="T11" fmla="*/ 132 h 132"/>
              <a:gd name="T12" fmla="*/ 131 w 131"/>
              <a:gd name="T1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131" y="0"/>
                </a:lnTo>
                <a:lnTo>
                  <a:pt x="0" y="132"/>
                </a:lnTo>
                <a:lnTo>
                  <a:pt x="131" y="132"/>
                </a:lnTo>
                <a:lnTo>
                  <a:pt x="128" y="132"/>
                </a:lnTo>
                <a:lnTo>
                  <a:pt x="131" y="132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Freeform 156"/>
          <p:cNvSpPr>
            <a:spLocks/>
          </p:cNvSpPr>
          <p:nvPr/>
        </p:nvSpPr>
        <p:spPr bwMode="auto">
          <a:xfrm>
            <a:off x="6042597" y="3113811"/>
            <a:ext cx="244131" cy="251762"/>
          </a:xfrm>
          <a:custGeom>
            <a:avLst/>
            <a:gdLst>
              <a:gd name="T0" fmla="*/ 128 w 128"/>
              <a:gd name="T1" fmla="*/ 0 h 132"/>
              <a:gd name="T2" fmla="*/ 128 w 128"/>
              <a:gd name="T3" fmla="*/ 0 h 132"/>
              <a:gd name="T4" fmla="*/ 0 w 128"/>
              <a:gd name="T5" fmla="*/ 132 h 132"/>
              <a:gd name="T6" fmla="*/ 0 w 128"/>
              <a:gd name="T7" fmla="*/ 132 h 132"/>
              <a:gd name="T8" fmla="*/ 128 w 128"/>
              <a:gd name="T9" fmla="*/ 132 h 132"/>
              <a:gd name="T10" fmla="*/ 128 w 128"/>
              <a:gd name="T11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32">
                <a:moveTo>
                  <a:pt x="128" y="0"/>
                </a:moveTo>
                <a:lnTo>
                  <a:pt x="128" y="0"/>
                </a:lnTo>
                <a:lnTo>
                  <a:pt x="0" y="132"/>
                </a:lnTo>
                <a:lnTo>
                  <a:pt x="0" y="132"/>
                </a:lnTo>
                <a:lnTo>
                  <a:pt x="128" y="132"/>
                </a:lnTo>
                <a:lnTo>
                  <a:pt x="128" y="0"/>
                </a:lnTo>
                <a:close/>
              </a:path>
            </a:pathLst>
          </a:custGeom>
          <a:solidFill>
            <a:srgbClr val="BF9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Freeform 157"/>
          <p:cNvSpPr>
            <a:spLocks/>
          </p:cNvSpPr>
          <p:nvPr/>
        </p:nvSpPr>
        <p:spPr bwMode="auto">
          <a:xfrm>
            <a:off x="6042597" y="3113811"/>
            <a:ext cx="244131" cy="251762"/>
          </a:xfrm>
          <a:custGeom>
            <a:avLst/>
            <a:gdLst>
              <a:gd name="T0" fmla="*/ 128 w 128"/>
              <a:gd name="T1" fmla="*/ 0 h 132"/>
              <a:gd name="T2" fmla="*/ 128 w 128"/>
              <a:gd name="T3" fmla="*/ 0 h 132"/>
              <a:gd name="T4" fmla="*/ 0 w 128"/>
              <a:gd name="T5" fmla="*/ 132 h 132"/>
              <a:gd name="T6" fmla="*/ 0 w 128"/>
              <a:gd name="T7" fmla="*/ 132 h 132"/>
              <a:gd name="T8" fmla="*/ 128 w 128"/>
              <a:gd name="T9" fmla="*/ 132 h 132"/>
              <a:gd name="T10" fmla="*/ 128 w 128"/>
              <a:gd name="T11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32">
                <a:moveTo>
                  <a:pt x="128" y="0"/>
                </a:moveTo>
                <a:lnTo>
                  <a:pt x="128" y="0"/>
                </a:lnTo>
                <a:lnTo>
                  <a:pt x="0" y="132"/>
                </a:lnTo>
                <a:lnTo>
                  <a:pt x="0" y="132"/>
                </a:lnTo>
                <a:lnTo>
                  <a:pt x="128" y="132"/>
                </a:lnTo>
                <a:lnTo>
                  <a:pt x="1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158"/>
          <p:cNvSpPr>
            <a:spLocks/>
          </p:cNvSpPr>
          <p:nvPr/>
        </p:nvSpPr>
        <p:spPr bwMode="auto">
          <a:xfrm>
            <a:off x="6036876" y="3365573"/>
            <a:ext cx="5722" cy="0"/>
          </a:xfrm>
          <a:custGeom>
            <a:avLst/>
            <a:gdLst>
              <a:gd name="T0" fmla="*/ 3 w 3"/>
              <a:gd name="T1" fmla="*/ 0 w 3"/>
              <a:gd name="T2" fmla="*/ 3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815B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Freeform 159"/>
          <p:cNvSpPr>
            <a:spLocks/>
          </p:cNvSpPr>
          <p:nvPr/>
        </p:nvSpPr>
        <p:spPr bwMode="auto">
          <a:xfrm>
            <a:off x="6036876" y="3365573"/>
            <a:ext cx="5722" cy="0"/>
          </a:xfrm>
          <a:custGeom>
            <a:avLst/>
            <a:gdLst>
              <a:gd name="T0" fmla="*/ 3 w 3"/>
              <a:gd name="T1" fmla="*/ 0 w 3"/>
              <a:gd name="T2" fmla="*/ 3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Freeform 160"/>
          <p:cNvSpPr>
            <a:spLocks/>
          </p:cNvSpPr>
          <p:nvPr/>
        </p:nvSpPr>
        <p:spPr bwMode="auto">
          <a:xfrm>
            <a:off x="6036876" y="4206685"/>
            <a:ext cx="5722" cy="0"/>
          </a:xfrm>
          <a:custGeom>
            <a:avLst/>
            <a:gdLst>
              <a:gd name="T0" fmla="*/ 3 w 3"/>
              <a:gd name="T1" fmla="*/ 0 w 3"/>
              <a:gd name="T2" fmla="*/ 3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9B75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Freeform 161"/>
          <p:cNvSpPr>
            <a:spLocks/>
          </p:cNvSpPr>
          <p:nvPr/>
        </p:nvSpPr>
        <p:spPr bwMode="auto">
          <a:xfrm>
            <a:off x="6036876" y="4206685"/>
            <a:ext cx="5722" cy="0"/>
          </a:xfrm>
          <a:custGeom>
            <a:avLst/>
            <a:gdLst>
              <a:gd name="T0" fmla="*/ 3 w 3"/>
              <a:gd name="T1" fmla="*/ 0 w 3"/>
              <a:gd name="T2" fmla="*/ 3 w 3"/>
              <a:gd name="T3" fmla="*/ 3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3" y="0"/>
                </a:move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162"/>
          <p:cNvSpPr>
            <a:spLocks/>
          </p:cNvSpPr>
          <p:nvPr/>
        </p:nvSpPr>
        <p:spPr bwMode="auto">
          <a:xfrm>
            <a:off x="6042597" y="3954923"/>
            <a:ext cx="244131" cy="251762"/>
          </a:xfrm>
          <a:custGeom>
            <a:avLst/>
            <a:gdLst>
              <a:gd name="T0" fmla="*/ 128 w 128"/>
              <a:gd name="T1" fmla="*/ 0 h 132"/>
              <a:gd name="T2" fmla="*/ 0 w 128"/>
              <a:gd name="T3" fmla="*/ 132 h 132"/>
              <a:gd name="T4" fmla="*/ 0 w 128"/>
              <a:gd name="T5" fmla="*/ 132 h 132"/>
              <a:gd name="T6" fmla="*/ 128 w 128"/>
              <a:gd name="T7" fmla="*/ 132 h 132"/>
              <a:gd name="T8" fmla="*/ 128 w 128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2">
                <a:moveTo>
                  <a:pt x="128" y="0"/>
                </a:moveTo>
                <a:lnTo>
                  <a:pt x="0" y="132"/>
                </a:lnTo>
                <a:lnTo>
                  <a:pt x="0" y="132"/>
                </a:lnTo>
                <a:lnTo>
                  <a:pt x="128" y="132"/>
                </a:lnTo>
                <a:lnTo>
                  <a:pt x="128" y="0"/>
                </a:lnTo>
                <a:close/>
              </a:path>
            </a:pathLst>
          </a:custGeom>
          <a:solidFill>
            <a:srgbClr val="CD9F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Freeform 163"/>
          <p:cNvSpPr>
            <a:spLocks/>
          </p:cNvSpPr>
          <p:nvPr/>
        </p:nvSpPr>
        <p:spPr bwMode="auto">
          <a:xfrm>
            <a:off x="6042597" y="3954923"/>
            <a:ext cx="244131" cy="251762"/>
          </a:xfrm>
          <a:custGeom>
            <a:avLst/>
            <a:gdLst>
              <a:gd name="T0" fmla="*/ 128 w 128"/>
              <a:gd name="T1" fmla="*/ 0 h 132"/>
              <a:gd name="T2" fmla="*/ 0 w 128"/>
              <a:gd name="T3" fmla="*/ 132 h 132"/>
              <a:gd name="T4" fmla="*/ 0 w 128"/>
              <a:gd name="T5" fmla="*/ 132 h 132"/>
              <a:gd name="T6" fmla="*/ 128 w 128"/>
              <a:gd name="T7" fmla="*/ 132 h 132"/>
              <a:gd name="T8" fmla="*/ 128 w 128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2">
                <a:moveTo>
                  <a:pt x="128" y="0"/>
                </a:moveTo>
                <a:lnTo>
                  <a:pt x="0" y="132"/>
                </a:lnTo>
                <a:lnTo>
                  <a:pt x="0" y="132"/>
                </a:lnTo>
                <a:lnTo>
                  <a:pt x="128" y="132"/>
                </a:lnTo>
                <a:lnTo>
                  <a:pt x="1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164"/>
          <p:cNvSpPr>
            <a:spLocks/>
          </p:cNvSpPr>
          <p:nvPr/>
        </p:nvSpPr>
        <p:spPr bwMode="auto">
          <a:xfrm>
            <a:off x="5539076" y="3401811"/>
            <a:ext cx="247946" cy="257484"/>
          </a:xfrm>
          <a:custGeom>
            <a:avLst/>
            <a:gdLst>
              <a:gd name="T0" fmla="*/ 130 w 130"/>
              <a:gd name="T1" fmla="*/ 0 h 135"/>
              <a:gd name="T2" fmla="*/ 0 w 130"/>
              <a:gd name="T3" fmla="*/ 0 h 135"/>
              <a:gd name="T4" fmla="*/ 130 w 130"/>
              <a:gd name="T5" fmla="*/ 135 h 135"/>
              <a:gd name="T6" fmla="*/ 130 w 130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0" h="135">
                <a:moveTo>
                  <a:pt x="130" y="0"/>
                </a:moveTo>
                <a:lnTo>
                  <a:pt x="0" y="0"/>
                </a:lnTo>
                <a:lnTo>
                  <a:pt x="130" y="135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Freeform 165"/>
          <p:cNvSpPr>
            <a:spLocks/>
          </p:cNvSpPr>
          <p:nvPr/>
        </p:nvSpPr>
        <p:spPr bwMode="auto">
          <a:xfrm>
            <a:off x="5539076" y="3401811"/>
            <a:ext cx="247946" cy="257484"/>
          </a:xfrm>
          <a:custGeom>
            <a:avLst/>
            <a:gdLst>
              <a:gd name="T0" fmla="*/ 130 w 130"/>
              <a:gd name="T1" fmla="*/ 0 h 135"/>
              <a:gd name="T2" fmla="*/ 0 w 130"/>
              <a:gd name="T3" fmla="*/ 0 h 135"/>
              <a:gd name="T4" fmla="*/ 130 w 130"/>
              <a:gd name="T5" fmla="*/ 135 h 135"/>
              <a:gd name="T6" fmla="*/ 130 w 130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0" h="135">
                <a:moveTo>
                  <a:pt x="130" y="0"/>
                </a:moveTo>
                <a:lnTo>
                  <a:pt x="0" y="0"/>
                </a:lnTo>
                <a:lnTo>
                  <a:pt x="130" y="135"/>
                </a:lnTo>
                <a:lnTo>
                  <a:pt x="1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166"/>
          <p:cNvSpPr>
            <a:spLocks noChangeArrowheads="1"/>
          </p:cNvSpPr>
          <p:nvPr/>
        </p:nvSpPr>
        <p:spPr bwMode="auto">
          <a:xfrm>
            <a:off x="5787022" y="3401811"/>
            <a:ext cx="1908" cy="257484"/>
          </a:xfrm>
          <a:prstGeom prst="rect">
            <a:avLst/>
          </a:prstGeom>
          <a:solidFill>
            <a:srgbClr val="AC8B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Rectangle 167"/>
          <p:cNvSpPr>
            <a:spLocks noChangeArrowheads="1"/>
          </p:cNvSpPr>
          <p:nvPr/>
        </p:nvSpPr>
        <p:spPr bwMode="auto">
          <a:xfrm>
            <a:off x="5787022" y="3401811"/>
            <a:ext cx="1908" cy="25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168"/>
          <p:cNvSpPr>
            <a:spLocks/>
          </p:cNvSpPr>
          <p:nvPr/>
        </p:nvSpPr>
        <p:spPr bwMode="auto">
          <a:xfrm>
            <a:off x="5539076" y="3659295"/>
            <a:ext cx="247946" cy="259391"/>
          </a:xfrm>
          <a:custGeom>
            <a:avLst/>
            <a:gdLst>
              <a:gd name="T0" fmla="*/ 130 w 130"/>
              <a:gd name="T1" fmla="*/ 0 h 136"/>
              <a:gd name="T2" fmla="*/ 130 w 130"/>
              <a:gd name="T3" fmla="*/ 0 h 136"/>
              <a:gd name="T4" fmla="*/ 0 w 130"/>
              <a:gd name="T5" fmla="*/ 136 h 136"/>
              <a:gd name="T6" fmla="*/ 130 w 130"/>
              <a:gd name="T7" fmla="*/ 136 h 136"/>
              <a:gd name="T8" fmla="*/ 130 w 130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6">
                <a:moveTo>
                  <a:pt x="130" y="0"/>
                </a:moveTo>
                <a:lnTo>
                  <a:pt x="130" y="0"/>
                </a:lnTo>
                <a:lnTo>
                  <a:pt x="0" y="136"/>
                </a:lnTo>
                <a:lnTo>
                  <a:pt x="130" y="136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Freeform 169"/>
          <p:cNvSpPr>
            <a:spLocks/>
          </p:cNvSpPr>
          <p:nvPr/>
        </p:nvSpPr>
        <p:spPr bwMode="auto">
          <a:xfrm>
            <a:off x="5539076" y="3659295"/>
            <a:ext cx="247946" cy="259391"/>
          </a:xfrm>
          <a:custGeom>
            <a:avLst/>
            <a:gdLst>
              <a:gd name="T0" fmla="*/ 130 w 130"/>
              <a:gd name="T1" fmla="*/ 0 h 136"/>
              <a:gd name="T2" fmla="*/ 130 w 130"/>
              <a:gd name="T3" fmla="*/ 0 h 136"/>
              <a:gd name="T4" fmla="*/ 0 w 130"/>
              <a:gd name="T5" fmla="*/ 136 h 136"/>
              <a:gd name="T6" fmla="*/ 130 w 130"/>
              <a:gd name="T7" fmla="*/ 136 h 136"/>
              <a:gd name="T8" fmla="*/ 130 w 130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6">
                <a:moveTo>
                  <a:pt x="130" y="0"/>
                </a:moveTo>
                <a:lnTo>
                  <a:pt x="130" y="0"/>
                </a:lnTo>
                <a:lnTo>
                  <a:pt x="0" y="136"/>
                </a:lnTo>
                <a:lnTo>
                  <a:pt x="130" y="136"/>
                </a:lnTo>
                <a:lnTo>
                  <a:pt x="1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170"/>
          <p:cNvSpPr>
            <a:spLocks/>
          </p:cNvSpPr>
          <p:nvPr/>
        </p:nvSpPr>
        <p:spPr bwMode="auto">
          <a:xfrm>
            <a:off x="5792744" y="3954923"/>
            <a:ext cx="249854" cy="251762"/>
          </a:xfrm>
          <a:custGeom>
            <a:avLst/>
            <a:gdLst>
              <a:gd name="T0" fmla="*/ 131 w 131"/>
              <a:gd name="T1" fmla="*/ 0 h 132"/>
              <a:gd name="T2" fmla="*/ 0 w 131"/>
              <a:gd name="T3" fmla="*/ 0 h 132"/>
              <a:gd name="T4" fmla="*/ 131 w 131"/>
              <a:gd name="T5" fmla="*/ 132 h 132"/>
              <a:gd name="T6" fmla="*/ 131 w 131"/>
              <a:gd name="T7" fmla="*/ 132 h 132"/>
              <a:gd name="T8" fmla="*/ 131 w 131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0" y="0"/>
                </a:lnTo>
                <a:lnTo>
                  <a:pt x="131" y="132"/>
                </a:lnTo>
                <a:lnTo>
                  <a:pt x="131" y="132"/>
                </a:lnTo>
                <a:lnTo>
                  <a:pt x="131" y="0"/>
                </a:lnTo>
                <a:close/>
              </a:path>
            </a:pathLst>
          </a:custGeom>
          <a:solidFill>
            <a:srgbClr val="9E76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171"/>
          <p:cNvSpPr>
            <a:spLocks/>
          </p:cNvSpPr>
          <p:nvPr/>
        </p:nvSpPr>
        <p:spPr bwMode="auto">
          <a:xfrm>
            <a:off x="5792744" y="3954923"/>
            <a:ext cx="249854" cy="251762"/>
          </a:xfrm>
          <a:custGeom>
            <a:avLst/>
            <a:gdLst>
              <a:gd name="T0" fmla="*/ 131 w 131"/>
              <a:gd name="T1" fmla="*/ 0 h 132"/>
              <a:gd name="T2" fmla="*/ 0 w 131"/>
              <a:gd name="T3" fmla="*/ 0 h 132"/>
              <a:gd name="T4" fmla="*/ 131 w 131"/>
              <a:gd name="T5" fmla="*/ 132 h 132"/>
              <a:gd name="T6" fmla="*/ 131 w 131"/>
              <a:gd name="T7" fmla="*/ 132 h 132"/>
              <a:gd name="T8" fmla="*/ 131 w 131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0" y="0"/>
                </a:lnTo>
                <a:lnTo>
                  <a:pt x="131" y="132"/>
                </a:lnTo>
                <a:lnTo>
                  <a:pt x="131" y="132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Rectangle 172"/>
          <p:cNvSpPr>
            <a:spLocks noChangeArrowheads="1"/>
          </p:cNvSpPr>
          <p:nvPr/>
        </p:nvSpPr>
        <p:spPr bwMode="auto">
          <a:xfrm>
            <a:off x="6042597" y="4206685"/>
            <a:ext cx="1908" cy="1908"/>
          </a:xfrm>
          <a:prstGeom prst="rect">
            <a:avLst/>
          </a:prstGeom>
          <a:solidFill>
            <a:srgbClr val="916A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173"/>
          <p:cNvSpPr>
            <a:spLocks/>
          </p:cNvSpPr>
          <p:nvPr/>
        </p:nvSpPr>
        <p:spPr bwMode="auto">
          <a:xfrm>
            <a:off x="6042597" y="420668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174"/>
          <p:cNvSpPr>
            <a:spLocks/>
          </p:cNvSpPr>
          <p:nvPr/>
        </p:nvSpPr>
        <p:spPr bwMode="auto">
          <a:xfrm>
            <a:off x="5792744" y="4242924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175"/>
          <p:cNvSpPr>
            <a:spLocks/>
          </p:cNvSpPr>
          <p:nvPr/>
        </p:nvSpPr>
        <p:spPr bwMode="auto">
          <a:xfrm>
            <a:off x="5792744" y="4242924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176"/>
          <p:cNvSpPr>
            <a:spLocks/>
          </p:cNvSpPr>
          <p:nvPr/>
        </p:nvSpPr>
        <p:spPr bwMode="auto">
          <a:xfrm>
            <a:off x="5792744" y="4500407"/>
            <a:ext cx="249854" cy="253669"/>
          </a:xfrm>
          <a:custGeom>
            <a:avLst/>
            <a:gdLst>
              <a:gd name="T0" fmla="*/ 131 w 131"/>
              <a:gd name="T1" fmla="*/ 0 h 133"/>
              <a:gd name="T2" fmla="*/ 0 w 131"/>
              <a:gd name="T3" fmla="*/ 0 h 133"/>
              <a:gd name="T4" fmla="*/ 128 w 131"/>
              <a:gd name="T5" fmla="*/ 133 h 133"/>
              <a:gd name="T6" fmla="*/ 128 w 131"/>
              <a:gd name="T7" fmla="*/ 3 h 133"/>
              <a:gd name="T8" fmla="*/ 131 w 131"/>
              <a:gd name="T9" fmla="*/ 5 h 133"/>
              <a:gd name="T10" fmla="*/ 131 w 131"/>
              <a:gd name="T1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33">
                <a:moveTo>
                  <a:pt x="131" y="0"/>
                </a:moveTo>
                <a:lnTo>
                  <a:pt x="0" y="0"/>
                </a:lnTo>
                <a:lnTo>
                  <a:pt x="128" y="133"/>
                </a:lnTo>
                <a:lnTo>
                  <a:pt x="128" y="3"/>
                </a:lnTo>
                <a:lnTo>
                  <a:pt x="131" y="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177"/>
          <p:cNvSpPr>
            <a:spLocks/>
          </p:cNvSpPr>
          <p:nvPr/>
        </p:nvSpPr>
        <p:spPr bwMode="auto">
          <a:xfrm>
            <a:off x="5792744" y="4500407"/>
            <a:ext cx="249854" cy="253669"/>
          </a:xfrm>
          <a:custGeom>
            <a:avLst/>
            <a:gdLst>
              <a:gd name="T0" fmla="*/ 131 w 131"/>
              <a:gd name="T1" fmla="*/ 0 h 133"/>
              <a:gd name="T2" fmla="*/ 0 w 131"/>
              <a:gd name="T3" fmla="*/ 0 h 133"/>
              <a:gd name="T4" fmla="*/ 128 w 131"/>
              <a:gd name="T5" fmla="*/ 133 h 133"/>
              <a:gd name="T6" fmla="*/ 128 w 131"/>
              <a:gd name="T7" fmla="*/ 3 h 133"/>
              <a:gd name="T8" fmla="*/ 131 w 131"/>
              <a:gd name="T9" fmla="*/ 5 h 133"/>
              <a:gd name="T10" fmla="*/ 131 w 131"/>
              <a:gd name="T1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33">
                <a:moveTo>
                  <a:pt x="131" y="0"/>
                </a:moveTo>
                <a:lnTo>
                  <a:pt x="0" y="0"/>
                </a:lnTo>
                <a:lnTo>
                  <a:pt x="128" y="133"/>
                </a:lnTo>
                <a:lnTo>
                  <a:pt x="128" y="3"/>
                </a:lnTo>
                <a:lnTo>
                  <a:pt x="131" y="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178"/>
          <p:cNvSpPr>
            <a:spLocks/>
          </p:cNvSpPr>
          <p:nvPr/>
        </p:nvSpPr>
        <p:spPr bwMode="auto">
          <a:xfrm>
            <a:off x="6036876" y="4754076"/>
            <a:ext cx="5722" cy="3815"/>
          </a:xfrm>
          <a:custGeom>
            <a:avLst/>
            <a:gdLst>
              <a:gd name="T0" fmla="*/ 3 w 3"/>
              <a:gd name="T1" fmla="*/ 0 h 2"/>
              <a:gd name="T2" fmla="*/ 0 w 3"/>
              <a:gd name="T3" fmla="*/ 0 h 2"/>
              <a:gd name="T4" fmla="*/ 3 w 3"/>
              <a:gd name="T5" fmla="*/ 2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lnTo>
                  <a:pt x="0" y="0"/>
                </a:lnTo>
                <a:lnTo>
                  <a:pt x="3" y="2"/>
                </a:lnTo>
                <a:lnTo>
                  <a:pt x="3" y="0"/>
                </a:lnTo>
                <a:close/>
              </a:path>
            </a:pathLst>
          </a:custGeom>
          <a:solidFill>
            <a:srgbClr val="3089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Freeform 179"/>
          <p:cNvSpPr>
            <a:spLocks/>
          </p:cNvSpPr>
          <p:nvPr/>
        </p:nvSpPr>
        <p:spPr bwMode="auto">
          <a:xfrm>
            <a:off x="6036876" y="4754076"/>
            <a:ext cx="5722" cy="3815"/>
          </a:xfrm>
          <a:custGeom>
            <a:avLst/>
            <a:gdLst>
              <a:gd name="T0" fmla="*/ 3 w 3"/>
              <a:gd name="T1" fmla="*/ 0 h 2"/>
              <a:gd name="T2" fmla="*/ 0 w 3"/>
              <a:gd name="T3" fmla="*/ 0 h 2"/>
              <a:gd name="T4" fmla="*/ 3 w 3"/>
              <a:gd name="T5" fmla="*/ 2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lnTo>
                  <a:pt x="0" y="0"/>
                </a:lnTo>
                <a:lnTo>
                  <a:pt x="3" y="2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180"/>
          <p:cNvSpPr>
            <a:spLocks/>
          </p:cNvSpPr>
          <p:nvPr/>
        </p:nvSpPr>
        <p:spPr bwMode="auto">
          <a:xfrm>
            <a:off x="6036876" y="4506129"/>
            <a:ext cx="5722" cy="247947"/>
          </a:xfrm>
          <a:custGeom>
            <a:avLst/>
            <a:gdLst>
              <a:gd name="T0" fmla="*/ 0 w 3"/>
              <a:gd name="T1" fmla="*/ 0 h 130"/>
              <a:gd name="T2" fmla="*/ 0 w 3"/>
              <a:gd name="T3" fmla="*/ 130 h 130"/>
              <a:gd name="T4" fmla="*/ 0 w 3"/>
              <a:gd name="T5" fmla="*/ 130 h 130"/>
              <a:gd name="T6" fmla="*/ 3 w 3"/>
              <a:gd name="T7" fmla="*/ 130 h 130"/>
              <a:gd name="T8" fmla="*/ 3 w 3"/>
              <a:gd name="T9" fmla="*/ 2 h 130"/>
              <a:gd name="T10" fmla="*/ 0 w 3"/>
              <a:gd name="T11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30">
                <a:moveTo>
                  <a:pt x="0" y="0"/>
                </a:moveTo>
                <a:lnTo>
                  <a:pt x="0" y="130"/>
                </a:lnTo>
                <a:lnTo>
                  <a:pt x="0" y="130"/>
                </a:lnTo>
                <a:lnTo>
                  <a:pt x="3" y="130"/>
                </a:lnTo>
                <a:lnTo>
                  <a:pt x="3" y="2"/>
                </a:lnTo>
                <a:lnTo>
                  <a:pt x="0" y="0"/>
                </a:lnTo>
                <a:close/>
              </a:path>
            </a:pathLst>
          </a:custGeom>
          <a:solidFill>
            <a:srgbClr val="2F8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181"/>
          <p:cNvSpPr>
            <a:spLocks/>
          </p:cNvSpPr>
          <p:nvPr/>
        </p:nvSpPr>
        <p:spPr bwMode="auto">
          <a:xfrm>
            <a:off x="6036876" y="4506129"/>
            <a:ext cx="5722" cy="247947"/>
          </a:xfrm>
          <a:custGeom>
            <a:avLst/>
            <a:gdLst>
              <a:gd name="T0" fmla="*/ 0 w 3"/>
              <a:gd name="T1" fmla="*/ 0 h 130"/>
              <a:gd name="T2" fmla="*/ 0 w 3"/>
              <a:gd name="T3" fmla="*/ 130 h 130"/>
              <a:gd name="T4" fmla="*/ 0 w 3"/>
              <a:gd name="T5" fmla="*/ 130 h 130"/>
              <a:gd name="T6" fmla="*/ 3 w 3"/>
              <a:gd name="T7" fmla="*/ 130 h 130"/>
              <a:gd name="T8" fmla="*/ 3 w 3"/>
              <a:gd name="T9" fmla="*/ 2 h 130"/>
              <a:gd name="T10" fmla="*/ 0 w 3"/>
              <a:gd name="T11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30">
                <a:moveTo>
                  <a:pt x="0" y="0"/>
                </a:moveTo>
                <a:lnTo>
                  <a:pt x="0" y="130"/>
                </a:lnTo>
                <a:lnTo>
                  <a:pt x="0" y="130"/>
                </a:lnTo>
                <a:lnTo>
                  <a:pt x="3" y="130"/>
                </a:lnTo>
                <a:lnTo>
                  <a:pt x="3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182"/>
          <p:cNvSpPr>
            <a:spLocks/>
          </p:cNvSpPr>
          <p:nvPr/>
        </p:nvSpPr>
        <p:spPr bwMode="auto">
          <a:xfrm>
            <a:off x="5792744" y="4794129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  <a:close/>
              </a:path>
            </a:pathLst>
          </a:custGeom>
          <a:solidFill>
            <a:srgbClr val="B086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183"/>
          <p:cNvSpPr>
            <a:spLocks/>
          </p:cNvSpPr>
          <p:nvPr/>
        </p:nvSpPr>
        <p:spPr bwMode="auto">
          <a:xfrm>
            <a:off x="5792744" y="4794129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184"/>
          <p:cNvSpPr>
            <a:spLocks/>
          </p:cNvSpPr>
          <p:nvPr/>
        </p:nvSpPr>
        <p:spPr bwMode="auto">
          <a:xfrm>
            <a:off x="5792744" y="5341520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185"/>
          <p:cNvSpPr>
            <a:spLocks/>
          </p:cNvSpPr>
          <p:nvPr/>
        </p:nvSpPr>
        <p:spPr bwMode="auto">
          <a:xfrm>
            <a:off x="5792744" y="5341520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186"/>
          <p:cNvSpPr>
            <a:spLocks/>
          </p:cNvSpPr>
          <p:nvPr/>
        </p:nvSpPr>
        <p:spPr bwMode="auto">
          <a:xfrm>
            <a:off x="5783207" y="2562606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0 w 131"/>
              <a:gd name="T7" fmla="*/ 135 h 135"/>
              <a:gd name="T8" fmla="*/ 0 w 131"/>
              <a:gd name="T9" fmla="*/ 135 h 135"/>
              <a:gd name="T10" fmla="*/ 131 w 131"/>
              <a:gd name="T11" fmla="*/ 135 h 135"/>
              <a:gd name="T12" fmla="*/ 0 w 131"/>
              <a:gd name="T13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0" y="135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187"/>
          <p:cNvSpPr>
            <a:spLocks/>
          </p:cNvSpPr>
          <p:nvPr/>
        </p:nvSpPr>
        <p:spPr bwMode="auto">
          <a:xfrm>
            <a:off x="5783207" y="2562606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0 w 131"/>
              <a:gd name="T7" fmla="*/ 135 h 135"/>
              <a:gd name="T8" fmla="*/ 0 w 131"/>
              <a:gd name="T9" fmla="*/ 135 h 135"/>
              <a:gd name="T10" fmla="*/ 131 w 131"/>
              <a:gd name="T11" fmla="*/ 135 h 135"/>
              <a:gd name="T12" fmla="*/ 0 w 131"/>
              <a:gd name="T13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0" y="135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188"/>
          <p:cNvSpPr>
            <a:spLocks/>
          </p:cNvSpPr>
          <p:nvPr/>
        </p:nvSpPr>
        <p:spPr bwMode="auto">
          <a:xfrm>
            <a:off x="5546705" y="2562606"/>
            <a:ext cx="186913" cy="194543"/>
          </a:xfrm>
          <a:custGeom>
            <a:avLst/>
            <a:gdLst>
              <a:gd name="T0" fmla="*/ 0 w 98"/>
              <a:gd name="T1" fmla="*/ 0 h 102"/>
              <a:gd name="T2" fmla="*/ 0 w 98"/>
              <a:gd name="T3" fmla="*/ 0 h 102"/>
              <a:gd name="T4" fmla="*/ 0 w 98"/>
              <a:gd name="T5" fmla="*/ 102 h 102"/>
              <a:gd name="T6" fmla="*/ 98 w 98"/>
              <a:gd name="T7" fmla="*/ 102 h 102"/>
              <a:gd name="T8" fmla="*/ 0 w 98"/>
              <a:gd name="T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2">
                <a:moveTo>
                  <a:pt x="0" y="0"/>
                </a:moveTo>
                <a:lnTo>
                  <a:pt x="0" y="0"/>
                </a:lnTo>
                <a:lnTo>
                  <a:pt x="0" y="102"/>
                </a:lnTo>
                <a:lnTo>
                  <a:pt x="98" y="1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189"/>
          <p:cNvSpPr>
            <a:spLocks/>
          </p:cNvSpPr>
          <p:nvPr/>
        </p:nvSpPr>
        <p:spPr bwMode="auto">
          <a:xfrm>
            <a:off x="5546705" y="2562606"/>
            <a:ext cx="186913" cy="194543"/>
          </a:xfrm>
          <a:custGeom>
            <a:avLst/>
            <a:gdLst>
              <a:gd name="T0" fmla="*/ 0 w 98"/>
              <a:gd name="T1" fmla="*/ 0 h 102"/>
              <a:gd name="T2" fmla="*/ 0 w 98"/>
              <a:gd name="T3" fmla="*/ 0 h 102"/>
              <a:gd name="T4" fmla="*/ 0 w 98"/>
              <a:gd name="T5" fmla="*/ 102 h 102"/>
              <a:gd name="T6" fmla="*/ 98 w 98"/>
              <a:gd name="T7" fmla="*/ 102 h 102"/>
              <a:gd name="T8" fmla="*/ 0 w 98"/>
              <a:gd name="T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2">
                <a:moveTo>
                  <a:pt x="0" y="0"/>
                </a:moveTo>
                <a:lnTo>
                  <a:pt x="0" y="0"/>
                </a:lnTo>
                <a:lnTo>
                  <a:pt x="0" y="102"/>
                </a:lnTo>
                <a:lnTo>
                  <a:pt x="98" y="10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190"/>
          <p:cNvSpPr>
            <a:spLocks/>
          </p:cNvSpPr>
          <p:nvPr/>
        </p:nvSpPr>
        <p:spPr bwMode="auto">
          <a:xfrm>
            <a:off x="5783207" y="2820090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191"/>
          <p:cNvSpPr>
            <a:spLocks/>
          </p:cNvSpPr>
          <p:nvPr/>
        </p:nvSpPr>
        <p:spPr bwMode="auto">
          <a:xfrm>
            <a:off x="5783207" y="2820090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194"/>
          <p:cNvSpPr>
            <a:spLocks/>
          </p:cNvSpPr>
          <p:nvPr/>
        </p:nvSpPr>
        <p:spPr bwMode="auto">
          <a:xfrm>
            <a:off x="5542891" y="3113811"/>
            <a:ext cx="249854" cy="251762"/>
          </a:xfrm>
          <a:custGeom>
            <a:avLst/>
            <a:gdLst>
              <a:gd name="T0" fmla="*/ 131 w 131"/>
              <a:gd name="T1" fmla="*/ 0 h 132"/>
              <a:gd name="T2" fmla="*/ 0 w 131"/>
              <a:gd name="T3" fmla="*/ 0 h 132"/>
              <a:gd name="T4" fmla="*/ 131 w 131"/>
              <a:gd name="T5" fmla="*/ 132 h 132"/>
              <a:gd name="T6" fmla="*/ 131 w 131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0" y="0"/>
                </a:lnTo>
                <a:lnTo>
                  <a:pt x="131" y="132"/>
                </a:lnTo>
                <a:lnTo>
                  <a:pt x="131" y="0"/>
                </a:lnTo>
                <a:close/>
              </a:path>
            </a:pathLst>
          </a:custGeom>
          <a:solidFill>
            <a:srgbClr val="5D4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195"/>
          <p:cNvSpPr>
            <a:spLocks/>
          </p:cNvSpPr>
          <p:nvPr/>
        </p:nvSpPr>
        <p:spPr bwMode="auto">
          <a:xfrm>
            <a:off x="5542891" y="3113811"/>
            <a:ext cx="249854" cy="251762"/>
          </a:xfrm>
          <a:custGeom>
            <a:avLst/>
            <a:gdLst>
              <a:gd name="T0" fmla="*/ 131 w 131"/>
              <a:gd name="T1" fmla="*/ 0 h 132"/>
              <a:gd name="T2" fmla="*/ 0 w 131"/>
              <a:gd name="T3" fmla="*/ 0 h 132"/>
              <a:gd name="T4" fmla="*/ 131 w 131"/>
              <a:gd name="T5" fmla="*/ 132 h 132"/>
              <a:gd name="T6" fmla="*/ 131 w 131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32">
                <a:moveTo>
                  <a:pt x="131" y="0"/>
                </a:moveTo>
                <a:lnTo>
                  <a:pt x="0" y="0"/>
                </a:lnTo>
                <a:lnTo>
                  <a:pt x="131" y="132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196"/>
          <p:cNvSpPr>
            <a:spLocks/>
          </p:cNvSpPr>
          <p:nvPr/>
        </p:nvSpPr>
        <p:spPr bwMode="auto">
          <a:xfrm>
            <a:off x="5293038" y="3401811"/>
            <a:ext cx="246039" cy="257484"/>
          </a:xfrm>
          <a:custGeom>
            <a:avLst/>
            <a:gdLst>
              <a:gd name="T0" fmla="*/ 129 w 129"/>
              <a:gd name="T1" fmla="*/ 0 h 135"/>
              <a:gd name="T2" fmla="*/ 0 w 129"/>
              <a:gd name="T3" fmla="*/ 0 h 135"/>
              <a:gd name="T4" fmla="*/ 0 w 129"/>
              <a:gd name="T5" fmla="*/ 135 h 135"/>
              <a:gd name="T6" fmla="*/ 129 w 129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135">
                <a:moveTo>
                  <a:pt x="129" y="0"/>
                </a:moveTo>
                <a:lnTo>
                  <a:pt x="0" y="0"/>
                </a:lnTo>
                <a:lnTo>
                  <a:pt x="0" y="135"/>
                </a:lnTo>
                <a:lnTo>
                  <a:pt x="12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197"/>
          <p:cNvSpPr>
            <a:spLocks/>
          </p:cNvSpPr>
          <p:nvPr/>
        </p:nvSpPr>
        <p:spPr bwMode="auto">
          <a:xfrm>
            <a:off x="5293038" y="3401811"/>
            <a:ext cx="246039" cy="257484"/>
          </a:xfrm>
          <a:custGeom>
            <a:avLst/>
            <a:gdLst>
              <a:gd name="T0" fmla="*/ 129 w 129"/>
              <a:gd name="T1" fmla="*/ 0 h 135"/>
              <a:gd name="T2" fmla="*/ 0 w 129"/>
              <a:gd name="T3" fmla="*/ 0 h 135"/>
              <a:gd name="T4" fmla="*/ 0 w 129"/>
              <a:gd name="T5" fmla="*/ 135 h 135"/>
              <a:gd name="T6" fmla="*/ 129 w 129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135">
                <a:moveTo>
                  <a:pt x="129" y="0"/>
                </a:moveTo>
                <a:lnTo>
                  <a:pt x="0" y="0"/>
                </a:lnTo>
                <a:lnTo>
                  <a:pt x="0" y="135"/>
                </a:lnTo>
                <a:lnTo>
                  <a:pt x="1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Freeform 198"/>
          <p:cNvSpPr>
            <a:spLocks/>
          </p:cNvSpPr>
          <p:nvPr/>
        </p:nvSpPr>
        <p:spPr bwMode="auto">
          <a:xfrm>
            <a:off x="5542891" y="4500407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Freeform 199"/>
          <p:cNvSpPr>
            <a:spLocks/>
          </p:cNvSpPr>
          <p:nvPr/>
        </p:nvSpPr>
        <p:spPr bwMode="auto">
          <a:xfrm>
            <a:off x="5542891" y="4500407"/>
            <a:ext cx="249854" cy="257484"/>
          </a:xfrm>
          <a:custGeom>
            <a:avLst/>
            <a:gdLst>
              <a:gd name="T0" fmla="*/ 131 w 131"/>
              <a:gd name="T1" fmla="*/ 0 h 135"/>
              <a:gd name="T2" fmla="*/ 131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131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131" y="0"/>
                </a:moveTo>
                <a:lnTo>
                  <a:pt x="131" y="0"/>
                </a:lnTo>
                <a:lnTo>
                  <a:pt x="0" y="135"/>
                </a:lnTo>
                <a:lnTo>
                  <a:pt x="131" y="135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Freeform 200"/>
          <p:cNvSpPr>
            <a:spLocks/>
          </p:cNvSpPr>
          <p:nvPr/>
        </p:nvSpPr>
        <p:spPr bwMode="auto">
          <a:xfrm>
            <a:off x="5542891" y="4794129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  <a:close/>
              </a:path>
            </a:pathLst>
          </a:custGeom>
          <a:solidFill>
            <a:srgbClr val="846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Freeform 201"/>
          <p:cNvSpPr>
            <a:spLocks/>
          </p:cNvSpPr>
          <p:nvPr/>
        </p:nvSpPr>
        <p:spPr bwMode="auto">
          <a:xfrm>
            <a:off x="5542891" y="4794129"/>
            <a:ext cx="249854" cy="257484"/>
          </a:xfrm>
          <a:custGeom>
            <a:avLst/>
            <a:gdLst>
              <a:gd name="T0" fmla="*/ 0 w 131"/>
              <a:gd name="T1" fmla="*/ 0 h 135"/>
              <a:gd name="T2" fmla="*/ 0 w 131"/>
              <a:gd name="T3" fmla="*/ 0 h 135"/>
              <a:gd name="T4" fmla="*/ 0 w 131"/>
              <a:gd name="T5" fmla="*/ 135 h 135"/>
              <a:gd name="T6" fmla="*/ 131 w 131"/>
              <a:gd name="T7" fmla="*/ 135 h 135"/>
              <a:gd name="T8" fmla="*/ 0 w 131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5">
                <a:moveTo>
                  <a:pt x="0" y="0"/>
                </a:moveTo>
                <a:lnTo>
                  <a:pt x="0" y="0"/>
                </a:lnTo>
                <a:lnTo>
                  <a:pt x="0" y="135"/>
                </a:lnTo>
                <a:lnTo>
                  <a:pt x="131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Freeform 202"/>
          <p:cNvSpPr>
            <a:spLocks/>
          </p:cNvSpPr>
          <p:nvPr/>
        </p:nvSpPr>
        <p:spPr bwMode="auto">
          <a:xfrm>
            <a:off x="5542891" y="5106923"/>
            <a:ext cx="249854" cy="234597"/>
          </a:xfrm>
          <a:custGeom>
            <a:avLst/>
            <a:gdLst>
              <a:gd name="T0" fmla="*/ 0 w 131"/>
              <a:gd name="T1" fmla="*/ 0 h 123"/>
              <a:gd name="T2" fmla="*/ 0 w 131"/>
              <a:gd name="T3" fmla="*/ 123 h 123"/>
              <a:gd name="T4" fmla="*/ 131 w 131"/>
              <a:gd name="T5" fmla="*/ 123 h 123"/>
              <a:gd name="T6" fmla="*/ 0 w 131"/>
              <a:gd name="T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23">
                <a:moveTo>
                  <a:pt x="0" y="0"/>
                </a:moveTo>
                <a:lnTo>
                  <a:pt x="0" y="123"/>
                </a:lnTo>
                <a:lnTo>
                  <a:pt x="131" y="1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Freeform 203"/>
          <p:cNvSpPr>
            <a:spLocks/>
          </p:cNvSpPr>
          <p:nvPr/>
        </p:nvSpPr>
        <p:spPr bwMode="auto">
          <a:xfrm>
            <a:off x="5542891" y="5106923"/>
            <a:ext cx="249854" cy="234597"/>
          </a:xfrm>
          <a:custGeom>
            <a:avLst/>
            <a:gdLst>
              <a:gd name="T0" fmla="*/ 0 w 131"/>
              <a:gd name="T1" fmla="*/ 0 h 123"/>
              <a:gd name="T2" fmla="*/ 0 w 131"/>
              <a:gd name="T3" fmla="*/ 123 h 123"/>
              <a:gd name="T4" fmla="*/ 131 w 131"/>
              <a:gd name="T5" fmla="*/ 123 h 123"/>
              <a:gd name="T6" fmla="*/ 0 w 131"/>
              <a:gd name="T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23">
                <a:moveTo>
                  <a:pt x="0" y="0"/>
                </a:moveTo>
                <a:lnTo>
                  <a:pt x="0" y="123"/>
                </a:lnTo>
                <a:lnTo>
                  <a:pt x="131" y="1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Freeform 204"/>
          <p:cNvSpPr>
            <a:spLocks/>
          </p:cNvSpPr>
          <p:nvPr/>
        </p:nvSpPr>
        <p:spPr bwMode="auto">
          <a:xfrm>
            <a:off x="5542891" y="5358685"/>
            <a:ext cx="249854" cy="240318"/>
          </a:xfrm>
          <a:custGeom>
            <a:avLst/>
            <a:gdLst>
              <a:gd name="T0" fmla="*/ 131 w 131"/>
              <a:gd name="T1" fmla="*/ 0 h 126"/>
              <a:gd name="T2" fmla="*/ 0 w 131"/>
              <a:gd name="T3" fmla="*/ 126 h 126"/>
              <a:gd name="T4" fmla="*/ 131 w 131"/>
              <a:gd name="T5" fmla="*/ 126 h 126"/>
              <a:gd name="T6" fmla="*/ 131 w 131"/>
              <a:gd name="T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26">
                <a:moveTo>
                  <a:pt x="131" y="0"/>
                </a:moveTo>
                <a:lnTo>
                  <a:pt x="0" y="126"/>
                </a:lnTo>
                <a:lnTo>
                  <a:pt x="131" y="126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" name="Freeform 205"/>
          <p:cNvSpPr>
            <a:spLocks/>
          </p:cNvSpPr>
          <p:nvPr/>
        </p:nvSpPr>
        <p:spPr bwMode="auto">
          <a:xfrm>
            <a:off x="5542891" y="5358685"/>
            <a:ext cx="249854" cy="240318"/>
          </a:xfrm>
          <a:custGeom>
            <a:avLst/>
            <a:gdLst>
              <a:gd name="T0" fmla="*/ 131 w 131"/>
              <a:gd name="T1" fmla="*/ 0 h 126"/>
              <a:gd name="T2" fmla="*/ 0 w 131"/>
              <a:gd name="T3" fmla="*/ 126 h 126"/>
              <a:gd name="T4" fmla="*/ 131 w 131"/>
              <a:gd name="T5" fmla="*/ 126 h 126"/>
              <a:gd name="T6" fmla="*/ 131 w 131"/>
              <a:gd name="T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1" h="126">
                <a:moveTo>
                  <a:pt x="131" y="0"/>
                </a:moveTo>
                <a:lnTo>
                  <a:pt x="0" y="126"/>
                </a:lnTo>
                <a:lnTo>
                  <a:pt x="131" y="126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6347894" y="3484538"/>
            <a:ext cx="237599" cy="396000"/>
            <a:chOff x="6414995" y="3384645"/>
            <a:chExt cx="160211" cy="267020"/>
          </a:xfrm>
        </p:grpSpPr>
        <p:sp>
          <p:nvSpPr>
            <p:cNvPr id="699" name="Freeform 699"/>
            <p:cNvSpPr>
              <a:spLocks noEditPoints="1"/>
            </p:cNvSpPr>
            <p:nvPr/>
          </p:nvSpPr>
          <p:spPr bwMode="auto">
            <a:xfrm>
              <a:off x="6414995" y="3384645"/>
              <a:ext cx="160211" cy="244133"/>
            </a:xfrm>
            <a:custGeom>
              <a:avLst/>
              <a:gdLst>
                <a:gd name="T0" fmla="*/ 29 w 33"/>
                <a:gd name="T1" fmla="*/ 28 h 51"/>
                <a:gd name="T2" fmla="*/ 33 w 33"/>
                <a:gd name="T3" fmla="*/ 17 h 51"/>
                <a:gd name="T4" fmla="*/ 16 w 33"/>
                <a:gd name="T5" fmla="*/ 0 h 51"/>
                <a:gd name="T6" fmla="*/ 0 w 33"/>
                <a:gd name="T7" fmla="*/ 17 h 51"/>
                <a:gd name="T8" fmla="*/ 4 w 33"/>
                <a:gd name="T9" fmla="*/ 28 h 51"/>
                <a:gd name="T10" fmla="*/ 4 w 33"/>
                <a:gd name="T11" fmla="*/ 28 h 51"/>
                <a:gd name="T12" fmla="*/ 9 w 33"/>
                <a:gd name="T13" fmla="*/ 40 h 51"/>
                <a:gd name="T14" fmla="*/ 8 w 33"/>
                <a:gd name="T15" fmla="*/ 42 h 51"/>
                <a:gd name="T16" fmla="*/ 9 w 33"/>
                <a:gd name="T17" fmla="*/ 43 h 51"/>
                <a:gd name="T18" fmla="*/ 8 w 33"/>
                <a:gd name="T19" fmla="*/ 45 h 51"/>
                <a:gd name="T20" fmla="*/ 9 w 33"/>
                <a:gd name="T21" fmla="*/ 47 h 51"/>
                <a:gd name="T22" fmla="*/ 8 w 33"/>
                <a:gd name="T23" fmla="*/ 49 h 51"/>
                <a:gd name="T24" fmla="*/ 11 w 33"/>
                <a:gd name="T25" fmla="*/ 51 h 51"/>
                <a:gd name="T26" fmla="*/ 22 w 33"/>
                <a:gd name="T27" fmla="*/ 51 h 51"/>
                <a:gd name="T28" fmla="*/ 25 w 33"/>
                <a:gd name="T29" fmla="*/ 49 h 51"/>
                <a:gd name="T30" fmla="*/ 24 w 33"/>
                <a:gd name="T31" fmla="*/ 47 h 51"/>
                <a:gd name="T32" fmla="*/ 25 w 33"/>
                <a:gd name="T33" fmla="*/ 45 h 51"/>
                <a:gd name="T34" fmla="*/ 24 w 33"/>
                <a:gd name="T35" fmla="*/ 43 h 51"/>
                <a:gd name="T36" fmla="*/ 25 w 33"/>
                <a:gd name="T37" fmla="*/ 42 h 51"/>
                <a:gd name="T38" fmla="*/ 24 w 33"/>
                <a:gd name="T39" fmla="*/ 40 h 51"/>
                <a:gd name="T40" fmla="*/ 29 w 33"/>
                <a:gd name="T41" fmla="*/ 28 h 51"/>
                <a:gd name="T42" fmla="*/ 17 w 33"/>
                <a:gd name="T43" fmla="*/ 39 h 51"/>
                <a:gd name="T44" fmla="*/ 16 w 33"/>
                <a:gd name="T45" fmla="*/ 39 h 51"/>
                <a:gd name="T46" fmla="*/ 16 w 33"/>
                <a:gd name="T47" fmla="*/ 31 h 51"/>
                <a:gd name="T48" fmla="*/ 16 w 33"/>
                <a:gd name="T49" fmla="*/ 31 h 51"/>
                <a:gd name="T50" fmla="*/ 17 w 33"/>
                <a:gd name="T51" fmla="*/ 31 h 51"/>
                <a:gd name="T52" fmla="*/ 17 w 33"/>
                <a:gd name="T53" fmla="*/ 31 h 51"/>
                <a:gd name="T54" fmla="*/ 17 w 33"/>
                <a:gd name="T55" fmla="*/ 39 h 51"/>
                <a:gd name="T56" fmla="*/ 27 w 33"/>
                <a:gd name="T57" fmla="*/ 27 h 51"/>
                <a:gd name="T58" fmla="*/ 27 w 33"/>
                <a:gd name="T59" fmla="*/ 27 h 51"/>
                <a:gd name="T60" fmla="*/ 21 w 33"/>
                <a:gd name="T61" fmla="*/ 39 h 51"/>
                <a:gd name="T62" fmla="*/ 19 w 33"/>
                <a:gd name="T63" fmla="*/ 39 h 51"/>
                <a:gd name="T64" fmla="*/ 19 w 33"/>
                <a:gd name="T65" fmla="*/ 31 h 51"/>
                <a:gd name="T66" fmla="*/ 19 w 33"/>
                <a:gd name="T67" fmla="*/ 31 h 51"/>
                <a:gd name="T68" fmla="*/ 23 w 33"/>
                <a:gd name="T69" fmla="*/ 18 h 51"/>
                <a:gd name="T70" fmla="*/ 23 w 33"/>
                <a:gd name="T71" fmla="*/ 18 h 51"/>
                <a:gd name="T72" fmla="*/ 22 w 33"/>
                <a:gd name="T73" fmla="*/ 18 h 51"/>
                <a:gd name="T74" fmla="*/ 19 w 33"/>
                <a:gd name="T75" fmla="*/ 27 h 51"/>
                <a:gd name="T76" fmla="*/ 19 w 33"/>
                <a:gd name="T77" fmla="*/ 22 h 51"/>
                <a:gd name="T78" fmla="*/ 19 w 33"/>
                <a:gd name="T79" fmla="*/ 21 h 51"/>
                <a:gd name="T80" fmla="*/ 18 w 33"/>
                <a:gd name="T81" fmla="*/ 22 h 51"/>
                <a:gd name="T82" fmla="*/ 18 w 33"/>
                <a:gd name="T83" fmla="*/ 29 h 51"/>
                <a:gd name="T84" fmla="*/ 16 w 33"/>
                <a:gd name="T85" fmla="*/ 28 h 51"/>
                <a:gd name="T86" fmla="*/ 14 w 33"/>
                <a:gd name="T87" fmla="*/ 29 h 51"/>
                <a:gd name="T88" fmla="*/ 14 w 33"/>
                <a:gd name="T89" fmla="*/ 22 h 51"/>
                <a:gd name="T90" fmla="*/ 14 w 33"/>
                <a:gd name="T91" fmla="*/ 21 h 51"/>
                <a:gd name="T92" fmla="*/ 13 w 33"/>
                <a:gd name="T93" fmla="*/ 22 h 51"/>
                <a:gd name="T94" fmla="*/ 13 w 33"/>
                <a:gd name="T95" fmla="*/ 27 h 51"/>
                <a:gd name="T96" fmla="*/ 10 w 33"/>
                <a:gd name="T97" fmla="*/ 18 h 51"/>
                <a:gd name="T98" fmla="*/ 10 w 33"/>
                <a:gd name="T99" fmla="*/ 18 h 51"/>
                <a:gd name="T100" fmla="*/ 9 w 33"/>
                <a:gd name="T101" fmla="*/ 18 h 51"/>
                <a:gd name="T102" fmla="*/ 13 w 33"/>
                <a:gd name="T103" fmla="*/ 31 h 51"/>
                <a:gd name="T104" fmla="*/ 13 w 33"/>
                <a:gd name="T105" fmla="*/ 31 h 51"/>
                <a:gd name="T106" fmla="*/ 13 w 33"/>
                <a:gd name="T107" fmla="*/ 39 h 51"/>
                <a:gd name="T108" fmla="*/ 11 w 33"/>
                <a:gd name="T109" fmla="*/ 39 h 51"/>
                <a:gd name="T110" fmla="*/ 6 w 33"/>
                <a:gd name="T111" fmla="*/ 27 h 51"/>
                <a:gd name="T112" fmla="*/ 6 w 33"/>
                <a:gd name="T113" fmla="*/ 27 h 51"/>
                <a:gd name="T114" fmla="*/ 6 w 33"/>
                <a:gd name="T115" fmla="*/ 26 h 51"/>
                <a:gd name="T116" fmla="*/ 2 w 33"/>
                <a:gd name="T117" fmla="*/ 17 h 51"/>
                <a:gd name="T118" fmla="*/ 16 w 33"/>
                <a:gd name="T119" fmla="*/ 3 h 51"/>
                <a:gd name="T120" fmla="*/ 31 w 33"/>
                <a:gd name="T121" fmla="*/ 17 h 51"/>
                <a:gd name="T122" fmla="*/ 27 w 33"/>
                <a:gd name="T123" fmla="*/ 26 h 51"/>
                <a:gd name="T124" fmla="*/ 27 w 33"/>
                <a:gd name="T12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" h="51">
                  <a:moveTo>
                    <a:pt x="29" y="28"/>
                  </a:moveTo>
                  <a:cubicBezTo>
                    <a:pt x="31" y="25"/>
                    <a:pt x="33" y="21"/>
                    <a:pt x="33" y="17"/>
                  </a:cubicBezTo>
                  <a:cubicBezTo>
                    <a:pt x="33" y="8"/>
                    <a:pt x="2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9" y="34"/>
                    <a:pt x="9" y="40"/>
                  </a:cubicBezTo>
                  <a:cubicBezTo>
                    <a:pt x="8" y="40"/>
                    <a:pt x="8" y="41"/>
                    <a:pt x="8" y="42"/>
                  </a:cubicBezTo>
                  <a:cubicBezTo>
                    <a:pt x="8" y="42"/>
                    <a:pt x="8" y="43"/>
                    <a:pt x="9" y="43"/>
                  </a:cubicBezTo>
                  <a:cubicBezTo>
                    <a:pt x="8" y="44"/>
                    <a:pt x="8" y="45"/>
                    <a:pt x="8" y="45"/>
                  </a:cubicBezTo>
                  <a:cubicBezTo>
                    <a:pt x="8" y="46"/>
                    <a:pt x="8" y="47"/>
                    <a:pt x="9" y="47"/>
                  </a:cubicBezTo>
                  <a:cubicBezTo>
                    <a:pt x="8" y="48"/>
                    <a:pt x="8" y="48"/>
                    <a:pt x="8" y="49"/>
                  </a:cubicBezTo>
                  <a:cubicBezTo>
                    <a:pt x="8" y="50"/>
                    <a:pt x="9" y="51"/>
                    <a:pt x="1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1"/>
                    <a:pt x="25" y="50"/>
                    <a:pt x="25" y="49"/>
                  </a:cubicBezTo>
                  <a:cubicBezTo>
                    <a:pt x="25" y="48"/>
                    <a:pt x="24" y="48"/>
                    <a:pt x="24" y="47"/>
                  </a:cubicBezTo>
                  <a:cubicBezTo>
                    <a:pt x="24" y="47"/>
                    <a:pt x="25" y="46"/>
                    <a:pt x="25" y="45"/>
                  </a:cubicBezTo>
                  <a:cubicBezTo>
                    <a:pt x="25" y="45"/>
                    <a:pt x="24" y="44"/>
                    <a:pt x="24" y="43"/>
                  </a:cubicBezTo>
                  <a:cubicBezTo>
                    <a:pt x="24" y="43"/>
                    <a:pt x="25" y="42"/>
                    <a:pt x="25" y="42"/>
                  </a:cubicBezTo>
                  <a:cubicBezTo>
                    <a:pt x="25" y="41"/>
                    <a:pt x="24" y="40"/>
                    <a:pt x="24" y="40"/>
                  </a:cubicBezTo>
                  <a:cubicBezTo>
                    <a:pt x="24" y="34"/>
                    <a:pt x="29" y="28"/>
                    <a:pt x="29" y="28"/>
                  </a:cubicBezTo>
                  <a:close/>
                  <a:moveTo>
                    <a:pt x="17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lnTo>
                    <a:pt x="17" y="39"/>
                  </a:ln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2" y="33"/>
                    <a:pt x="21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3" y="17"/>
                    <a:pt x="22" y="18"/>
                    <a:pt x="22" y="1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6" y="28"/>
                    <a:pt x="15" y="28"/>
                    <a:pt x="14" y="2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1"/>
                    <a:pt x="14" y="21"/>
                  </a:cubicBezTo>
                  <a:cubicBezTo>
                    <a:pt x="14" y="21"/>
                    <a:pt x="13" y="22"/>
                    <a:pt x="13" y="22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3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4"/>
                    <a:pt x="2" y="20"/>
                    <a:pt x="2" y="17"/>
                  </a:cubicBezTo>
                  <a:cubicBezTo>
                    <a:pt x="2" y="9"/>
                    <a:pt x="8" y="3"/>
                    <a:pt x="16" y="3"/>
                  </a:cubicBezTo>
                  <a:cubicBezTo>
                    <a:pt x="24" y="3"/>
                    <a:pt x="31" y="9"/>
                    <a:pt x="31" y="17"/>
                  </a:cubicBezTo>
                  <a:cubicBezTo>
                    <a:pt x="31" y="20"/>
                    <a:pt x="29" y="24"/>
                    <a:pt x="27" y="26"/>
                  </a:cubicBezTo>
                  <a:lnTo>
                    <a:pt x="27" y="2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700"/>
            <p:cNvSpPr>
              <a:spLocks/>
            </p:cNvSpPr>
            <p:nvPr/>
          </p:nvSpPr>
          <p:spPr bwMode="auto">
            <a:xfrm>
              <a:off x="6472213" y="3632592"/>
              <a:ext cx="45775" cy="19073"/>
            </a:xfrm>
            <a:custGeom>
              <a:avLst/>
              <a:gdLst>
                <a:gd name="T0" fmla="*/ 4 w 9"/>
                <a:gd name="T1" fmla="*/ 4 h 4"/>
                <a:gd name="T2" fmla="*/ 5 w 9"/>
                <a:gd name="T3" fmla="*/ 4 h 4"/>
                <a:gd name="T4" fmla="*/ 9 w 9"/>
                <a:gd name="T5" fmla="*/ 0 h 4"/>
                <a:gd name="T6" fmla="*/ 0 w 9"/>
                <a:gd name="T7" fmla="*/ 0 h 4"/>
                <a:gd name="T8" fmla="*/ 4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9" y="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4" y="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701"/>
            <p:cNvSpPr>
              <a:spLocks/>
            </p:cNvSpPr>
            <p:nvPr/>
          </p:nvSpPr>
          <p:spPr bwMode="auto">
            <a:xfrm>
              <a:off x="6487471" y="3485732"/>
              <a:ext cx="15258" cy="9537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2 w 3"/>
                <a:gd name="T9" fmla="*/ 2 h 2"/>
                <a:gd name="T10" fmla="*/ 3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702"/>
            <p:cNvSpPr>
              <a:spLocks/>
            </p:cNvSpPr>
            <p:nvPr/>
          </p:nvSpPr>
          <p:spPr bwMode="auto">
            <a:xfrm>
              <a:off x="6468399" y="3470473"/>
              <a:ext cx="53404" cy="0"/>
            </a:xfrm>
            <a:custGeom>
              <a:avLst/>
              <a:gdLst>
                <a:gd name="T0" fmla="*/ 10 w 11"/>
                <a:gd name="T1" fmla="*/ 0 w 11"/>
                <a:gd name="T2" fmla="*/ 0 w 11"/>
                <a:gd name="T3" fmla="*/ 0 w 11"/>
                <a:gd name="T4" fmla="*/ 10 w 11"/>
                <a:gd name="T5" fmla="*/ 11 w 11"/>
                <a:gd name="T6" fmla="*/ 10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lose/>
                </a:path>
              </a:pathLst>
            </a:custGeom>
            <a:solidFill>
              <a:srgbClr val="A76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6" name="椭圆 705"/>
          <p:cNvSpPr/>
          <p:nvPr/>
        </p:nvSpPr>
        <p:spPr>
          <a:xfrm>
            <a:off x="4687412" y="5951850"/>
            <a:ext cx="2330824" cy="44249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19000">
                <a:schemeClr val="bg1">
                  <a:lumMod val="6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8" name="文本框 707"/>
          <p:cNvSpPr txBox="1"/>
          <p:nvPr/>
        </p:nvSpPr>
        <p:spPr>
          <a:xfrm>
            <a:off x="3217172" y="251625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  <a:p>
            <a:r>
              <a:rPr lang="zh-CN" altLang="en-US" dirty="0"/>
              <a:t>点击添加标题文字</a:t>
            </a:r>
          </a:p>
        </p:txBody>
      </p:sp>
      <p:sp>
        <p:nvSpPr>
          <p:cNvPr id="709" name="文本框 708"/>
          <p:cNvSpPr txBox="1"/>
          <p:nvPr/>
        </p:nvSpPr>
        <p:spPr>
          <a:xfrm>
            <a:off x="3217172" y="453615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  <a:p>
            <a:r>
              <a:rPr lang="zh-CN" altLang="en-US" dirty="0"/>
              <a:t>点击添加标题文字</a:t>
            </a:r>
          </a:p>
        </p:txBody>
      </p:sp>
      <p:sp>
        <p:nvSpPr>
          <p:cNvPr id="710" name="文本框 709"/>
          <p:cNvSpPr txBox="1"/>
          <p:nvPr/>
        </p:nvSpPr>
        <p:spPr>
          <a:xfrm>
            <a:off x="6797702" y="333391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点击添加标题文字</a:t>
            </a:r>
            <a:endParaRPr lang="en-US" altLang="zh-CN" dirty="0"/>
          </a:p>
          <a:p>
            <a:r>
              <a:rPr lang="zh-CN" altLang="en-US" dirty="0"/>
              <a:t>点击添加标题文字</a:t>
            </a:r>
          </a:p>
        </p:txBody>
      </p:sp>
      <p:sp>
        <p:nvSpPr>
          <p:cNvPr id="711" name="文本框 710"/>
          <p:cNvSpPr txBox="1"/>
          <p:nvPr/>
        </p:nvSpPr>
        <p:spPr>
          <a:xfrm>
            <a:off x="6797702" y="507774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5880479" y="249579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5344920" y="335165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5611620" y="418931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5611620" y="5025699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97" name="Freeform 13"/>
          <p:cNvSpPr>
            <a:spLocks noChangeAspect="1" noEditPoints="1"/>
          </p:cNvSpPr>
          <p:nvPr/>
        </p:nvSpPr>
        <p:spPr bwMode="auto">
          <a:xfrm>
            <a:off x="6309172" y="5138231"/>
            <a:ext cx="438673" cy="396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文本框 391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递进关系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36595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0" y="0"/>
            <a:ext cx="12192000" cy="2166802"/>
          </a:xfrm>
          <a:custGeom>
            <a:avLst/>
            <a:gdLst>
              <a:gd name="connsiteX0" fmla="*/ 0 w 12192000"/>
              <a:gd name="connsiteY0" fmla="*/ 0 h 2166802"/>
              <a:gd name="connsiteX1" fmla="*/ 12192000 w 12192000"/>
              <a:gd name="connsiteY1" fmla="*/ 0 h 2166802"/>
              <a:gd name="connsiteX2" fmla="*/ 12192000 w 12192000"/>
              <a:gd name="connsiteY2" fmla="*/ 1936375 h 2166802"/>
              <a:gd name="connsiteX3" fmla="*/ 6170760 w 12192000"/>
              <a:gd name="connsiteY3" fmla="*/ 1936375 h 2166802"/>
              <a:gd name="connsiteX4" fmla="*/ 6064041 w 12192000"/>
              <a:gd name="connsiteY4" fmla="*/ 2166802 h 2166802"/>
              <a:gd name="connsiteX5" fmla="*/ 5957323 w 12192000"/>
              <a:gd name="connsiteY5" fmla="*/ 1936375 h 2166802"/>
              <a:gd name="connsiteX6" fmla="*/ 0 w 12192000"/>
              <a:gd name="connsiteY6" fmla="*/ 1936375 h 216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166802">
                <a:moveTo>
                  <a:pt x="0" y="0"/>
                </a:moveTo>
                <a:lnTo>
                  <a:pt x="12192000" y="0"/>
                </a:lnTo>
                <a:lnTo>
                  <a:pt x="12192000" y="1936375"/>
                </a:lnTo>
                <a:lnTo>
                  <a:pt x="6170760" y="1936375"/>
                </a:lnTo>
                <a:lnTo>
                  <a:pt x="6064041" y="2166802"/>
                </a:lnTo>
                <a:lnTo>
                  <a:pt x="5957323" y="1936375"/>
                </a:lnTo>
                <a:lnTo>
                  <a:pt x="0" y="193637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54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662322" y="819757"/>
            <a:ext cx="4867356" cy="565806"/>
            <a:chOff x="3662322" y="819757"/>
            <a:chExt cx="4867356" cy="565806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236747" y="900705"/>
              <a:ext cx="543505" cy="354194"/>
            </a:xfrm>
            <a:custGeom>
              <a:avLst/>
              <a:gdLst>
                <a:gd name="T0" fmla="*/ 4010 w 4010"/>
                <a:gd name="T1" fmla="*/ 1660 h 2612"/>
                <a:gd name="T2" fmla="*/ 3927 w 4010"/>
                <a:gd name="T3" fmla="*/ 1925 h 2612"/>
                <a:gd name="T4" fmla="*/ 2714 w 4010"/>
                <a:gd name="T5" fmla="*/ 2610 h 2612"/>
                <a:gd name="T6" fmla="*/ 2611 w 4010"/>
                <a:gd name="T7" fmla="*/ 2519 h 2612"/>
                <a:gd name="T8" fmla="*/ 2334 w 4010"/>
                <a:gd name="T9" fmla="*/ 2124 h 2612"/>
                <a:gd name="T10" fmla="*/ 2143 w 4010"/>
                <a:gd name="T11" fmla="*/ 2481 h 2612"/>
                <a:gd name="T12" fmla="*/ 1971 w 4010"/>
                <a:gd name="T13" fmla="*/ 2503 h 2612"/>
                <a:gd name="T14" fmla="*/ 561 w 4010"/>
                <a:gd name="T15" fmla="*/ 2183 h 2612"/>
                <a:gd name="T16" fmla="*/ 14 w 4010"/>
                <a:gd name="T17" fmla="*/ 1489 h 2612"/>
                <a:gd name="T18" fmla="*/ 650 w 4010"/>
                <a:gd name="T19" fmla="*/ 607 h 2612"/>
                <a:gd name="T20" fmla="*/ 1063 w 4010"/>
                <a:gd name="T21" fmla="*/ 618 h 2612"/>
                <a:gd name="T22" fmla="*/ 1296 w 4010"/>
                <a:gd name="T23" fmla="*/ 209 h 2612"/>
                <a:gd name="T24" fmla="*/ 1794 w 4010"/>
                <a:gd name="T25" fmla="*/ 0 h 2612"/>
                <a:gd name="T26" fmla="*/ 1975 w 4010"/>
                <a:gd name="T27" fmla="*/ 10 h 2612"/>
                <a:gd name="T28" fmla="*/ 2598 w 4010"/>
                <a:gd name="T29" fmla="*/ 696 h 2612"/>
                <a:gd name="T30" fmla="*/ 2647 w 4010"/>
                <a:gd name="T31" fmla="*/ 829 h 2612"/>
                <a:gd name="T32" fmla="*/ 3181 w 4010"/>
                <a:gd name="T33" fmla="*/ 1146 h 2612"/>
                <a:gd name="T34" fmla="*/ 3227 w 4010"/>
                <a:gd name="T35" fmla="*/ 1175 h 2612"/>
                <a:gd name="T36" fmla="*/ 3859 w 4010"/>
                <a:gd name="T37" fmla="*/ 1270 h 2612"/>
                <a:gd name="T38" fmla="*/ 4010 w 4010"/>
                <a:gd name="T39" fmla="*/ 1560 h 2612"/>
                <a:gd name="T40" fmla="*/ 1235 w 4010"/>
                <a:gd name="T41" fmla="*/ 967 h 2612"/>
                <a:gd name="T42" fmla="*/ 803 w 4010"/>
                <a:gd name="T43" fmla="*/ 859 h 2612"/>
                <a:gd name="T44" fmla="*/ 399 w 4010"/>
                <a:gd name="T45" fmla="*/ 1722 h 2612"/>
                <a:gd name="T46" fmla="*/ 1139 w 4010"/>
                <a:gd name="T47" fmla="*/ 2264 h 2612"/>
                <a:gd name="T48" fmla="*/ 1763 w 4010"/>
                <a:gd name="T49" fmla="*/ 2384 h 2612"/>
                <a:gd name="T50" fmla="*/ 2099 w 4010"/>
                <a:gd name="T51" fmla="*/ 2319 h 2612"/>
                <a:gd name="T52" fmla="*/ 2244 w 4010"/>
                <a:gd name="T53" fmla="*/ 1957 h 2612"/>
                <a:gd name="T54" fmla="*/ 2114 w 4010"/>
                <a:gd name="T55" fmla="*/ 1327 h 2612"/>
                <a:gd name="T56" fmla="*/ 2422 w 4010"/>
                <a:gd name="T57" fmla="*/ 878 h 2612"/>
                <a:gd name="T58" fmla="*/ 2314 w 4010"/>
                <a:gd name="T59" fmla="*/ 597 h 2612"/>
                <a:gd name="T60" fmla="*/ 1764 w 4010"/>
                <a:gd name="T61" fmla="*/ 338 h 2612"/>
                <a:gd name="T62" fmla="*/ 1410 w 4010"/>
                <a:gd name="T63" fmla="*/ 520 h 2612"/>
                <a:gd name="T64" fmla="*/ 1279 w 4010"/>
                <a:gd name="T65" fmla="*/ 979 h 2612"/>
                <a:gd name="T66" fmla="*/ 3050 w 4010"/>
                <a:gd name="T67" fmla="*/ 1302 h 2612"/>
                <a:gd name="T68" fmla="*/ 2637 w 4010"/>
                <a:gd name="T69" fmla="*/ 1070 h 2612"/>
                <a:gd name="T70" fmla="*/ 2544 w 4010"/>
                <a:gd name="T71" fmla="*/ 1603 h 2612"/>
                <a:gd name="T72" fmla="*/ 2391 w 4010"/>
                <a:gd name="T73" fmla="*/ 2039 h 2612"/>
                <a:gd name="T74" fmla="*/ 2738 w 4010"/>
                <a:gd name="T75" fmla="*/ 2503 h 2612"/>
                <a:gd name="T76" fmla="*/ 2830 w 4010"/>
                <a:gd name="T77" fmla="*/ 2505 h 2612"/>
                <a:gd name="T78" fmla="*/ 3522 w 4010"/>
                <a:gd name="T79" fmla="*/ 2099 h 2612"/>
                <a:gd name="T80" fmla="*/ 3776 w 4010"/>
                <a:gd name="T81" fmla="*/ 1598 h 2612"/>
                <a:gd name="T82" fmla="*/ 3231 w 4010"/>
                <a:gd name="T83" fmla="*/ 1372 h 2612"/>
                <a:gd name="T84" fmla="*/ 2453 w 4010"/>
                <a:gd name="T85" fmla="*/ 1140 h 2612"/>
                <a:gd name="T86" fmla="*/ 2294 w 4010"/>
                <a:gd name="T87" fmla="*/ 1404 h 2612"/>
                <a:gd name="T88" fmla="*/ 2321 w 4010"/>
                <a:gd name="T89" fmla="*/ 1820 h 2612"/>
                <a:gd name="T90" fmla="*/ 2452 w 4010"/>
                <a:gd name="T91" fmla="*/ 1262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10" h="2612">
                  <a:moveTo>
                    <a:pt x="4010" y="1560"/>
                  </a:moveTo>
                  <a:cubicBezTo>
                    <a:pt x="4010" y="1593"/>
                    <a:pt x="4010" y="1627"/>
                    <a:pt x="4010" y="1660"/>
                  </a:cubicBezTo>
                  <a:cubicBezTo>
                    <a:pt x="4009" y="1664"/>
                    <a:pt x="4007" y="1667"/>
                    <a:pt x="4007" y="1671"/>
                  </a:cubicBezTo>
                  <a:cubicBezTo>
                    <a:pt x="3997" y="1761"/>
                    <a:pt x="3969" y="1845"/>
                    <a:pt x="3927" y="1925"/>
                  </a:cubicBezTo>
                  <a:cubicBezTo>
                    <a:pt x="3815" y="2135"/>
                    <a:pt x="3654" y="2291"/>
                    <a:pt x="3431" y="2382"/>
                  </a:cubicBezTo>
                  <a:cubicBezTo>
                    <a:pt x="3197" y="2477"/>
                    <a:pt x="2963" y="2566"/>
                    <a:pt x="2714" y="2610"/>
                  </a:cubicBezTo>
                  <a:cubicBezTo>
                    <a:pt x="2701" y="2612"/>
                    <a:pt x="2692" y="2610"/>
                    <a:pt x="2684" y="2601"/>
                  </a:cubicBezTo>
                  <a:cubicBezTo>
                    <a:pt x="2660" y="2573"/>
                    <a:pt x="2635" y="2546"/>
                    <a:pt x="2611" y="2519"/>
                  </a:cubicBezTo>
                  <a:cubicBezTo>
                    <a:pt x="2516" y="2411"/>
                    <a:pt x="2425" y="2301"/>
                    <a:pt x="2359" y="2172"/>
                  </a:cubicBezTo>
                  <a:cubicBezTo>
                    <a:pt x="2351" y="2157"/>
                    <a:pt x="2343" y="2142"/>
                    <a:pt x="2334" y="2124"/>
                  </a:cubicBezTo>
                  <a:cubicBezTo>
                    <a:pt x="2330" y="2132"/>
                    <a:pt x="2328" y="2135"/>
                    <a:pt x="2326" y="2139"/>
                  </a:cubicBezTo>
                  <a:cubicBezTo>
                    <a:pt x="2265" y="2253"/>
                    <a:pt x="2203" y="2367"/>
                    <a:pt x="2143" y="2481"/>
                  </a:cubicBezTo>
                  <a:cubicBezTo>
                    <a:pt x="2135" y="2494"/>
                    <a:pt x="2126" y="2499"/>
                    <a:pt x="2111" y="2499"/>
                  </a:cubicBezTo>
                  <a:cubicBezTo>
                    <a:pt x="2065" y="2500"/>
                    <a:pt x="2018" y="2502"/>
                    <a:pt x="1971" y="2503"/>
                  </a:cubicBezTo>
                  <a:cubicBezTo>
                    <a:pt x="1742" y="2509"/>
                    <a:pt x="1515" y="2496"/>
                    <a:pt x="1291" y="2444"/>
                  </a:cubicBezTo>
                  <a:cubicBezTo>
                    <a:pt x="1037" y="2386"/>
                    <a:pt x="788" y="2317"/>
                    <a:pt x="561" y="2183"/>
                  </a:cubicBezTo>
                  <a:cubicBezTo>
                    <a:pt x="367" y="2068"/>
                    <a:pt x="211" y="1917"/>
                    <a:pt x="97" y="1723"/>
                  </a:cubicBezTo>
                  <a:cubicBezTo>
                    <a:pt x="54" y="1651"/>
                    <a:pt x="22" y="1573"/>
                    <a:pt x="14" y="1489"/>
                  </a:cubicBezTo>
                  <a:cubicBezTo>
                    <a:pt x="0" y="1338"/>
                    <a:pt x="18" y="1191"/>
                    <a:pt x="78" y="1051"/>
                  </a:cubicBezTo>
                  <a:cubicBezTo>
                    <a:pt x="187" y="798"/>
                    <a:pt x="379" y="651"/>
                    <a:pt x="650" y="607"/>
                  </a:cubicBezTo>
                  <a:cubicBezTo>
                    <a:pt x="753" y="591"/>
                    <a:pt x="855" y="600"/>
                    <a:pt x="957" y="610"/>
                  </a:cubicBezTo>
                  <a:cubicBezTo>
                    <a:pt x="992" y="613"/>
                    <a:pt x="1027" y="615"/>
                    <a:pt x="1063" y="618"/>
                  </a:cubicBezTo>
                  <a:cubicBezTo>
                    <a:pt x="1072" y="619"/>
                    <a:pt x="1079" y="617"/>
                    <a:pt x="1082" y="604"/>
                  </a:cubicBezTo>
                  <a:cubicBezTo>
                    <a:pt x="1112" y="450"/>
                    <a:pt x="1179" y="315"/>
                    <a:pt x="1296" y="209"/>
                  </a:cubicBezTo>
                  <a:cubicBezTo>
                    <a:pt x="1411" y="106"/>
                    <a:pt x="1549" y="48"/>
                    <a:pt x="1698" y="16"/>
                  </a:cubicBezTo>
                  <a:cubicBezTo>
                    <a:pt x="1730" y="9"/>
                    <a:pt x="1762" y="5"/>
                    <a:pt x="1794" y="0"/>
                  </a:cubicBezTo>
                  <a:cubicBezTo>
                    <a:pt x="1831" y="0"/>
                    <a:pt x="1869" y="0"/>
                    <a:pt x="1906" y="0"/>
                  </a:cubicBezTo>
                  <a:cubicBezTo>
                    <a:pt x="1929" y="3"/>
                    <a:pt x="1952" y="6"/>
                    <a:pt x="1975" y="10"/>
                  </a:cubicBezTo>
                  <a:cubicBezTo>
                    <a:pt x="2141" y="39"/>
                    <a:pt x="2271" y="128"/>
                    <a:pt x="2377" y="255"/>
                  </a:cubicBezTo>
                  <a:cubicBezTo>
                    <a:pt x="2485" y="385"/>
                    <a:pt x="2553" y="535"/>
                    <a:pt x="2598" y="696"/>
                  </a:cubicBezTo>
                  <a:cubicBezTo>
                    <a:pt x="2610" y="740"/>
                    <a:pt x="2620" y="785"/>
                    <a:pt x="2631" y="829"/>
                  </a:cubicBezTo>
                  <a:cubicBezTo>
                    <a:pt x="2638" y="829"/>
                    <a:pt x="2643" y="829"/>
                    <a:pt x="2647" y="829"/>
                  </a:cubicBezTo>
                  <a:cubicBezTo>
                    <a:pt x="2811" y="822"/>
                    <a:pt x="2950" y="879"/>
                    <a:pt x="3062" y="996"/>
                  </a:cubicBezTo>
                  <a:cubicBezTo>
                    <a:pt x="3106" y="1042"/>
                    <a:pt x="3141" y="1096"/>
                    <a:pt x="3181" y="1146"/>
                  </a:cubicBezTo>
                  <a:cubicBezTo>
                    <a:pt x="3191" y="1159"/>
                    <a:pt x="3201" y="1171"/>
                    <a:pt x="3211" y="1184"/>
                  </a:cubicBezTo>
                  <a:cubicBezTo>
                    <a:pt x="3218" y="1180"/>
                    <a:pt x="3223" y="1178"/>
                    <a:pt x="3227" y="1175"/>
                  </a:cubicBezTo>
                  <a:cubicBezTo>
                    <a:pt x="3320" y="1125"/>
                    <a:pt x="3419" y="1098"/>
                    <a:pt x="3525" y="1111"/>
                  </a:cubicBezTo>
                  <a:cubicBezTo>
                    <a:pt x="3653" y="1126"/>
                    <a:pt x="3763" y="1183"/>
                    <a:pt x="3859" y="1270"/>
                  </a:cubicBezTo>
                  <a:cubicBezTo>
                    <a:pt x="3930" y="1335"/>
                    <a:pt x="3980" y="1414"/>
                    <a:pt x="4000" y="1510"/>
                  </a:cubicBezTo>
                  <a:cubicBezTo>
                    <a:pt x="4003" y="1527"/>
                    <a:pt x="4007" y="1543"/>
                    <a:pt x="4010" y="1560"/>
                  </a:cubicBezTo>
                  <a:close/>
                  <a:moveTo>
                    <a:pt x="1279" y="979"/>
                  </a:moveTo>
                  <a:cubicBezTo>
                    <a:pt x="1263" y="975"/>
                    <a:pt x="1248" y="974"/>
                    <a:pt x="1235" y="967"/>
                  </a:cubicBezTo>
                  <a:cubicBezTo>
                    <a:pt x="1211" y="955"/>
                    <a:pt x="1187" y="941"/>
                    <a:pt x="1165" y="927"/>
                  </a:cubicBezTo>
                  <a:cubicBezTo>
                    <a:pt x="1053" y="855"/>
                    <a:pt x="933" y="830"/>
                    <a:pt x="803" y="859"/>
                  </a:cubicBezTo>
                  <a:cubicBezTo>
                    <a:pt x="610" y="902"/>
                    <a:pt x="471" y="1019"/>
                    <a:pt x="380" y="1192"/>
                  </a:cubicBezTo>
                  <a:cubicBezTo>
                    <a:pt x="285" y="1371"/>
                    <a:pt x="295" y="1549"/>
                    <a:pt x="399" y="1722"/>
                  </a:cubicBezTo>
                  <a:cubicBezTo>
                    <a:pt x="457" y="1820"/>
                    <a:pt x="535" y="1901"/>
                    <a:pt x="623" y="1973"/>
                  </a:cubicBezTo>
                  <a:cubicBezTo>
                    <a:pt x="779" y="2098"/>
                    <a:pt x="952" y="2194"/>
                    <a:pt x="1139" y="2264"/>
                  </a:cubicBezTo>
                  <a:cubicBezTo>
                    <a:pt x="1250" y="2305"/>
                    <a:pt x="1361" y="2349"/>
                    <a:pt x="1478" y="2365"/>
                  </a:cubicBezTo>
                  <a:cubicBezTo>
                    <a:pt x="1573" y="2377"/>
                    <a:pt x="1668" y="2381"/>
                    <a:pt x="1763" y="2384"/>
                  </a:cubicBezTo>
                  <a:cubicBezTo>
                    <a:pt x="1852" y="2387"/>
                    <a:pt x="1942" y="2384"/>
                    <a:pt x="2030" y="2369"/>
                  </a:cubicBezTo>
                  <a:cubicBezTo>
                    <a:pt x="2063" y="2363"/>
                    <a:pt x="2083" y="2349"/>
                    <a:pt x="2099" y="2319"/>
                  </a:cubicBezTo>
                  <a:cubicBezTo>
                    <a:pt x="2157" y="2214"/>
                    <a:pt x="2202" y="2102"/>
                    <a:pt x="2247" y="1990"/>
                  </a:cubicBezTo>
                  <a:cubicBezTo>
                    <a:pt x="2251" y="1981"/>
                    <a:pt x="2248" y="1967"/>
                    <a:pt x="2244" y="1957"/>
                  </a:cubicBezTo>
                  <a:cubicBezTo>
                    <a:pt x="2232" y="1924"/>
                    <a:pt x="2216" y="1893"/>
                    <a:pt x="2204" y="1861"/>
                  </a:cubicBezTo>
                  <a:cubicBezTo>
                    <a:pt x="2137" y="1689"/>
                    <a:pt x="2094" y="1513"/>
                    <a:pt x="2114" y="1327"/>
                  </a:cubicBezTo>
                  <a:cubicBezTo>
                    <a:pt x="2128" y="1202"/>
                    <a:pt x="2174" y="1090"/>
                    <a:pt x="2267" y="1003"/>
                  </a:cubicBezTo>
                  <a:cubicBezTo>
                    <a:pt x="2316" y="958"/>
                    <a:pt x="2371" y="920"/>
                    <a:pt x="2422" y="878"/>
                  </a:cubicBezTo>
                  <a:cubicBezTo>
                    <a:pt x="2427" y="873"/>
                    <a:pt x="2433" y="864"/>
                    <a:pt x="2431" y="858"/>
                  </a:cubicBezTo>
                  <a:cubicBezTo>
                    <a:pt x="2410" y="763"/>
                    <a:pt x="2373" y="675"/>
                    <a:pt x="2314" y="597"/>
                  </a:cubicBezTo>
                  <a:cubicBezTo>
                    <a:pt x="2223" y="476"/>
                    <a:pt x="2099" y="402"/>
                    <a:pt x="1956" y="356"/>
                  </a:cubicBezTo>
                  <a:cubicBezTo>
                    <a:pt x="1893" y="336"/>
                    <a:pt x="1829" y="329"/>
                    <a:pt x="1764" y="338"/>
                  </a:cubicBezTo>
                  <a:cubicBezTo>
                    <a:pt x="1645" y="354"/>
                    <a:pt x="1544" y="409"/>
                    <a:pt x="1449" y="480"/>
                  </a:cubicBezTo>
                  <a:cubicBezTo>
                    <a:pt x="1435" y="491"/>
                    <a:pt x="1422" y="505"/>
                    <a:pt x="1410" y="520"/>
                  </a:cubicBezTo>
                  <a:cubicBezTo>
                    <a:pt x="1364" y="577"/>
                    <a:pt x="1338" y="643"/>
                    <a:pt x="1318" y="713"/>
                  </a:cubicBezTo>
                  <a:cubicBezTo>
                    <a:pt x="1294" y="798"/>
                    <a:pt x="1283" y="885"/>
                    <a:pt x="1279" y="979"/>
                  </a:cubicBezTo>
                  <a:close/>
                  <a:moveTo>
                    <a:pt x="3108" y="1445"/>
                  </a:moveTo>
                  <a:cubicBezTo>
                    <a:pt x="3089" y="1398"/>
                    <a:pt x="3073" y="1348"/>
                    <a:pt x="3050" y="1302"/>
                  </a:cubicBezTo>
                  <a:cubicBezTo>
                    <a:pt x="2985" y="1173"/>
                    <a:pt x="2887" y="1085"/>
                    <a:pt x="2737" y="1070"/>
                  </a:cubicBezTo>
                  <a:cubicBezTo>
                    <a:pt x="2704" y="1067"/>
                    <a:pt x="2669" y="1070"/>
                    <a:pt x="2637" y="1070"/>
                  </a:cubicBezTo>
                  <a:cubicBezTo>
                    <a:pt x="2637" y="1102"/>
                    <a:pt x="2639" y="1129"/>
                    <a:pt x="2637" y="1155"/>
                  </a:cubicBezTo>
                  <a:cubicBezTo>
                    <a:pt x="2626" y="1309"/>
                    <a:pt x="2595" y="1458"/>
                    <a:pt x="2544" y="1603"/>
                  </a:cubicBezTo>
                  <a:cubicBezTo>
                    <a:pt x="2495" y="1739"/>
                    <a:pt x="2443" y="1874"/>
                    <a:pt x="2393" y="2009"/>
                  </a:cubicBezTo>
                  <a:cubicBezTo>
                    <a:pt x="2390" y="2018"/>
                    <a:pt x="2388" y="2031"/>
                    <a:pt x="2391" y="2039"/>
                  </a:cubicBezTo>
                  <a:cubicBezTo>
                    <a:pt x="2406" y="2078"/>
                    <a:pt x="2420" y="2119"/>
                    <a:pt x="2441" y="2155"/>
                  </a:cubicBezTo>
                  <a:cubicBezTo>
                    <a:pt x="2517" y="2289"/>
                    <a:pt x="2624" y="2399"/>
                    <a:pt x="2738" y="2503"/>
                  </a:cubicBezTo>
                  <a:cubicBezTo>
                    <a:pt x="2749" y="2513"/>
                    <a:pt x="2772" y="2513"/>
                    <a:pt x="2790" y="2514"/>
                  </a:cubicBezTo>
                  <a:cubicBezTo>
                    <a:pt x="2803" y="2515"/>
                    <a:pt x="2818" y="2510"/>
                    <a:pt x="2830" y="2505"/>
                  </a:cubicBezTo>
                  <a:cubicBezTo>
                    <a:pt x="2880" y="2485"/>
                    <a:pt x="2929" y="2465"/>
                    <a:pt x="2978" y="2444"/>
                  </a:cubicBezTo>
                  <a:cubicBezTo>
                    <a:pt x="3177" y="2357"/>
                    <a:pt x="3360" y="2245"/>
                    <a:pt x="3522" y="2099"/>
                  </a:cubicBezTo>
                  <a:cubicBezTo>
                    <a:pt x="3608" y="2021"/>
                    <a:pt x="3685" y="1934"/>
                    <a:pt x="3737" y="1829"/>
                  </a:cubicBezTo>
                  <a:cubicBezTo>
                    <a:pt x="3773" y="1756"/>
                    <a:pt x="3792" y="1680"/>
                    <a:pt x="3776" y="1598"/>
                  </a:cubicBezTo>
                  <a:cubicBezTo>
                    <a:pt x="3743" y="1435"/>
                    <a:pt x="3576" y="1307"/>
                    <a:pt x="3407" y="1316"/>
                  </a:cubicBezTo>
                  <a:cubicBezTo>
                    <a:pt x="3344" y="1319"/>
                    <a:pt x="3286" y="1342"/>
                    <a:pt x="3231" y="1372"/>
                  </a:cubicBezTo>
                  <a:cubicBezTo>
                    <a:pt x="3189" y="1395"/>
                    <a:pt x="3148" y="1421"/>
                    <a:pt x="3108" y="1445"/>
                  </a:cubicBezTo>
                  <a:close/>
                  <a:moveTo>
                    <a:pt x="2453" y="1140"/>
                  </a:moveTo>
                  <a:cubicBezTo>
                    <a:pt x="2443" y="1147"/>
                    <a:pt x="2438" y="1151"/>
                    <a:pt x="2433" y="1155"/>
                  </a:cubicBezTo>
                  <a:cubicBezTo>
                    <a:pt x="2353" y="1219"/>
                    <a:pt x="2313" y="1306"/>
                    <a:pt x="2294" y="1404"/>
                  </a:cubicBezTo>
                  <a:cubicBezTo>
                    <a:pt x="2274" y="1508"/>
                    <a:pt x="2279" y="1611"/>
                    <a:pt x="2296" y="1714"/>
                  </a:cubicBezTo>
                  <a:cubicBezTo>
                    <a:pt x="2302" y="1750"/>
                    <a:pt x="2312" y="1785"/>
                    <a:pt x="2321" y="1820"/>
                  </a:cubicBezTo>
                  <a:cubicBezTo>
                    <a:pt x="2343" y="1761"/>
                    <a:pt x="2361" y="1702"/>
                    <a:pt x="2376" y="1643"/>
                  </a:cubicBezTo>
                  <a:cubicBezTo>
                    <a:pt x="2408" y="1517"/>
                    <a:pt x="2446" y="1393"/>
                    <a:pt x="2452" y="1262"/>
                  </a:cubicBezTo>
                  <a:cubicBezTo>
                    <a:pt x="2454" y="1223"/>
                    <a:pt x="2453" y="1184"/>
                    <a:pt x="2453" y="1140"/>
                  </a:cubicBezTo>
                  <a:close/>
                </a:path>
              </a:pathLst>
            </a:custGeom>
            <a:gradFill flip="none" rotWithShape="1">
              <a:gsLst>
                <a:gs pos="59000">
                  <a:srgbClr val="C00000"/>
                </a:gs>
                <a:gs pos="0">
                  <a:srgbClr val="C0000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908" tIns="45454" rIns="90908" bIns="4545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23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482846" y="819757"/>
              <a:ext cx="539765" cy="376415"/>
            </a:xfrm>
            <a:custGeom>
              <a:avLst/>
              <a:gdLst/>
              <a:ahLst/>
              <a:cxnLst/>
              <a:rect l="l" t="t" r="r" b="b"/>
              <a:pathLst>
                <a:path w="542925" h="378619">
                  <a:moveTo>
                    <a:pt x="83343" y="0"/>
                  </a:moveTo>
                  <a:cubicBezTo>
                    <a:pt x="126206" y="6350"/>
                    <a:pt x="155575" y="15081"/>
                    <a:pt x="171450" y="26194"/>
                  </a:cubicBezTo>
                  <a:cubicBezTo>
                    <a:pt x="171450" y="27781"/>
                    <a:pt x="168275" y="34131"/>
                    <a:pt x="161925" y="45244"/>
                  </a:cubicBezTo>
                  <a:cubicBezTo>
                    <a:pt x="139700" y="78581"/>
                    <a:pt x="115093" y="119063"/>
                    <a:pt x="88106" y="166688"/>
                  </a:cubicBezTo>
                  <a:lnTo>
                    <a:pt x="121443" y="166688"/>
                  </a:lnTo>
                  <a:cubicBezTo>
                    <a:pt x="145256" y="123825"/>
                    <a:pt x="158750" y="102394"/>
                    <a:pt x="161925" y="102394"/>
                  </a:cubicBezTo>
                  <a:cubicBezTo>
                    <a:pt x="190500" y="110331"/>
                    <a:pt x="215106" y="121444"/>
                    <a:pt x="235743" y="135731"/>
                  </a:cubicBezTo>
                  <a:cubicBezTo>
                    <a:pt x="235743" y="138906"/>
                    <a:pt x="231775" y="145256"/>
                    <a:pt x="223837" y="154781"/>
                  </a:cubicBezTo>
                  <a:cubicBezTo>
                    <a:pt x="201612" y="180181"/>
                    <a:pt x="180181" y="207963"/>
                    <a:pt x="159543" y="238125"/>
                  </a:cubicBezTo>
                  <a:cubicBezTo>
                    <a:pt x="207168" y="230188"/>
                    <a:pt x="253206" y="213519"/>
                    <a:pt x="297656" y="188119"/>
                  </a:cubicBezTo>
                  <a:cubicBezTo>
                    <a:pt x="273843" y="167481"/>
                    <a:pt x="253206" y="137319"/>
                    <a:pt x="235743" y="97631"/>
                  </a:cubicBezTo>
                  <a:lnTo>
                    <a:pt x="216693" y="97631"/>
                  </a:lnTo>
                  <a:lnTo>
                    <a:pt x="216693" y="33338"/>
                  </a:lnTo>
                  <a:lnTo>
                    <a:pt x="509587" y="33338"/>
                  </a:lnTo>
                  <a:cubicBezTo>
                    <a:pt x="495300" y="92075"/>
                    <a:pt x="466725" y="142875"/>
                    <a:pt x="423862" y="185738"/>
                  </a:cubicBezTo>
                  <a:cubicBezTo>
                    <a:pt x="463550" y="200025"/>
                    <a:pt x="503237" y="210344"/>
                    <a:pt x="542925" y="216694"/>
                  </a:cubicBezTo>
                  <a:cubicBezTo>
                    <a:pt x="528637" y="246856"/>
                    <a:pt x="519112" y="270669"/>
                    <a:pt x="514350" y="288131"/>
                  </a:cubicBezTo>
                  <a:cubicBezTo>
                    <a:pt x="474662" y="277019"/>
                    <a:pt x="422275" y="257175"/>
                    <a:pt x="357187" y="228600"/>
                  </a:cubicBezTo>
                  <a:cubicBezTo>
                    <a:pt x="307975" y="258763"/>
                    <a:pt x="257175" y="280988"/>
                    <a:pt x="204787" y="295275"/>
                  </a:cubicBezTo>
                  <a:cubicBezTo>
                    <a:pt x="196850" y="285750"/>
                    <a:pt x="180181" y="268288"/>
                    <a:pt x="154781" y="242888"/>
                  </a:cubicBezTo>
                  <a:cubicBezTo>
                    <a:pt x="130968" y="274638"/>
                    <a:pt x="114300" y="296069"/>
                    <a:pt x="104775" y="307181"/>
                  </a:cubicBezTo>
                  <a:cubicBezTo>
                    <a:pt x="111125" y="307181"/>
                    <a:pt x="119856" y="306388"/>
                    <a:pt x="130968" y="304800"/>
                  </a:cubicBezTo>
                  <a:cubicBezTo>
                    <a:pt x="162718" y="303213"/>
                    <a:pt x="184150" y="301625"/>
                    <a:pt x="195262" y="300038"/>
                  </a:cubicBezTo>
                  <a:cubicBezTo>
                    <a:pt x="193675" y="307975"/>
                    <a:pt x="192087" y="323850"/>
                    <a:pt x="190500" y="347663"/>
                  </a:cubicBezTo>
                  <a:cubicBezTo>
                    <a:pt x="190500" y="342900"/>
                    <a:pt x="189706" y="346869"/>
                    <a:pt x="188118" y="359569"/>
                  </a:cubicBezTo>
                  <a:cubicBezTo>
                    <a:pt x="118269" y="362744"/>
                    <a:pt x="64293" y="368300"/>
                    <a:pt x="26193" y="376238"/>
                  </a:cubicBezTo>
                  <a:cubicBezTo>
                    <a:pt x="23019" y="377825"/>
                    <a:pt x="20637" y="378619"/>
                    <a:pt x="19050" y="378619"/>
                  </a:cubicBezTo>
                  <a:cubicBezTo>
                    <a:pt x="14287" y="369094"/>
                    <a:pt x="8731" y="346869"/>
                    <a:pt x="2381" y="311944"/>
                  </a:cubicBezTo>
                  <a:cubicBezTo>
                    <a:pt x="2381" y="310356"/>
                    <a:pt x="5556" y="308769"/>
                    <a:pt x="11906" y="307181"/>
                  </a:cubicBezTo>
                  <a:cubicBezTo>
                    <a:pt x="42069" y="294481"/>
                    <a:pt x="69056" y="265906"/>
                    <a:pt x="92868" y="221456"/>
                  </a:cubicBezTo>
                  <a:cubicBezTo>
                    <a:pt x="86518" y="221456"/>
                    <a:pt x="74612" y="223044"/>
                    <a:pt x="57150" y="226219"/>
                  </a:cubicBezTo>
                  <a:cubicBezTo>
                    <a:pt x="39687" y="227806"/>
                    <a:pt x="26987" y="229394"/>
                    <a:pt x="19050" y="230981"/>
                  </a:cubicBezTo>
                  <a:cubicBezTo>
                    <a:pt x="7937" y="203994"/>
                    <a:pt x="1587" y="182563"/>
                    <a:pt x="0" y="166688"/>
                  </a:cubicBezTo>
                  <a:cubicBezTo>
                    <a:pt x="0" y="165100"/>
                    <a:pt x="1587" y="164306"/>
                    <a:pt x="4762" y="164306"/>
                  </a:cubicBezTo>
                  <a:cubicBezTo>
                    <a:pt x="28575" y="154781"/>
                    <a:pt x="49212" y="120650"/>
                    <a:pt x="66675" y="61913"/>
                  </a:cubicBezTo>
                  <a:cubicBezTo>
                    <a:pt x="68262" y="55563"/>
                    <a:pt x="71437" y="45244"/>
                    <a:pt x="76200" y="30956"/>
                  </a:cubicBezTo>
                  <a:cubicBezTo>
                    <a:pt x="79375" y="16669"/>
                    <a:pt x="81756" y="6350"/>
                    <a:pt x="83343" y="0"/>
                  </a:cubicBezTo>
                  <a:close/>
                  <a:moveTo>
                    <a:pt x="302418" y="95250"/>
                  </a:moveTo>
                  <a:cubicBezTo>
                    <a:pt x="315118" y="117475"/>
                    <a:pt x="333375" y="136525"/>
                    <a:pt x="357187" y="152400"/>
                  </a:cubicBezTo>
                  <a:cubicBezTo>
                    <a:pt x="374650" y="139700"/>
                    <a:pt x="390525" y="120650"/>
                    <a:pt x="404812" y="95250"/>
                  </a:cubicBezTo>
                  <a:lnTo>
                    <a:pt x="302418" y="952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88631" y="822124"/>
              <a:ext cx="523193" cy="563439"/>
            </a:xfrm>
            <a:custGeom>
              <a:avLst/>
              <a:gdLst/>
              <a:ahLst/>
              <a:cxnLst/>
              <a:rect l="l" t="t" r="r" b="b"/>
              <a:pathLst>
                <a:path w="526256" h="566738">
                  <a:moveTo>
                    <a:pt x="366712" y="0"/>
                  </a:moveTo>
                  <a:cubicBezTo>
                    <a:pt x="368300" y="4763"/>
                    <a:pt x="369887" y="15082"/>
                    <a:pt x="371475" y="30957"/>
                  </a:cubicBezTo>
                  <a:cubicBezTo>
                    <a:pt x="373063" y="40482"/>
                    <a:pt x="373856" y="47625"/>
                    <a:pt x="373856" y="52388"/>
                  </a:cubicBezTo>
                  <a:lnTo>
                    <a:pt x="521494" y="52388"/>
                  </a:lnTo>
                  <a:lnTo>
                    <a:pt x="521494" y="166688"/>
                  </a:lnTo>
                  <a:lnTo>
                    <a:pt x="485775" y="166688"/>
                  </a:lnTo>
                  <a:lnTo>
                    <a:pt x="485775" y="195263"/>
                  </a:lnTo>
                  <a:lnTo>
                    <a:pt x="361950" y="195263"/>
                  </a:lnTo>
                  <a:lnTo>
                    <a:pt x="361950" y="223838"/>
                  </a:lnTo>
                  <a:lnTo>
                    <a:pt x="492919" y="223838"/>
                  </a:lnTo>
                  <a:lnTo>
                    <a:pt x="492919" y="442913"/>
                  </a:lnTo>
                  <a:lnTo>
                    <a:pt x="414337" y="442913"/>
                  </a:lnTo>
                  <a:cubicBezTo>
                    <a:pt x="455612" y="468313"/>
                    <a:pt x="492919" y="486569"/>
                    <a:pt x="526256" y="497682"/>
                  </a:cubicBezTo>
                  <a:cubicBezTo>
                    <a:pt x="523081" y="500857"/>
                    <a:pt x="519112" y="506413"/>
                    <a:pt x="514350" y="514350"/>
                  </a:cubicBezTo>
                  <a:cubicBezTo>
                    <a:pt x="501650" y="531813"/>
                    <a:pt x="489744" y="546894"/>
                    <a:pt x="478631" y="559594"/>
                  </a:cubicBezTo>
                  <a:cubicBezTo>
                    <a:pt x="473869" y="556419"/>
                    <a:pt x="467519" y="552450"/>
                    <a:pt x="459581" y="547688"/>
                  </a:cubicBezTo>
                  <a:cubicBezTo>
                    <a:pt x="415131" y="517525"/>
                    <a:pt x="376237" y="494507"/>
                    <a:pt x="342900" y="478632"/>
                  </a:cubicBezTo>
                  <a:cubicBezTo>
                    <a:pt x="350837" y="467519"/>
                    <a:pt x="360362" y="455613"/>
                    <a:pt x="371475" y="442913"/>
                  </a:cubicBezTo>
                  <a:lnTo>
                    <a:pt x="276225" y="442913"/>
                  </a:lnTo>
                  <a:cubicBezTo>
                    <a:pt x="292100" y="455613"/>
                    <a:pt x="304800" y="469107"/>
                    <a:pt x="314325" y="483394"/>
                  </a:cubicBezTo>
                  <a:cubicBezTo>
                    <a:pt x="312737" y="484982"/>
                    <a:pt x="277813" y="504825"/>
                    <a:pt x="209550" y="542925"/>
                  </a:cubicBezTo>
                  <a:cubicBezTo>
                    <a:pt x="179387" y="558800"/>
                    <a:pt x="164306" y="566738"/>
                    <a:pt x="164306" y="566738"/>
                  </a:cubicBezTo>
                  <a:cubicBezTo>
                    <a:pt x="148431" y="542925"/>
                    <a:pt x="132556" y="524669"/>
                    <a:pt x="116681" y="511969"/>
                  </a:cubicBezTo>
                  <a:cubicBezTo>
                    <a:pt x="162719" y="494507"/>
                    <a:pt x="205581" y="471488"/>
                    <a:pt x="245269" y="442913"/>
                  </a:cubicBezTo>
                  <a:lnTo>
                    <a:pt x="164306" y="442913"/>
                  </a:lnTo>
                  <a:lnTo>
                    <a:pt x="164306" y="223838"/>
                  </a:lnTo>
                  <a:lnTo>
                    <a:pt x="292894" y="223838"/>
                  </a:lnTo>
                  <a:lnTo>
                    <a:pt x="292894" y="195263"/>
                  </a:lnTo>
                  <a:lnTo>
                    <a:pt x="169069" y="195263"/>
                  </a:lnTo>
                  <a:lnTo>
                    <a:pt x="169069" y="166688"/>
                  </a:lnTo>
                  <a:lnTo>
                    <a:pt x="130969" y="166688"/>
                  </a:lnTo>
                  <a:lnTo>
                    <a:pt x="130969" y="100013"/>
                  </a:lnTo>
                  <a:cubicBezTo>
                    <a:pt x="103981" y="127000"/>
                    <a:pt x="90487" y="140494"/>
                    <a:pt x="90487" y="140494"/>
                  </a:cubicBezTo>
                  <a:cubicBezTo>
                    <a:pt x="80962" y="132557"/>
                    <a:pt x="61119" y="115888"/>
                    <a:pt x="30956" y="90488"/>
                  </a:cubicBezTo>
                  <a:cubicBezTo>
                    <a:pt x="16669" y="79375"/>
                    <a:pt x="6350" y="71438"/>
                    <a:pt x="0" y="66675"/>
                  </a:cubicBezTo>
                  <a:cubicBezTo>
                    <a:pt x="31750" y="26988"/>
                    <a:pt x="49213" y="6350"/>
                    <a:pt x="52387" y="4763"/>
                  </a:cubicBezTo>
                  <a:cubicBezTo>
                    <a:pt x="77788" y="23813"/>
                    <a:pt x="103981" y="47625"/>
                    <a:pt x="130969" y="76200"/>
                  </a:cubicBezTo>
                  <a:lnTo>
                    <a:pt x="130969" y="52388"/>
                  </a:lnTo>
                  <a:lnTo>
                    <a:pt x="283369" y="52388"/>
                  </a:lnTo>
                  <a:cubicBezTo>
                    <a:pt x="283369" y="50800"/>
                    <a:pt x="281781" y="46038"/>
                    <a:pt x="278606" y="38100"/>
                  </a:cubicBezTo>
                  <a:cubicBezTo>
                    <a:pt x="273844" y="22225"/>
                    <a:pt x="270669" y="11113"/>
                    <a:pt x="269081" y="4763"/>
                  </a:cubicBezTo>
                  <a:cubicBezTo>
                    <a:pt x="277019" y="4763"/>
                    <a:pt x="292100" y="3969"/>
                    <a:pt x="314325" y="2382"/>
                  </a:cubicBezTo>
                  <a:cubicBezTo>
                    <a:pt x="338137" y="794"/>
                    <a:pt x="355600" y="0"/>
                    <a:pt x="366712" y="0"/>
                  </a:cubicBezTo>
                  <a:close/>
                  <a:moveTo>
                    <a:pt x="202406" y="109538"/>
                  </a:moveTo>
                  <a:lnTo>
                    <a:pt x="202406" y="140494"/>
                  </a:lnTo>
                  <a:lnTo>
                    <a:pt x="442912" y="140494"/>
                  </a:lnTo>
                  <a:lnTo>
                    <a:pt x="442912" y="109538"/>
                  </a:lnTo>
                  <a:lnTo>
                    <a:pt x="202406" y="109538"/>
                  </a:lnTo>
                  <a:close/>
                  <a:moveTo>
                    <a:pt x="233362" y="276225"/>
                  </a:moveTo>
                  <a:lnTo>
                    <a:pt x="233362" y="307182"/>
                  </a:lnTo>
                  <a:lnTo>
                    <a:pt x="292894" y="307182"/>
                  </a:lnTo>
                  <a:lnTo>
                    <a:pt x="292894" y="276225"/>
                  </a:lnTo>
                  <a:lnTo>
                    <a:pt x="233362" y="276225"/>
                  </a:lnTo>
                  <a:close/>
                  <a:moveTo>
                    <a:pt x="361950" y="276225"/>
                  </a:moveTo>
                  <a:lnTo>
                    <a:pt x="361950" y="307182"/>
                  </a:lnTo>
                  <a:lnTo>
                    <a:pt x="419100" y="307182"/>
                  </a:lnTo>
                  <a:lnTo>
                    <a:pt x="419100" y="276225"/>
                  </a:lnTo>
                  <a:lnTo>
                    <a:pt x="361950" y="276225"/>
                  </a:lnTo>
                  <a:close/>
                  <a:moveTo>
                    <a:pt x="233362" y="357188"/>
                  </a:moveTo>
                  <a:lnTo>
                    <a:pt x="233362" y="388144"/>
                  </a:lnTo>
                  <a:lnTo>
                    <a:pt x="292894" y="388144"/>
                  </a:lnTo>
                  <a:lnTo>
                    <a:pt x="292894" y="357188"/>
                  </a:lnTo>
                  <a:lnTo>
                    <a:pt x="233362" y="357188"/>
                  </a:lnTo>
                  <a:close/>
                  <a:moveTo>
                    <a:pt x="361950" y="357188"/>
                  </a:moveTo>
                  <a:lnTo>
                    <a:pt x="361950" y="388144"/>
                  </a:lnTo>
                  <a:lnTo>
                    <a:pt x="419100" y="388144"/>
                  </a:lnTo>
                  <a:lnTo>
                    <a:pt x="419100" y="357188"/>
                  </a:lnTo>
                  <a:lnTo>
                    <a:pt x="361950" y="3571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42779" y="822124"/>
              <a:ext cx="556337" cy="548219"/>
            </a:xfrm>
            <a:custGeom>
              <a:avLst/>
              <a:gdLst/>
              <a:ahLst/>
              <a:cxnLst/>
              <a:rect l="l" t="t" r="r" b="b"/>
              <a:pathLst>
                <a:path w="559594" h="551429">
                  <a:moveTo>
                    <a:pt x="347662" y="0"/>
                  </a:moveTo>
                  <a:lnTo>
                    <a:pt x="378619" y="0"/>
                  </a:lnTo>
                  <a:cubicBezTo>
                    <a:pt x="415131" y="0"/>
                    <a:pt x="431006" y="1588"/>
                    <a:pt x="426244" y="4763"/>
                  </a:cubicBezTo>
                  <a:cubicBezTo>
                    <a:pt x="427831" y="6350"/>
                    <a:pt x="427831" y="9525"/>
                    <a:pt x="426244" y="14288"/>
                  </a:cubicBezTo>
                  <a:cubicBezTo>
                    <a:pt x="424656" y="23813"/>
                    <a:pt x="423862" y="33338"/>
                    <a:pt x="423862" y="42863"/>
                  </a:cubicBezTo>
                  <a:lnTo>
                    <a:pt x="552450" y="42863"/>
                  </a:lnTo>
                  <a:lnTo>
                    <a:pt x="552450" y="100013"/>
                  </a:lnTo>
                  <a:lnTo>
                    <a:pt x="423862" y="100013"/>
                  </a:lnTo>
                  <a:lnTo>
                    <a:pt x="423862" y="121444"/>
                  </a:lnTo>
                  <a:lnTo>
                    <a:pt x="528637" y="121444"/>
                  </a:lnTo>
                  <a:lnTo>
                    <a:pt x="528637" y="171450"/>
                  </a:lnTo>
                  <a:lnTo>
                    <a:pt x="423862" y="171450"/>
                  </a:lnTo>
                  <a:lnTo>
                    <a:pt x="423862" y="195263"/>
                  </a:lnTo>
                  <a:lnTo>
                    <a:pt x="559594" y="195263"/>
                  </a:lnTo>
                  <a:lnTo>
                    <a:pt x="559594" y="250032"/>
                  </a:lnTo>
                  <a:lnTo>
                    <a:pt x="238125" y="250032"/>
                  </a:lnTo>
                  <a:lnTo>
                    <a:pt x="238125" y="195263"/>
                  </a:lnTo>
                  <a:lnTo>
                    <a:pt x="350044" y="195263"/>
                  </a:lnTo>
                  <a:lnTo>
                    <a:pt x="350044" y="171450"/>
                  </a:lnTo>
                  <a:lnTo>
                    <a:pt x="261937" y="171450"/>
                  </a:lnTo>
                  <a:lnTo>
                    <a:pt x="261937" y="121444"/>
                  </a:lnTo>
                  <a:lnTo>
                    <a:pt x="350044" y="121444"/>
                  </a:lnTo>
                  <a:lnTo>
                    <a:pt x="350044" y="100013"/>
                  </a:lnTo>
                  <a:lnTo>
                    <a:pt x="252412" y="100013"/>
                  </a:lnTo>
                  <a:cubicBezTo>
                    <a:pt x="247650" y="109538"/>
                    <a:pt x="239712" y="125413"/>
                    <a:pt x="228600" y="147638"/>
                  </a:cubicBezTo>
                  <a:cubicBezTo>
                    <a:pt x="223837" y="155575"/>
                    <a:pt x="220662" y="161925"/>
                    <a:pt x="219075" y="166688"/>
                  </a:cubicBezTo>
                  <a:lnTo>
                    <a:pt x="171450" y="147638"/>
                  </a:lnTo>
                  <a:lnTo>
                    <a:pt x="171450" y="190500"/>
                  </a:lnTo>
                  <a:lnTo>
                    <a:pt x="221456" y="190500"/>
                  </a:lnTo>
                  <a:lnTo>
                    <a:pt x="221456" y="250032"/>
                  </a:lnTo>
                  <a:lnTo>
                    <a:pt x="171450" y="250032"/>
                  </a:lnTo>
                  <a:lnTo>
                    <a:pt x="171450" y="290513"/>
                  </a:lnTo>
                  <a:cubicBezTo>
                    <a:pt x="193675" y="277813"/>
                    <a:pt x="205581" y="271463"/>
                    <a:pt x="207169" y="271463"/>
                  </a:cubicBezTo>
                  <a:cubicBezTo>
                    <a:pt x="208756" y="269875"/>
                    <a:pt x="222250" y="288132"/>
                    <a:pt x="247650" y="326232"/>
                  </a:cubicBezTo>
                  <a:cubicBezTo>
                    <a:pt x="254000" y="334169"/>
                    <a:pt x="257969" y="339725"/>
                    <a:pt x="259556" y="342900"/>
                  </a:cubicBezTo>
                  <a:lnTo>
                    <a:pt x="259556" y="269082"/>
                  </a:lnTo>
                  <a:lnTo>
                    <a:pt x="516731" y="269082"/>
                  </a:lnTo>
                  <a:lnTo>
                    <a:pt x="516731" y="502444"/>
                  </a:lnTo>
                  <a:cubicBezTo>
                    <a:pt x="527844" y="540544"/>
                    <a:pt x="492125" y="556419"/>
                    <a:pt x="409575" y="550069"/>
                  </a:cubicBezTo>
                  <a:cubicBezTo>
                    <a:pt x="404812" y="527844"/>
                    <a:pt x="398463" y="505619"/>
                    <a:pt x="390525" y="483394"/>
                  </a:cubicBezTo>
                  <a:cubicBezTo>
                    <a:pt x="427037" y="486569"/>
                    <a:pt x="443706" y="481013"/>
                    <a:pt x="440531" y="466725"/>
                  </a:cubicBezTo>
                  <a:lnTo>
                    <a:pt x="440531" y="454819"/>
                  </a:lnTo>
                  <a:lnTo>
                    <a:pt x="330994" y="454819"/>
                  </a:lnTo>
                  <a:lnTo>
                    <a:pt x="330994" y="550069"/>
                  </a:lnTo>
                  <a:lnTo>
                    <a:pt x="259556" y="550069"/>
                  </a:lnTo>
                  <a:lnTo>
                    <a:pt x="259556" y="371475"/>
                  </a:lnTo>
                  <a:cubicBezTo>
                    <a:pt x="256381" y="374650"/>
                    <a:pt x="250031" y="379413"/>
                    <a:pt x="240506" y="385763"/>
                  </a:cubicBezTo>
                  <a:cubicBezTo>
                    <a:pt x="221456" y="400050"/>
                    <a:pt x="211137" y="407194"/>
                    <a:pt x="209550" y="407194"/>
                  </a:cubicBezTo>
                  <a:cubicBezTo>
                    <a:pt x="209550" y="407194"/>
                    <a:pt x="207169" y="403225"/>
                    <a:pt x="202406" y="395288"/>
                  </a:cubicBezTo>
                  <a:cubicBezTo>
                    <a:pt x="191294" y="376238"/>
                    <a:pt x="181769" y="361157"/>
                    <a:pt x="173831" y="350044"/>
                  </a:cubicBezTo>
                  <a:lnTo>
                    <a:pt x="173831" y="547688"/>
                  </a:lnTo>
                  <a:lnTo>
                    <a:pt x="102394" y="547688"/>
                  </a:lnTo>
                  <a:lnTo>
                    <a:pt x="102394" y="381000"/>
                  </a:lnTo>
                  <a:cubicBezTo>
                    <a:pt x="86519" y="412750"/>
                    <a:pt x="71437" y="437357"/>
                    <a:pt x="57150" y="454819"/>
                  </a:cubicBezTo>
                  <a:cubicBezTo>
                    <a:pt x="38100" y="435769"/>
                    <a:pt x="19050" y="418307"/>
                    <a:pt x="0" y="402432"/>
                  </a:cubicBezTo>
                  <a:cubicBezTo>
                    <a:pt x="42862" y="353219"/>
                    <a:pt x="71437" y="302419"/>
                    <a:pt x="85725" y="250032"/>
                  </a:cubicBezTo>
                  <a:lnTo>
                    <a:pt x="9525" y="250032"/>
                  </a:lnTo>
                  <a:lnTo>
                    <a:pt x="9525" y="190500"/>
                  </a:lnTo>
                  <a:lnTo>
                    <a:pt x="102394" y="190500"/>
                  </a:lnTo>
                  <a:lnTo>
                    <a:pt x="102394" y="145257"/>
                  </a:lnTo>
                  <a:lnTo>
                    <a:pt x="47625" y="166688"/>
                  </a:lnTo>
                  <a:cubicBezTo>
                    <a:pt x="36513" y="134938"/>
                    <a:pt x="23812" y="103188"/>
                    <a:pt x="9525" y="71438"/>
                  </a:cubicBezTo>
                  <a:lnTo>
                    <a:pt x="71437" y="40482"/>
                  </a:lnTo>
                  <a:cubicBezTo>
                    <a:pt x="82550" y="64294"/>
                    <a:pt x="92075" y="86519"/>
                    <a:pt x="100012" y="107157"/>
                  </a:cubicBezTo>
                  <a:lnTo>
                    <a:pt x="100012" y="2382"/>
                  </a:lnTo>
                  <a:lnTo>
                    <a:pt x="123825" y="2382"/>
                  </a:lnTo>
                  <a:cubicBezTo>
                    <a:pt x="160338" y="2382"/>
                    <a:pt x="177006" y="3969"/>
                    <a:pt x="173831" y="7144"/>
                  </a:cubicBezTo>
                  <a:cubicBezTo>
                    <a:pt x="173831" y="8732"/>
                    <a:pt x="173831" y="12700"/>
                    <a:pt x="173831" y="19050"/>
                  </a:cubicBezTo>
                  <a:cubicBezTo>
                    <a:pt x="172244" y="31750"/>
                    <a:pt x="171450" y="43657"/>
                    <a:pt x="171450" y="54769"/>
                  </a:cubicBezTo>
                  <a:lnTo>
                    <a:pt x="171450" y="114300"/>
                  </a:lnTo>
                  <a:cubicBezTo>
                    <a:pt x="188913" y="79375"/>
                    <a:pt x="198438" y="55563"/>
                    <a:pt x="200025" y="42863"/>
                  </a:cubicBezTo>
                  <a:lnTo>
                    <a:pt x="257175" y="66675"/>
                  </a:lnTo>
                  <a:lnTo>
                    <a:pt x="257175" y="42863"/>
                  </a:lnTo>
                  <a:lnTo>
                    <a:pt x="347662" y="42863"/>
                  </a:lnTo>
                  <a:lnTo>
                    <a:pt x="347662" y="0"/>
                  </a:lnTo>
                  <a:close/>
                  <a:moveTo>
                    <a:pt x="330994" y="385763"/>
                  </a:moveTo>
                  <a:lnTo>
                    <a:pt x="330994" y="409575"/>
                  </a:lnTo>
                  <a:lnTo>
                    <a:pt x="440531" y="409575"/>
                  </a:lnTo>
                  <a:lnTo>
                    <a:pt x="440531" y="385763"/>
                  </a:lnTo>
                  <a:lnTo>
                    <a:pt x="330994" y="385763"/>
                  </a:lnTo>
                  <a:close/>
                  <a:moveTo>
                    <a:pt x="330994" y="319088"/>
                  </a:moveTo>
                  <a:lnTo>
                    <a:pt x="330994" y="342900"/>
                  </a:lnTo>
                  <a:lnTo>
                    <a:pt x="440531" y="342900"/>
                  </a:lnTo>
                  <a:lnTo>
                    <a:pt x="440531" y="319088"/>
                  </a:lnTo>
                  <a:lnTo>
                    <a:pt x="330994" y="3190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57730" y="841063"/>
              <a:ext cx="348007" cy="208330"/>
            </a:xfrm>
            <a:custGeom>
              <a:avLst/>
              <a:gdLst/>
              <a:ahLst/>
              <a:cxnLst/>
              <a:rect l="l" t="t" r="r" b="b"/>
              <a:pathLst>
                <a:path w="350044" h="209550">
                  <a:moveTo>
                    <a:pt x="0" y="0"/>
                  </a:moveTo>
                  <a:lnTo>
                    <a:pt x="350044" y="0"/>
                  </a:lnTo>
                  <a:lnTo>
                    <a:pt x="350044" y="209550"/>
                  </a:lnTo>
                  <a:lnTo>
                    <a:pt x="0" y="209550"/>
                  </a:lnTo>
                  <a:lnTo>
                    <a:pt x="0" y="0"/>
                  </a:lnTo>
                  <a:close/>
                  <a:moveTo>
                    <a:pt x="78582" y="69057"/>
                  </a:moveTo>
                  <a:lnTo>
                    <a:pt x="78582" y="147638"/>
                  </a:lnTo>
                  <a:lnTo>
                    <a:pt x="266700" y="147638"/>
                  </a:lnTo>
                  <a:lnTo>
                    <a:pt x="266700" y="69057"/>
                  </a:lnTo>
                  <a:lnTo>
                    <a:pt x="78582" y="6905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62322" y="845800"/>
              <a:ext cx="488703" cy="530295"/>
            </a:xfrm>
            <a:custGeom>
              <a:avLst/>
              <a:gdLst/>
              <a:ahLst/>
              <a:cxnLst/>
              <a:rect l="l" t="t" r="r" b="b"/>
              <a:pathLst>
                <a:path w="491564" h="533400">
                  <a:moveTo>
                    <a:pt x="69057" y="0"/>
                  </a:moveTo>
                  <a:lnTo>
                    <a:pt x="490538" y="0"/>
                  </a:lnTo>
                  <a:lnTo>
                    <a:pt x="490538" y="469106"/>
                  </a:lnTo>
                  <a:cubicBezTo>
                    <a:pt x="498475" y="505619"/>
                    <a:pt x="460375" y="523875"/>
                    <a:pt x="376238" y="523875"/>
                  </a:cubicBezTo>
                  <a:cubicBezTo>
                    <a:pt x="374650" y="517525"/>
                    <a:pt x="372269" y="508000"/>
                    <a:pt x="369094" y="495300"/>
                  </a:cubicBezTo>
                  <a:cubicBezTo>
                    <a:pt x="361157" y="469900"/>
                    <a:pt x="355600" y="453231"/>
                    <a:pt x="352425" y="445294"/>
                  </a:cubicBezTo>
                  <a:cubicBezTo>
                    <a:pt x="393700" y="450056"/>
                    <a:pt x="412750" y="443706"/>
                    <a:pt x="409575" y="426244"/>
                  </a:cubicBezTo>
                  <a:lnTo>
                    <a:pt x="409575" y="345281"/>
                  </a:lnTo>
                  <a:lnTo>
                    <a:pt x="314325" y="345281"/>
                  </a:lnTo>
                  <a:lnTo>
                    <a:pt x="314325" y="485775"/>
                  </a:lnTo>
                  <a:lnTo>
                    <a:pt x="235744" y="485775"/>
                  </a:lnTo>
                  <a:lnTo>
                    <a:pt x="235744" y="345281"/>
                  </a:lnTo>
                  <a:lnTo>
                    <a:pt x="145257" y="345281"/>
                  </a:lnTo>
                  <a:cubicBezTo>
                    <a:pt x="140494" y="405606"/>
                    <a:pt x="117475" y="468312"/>
                    <a:pt x="76200" y="533400"/>
                  </a:cubicBezTo>
                  <a:cubicBezTo>
                    <a:pt x="69850" y="530225"/>
                    <a:pt x="54769" y="522287"/>
                    <a:pt x="30957" y="509587"/>
                  </a:cubicBezTo>
                  <a:cubicBezTo>
                    <a:pt x="15082" y="501650"/>
                    <a:pt x="4763" y="496094"/>
                    <a:pt x="0" y="492919"/>
                  </a:cubicBezTo>
                  <a:cubicBezTo>
                    <a:pt x="47625" y="434181"/>
                    <a:pt x="70644" y="365125"/>
                    <a:pt x="69057" y="285750"/>
                  </a:cubicBezTo>
                  <a:lnTo>
                    <a:pt x="69057" y="0"/>
                  </a:lnTo>
                  <a:close/>
                  <a:moveTo>
                    <a:pt x="145257" y="71437"/>
                  </a:moveTo>
                  <a:lnTo>
                    <a:pt x="145257" y="145256"/>
                  </a:lnTo>
                  <a:lnTo>
                    <a:pt x="235744" y="145256"/>
                  </a:lnTo>
                  <a:lnTo>
                    <a:pt x="235744" y="71437"/>
                  </a:lnTo>
                  <a:lnTo>
                    <a:pt x="145257" y="71437"/>
                  </a:lnTo>
                  <a:close/>
                  <a:moveTo>
                    <a:pt x="311944" y="71437"/>
                  </a:moveTo>
                  <a:lnTo>
                    <a:pt x="311944" y="145256"/>
                  </a:lnTo>
                  <a:lnTo>
                    <a:pt x="409575" y="145256"/>
                  </a:lnTo>
                  <a:lnTo>
                    <a:pt x="409575" y="71437"/>
                  </a:lnTo>
                  <a:lnTo>
                    <a:pt x="311944" y="71437"/>
                  </a:lnTo>
                  <a:close/>
                  <a:moveTo>
                    <a:pt x="145257" y="209550"/>
                  </a:moveTo>
                  <a:lnTo>
                    <a:pt x="145257" y="283369"/>
                  </a:lnTo>
                  <a:lnTo>
                    <a:pt x="235744" y="283369"/>
                  </a:lnTo>
                  <a:lnTo>
                    <a:pt x="235744" y="209550"/>
                  </a:lnTo>
                  <a:lnTo>
                    <a:pt x="145257" y="209550"/>
                  </a:lnTo>
                  <a:close/>
                  <a:moveTo>
                    <a:pt x="311944" y="209550"/>
                  </a:moveTo>
                  <a:lnTo>
                    <a:pt x="311944" y="283369"/>
                  </a:lnTo>
                  <a:lnTo>
                    <a:pt x="409575" y="283369"/>
                  </a:lnTo>
                  <a:lnTo>
                    <a:pt x="409575" y="209550"/>
                  </a:lnTo>
                  <a:lnTo>
                    <a:pt x="311944" y="2095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69087" y="874166"/>
              <a:ext cx="312526" cy="438006"/>
            </a:xfrm>
            <a:custGeom>
              <a:avLst/>
              <a:gdLst/>
              <a:ahLst/>
              <a:cxnLst/>
              <a:rect l="l" t="t" r="r" b="b"/>
              <a:pathLst>
                <a:path w="314356" h="440572">
                  <a:moveTo>
                    <a:pt x="0" y="41"/>
                  </a:moveTo>
                  <a:lnTo>
                    <a:pt x="135732" y="41"/>
                  </a:lnTo>
                  <a:cubicBezTo>
                    <a:pt x="256382" y="-1547"/>
                    <a:pt x="315913" y="43697"/>
                    <a:pt x="314326" y="135772"/>
                  </a:cubicBezTo>
                  <a:cubicBezTo>
                    <a:pt x="311150" y="221497"/>
                    <a:pt x="260351" y="266741"/>
                    <a:pt x="161925" y="271503"/>
                  </a:cubicBezTo>
                  <a:lnTo>
                    <a:pt x="92869" y="271503"/>
                  </a:lnTo>
                  <a:lnTo>
                    <a:pt x="92869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9" y="73860"/>
                  </a:moveTo>
                  <a:lnTo>
                    <a:pt x="92869" y="197685"/>
                  </a:lnTo>
                  <a:cubicBezTo>
                    <a:pt x="99219" y="197685"/>
                    <a:pt x="108744" y="197685"/>
                    <a:pt x="121444" y="197685"/>
                  </a:cubicBezTo>
                  <a:cubicBezTo>
                    <a:pt x="184944" y="204035"/>
                    <a:pt x="215900" y="183397"/>
                    <a:pt x="214313" y="135772"/>
                  </a:cubicBezTo>
                  <a:cubicBezTo>
                    <a:pt x="214313" y="92910"/>
                    <a:pt x="183357" y="72272"/>
                    <a:pt x="121444" y="73860"/>
                  </a:cubicBezTo>
                  <a:cubicBezTo>
                    <a:pt x="108744" y="73860"/>
                    <a:pt x="99219" y="73860"/>
                    <a:pt x="92869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38401" y="874166"/>
              <a:ext cx="312525" cy="438007"/>
            </a:xfrm>
            <a:custGeom>
              <a:avLst/>
              <a:gdLst/>
              <a:ahLst/>
              <a:cxnLst/>
              <a:rect l="l" t="t" r="r" b="b"/>
              <a:pathLst>
                <a:path w="314355" h="440572">
                  <a:moveTo>
                    <a:pt x="0" y="41"/>
                  </a:moveTo>
                  <a:lnTo>
                    <a:pt x="135731" y="41"/>
                  </a:lnTo>
                  <a:cubicBezTo>
                    <a:pt x="256381" y="-1547"/>
                    <a:pt x="315912" y="43697"/>
                    <a:pt x="314325" y="135772"/>
                  </a:cubicBezTo>
                  <a:cubicBezTo>
                    <a:pt x="311149" y="221497"/>
                    <a:pt x="260350" y="266741"/>
                    <a:pt x="161925" y="271503"/>
                  </a:cubicBezTo>
                  <a:lnTo>
                    <a:pt x="92868" y="271503"/>
                  </a:lnTo>
                  <a:lnTo>
                    <a:pt x="92868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8" y="73860"/>
                  </a:moveTo>
                  <a:lnTo>
                    <a:pt x="92868" y="197685"/>
                  </a:lnTo>
                  <a:cubicBezTo>
                    <a:pt x="99218" y="197685"/>
                    <a:pt x="108743" y="197685"/>
                    <a:pt x="121443" y="197685"/>
                  </a:cubicBezTo>
                  <a:cubicBezTo>
                    <a:pt x="184943" y="204035"/>
                    <a:pt x="215899" y="183397"/>
                    <a:pt x="214312" y="135772"/>
                  </a:cubicBezTo>
                  <a:cubicBezTo>
                    <a:pt x="214312" y="92910"/>
                    <a:pt x="183356" y="72272"/>
                    <a:pt x="121443" y="73860"/>
                  </a:cubicBezTo>
                  <a:cubicBezTo>
                    <a:pt x="108743" y="73860"/>
                    <a:pt x="99218" y="73860"/>
                    <a:pt x="92868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74570" y="874207"/>
              <a:ext cx="355108" cy="437967"/>
            </a:xfrm>
            <a:custGeom>
              <a:avLst/>
              <a:gdLst/>
              <a:ahLst/>
              <a:cxnLst/>
              <a:rect l="l" t="t" r="r" b="b"/>
              <a:pathLst>
                <a:path w="357187" h="440531">
                  <a:moveTo>
                    <a:pt x="0" y="0"/>
                  </a:moveTo>
                  <a:lnTo>
                    <a:pt x="357187" y="0"/>
                  </a:lnTo>
                  <a:lnTo>
                    <a:pt x="357187" y="73819"/>
                  </a:lnTo>
                  <a:lnTo>
                    <a:pt x="226219" y="73819"/>
                  </a:lnTo>
                  <a:lnTo>
                    <a:pt x="226219" y="440531"/>
                  </a:lnTo>
                  <a:lnTo>
                    <a:pt x="130969" y="440531"/>
                  </a:lnTo>
                  <a:lnTo>
                    <a:pt x="130969" y="73819"/>
                  </a:lnTo>
                  <a:lnTo>
                    <a:pt x="0" y="73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67324" y="964168"/>
              <a:ext cx="142043" cy="134942"/>
            </a:xfrm>
            <a:custGeom>
              <a:avLst/>
              <a:gdLst/>
              <a:ahLst/>
              <a:cxnLst/>
              <a:rect l="l" t="t" r="r" b="b"/>
              <a:pathLst>
                <a:path w="142875" h="135732">
                  <a:moveTo>
                    <a:pt x="50006" y="0"/>
                  </a:moveTo>
                  <a:cubicBezTo>
                    <a:pt x="96043" y="31750"/>
                    <a:pt x="127000" y="55563"/>
                    <a:pt x="142875" y="71438"/>
                  </a:cubicBezTo>
                  <a:cubicBezTo>
                    <a:pt x="141287" y="76200"/>
                    <a:pt x="125412" y="97632"/>
                    <a:pt x="95250" y="135732"/>
                  </a:cubicBezTo>
                  <a:cubicBezTo>
                    <a:pt x="74612" y="116682"/>
                    <a:pt x="42862" y="92869"/>
                    <a:pt x="0" y="64294"/>
                  </a:cubicBezTo>
                  <a:cubicBezTo>
                    <a:pt x="4762" y="56357"/>
                    <a:pt x="13494" y="45244"/>
                    <a:pt x="26193" y="30957"/>
                  </a:cubicBezTo>
                  <a:cubicBezTo>
                    <a:pt x="37306" y="16669"/>
                    <a:pt x="45243" y="6350"/>
                    <a:pt x="50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71009" y="1077803"/>
              <a:ext cx="535031" cy="293556"/>
            </a:xfrm>
            <a:custGeom>
              <a:avLst/>
              <a:gdLst/>
              <a:ahLst/>
              <a:cxnLst/>
              <a:rect l="l" t="t" r="r" b="b"/>
              <a:pathLst>
                <a:path w="538163" h="295275">
                  <a:moveTo>
                    <a:pt x="333375" y="0"/>
                  </a:moveTo>
                  <a:lnTo>
                    <a:pt x="409575" y="0"/>
                  </a:lnTo>
                  <a:lnTo>
                    <a:pt x="409575" y="47625"/>
                  </a:lnTo>
                  <a:lnTo>
                    <a:pt x="507207" y="47625"/>
                  </a:lnTo>
                  <a:lnTo>
                    <a:pt x="507207" y="104775"/>
                  </a:lnTo>
                  <a:lnTo>
                    <a:pt x="409575" y="104775"/>
                  </a:lnTo>
                  <a:lnTo>
                    <a:pt x="409575" y="142875"/>
                  </a:lnTo>
                  <a:lnTo>
                    <a:pt x="538163" y="142875"/>
                  </a:lnTo>
                  <a:lnTo>
                    <a:pt x="538163" y="202407"/>
                  </a:lnTo>
                  <a:lnTo>
                    <a:pt x="409575" y="202407"/>
                  </a:lnTo>
                  <a:lnTo>
                    <a:pt x="409575" y="295275"/>
                  </a:lnTo>
                  <a:lnTo>
                    <a:pt x="335757" y="295275"/>
                  </a:lnTo>
                  <a:lnTo>
                    <a:pt x="335757" y="202407"/>
                  </a:lnTo>
                  <a:lnTo>
                    <a:pt x="209550" y="202407"/>
                  </a:lnTo>
                  <a:lnTo>
                    <a:pt x="209550" y="188119"/>
                  </a:lnTo>
                  <a:cubicBezTo>
                    <a:pt x="182563" y="197644"/>
                    <a:pt x="149225" y="208757"/>
                    <a:pt x="109538" y="221457"/>
                  </a:cubicBezTo>
                  <a:cubicBezTo>
                    <a:pt x="49213" y="240507"/>
                    <a:pt x="19844" y="247650"/>
                    <a:pt x="21432" y="242888"/>
                  </a:cubicBezTo>
                  <a:cubicBezTo>
                    <a:pt x="13494" y="223838"/>
                    <a:pt x="6351" y="201613"/>
                    <a:pt x="0" y="176213"/>
                  </a:cubicBezTo>
                  <a:cubicBezTo>
                    <a:pt x="1588" y="174625"/>
                    <a:pt x="7938" y="173038"/>
                    <a:pt x="19050" y="171450"/>
                  </a:cubicBezTo>
                  <a:cubicBezTo>
                    <a:pt x="76200" y="161925"/>
                    <a:pt x="138907" y="146050"/>
                    <a:pt x="207169" y="123825"/>
                  </a:cubicBezTo>
                  <a:cubicBezTo>
                    <a:pt x="208757" y="125413"/>
                    <a:pt x="210344" y="128588"/>
                    <a:pt x="211932" y="133350"/>
                  </a:cubicBezTo>
                  <a:cubicBezTo>
                    <a:pt x="211932" y="138113"/>
                    <a:pt x="212725" y="141288"/>
                    <a:pt x="214313" y="142875"/>
                  </a:cubicBezTo>
                  <a:lnTo>
                    <a:pt x="335757" y="142875"/>
                  </a:lnTo>
                  <a:lnTo>
                    <a:pt x="335757" y="104775"/>
                  </a:lnTo>
                  <a:lnTo>
                    <a:pt x="230982" y="104775"/>
                  </a:lnTo>
                  <a:lnTo>
                    <a:pt x="230982" y="47625"/>
                  </a:lnTo>
                  <a:lnTo>
                    <a:pt x="333375" y="47625"/>
                  </a:lnTo>
                  <a:lnTo>
                    <a:pt x="3333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81973" y="1092008"/>
              <a:ext cx="229638" cy="269882"/>
            </a:xfrm>
            <a:custGeom>
              <a:avLst/>
              <a:gdLst/>
              <a:ahLst/>
              <a:cxnLst/>
              <a:rect l="l" t="t" r="r" b="b"/>
              <a:pathLst>
                <a:path w="230982" h="271462">
                  <a:moveTo>
                    <a:pt x="0" y="0"/>
                  </a:moveTo>
                  <a:lnTo>
                    <a:pt x="230982" y="0"/>
                  </a:lnTo>
                  <a:lnTo>
                    <a:pt x="230982" y="271462"/>
                  </a:lnTo>
                  <a:lnTo>
                    <a:pt x="154782" y="271462"/>
                  </a:lnTo>
                  <a:lnTo>
                    <a:pt x="154782" y="230981"/>
                  </a:lnTo>
                  <a:lnTo>
                    <a:pt x="76200" y="230981"/>
                  </a:lnTo>
                  <a:lnTo>
                    <a:pt x="76200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6200" y="66675"/>
                  </a:moveTo>
                  <a:lnTo>
                    <a:pt x="76200" y="173831"/>
                  </a:lnTo>
                  <a:lnTo>
                    <a:pt x="154782" y="173831"/>
                  </a:lnTo>
                  <a:lnTo>
                    <a:pt x="154782" y="66675"/>
                  </a:lnTo>
                  <a:lnTo>
                    <a:pt x="76200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44753" y="1092007"/>
              <a:ext cx="229637" cy="269882"/>
            </a:xfrm>
            <a:custGeom>
              <a:avLst/>
              <a:gdLst/>
              <a:ahLst/>
              <a:cxnLst/>
              <a:rect l="l" t="t" r="r" b="b"/>
              <a:pathLst>
                <a:path w="230981" h="271462">
                  <a:moveTo>
                    <a:pt x="0" y="0"/>
                  </a:moveTo>
                  <a:lnTo>
                    <a:pt x="230981" y="0"/>
                  </a:lnTo>
                  <a:lnTo>
                    <a:pt x="230981" y="271462"/>
                  </a:lnTo>
                  <a:lnTo>
                    <a:pt x="152400" y="271462"/>
                  </a:lnTo>
                  <a:lnTo>
                    <a:pt x="152400" y="230981"/>
                  </a:lnTo>
                  <a:lnTo>
                    <a:pt x="71438" y="230981"/>
                  </a:lnTo>
                  <a:lnTo>
                    <a:pt x="71438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1438" y="66675"/>
                  </a:moveTo>
                  <a:lnTo>
                    <a:pt x="71438" y="173831"/>
                  </a:lnTo>
                  <a:lnTo>
                    <a:pt x="152400" y="173831"/>
                  </a:lnTo>
                  <a:lnTo>
                    <a:pt x="152400" y="66675"/>
                  </a:lnTo>
                  <a:lnTo>
                    <a:pt x="71438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74438" y="1115681"/>
              <a:ext cx="144412" cy="250944"/>
            </a:xfrm>
            <a:custGeom>
              <a:avLst/>
              <a:gdLst/>
              <a:ahLst/>
              <a:cxnLst/>
              <a:rect l="l" t="t" r="r" b="b"/>
              <a:pathLst>
                <a:path w="145257" h="252413">
                  <a:moveTo>
                    <a:pt x="83344" y="0"/>
                  </a:moveTo>
                  <a:cubicBezTo>
                    <a:pt x="91282" y="6350"/>
                    <a:pt x="106363" y="17463"/>
                    <a:pt x="128588" y="33338"/>
                  </a:cubicBezTo>
                  <a:cubicBezTo>
                    <a:pt x="139701" y="41275"/>
                    <a:pt x="145257" y="45244"/>
                    <a:pt x="145257" y="45244"/>
                  </a:cubicBezTo>
                  <a:cubicBezTo>
                    <a:pt x="137319" y="67469"/>
                    <a:pt x="124619" y="102394"/>
                    <a:pt x="107157" y="150019"/>
                  </a:cubicBezTo>
                  <a:cubicBezTo>
                    <a:pt x="88107" y="196057"/>
                    <a:pt x="74613" y="230188"/>
                    <a:pt x="66675" y="252413"/>
                  </a:cubicBezTo>
                  <a:cubicBezTo>
                    <a:pt x="61913" y="249238"/>
                    <a:pt x="50800" y="239713"/>
                    <a:pt x="33338" y="223838"/>
                  </a:cubicBezTo>
                  <a:cubicBezTo>
                    <a:pt x="15876" y="206375"/>
                    <a:pt x="4763" y="196850"/>
                    <a:pt x="0" y="195263"/>
                  </a:cubicBezTo>
                  <a:cubicBezTo>
                    <a:pt x="38100" y="131763"/>
                    <a:pt x="65882" y="66675"/>
                    <a:pt x="833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85070" y="2341559"/>
            <a:ext cx="3134600" cy="2667600"/>
            <a:chOff x="4585070" y="2341559"/>
            <a:chExt cx="3134600" cy="266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4585070" y="2341859"/>
              <a:ext cx="462424" cy="2667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649569" y="3031119"/>
              <a:ext cx="333426" cy="1298573"/>
            </a:xfrm>
            <a:custGeom>
              <a:avLst/>
              <a:gdLst/>
              <a:ahLst/>
              <a:cxnLst/>
              <a:rect l="l" t="t" r="r" b="b"/>
              <a:pathLst>
                <a:path w="333426" h="1298573">
                  <a:moveTo>
                    <a:pt x="192732" y="1223163"/>
                  </a:moveTo>
                  <a:cubicBezTo>
                    <a:pt x="196403" y="1224081"/>
                    <a:pt x="198698" y="1224998"/>
                    <a:pt x="199615" y="1225916"/>
                  </a:cubicBezTo>
                  <a:cubicBezTo>
                    <a:pt x="200533" y="1227752"/>
                    <a:pt x="199615" y="1230505"/>
                    <a:pt x="196862" y="1234176"/>
                  </a:cubicBezTo>
                  <a:cubicBezTo>
                    <a:pt x="187684" y="1247943"/>
                    <a:pt x="164281" y="1257120"/>
                    <a:pt x="126652" y="1261709"/>
                  </a:cubicBezTo>
                  <a:cubicBezTo>
                    <a:pt x="114721" y="1258038"/>
                    <a:pt x="112886" y="1249319"/>
                    <a:pt x="121146" y="1235553"/>
                  </a:cubicBezTo>
                  <a:cubicBezTo>
                    <a:pt x="126652" y="1237388"/>
                    <a:pt x="133077" y="1236471"/>
                    <a:pt x="140419" y="1232799"/>
                  </a:cubicBezTo>
                  <a:cubicBezTo>
                    <a:pt x="153268" y="1226375"/>
                    <a:pt x="170705" y="1223163"/>
                    <a:pt x="192732" y="1223163"/>
                  </a:cubicBezTo>
                  <a:close/>
                  <a:moveTo>
                    <a:pt x="238162" y="1163966"/>
                  </a:moveTo>
                  <a:cubicBezTo>
                    <a:pt x="227148" y="1168555"/>
                    <a:pt x="213841" y="1170850"/>
                    <a:pt x="198239" y="1170850"/>
                  </a:cubicBezTo>
                  <a:cubicBezTo>
                    <a:pt x="196403" y="1173603"/>
                    <a:pt x="193650" y="1177274"/>
                    <a:pt x="189979" y="1181863"/>
                  </a:cubicBezTo>
                  <a:cubicBezTo>
                    <a:pt x="189061" y="1183698"/>
                    <a:pt x="188143" y="1185075"/>
                    <a:pt x="187225" y="1185993"/>
                  </a:cubicBezTo>
                  <a:cubicBezTo>
                    <a:pt x="199156" y="1188746"/>
                    <a:pt x="210170" y="1187828"/>
                    <a:pt x="220265" y="1183240"/>
                  </a:cubicBezTo>
                  <a:cubicBezTo>
                    <a:pt x="228525" y="1176815"/>
                    <a:pt x="234491" y="1173603"/>
                    <a:pt x="238162" y="1173603"/>
                  </a:cubicBezTo>
                  <a:cubicBezTo>
                    <a:pt x="241833" y="1173603"/>
                    <a:pt x="243668" y="1172685"/>
                    <a:pt x="243668" y="1170850"/>
                  </a:cubicBezTo>
                  <a:cubicBezTo>
                    <a:pt x="242751" y="1166261"/>
                    <a:pt x="240915" y="1163966"/>
                    <a:pt x="238162" y="1163966"/>
                  </a:cubicBezTo>
                  <a:close/>
                  <a:moveTo>
                    <a:pt x="169329" y="1141940"/>
                  </a:moveTo>
                  <a:cubicBezTo>
                    <a:pt x="146384" y="1143775"/>
                    <a:pt x="133994" y="1148823"/>
                    <a:pt x="132159" y="1157083"/>
                  </a:cubicBezTo>
                  <a:cubicBezTo>
                    <a:pt x="141337" y="1160754"/>
                    <a:pt x="155562" y="1158919"/>
                    <a:pt x="174835" y="1151576"/>
                  </a:cubicBezTo>
                  <a:cubicBezTo>
                    <a:pt x="176212" y="1150659"/>
                    <a:pt x="177015" y="1149626"/>
                    <a:pt x="177245" y="1148479"/>
                  </a:cubicBezTo>
                  <a:cubicBezTo>
                    <a:pt x="177474" y="1147332"/>
                    <a:pt x="177130" y="1146070"/>
                    <a:pt x="176212" y="1144693"/>
                  </a:cubicBezTo>
                  <a:cubicBezTo>
                    <a:pt x="175294" y="1141940"/>
                    <a:pt x="173000" y="1141022"/>
                    <a:pt x="169329" y="1141940"/>
                  </a:cubicBezTo>
                  <a:close/>
                  <a:moveTo>
                    <a:pt x="238162" y="1135057"/>
                  </a:moveTo>
                  <a:cubicBezTo>
                    <a:pt x="211546" y="1132303"/>
                    <a:pt x="197780" y="1136892"/>
                    <a:pt x="196862" y="1148823"/>
                  </a:cubicBezTo>
                  <a:cubicBezTo>
                    <a:pt x="205122" y="1149741"/>
                    <a:pt x="220265" y="1150200"/>
                    <a:pt x="242292" y="1150200"/>
                  </a:cubicBezTo>
                  <a:cubicBezTo>
                    <a:pt x="243668" y="1146529"/>
                    <a:pt x="244013" y="1143431"/>
                    <a:pt x="243324" y="1140907"/>
                  </a:cubicBezTo>
                  <a:cubicBezTo>
                    <a:pt x="242636" y="1138383"/>
                    <a:pt x="240915" y="1136433"/>
                    <a:pt x="238162" y="1135057"/>
                  </a:cubicBezTo>
                  <a:close/>
                  <a:moveTo>
                    <a:pt x="177589" y="1107523"/>
                  </a:moveTo>
                  <a:cubicBezTo>
                    <a:pt x="153727" y="1107523"/>
                    <a:pt x="141337" y="1113489"/>
                    <a:pt x="140419" y="1125420"/>
                  </a:cubicBezTo>
                  <a:cubicBezTo>
                    <a:pt x="143172" y="1127255"/>
                    <a:pt x="150973" y="1125420"/>
                    <a:pt x="163822" y="1119913"/>
                  </a:cubicBezTo>
                  <a:cubicBezTo>
                    <a:pt x="173459" y="1115095"/>
                    <a:pt x="178449" y="1111567"/>
                    <a:pt x="178793" y="1109330"/>
                  </a:cubicBezTo>
                  <a:cubicBezTo>
                    <a:pt x="178908" y="1108584"/>
                    <a:pt x="178506" y="1107982"/>
                    <a:pt x="177589" y="1107523"/>
                  </a:cubicBezTo>
                  <a:close/>
                  <a:moveTo>
                    <a:pt x="234376" y="1101672"/>
                  </a:moveTo>
                  <a:cubicBezTo>
                    <a:pt x="227263" y="1101443"/>
                    <a:pt x="217971" y="1102017"/>
                    <a:pt x="206499" y="1103393"/>
                  </a:cubicBezTo>
                  <a:cubicBezTo>
                    <a:pt x="201910" y="1104311"/>
                    <a:pt x="200074" y="1106147"/>
                    <a:pt x="200992" y="1108900"/>
                  </a:cubicBezTo>
                  <a:cubicBezTo>
                    <a:pt x="201910" y="1113489"/>
                    <a:pt x="204663" y="1116242"/>
                    <a:pt x="209252" y="1117160"/>
                  </a:cubicBezTo>
                  <a:cubicBezTo>
                    <a:pt x="218430" y="1114407"/>
                    <a:pt x="231278" y="1113948"/>
                    <a:pt x="247798" y="1115783"/>
                  </a:cubicBezTo>
                  <a:cubicBezTo>
                    <a:pt x="249175" y="1113489"/>
                    <a:pt x="249978" y="1111424"/>
                    <a:pt x="250208" y="1109588"/>
                  </a:cubicBezTo>
                  <a:cubicBezTo>
                    <a:pt x="250437" y="1107753"/>
                    <a:pt x="250093" y="1106147"/>
                    <a:pt x="249175" y="1104770"/>
                  </a:cubicBezTo>
                  <a:cubicBezTo>
                    <a:pt x="246422" y="1102934"/>
                    <a:pt x="241489" y="1101902"/>
                    <a:pt x="234376" y="1101672"/>
                  </a:cubicBezTo>
                  <a:close/>
                  <a:moveTo>
                    <a:pt x="63326" y="1049704"/>
                  </a:moveTo>
                  <a:cubicBezTo>
                    <a:pt x="70668" y="1055210"/>
                    <a:pt x="74339" y="1062094"/>
                    <a:pt x="74339" y="1070354"/>
                  </a:cubicBezTo>
                  <a:cubicBezTo>
                    <a:pt x="72504" y="1085038"/>
                    <a:pt x="74798" y="1092839"/>
                    <a:pt x="81223" y="1093757"/>
                  </a:cubicBezTo>
                  <a:cubicBezTo>
                    <a:pt x="87647" y="1093757"/>
                    <a:pt x="96366" y="1095592"/>
                    <a:pt x="107379" y="1099263"/>
                  </a:cubicBezTo>
                  <a:cubicBezTo>
                    <a:pt x="108526" y="1103623"/>
                    <a:pt x="108956" y="1107667"/>
                    <a:pt x="108670" y="1111395"/>
                  </a:cubicBezTo>
                  <a:cubicBezTo>
                    <a:pt x="107809" y="1122581"/>
                    <a:pt x="100496" y="1130927"/>
                    <a:pt x="86729" y="1136433"/>
                  </a:cubicBezTo>
                  <a:cubicBezTo>
                    <a:pt x="78469" y="1138269"/>
                    <a:pt x="72963" y="1144234"/>
                    <a:pt x="70209" y="1154330"/>
                  </a:cubicBezTo>
                  <a:cubicBezTo>
                    <a:pt x="68374" y="1166261"/>
                    <a:pt x="66997" y="1183698"/>
                    <a:pt x="66079" y="1206643"/>
                  </a:cubicBezTo>
                  <a:cubicBezTo>
                    <a:pt x="64244" y="1232341"/>
                    <a:pt x="63785" y="1248402"/>
                    <a:pt x="64703" y="1254826"/>
                  </a:cubicBezTo>
                  <a:cubicBezTo>
                    <a:pt x="65620" y="1265839"/>
                    <a:pt x="64244" y="1276394"/>
                    <a:pt x="60573" y="1286489"/>
                  </a:cubicBezTo>
                  <a:cubicBezTo>
                    <a:pt x="56902" y="1291996"/>
                    <a:pt x="54148" y="1292455"/>
                    <a:pt x="52313" y="1287866"/>
                  </a:cubicBezTo>
                  <a:cubicBezTo>
                    <a:pt x="52313" y="1288784"/>
                    <a:pt x="51854" y="1288325"/>
                    <a:pt x="50936" y="1286489"/>
                  </a:cubicBezTo>
                  <a:cubicBezTo>
                    <a:pt x="44512" y="1269051"/>
                    <a:pt x="43135" y="1255285"/>
                    <a:pt x="46806" y="1245189"/>
                  </a:cubicBezTo>
                  <a:cubicBezTo>
                    <a:pt x="51395" y="1207561"/>
                    <a:pt x="53689" y="1178192"/>
                    <a:pt x="53689" y="1157083"/>
                  </a:cubicBezTo>
                  <a:cubicBezTo>
                    <a:pt x="51854" y="1146070"/>
                    <a:pt x="44512" y="1144234"/>
                    <a:pt x="31663" y="1151576"/>
                  </a:cubicBezTo>
                  <a:cubicBezTo>
                    <a:pt x="16061" y="1154330"/>
                    <a:pt x="5965" y="1151576"/>
                    <a:pt x="1376" y="1143316"/>
                  </a:cubicBezTo>
                  <a:cubicBezTo>
                    <a:pt x="458" y="1140563"/>
                    <a:pt x="0" y="1132303"/>
                    <a:pt x="0" y="1118537"/>
                  </a:cubicBezTo>
                  <a:cubicBezTo>
                    <a:pt x="0" y="1111194"/>
                    <a:pt x="4130" y="1107523"/>
                    <a:pt x="12390" y="1107523"/>
                  </a:cubicBezTo>
                  <a:cubicBezTo>
                    <a:pt x="40840" y="1107523"/>
                    <a:pt x="54148" y="1095592"/>
                    <a:pt x="52313" y="1071730"/>
                  </a:cubicBezTo>
                  <a:cubicBezTo>
                    <a:pt x="52313" y="1060717"/>
                    <a:pt x="55984" y="1053375"/>
                    <a:pt x="63326" y="1049704"/>
                  </a:cubicBezTo>
                  <a:close/>
                  <a:moveTo>
                    <a:pt x="195485" y="1044197"/>
                  </a:moveTo>
                  <a:cubicBezTo>
                    <a:pt x="195485" y="1049704"/>
                    <a:pt x="200074" y="1052457"/>
                    <a:pt x="209252" y="1052457"/>
                  </a:cubicBezTo>
                  <a:cubicBezTo>
                    <a:pt x="215676" y="1051539"/>
                    <a:pt x="223019" y="1052457"/>
                    <a:pt x="231278" y="1055210"/>
                  </a:cubicBezTo>
                  <a:cubicBezTo>
                    <a:pt x="238621" y="1056128"/>
                    <a:pt x="241833" y="1052916"/>
                    <a:pt x="240915" y="1045574"/>
                  </a:cubicBezTo>
                  <a:cubicBezTo>
                    <a:pt x="246422" y="1040067"/>
                    <a:pt x="251011" y="1040067"/>
                    <a:pt x="254682" y="1045574"/>
                  </a:cubicBezTo>
                  <a:cubicBezTo>
                    <a:pt x="255599" y="1051998"/>
                    <a:pt x="258353" y="1055669"/>
                    <a:pt x="262942" y="1056587"/>
                  </a:cubicBezTo>
                  <a:cubicBezTo>
                    <a:pt x="264777" y="1056587"/>
                    <a:pt x="267531" y="1057505"/>
                    <a:pt x="271202" y="1059340"/>
                  </a:cubicBezTo>
                  <a:cubicBezTo>
                    <a:pt x="276708" y="1060258"/>
                    <a:pt x="280838" y="1060717"/>
                    <a:pt x="283592" y="1060717"/>
                  </a:cubicBezTo>
                  <a:cubicBezTo>
                    <a:pt x="279920" y="1073566"/>
                    <a:pt x="269366" y="1078613"/>
                    <a:pt x="251928" y="1075860"/>
                  </a:cubicBezTo>
                  <a:cubicBezTo>
                    <a:pt x="228066" y="1070354"/>
                    <a:pt x="212464" y="1069895"/>
                    <a:pt x="205122" y="1074483"/>
                  </a:cubicBezTo>
                  <a:cubicBezTo>
                    <a:pt x="202369" y="1076319"/>
                    <a:pt x="201910" y="1078155"/>
                    <a:pt x="203745" y="1079990"/>
                  </a:cubicBezTo>
                  <a:cubicBezTo>
                    <a:pt x="205581" y="1081826"/>
                    <a:pt x="208334" y="1082743"/>
                    <a:pt x="212005" y="1082743"/>
                  </a:cubicBezTo>
                  <a:cubicBezTo>
                    <a:pt x="215676" y="1081826"/>
                    <a:pt x="228525" y="1082743"/>
                    <a:pt x="250552" y="1085497"/>
                  </a:cubicBezTo>
                  <a:cubicBezTo>
                    <a:pt x="260647" y="1086415"/>
                    <a:pt x="266613" y="1086873"/>
                    <a:pt x="268448" y="1086873"/>
                  </a:cubicBezTo>
                  <a:cubicBezTo>
                    <a:pt x="273955" y="1088709"/>
                    <a:pt x="274873" y="1094216"/>
                    <a:pt x="271202" y="1103393"/>
                  </a:cubicBezTo>
                  <a:cubicBezTo>
                    <a:pt x="261106" y="1123584"/>
                    <a:pt x="256058" y="1141481"/>
                    <a:pt x="256058" y="1157083"/>
                  </a:cubicBezTo>
                  <a:cubicBezTo>
                    <a:pt x="256058" y="1162590"/>
                    <a:pt x="251928" y="1169473"/>
                    <a:pt x="243668" y="1177733"/>
                  </a:cubicBezTo>
                  <a:cubicBezTo>
                    <a:pt x="245504" y="1188746"/>
                    <a:pt x="258812" y="1192417"/>
                    <a:pt x="283592" y="1188746"/>
                  </a:cubicBezTo>
                  <a:cubicBezTo>
                    <a:pt x="290016" y="1186911"/>
                    <a:pt x="294605" y="1186452"/>
                    <a:pt x="297358" y="1187370"/>
                  </a:cubicBezTo>
                  <a:cubicBezTo>
                    <a:pt x="305618" y="1190123"/>
                    <a:pt x="312043" y="1189664"/>
                    <a:pt x="316631" y="1185993"/>
                  </a:cubicBezTo>
                  <a:cubicBezTo>
                    <a:pt x="318467" y="1183240"/>
                    <a:pt x="319844" y="1183240"/>
                    <a:pt x="320761" y="1185993"/>
                  </a:cubicBezTo>
                  <a:cubicBezTo>
                    <a:pt x="321220" y="1186911"/>
                    <a:pt x="321335" y="1187828"/>
                    <a:pt x="321106" y="1188746"/>
                  </a:cubicBezTo>
                  <a:cubicBezTo>
                    <a:pt x="320876" y="1189664"/>
                    <a:pt x="320302" y="1190582"/>
                    <a:pt x="319385" y="1191500"/>
                  </a:cubicBezTo>
                  <a:cubicBezTo>
                    <a:pt x="315714" y="1194253"/>
                    <a:pt x="312960" y="1198842"/>
                    <a:pt x="311125" y="1205266"/>
                  </a:cubicBezTo>
                  <a:cubicBezTo>
                    <a:pt x="311125" y="1210773"/>
                    <a:pt x="303783" y="1216738"/>
                    <a:pt x="289098" y="1223163"/>
                  </a:cubicBezTo>
                  <a:cubicBezTo>
                    <a:pt x="277167" y="1227752"/>
                    <a:pt x="264777" y="1225916"/>
                    <a:pt x="251928" y="1217656"/>
                  </a:cubicBezTo>
                  <a:cubicBezTo>
                    <a:pt x="244586" y="1214903"/>
                    <a:pt x="240456" y="1217656"/>
                    <a:pt x="239538" y="1225916"/>
                  </a:cubicBezTo>
                  <a:cubicBezTo>
                    <a:pt x="239538" y="1235094"/>
                    <a:pt x="239538" y="1244731"/>
                    <a:pt x="239538" y="1254826"/>
                  </a:cubicBezTo>
                  <a:cubicBezTo>
                    <a:pt x="239538" y="1273181"/>
                    <a:pt x="231278" y="1286489"/>
                    <a:pt x="214759" y="1294749"/>
                  </a:cubicBezTo>
                  <a:cubicBezTo>
                    <a:pt x="204663" y="1299338"/>
                    <a:pt x="187684" y="1299797"/>
                    <a:pt x="163822" y="1296126"/>
                  </a:cubicBezTo>
                  <a:cubicBezTo>
                    <a:pt x="161069" y="1294290"/>
                    <a:pt x="155103" y="1292455"/>
                    <a:pt x="145926" y="1290619"/>
                  </a:cubicBezTo>
                  <a:cubicBezTo>
                    <a:pt x="143172" y="1289701"/>
                    <a:pt x="141337" y="1289242"/>
                    <a:pt x="140419" y="1289242"/>
                  </a:cubicBezTo>
                  <a:cubicBezTo>
                    <a:pt x="134912" y="1289242"/>
                    <a:pt x="132159" y="1288325"/>
                    <a:pt x="132159" y="1286489"/>
                  </a:cubicBezTo>
                  <a:cubicBezTo>
                    <a:pt x="133077" y="1284654"/>
                    <a:pt x="136289" y="1283277"/>
                    <a:pt x="141796" y="1282359"/>
                  </a:cubicBezTo>
                  <a:cubicBezTo>
                    <a:pt x="142713" y="1282359"/>
                    <a:pt x="144090" y="1281900"/>
                    <a:pt x="145926" y="1280983"/>
                  </a:cubicBezTo>
                  <a:cubicBezTo>
                    <a:pt x="167952" y="1277311"/>
                    <a:pt x="184931" y="1275476"/>
                    <a:pt x="196862" y="1275476"/>
                  </a:cubicBezTo>
                  <a:cubicBezTo>
                    <a:pt x="208793" y="1273640"/>
                    <a:pt x="216135" y="1267675"/>
                    <a:pt x="218889" y="1257579"/>
                  </a:cubicBezTo>
                  <a:cubicBezTo>
                    <a:pt x="218889" y="1255744"/>
                    <a:pt x="219347" y="1252073"/>
                    <a:pt x="220265" y="1246566"/>
                  </a:cubicBezTo>
                  <a:cubicBezTo>
                    <a:pt x="223936" y="1228211"/>
                    <a:pt x="224395" y="1217197"/>
                    <a:pt x="221642" y="1213526"/>
                  </a:cubicBezTo>
                  <a:cubicBezTo>
                    <a:pt x="214300" y="1203431"/>
                    <a:pt x="184013" y="1205266"/>
                    <a:pt x="130782" y="1219033"/>
                  </a:cubicBezTo>
                  <a:cubicBezTo>
                    <a:pt x="101414" y="1230046"/>
                    <a:pt x="84435" y="1233258"/>
                    <a:pt x="79846" y="1228669"/>
                  </a:cubicBezTo>
                  <a:cubicBezTo>
                    <a:pt x="74339" y="1222245"/>
                    <a:pt x="74798" y="1216738"/>
                    <a:pt x="81223" y="1212150"/>
                  </a:cubicBezTo>
                  <a:cubicBezTo>
                    <a:pt x="85811" y="1212150"/>
                    <a:pt x="91777" y="1209855"/>
                    <a:pt x="99119" y="1205266"/>
                  </a:cubicBezTo>
                  <a:cubicBezTo>
                    <a:pt x="108297" y="1198842"/>
                    <a:pt x="116557" y="1196088"/>
                    <a:pt x="123899" y="1197006"/>
                  </a:cubicBezTo>
                  <a:cubicBezTo>
                    <a:pt x="135830" y="1197006"/>
                    <a:pt x="151891" y="1194253"/>
                    <a:pt x="172082" y="1188746"/>
                  </a:cubicBezTo>
                  <a:cubicBezTo>
                    <a:pt x="174835" y="1185075"/>
                    <a:pt x="174835" y="1180486"/>
                    <a:pt x="172082" y="1174980"/>
                  </a:cubicBezTo>
                  <a:cubicBezTo>
                    <a:pt x="141796" y="1174062"/>
                    <a:pt x="122981" y="1178651"/>
                    <a:pt x="115639" y="1188746"/>
                  </a:cubicBezTo>
                  <a:cubicBezTo>
                    <a:pt x="112886" y="1193335"/>
                    <a:pt x="110591" y="1195630"/>
                    <a:pt x="108756" y="1195630"/>
                  </a:cubicBezTo>
                  <a:cubicBezTo>
                    <a:pt x="106920" y="1194712"/>
                    <a:pt x="106920" y="1191958"/>
                    <a:pt x="108756" y="1187370"/>
                  </a:cubicBezTo>
                  <a:cubicBezTo>
                    <a:pt x="117933" y="1161672"/>
                    <a:pt x="121605" y="1138728"/>
                    <a:pt x="119769" y="1118537"/>
                  </a:cubicBezTo>
                  <a:cubicBezTo>
                    <a:pt x="116098" y="1103852"/>
                    <a:pt x="116557" y="1096969"/>
                    <a:pt x="121146" y="1097887"/>
                  </a:cubicBezTo>
                  <a:cubicBezTo>
                    <a:pt x="125735" y="1097887"/>
                    <a:pt x="133077" y="1096051"/>
                    <a:pt x="143172" y="1092380"/>
                  </a:cubicBezTo>
                  <a:cubicBezTo>
                    <a:pt x="150514" y="1089627"/>
                    <a:pt x="159233" y="1087791"/>
                    <a:pt x="169329" y="1086873"/>
                  </a:cubicBezTo>
                  <a:cubicBezTo>
                    <a:pt x="174835" y="1085956"/>
                    <a:pt x="178048" y="1085038"/>
                    <a:pt x="178965" y="1084120"/>
                  </a:cubicBezTo>
                  <a:cubicBezTo>
                    <a:pt x="179883" y="1082285"/>
                    <a:pt x="178965" y="1079531"/>
                    <a:pt x="176212" y="1075860"/>
                  </a:cubicBezTo>
                  <a:cubicBezTo>
                    <a:pt x="169788" y="1071271"/>
                    <a:pt x="161528" y="1071271"/>
                    <a:pt x="151432" y="1075860"/>
                  </a:cubicBezTo>
                  <a:cubicBezTo>
                    <a:pt x="128488" y="1088709"/>
                    <a:pt x="113345" y="1092839"/>
                    <a:pt x="106002" y="1088250"/>
                  </a:cubicBezTo>
                  <a:cubicBezTo>
                    <a:pt x="98660" y="1079990"/>
                    <a:pt x="98660" y="1073566"/>
                    <a:pt x="106002" y="1068977"/>
                  </a:cubicBezTo>
                  <a:cubicBezTo>
                    <a:pt x="107838" y="1071730"/>
                    <a:pt x="113803" y="1071271"/>
                    <a:pt x="123899" y="1067600"/>
                  </a:cubicBezTo>
                  <a:cubicBezTo>
                    <a:pt x="143172" y="1061176"/>
                    <a:pt x="157398" y="1057964"/>
                    <a:pt x="166575" y="1057964"/>
                  </a:cubicBezTo>
                  <a:cubicBezTo>
                    <a:pt x="173918" y="1056128"/>
                    <a:pt x="178506" y="1052457"/>
                    <a:pt x="180342" y="1046950"/>
                  </a:cubicBezTo>
                  <a:cubicBezTo>
                    <a:pt x="184931" y="1040526"/>
                    <a:pt x="189979" y="1039608"/>
                    <a:pt x="195485" y="1044197"/>
                  </a:cubicBezTo>
                  <a:close/>
                  <a:moveTo>
                    <a:pt x="176212" y="825308"/>
                  </a:moveTo>
                  <a:cubicBezTo>
                    <a:pt x="186308" y="827143"/>
                    <a:pt x="189520" y="832191"/>
                    <a:pt x="185849" y="840451"/>
                  </a:cubicBezTo>
                  <a:cubicBezTo>
                    <a:pt x="171164" y="851465"/>
                    <a:pt x="162904" y="862019"/>
                    <a:pt x="161069" y="872114"/>
                  </a:cubicBezTo>
                  <a:cubicBezTo>
                    <a:pt x="160151" y="873950"/>
                    <a:pt x="160610" y="875327"/>
                    <a:pt x="162445" y="876244"/>
                  </a:cubicBezTo>
                  <a:cubicBezTo>
                    <a:pt x="163363" y="877162"/>
                    <a:pt x="164740" y="877162"/>
                    <a:pt x="166575" y="876244"/>
                  </a:cubicBezTo>
                  <a:cubicBezTo>
                    <a:pt x="172082" y="874409"/>
                    <a:pt x="175753" y="872573"/>
                    <a:pt x="177589" y="870738"/>
                  </a:cubicBezTo>
                  <a:cubicBezTo>
                    <a:pt x="177589" y="869820"/>
                    <a:pt x="180801" y="867067"/>
                    <a:pt x="187225" y="862478"/>
                  </a:cubicBezTo>
                  <a:cubicBezTo>
                    <a:pt x="190896" y="861560"/>
                    <a:pt x="195944" y="858348"/>
                    <a:pt x="202369" y="852841"/>
                  </a:cubicBezTo>
                  <a:cubicBezTo>
                    <a:pt x="204204" y="851923"/>
                    <a:pt x="205237" y="851694"/>
                    <a:pt x="205466" y="852153"/>
                  </a:cubicBezTo>
                  <a:cubicBezTo>
                    <a:pt x="205696" y="852612"/>
                    <a:pt x="205122" y="853759"/>
                    <a:pt x="203745" y="855594"/>
                  </a:cubicBezTo>
                  <a:cubicBezTo>
                    <a:pt x="201910" y="857430"/>
                    <a:pt x="200992" y="860642"/>
                    <a:pt x="200992" y="865231"/>
                  </a:cubicBezTo>
                  <a:cubicBezTo>
                    <a:pt x="190896" y="882669"/>
                    <a:pt x="181260" y="892764"/>
                    <a:pt x="172082" y="895518"/>
                  </a:cubicBezTo>
                  <a:cubicBezTo>
                    <a:pt x="171164" y="895518"/>
                    <a:pt x="166575" y="897353"/>
                    <a:pt x="158315" y="901024"/>
                  </a:cubicBezTo>
                  <a:cubicBezTo>
                    <a:pt x="150973" y="903778"/>
                    <a:pt x="146384" y="905613"/>
                    <a:pt x="144549" y="906531"/>
                  </a:cubicBezTo>
                  <a:cubicBezTo>
                    <a:pt x="141796" y="908366"/>
                    <a:pt x="139960" y="909284"/>
                    <a:pt x="139042" y="909284"/>
                  </a:cubicBezTo>
                  <a:cubicBezTo>
                    <a:pt x="138124" y="909284"/>
                    <a:pt x="137666" y="907908"/>
                    <a:pt x="137666" y="905154"/>
                  </a:cubicBezTo>
                  <a:cubicBezTo>
                    <a:pt x="137666" y="893223"/>
                    <a:pt x="141796" y="878080"/>
                    <a:pt x="150056" y="859724"/>
                  </a:cubicBezTo>
                  <a:cubicBezTo>
                    <a:pt x="150973" y="856053"/>
                    <a:pt x="149597" y="853759"/>
                    <a:pt x="145926" y="852841"/>
                  </a:cubicBezTo>
                  <a:cubicBezTo>
                    <a:pt x="132159" y="852841"/>
                    <a:pt x="123899" y="856053"/>
                    <a:pt x="121146" y="862478"/>
                  </a:cubicBezTo>
                  <a:cubicBezTo>
                    <a:pt x="120228" y="869820"/>
                    <a:pt x="117475" y="878080"/>
                    <a:pt x="112886" y="887258"/>
                  </a:cubicBezTo>
                  <a:cubicBezTo>
                    <a:pt x="110132" y="888175"/>
                    <a:pt x="108756" y="890929"/>
                    <a:pt x="108756" y="895518"/>
                  </a:cubicBezTo>
                  <a:cubicBezTo>
                    <a:pt x="104167" y="905613"/>
                    <a:pt x="92236" y="911120"/>
                    <a:pt x="72963" y="912038"/>
                  </a:cubicBezTo>
                  <a:cubicBezTo>
                    <a:pt x="71127" y="911120"/>
                    <a:pt x="71127" y="909284"/>
                    <a:pt x="72963" y="906531"/>
                  </a:cubicBezTo>
                  <a:cubicBezTo>
                    <a:pt x="94989" y="882669"/>
                    <a:pt x="104626" y="863396"/>
                    <a:pt x="101872" y="848711"/>
                  </a:cubicBezTo>
                  <a:cubicBezTo>
                    <a:pt x="103708" y="838616"/>
                    <a:pt x="108297" y="834027"/>
                    <a:pt x="115639" y="834945"/>
                  </a:cubicBezTo>
                  <a:cubicBezTo>
                    <a:pt x="122063" y="835862"/>
                    <a:pt x="131700" y="834486"/>
                    <a:pt x="144549" y="830815"/>
                  </a:cubicBezTo>
                  <a:cubicBezTo>
                    <a:pt x="157398" y="828061"/>
                    <a:pt x="165199" y="826685"/>
                    <a:pt x="167952" y="826685"/>
                  </a:cubicBezTo>
                  <a:cubicBezTo>
                    <a:pt x="170705" y="827602"/>
                    <a:pt x="173459" y="827143"/>
                    <a:pt x="176212" y="825308"/>
                  </a:cubicBezTo>
                  <a:close/>
                  <a:moveTo>
                    <a:pt x="217512" y="799151"/>
                  </a:moveTo>
                  <a:cubicBezTo>
                    <a:pt x="226690" y="818425"/>
                    <a:pt x="233573" y="830815"/>
                    <a:pt x="238162" y="836321"/>
                  </a:cubicBezTo>
                  <a:cubicBezTo>
                    <a:pt x="240915" y="839992"/>
                    <a:pt x="244127" y="839992"/>
                    <a:pt x="247798" y="836321"/>
                  </a:cubicBezTo>
                  <a:cubicBezTo>
                    <a:pt x="252387" y="829897"/>
                    <a:pt x="255599" y="822096"/>
                    <a:pt x="257435" y="812918"/>
                  </a:cubicBezTo>
                  <a:cubicBezTo>
                    <a:pt x="254682" y="809247"/>
                    <a:pt x="255141" y="806035"/>
                    <a:pt x="258812" y="803281"/>
                  </a:cubicBezTo>
                  <a:cubicBezTo>
                    <a:pt x="262483" y="803281"/>
                    <a:pt x="265695" y="801905"/>
                    <a:pt x="268448" y="799151"/>
                  </a:cubicBezTo>
                  <a:cubicBezTo>
                    <a:pt x="276708" y="796398"/>
                    <a:pt x="281297" y="797775"/>
                    <a:pt x="282215" y="803281"/>
                  </a:cubicBezTo>
                  <a:cubicBezTo>
                    <a:pt x="282215" y="807870"/>
                    <a:pt x="280838" y="811083"/>
                    <a:pt x="278085" y="812918"/>
                  </a:cubicBezTo>
                  <a:cubicBezTo>
                    <a:pt x="274414" y="817507"/>
                    <a:pt x="269366" y="827143"/>
                    <a:pt x="262942" y="841828"/>
                  </a:cubicBezTo>
                  <a:cubicBezTo>
                    <a:pt x="259271" y="850088"/>
                    <a:pt x="258812" y="856971"/>
                    <a:pt x="261565" y="862478"/>
                  </a:cubicBezTo>
                  <a:cubicBezTo>
                    <a:pt x="274414" y="878080"/>
                    <a:pt x="282674" y="887258"/>
                    <a:pt x="286345" y="890011"/>
                  </a:cubicBezTo>
                  <a:cubicBezTo>
                    <a:pt x="297358" y="899189"/>
                    <a:pt x="305159" y="906531"/>
                    <a:pt x="309748" y="912038"/>
                  </a:cubicBezTo>
                  <a:cubicBezTo>
                    <a:pt x="316173" y="916626"/>
                    <a:pt x="321679" y="919380"/>
                    <a:pt x="326268" y="920298"/>
                  </a:cubicBezTo>
                  <a:cubicBezTo>
                    <a:pt x="329021" y="920298"/>
                    <a:pt x="330398" y="921215"/>
                    <a:pt x="330398" y="923051"/>
                  </a:cubicBezTo>
                  <a:cubicBezTo>
                    <a:pt x="330857" y="923510"/>
                    <a:pt x="330972" y="924083"/>
                    <a:pt x="330742" y="924772"/>
                  </a:cubicBezTo>
                  <a:cubicBezTo>
                    <a:pt x="330513" y="925460"/>
                    <a:pt x="329939" y="926263"/>
                    <a:pt x="329021" y="927181"/>
                  </a:cubicBezTo>
                  <a:cubicBezTo>
                    <a:pt x="318926" y="935441"/>
                    <a:pt x="301488" y="939571"/>
                    <a:pt x="276708" y="939571"/>
                  </a:cubicBezTo>
                  <a:cubicBezTo>
                    <a:pt x="266613" y="934982"/>
                    <a:pt x="260188" y="927181"/>
                    <a:pt x="257435" y="916168"/>
                  </a:cubicBezTo>
                  <a:cubicBezTo>
                    <a:pt x="255599" y="904236"/>
                    <a:pt x="252846" y="895976"/>
                    <a:pt x="249175" y="891388"/>
                  </a:cubicBezTo>
                  <a:cubicBezTo>
                    <a:pt x="246422" y="885881"/>
                    <a:pt x="242751" y="885881"/>
                    <a:pt x="238162" y="891388"/>
                  </a:cubicBezTo>
                  <a:cubicBezTo>
                    <a:pt x="226231" y="914332"/>
                    <a:pt x="207875" y="928557"/>
                    <a:pt x="183095" y="934064"/>
                  </a:cubicBezTo>
                  <a:cubicBezTo>
                    <a:pt x="170247" y="936817"/>
                    <a:pt x="161528" y="933146"/>
                    <a:pt x="156939" y="923051"/>
                  </a:cubicBezTo>
                  <a:cubicBezTo>
                    <a:pt x="154186" y="917544"/>
                    <a:pt x="154186" y="915250"/>
                    <a:pt x="156939" y="916168"/>
                  </a:cubicBezTo>
                  <a:cubicBezTo>
                    <a:pt x="159692" y="916168"/>
                    <a:pt x="163363" y="915250"/>
                    <a:pt x="167952" y="913414"/>
                  </a:cubicBezTo>
                  <a:cubicBezTo>
                    <a:pt x="177130" y="908825"/>
                    <a:pt x="184931" y="906072"/>
                    <a:pt x="191355" y="905154"/>
                  </a:cubicBezTo>
                  <a:cubicBezTo>
                    <a:pt x="202369" y="897812"/>
                    <a:pt x="213841" y="888175"/>
                    <a:pt x="225772" y="876244"/>
                  </a:cubicBezTo>
                  <a:cubicBezTo>
                    <a:pt x="230361" y="867984"/>
                    <a:pt x="230361" y="859724"/>
                    <a:pt x="225772" y="851465"/>
                  </a:cubicBezTo>
                  <a:cubicBezTo>
                    <a:pt x="221183" y="845040"/>
                    <a:pt x="216594" y="840451"/>
                    <a:pt x="212005" y="837698"/>
                  </a:cubicBezTo>
                  <a:cubicBezTo>
                    <a:pt x="201910" y="830356"/>
                    <a:pt x="199156" y="819801"/>
                    <a:pt x="203745" y="806035"/>
                  </a:cubicBezTo>
                  <a:cubicBezTo>
                    <a:pt x="208334" y="797775"/>
                    <a:pt x="212923" y="795480"/>
                    <a:pt x="217512" y="799151"/>
                  </a:cubicBezTo>
                  <a:close/>
                  <a:moveTo>
                    <a:pt x="151432" y="786761"/>
                  </a:moveTo>
                  <a:cubicBezTo>
                    <a:pt x="154186" y="787679"/>
                    <a:pt x="157857" y="787679"/>
                    <a:pt x="162445" y="786761"/>
                  </a:cubicBezTo>
                  <a:cubicBezTo>
                    <a:pt x="170705" y="784926"/>
                    <a:pt x="178965" y="784926"/>
                    <a:pt x="187225" y="786761"/>
                  </a:cubicBezTo>
                  <a:cubicBezTo>
                    <a:pt x="190896" y="788597"/>
                    <a:pt x="195026" y="789515"/>
                    <a:pt x="199615" y="789515"/>
                  </a:cubicBezTo>
                  <a:cubicBezTo>
                    <a:pt x="200992" y="790433"/>
                    <a:pt x="201680" y="791580"/>
                    <a:pt x="201680" y="792956"/>
                  </a:cubicBezTo>
                  <a:cubicBezTo>
                    <a:pt x="201680" y="794333"/>
                    <a:pt x="200992" y="795939"/>
                    <a:pt x="199615" y="797775"/>
                  </a:cubicBezTo>
                  <a:cubicBezTo>
                    <a:pt x="196862" y="798693"/>
                    <a:pt x="195026" y="800987"/>
                    <a:pt x="194109" y="804658"/>
                  </a:cubicBezTo>
                  <a:cubicBezTo>
                    <a:pt x="194109" y="808329"/>
                    <a:pt x="188143" y="811083"/>
                    <a:pt x="176212" y="812918"/>
                  </a:cubicBezTo>
                  <a:cubicBezTo>
                    <a:pt x="148679" y="817507"/>
                    <a:pt x="128947" y="821178"/>
                    <a:pt x="117016" y="823931"/>
                  </a:cubicBezTo>
                  <a:cubicBezTo>
                    <a:pt x="102331" y="825767"/>
                    <a:pt x="95907" y="818425"/>
                    <a:pt x="97742" y="801905"/>
                  </a:cubicBezTo>
                  <a:cubicBezTo>
                    <a:pt x="100496" y="795480"/>
                    <a:pt x="103708" y="793645"/>
                    <a:pt x="107379" y="796398"/>
                  </a:cubicBezTo>
                  <a:cubicBezTo>
                    <a:pt x="109215" y="798234"/>
                    <a:pt x="111509" y="798693"/>
                    <a:pt x="114262" y="797775"/>
                  </a:cubicBezTo>
                  <a:cubicBezTo>
                    <a:pt x="114262" y="796857"/>
                    <a:pt x="114721" y="796398"/>
                    <a:pt x="115639" y="796398"/>
                  </a:cubicBezTo>
                  <a:cubicBezTo>
                    <a:pt x="117475" y="795480"/>
                    <a:pt x="120687" y="794563"/>
                    <a:pt x="125276" y="793645"/>
                  </a:cubicBezTo>
                  <a:cubicBezTo>
                    <a:pt x="141796" y="788138"/>
                    <a:pt x="150514" y="785844"/>
                    <a:pt x="151432" y="786761"/>
                  </a:cubicBezTo>
                  <a:close/>
                  <a:moveTo>
                    <a:pt x="77093" y="775748"/>
                  </a:moveTo>
                  <a:cubicBezTo>
                    <a:pt x="80764" y="773913"/>
                    <a:pt x="83058" y="774830"/>
                    <a:pt x="83976" y="778502"/>
                  </a:cubicBezTo>
                  <a:cubicBezTo>
                    <a:pt x="84894" y="786761"/>
                    <a:pt x="83517" y="795021"/>
                    <a:pt x="79846" y="803281"/>
                  </a:cubicBezTo>
                  <a:cubicBezTo>
                    <a:pt x="79846" y="804199"/>
                    <a:pt x="79387" y="806035"/>
                    <a:pt x="78469" y="808788"/>
                  </a:cubicBezTo>
                  <a:cubicBezTo>
                    <a:pt x="76634" y="818884"/>
                    <a:pt x="75257" y="826685"/>
                    <a:pt x="74339" y="832191"/>
                  </a:cubicBezTo>
                  <a:cubicBezTo>
                    <a:pt x="66997" y="874409"/>
                    <a:pt x="53230" y="905154"/>
                    <a:pt x="33039" y="924427"/>
                  </a:cubicBezTo>
                  <a:cubicBezTo>
                    <a:pt x="25697" y="928099"/>
                    <a:pt x="20649" y="929475"/>
                    <a:pt x="17896" y="928557"/>
                  </a:cubicBezTo>
                  <a:cubicBezTo>
                    <a:pt x="17896" y="927640"/>
                    <a:pt x="17437" y="926722"/>
                    <a:pt x="16520" y="925804"/>
                  </a:cubicBezTo>
                  <a:cubicBezTo>
                    <a:pt x="11931" y="920298"/>
                    <a:pt x="9636" y="915709"/>
                    <a:pt x="9636" y="912038"/>
                  </a:cubicBezTo>
                  <a:cubicBezTo>
                    <a:pt x="9636" y="908366"/>
                    <a:pt x="11013" y="906990"/>
                    <a:pt x="13766" y="907908"/>
                  </a:cubicBezTo>
                  <a:cubicBezTo>
                    <a:pt x="16520" y="908825"/>
                    <a:pt x="19273" y="906990"/>
                    <a:pt x="22026" y="902401"/>
                  </a:cubicBezTo>
                  <a:cubicBezTo>
                    <a:pt x="22944" y="901483"/>
                    <a:pt x="27074" y="895059"/>
                    <a:pt x="34416" y="883128"/>
                  </a:cubicBezTo>
                  <a:cubicBezTo>
                    <a:pt x="36252" y="880374"/>
                    <a:pt x="37628" y="878539"/>
                    <a:pt x="38546" y="877621"/>
                  </a:cubicBezTo>
                  <a:cubicBezTo>
                    <a:pt x="50477" y="858348"/>
                    <a:pt x="58278" y="839992"/>
                    <a:pt x="61949" y="822555"/>
                  </a:cubicBezTo>
                  <a:cubicBezTo>
                    <a:pt x="62867" y="816130"/>
                    <a:pt x="60114" y="813377"/>
                    <a:pt x="53689" y="814295"/>
                  </a:cubicBezTo>
                  <a:cubicBezTo>
                    <a:pt x="46347" y="817966"/>
                    <a:pt x="40382" y="820260"/>
                    <a:pt x="35793" y="821178"/>
                  </a:cubicBezTo>
                  <a:cubicBezTo>
                    <a:pt x="34875" y="821178"/>
                    <a:pt x="33498" y="821637"/>
                    <a:pt x="31663" y="822555"/>
                  </a:cubicBezTo>
                  <a:cubicBezTo>
                    <a:pt x="28909" y="823472"/>
                    <a:pt x="27074" y="824390"/>
                    <a:pt x="26156" y="825308"/>
                  </a:cubicBezTo>
                  <a:cubicBezTo>
                    <a:pt x="23403" y="828061"/>
                    <a:pt x="20649" y="827602"/>
                    <a:pt x="17896" y="823931"/>
                  </a:cubicBezTo>
                  <a:cubicBezTo>
                    <a:pt x="15143" y="816589"/>
                    <a:pt x="15602" y="803740"/>
                    <a:pt x="19273" y="785385"/>
                  </a:cubicBezTo>
                  <a:cubicBezTo>
                    <a:pt x="19273" y="781714"/>
                    <a:pt x="21567" y="780796"/>
                    <a:pt x="26156" y="782632"/>
                  </a:cubicBezTo>
                  <a:cubicBezTo>
                    <a:pt x="33498" y="786303"/>
                    <a:pt x="39923" y="786303"/>
                    <a:pt x="45429" y="782632"/>
                  </a:cubicBezTo>
                  <a:cubicBezTo>
                    <a:pt x="52772" y="780796"/>
                    <a:pt x="61032" y="778960"/>
                    <a:pt x="70209" y="777125"/>
                  </a:cubicBezTo>
                  <a:cubicBezTo>
                    <a:pt x="74798" y="778043"/>
                    <a:pt x="77093" y="777584"/>
                    <a:pt x="77093" y="775748"/>
                  </a:cubicBezTo>
                  <a:close/>
                  <a:moveTo>
                    <a:pt x="34416" y="711045"/>
                  </a:moveTo>
                  <a:cubicBezTo>
                    <a:pt x="39923" y="713798"/>
                    <a:pt x="48642" y="714716"/>
                    <a:pt x="60573" y="713798"/>
                  </a:cubicBezTo>
                  <a:cubicBezTo>
                    <a:pt x="68833" y="713798"/>
                    <a:pt x="73880" y="714257"/>
                    <a:pt x="75716" y="715175"/>
                  </a:cubicBezTo>
                  <a:cubicBezTo>
                    <a:pt x="81223" y="717011"/>
                    <a:pt x="85811" y="717928"/>
                    <a:pt x="89482" y="717928"/>
                  </a:cubicBezTo>
                  <a:cubicBezTo>
                    <a:pt x="95677" y="721370"/>
                    <a:pt x="98517" y="725844"/>
                    <a:pt x="98001" y="731351"/>
                  </a:cubicBezTo>
                  <a:cubicBezTo>
                    <a:pt x="97828" y="733186"/>
                    <a:pt x="97284" y="735137"/>
                    <a:pt x="96366" y="737202"/>
                  </a:cubicBezTo>
                  <a:cubicBezTo>
                    <a:pt x="92695" y="744544"/>
                    <a:pt x="86729" y="749133"/>
                    <a:pt x="78469" y="750968"/>
                  </a:cubicBezTo>
                  <a:cubicBezTo>
                    <a:pt x="72963" y="751886"/>
                    <a:pt x="60573" y="754639"/>
                    <a:pt x="41299" y="759228"/>
                  </a:cubicBezTo>
                  <a:cubicBezTo>
                    <a:pt x="37628" y="760146"/>
                    <a:pt x="34875" y="760605"/>
                    <a:pt x="33039" y="760605"/>
                  </a:cubicBezTo>
                  <a:cubicBezTo>
                    <a:pt x="20191" y="762440"/>
                    <a:pt x="15602" y="752345"/>
                    <a:pt x="19273" y="730318"/>
                  </a:cubicBezTo>
                  <a:cubicBezTo>
                    <a:pt x="20191" y="725730"/>
                    <a:pt x="20649" y="722058"/>
                    <a:pt x="20649" y="719305"/>
                  </a:cubicBezTo>
                  <a:cubicBezTo>
                    <a:pt x="22485" y="711045"/>
                    <a:pt x="27074" y="708292"/>
                    <a:pt x="34416" y="711045"/>
                  </a:cubicBezTo>
                  <a:close/>
                  <a:moveTo>
                    <a:pt x="243668" y="709669"/>
                  </a:moveTo>
                  <a:cubicBezTo>
                    <a:pt x="249175" y="709669"/>
                    <a:pt x="252846" y="711963"/>
                    <a:pt x="254682" y="716552"/>
                  </a:cubicBezTo>
                  <a:cubicBezTo>
                    <a:pt x="255599" y="720223"/>
                    <a:pt x="256517" y="726647"/>
                    <a:pt x="257435" y="735825"/>
                  </a:cubicBezTo>
                  <a:cubicBezTo>
                    <a:pt x="259271" y="745003"/>
                    <a:pt x="260188" y="751886"/>
                    <a:pt x="260188" y="756475"/>
                  </a:cubicBezTo>
                  <a:cubicBezTo>
                    <a:pt x="276708" y="753722"/>
                    <a:pt x="295523" y="753722"/>
                    <a:pt x="316631" y="756475"/>
                  </a:cubicBezTo>
                  <a:cubicBezTo>
                    <a:pt x="320303" y="756475"/>
                    <a:pt x="322597" y="757393"/>
                    <a:pt x="323515" y="759228"/>
                  </a:cubicBezTo>
                  <a:cubicBezTo>
                    <a:pt x="323974" y="759687"/>
                    <a:pt x="324088" y="760490"/>
                    <a:pt x="323859" y="761637"/>
                  </a:cubicBezTo>
                  <a:cubicBezTo>
                    <a:pt x="323629" y="762785"/>
                    <a:pt x="323056" y="764276"/>
                    <a:pt x="322138" y="766112"/>
                  </a:cubicBezTo>
                  <a:cubicBezTo>
                    <a:pt x="316631" y="783549"/>
                    <a:pt x="306995" y="790433"/>
                    <a:pt x="293228" y="786761"/>
                  </a:cubicBezTo>
                  <a:cubicBezTo>
                    <a:pt x="287722" y="786761"/>
                    <a:pt x="281297" y="787220"/>
                    <a:pt x="273955" y="788138"/>
                  </a:cubicBezTo>
                  <a:cubicBezTo>
                    <a:pt x="273037" y="789056"/>
                    <a:pt x="269366" y="789056"/>
                    <a:pt x="262942" y="788138"/>
                  </a:cubicBezTo>
                  <a:cubicBezTo>
                    <a:pt x="259271" y="788138"/>
                    <a:pt x="256517" y="788138"/>
                    <a:pt x="254682" y="788138"/>
                  </a:cubicBezTo>
                  <a:cubicBezTo>
                    <a:pt x="244586" y="786303"/>
                    <a:pt x="237703" y="786761"/>
                    <a:pt x="234032" y="789515"/>
                  </a:cubicBezTo>
                  <a:cubicBezTo>
                    <a:pt x="228525" y="791350"/>
                    <a:pt x="225313" y="791350"/>
                    <a:pt x="224395" y="789515"/>
                  </a:cubicBezTo>
                  <a:cubicBezTo>
                    <a:pt x="223477" y="788597"/>
                    <a:pt x="220724" y="788138"/>
                    <a:pt x="216135" y="788138"/>
                  </a:cubicBezTo>
                  <a:cubicBezTo>
                    <a:pt x="214300" y="789056"/>
                    <a:pt x="213382" y="789056"/>
                    <a:pt x="213382" y="788138"/>
                  </a:cubicBezTo>
                  <a:cubicBezTo>
                    <a:pt x="212464" y="787220"/>
                    <a:pt x="212464" y="785844"/>
                    <a:pt x="213382" y="784008"/>
                  </a:cubicBezTo>
                  <a:cubicBezTo>
                    <a:pt x="215217" y="779419"/>
                    <a:pt x="217512" y="775289"/>
                    <a:pt x="220265" y="771618"/>
                  </a:cubicBezTo>
                  <a:cubicBezTo>
                    <a:pt x="232196" y="744085"/>
                    <a:pt x="237703" y="725730"/>
                    <a:pt x="236785" y="716552"/>
                  </a:cubicBezTo>
                  <a:cubicBezTo>
                    <a:pt x="234950" y="711963"/>
                    <a:pt x="237244" y="709669"/>
                    <a:pt x="243668" y="709669"/>
                  </a:cubicBezTo>
                  <a:close/>
                  <a:moveTo>
                    <a:pt x="170705" y="708292"/>
                  </a:moveTo>
                  <a:cubicBezTo>
                    <a:pt x="174377" y="715634"/>
                    <a:pt x="175294" y="723894"/>
                    <a:pt x="173459" y="733072"/>
                  </a:cubicBezTo>
                  <a:cubicBezTo>
                    <a:pt x="171623" y="739496"/>
                    <a:pt x="173000" y="743626"/>
                    <a:pt x="177589" y="745462"/>
                  </a:cubicBezTo>
                  <a:cubicBezTo>
                    <a:pt x="178506" y="745462"/>
                    <a:pt x="179424" y="745462"/>
                    <a:pt x="180342" y="745462"/>
                  </a:cubicBezTo>
                  <a:cubicBezTo>
                    <a:pt x="184013" y="744544"/>
                    <a:pt x="186308" y="744544"/>
                    <a:pt x="187225" y="745462"/>
                  </a:cubicBezTo>
                  <a:cubicBezTo>
                    <a:pt x="189979" y="746379"/>
                    <a:pt x="193191" y="745921"/>
                    <a:pt x="196862" y="744085"/>
                  </a:cubicBezTo>
                  <a:cubicBezTo>
                    <a:pt x="196862" y="744085"/>
                    <a:pt x="197321" y="742250"/>
                    <a:pt x="198239" y="738578"/>
                  </a:cubicBezTo>
                  <a:cubicBezTo>
                    <a:pt x="199156" y="733072"/>
                    <a:pt x="199615" y="729860"/>
                    <a:pt x="199615" y="728942"/>
                  </a:cubicBezTo>
                  <a:cubicBezTo>
                    <a:pt x="199615" y="728024"/>
                    <a:pt x="200074" y="726188"/>
                    <a:pt x="200992" y="723435"/>
                  </a:cubicBezTo>
                  <a:cubicBezTo>
                    <a:pt x="200992" y="720682"/>
                    <a:pt x="200992" y="719305"/>
                    <a:pt x="200992" y="719305"/>
                  </a:cubicBezTo>
                  <a:cubicBezTo>
                    <a:pt x="206499" y="714716"/>
                    <a:pt x="210629" y="715175"/>
                    <a:pt x="213382" y="720682"/>
                  </a:cubicBezTo>
                  <a:cubicBezTo>
                    <a:pt x="214300" y="722976"/>
                    <a:pt x="214759" y="725041"/>
                    <a:pt x="214759" y="726877"/>
                  </a:cubicBezTo>
                  <a:cubicBezTo>
                    <a:pt x="214759" y="728712"/>
                    <a:pt x="214300" y="730318"/>
                    <a:pt x="213382" y="731695"/>
                  </a:cubicBezTo>
                  <a:cubicBezTo>
                    <a:pt x="212464" y="735366"/>
                    <a:pt x="212005" y="738578"/>
                    <a:pt x="212005" y="741332"/>
                  </a:cubicBezTo>
                  <a:cubicBezTo>
                    <a:pt x="211087" y="747756"/>
                    <a:pt x="208334" y="754639"/>
                    <a:pt x="203745" y="761982"/>
                  </a:cubicBezTo>
                  <a:cubicBezTo>
                    <a:pt x="198239" y="768406"/>
                    <a:pt x="189979" y="772077"/>
                    <a:pt x="178965" y="772995"/>
                  </a:cubicBezTo>
                  <a:cubicBezTo>
                    <a:pt x="173459" y="772995"/>
                    <a:pt x="169329" y="773454"/>
                    <a:pt x="166575" y="774372"/>
                  </a:cubicBezTo>
                  <a:cubicBezTo>
                    <a:pt x="160151" y="776207"/>
                    <a:pt x="154644" y="776666"/>
                    <a:pt x="150056" y="775748"/>
                  </a:cubicBezTo>
                  <a:cubicBezTo>
                    <a:pt x="146384" y="773913"/>
                    <a:pt x="143172" y="774372"/>
                    <a:pt x="140419" y="777125"/>
                  </a:cubicBezTo>
                  <a:cubicBezTo>
                    <a:pt x="140419" y="777125"/>
                    <a:pt x="139042" y="777125"/>
                    <a:pt x="136289" y="777125"/>
                  </a:cubicBezTo>
                  <a:cubicBezTo>
                    <a:pt x="134453" y="778043"/>
                    <a:pt x="133077" y="778502"/>
                    <a:pt x="132159" y="778502"/>
                  </a:cubicBezTo>
                  <a:cubicBezTo>
                    <a:pt x="127570" y="778502"/>
                    <a:pt x="121146" y="780337"/>
                    <a:pt x="112886" y="784008"/>
                  </a:cubicBezTo>
                  <a:cubicBezTo>
                    <a:pt x="105544" y="785844"/>
                    <a:pt x="101414" y="783549"/>
                    <a:pt x="100496" y="777125"/>
                  </a:cubicBezTo>
                  <a:cubicBezTo>
                    <a:pt x="102331" y="772536"/>
                    <a:pt x="103708" y="767947"/>
                    <a:pt x="104626" y="763358"/>
                  </a:cubicBezTo>
                  <a:cubicBezTo>
                    <a:pt x="104626" y="760605"/>
                    <a:pt x="105544" y="757393"/>
                    <a:pt x="107379" y="753722"/>
                  </a:cubicBezTo>
                  <a:cubicBezTo>
                    <a:pt x="108297" y="752804"/>
                    <a:pt x="108756" y="752345"/>
                    <a:pt x="108756" y="752345"/>
                  </a:cubicBezTo>
                  <a:cubicBezTo>
                    <a:pt x="115180" y="743167"/>
                    <a:pt x="117475" y="734448"/>
                    <a:pt x="115639" y="726188"/>
                  </a:cubicBezTo>
                  <a:cubicBezTo>
                    <a:pt x="113803" y="722517"/>
                    <a:pt x="114262" y="719764"/>
                    <a:pt x="117016" y="717928"/>
                  </a:cubicBezTo>
                  <a:cubicBezTo>
                    <a:pt x="120687" y="717011"/>
                    <a:pt x="123899" y="717928"/>
                    <a:pt x="126652" y="720682"/>
                  </a:cubicBezTo>
                  <a:cubicBezTo>
                    <a:pt x="128488" y="722517"/>
                    <a:pt x="129865" y="730318"/>
                    <a:pt x="130782" y="744085"/>
                  </a:cubicBezTo>
                  <a:cubicBezTo>
                    <a:pt x="128947" y="746838"/>
                    <a:pt x="128488" y="749133"/>
                    <a:pt x="129406" y="750968"/>
                  </a:cubicBezTo>
                  <a:cubicBezTo>
                    <a:pt x="129406" y="751886"/>
                    <a:pt x="131241" y="752345"/>
                    <a:pt x="134912" y="752345"/>
                  </a:cubicBezTo>
                  <a:cubicBezTo>
                    <a:pt x="145926" y="753263"/>
                    <a:pt x="151891" y="749133"/>
                    <a:pt x="152809" y="739955"/>
                  </a:cubicBezTo>
                  <a:cubicBezTo>
                    <a:pt x="152809" y="735366"/>
                    <a:pt x="153727" y="730777"/>
                    <a:pt x="155562" y="726188"/>
                  </a:cubicBezTo>
                  <a:cubicBezTo>
                    <a:pt x="158315" y="720682"/>
                    <a:pt x="159233" y="715634"/>
                    <a:pt x="158315" y="711045"/>
                  </a:cubicBezTo>
                  <a:cubicBezTo>
                    <a:pt x="161069" y="703703"/>
                    <a:pt x="165199" y="702785"/>
                    <a:pt x="170705" y="708292"/>
                  </a:cubicBezTo>
                  <a:close/>
                  <a:moveTo>
                    <a:pt x="214759" y="494910"/>
                  </a:moveTo>
                  <a:cubicBezTo>
                    <a:pt x="209252" y="490321"/>
                    <a:pt x="205122" y="490780"/>
                    <a:pt x="202369" y="496286"/>
                  </a:cubicBezTo>
                  <a:cubicBezTo>
                    <a:pt x="200533" y="504546"/>
                    <a:pt x="195485" y="514642"/>
                    <a:pt x="187225" y="526573"/>
                  </a:cubicBezTo>
                  <a:cubicBezTo>
                    <a:pt x="184472" y="531162"/>
                    <a:pt x="189061" y="532538"/>
                    <a:pt x="200992" y="530703"/>
                  </a:cubicBezTo>
                  <a:cubicBezTo>
                    <a:pt x="212005" y="527949"/>
                    <a:pt x="220265" y="527032"/>
                    <a:pt x="225772" y="527949"/>
                  </a:cubicBezTo>
                  <a:cubicBezTo>
                    <a:pt x="229443" y="527032"/>
                    <a:pt x="230820" y="525196"/>
                    <a:pt x="229902" y="522443"/>
                  </a:cubicBezTo>
                  <a:cubicBezTo>
                    <a:pt x="225313" y="510512"/>
                    <a:pt x="220265" y="501334"/>
                    <a:pt x="214759" y="494910"/>
                  </a:cubicBezTo>
                  <a:close/>
                  <a:moveTo>
                    <a:pt x="92236" y="488026"/>
                  </a:moveTo>
                  <a:cubicBezTo>
                    <a:pt x="93154" y="488944"/>
                    <a:pt x="93612" y="489976"/>
                    <a:pt x="93612" y="491124"/>
                  </a:cubicBezTo>
                  <a:cubicBezTo>
                    <a:pt x="93612" y="492271"/>
                    <a:pt x="93154" y="493533"/>
                    <a:pt x="92236" y="494910"/>
                  </a:cubicBezTo>
                  <a:cubicBezTo>
                    <a:pt x="86729" y="505923"/>
                    <a:pt x="80305" y="515559"/>
                    <a:pt x="72963" y="523819"/>
                  </a:cubicBezTo>
                  <a:cubicBezTo>
                    <a:pt x="48183" y="553188"/>
                    <a:pt x="30745" y="562825"/>
                    <a:pt x="20649" y="552729"/>
                  </a:cubicBezTo>
                  <a:cubicBezTo>
                    <a:pt x="16978" y="537127"/>
                    <a:pt x="18814" y="527491"/>
                    <a:pt x="26156" y="523819"/>
                  </a:cubicBezTo>
                  <a:cubicBezTo>
                    <a:pt x="29827" y="523819"/>
                    <a:pt x="34416" y="521984"/>
                    <a:pt x="39923" y="518313"/>
                  </a:cubicBezTo>
                  <a:cubicBezTo>
                    <a:pt x="46347" y="512806"/>
                    <a:pt x="54607" y="507758"/>
                    <a:pt x="64703" y="503169"/>
                  </a:cubicBezTo>
                  <a:cubicBezTo>
                    <a:pt x="72045" y="500416"/>
                    <a:pt x="78928" y="495827"/>
                    <a:pt x="85353" y="489403"/>
                  </a:cubicBezTo>
                  <a:cubicBezTo>
                    <a:pt x="88106" y="487567"/>
                    <a:pt x="90400" y="487108"/>
                    <a:pt x="92236" y="488026"/>
                  </a:cubicBezTo>
                  <a:close/>
                  <a:moveTo>
                    <a:pt x="184472" y="481143"/>
                  </a:moveTo>
                  <a:cubicBezTo>
                    <a:pt x="168870" y="478390"/>
                    <a:pt x="156939" y="482061"/>
                    <a:pt x="148679" y="492156"/>
                  </a:cubicBezTo>
                  <a:cubicBezTo>
                    <a:pt x="146843" y="505923"/>
                    <a:pt x="143172" y="518772"/>
                    <a:pt x="137666" y="530703"/>
                  </a:cubicBezTo>
                  <a:cubicBezTo>
                    <a:pt x="141337" y="538963"/>
                    <a:pt x="152809" y="538504"/>
                    <a:pt x="172082" y="529326"/>
                  </a:cubicBezTo>
                  <a:cubicBezTo>
                    <a:pt x="176671" y="515559"/>
                    <a:pt x="180801" y="505005"/>
                    <a:pt x="184472" y="497663"/>
                  </a:cubicBezTo>
                  <a:cubicBezTo>
                    <a:pt x="186308" y="493992"/>
                    <a:pt x="187225" y="490780"/>
                    <a:pt x="187225" y="488026"/>
                  </a:cubicBezTo>
                  <a:cubicBezTo>
                    <a:pt x="187225" y="485273"/>
                    <a:pt x="186308" y="482978"/>
                    <a:pt x="184472" y="481143"/>
                  </a:cubicBezTo>
                  <a:close/>
                  <a:moveTo>
                    <a:pt x="250552" y="431583"/>
                  </a:moveTo>
                  <a:cubicBezTo>
                    <a:pt x="233114" y="429748"/>
                    <a:pt x="213382" y="430665"/>
                    <a:pt x="191355" y="434336"/>
                  </a:cubicBezTo>
                  <a:cubicBezTo>
                    <a:pt x="184931" y="435254"/>
                    <a:pt x="175753" y="435713"/>
                    <a:pt x="163822" y="435713"/>
                  </a:cubicBezTo>
                  <a:cubicBezTo>
                    <a:pt x="158315" y="435713"/>
                    <a:pt x="154186" y="438925"/>
                    <a:pt x="151432" y="445350"/>
                  </a:cubicBezTo>
                  <a:cubicBezTo>
                    <a:pt x="147761" y="455445"/>
                    <a:pt x="148220" y="460952"/>
                    <a:pt x="152809" y="461870"/>
                  </a:cubicBezTo>
                  <a:cubicBezTo>
                    <a:pt x="153727" y="461870"/>
                    <a:pt x="155103" y="461411"/>
                    <a:pt x="156939" y="460493"/>
                  </a:cubicBezTo>
                  <a:cubicBezTo>
                    <a:pt x="161528" y="459575"/>
                    <a:pt x="165658" y="459116"/>
                    <a:pt x="169329" y="459116"/>
                  </a:cubicBezTo>
                  <a:cubicBezTo>
                    <a:pt x="182178" y="459116"/>
                    <a:pt x="191814" y="458199"/>
                    <a:pt x="198239" y="456363"/>
                  </a:cubicBezTo>
                  <a:cubicBezTo>
                    <a:pt x="209252" y="453610"/>
                    <a:pt x="225313" y="453151"/>
                    <a:pt x="246422" y="454986"/>
                  </a:cubicBezTo>
                  <a:cubicBezTo>
                    <a:pt x="251240" y="451545"/>
                    <a:pt x="253219" y="446296"/>
                    <a:pt x="252359" y="439241"/>
                  </a:cubicBezTo>
                  <a:cubicBezTo>
                    <a:pt x="252072" y="436889"/>
                    <a:pt x="251469" y="434336"/>
                    <a:pt x="250552" y="431583"/>
                  </a:cubicBezTo>
                  <a:close/>
                  <a:moveTo>
                    <a:pt x="27533" y="424700"/>
                  </a:moveTo>
                  <a:cubicBezTo>
                    <a:pt x="29368" y="425618"/>
                    <a:pt x="33498" y="425618"/>
                    <a:pt x="39923" y="424700"/>
                  </a:cubicBezTo>
                  <a:cubicBezTo>
                    <a:pt x="42676" y="424700"/>
                    <a:pt x="44512" y="424700"/>
                    <a:pt x="45429" y="424700"/>
                  </a:cubicBezTo>
                  <a:cubicBezTo>
                    <a:pt x="56443" y="421947"/>
                    <a:pt x="65161" y="421947"/>
                    <a:pt x="71586" y="424700"/>
                  </a:cubicBezTo>
                  <a:cubicBezTo>
                    <a:pt x="77093" y="425618"/>
                    <a:pt x="82140" y="425618"/>
                    <a:pt x="86729" y="424700"/>
                  </a:cubicBezTo>
                  <a:cubicBezTo>
                    <a:pt x="89482" y="423782"/>
                    <a:pt x="91777" y="424700"/>
                    <a:pt x="93612" y="427453"/>
                  </a:cubicBezTo>
                  <a:cubicBezTo>
                    <a:pt x="94530" y="428830"/>
                    <a:pt x="94874" y="430206"/>
                    <a:pt x="94645" y="431583"/>
                  </a:cubicBezTo>
                  <a:cubicBezTo>
                    <a:pt x="94416" y="432960"/>
                    <a:pt x="93612" y="434336"/>
                    <a:pt x="92236" y="435713"/>
                  </a:cubicBezTo>
                  <a:cubicBezTo>
                    <a:pt x="86729" y="441220"/>
                    <a:pt x="83517" y="445350"/>
                    <a:pt x="82599" y="448103"/>
                  </a:cubicBezTo>
                  <a:cubicBezTo>
                    <a:pt x="78928" y="458199"/>
                    <a:pt x="69291" y="464164"/>
                    <a:pt x="53689" y="466000"/>
                  </a:cubicBezTo>
                  <a:cubicBezTo>
                    <a:pt x="44512" y="465082"/>
                    <a:pt x="36252" y="466000"/>
                    <a:pt x="28909" y="468753"/>
                  </a:cubicBezTo>
                  <a:cubicBezTo>
                    <a:pt x="21567" y="471506"/>
                    <a:pt x="18355" y="459575"/>
                    <a:pt x="19273" y="432960"/>
                  </a:cubicBezTo>
                  <a:cubicBezTo>
                    <a:pt x="19273" y="427453"/>
                    <a:pt x="22026" y="424700"/>
                    <a:pt x="27533" y="424700"/>
                  </a:cubicBezTo>
                  <a:close/>
                  <a:moveTo>
                    <a:pt x="237473" y="384777"/>
                  </a:moveTo>
                  <a:cubicBezTo>
                    <a:pt x="227378" y="384777"/>
                    <a:pt x="214300" y="385236"/>
                    <a:pt x="198239" y="386153"/>
                  </a:cubicBezTo>
                  <a:cubicBezTo>
                    <a:pt x="189979" y="387071"/>
                    <a:pt x="184013" y="387530"/>
                    <a:pt x="180342" y="387530"/>
                  </a:cubicBezTo>
                  <a:cubicBezTo>
                    <a:pt x="161069" y="389366"/>
                    <a:pt x="151891" y="396249"/>
                    <a:pt x="152809" y="408180"/>
                  </a:cubicBezTo>
                  <a:cubicBezTo>
                    <a:pt x="154644" y="414604"/>
                    <a:pt x="161987" y="416440"/>
                    <a:pt x="174835" y="413687"/>
                  </a:cubicBezTo>
                  <a:cubicBezTo>
                    <a:pt x="196862" y="408180"/>
                    <a:pt x="223019" y="406803"/>
                    <a:pt x="253305" y="409557"/>
                  </a:cubicBezTo>
                  <a:cubicBezTo>
                    <a:pt x="257894" y="406344"/>
                    <a:pt x="260647" y="402788"/>
                    <a:pt x="261565" y="398887"/>
                  </a:cubicBezTo>
                  <a:cubicBezTo>
                    <a:pt x="262483" y="394987"/>
                    <a:pt x="261565" y="390742"/>
                    <a:pt x="258812" y="386153"/>
                  </a:cubicBezTo>
                  <a:cubicBezTo>
                    <a:pt x="254682" y="385236"/>
                    <a:pt x="247569" y="384777"/>
                    <a:pt x="237473" y="384777"/>
                  </a:cubicBezTo>
                  <a:close/>
                  <a:moveTo>
                    <a:pt x="29254" y="354490"/>
                  </a:moveTo>
                  <a:cubicBezTo>
                    <a:pt x="32695" y="352196"/>
                    <a:pt x="37628" y="352196"/>
                    <a:pt x="44053" y="354490"/>
                  </a:cubicBezTo>
                  <a:cubicBezTo>
                    <a:pt x="50477" y="358161"/>
                    <a:pt x="55066" y="358620"/>
                    <a:pt x="57819" y="355867"/>
                  </a:cubicBezTo>
                  <a:cubicBezTo>
                    <a:pt x="70668" y="355867"/>
                    <a:pt x="81223" y="358620"/>
                    <a:pt x="89482" y="364127"/>
                  </a:cubicBezTo>
                  <a:cubicBezTo>
                    <a:pt x="94071" y="366880"/>
                    <a:pt x="100496" y="369633"/>
                    <a:pt x="108756" y="372387"/>
                  </a:cubicBezTo>
                  <a:cubicBezTo>
                    <a:pt x="111509" y="373305"/>
                    <a:pt x="112886" y="375140"/>
                    <a:pt x="112886" y="377893"/>
                  </a:cubicBezTo>
                  <a:cubicBezTo>
                    <a:pt x="112886" y="379729"/>
                    <a:pt x="111050" y="381106"/>
                    <a:pt x="107379" y="382023"/>
                  </a:cubicBezTo>
                  <a:cubicBezTo>
                    <a:pt x="104626" y="382941"/>
                    <a:pt x="101872" y="384777"/>
                    <a:pt x="99119" y="387530"/>
                  </a:cubicBezTo>
                  <a:cubicBezTo>
                    <a:pt x="93612" y="392119"/>
                    <a:pt x="87188" y="394872"/>
                    <a:pt x="79846" y="395790"/>
                  </a:cubicBezTo>
                  <a:cubicBezTo>
                    <a:pt x="77093" y="394872"/>
                    <a:pt x="70209" y="395331"/>
                    <a:pt x="59196" y="397167"/>
                  </a:cubicBezTo>
                  <a:cubicBezTo>
                    <a:pt x="67456" y="395331"/>
                    <a:pt x="66079" y="395331"/>
                    <a:pt x="55066" y="397167"/>
                  </a:cubicBezTo>
                  <a:cubicBezTo>
                    <a:pt x="33957" y="400838"/>
                    <a:pt x="23403" y="391201"/>
                    <a:pt x="23403" y="368257"/>
                  </a:cubicBezTo>
                  <a:cubicBezTo>
                    <a:pt x="23862" y="361373"/>
                    <a:pt x="25812" y="356785"/>
                    <a:pt x="29254" y="354490"/>
                  </a:cubicBezTo>
                  <a:close/>
                  <a:moveTo>
                    <a:pt x="195485" y="344854"/>
                  </a:moveTo>
                  <a:cubicBezTo>
                    <a:pt x="198239" y="343018"/>
                    <a:pt x="201451" y="343018"/>
                    <a:pt x="205122" y="344854"/>
                  </a:cubicBezTo>
                  <a:cubicBezTo>
                    <a:pt x="214300" y="351278"/>
                    <a:pt x="220724" y="357243"/>
                    <a:pt x="224395" y="362750"/>
                  </a:cubicBezTo>
                  <a:cubicBezTo>
                    <a:pt x="227148" y="367339"/>
                    <a:pt x="235867" y="370551"/>
                    <a:pt x="250552" y="372387"/>
                  </a:cubicBezTo>
                  <a:cubicBezTo>
                    <a:pt x="264318" y="373305"/>
                    <a:pt x="273037" y="371928"/>
                    <a:pt x="276708" y="368257"/>
                  </a:cubicBezTo>
                  <a:cubicBezTo>
                    <a:pt x="283133" y="362750"/>
                    <a:pt x="288180" y="362291"/>
                    <a:pt x="291852" y="366880"/>
                  </a:cubicBezTo>
                  <a:cubicBezTo>
                    <a:pt x="293687" y="372387"/>
                    <a:pt x="292310" y="377893"/>
                    <a:pt x="287722" y="383400"/>
                  </a:cubicBezTo>
                  <a:cubicBezTo>
                    <a:pt x="280379" y="392578"/>
                    <a:pt x="276249" y="403132"/>
                    <a:pt x="275332" y="415063"/>
                  </a:cubicBezTo>
                  <a:cubicBezTo>
                    <a:pt x="275332" y="418734"/>
                    <a:pt x="274414" y="424241"/>
                    <a:pt x="272578" y="431583"/>
                  </a:cubicBezTo>
                  <a:cubicBezTo>
                    <a:pt x="267072" y="440761"/>
                    <a:pt x="265695" y="453151"/>
                    <a:pt x="268448" y="468753"/>
                  </a:cubicBezTo>
                  <a:cubicBezTo>
                    <a:pt x="267531" y="474260"/>
                    <a:pt x="262942" y="476554"/>
                    <a:pt x="254682" y="475636"/>
                  </a:cubicBezTo>
                  <a:cubicBezTo>
                    <a:pt x="243668" y="474718"/>
                    <a:pt x="235408" y="475636"/>
                    <a:pt x="229902" y="478390"/>
                  </a:cubicBezTo>
                  <a:cubicBezTo>
                    <a:pt x="252846" y="518772"/>
                    <a:pt x="284509" y="544469"/>
                    <a:pt x="324891" y="555483"/>
                  </a:cubicBezTo>
                  <a:cubicBezTo>
                    <a:pt x="329480" y="556400"/>
                    <a:pt x="332234" y="558695"/>
                    <a:pt x="333151" y="562366"/>
                  </a:cubicBezTo>
                  <a:cubicBezTo>
                    <a:pt x="334069" y="566037"/>
                    <a:pt x="332692" y="568331"/>
                    <a:pt x="329021" y="569249"/>
                  </a:cubicBezTo>
                  <a:cubicBezTo>
                    <a:pt x="324432" y="570167"/>
                    <a:pt x="319385" y="574297"/>
                    <a:pt x="313878" y="581639"/>
                  </a:cubicBezTo>
                  <a:cubicBezTo>
                    <a:pt x="306536" y="585310"/>
                    <a:pt x="292769" y="585769"/>
                    <a:pt x="272578" y="583016"/>
                  </a:cubicBezTo>
                  <a:cubicBezTo>
                    <a:pt x="263401" y="573838"/>
                    <a:pt x="254223" y="562366"/>
                    <a:pt x="245045" y="548599"/>
                  </a:cubicBezTo>
                  <a:cubicBezTo>
                    <a:pt x="243210" y="543093"/>
                    <a:pt x="239538" y="541716"/>
                    <a:pt x="234032" y="544469"/>
                  </a:cubicBezTo>
                  <a:cubicBezTo>
                    <a:pt x="223936" y="552729"/>
                    <a:pt x="201910" y="558236"/>
                    <a:pt x="167952" y="560989"/>
                  </a:cubicBezTo>
                  <a:cubicBezTo>
                    <a:pt x="150514" y="562825"/>
                    <a:pt x="134912" y="566496"/>
                    <a:pt x="121146" y="572002"/>
                  </a:cubicBezTo>
                  <a:cubicBezTo>
                    <a:pt x="111050" y="578427"/>
                    <a:pt x="101414" y="582557"/>
                    <a:pt x="92236" y="584392"/>
                  </a:cubicBezTo>
                  <a:cubicBezTo>
                    <a:pt x="83976" y="587146"/>
                    <a:pt x="79387" y="584392"/>
                    <a:pt x="78469" y="576132"/>
                  </a:cubicBezTo>
                  <a:cubicBezTo>
                    <a:pt x="78469" y="561448"/>
                    <a:pt x="82599" y="553647"/>
                    <a:pt x="90859" y="552729"/>
                  </a:cubicBezTo>
                  <a:cubicBezTo>
                    <a:pt x="102790" y="547223"/>
                    <a:pt x="112886" y="538504"/>
                    <a:pt x="121146" y="526573"/>
                  </a:cubicBezTo>
                  <a:cubicBezTo>
                    <a:pt x="121146" y="521984"/>
                    <a:pt x="122981" y="510512"/>
                    <a:pt x="126652" y="492156"/>
                  </a:cubicBezTo>
                  <a:cubicBezTo>
                    <a:pt x="127570" y="486650"/>
                    <a:pt x="128029" y="482520"/>
                    <a:pt x="128029" y="479766"/>
                  </a:cubicBezTo>
                  <a:cubicBezTo>
                    <a:pt x="133536" y="445809"/>
                    <a:pt x="133994" y="419193"/>
                    <a:pt x="129406" y="399920"/>
                  </a:cubicBezTo>
                  <a:cubicBezTo>
                    <a:pt x="125735" y="394413"/>
                    <a:pt x="123440" y="388907"/>
                    <a:pt x="122522" y="383400"/>
                  </a:cubicBezTo>
                  <a:cubicBezTo>
                    <a:pt x="122522" y="376058"/>
                    <a:pt x="126652" y="373763"/>
                    <a:pt x="134912" y="376517"/>
                  </a:cubicBezTo>
                  <a:cubicBezTo>
                    <a:pt x="139501" y="379270"/>
                    <a:pt x="153727" y="377434"/>
                    <a:pt x="177589" y="371010"/>
                  </a:cubicBezTo>
                  <a:cubicBezTo>
                    <a:pt x="187684" y="365503"/>
                    <a:pt x="192732" y="359997"/>
                    <a:pt x="192732" y="354490"/>
                  </a:cubicBezTo>
                  <a:cubicBezTo>
                    <a:pt x="191814" y="349901"/>
                    <a:pt x="192732" y="346689"/>
                    <a:pt x="195485" y="344854"/>
                  </a:cubicBezTo>
                  <a:close/>
                  <a:moveTo>
                    <a:pt x="67456" y="163134"/>
                  </a:moveTo>
                  <a:cubicBezTo>
                    <a:pt x="70209" y="158546"/>
                    <a:pt x="72963" y="158546"/>
                    <a:pt x="75716" y="163134"/>
                  </a:cubicBezTo>
                  <a:cubicBezTo>
                    <a:pt x="77093" y="164052"/>
                    <a:pt x="78010" y="165199"/>
                    <a:pt x="78469" y="166576"/>
                  </a:cubicBezTo>
                  <a:cubicBezTo>
                    <a:pt x="78928" y="167953"/>
                    <a:pt x="78928" y="169559"/>
                    <a:pt x="78469" y="171394"/>
                  </a:cubicBezTo>
                  <a:cubicBezTo>
                    <a:pt x="78469" y="172312"/>
                    <a:pt x="77551" y="174148"/>
                    <a:pt x="75716" y="176901"/>
                  </a:cubicBezTo>
                  <a:cubicBezTo>
                    <a:pt x="74798" y="180572"/>
                    <a:pt x="73880" y="183325"/>
                    <a:pt x="72963" y="185161"/>
                  </a:cubicBezTo>
                  <a:cubicBezTo>
                    <a:pt x="72045" y="192503"/>
                    <a:pt x="67915" y="198010"/>
                    <a:pt x="60573" y="201681"/>
                  </a:cubicBezTo>
                  <a:cubicBezTo>
                    <a:pt x="55066" y="204434"/>
                    <a:pt x="50936" y="207188"/>
                    <a:pt x="48183" y="209941"/>
                  </a:cubicBezTo>
                  <a:cubicBezTo>
                    <a:pt x="36252" y="211776"/>
                    <a:pt x="28451" y="209482"/>
                    <a:pt x="24779" y="203058"/>
                  </a:cubicBezTo>
                  <a:cubicBezTo>
                    <a:pt x="24779" y="203058"/>
                    <a:pt x="24779" y="202599"/>
                    <a:pt x="24779" y="201681"/>
                  </a:cubicBezTo>
                  <a:cubicBezTo>
                    <a:pt x="22026" y="196174"/>
                    <a:pt x="19273" y="192503"/>
                    <a:pt x="16520" y="190668"/>
                  </a:cubicBezTo>
                  <a:cubicBezTo>
                    <a:pt x="13766" y="186079"/>
                    <a:pt x="14225" y="183325"/>
                    <a:pt x="17896" y="182408"/>
                  </a:cubicBezTo>
                  <a:cubicBezTo>
                    <a:pt x="21567" y="183325"/>
                    <a:pt x="25238" y="182408"/>
                    <a:pt x="28909" y="179654"/>
                  </a:cubicBezTo>
                  <a:cubicBezTo>
                    <a:pt x="40840" y="173230"/>
                    <a:pt x="50018" y="169559"/>
                    <a:pt x="56443" y="168641"/>
                  </a:cubicBezTo>
                  <a:cubicBezTo>
                    <a:pt x="61032" y="167723"/>
                    <a:pt x="64703" y="165888"/>
                    <a:pt x="67456" y="163134"/>
                  </a:cubicBezTo>
                  <a:close/>
                  <a:moveTo>
                    <a:pt x="130782" y="154874"/>
                  </a:moveTo>
                  <a:cubicBezTo>
                    <a:pt x="139042" y="153039"/>
                    <a:pt x="147761" y="153039"/>
                    <a:pt x="156939" y="154874"/>
                  </a:cubicBezTo>
                  <a:cubicBezTo>
                    <a:pt x="158315" y="155333"/>
                    <a:pt x="159233" y="156022"/>
                    <a:pt x="159692" y="156939"/>
                  </a:cubicBezTo>
                  <a:cubicBezTo>
                    <a:pt x="160151" y="157857"/>
                    <a:pt x="160151" y="159004"/>
                    <a:pt x="159692" y="160381"/>
                  </a:cubicBezTo>
                  <a:cubicBezTo>
                    <a:pt x="159692" y="161299"/>
                    <a:pt x="159692" y="162217"/>
                    <a:pt x="159692" y="163134"/>
                  </a:cubicBezTo>
                  <a:cubicBezTo>
                    <a:pt x="158774" y="164970"/>
                    <a:pt x="158315" y="166347"/>
                    <a:pt x="158315" y="167264"/>
                  </a:cubicBezTo>
                  <a:cubicBezTo>
                    <a:pt x="156480" y="175524"/>
                    <a:pt x="151891" y="179654"/>
                    <a:pt x="144549" y="179654"/>
                  </a:cubicBezTo>
                  <a:cubicBezTo>
                    <a:pt x="142713" y="178737"/>
                    <a:pt x="140419" y="178278"/>
                    <a:pt x="137666" y="178278"/>
                  </a:cubicBezTo>
                  <a:cubicBezTo>
                    <a:pt x="128488" y="171853"/>
                    <a:pt x="125276" y="165429"/>
                    <a:pt x="128029" y="159004"/>
                  </a:cubicBezTo>
                  <a:cubicBezTo>
                    <a:pt x="129865" y="157169"/>
                    <a:pt x="130782" y="155792"/>
                    <a:pt x="130782" y="154874"/>
                  </a:cubicBezTo>
                  <a:close/>
                  <a:moveTo>
                    <a:pt x="184472" y="73651"/>
                  </a:moveTo>
                  <a:lnTo>
                    <a:pt x="184260" y="75981"/>
                  </a:lnTo>
                  <a:lnTo>
                    <a:pt x="184128" y="76405"/>
                  </a:lnTo>
                  <a:cubicBezTo>
                    <a:pt x="183898" y="76864"/>
                    <a:pt x="184013" y="75946"/>
                    <a:pt x="184472" y="73651"/>
                  </a:cubicBezTo>
                  <a:close/>
                  <a:moveTo>
                    <a:pt x="119769" y="43365"/>
                  </a:moveTo>
                  <a:cubicBezTo>
                    <a:pt x="111509" y="41529"/>
                    <a:pt x="101872" y="43365"/>
                    <a:pt x="90859" y="48872"/>
                  </a:cubicBezTo>
                  <a:cubicBezTo>
                    <a:pt x="88106" y="52543"/>
                    <a:pt x="87188" y="57590"/>
                    <a:pt x="88106" y="64015"/>
                  </a:cubicBezTo>
                  <a:cubicBezTo>
                    <a:pt x="90859" y="66768"/>
                    <a:pt x="94071" y="67686"/>
                    <a:pt x="97742" y="66768"/>
                  </a:cubicBezTo>
                  <a:cubicBezTo>
                    <a:pt x="100496" y="65850"/>
                    <a:pt x="104167" y="65392"/>
                    <a:pt x="108756" y="65392"/>
                  </a:cubicBezTo>
                  <a:cubicBezTo>
                    <a:pt x="114262" y="65392"/>
                    <a:pt x="119310" y="63097"/>
                    <a:pt x="123899" y="58508"/>
                  </a:cubicBezTo>
                  <a:cubicBezTo>
                    <a:pt x="123899" y="55755"/>
                    <a:pt x="123899" y="53460"/>
                    <a:pt x="123899" y="51625"/>
                  </a:cubicBezTo>
                  <a:cubicBezTo>
                    <a:pt x="124817" y="47954"/>
                    <a:pt x="123440" y="45201"/>
                    <a:pt x="119769" y="43365"/>
                  </a:cubicBezTo>
                  <a:close/>
                  <a:moveTo>
                    <a:pt x="268448" y="15832"/>
                  </a:moveTo>
                  <a:cubicBezTo>
                    <a:pt x="273955" y="14914"/>
                    <a:pt x="280838" y="15832"/>
                    <a:pt x="289098" y="18585"/>
                  </a:cubicBezTo>
                  <a:cubicBezTo>
                    <a:pt x="293687" y="21338"/>
                    <a:pt x="297358" y="22256"/>
                    <a:pt x="300111" y="21338"/>
                  </a:cubicBezTo>
                  <a:cubicBezTo>
                    <a:pt x="301947" y="20421"/>
                    <a:pt x="303324" y="20421"/>
                    <a:pt x="304241" y="21338"/>
                  </a:cubicBezTo>
                  <a:cubicBezTo>
                    <a:pt x="305159" y="22256"/>
                    <a:pt x="305159" y="24092"/>
                    <a:pt x="304241" y="26845"/>
                  </a:cubicBezTo>
                  <a:cubicBezTo>
                    <a:pt x="295982" y="39694"/>
                    <a:pt x="288180" y="47036"/>
                    <a:pt x="280838" y="48872"/>
                  </a:cubicBezTo>
                  <a:cubicBezTo>
                    <a:pt x="274414" y="47954"/>
                    <a:pt x="265695" y="48413"/>
                    <a:pt x="254682" y="50248"/>
                  </a:cubicBezTo>
                  <a:cubicBezTo>
                    <a:pt x="239080" y="53919"/>
                    <a:pt x="228066" y="55296"/>
                    <a:pt x="221642" y="54378"/>
                  </a:cubicBezTo>
                  <a:cubicBezTo>
                    <a:pt x="214300" y="54378"/>
                    <a:pt x="208793" y="57590"/>
                    <a:pt x="205122" y="64015"/>
                  </a:cubicBezTo>
                  <a:cubicBezTo>
                    <a:pt x="203286" y="75028"/>
                    <a:pt x="206040" y="80535"/>
                    <a:pt x="213382" y="80535"/>
                  </a:cubicBezTo>
                  <a:cubicBezTo>
                    <a:pt x="244586" y="78699"/>
                    <a:pt x="271202" y="78699"/>
                    <a:pt x="293228" y="80535"/>
                  </a:cubicBezTo>
                  <a:cubicBezTo>
                    <a:pt x="305159" y="81453"/>
                    <a:pt x="314337" y="80076"/>
                    <a:pt x="320761" y="76405"/>
                  </a:cubicBezTo>
                  <a:cubicBezTo>
                    <a:pt x="324432" y="72734"/>
                    <a:pt x="327186" y="70898"/>
                    <a:pt x="329021" y="70898"/>
                  </a:cubicBezTo>
                  <a:cubicBezTo>
                    <a:pt x="329939" y="71816"/>
                    <a:pt x="329939" y="75028"/>
                    <a:pt x="329021" y="80535"/>
                  </a:cubicBezTo>
                  <a:cubicBezTo>
                    <a:pt x="321679" y="101644"/>
                    <a:pt x="313878" y="114033"/>
                    <a:pt x="305618" y="117705"/>
                  </a:cubicBezTo>
                  <a:cubicBezTo>
                    <a:pt x="302865" y="118622"/>
                    <a:pt x="300570" y="119540"/>
                    <a:pt x="298735" y="120458"/>
                  </a:cubicBezTo>
                  <a:cubicBezTo>
                    <a:pt x="298735" y="121376"/>
                    <a:pt x="298276" y="121835"/>
                    <a:pt x="297358" y="121835"/>
                  </a:cubicBezTo>
                  <a:cubicBezTo>
                    <a:pt x="290934" y="122752"/>
                    <a:pt x="284509" y="122752"/>
                    <a:pt x="278085" y="121835"/>
                  </a:cubicBezTo>
                  <a:cubicBezTo>
                    <a:pt x="273496" y="120917"/>
                    <a:pt x="270284" y="123670"/>
                    <a:pt x="268448" y="130095"/>
                  </a:cubicBezTo>
                  <a:cubicBezTo>
                    <a:pt x="267531" y="159463"/>
                    <a:pt x="267531" y="185161"/>
                    <a:pt x="268448" y="207188"/>
                  </a:cubicBezTo>
                  <a:cubicBezTo>
                    <a:pt x="270284" y="223707"/>
                    <a:pt x="267989" y="232426"/>
                    <a:pt x="261565" y="233344"/>
                  </a:cubicBezTo>
                  <a:cubicBezTo>
                    <a:pt x="261565" y="233344"/>
                    <a:pt x="260647" y="233803"/>
                    <a:pt x="258812" y="234721"/>
                  </a:cubicBezTo>
                  <a:cubicBezTo>
                    <a:pt x="257894" y="235639"/>
                    <a:pt x="256976" y="236097"/>
                    <a:pt x="256058" y="236097"/>
                  </a:cubicBezTo>
                  <a:cubicBezTo>
                    <a:pt x="250552" y="237933"/>
                    <a:pt x="246881" y="237015"/>
                    <a:pt x="245045" y="233344"/>
                  </a:cubicBezTo>
                  <a:cubicBezTo>
                    <a:pt x="245045" y="231509"/>
                    <a:pt x="244586" y="229214"/>
                    <a:pt x="243668" y="226461"/>
                  </a:cubicBezTo>
                  <a:cubicBezTo>
                    <a:pt x="242751" y="220036"/>
                    <a:pt x="242751" y="214530"/>
                    <a:pt x="243668" y="209941"/>
                  </a:cubicBezTo>
                  <a:cubicBezTo>
                    <a:pt x="243668" y="199845"/>
                    <a:pt x="243210" y="192962"/>
                    <a:pt x="242292" y="189291"/>
                  </a:cubicBezTo>
                  <a:cubicBezTo>
                    <a:pt x="242292" y="189291"/>
                    <a:pt x="242292" y="187914"/>
                    <a:pt x="242292" y="185161"/>
                  </a:cubicBezTo>
                  <a:cubicBezTo>
                    <a:pt x="241374" y="168641"/>
                    <a:pt x="241374" y="158087"/>
                    <a:pt x="242292" y="153498"/>
                  </a:cubicBezTo>
                  <a:cubicBezTo>
                    <a:pt x="245963" y="128718"/>
                    <a:pt x="240915" y="116328"/>
                    <a:pt x="227148" y="116328"/>
                  </a:cubicBezTo>
                  <a:cubicBezTo>
                    <a:pt x="214300" y="117246"/>
                    <a:pt x="206957" y="122752"/>
                    <a:pt x="205122" y="132848"/>
                  </a:cubicBezTo>
                  <a:cubicBezTo>
                    <a:pt x="205122" y="141108"/>
                    <a:pt x="204204" y="147991"/>
                    <a:pt x="202369" y="153498"/>
                  </a:cubicBezTo>
                  <a:cubicBezTo>
                    <a:pt x="200533" y="160840"/>
                    <a:pt x="199615" y="169559"/>
                    <a:pt x="199615" y="179654"/>
                  </a:cubicBezTo>
                  <a:cubicBezTo>
                    <a:pt x="199615" y="193421"/>
                    <a:pt x="197321" y="203516"/>
                    <a:pt x="192732" y="209941"/>
                  </a:cubicBezTo>
                  <a:cubicBezTo>
                    <a:pt x="186308" y="216365"/>
                    <a:pt x="180342" y="220495"/>
                    <a:pt x="174835" y="222331"/>
                  </a:cubicBezTo>
                  <a:cubicBezTo>
                    <a:pt x="168411" y="224166"/>
                    <a:pt x="163363" y="223707"/>
                    <a:pt x="159692" y="220954"/>
                  </a:cubicBezTo>
                  <a:cubicBezTo>
                    <a:pt x="153268" y="215448"/>
                    <a:pt x="147761" y="212694"/>
                    <a:pt x="143172" y="212694"/>
                  </a:cubicBezTo>
                  <a:cubicBezTo>
                    <a:pt x="141337" y="212694"/>
                    <a:pt x="139960" y="211776"/>
                    <a:pt x="139042" y="209941"/>
                  </a:cubicBezTo>
                  <a:cubicBezTo>
                    <a:pt x="139042" y="209023"/>
                    <a:pt x="140419" y="208564"/>
                    <a:pt x="143172" y="208564"/>
                  </a:cubicBezTo>
                  <a:cubicBezTo>
                    <a:pt x="158774" y="202140"/>
                    <a:pt x="168870" y="194339"/>
                    <a:pt x="173459" y="185161"/>
                  </a:cubicBezTo>
                  <a:cubicBezTo>
                    <a:pt x="173459" y="183325"/>
                    <a:pt x="173918" y="181031"/>
                    <a:pt x="174835" y="178278"/>
                  </a:cubicBezTo>
                  <a:cubicBezTo>
                    <a:pt x="175753" y="172771"/>
                    <a:pt x="176671" y="167723"/>
                    <a:pt x="177589" y="163134"/>
                  </a:cubicBezTo>
                  <a:cubicBezTo>
                    <a:pt x="177589" y="162217"/>
                    <a:pt x="178048" y="160840"/>
                    <a:pt x="178965" y="159004"/>
                  </a:cubicBezTo>
                  <a:cubicBezTo>
                    <a:pt x="179883" y="154416"/>
                    <a:pt x="180342" y="151203"/>
                    <a:pt x="180342" y="149368"/>
                  </a:cubicBezTo>
                  <a:cubicBezTo>
                    <a:pt x="180342" y="142026"/>
                    <a:pt x="180801" y="134683"/>
                    <a:pt x="181719" y="127341"/>
                  </a:cubicBezTo>
                  <a:cubicBezTo>
                    <a:pt x="183554" y="121835"/>
                    <a:pt x="184013" y="115869"/>
                    <a:pt x="183095" y="109445"/>
                  </a:cubicBezTo>
                  <a:cubicBezTo>
                    <a:pt x="182178" y="106691"/>
                    <a:pt x="182178" y="102561"/>
                    <a:pt x="183095" y="97055"/>
                  </a:cubicBezTo>
                  <a:cubicBezTo>
                    <a:pt x="184931" y="94301"/>
                    <a:pt x="184931" y="91548"/>
                    <a:pt x="183095" y="88795"/>
                  </a:cubicBezTo>
                  <a:lnTo>
                    <a:pt x="184260" y="75981"/>
                  </a:lnTo>
                  <a:lnTo>
                    <a:pt x="185849" y="70898"/>
                  </a:lnTo>
                  <a:cubicBezTo>
                    <a:pt x="184931" y="58049"/>
                    <a:pt x="184013" y="48872"/>
                    <a:pt x="183095" y="43365"/>
                  </a:cubicBezTo>
                  <a:cubicBezTo>
                    <a:pt x="183095" y="31434"/>
                    <a:pt x="186308" y="25468"/>
                    <a:pt x="192732" y="25468"/>
                  </a:cubicBezTo>
                  <a:cubicBezTo>
                    <a:pt x="196403" y="26386"/>
                    <a:pt x="200533" y="26386"/>
                    <a:pt x="205122" y="25468"/>
                  </a:cubicBezTo>
                  <a:cubicBezTo>
                    <a:pt x="217971" y="21797"/>
                    <a:pt x="233573" y="19044"/>
                    <a:pt x="251928" y="17208"/>
                  </a:cubicBezTo>
                  <a:cubicBezTo>
                    <a:pt x="252846" y="17208"/>
                    <a:pt x="254223" y="17208"/>
                    <a:pt x="256058" y="17208"/>
                  </a:cubicBezTo>
                  <a:cubicBezTo>
                    <a:pt x="261565" y="18126"/>
                    <a:pt x="265695" y="17667"/>
                    <a:pt x="268448" y="15832"/>
                  </a:cubicBezTo>
                  <a:close/>
                  <a:moveTo>
                    <a:pt x="93612" y="688"/>
                  </a:moveTo>
                  <a:cubicBezTo>
                    <a:pt x="94530" y="-229"/>
                    <a:pt x="96366" y="-229"/>
                    <a:pt x="99119" y="688"/>
                  </a:cubicBezTo>
                  <a:cubicBezTo>
                    <a:pt x="100955" y="688"/>
                    <a:pt x="103249" y="1147"/>
                    <a:pt x="106002" y="2065"/>
                  </a:cubicBezTo>
                  <a:cubicBezTo>
                    <a:pt x="107838" y="2065"/>
                    <a:pt x="109215" y="2065"/>
                    <a:pt x="110132" y="2065"/>
                  </a:cubicBezTo>
                  <a:cubicBezTo>
                    <a:pt x="118392" y="2065"/>
                    <a:pt x="123899" y="5277"/>
                    <a:pt x="126652" y="11702"/>
                  </a:cubicBezTo>
                  <a:cubicBezTo>
                    <a:pt x="132159" y="19962"/>
                    <a:pt x="139042" y="24092"/>
                    <a:pt x="147302" y="24092"/>
                  </a:cubicBezTo>
                  <a:cubicBezTo>
                    <a:pt x="155562" y="24092"/>
                    <a:pt x="162445" y="25468"/>
                    <a:pt x="167952" y="28222"/>
                  </a:cubicBezTo>
                  <a:cubicBezTo>
                    <a:pt x="168870" y="28222"/>
                    <a:pt x="169329" y="28681"/>
                    <a:pt x="169329" y="29598"/>
                  </a:cubicBezTo>
                  <a:cubicBezTo>
                    <a:pt x="171164" y="30516"/>
                    <a:pt x="173000" y="30975"/>
                    <a:pt x="174835" y="30975"/>
                  </a:cubicBezTo>
                  <a:cubicBezTo>
                    <a:pt x="177130" y="32352"/>
                    <a:pt x="178048" y="33958"/>
                    <a:pt x="177589" y="35793"/>
                  </a:cubicBezTo>
                  <a:cubicBezTo>
                    <a:pt x="177130" y="37629"/>
                    <a:pt x="175294" y="39694"/>
                    <a:pt x="172082" y="41988"/>
                  </a:cubicBezTo>
                  <a:cubicBezTo>
                    <a:pt x="164740" y="41988"/>
                    <a:pt x="160610" y="42447"/>
                    <a:pt x="159692" y="43365"/>
                  </a:cubicBezTo>
                  <a:cubicBezTo>
                    <a:pt x="158774" y="44283"/>
                    <a:pt x="157398" y="44742"/>
                    <a:pt x="155562" y="44742"/>
                  </a:cubicBezTo>
                  <a:cubicBezTo>
                    <a:pt x="153727" y="45659"/>
                    <a:pt x="152350" y="46118"/>
                    <a:pt x="151432" y="46118"/>
                  </a:cubicBezTo>
                  <a:cubicBezTo>
                    <a:pt x="143172" y="57132"/>
                    <a:pt x="140878" y="64015"/>
                    <a:pt x="144549" y="66768"/>
                  </a:cubicBezTo>
                  <a:cubicBezTo>
                    <a:pt x="147302" y="67686"/>
                    <a:pt x="151891" y="69980"/>
                    <a:pt x="158315" y="73651"/>
                  </a:cubicBezTo>
                  <a:cubicBezTo>
                    <a:pt x="160151" y="74569"/>
                    <a:pt x="161528" y="75487"/>
                    <a:pt x="162445" y="76405"/>
                  </a:cubicBezTo>
                  <a:cubicBezTo>
                    <a:pt x="164281" y="83747"/>
                    <a:pt x="161528" y="88336"/>
                    <a:pt x="154186" y="90171"/>
                  </a:cubicBezTo>
                  <a:cubicBezTo>
                    <a:pt x="151432" y="90171"/>
                    <a:pt x="147761" y="90630"/>
                    <a:pt x="143172" y="91548"/>
                  </a:cubicBezTo>
                  <a:cubicBezTo>
                    <a:pt x="139501" y="92466"/>
                    <a:pt x="134912" y="92925"/>
                    <a:pt x="129406" y="92925"/>
                  </a:cubicBezTo>
                  <a:cubicBezTo>
                    <a:pt x="121146" y="92007"/>
                    <a:pt x="115639" y="94301"/>
                    <a:pt x="112886" y="99808"/>
                  </a:cubicBezTo>
                  <a:cubicBezTo>
                    <a:pt x="111968" y="106232"/>
                    <a:pt x="115639" y="108986"/>
                    <a:pt x="123899" y="108068"/>
                  </a:cubicBezTo>
                  <a:cubicBezTo>
                    <a:pt x="130323" y="107150"/>
                    <a:pt x="141337" y="108527"/>
                    <a:pt x="156939" y="112198"/>
                  </a:cubicBezTo>
                  <a:cubicBezTo>
                    <a:pt x="160610" y="113116"/>
                    <a:pt x="162445" y="114033"/>
                    <a:pt x="162445" y="114951"/>
                  </a:cubicBezTo>
                  <a:cubicBezTo>
                    <a:pt x="163363" y="115869"/>
                    <a:pt x="162904" y="117246"/>
                    <a:pt x="161069" y="119081"/>
                  </a:cubicBezTo>
                  <a:cubicBezTo>
                    <a:pt x="160151" y="119999"/>
                    <a:pt x="159692" y="120917"/>
                    <a:pt x="159692" y="121835"/>
                  </a:cubicBezTo>
                  <a:cubicBezTo>
                    <a:pt x="158774" y="122752"/>
                    <a:pt x="158315" y="123670"/>
                    <a:pt x="158315" y="124588"/>
                  </a:cubicBezTo>
                  <a:cubicBezTo>
                    <a:pt x="157398" y="129177"/>
                    <a:pt x="155103" y="131930"/>
                    <a:pt x="151432" y="132848"/>
                  </a:cubicBezTo>
                  <a:cubicBezTo>
                    <a:pt x="150514" y="132848"/>
                    <a:pt x="149138" y="133307"/>
                    <a:pt x="147302" y="134225"/>
                  </a:cubicBezTo>
                  <a:cubicBezTo>
                    <a:pt x="145467" y="135142"/>
                    <a:pt x="144090" y="135601"/>
                    <a:pt x="143172" y="135601"/>
                  </a:cubicBezTo>
                  <a:cubicBezTo>
                    <a:pt x="137666" y="136519"/>
                    <a:pt x="131700" y="136978"/>
                    <a:pt x="125276" y="136978"/>
                  </a:cubicBezTo>
                  <a:cubicBezTo>
                    <a:pt x="120687" y="137896"/>
                    <a:pt x="117475" y="140649"/>
                    <a:pt x="115639" y="145238"/>
                  </a:cubicBezTo>
                  <a:cubicBezTo>
                    <a:pt x="113803" y="150744"/>
                    <a:pt x="112886" y="156251"/>
                    <a:pt x="112886" y="161758"/>
                  </a:cubicBezTo>
                  <a:cubicBezTo>
                    <a:pt x="113803" y="187455"/>
                    <a:pt x="113345" y="205352"/>
                    <a:pt x="111509" y="215448"/>
                  </a:cubicBezTo>
                  <a:cubicBezTo>
                    <a:pt x="110591" y="218201"/>
                    <a:pt x="110132" y="221413"/>
                    <a:pt x="110132" y="225084"/>
                  </a:cubicBezTo>
                  <a:cubicBezTo>
                    <a:pt x="107379" y="229673"/>
                    <a:pt x="104167" y="230591"/>
                    <a:pt x="100496" y="227837"/>
                  </a:cubicBezTo>
                  <a:cubicBezTo>
                    <a:pt x="94989" y="217742"/>
                    <a:pt x="92236" y="205352"/>
                    <a:pt x="92236" y="190668"/>
                  </a:cubicBezTo>
                  <a:cubicBezTo>
                    <a:pt x="93154" y="179654"/>
                    <a:pt x="93612" y="171853"/>
                    <a:pt x="93612" y="167264"/>
                  </a:cubicBezTo>
                  <a:cubicBezTo>
                    <a:pt x="93612" y="158087"/>
                    <a:pt x="94071" y="151662"/>
                    <a:pt x="94989" y="147991"/>
                  </a:cubicBezTo>
                  <a:cubicBezTo>
                    <a:pt x="94071" y="141567"/>
                    <a:pt x="88565" y="139272"/>
                    <a:pt x="78469" y="141108"/>
                  </a:cubicBezTo>
                  <a:cubicBezTo>
                    <a:pt x="69291" y="145697"/>
                    <a:pt x="56443" y="150286"/>
                    <a:pt x="39923" y="154874"/>
                  </a:cubicBezTo>
                  <a:cubicBezTo>
                    <a:pt x="34416" y="155792"/>
                    <a:pt x="28909" y="157628"/>
                    <a:pt x="23403" y="160381"/>
                  </a:cubicBezTo>
                  <a:cubicBezTo>
                    <a:pt x="17896" y="161299"/>
                    <a:pt x="14684" y="158546"/>
                    <a:pt x="13766" y="152121"/>
                  </a:cubicBezTo>
                  <a:cubicBezTo>
                    <a:pt x="13766" y="146614"/>
                    <a:pt x="13307" y="142026"/>
                    <a:pt x="12390" y="138355"/>
                  </a:cubicBezTo>
                  <a:cubicBezTo>
                    <a:pt x="12390" y="132848"/>
                    <a:pt x="14225" y="130553"/>
                    <a:pt x="17896" y="131471"/>
                  </a:cubicBezTo>
                  <a:cubicBezTo>
                    <a:pt x="24321" y="130553"/>
                    <a:pt x="29827" y="128718"/>
                    <a:pt x="34416" y="125965"/>
                  </a:cubicBezTo>
                  <a:cubicBezTo>
                    <a:pt x="45429" y="121376"/>
                    <a:pt x="64244" y="116328"/>
                    <a:pt x="90859" y="110821"/>
                  </a:cubicBezTo>
                  <a:cubicBezTo>
                    <a:pt x="97284" y="107150"/>
                    <a:pt x="98201" y="102102"/>
                    <a:pt x="93612" y="95678"/>
                  </a:cubicBezTo>
                  <a:cubicBezTo>
                    <a:pt x="88106" y="96596"/>
                    <a:pt x="83058" y="97055"/>
                    <a:pt x="78469" y="97055"/>
                  </a:cubicBezTo>
                  <a:cubicBezTo>
                    <a:pt x="74798" y="97055"/>
                    <a:pt x="63326" y="100267"/>
                    <a:pt x="44053" y="106691"/>
                  </a:cubicBezTo>
                  <a:cubicBezTo>
                    <a:pt x="33957" y="110362"/>
                    <a:pt x="26615" y="108527"/>
                    <a:pt x="22026" y="101185"/>
                  </a:cubicBezTo>
                  <a:cubicBezTo>
                    <a:pt x="21108" y="94760"/>
                    <a:pt x="21108" y="88795"/>
                    <a:pt x="22026" y="83288"/>
                  </a:cubicBezTo>
                  <a:cubicBezTo>
                    <a:pt x="22944" y="80535"/>
                    <a:pt x="24779" y="79617"/>
                    <a:pt x="27533" y="80535"/>
                  </a:cubicBezTo>
                  <a:cubicBezTo>
                    <a:pt x="29368" y="80535"/>
                    <a:pt x="31663" y="80076"/>
                    <a:pt x="34416" y="79158"/>
                  </a:cubicBezTo>
                  <a:cubicBezTo>
                    <a:pt x="37169" y="78240"/>
                    <a:pt x="42676" y="77323"/>
                    <a:pt x="50936" y="76405"/>
                  </a:cubicBezTo>
                  <a:cubicBezTo>
                    <a:pt x="58278" y="74569"/>
                    <a:pt x="62408" y="71357"/>
                    <a:pt x="63326" y="66768"/>
                  </a:cubicBezTo>
                  <a:cubicBezTo>
                    <a:pt x="64244" y="62179"/>
                    <a:pt x="60114" y="58508"/>
                    <a:pt x="50936" y="55755"/>
                  </a:cubicBezTo>
                  <a:cubicBezTo>
                    <a:pt x="44512" y="53002"/>
                    <a:pt x="39005" y="53002"/>
                    <a:pt x="34416" y="55755"/>
                  </a:cubicBezTo>
                  <a:cubicBezTo>
                    <a:pt x="28909" y="58508"/>
                    <a:pt x="23862" y="58967"/>
                    <a:pt x="19273" y="57132"/>
                  </a:cubicBezTo>
                  <a:cubicBezTo>
                    <a:pt x="14684" y="55296"/>
                    <a:pt x="12390" y="50707"/>
                    <a:pt x="12390" y="43365"/>
                  </a:cubicBezTo>
                  <a:cubicBezTo>
                    <a:pt x="13307" y="40612"/>
                    <a:pt x="15143" y="36941"/>
                    <a:pt x="17896" y="32352"/>
                  </a:cubicBezTo>
                  <a:cubicBezTo>
                    <a:pt x="20649" y="29598"/>
                    <a:pt x="22944" y="29598"/>
                    <a:pt x="24779" y="32352"/>
                  </a:cubicBezTo>
                  <a:cubicBezTo>
                    <a:pt x="27533" y="35105"/>
                    <a:pt x="32581" y="35105"/>
                    <a:pt x="39923" y="32352"/>
                  </a:cubicBezTo>
                  <a:cubicBezTo>
                    <a:pt x="52772" y="26845"/>
                    <a:pt x="62867" y="24551"/>
                    <a:pt x="70209" y="25468"/>
                  </a:cubicBezTo>
                  <a:cubicBezTo>
                    <a:pt x="76634" y="25468"/>
                    <a:pt x="83517" y="23174"/>
                    <a:pt x="90859" y="18585"/>
                  </a:cubicBezTo>
                  <a:cubicBezTo>
                    <a:pt x="94530" y="13078"/>
                    <a:pt x="95448" y="8490"/>
                    <a:pt x="93612" y="4818"/>
                  </a:cubicBezTo>
                  <a:cubicBezTo>
                    <a:pt x="92695" y="2983"/>
                    <a:pt x="92695" y="1606"/>
                    <a:pt x="93612" y="6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方正隶二简体" panose="03000509000000000000" pitchFamily="65" charset="-122"/>
                <a:ea typeface="方正隶二简体" panose="03000509000000000000" pitchFamily="65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070" y="2341559"/>
              <a:ext cx="2667600" cy="2667600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201982" y="5309052"/>
            <a:ext cx="5788037" cy="390377"/>
          </a:xfrm>
          <a:custGeom>
            <a:avLst/>
            <a:gdLst/>
            <a:ahLst/>
            <a:cxnLst/>
            <a:rect l="l" t="t" r="r" b="b"/>
            <a:pathLst>
              <a:path w="5788037" h="390377">
                <a:moveTo>
                  <a:pt x="1721495" y="287983"/>
                </a:moveTo>
                <a:cubicBezTo>
                  <a:pt x="1735361" y="289049"/>
                  <a:pt x="1742827" y="295449"/>
                  <a:pt x="1743894" y="307182"/>
                </a:cubicBezTo>
                <a:cubicBezTo>
                  <a:pt x="1742827" y="321047"/>
                  <a:pt x="1735361" y="328514"/>
                  <a:pt x="1721495" y="329580"/>
                </a:cubicBezTo>
                <a:cubicBezTo>
                  <a:pt x="1708696" y="327447"/>
                  <a:pt x="1701230" y="319981"/>
                  <a:pt x="1699096" y="307182"/>
                </a:cubicBezTo>
                <a:cubicBezTo>
                  <a:pt x="1700163" y="295449"/>
                  <a:pt x="1707629" y="289049"/>
                  <a:pt x="1721495" y="287983"/>
                </a:cubicBezTo>
                <a:close/>
                <a:moveTo>
                  <a:pt x="5302597" y="246385"/>
                </a:moveTo>
                <a:cubicBezTo>
                  <a:pt x="5322863" y="247452"/>
                  <a:pt x="5334062" y="256518"/>
                  <a:pt x="5336195" y="273584"/>
                </a:cubicBezTo>
                <a:cubicBezTo>
                  <a:pt x="5335128" y="289583"/>
                  <a:pt x="5323929" y="298116"/>
                  <a:pt x="5302597" y="299182"/>
                </a:cubicBezTo>
                <a:cubicBezTo>
                  <a:pt x="5281265" y="298116"/>
                  <a:pt x="5270066" y="289583"/>
                  <a:pt x="5268999" y="273584"/>
                </a:cubicBezTo>
                <a:cubicBezTo>
                  <a:pt x="5271133" y="257585"/>
                  <a:pt x="5282332" y="248519"/>
                  <a:pt x="5302597" y="246385"/>
                </a:cubicBezTo>
                <a:close/>
                <a:moveTo>
                  <a:pt x="4426297" y="246385"/>
                </a:moveTo>
                <a:cubicBezTo>
                  <a:pt x="4446563" y="247452"/>
                  <a:pt x="4457762" y="256518"/>
                  <a:pt x="4459895" y="273584"/>
                </a:cubicBezTo>
                <a:cubicBezTo>
                  <a:pt x="4458829" y="289583"/>
                  <a:pt x="4447629" y="298116"/>
                  <a:pt x="4426297" y="299182"/>
                </a:cubicBezTo>
                <a:cubicBezTo>
                  <a:pt x="4404965" y="298116"/>
                  <a:pt x="4393766" y="289583"/>
                  <a:pt x="4392699" y="273584"/>
                </a:cubicBezTo>
                <a:cubicBezTo>
                  <a:pt x="4394832" y="257585"/>
                  <a:pt x="4406032" y="248519"/>
                  <a:pt x="4426297" y="246385"/>
                </a:cubicBezTo>
                <a:close/>
                <a:moveTo>
                  <a:pt x="2845147" y="246385"/>
                </a:moveTo>
                <a:cubicBezTo>
                  <a:pt x="2865413" y="247452"/>
                  <a:pt x="2876612" y="256518"/>
                  <a:pt x="2878745" y="273584"/>
                </a:cubicBezTo>
                <a:cubicBezTo>
                  <a:pt x="2877679" y="289583"/>
                  <a:pt x="2866479" y="298116"/>
                  <a:pt x="2845147" y="299182"/>
                </a:cubicBezTo>
                <a:cubicBezTo>
                  <a:pt x="2823815" y="298116"/>
                  <a:pt x="2812616" y="289583"/>
                  <a:pt x="2811549" y="273584"/>
                </a:cubicBezTo>
                <a:cubicBezTo>
                  <a:pt x="2813683" y="257585"/>
                  <a:pt x="2824882" y="248519"/>
                  <a:pt x="2845147" y="246385"/>
                </a:cubicBezTo>
                <a:close/>
                <a:moveTo>
                  <a:pt x="4807669" y="203188"/>
                </a:moveTo>
                <a:cubicBezTo>
                  <a:pt x="4803403" y="207454"/>
                  <a:pt x="4796470" y="211721"/>
                  <a:pt x="4786870" y="215987"/>
                </a:cubicBezTo>
                <a:cubicBezTo>
                  <a:pt x="4767672" y="223453"/>
                  <a:pt x="4758606" y="235186"/>
                  <a:pt x="4759672" y="251185"/>
                </a:cubicBezTo>
                <a:cubicBezTo>
                  <a:pt x="4760739" y="268251"/>
                  <a:pt x="4767672" y="277317"/>
                  <a:pt x="4780471" y="278383"/>
                </a:cubicBezTo>
                <a:cubicBezTo>
                  <a:pt x="4787937" y="278383"/>
                  <a:pt x="4797004" y="273050"/>
                  <a:pt x="4807669" y="262384"/>
                </a:cubicBezTo>
                <a:close/>
                <a:moveTo>
                  <a:pt x="1721495" y="183989"/>
                </a:moveTo>
                <a:cubicBezTo>
                  <a:pt x="1735361" y="185056"/>
                  <a:pt x="1742827" y="192522"/>
                  <a:pt x="1743894" y="206388"/>
                </a:cubicBezTo>
                <a:cubicBezTo>
                  <a:pt x="1742827" y="219187"/>
                  <a:pt x="1735361" y="226120"/>
                  <a:pt x="1721495" y="227187"/>
                </a:cubicBezTo>
                <a:cubicBezTo>
                  <a:pt x="1707629" y="225053"/>
                  <a:pt x="1700163" y="217587"/>
                  <a:pt x="1699096" y="204788"/>
                </a:cubicBezTo>
                <a:cubicBezTo>
                  <a:pt x="1700163" y="191989"/>
                  <a:pt x="1707629" y="185056"/>
                  <a:pt x="1721495" y="183989"/>
                </a:cubicBezTo>
                <a:close/>
                <a:moveTo>
                  <a:pt x="169590" y="161591"/>
                </a:moveTo>
                <a:lnTo>
                  <a:pt x="169590" y="276783"/>
                </a:lnTo>
                <a:lnTo>
                  <a:pt x="278383" y="276783"/>
                </a:lnTo>
                <a:cubicBezTo>
                  <a:pt x="290116" y="278917"/>
                  <a:pt x="294915" y="273584"/>
                  <a:pt x="292782" y="260784"/>
                </a:cubicBezTo>
                <a:lnTo>
                  <a:pt x="292782" y="161591"/>
                </a:lnTo>
                <a:close/>
                <a:moveTo>
                  <a:pt x="4114019" y="156791"/>
                </a:moveTo>
                <a:cubicBezTo>
                  <a:pt x="4102286" y="156791"/>
                  <a:pt x="4088420" y="163724"/>
                  <a:pt x="4072421" y="177590"/>
                </a:cubicBezTo>
                <a:lnTo>
                  <a:pt x="4072421" y="267184"/>
                </a:lnTo>
                <a:cubicBezTo>
                  <a:pt x="4087354" y="279983"/>
                  <a:pt x="4101753" y="286383"/>
                  <a:pt x="4115619" y="286383"/>
                </a:cubicBezTo>
                <a:cubicBezTo>
                  <a:pt x="4141217" y="284250"/>
                  <a:pt x="4155083" y="264518"/>
                  <a:pt x="4157216" y="227187"/>
                </a:cubicBezTo>
                <a:cubicBezTo>
                  <a:pt x="4155083" y="182389"/>
                  <a:pt x="4140684" y="158924"/>
                  <a:pt x="4114019" y="156791"/>
                </a:cubicBezTo>
                <a:close/>
                <a:moveTo>
                  <a:pt x="3885419" y="156791"/>
                </a:moveTo>
                <a:cubicBezTo>
                  <a:pt x="3873686" y="156791"/>
                  <a:pt x="3859820" y="163724"/>
                  <a:pt x="3843821" y="177590"/>
                </a:cubicBezTo>
                <a:lnTo>
                  <a:pt x="3843821" y="267184"/>
                </a:lnTo>
                <a:cubicBezTo>
                  <a:pt x="3858753" y="279983"/>
                  <a:pt x="3873153" y="286383"/>
                  <a:pt x="3887019" y="286383"/>
                </a:cubicBezTo>
                <a:cubicBezTo>
                  <a:pt x="3912617" y="284250"/>
                  <a:pt x="3926483" y="264518"/>
                  <a:pt x="3928616" y="227187"/>
                </a:cubicBezTo>
                <a:cubicBezTo>
                  <a:pt x="3926483" y="182389"/>
                  <a:pt x="3912084" y="158924"/>
                  <a:pt x="3885419" y="156791"/>
                </a:cubicBezTo>
                <a:close/>
                <a:moveTo>
                  <a:pt x="2675744" y="156791"/>
                </a:moveTo>
                <a:cubicBezTo>
                  <a:pt x="2664011" y="156791"/>
                  <a:pt x="2650145" y="163724"/>
                  <a:pt x="2634146" y="177590"/>
                </a:cubicBezTo>
                <a:lnTo>
                  <a:pt x="2634146" y="267184"/>
                </a:lnTo>
                <a:cubicBezTo>
                  <a:pt x="2649079" y="279983"/>
                  <a:pt x="2663478" y="286383"/>
                  <a:pt x="2677344" y="286383"/>
                </a:cubicBezTo>
                <a:cubicBezTo>
                  <a:pt x="2702942" y="284250"/>
                  <a:pt x="2716808" y="264518"/>
                  <a:pt x="2718941" y="227187"/>
                </a:cubicBezTo>
                <a:cubicBezTo>
                  <a:pt x="2716808" y="182389"/>
                  <a:pt x="2702409" y="158924"/>
                  <a:pt x="2675744" y="156791"/>
                </a:cubicBezTo>
                <a:close/>
                <a:moveTo>
                  <a:pt x="695957" y="153591"/>
                </a:moveTo>
                <a:lnTo>
                  <a:pt x="695957" y="199988"/>
                </a:lnTo>
                <a:lnTo>
                  <a:pt x="719956" y="199988"/>
                </a:lnTo>
                <a:lnTo>
                  <a:pt x="719956" y="153591"/>
                </a:lnTo>
                <a:close/>
                <a:moveTo>
                  <a:pt x="603163" y="153591"/>
                </a:moveTo>
                <a:lnTo>
                  <a:pt x="603163" y="199988"/>
                </a:lnTo>
                <a:lnTo>
                  <a:pt x="625562" y="199988"/>
                </a:lnTo>
                <a:lnTo>
                  <a:pt x="625562" y="153591"/>
                </a:lnTo>
                <a:close/>
                <a:moveTo>
                  <a:pt x="4486126" y="131192"/>
                </a:moveTo>
                <a:lnTo>
                  <a:pt x="4591720" y="131192"/>
                </a:lnTo>
                <a:lnTo>
                  <a:pt x="4591720" y="143992"/>
                </a:lnTo>
                <a:cubicBezTo>
                  <a:pt x="4581054" y="143992"/>
                  <a:pt x="4574654" y="146125"/>
                  <a:pt x="4572521" y="150391"/>
                </a:cubicBezTo>
                <a:cubicBezTo>
                  <a:pt x="4569321" y="153591"/>
                  <a:pt x="4569855" y="159457"/>
                  <a:pt x="4574121" y="167990"/>
                </a:cubicBezTo>
                <a:lnTo>
                  <a:pt x="4607719" y="238386"/>
                </a:lnTo>
                <a:lnTo>
                  <a:pt x="4639717" y="175990"/>
                </a:lnTo>
                <a:cubicBezTo>
                  <a:pt x="4648250" y="155724"/>
                  <a:pt x="4640783" y="145058"/>
                  <a:pt x="4617318" y="143992"/>
                </a:cubicBezTo>
                <a:lnTo>
                  <a:pt x="4617318" y="131192"/>
                </a:lnTo>
                <a:lnTo>
                  <a:pt x="4694114" y="131192"/>
                </a:lnTo>
                <a:lnTo>
                  <a:pt x="4694114" y="143992"/>
                </a:lnTo>
                <a:cubicBezTo>
                  <a:pt x="4679181" y="145058"/>
                  <a:pt x="4667449" y="155724"/>
                  <a:pt x="4658916" y="175990"/>
                </a:cubicBezTo>
                <a:lnTo>
                  <a:pt x="4567721" y="359978"/>
                </a:lnTo>
                <a:cubicBezTo>
                  <a:pt x="4557055" y="380244"/>
                  <a:pt x="4544256" y="390377"/>
                  <a:pt x="4529324" y="390377"/>
                </a:cubicBezTo>
                <a:cubicBezTo>
                  <a:pt x="4513325" y="389310"/>
                  <a:pt x="4504792" y="381310"/>
                  <a:pt x="4503725" y="366378"/>
                </a:cubicBezTo>
                <a:cubicBezTo>
                  <a:pt x="4504792" y="359978"/>
                  <a:pt x="4506925" y="354112"/>
                  <a:pt x="4510125" y="348779"/>
                </a:cubicBezTo>
                <a:cubicBezTo>
                  <a:pt x="4514391" y="344513"/>
                  <a:pt x="4521858" y="341846"/>
                  <a:pt x="4532523" y="340780"/>
                </a:cubicBezTo>
                <a:cubicBezTo>
                  <a:pt x="4549589" y="338646"/>
                  <a:pt x="4562922" y="327980"/>
                  <a:pt x="4572521" y="308782"/>
                </a:cubicBezTo>
                <a:lnTo>
                  <a:pt x="4580521" y="292783"/>
                </a:lnTo>
                <a:lnTo>
                  <a:pt x="4526124" y="180789"/>
                </a:lnTo>
                <a:cubicBezTo>
                  <a:pt x="4514391" y="154124"/>
                  <a:pt x="4501059" y="141858"/>
                  <a:pt x="4486126" y="143992"/>
                </a:cubicBezTo>
                <a:close/>
                <a:moveTo>
                  <a:pt x="3552676" y="131192"/>
                </a:moveTo>
                <a:lnTo>
                  <a:pt x="3658270" y="131192"/>
                </a:lnTo>
                <a:lnTo>
                  <a:pt x="3658270" y="143992"/>
                </a:lnTo>
                <a:cubicBezTo>
                  <a:pt x="3647604" y="143992"/>
                  <a:pt x="3641204" y="146125"/>
                  <a:pt x="3639071" y="150391"/>
                </a:cubicBezTo>
                <a:cubicBezTo>
                  <a:pt x="3635871" y="153591"/>
                  <a:pt x="3636405" y="159457"/>
                  <a:pt x="3640671" y="167990"/>
                </a:cubicBezTo>
                <a:lnTo>
                  <a:pt x="3674269" y="238386"/>
                </a:lnTo>
                <a:lnTo>
                  <a:pt x="3706267" y="175990"/>
                </a:lnTo>
                <a:cubicBezTo>
                  <a:pt x="3714799" y="155724"/>
                  <a:pt x="3707333" y="145058"/>
                  <a:pt x="3683868" y="143992"/>
                </a:cubicBezTo>
                <a:lnTo>
                  <a:pt x="3683868" y="131192"/>
                </a:lnTo>
                <a:lnTo>
                  <a:pt x="3760663" y="131192"/>
                </a:lnTo>
                <a:lnTo>
                  <a:pt x="3760663" y="143992"/>
                </a:lnTo>
                <a:cubicBezTo>
                  <a:pt x="3745731" y="145058"/>
                  <a:pt x="3733998" y="155724"/>
                  <a:pt x="3725466" y="175990"/>
                </a:cubicBezTo>
                <a:lnTo>
                  <a:pt x="3634271" y="359978"/>
                </a:lnTo>
                <a:cubicBezTo>
                  <a:pt x="3623605" y="380244"/>
                  <a:pt x="3610806" y="390377"/>
                  <a:pt x="3595874" y="390377"/>
                </a:cubicBezTo>
                <a:cubicBezTo>
                  <a:pt x="3579875" y="389310"/>
                  <a:pt x="3571342" y="381310"/>
                  <a:pt x="3570275" y="366378"/>
                </a:cubicBezTo>
                <a:cubicBezTo>
                  <a:pt x="3571342" y="359978"/>
                  <a:pt x="3573475" y="354112"/>
                  <a:pt x="3576675" y="348779"/>
                </a:cubicBezTo>
                <a:cubicBezTo>
                  <a:pt x="3580941" y="344513"/>
                  <a:pt x="3588407" y="341846"/>
                  <a:pt x="3599073" y="340780"/>
                </a:cubicBezTo>
                <a:cubicBezTo>
                  <a:pt x="3616139" y="338646"/>
                  <a:pt x="3629471" y="327980"/>
                  <a:pt x="3639071" y="308782"/>
                </a:cubicBezTo>
                <a:lnTo>
                  <a:pt x="3647070" y="292783"/>
                </a:lnTo>
                <a:lnTo>
                  <a:pt x="3592674" y="180789"/>
                </a:lnTo>
                <a:cubicBezTo>
                  <a:pt x="3580941" y="154124"/>
                  <a:pt x="3567609" y="141858"/>
                  <a:pt x="3552676" y="143992"/>
                </a:cubicBezTo>
                <a:close/>
                <a:moveTo>
                  <a:pt x="3336801" y="131192"/>
                </a:moveTo>
                <a:lnTo>
                  <a:pt x="3437595" y="131192"/>
                </a:lnTo>
                <a:lnTo>
                  <a:pt x="3437595" y="143992"/>
                </a:lnTo>
                <a:cubicBezTo>
                  <a:pt x="3431195" y="143992"/>
                  <a:pt x="3426929" y="145058"/>
                  <a:pt x="3424796" y="147191"/>
                </a:cubicBezTo>
                <a:cubicBezTo>
                  <a:pt x="3422662" y="149325"/>
                  <a:pt x="3423196" y="152524"/>
                  <a:pt x="3426396" y="156791"/>
                </a:cubicBezTo>
                <a:lnTo>
                  <a:pt x="3451994" y="187189"/>
                </a:lnTo>
                <a:lnTo>
                  <a:pt x="3474393" y="163190"/>
                </a:lnTo>
                <a:cubicBezTo>
                  <a:pt x="3479725" y="157857"/>
                  <a:pt x="3481325" y="153058"/>
                  <a:pt x="3479192" y="148791"/>
                </a:cubicBezTo>
                <a:cubicBezTo>
                  <a:pt x="3475992" y="145592"/>
                  <a:pt x="3470126" y="143992"/>
                  <a:pt x="3461593" y="143992"/>
                </a:cubicBezTo>
                <a:lnTo>
                  <a:pt x="3461593" y="131192"/>
                </a:lnTo>
                <a:lnTo>
                  <a:pt x="3538389" y="131192"/>
                </a:lnTo>
                <a:lnTo>
                  <a:pt x="3538389" y="143992"/>
                </a:lnTo>
                <a:cubicBezTo>
                  <a:pt x="3522390" y="145058"/>
                  <a:pt x="3506391" y="154658"/>
                  <a:pt x="3490392" y="172790"/>
                </a:cubicBezTo>
                <a:lnTo>
                  <a:pt x="3461593" y="201588"/>
                </a:lnTo>
                <a:lnTo>
                  <a:pt x="3514390" y="265584"/>
                </a:lnTo>
                <a:cubicBezTo>
                  <a:pt x="3525056" y="278383"/>
                  <a:pt x="3535189" y="284783"/>
                  <a:pt x="3544788" y="284783"/>
                </a:cubicBezTo>
                <a:lnTo>
                  <a:pt x="3547988" y="284783"/>
                </a:lnTo>
                <a:lnTo>
                  <a:pt x="3547988" y="297582"/>
                </a:lnTo>
                <a:lnTo>
                  <a:pt x="3442395" y="297582"/>
                </a:lnTo>
                <a:lnTo>
                  <a:pt x="3442395" y="284783"/>
                </a:lnTo>
                <a:lnTo>
                  <a:pt x="3445594" y="284783"/>
                </a:lnTo>
                <a:cubicBezTo>
                  <a:pt x="3451994" y="284783"/>
                  <a:pt x="3456260" y="283183"/>
                  <a:pt x="3458394" y="279983"/>
                </a:cubicBezTo>
                <a:cubicBezTo>
                  <a:pt x="3459460" y="276783"/>
                  <a:pt x="3457860" y="272517"/>
                  <a:pt x="3453594" y="267184"/>
                </a:cubicBezTo>
                <a:lnTo>
                  <a:pt x="3427995" y="235186"/>
                </a:lnTo>
                <a:lnTo>
                  <a:pt x="3407197" y="259185"/>
                </a:lnTo>
                <a:cubicBezTo>
                  <a:pt x="3399730" y="267717"/>
                  <a:pt x="3396530" y="274117"/>
                  <a:pt x="3397597" y="278383"/>
                </a:cubicBezTo>
                <a:cubicBezTo>
                  <a:pt x="3398664" y="282650"/>
                  <a:pt x="3403997" y="284783"/>
                  <a:pt x="3413596" y="284783"/>
                </a:cubicBezTo>
                <a:lnTo>
                  <a:pt x="3413596" y="297582"/>
                </a:lnTo>
                <a:lnTo>
                  <a:pt x="3340001" y="297582"/>
                </a:lnTo>
                <a:lnTo>
                  <a:pt x="3340001" y="284783"/>
                </a:lnTo>
                <a:cubicBezTo>
                  <a:pt x="3350667" y="284783"/>
                  <a:pt x="3362399" y="278383"/>
                  <a:pt x="3375199" y="265584"/>
                </a:cubicBezTo>
                <a:lnTo>
                  <a:pt x="3416796" y="222387"/>
                </a:lnTo>
                <a:lnTo>
                  <a:pt x="3370399" y="166390"/>
                </a:lnTo>
                <a:cubicBezTo>
                  <a:pt x="3360800" y="151458"/>
                  <a:pt x="3349600" y="143992"/>
                  <a:pt x="3336801" y="143992"/>
                </a:cubicBezTo>
                <a:close/>
                <a:moveTo>
                  <a:pt x="5487218" y="126393"/>
                </a:moveTo>
                <a:cubicBezTo>
                  <a:pt x="5524549" y="127459"/>
                  <a:pt x="5544815" y="138659"/>
                  <a:pt x="5548015" y="159991"/>
                </a:cubicBezTo>
                <a:cubicBezTo>
                  <a:pt x="5548015" y="172790"/>
                  <a:pt x="5541081" y="179723"/>
                  <a:pt x="5527215" y="180789"/>
                </a:cubicBezTo>
                <a:cubicBezTo>
                  <a:pt x="5516550" y="180789"/>
                  <a:pt x="5505884" y="174390"/>
                  <a:pt x="5495217" y="161591"/>
                </a:cubicBezTo>
                <a:cubicBezTo>
                  <a:pt x="5485618" y="150925"/>
                  <a:pt x="5477085" y="145592"/>
                  <a:pt x="5469619" y="145592"/>
                </a:cubicBezTo>
                <a:cubicBezTo>
                  <a:pt x="5447221" y="147725"/>
                  <a:pt x="5435488" y="167990"/>
                  <a:pt x="5434422" y="206388"/>
                </a:cubicBezTo>
                <a:cubicBezTo>
                  <a:pt x="5436555" y="253318"/>
                  <a:pt x="5453620" y="278383"/>
                  <a:pt x="5485618" y="281583"/>
                </a:cubicBezTo>
                <a:cubicBezTo>
                  <a:pt x="5503751" y="281583"/>
                  <a:pt x="5521350" y="271451"/>
                  <a:pt x="5538415" y="251185"/>
                </a:cubicBezTo>
                <a:lnTo>
                  <a:pt x="5549615" y="257585"/>
                </a:lnTo>
                <a:cubicBezTo>
                  <a:pt x="5530415" y="285316"/>
                  <a:pt x="5502684" y="299182"/>
                  <a:pt x="5466419" y="299182"/>
                </a:cubicBezTo>
                <a:cubicBezTo>
                  <a:pt x="5412023" y="297049"/>
                  <a:pt x="5383225" y="270917"/>
                  <a:pt x="5380025" y="220787"/>
                </a:cubicBezTo>
                <a:cubicBezTo>
                  <a:pt x="5385358" y="163190"/>
                  <a:pt x="5421089" y="131726"/>
                  <a:pt x="5487218" y="126393"/>
                </a:cubicBezTo>
                <a:close/>
                <a:moveTo>
                  <a:pt x="4791670" y="126393"/>
                </a:moveTo>
                <a:cubicBezTo>
                  <a:pt x="4834334" y="130659"/>
                  <a:pt x="4856733" y="147191"/>
                  <a:pt x="4858866" y="175990"/>
                </a:cubicBezTo>
                <a:lnTo>
                  <a:pt x="4858866" y="252785"/>
                </a:lnTo>
                <a:cubicBezTo>
                  <a:pt x="4858866" y="266651"/>
                  <a:pt x="4861533" y="273050"/>
                  <a:pt x="4866866" y="271984"/>
                </a:cubicBezTo>
                <a:cubicBezTo>
                  <a:pt x="4871132" y="271984"/>
                  <a:pt x="4874865" y="270384"/>
                  <a:pt x="4878065" y="267184"/>
                </a:cubicBezTo>
                <a:lnTo>
                  <a:pt x="4884464" y="276783"/>
                </a:lnTo>
                <a:cubicBezTo>
                  <a:pt x="4870599" y="290649"/>
                  <a:pt x="4855133" y="298116"/>
                  <a:pt x="4838067" y="299182"/>
                </a:cubicBezTo>
                <a:cubicBezTo>
                  <a:pt x="4821002" y="298116"/>
                  <a:pt x="4811403" y="290649"/>
                  <a:pt x="4809269" y="276783"/>
                </a:cubicBezTo>
                <a:cubicBezTo>
                  <a:pt x="4794337" y="292783"/>
                  <a:pt x="4777271" y="300249"/>
                  <a:pt x="4758072" y="299182"/>
                </a:cubicBezTo>
                <a:cubicBezTo>
                  <a:pt x="4728208" y="298116"/>
                  <a:pt x="4712742" y="284783"/>
                  <a:pt x="4711675" y="259185"/>
                </a:cubicBezTo>
                <a:cubicBezTo>
                  <a:pt x="4711675" y="245319"/>
                  <a:pt x="4715942" y="234119"/>
                  <a:pt x="4724475" y="225587"/>
                </a:cubicBezTo>
                <a:cubicBezTo>
                  <a:pt x="4730874" y="219187"/>
                  <a:pt x="4742607" y="213321"/>
                  <a:pt x="4759672" y="207988"/>
                </a:cubicBezTo>
                <a:cubicBezTo>
                  <a:pt x="4781005" y="201588"/>
                  <a:pt x="4797004" y="194122"/>
                  <a:pt x="4807669" y="185589"/>
                </a:cubicBezTo>
                <a:lnTo>
                  <a:pt x="4807669" y="169590"/>
                </a:lnTo>
                <a:cubicBezTo>
                  <a:pt x="4806603" y="152524"/>
                  <a:pt x="4798070" y="143458"/>
                  <a:pt x="4782071" y="142392"/>
                </a:cubicBezTo>
                <a:cubicBezTo>
                  <a:pt x="4766072" y="143458"/>
                  <a:pt x="4759139" y="154124"/>
                  <a:pt x="4761272" y="174390"/>
                </a:cubicBezTo>
                <a:lnTo>
                  <a:pt x="4714875" y="190389"/>
                </a:lnTo>
                <a:cubicBezTo>
                  <a:pt x="4710609" y="173323"/>
                  <a:pt x="4713809" y="159991"/>
                  <a:pt x="4724475" y="150391"/>
                </a:cubicBezTo>
                <a:cubicBezTo>
                  <a:pt x="4739407" y="136525"/>
                  <a:pt x="4761806" y="128526"/>
                  <a:pt x="4791670" y="126393"/>
                </a:cubicBezTo>
                <a:close/>
                <a:moveTo>
                  <a:pt x="2845147" y="126393"/>
                </a:moveTo>
                <a:cubicBezTo>
                  <a:pt x="2866479" y="127459"/>
                  <a:pt x="2877679" y="136525"/>
                  <a:pt x="2878745" y="153591"/>
                </a:cubicBezTo>
                <a:cubicBezTo>
                  <a:pt x="2876612" y="170657"/>
                  <a:pt x="2865413" y="179723"/>
                  <a:pt x="2845147" y="180789"/>
                </a:cubicBezTo>
                <a:cubicBezTo>
                  <a:pt x="2824882" y="179723"/>
                  <a:pt x="2813683" y="170657"/>
                  <a:pt x="2811549" y="153591"/>
                </a:cubicBezTo>
                <a:cubicBezTo>
                  <a:pt x="2813683" y="137592"/>
                  <a:pt x="2824882" y="128526"/>
                  <a:pt x="2845147" y="126393"/>
                </a:cubicBezTo>
                <a:close/>
                <a:moveTo>
                  <a:pt x="5639246" y="121593"/>
                </a:moveTo>
                <a:lnTo>
                  <a:pt x="5645645" y="121593"/>
                </a:lnTo>
                <a:lnTo>
                  <a:pt x="5645645" y="158391"/>
                </a:lnTo>
                <a:cubicBezTo>
                  <a:pt x="5676577" y="137059"/>
                  <a:pt x="5702176" y="126393"/>
                  <a:pt x="5722441" y="126393"/>
                </a:cubicBezTo>
                <a:cubicBezTo>
                  <a:pt x="5752306" y="125326"/>
                  <a:pt x="5766705" y="148791"/>
                  <a:pt x="5765639" y="196788"/>
                </a:cubicBezTo>
                <a:lnTo>
                  <a:pt x="5765639" y="260784"/>
                </a:lnTo>
                <a:cubicBezTo>
                  <a:pt x="5764572" y="277850"/>
                  <a:pt x="5772038" y="285850"/>
                  <a:pt x="5788037" y="284783"/>
                </a:cubicBezTo>
                <a:lnTo>
                  <a:pt x="5788037" y="297582"/>
                </a:lnTo>
                <a:lnTo>
                  <a:pt x="5692043" y="297582"/>
                </a:lnTo>
                <a:lnTo>
                  <a:pt x="5692043" y="284783"/>
                </a:lnTo>
                <a:cubicBezTo>
                  <a:pt x="5708042" y="284783"/>
                  <a:pt x="5715509" y="269317"/>
                  <a:pt x="5714441" y="238386"/>
                </a:cubicBezTo>
                <a:lnTo>
                  <a:pt x="5714441" y="203188"/>
                </a:lnTo>
                <a:cubicBezTo>
                  <a:pt x="5714441" y="171190"/>
                  <a:pt x="5706442" y="155724"/>
                  <a:pt x="5690443" y="156791"/>
                </a:cubicBezTo>
                <a:cubicBezTo>
                  <a:pt x="5677643" y="156791"/>
                  <a:pt x="5662711" y="162657"/>
                  <a:pt x="5645645" y="174390"/>
                </a:cubicBezTo>
                <a:lnTo>
                  <a:pt x="5645645" y="257585"/>
                </a:lnTo>
                <a:cubicBezTo>
                  <a:pt x="5645645" y="275717"/>
                  <a:pt x="5654179" y="284783"/>
                  <a:pt x="5671244" y="284783"/>
                </a:cubicBezTo>
                <a:lnTo>
                  <a:pt x="5674444" y="284783"/>
                </a:lnTo>
                <a:lnTo>
                  <a:pt x="5674444" y="297582"/>
                </a:lnTo>
                <a:lnTo>
                  <a:pt x="5570451" y="297582"/>
                </a:lnTo>
                <a:lnTo>
                  <a:pt x="5570451" y="284783"/>
                </a:lnTo>
                <a:lnTo>
                  <a:pt x="5573650" y="284783"/>
                </a:lnTo>
                <a:cubicBezTo>
                  <a:pt x="5589649" y="285850"/>
                  <a:pt x="5597115" y="276250"/>
                  <a:pt x="5596049" y="255985"/>
                </a:cubicBezTo>
                <a:lnTo>
                  <a:pt x="5596049" y="175990"/>
                </a:lnTo>
                <a:cubicBezTo>
                  <a:pt x="5597115" y="167457"/>
                  <a:pt x="5590716" y="161057"/>
                  <a:pt x="5576850" y="156791"/>
                </a:cubicBezTo>
                <a:lnTo>
                  <a:pt x="5568851" y="155191"/>
                </a:lnTo>
                <a:lnTo>
                  <a:pt x="5568851" y="145592"/>
                </a:lnTo>
                <a:close/>
                <a:moveTo>
                  <a:pt x="5199496" y="121593"/>
                </a:moveTo>
                <a:lnTo>
                  <a:pt x="5207496" y="121593"/>
                </a:lnTo>
                <a:lnTo>
                  <a:pt x="5207496" y="295982"/>
                </a:lnTo>
                <a:cubicBezTo>
                  <a:pt x="5203230" y="354645"/>
                  <a:pt x="5174965" y="385577"/>
                  <a:pt x="5122701" y="388777"/>
                </a:cubicBezTo>
                <a:cubicBezTo>
                  <a:pt x="5094970" y="387710"/>
                  <a:pt x="5080571" y="379711"/>
                  <a:pt x="5079504" y="364778"/>
                </a:cubicBezTo>
                <a:cubicBezTo>
                  <a:pt x="5081637" y="349846"/>
                  <a:pt x="5090170" y="341313"/>
                  <a:pt x="5105102" y="339180"/>
                </a:cubicBezTo>
                <a:cubicBezTo>
                  <a:pt x="5112569" y="339180"/>
                  <a:pt x="5120035" y="344513"/>
                  <a:pt x="5127501" y="355179"/>
                </a:cubicBezTo>
                <a:cubicBezTo>
                  <a:pt x="5132834" y="362645"/>
                  <a:pt x="5137634" y="366378"/>
                  <a:pt x="5141900" y="366378"/>
                </a:cubicBezTo>
                <a:cubicBezTo>
                  <a:pt x="5152566" y="366378"/>
                  <a:pt x="5157899" y="354112"/>
                  <a:pt x="5157899" y="329580"/>
                </a:cubicBezTo>
                <a:lnTo>
                  <a:pt x="5157899" y="177590"/>
                </a:lnTo>
                <a:cubicBezTo>
                  <a:pt x="5160033" y="167990"/>
                  <a:pt x="5155766" y="162124"/>
                  <a:pt x="5145100" y="159991"/>
                </a:cubicBezTo>
                <a:lnTo>
                  <a:pt x="5130701" y="155191"/>
                </a:lnTo>
                <a:lnTo>
                  <a:pt x="5130701" y="145592"/>
                </a:lnTo>
                <a:close/>
                <a:moveTo>
                  <a:pt x="4962971" y="121593"/>
                </a:moveTo>
                <a:lnTo>
                  <a:pt x="4969371" y="121593"/>
                </a:lnTo>
                <a:lnTo>
                  <a:pt x="4969371" y="158391"/>
                </a:lnTo>
                <a:cubicBezTo>
                  <a:pt x="5000303" y="137059"/>
                  <a:pt x="5025901" y="126393"/>
                  <a:pt x="5046166" y="126393"/>
                </a:cubicBezTo>
                <a:cubicBezTo>
                  <a:pt x="5076031" y="125326"/>
                  <a:pt x="5090430" y="148791"/>
                  <a:pt x="5089364" y="196788"/>
                </a:cubicBezTo>
                <a:lnTo>
                  <a:pt x="5089364" y="260784"/>
                </a:lnTo>
                <a:cubicBezTo>
                  <a:pt x="5088297" y="277850"/>
                  <a:pt x="5095763" y="285850"/>
                  <a:pt x="5111762" y="284783"/>
                </a:cubicBezTo>
                <a:lnTo>
                  <a:pt x="5111762" y="297582"/>
                </a:lnTo>
                <a:lnTo>
                  <a:pt x="5015768" y="297582"/>
                </a:lnTo>
                <a:lnTo>
                  <a:pt x="5015768" y="284783"/>
                </a:lnTo>
                <a:cubicBezTo>
                  <a:pt x="5031767" y="284783"/>
                  <a:pt x="5039234" y="269317"/>
                  <a:pt x="5038167" y="238386"/>
                </a:cubicBezTo>
                <a:lnTo>
                  <a:pt x="5038167" y="203188"/>
                </a:lnTo>
                <a:cubicBezTo>
                  <a:pt x="5038167" y="171190"/>
                  <a:pt x="5030167" y="155724"/>
                  <a:pt x="5014168" y="156791"/>
                </a:cubicBezTo>
                <a:cubicBezTo>
                  <a:pt x="5001369" y="156791"/>
                  <a:pt x="4986437" y="162657"/>
                  <a:pt x="4969371" y="174390"/>
                </a:cubicBezTo>
                <a:lnTo>
                  <a:pt x="4969371" y="257585"/>
                </a:lnTo>
                <a:cubicBezTo>
                  <a:pt x="4969371" y="275717"/>
                  <a:pt x="4977904" y="284783"/>
                  <a:pt x="4994969" y="284783"/>
                </a:cubicBezTo>
                <a:lnTo>
                  <a:pt x="4998169" y="284783"/>
                </a:lnTo>
                <a:lnTo>
                  <a:pt x="4998169" y="297582"/>
                </a:lnTo>
                <a:lnTo>
                  <a:pt x="4894176" y="297582"/>
                </a:lnTo>
                <a:lnTo>
                  <a:pt x="4894176" y="284783"/>
                </a:lnTo>
                <a:lnTo>
                  <a:pt x="4897375" y="284783"/>
                </a:lnTo>
                <a:cubicBezTo>
                  <a:pt x="4913374" y="285850"/>
                  <a:pt x="4920841" y="276250"/>
                  <a:pt x="4919774" y="255985"/>
                </a:cubicBezTo>
                <a:lnTo>
                  <a:pt x="4919774" y="175990"/>
                </a:lnTo>
                <a:cubicBezTo>
                  <a:pt x="4920841" y="167457"/>
                  <a:pt x="4914441" y="161057"/>
                  <a:pt x="4900575" y="156791"/>
                </a:cubicBezTo>
                <a:lnTo>
                  <a:pt x="4892576" y="155191"/>
                </a:lnTo>
                <a:lnTo>
                  <a:pt x="4892576" y="145592"/>
                </a:lnTo>
                <a:close/>
                <a:moveTo>
                  <a:pt x="4062822" y="121593"/>
                </a:moveTo>
                <a:lnTo>
                  <a:pt x="4072421" y="121593"/>
                </a:lnTo>
                <a:lnTo>
                  <a:pt x="4072421" y="159991"/>
                </a:lnTo>
                <a:cubicBezTo>
                  <a:pt x="4074554" y="158924"/>
                  <a:pt x="4077221" y="156791"/>
                  <a:pt x="4080421" y="153591"/>
                </a:cubicBezTo>
                <a:cubicBezTo>
                  <a:pt x="4103886" y="134392"/>
                  <a:pt x="4124151" y="125326"/>
                  <a:pt x="4141217" y="126393"/>
                </a:cubicBezTo>
                <a:cubicBezTo>
                  <a:pt x="4182815" y="130659"/>
                  <a:pt x="4205213" y="156258"/>
                  <a:pt x="4208413" y="203188"/>
                </a:cubicBezTo>
                <a:cubicBezTo>
                  <a:pt x="4203080" y="265051"/>
                  <a:pt x="4172148" y="297049"/>
                  <a:pt x="4115619" y="299182"/>
                </a:cubicBezTo>
                <a:cubicBezTo>
                  <a:pt x="4104952" y="299182"/>
                  <a:pt x="4090553" y="298116"/>
                  <a:pt x="4072421" y="295982"/>
                </a:cubicBezTo>
                <a:lnTo>
                  <a:pt x="4072421" y="337580"/>
                </a:lnTo>
                <a:cubicBezTo>
                  <a:pt x="4069221" y="363178"/>
                  <a:pt x="4083087" y="375444"/>
                  <a:pt x="4114019" y="374378"/>
                </a:cubicBezTo>
                <a:lnTo>
                  <a:pt x="4114019" y="387177"/>
                </a:lnTo>
                <a:lnTo>
                  <a:pt x="3995626" y="387177"/>
                </a:lnTo>
                <a:lnTo>
                  <a:pt x="3995626" y="374378"/>
                </a:lnTo>
                <a:lnTo>
                  <a:pt x="4000426" y="374378"/>
                </a:lnTo>
                <a:cubicBezTo>
                  <a:pt x="4016425" y="375444"/>
                  <a:pt x="4023891" y="366378"/>
                  <a:pt x="4022824" y="347179"/>
                </a:cubicBezTo>
                <a:lnTo>
                  <a:pt x="4022824" y="179189"/>
                </a:lnTo>
                <a:cubicBezTo>
                  <a:pt x="4022824" y="168523"/>
                  <a:pt x="4019091" y="161591"/>
                  <a:pt x="4011625" y="158391"/>
                </a:cubicBezTo>
                <a:lnTo>
                  <a:pt x="3997226" y="153591"/>
                </a:lnTo>
                <a:lnTo>
                  <a:pt x="3997226" y="143992"/>
                </a:lnTo>
                <a:close/>
                <a:moveTo>
                  <a:pt x="3834222" y="121593"/>
                </a:moveTo>
                <a:lnTo>
                  <a:pt x="3843821" y="121593"/>
                </a:lnTo>
                <a:lnTo>
                  <a:pt x="3843821" y="159991"/>
                </a:lnTo>
                <a:cubicBezTo>
                  <a:pt x="3845955" y="158924"/>
                  <a:pt x="3848621" y="156791"/>
                  <a:pt x="3851821" y="153591"/>
                </a:cubicBezTo>
                <a:cubicBezTo>
                  <a:pt x="3875286" y="134392"/>
                  <a:pt x="3895551" y="125326"/>
                  <a:pt x="3912617" y="126393"/>
                </a:cubicBezTo>
                <a:cubicBezTo>
                  <a:pt x="3954214" y="130659"/>
                  <a:pt x="3976613" y="156258"/>
                  <a:pt x="3979813" y="203188"/>
                </a:cubicBezTo>
                <a:cubicBezTo>
                  <a:pt x="3974480" y="265051"/>
                  <a:pt x="3943548" y="297049"/>
                  <a:pt x="3887019" y="299182"/>
                </a:cubicBezTo>
                <a:cubicBezTo>
                  <a:pt x="3876352" y="299182"/>
                  <a:pt x="3861953" y="298116"/>
                  <a:pt x="3843821" y="295982"/>
                </a:cubicBezTo>
                <a:lnTo>
                  <a:pt x="3843821" y="337580"/>
                </a:lnTo>
                <a:cubicBezTo>
                  <a:pt x="3840621" y="363178"/>
                  <a:pt x="3854487" y="375444"/>
                  <a:pt x="3885419" y="374378"/>
                </a:cubicBezTo>
                <a:lnTo>
                  <a:pt x="3885419" y="387177"/>
                </a:lnTo>
                <a:lnTo>
                  <a:pt x="3767026" y="387177"/>
                </a:lnTo>
                <a:lnTo>
                  <a:pt x="3767026" y="374378"/>
                </a:lnTo>
                <a:lnTo>
                  <a:pt x="3771826" y="374378"/>
                </a:lnTo>
                <a:cubicBezTo>
                  <a:pt x="3787825" y="375444"/>
                  <a:pt x="3795291" y="366378"/>
                  <a:pt x="3794224" y="347179"/>
                </a:cubicBezTo>
                <a:lnTo>
                  <a:pt x="3794224" y="179189"/>
                </a:lnTo>
                <a:cubicBezTo>
                  <a:pt x="3794224" y="168523"/>
                  <a:pt x="3790491" y="161591"/>
                  <a:pt x="3783025" y="158391"/>
                </a:cubicBezTo>
                <a:lnTo>
                  <a:pt x="3768626" y="153591"/>
                </a:lnTo>
                <a:lnTo>
                  <a:pt x="3768626" y="143992"/>
                </a:lnTo>
                <a:close/>
                <a:moveTo>
                  <a:pt x="2624547" y="121593"/>
                </a:moveTo>
                <a:lnTo>
                  <a:pt x="2634146" y="121593"/>
                </a:lnTo>
                <a:lnTo>
                  <a:pt x="2634146" y="159991"/>
                </a:lnTo>
                <a:cubicBezTo>
                  <a:pt x="2636280" y="158924"/>
                  <a:pt x="2638946" y="156791"/>
                  <a:pt x="2642146" y="153591"/>
                </a:cubicBezTo>
                <a:cubicBezTo>
                  <a:pt x="2665611" y="134392"/>
                  <a:pt x="2685876" y="125326"/>
                  <a:pt x="2702942" y="126393"/>
                </a:cubicBezTo>
                <a:cubicBezTo>
                  <a:pt x="2744539" y="130659"/>
                  <a:pt x="2766938" y="156258"/>
                  <a:pt x="2770138" y="203188"/>
                </a:cubicBezTo>
                <a:cubicBezTo>
                  <a:pt x="2764805" y="265051"/>
                  <a:pt x="2733874" y="297049"/>
                  <a:pt x="2677344" y="299182"/>
                </a:cubicBezTo>
                <a:cubicBezTo>
                  <a:pt x="2666678" y="299182"/>
                  <a:pt x="2652279" y="298116"/>
                  <a:pt x="2634146" y="295982"/>
                </a:cubicBezTo>
                <a:lnTo>
                  <a:pt x="2634146" y="337580"/>
                </a:lnTo>
                <a:cubicBezTo>
                  <a:pt x="2630946" y="363178"/>
                  <a:pt x="2644812" y="375444"/>
                  <a:pt x="2675744" y="374378"/>
                </a:cubicBezTo>
                <a:lnTo>
                  <a:pt x="2675744" y="387177"/>
                </a:lnTo>
                <a:lnTo>
                  <a:pt x="2557351" y="387177"/>
                </a:lnTo>
                <a:lnTo>
                  <a:pt x="2557351" y="374378"/>
                </a:lnTo>
                <a:lnTo>
                  <a:pt x="2562151" y="374378"/>
                </a:lnTo>
                <a:cubicBezTo>
                  <a:pt x="2578150" y="375444"/>
                  <a:pt x="2585616" y="366378"/>
                  <a:pt x="2584549" y="347179"/>
                </a:cubicBezTo>
                <a:lnTo>
                  <a:pt x="2584549" y="179189"/>
                </a:lnTo>
                <a:cubicBezTo>
                  <a:pt x="2584549" y="168523"/>
                  <a:pt x="2580816" y="161591"/>
                  <a:pt x="2573350" y="158391"/>
                </a:cubicBezTo>
                <a:lnTo>
                  <a:pt x="2558951" y="153591"/>
                </a:lnTo>
                <a:lnTo>
                  <a:pt x="2558951" y="143992"/>
                </a:lnTo>
                <a:close/>
                <a:moveTo>
                  <a:pt x="695957" y="91195"/>
                </a:moveTo>
                <a:lnTo>
                  <a:pt x="695957" y="123193"/>
                </a:lnTo>
                <a:lnTo>
                  <a:pt x="719956" y="123193"/>
                </a:lnTo>
                <a:lnTo>
                  <a:pt x="719956" y="91195"/>
                </a:lnTo>
                <a:close/>
                <a:moveTo>
                  <a:pt x="603163" y="91195"/>
                </a:moveTo>
                <a:lnTo>
                  <a:pt x="603163" y="123193"/>
                </a:lnTo>
                <a:lnTo>
                  <a:pt x="625562" y="123193"/>
                </a:lnTo>
                <a:lnTo>
                  <a:pt x="625562" y="91195"/>
                </a:lnTo>
                <a:close/>
                <a:moveTo>
                  <a:pt x="4299347" y="79996"/>
                </a:moveTo>
                <a:lnTo>
                  <a:pt x="4310546" y="79996"/>
                </a:lnTo>
                <a:lnTo>
                  <a:pt x="4310546" y="131192"/>
                </a:lnTo>
                <a:lnTo>
                  <a:pt x="4363343" y="131192"/>
                </a:lnTo>
                <a:lnTo>
                  <a:pt x="4358543" y="153591"/>
                </a:lnTo>
                <a:lnTo>
                  <a:pt x="4310546" y="153591"/>
                </a:lnTo>
                <a:lnTo>
                  <a:pt x="4310546" y="252785"/>
                </a:lnTo>
                <a:cubicBezTo>
                  <a:pt x="4310546" y="266651"/>
                  <a:pt x="4316946" y="273584"/>
                  <a:pt x="4329745" y="273584"/>
                </a:cubicBezTo>
                <a:cubicBezTo>
                  <a:pt x="4339345" y="273584"/>
                  <a:pt x="4349477" y="266651"/>
                  <a:pt x="4360143" y="252785"/>
                </a:cubicBezTo>
                <a:lnTo>
                  <a:pt x="4366543" y="265584"/>
                </a:lnTo>
                <a:cubicBezTo>
                  <a:pt x="4351610" y="286916"/>
                  <a:pt x="4331878" y="298116"/>
                  <a:pt x="4307347" y="299182"/>
                </a:cubicBezTo>
                <a:cubicBezTo>
                  <a:pt x="4276415" y="299182"/>
                  <a:pt x="4260949" y="283183"/>
                  <a:pt x="4260949" y="251185"/>
                </a:cubicBezTo>
                <a:lnTo>
                  <a:pt x="4260949" y="153591"/>
                </a:lnTo>
                <a:lnTo>
                  <a:pt x="4238551" y="153591"/>
                </a:lnTo>
                <a:lnTo>
                  <a:pt x="4238551" y="142392"/>
                </a:lnTo>
                <a:cubicBezTo>
                  <a:pt x="4266282" y="129592"/>
                  <a:pt x="4286548" y="108794"/>
                  <a:pt x="4299347" y="79996"/>
                </a:cubicBezTo>
                <a:close/>
                <a:moveTo>
                  <a:pt x="2480072" y="79996"/>
                </a:moveTo>
                <a:lnTo>
                  <a:pt x="2491271" y="79996"/>
                </a:lnTo>
                <a:lnTo>
                  <a:pt x="2491271" y="131192"/>
                </a:lnTo>
                <a:lnTo>
                  <a:pt x="2544068" y="131192"/>
                </a:lnTo>
                <a:lnTo>
                  <a:pt x="2539268" y="153591"/>
                </a:lnTo>
                <a:lnTo>
                  <a:pt x="2491271" y="153591"/>
                </a:lnTo>
                <a:lnTo>
                  <a:pt x="2491271" y="252785"/>
                </a:lnTo>
                <a:cubicBezTo>
                  <a:pt x="2491271" y="266651"/>
                  <a:pt x="2497671" y="273584"/>
                  <a:pt x="2510470" y="273584"/>
                </a:cubicBezTo>
                <a:cubicBezTo>
                  <a:pt x="2520069" y="273584"/>
                  <a:pt x="2530202" y="266651"/>
                  <a:pt x="2540868" y="252785"/>
                </a:cubicBezTo>
                <a:lnTo>
                  <a:pt x="2547268" y="265584"/>
                </a:lnTo>
                <a:cubicBezTo>
                  <a:pt x="2532335" y="286916"/>
                  <a:pt x="2512603" y="298116"/>
                  <a:pt x="2488071" y="299182"/>
                </a:cubicBezTo>
                <a:cubicBezTo>
                  <a:pt x="2457140" y="299182"/>
                  <a:pt x="2441674" y="283183"/>
                  <a:pt x="2441674" y="251185"/>
                </a:cubicBezTo>
                <a:lnTo>
                  <a:pt x="2441674" y="153591"/>
                </a:lnTo>
                <a:lnTo>
                  <a:pt x="2419276" y="153591"/>
                </a:lnTo>
                <a:lnTo>
                  <a:pt x="2419276" y="142392"/>
                </a:lnTo>
                <a:cubicBezTo>
                  <a:pt x="2447007" y="129592"/>
                  <a:pt x="2467273" y="108794"/>
                  <a:pt x="2480072" y="79996"/>
                </a:cubicBezTo>
                <a:close/>
                <a:moveTo>
                  <a:pt x="2337197" y="79996"/>
                </a:moveTo>
                <a:lnTo>
                  <a:pt x="2348396" y="79996"/>
                </a:lnTo>
                <a:lnTo>
                  <a:pt x="2348396" y="131192"/>
                </a:lnTo>
                <a:lnTo>
                  <a:pt x="2401193" y="131192"/>
                </a:lnTo>
                <a:lnTo>
                  <a:pt x="2396393" y="153591"/>
                </a:lnTo>
                <a:lnTo>
                  <a:pt x="2348396" y="153591"/>
                </a:lnTo>
                <a:lnTo>
                  <a:pt x="2348396" y="252785"/>
                </a:lnTo>
                <a:cubicBezTo>
                  <a:pt x="2348396" y="266651"/>
                  <a:pt x="2354796" y="273584"/>
                  <a:pt x="2367595" y="273584"/>
                </a:cubicBezTo>
                <a:cubicBezTo>
                  <a:pt x="2377194" y="273584"/>
                  <a:pt x="2387327" y="266651"/>
                  <a:pt x="2397993" y="252785"/>
                </a:cubicBezTo>
                <a:lnTo>
                  <a:pt x="2404393" y="265584"/>
                </a:lnTo>
                <a:cubicBezTo>
                  <a:pt x="2389460" y="286916"/>
                  <a:pt x="2369728" y="298116"/>
                  <a:pt x="2345196" y="299182"/>
                </a:cubicBezTo>
                <a:cubicBezTo>
                  <a:pt x="2314265" y="299182"/>
                  <a:pt x="2298799" y="283183"/>
                  <a:pt x="2298799" y="251185"/>
                </a:cubicBezTo>
                <a:lnTo>
                  <a:pt x="2298799" y="153591"/>
                </a:lnTo>
                <a:lnTo>
                  <a:pt x="2276401" y="153591"/>
                </a:lnTo>
                <a:lnTo>
                  <a:pt x="2276401" y="142392"/>
                </a:lnTo>
                <a:cubicBezTo>
                  <a:pt x="2304132" y="129592"/>
                  <a:pt x="2324398" y="108794"/>
                  <a:pt x="2337197" y="79996"/>
                </a:cubicBezTo>
                <a:close/>
                <a:moveTo>
                  <a:pt x="411175" y="60797"/>
                </a:moveTo>
                <a:lnTo>
                  <a:pt x="534367" y="60797"/>
                </a:lnTo>
                <a:lnTo>
                  <a:pt x="534367" y="91195"/>
                </a:lnTo>
                <a:lnTo>
                  <a:pt x="502370" y="91195"/>
                </a:lnTo>
                <a:lnTo>
                  <a:pt x="502370" y="123193"/>
                </a:lnTo>
                <a:lnTo>
                  <a:pt x="534367" y="123193"/>
                </a:lnTo>
                <a:lnTo>
                  <a:pt x="534367" y="153591"/>
                </a:lnTo>
                <a:lnTo>
                  <a:pt x="502370" y="153591"/>
                </a:lnTo>
                <a:lnTo>
                  <a:pt x="502370" y="260784"/>
                </a:lnTo>
                <a:cubicBezTo>
                  <a:pt x="500236" y="273584"/>
                  <a:pt x="505569" y="278917"/>
                  <a:pt x="518368" y="276783"/>
                </a:cubicBezTo>
                <a:lnTo>
                  <a:pt x="534367" y="276783"/>
                </a:lnTo>
                <a:lnTo>
                  <a:pt x="534367" y="303982"/>
                </a:lnTo>
                <a:lnTo>
                  <a:pt x="455972" y="303982"/>
                </a:lnTo>
                <a:cubicBezTo>
                  <a:pt x="433574" y="306115"/>
                  <a:pt x="423441" y="297049"/>
                  <a:pt x="425574" y="276783"/>
                </a:cubicBezTo>
                <a:lnTo>
                  <a:pt x="425574" y="153591"/>
                </a:lnTo>
                <a:lnTo>
                  <a:pt x="411175" y="153591"/>
                </a:lnTo>
                <a:lnTo>
                  <a:pt x="411175" y="123193"/>
                </a:lnTo>
                <a:lnTo>
                  <a:pt x="425574" y="123193"/>
                </a:lnTo>
                <a:lnTo>
                  <a:pt x="425574" y="91195"/>
                </a:lnTo>
                <a:lnTo>
                  <a:pt x="411175" y="91195"/>
                </a:lnTo>
                <a:close/>
                <a:moveTo>
                  <a:pt x="151991" y="60797"/>
                </a:moveTo>
                <a:lnTo>
                  <a:pt x="235186" y="60797"/>
                </a:lnTo>
                <a:lnTo>
                  <a:pt x="235186" y="76796"/>
                </a:lnTo>
                <a:lnTo>
                  <a:pt x="369577" y="76796"/>
                </a:lnTo>
                <a:lnTo>
                  <a:pt x="369577" y="107194"/>
                </a:lnTo>
                <a:lnTo>
                  <a:pt x="235186" y="107194"/>
                </a:lnTo>
                <a:lnTo>
                  <a:pt x="235186" y="129592"/>
                </a:lnTo>
                <a:lnTo>
                  <a:pt x="369577" y="129592"/>
                </a:lnTo>
                <a:lnTo>
                  <a:pt x="369577" y="276783"/>
                </a:lnTo>
                <a:cubicBezTo>
                  <a:pt x="370644" y="295982"/>
                  <a:pt x="359978" y="305048"/>
                  <a:pt x="337579" y="303982"/>
                </a:cubicBezTo>
                <a:lnTo>
                  <a:pt x="92794" y="303982"/>
                </a:lnTo>
                <a:lnTo>
                  <a:pt x="92794" y="129592"/>
                </a:lnTo>
                <a:lnTo>
                  <a:pt x="151991" y="129592"/>
                </a:lnTo>
                <a:close/>
                <a:moveTo>
                  <a:pt x="3288841" y="35198"/>
                </a:moveTo>
                <a:lnTo>
                  <a:pt x="3322439" y="35198"/>
                </a:lnTo>
                <a:lnTo>
                  <a:pt x="3176848" y="302382"/>
                </a:lnTo>
                <a:lnTo>
                  <a:pt x="3143250" y="302382"/>
                </a:lnTo>
                <a:close/>
                <a:moveTo>
                  <a:pt x="3069766" y="35198"/>
                </a:moveTo>
                <a:lnTo>
                  <a:pt x="3103364" y="35198"/>
                </a:lnTo>
                <a:lnTo>
                  <a:pt x="2957773" y="302382"/>
                </a:lnTo>
                <a:lnTo>
                  <a:pt x="2924175" y="302382"/>
                </a:lnTo>
                <a:close/>
                <a:moveTo>
                  <a:pt x="5181898" y="28799"/>
                </a:moveTo>
                <a:cubicBezTo>
                  <a:pt x="5202163" y="29865"/>
                  <a:pt x="5212829" y="38931"/>
                  <a:pt x="5213896" y="55997"/>
                </a:cubicBezTo>
                <a:cubicBezTo>
                  <a:pt x="5211763" y="73063"/>
                  <a:pt x="5201096" y="82662"/>
                  <a:pt x="5181898" y="84795"/>
                </a:cubicBezTo>
                <a:cubicBezTo>
                  <a:pt x="5161632" y="83729"/>
                  <a:pt x="5150966" y="74129"/>
                  <a:pt x="5149899" y="55997"/>
                </a:cubicBezTo>
                <a:cubicBezTo>
                  <a:pt x="5152033" y="39998"/>
                  <a:pt x="5162699" y="30932"/>
                  <a:pt x="5181898" y="28799"/>
                </a:cubicBezTo>
                <a:close/>
                <a:moveTo>
                  <a:pt x="2110197" y="23999"/>
                </a:moveTo>
                <a:lnTo>
                  <a:pt x="2119796" y="23999"/>
                </a:lnTo>
                <a:lnTo>
                  <a:pt x="2119796" y="156791"/>
                </a:lnTo>
                <a:cubicBezTo>
                  <a:pt x="2149661" y="136525"/>
                  <a:pt x="2174193" y="126393"/>
                  <a:pt x="2193392" y="126393"/>
                </a:cubicBezTo>
                <a:cubicBezTo>
                  <a:pt x="2223257" y="126393"/>
                  <a:pt x="2238189" y="150391"/>
                  <a:pt x="2238189" y="198388"/>
                </a:cubicBezTo>
                <a:lnTo>
                  <a:pt x="2238189" y="252785"/>
                </a:lnTo>
                <a:cubicBezTo>
                  <a:pt x="2237122" y="276250"/>
                  <a:pt x="2243522" y="286916"/>
                  <a:pt x="2257388" y="284783"/>
                </a:cubicBezTo>
                <a:lnTo>
                  <a:pt x="2260588" y="284783"/>
                </a:lnTo>
                <a:lnTo>
                  <a:pt x="2260588" y="297582"/>
                </a:lnTo>
                <a:lnTo>
                  <a:pt x="2164593" y="297582"/>
                </a:lnTo>
                <a:lnTo>
                  <a:pt x="2164593" y="284783"/>
                </a:lnTo>
                <a:lnTo>
                  <a:pt x="2167793" y="284783"/>
                </a:lnTo>
                <a:cubicBezTo>
                  <a:pt x="2183792" y="286916"/>
                  <a:pt x="2190725" y="276783"/>
                  <a:pt x="2188592" y="254385"/>
                </a:cubicBezTo>
                <a:lnTo>
                  <a:pt x="2188592" y="191989"/>
                </a:lnTo>
                <a:cubicBezTo>
                  <a:pt x="2187525" y="169590"/>
                  <a:pt x="2178459" y="157857"/>
                  <a:pt x="2161394" y="156791"/>
                </a:cubicBezTo>
                <a:cubicBezTo>
                  <a:pt x="2149661" y="156791"/>
                  <a:pt x="2135795" y="162124"/>
                  <a:pt x="2119796" y="172790"/>
                </a:cubicBezTo>
                <a:lnTo>
                  <a:pt x="2119796" y="255985"/>
                </a:lnTo>
                <a:cubicBezTo>
                  <a:pt x="2118730" y="277317"/>
                  <a:pt x="2126196" y="286916"/>
                  <a:pt x="2142195" y="284783"/>
                </a:cubicBezTo>
                <a:lnTo>
                  <a:pt x="2145395" y="284783"/>
                </a:lnTo>
                <a:lnTo>
                  <a:pt x="2145395" y="297582"/>
                </a:lnTo>
                <a:lnTo>
                  <a:pt x="2041401" y="297582"/>
                </a:lnTo>
                <a:lnTo>
                  <a:pt x="2041401" y="284783"/>
                </a:lnTo>
                <a:lnTo>
                  <a:pt x="2047801" y="284783"/>
                </a:lnTo>
                <a:cubicBezTo>
                  <a:pt x="2064866" y="286916"/>
                  <a:pt x="2072332" y="276783"/>
                  <a:pt x="2070199" y="254385"/>
                </a:cubicBezTo>
                <a:lnTo>
                  <a:pt x="2070199" y="75196"/>
                </a:lnTo>
                <a:cubicBezTo>
                  <a:pt x="2071266" y="65596"/>
                  <a:pt x="2066999" y="59730"/>
                  <a:pt x="2057400" y="57597"/>
                </a:cubicBezTo>
                <a:lnTo>
                  <a:pt x="2044601" y="52797"/>
                </a:lnTo>
                <a:lnTo>
                  <a:pt x="2044601" y="43198"/>
                </a:lnTo>
                <a:close/>
                <a:moveTo>
                  <a:pt x="1463911" y="0"/>
                </a:moveTo>
                <a:lnTo>
                  <a:pt x="1548706" y="0"/>
                </a:lnTo>
                <a:lnTo>
                  <a:pt x="1548706" y="46398"/>
                </a:lnTo>
                <a:lnTo>
                  <a:pt x="1598303" y="46398"/>
                </a:lnTo>
                <a:lnTo>
                  <a:pt x="1598303" y="76796"/>
                </a:lnTo>
                <a:lnTo>
                  <a:pt x="1548706" y="76796"/>
                </a:lnTo>
                <a:lnTo>
                  <a:pt x="1548706" y="276783"/>
                </a:lnTo>
                <a:lnTo>
                  <a:pt x="1598303" y="276783"/>
                </a:lnTo>
                <a:lnTo>
                  <a:pt x="1598303" y="303982"/>
                </a:lnTo>
                <a:lnTo>
                  <a:pt x="1348718" y="303982"/>
                </a:lnTo>
                <a:lnTo>
                  <a:pt x="1348718" y="276783"/>
                </a:lnTo>
                <a:lnTo>
                  <a:pt x="1355117" y="276783"/>
                </a:lnTo>
                <a:lnTo>
                  <a:pt x="1355117" y="15999"/>
                </a:lnTo>
                <a:lnTo>
                  <a:pt x="1431913" y="15999"/>
                </a:lnTo>
                <a:lnTo>
                  <a:pt x="1431913" y="276783"/>
                </a:lnTo>
                <a:lnTo>
                  <a:pt x="1463911" y="276783"/>
                </a:lnTo>
                <a:close/>
                <a:moveTo>
                  <a:pt x="1254324" y="0"/>
                </a:moveTo>
                <a:lnTo>
                  <a:pt x="1321519" y="0"/>
                </a:lnTo>
                <a:lnTo>
                  <a:pt x="1321519" y="15999"/>
                </a:lnTo>
                <a:lnTo>
                  <a:pt x="1337518" y="15999"/>
                </a:lnTo>
                <a:lnTo>
                  <a:pt x="1337518" y="46398"/>
                </a:lnTo>
                <a:lnTo>
                  <a:pt x="1321519" y="46398"/>
                </a:lnTo>
                <a:lnTo>
                  <a:pt x="1321519" y="263984"/>
                </a:lnTo>
                <a:lnTo>
                  <a:pt x="1337518" y="260784"/>
                </a:lnTo>
                <a:lnTo>
                  <a:pt x="1337518" y="292783"/>
                </a:lnTo>
                <a:lnTo>
                  <a:pt x="1230325" y="303982"/>
                </a:lnTo>
                <a:lnTo>
                  <a:pt x="1230325" y="276783"/>
                </a:lnTo>
                <a:lnTo>
                  <a:pt x="1254324" y="273584"/>
                </a:lnTo>
                <a:lnTo>
                  <a:pt x="1254324" y="46398"/>
                </a:lnTo>
                <a:lnTo>
                  <a:pt x="1230325" y="46398"/>
                </a:lnTo>
                <a:lnTo>
                  <a:pt x="1230325" y="15999"/>
                </a:lnTo>
                <a:lnTo>
                  <a:pt x="1254324" y="15999"/>
                </a:lnTo>
                <a:close/>
                <a:moveTo>
                  <a:pt x="943943" y="0"/>
                </a:moveTo>
                <a:lnTo>
                  <a:pt x="1012738" y="0"/>
                </a:lnTo>
                <a:lnTo>
                  <a:pt x="1012738" y="14400"/>
                </a:lnTo>
                <a:lnTo>
                  <a:pt x="1039937" y="14400"/>
                </a:lnTo>
                <a:lnTo>
                  <a:pt x="1039937" y="0"/>
                </a:lnTo>
                <a:lnTo>
                  <a:pt x="1100733" y="0"/>
                </a:lnTo>
                <a:lnTo>
                  <a:pt x="1100733" y="14400"/>
                </a:lnTo>
                <a:lnTo>
                  <a:pt x="1188728" y="14400"/>
                </a:lnTo>
                <a:lnTo>
                  <a:pt x="1188728" y="228786"/>
                </a:lnTo>
                <a:cubicBezTo>
                  <a:pt x="1189794" y="251185"/>
                  <a:pt x="1178595" y="261851"/>
                  <a:pt x="1155130" y="260784"/>
                </a:cubicBezTo>
                <a:lnTo>
                  <a:pt x="1119932" y="260784"/>
                </a:lnTo>
                <a:lnTo>
                  <a:pt x="1119932" y="46398"/>
                </a:lnTo>
                <a:lnTo>
                  <a:pt x="1100733" y="46398"/>
                </a:lnTo>
                <a:lnTo>
                  <a:pt x="1100733" y="260784"/>
                </a:lnTo>
                <a:lnTo>
                  <a:pt x="1039937" y="260784"/>
                </a:lnTo>
                <a:lnTo>
                  <a:pt x="1039937" y="46398"/>
                </a:lnTo>
                <a:lnTo>
                  <a:pt x="1012738" y="46398"/>
                </a:lnTo>
                <a:lnTo>
                  <a:pt x="1012738" y="260784"/>
                </a:lnTo>
                <a:cubicBezTo>
                  <a:pt x="1010605" y="273584"/>
                  <a:pt x="1015938" y="278917"/>
                  <a:pt x="1028737" y="276783"/>
                </a:cubicBezTo>
                <a:lnTo>
                  <a:pt x="1188728" y="276783"/>
                </a:lnTo>
                <a:lnTo>
                  <a:pt x="1188728" y="303982"/>
                </a:lnTo>
                <a:lnTo>
                  <a:pt x="974341" y="303982"/>
                </a:lnTo>
                <a:cubicBezTo>
                  <a:pt x="953009" y="305048"/>
                  <a:pt x="942876" y="295982"/>
                  <a:pt x="943943" y="276783"/>
                </a:cubicBezTo>
                <a:lnTo>
                  <a:pt x="943943" y="46398"/>
                </a:lnTo>
                <a:lnTo>
                  <a:pt x="935943" y="46398"/>
                </a:lnTo>
                <a:lnTo>
                  <a:pt x="935943" y="14400"/>
                </a:lnTo>
                <a:lnTo>
                  <a:pt x="943943" y="14400"/>
                </a:lnTo>
                <a:close/>
                <a:moveTo>
                  <a:pt x="846348" y="0"/>
                </a:moveTo>
                <a:lnTo>
                  <a:pt x="915144" y="0"/>
                </a:lnTo>
                <a:lnTo>
                  <a:pt x="915144" y="15999"/>
                </a:lnTo>
                <a:lnTo>
                  <a:pt x="927943" y="15999"/>
                </a:lnTo>
                <a:lnTo>
                  <a:pt x="927943" y="46398"/>
                </a:lnTo>
                <a:lnTo>
                  <a:pt x="915144" y="46398"/>
                </a:lnTo>
                <a:lnTo>
                  <a:pt x="915144" y="262384"/>
                </a:lnTo>
                <a:lnTo>
                  <a:pt x="927943" y="260784"/>
                </a:lnTo>
                <a:lnTo>
                  <a:pt x="927943" y="291183"/>
                </a:lnTo>
                <a:lnTo>
                  <a:pt x="820750" y="303982"/>
                </a:lnTo>
                <a:lnTo>
                  <a:pt x="820750" y="276783"/>
                </a:lnTo>
                <a:lnTo>
                  <a:pt x="846348" y="271984"/>
                </a:lnTo>
                <a:lnTo>
                  <a:pt x="846348" y="46398"/>
                </a:lnTo>
                <a:lnTo>
                  <a:pt x="820750" y="46398"/>
                </a:lnTo>
                <a:lnTo>
                  <a:pt x="820750" y="15999"/>
                </a:lnTo>
                <a:lnTo>
                  <a:pt x="846348" y="15999"/>
                </a:lnTo>
                <a:close/>
                <a:moveTo>
                  <a:pt x="625562" y="0"/>
                </a:moveTo>
                <a:lnTo>
                  <a:pt x="695957" y="0"/>
                </a:lnTo>
                <a:lnTo>
                  <a:pt x="695957" y="15999"/>
                </a:lnTo>
                <a:lnTo>
                  <a:pt x="713556" y="15999"/>
                </a:lnTo>
                <a:cubicBezTo>
                  <a:pt x="723156" y="18133"/>
                  <a:pt x="727422" y="13333"/>
                  <a:pt x="726356" y="1600"/>
                </a:cubicBezTo>
                <a:lnTo>
                  <a:pt x="726356" y="0"/>
                </a:lnTo>
                <a:lnTo>
                  <a:pt x="779152" y="0"/>
                </a:lnTo>
                <a:lnTo>
                  <a:pt x="779152" y="17599"/>
                </a:lnTo>
                <a:cubicBezTo>
                  <a:pt x="780219" y="37865"/>
                  <a:pt x="770620" y="47464"/>
                  <a:pt x="750354" y="46398"/>
                </a:cubicBezTo>
                <a:lnTo>
                  <a:pt x="695957" y="46398"/>
                </a:lnTo>
                <a:lnTo>
                  <a:pt x="695957" y="60797"/>
                </a:lnTo>
                <a:lnTo>
                  <a:pt x="779152" y="60797"/>
                </a:lnTo>
                <a:lnTo>
                  <a:pt x="779152" y="276783"/>
                </a:lnTo>
                <a:cubicBezTo>
                  <a:pt x="781286" y="297049"/>
                  <a:pt x="770620" y="306115"/>
                  <a:pt x="747155" y="303982"/>
                </a:cubicBezTo>
                <a:lnTo>
                  <a:pt x="719956" y="303982"/>
                </a:lnTo>
                <a:lnTo>
                  <a:pt x="719956" y="230386"/>
                </a:lnTo>
                <a:lnTo>
                  <a:pt x="695957" y="230386"/>
                </a:lnTo>
                <a:lnTo>
                  <a:pt x="695957" y="303982"/>
                </a:lnTo>
                <a:lnTo>
                  <a:pt x="625562" y="303982"/>
                </a:lnTo>
                <a:lnTo>
                  <a:pt x="625562" y="230386"/>
                </a:lnTo>
                <a:lnTo>
                  <a:pt x="603163" y="230386"/>
                </a:lnTo>
                <a:lnTo>
                  <a:pt x="603163" y="303982"/>
                </a:lnTo>
                <a:lnTo>
                  <a:pt x="543967" y="303982"/>
                </a:lnTo>
                <a:lnTo>
                  <a:pt x="543967" y="60797"/>
                </a:lnTo>
                <a:lnTo>
                  <a:pt x="625562" y="60797"/>
                </a:lnTo>
                <a:lnTo>
                  <a:pt x="625562" y="46398"/>
                </a:lnTo>
                <a:lnTo>
                  <a:pt x="543967" y="46398"/>
                </a:lnTo>
                <a:lnTo>
                  <a:pt x="543967" y="15999"/>
                </a:lnTo>
                <a:lnTo>
                  <a:pt x="625562" y="15999"/>
                </a:lnTo>
                <a:close/>
                <a:moveTo>
                  <a:pt x="415975" y="0"/>
                </a:moveTo>
                <a:lnTo>
                  <a:pt x="492770" y="0"/>
                </a:lnTo>
                <a:lnTo>
                  <a:pt x="491170" y="15999"/>
                </a:lnTo>
                <a:lnTo>
                  <a:pt x="534367" y="15999"/>
                </a:lnTo>
                <a:lnTo>
                  <a:pt x="534367" y="46398"/>
                </a:lnTo>
                <a:lnTo>
                  <a:pt x="411175" y="46398"/>
                </a:lnTo>
                <a:close/>
                <a:moveTo>
                  <a:pt x="151991" y="0"/>
                </a:moveTo>
                <a:lnTo>
                  <a:pt x="235186" y="0"/>
                </a:lnTo>
                <a:lnTo>
                  <a:pt x="235186" y="15999"/>
                </a:lnTo>
                <a:lnTo>
                  <a:pt x="369577" y="15999"/>
                </a:lnTo>
                <a:lnTo>
                  <a:pt x="369577" y="46398"/>
                </a:lnTo>
                <a:lnTo>
                  <a:pt x="75195" y="46398"/>
                </a:lnTo>
                <a:lnTo>
                  <a:pt x="75195" y="276783"/>
                </a:lnTo>
                <a:cubicBezTo>
                  <a:pt x="76262" y="295982"/>
                  <a:pt x="65596" y="305048"/>
                  <a:pt x="43197" y="303982"/>
                </a:cubicBezTo>
                <a:lnTo>
                  <a:pt x="0" y="303982"/>
                </a:lnTo>
                <a:lnTo>
                  <a:pt x="0" y="15999"/>
                </a:lnTo>
                <a:lnTo>
                  <a:pt x="151991" y="15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草檀斋毛泽东字体" panose="02010601030101010101" pitchFamily="2" charset="-122"/>
                <a:ea typeface="草檀斋毛泽东字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641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3685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  <p:sp>
        <p:nvSpPr>
          <p:cNvPr id="43" name="Freeform 13"/>
          <p:cNvSpPr>
            <a:spLocks/>
          </p:cNvSpPr>
          <p:nvPr/>
        </p:nvSpPr>
        <p:spPr bwMode="auto">
          <a:xfrm>
            <a:off x="6185561" y="4893004"/>
            <a:ext cx="3447680" cy="1364618"/>
          </a:xfrm>
          <a:custGeom>
            <a:avLst/>
            <a:gdLst>
              <a:gd name="T0" fmla="*/ 1121 w 2140"/>
              <a:gd name="T1" fmla="*/ 1023 h 1023"/>
              <a:gd name="T2" fmla="*/ 1019 w 2140"/>
              <a:gd name="T3" fmla="*/ 1023 h 1023"/>
              <a:gd name="T4" fmla="*/ 0 w 2140"/>
              <a:gd name="T5" fmla="*/ 0 h 1023"/>
              <a:gd name="T6" fmla="*/ 2140 w 2140"/>
              <a:gd name="T7" fmla="*/ 0 h 1023"/>
              <a:gd name="T8" fmla="*/ 1121 w 2140"/>
              <a:gd name="T9" fmla="*/ 1023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0" h="1023">
                <a:moveTo>
                  <a:pt x="1121" y="1023"/>
                </a:moveTo>
                <a:lnTo>
                  <a:pt x="1019" y="1023"/>
                </a:lnTo>
                <a:lnTo>
                  <a:pt x="0" y="0"/>
                </a:lnTo>
                <a:lnTo>
                  <a:pt x="2140" y="0"/>
                </a:lnTo>
                <a:lnTo>
                  <a:pt x="1121" y="1023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41" name="Freeform 13"/>
          <p:cNvSpPr>
            <a:spLocks/>
          </p:cNvSpPr>
          <p:nvPr/>
        </p:nvSpPr>
        <p:spPr bwMode="auto">
          <a:xfrm flipV="1">
            <a:off x="4343895" y="1595679"/>
            <a:ext cx="3498583" cy="1357931"/>
          </a:xfrm>
          <a:custGeom>
            <a:avLst/>
            <a:gdLst>
              <a:gd name="T0" fmla="*/ 1121 w 2140"/>
              <a:gd name="T1" fmla="*/ 1023 h 1023"/>
              <a:gd name="T2" fmla="*/ 1019 w 2140"/>
              <a:gd name="T3" fmla="*/ 1023 h 1023"/>
              <a:gd name="T4" fmla="*/ 0 w 2140"/>
              <a:gd name="T5" fmla="*/ 0 h 1023"/>
              <a:gd name="T6" fmla="*/ 2140 w 2140"/>
              <a:gd name="T7" fmla="*/ 0 h 1023"/>
              <a:gd name="T8" fmla="*/ 1121 w 2140"/>
              <a:gd name="T9" fmla="*/ 1023 h 1023"/>
              <a:gd name="connsiteX0" fmla="*/ 5267 w 10000"/>
              <a:gd name="connsiteY0" fmla="*/ 10024 h 10024"/>
              <a:gd name="connsiteX1" fmla="*/ 4762 w 10000"/>
              <a:gd name="connsiteY1" fmla="*/ 10000 h 10024"/>
              <a:gd name="connsiteX2" fmla="*/ 0 w 10000"/>
              <a:gd name="connsiteY2" fmla="*/ 0 h 10024"/>
              <a:gd name="connsiteX3" fmla="*/ 10000 w 10000"/>
              <a:gd name="connsiteY3" fmla="*/ 0 h 10024"/>
              <a:gd name="connsiteX4" fmla="*/ 5267 w 10000"/>
              <a:gd name="connsiteY4" fmla="*/ 10024 h 10024"/>
              <a:gd name="connsiteX0" fmla="*/ 5267 w 10000"/>
              <a:gd name="connsiteY0" fmla="*/ 10024 h 10024"/>
              <a:gd name="connsiteX1" fmla="*/ 4676 w 10000"/>
              <a:gd name="connsiteY1" fmla="*/ 10024 h 10024"/>
              <a:gd name="connsiteX2" fmla="*/ 0 w 10000"/>
              <a:gd name="connsiteY2" fmla="*/ 0 h 10024"/>
              <a:gd name="connsiteX3" fmla="*/ 10000 w 10000"/>
              <a:gd name="connsiteY3" fmla="*/ 0 h 10024"/>
              <a:gd name="connsiteX4" fmla="*/ 5267 w 10000"/>
              <a:gd name="connsiteY4" fmla="*/ 10024 h 10024"/>
              <a:gd name="connsiteX0" fmla="*/ 5315 w 10048"/>
              <a:gd name="connsiteY0" fmla="*/ 10024 h 10024"/>
              <a:gd name="connsiteX1" fmla="*/ 4724 w 10048"/>
              <a:gd name="connsiteY1" fmla="*/ 10024 h 10024"/>
              <a:gd name="connsiteX2" fmla="*/ 0 w 10048"/>
              <a:gd name="connsiteY2" fmla="*/ 146 h 10024"/>
              <a:gd name="connsiteX3" fmla="*/ 10048 w 10048"/>
              <a:gd name="connsiteY3" fmla="*/ 0 h 10024"/>
              <a:gd name="connsiteX4" fmla="*/ 5315 w 10048"/>
              <a:gd name="connsiteY4" fmla="*/ 10024 h 10024"/>
              <a:gd name="connsiteX0" fmla="*/ 5315 w 10048"/>
              <a:gd name="connsiteY0" fmla="*/ 9951 h 9951"/>
              <a:gd name="connsiteX1" fmla="*/ 4724 w 10048"/>
              <a:gd name="connsiteY1" fmla="*/ 9951 h 9951"/>
              <a:gd name="connsiteX2" fmla="*/ 0 w 10048"/>
              <a:gd name="connsiteY2" fmla="*/ 73 h 9951"/>
              <a:gd name="connsiteX3" fmla="*/ 10048 w 10048"/>
              <a:gd name="connsiteY3" fmla="*/ 0 h 9951"/>
              <a:gd name="connsiteX4" fmla="*/ 5315 w 10048"/>
              <a:gd name="connsiteY4" fmla="*/ 9951 h 9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8" h="9951">
                <a:moveTo>
                  <a:pt x="5315" y="9951"/>
                </a:moveTo>
                <a:lnTo>
                  <a:pt x="4724" y="9951"/>
                </a:lnTo>
                <a:lnTo>
                  <a:pt x="0" y="73"/>
                </a:lnTo>
                <a:lnTo>
                  <a:pt x="10048" y="0"/>
                </a:lnTo>
                <a:lnTo>
                  <a:pt x="5315" y="9951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2512815" y="4896752"/>
            <a:ext cx="3481870" cy="1364618"/>
          </a:xfrm>
          <a:custGeom>
            <a:avLst/>
            <a:gdLst>
              <a:gd name="T0" fmla="*/ 1121 w 2140"/>
              <a:gd name="T1" fmla="*/ 1023 h 1023"/>
              <a:gd name="T2" fmla="*/ 1019 w 2140"/>
              <a:gd name="T3" fmla="*/ 1023 h 1023"/>
              <a:gd name="T4" fmla="*/ 0 w 2140"/>
              <a:gd name="T5" fmla="*/ 0 h 1023"/>
              <a:gd name="T6" fmla="*/ 2140 w 2140"/>
              <a:gd name="T7" fmla="*/ 0 h 1023"/>
              <a:gd name="T8" fmla="*/ 1121 w 2140"/>
              <a:gd name="T9" fmla="*/ 1023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0" h="1023">
                <a:moveTo>
                  <a:pt x="1121" y="1023"/>
                </a:moveTo>
                <a:lnTo>
                  <a:pt x="1019" y="1023"/>
                </a:lnTo>
                <a:lnTo>
                  <a:pt x="0" y="0"/>
                </a:lnTo>
                <a:lnTo>
                  <a:pt x="2140" y="0"/>
                </a:lnTo>
                <a:lnTo>
                  <a:pt x="1121" y="1023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grpSp>
        <p:nvGrpSpPr>
          <p:cNvPr id="38" name="组合 37"/>
          <p:cNvGrpSpPr/>
          <p:nvPr/>
        </p:nvGrpSpPr>
        <p:grpSpPr>
          <a:xfrm>
            <a:off x="2084570" y="1587253"/>
            <a:ext cx="2516806" cy="4674117"/>
            <a:chOff x="1907343" y="1231517"/>
            <a:chExt cx="2710406" cy="5033664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363607" y="1231517"/>
              <a:ext cx="1792499" cy="5033664"/>
            </a:xfrm>
            <a:custGeom>
              <a:avLst/>
              <a:gdLst>
                <a:gd name="T0" fmla="*/ 1023 w 1023"/>
                <a:gd name="T1" fmla="*/ 3504 h 3504"/>
                <a:gd name="T2" fmla="*/ 0 w 1023"/>
                <a:gd name="T3" fmla="*/ 2486 h 3504"/>
                <a:gd name="T4" fmla="*/ 0 w 1023"/>
                <a:gd name="T5" fmla="*/ 0 h 3504"/>
                <a:gd name="T6" fmla="*/ 512 w 1023"/>
                <a:gd name="T7" fmla="*/ 280 h 3504"/>
                <a:gd name="T8" fmla="*/ 1023 w 1023"/>
                <a:gd name="T9" fmla="*/ 0 h 3504"/>
                <a:gd name="T10" fmla="*/ 1023 w 1023"/>
                <a:gd name="T11" fmla="*/ 3504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3" h="3504">
                  <a:moveTo>
                    <a:pt x="1023" y="3504"/>
                  </a:moveTo>
                  <a:lnTo>
                    <a:pt x="0" y="2486"/>
                  </a:lnTo>
                  <a:lnTo>
                    <a:pt x="0" y="0"/>
                  </a:lnTo>
                  <a:lnTo>
                    <a:pt x="512" y="280"/>
                  </a:lnTo>
                  <a:lnTo>
                    <a:pt x="1023" y="0"/>
                  </a:lnTo>
                  <a:lnTo>
                    <a:pt x="1023" y="35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4" name="平行四边形 53"/>
            <p:cNvSpPr>
              <a:spLocks noChangeAspect="1"/>
            </p:cNvSpPr>
            <p:nvPr/>
          </p:nvSpPr>
          <p:spPr>
            <a:xfrm rot="2460000" flipH="1">
              <a:off x="1907343" y="5096063"/>
              <a:ext cx="2710406" cy="389483"/>
            </a:xfrm>
            <a:prstGeom prst="parallelogram">
              <a:avLst>
                <a:gd name="adj" fmla="val 86208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52000">
                  <a:schemeClr val="bg1">
                    <a:alpha val="40000"/>
                  </a:schemeClr>
                </a:gs>
                <a:gs pos="0">
                  <a:schemeClr val="bg1">
                    <a:alpha val="1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椭圆 27"/>
            <p:cNvSpPr/>
            <p:nvPr/>
          </p:nvSpPr>
          <p:spPr>
            <a:xfrm rot="2400703">
              <a:off x="2329001" y="5370794"/>
              <a:ext cx="1670798" cy="6940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5" name="椭圆 74"/>
            <p:cNvSpPr/>
            <p:nvPr/>
          </p:nvSpPr>
          <p:spPr>
            <a:xfrm rot="16200000">
              <a:off x="1780869" y="2049260"/>
              <a:ext cx="1196114" cy="7425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1" name="Freeform 9"/>
          <p:cNvSpPr>
            <a:spLocks/>
          </p:cNvSpPr>
          <p:nvPr/>
        </p:nvSpPr>
        <p:spPr bwMode="auto">
          <a:xfrm>
            <a:off x="4339759" y="1587253"/>
            <a:ext cx="1659583" cy="4674117"/>
          </a:xfrm>
          <a:custGeom>
            <a:avLst/>
            <a:gdLst>
              <a:gd name="T0" fmla="*/ 1020 w 1020"/>
              <a:gd name="T1" fmla="*/ 2486 h 3504"/>
              <a:gd name="T2" fmla="*/ 0 w 1020"/>
              <a:gd name="T3" fmla="*/ 3504 h 3504"/>
              <a:gd name="T4" fmla="*/ 0 w 1020"/>
              <a:gd name="T5" fmla="*/ 1016 h 3504"/>
              <a:gd name="T6" fmla="*/ 1020 w 1020"/>
              <a:gd name="T7" fmla="*/ 0 h 3504"/>
              <a:gd name="T8" fmla="*/ 1020 w 1020"/>
              <a:gd name="T9" fmla="*/ 2486 h 3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0" h="3504">
                <a:moveTo>
                  <a:pt x="1020" y="2486"/>
                </a:moveTo>
                <a:lnTo>
                  <a:pt x="0" y="3504"/>
                </a:lnTo>
                <a:lnTo>
                  <a:pt x="0" y="1016"/>
                </a:lnTo>
                <a:lnTo>
                  <a:pt x="1020" y="0"/>
                </a:lnTo>
                <a:lnTo>
                  <a:pt x="1020" y="2486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90000">
                <a:schemeClr val="accent5"/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6" name="平行四边形 25"/>
          <p:cNvSpPr/>
          <p:nvPr/>
        </p:nvSpPr>
        <p:spPr>
          <a:xfrm rot="19200000">
            <a:off x="3905893" y="2332952"/>
            <a:ext cx="2492611" cy="379653"/>
          </a:xfrm>
          <a:custGeom>
            <a:avLst/>
            <a:gdLst>
              <a:gd name="connsiteX0" fmla="*/ 0 w 2760255"/>
              <a:gd name="connsiteY0" fmla="*/ 399337 h 399337"/>
              <a:gd name="connsiteX1" fmla="*/ 364155 w 2760255"/>
              <a:gd name="connsiteY1" fmla="*/ 0 h 399337"/>
              <a:gd name="connsiteX2" fmla="*/ 2760255 w 2760255"/>
              <a:gd name="connsiteY2" fmla="*/ 0 h 399337"/>
              <a:gd name="connsiteX3" fmla="*/ 2396100 w 2760255"/>
              <a:gd name="connsiteY3" fmla="*/ 399337 h 399337"/>
              <a:gd name="connsiteX4" fmla="*/ 0 w 2760255"/>
              <a:gd name="connsiteY4" fmla="*/ 399337 h 399337"/>
              <a:gd name="connsiteX0" fmla="*/ 0 w 2684349"/>
              <a:gd name="connsiteY0" fmla="*/ 399337 h 399337"/>
              <a:gd name="connsiteX1" fmla="*/ 364155 w 2684349"/>
              <a:gd name="connsiteY1" fmla="*/ 0 h 399337"/>
              <a:gd name="connsiteX2" fmla="*/ 2684349 w 2684349"/>
              <a:gd name="connsiteY2" fmla="*/ 18887 h 399337"/>
              <a:gd name="connsiteX3" fmla="*/ 2396100 w 2684349"/>
              <a:gd name="connsiteY3" fmla="*/ 399337 h 399337"/>
              <a:gd name="connsiteX4" fmla="*/ 0 w 2684349"/>
              <a:gd name="connsiteY4" fmla="*/ 399337 h 399337"/>
              <a:gd name="connsiteX0" fmla="*/ 0 w 2684349"/>
              <a:gd name="connsiteY0" fmla="*/ 399337 h 408857"/>
              <a:gd name="connsiteX1" fmla="*/ 364155 w 2684349"/>
              <a:gd name="connsiteY1" fmla="*/ 0 h 408857"/>
              <a:gd name="connsiteX2" fmla="*/ 2684349 w 2684349"/>
              <a:gd name="connsiteY2" fmla="*/ 18887 h 408857"/>
              <a:gd name="connsiteX3" fmla="*/ 2380605 w 2684349"/>
              <a:gd name="connsiteY3" fmla="*/ 408857 h 408857"/>
              <a:gd name="connsiteX4" fmla="*/ 0 w 2684349"/>
              <a:gd name="connsiteY4" fmla="*/ 399337 h 40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4349" h="408857">
                <a:moveTo>
                  <a:pt x="0" y="399337"/>
                </a:moveTo>
                <a:lnTo>
                  <a:pt x="364155" y="0"/>
                </a:lnTo>
                <a:lnTo>
                  <a:pt x="2684349" y="18887"/>
                </a:lnTo>
                <a:lnTo>
                  <a:pt x="2380605" y="408857"/>
                </a:lnTo>
                <a:lnTo>
                  <a:pt x="0" y="39933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2000">
                <a:schemeClr val="bg1">
                  <a:alpha val="40000"/>
                </a:schemeClr>
              </a:gs>
              <a:gs pos="100000">
                <a:schemeClr val="bg1">
                  <a:alpha val="1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3" name="平行四边形 52"/>
          <p:cNvSpPr/>
          <p:nvPr/>
        </p:nvSpPr>
        <p:spPr>
          <a:xfrm rot="19140000">
            <a:off x="3885263" y="5150461"/>
            <a:ext cx="2563095" cy="370813"/>
          </a:xfrm>
          <a:prstGeom prst="parallelogram">
            <a:avLst>
              <a:gd name="adj" fmla="val 91190"/>
            </a:avLst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2000">
                <a:schemeClr val="bg1">
                  <a:alpha val="40000"/>
                </a:schemeClr>
              </a:gs>
              <a:gs pos="0">
                <a:schemeClr val="bg1">
                  <a:alpha val="1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6" name="椭圆 75"/>
          <p:cNvSpPr/>
          <p:nvPr/>
        </p:nvSpPr>
        <p:spPr>
          <a:xfrm rot="19200000">
            <a:off x="4389970" y="2270889"/>
            <a:ext cx="1551456" cy="6445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7" name="椭圆 76"/>
          <p:cNvSpPr/>
          <p:nvPr/>
        </p:nvSpPr>
        <p:spPr>
          <a:xfrm rot="19200000">
            <a:off x="4389970" y="5505700"/>
            <a:ext cx="1551456" cy="6445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44" name="组合 43"/>
          <p:cNvGrpSpPr/>
          <p:nvPr/>
        </p:nvGrpSpPr>
        <p:grpSpPr>
          <a:xfrm>
            <a:off x="7544335" y="1587930"/>
            <a:ext cx="2563095" cy="4672464"/>
            <a:chOff x="7787088" y="1232246"/>
            <a:chExt cx="2760255" cy="5031884"/>
          </a:xfrm>
        </p:grpSpPr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8271457" y="1232246"/>
              <a:ext cx="1787909" cy="5031884"/>
            </a:xfrm>
            <a:custGeom>
              <a:avLst/>
              <a:gdLst>
                <a:gd name="T0" fmla="*/ 1092 w 1092"/>
                <a:gd name="T1" fmla="*/ 2333 h 3288"/>
                <a:gd name="T2" fmla="*/ 0 w 1092"/>
                <a:gd name="T3" fmla="*/ 3288 h 3288"/>
                <a:gd name="T4" fmla="*/ 0 w 1092"/>
                <a:gd name="T5" fmla="*/ 262 h 3288"/>
                <a:gd name="T6" fmla="*/ 548 w 1092"/>
                <a:gd name="T7" fmla="*/ 0 h 3288"/>
                <a:gd name="T8" fmla="*/ 1092 w 1092"/>
                <a:gd name="T9" fmla="*/ 262 h 3288"/>
                <a:gd name="T10" fmla="*/ 1092 w 1092"/>
                <a:gd name="T11" fmla="*/ 2333 h 3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2" h="3288">
                  <a:moveTo>
                    <a:pt x="1092" y="2333"/>
                  </a:moveTo>
                  <a:lnTo>
                    <a:pt x="0" y="3288"/>
                  </a:lnTo>
                  <a:lnTo>
                    <a:pt x="0" y="262"/>
                  </a:lnTo>
                  <a:lnTo>
                    <a:pt x="548" y="0"/>
                  </a:lnTo>
                  <a:lnTo>
                    <a:pt x="1092" y="262"/>
                  </a:lnTo>
                  <a:lnTo>
                    <a:pt x="1092" y="23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88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1" name="平行四边形 50"/>
            <p:cNvSpPr/>
            <p:nvPr/>
          </p:nvSpPr>
          <p:spPr>
            <a:xfrm rot="19140000">
              <a:off x="7787088" y="5084305"/>
              <a:ext cx="2760255" cy="399337"/>
            </a:xfrm>
            <a:prstGeom prst="parallelogram">
              <a:avLst>
                <a:gd name="adj" fmla="val 91190"/>
              </a:avLst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52000">
                  <a:schemeClr val="bg1">
                    <a:alpha val="40000"/>
                  </a:schemeClr>
                </a:gs>
                <a:gs pos="0">
                  <a:schemeClr val="bg1">
                    <a:alpha val="1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2" name="椭圆 71"/>
            <p:cNvSpPr/>
            <p:nvPr/>
          </p:nvSpPr>
          <p:spPr>
            <a:xfrm rot="16200000">
              <a:off x="9448014" y="2049260"/>
              <a:ext cx="1196114" cy="7425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8" name="椭圆 77"/>
            <p:cNvSpPr/>
            <p:nvPr/>
          </p:nvSpPr>
          <p:spPr>
            <a:xfrm rot="19200000">
              <a:off x="8424715" y="5394398"/>
              <a:ext cx="1670798" cy="6940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49" name="Freeform 17"/>
          <p:cNvSpPr>
            <a:spLocks/>
          </p:cNvSpPr>
          <p:nvPr/>
        </p:nvSpPr>
        <p:spPr bwMode="auto">
          <a:xfrm>
            <a:off x="6189268" y="1587253"/>
            <a:ext cx="1644436" cy="4670369"/>
          </a:xfrm>
          <a:custGeom>
            <a:avLst/>
            <a:gdLst>
              <a:gd name="T0" fmla="*/ 1022 w 1022"/>
              <a:gd name="T1" fmla="*/ 3502 h 3502"/>
              <a:gd name="T2" fmla="*/ 0 w 1022"/>
              <a:gd name="T3" fmla="*/ 2485 h 3502"/>
              <a:gd name="T4" fmla="*/ 0 w 1022"/>
              <a:gd name="T5" fmla="*/ 0 h 3502"/>
              <a:gd name="T6" fmla="*/ 1022 w 1022"/>
              <a:gd name="T7" fmla="*/ 1018 h 3502"/>
              <a:gd name="T8" fmla="*/ 1022 w 1022"/>
              <a:gd name="T9" fmla="*/ 3502 h 3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2" h="3502">
                <a:moveTo>
                  <a:pt x="1022" y="3502"/>
                </a:moveTo>
                <a:lnTo>
                  <a:pt x="0" y="2485"/>
                </a:lnTo>
                <a:lnTo>
                  <a:pt x="0" y="0"/>
                </a:lnTo>
                <a:lnTo>
                  <a:pt x="1022" y="1018"/>
                </a:lnTo>
                <a:lnTo>
                  <a:pt x="1022" y="3502"/>
                </a:lnTo>
                <a:close/>
              </a:path>
            </a:pathLst>
          </a:cu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12000">
                <a:schemeClr val="accent6"/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55" name="平行四边形 54"/>
          <p:cNvSpPr>
            <a:spLocks noChangeAspect="1"/>
          </p:cNvSpPr>
          <p:nvPr/>
        </p:nvSpPr>
        <p:spPr>
          <a:xfrm rot="2460000" flipH="1">
            <a:off x="5750354" y="5175760"/>
            <a:ext cx="2516806" cy="361663"/>
          </a:xfrm>
          <a:prstGeom prst="parallelogram">
            <a:avLst>
              <a:gd name="adj" fmla="val 86208"/>
            </a:avLst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2000">
                <a:schemeClr val="bg1">
                  <a:alpha val="40000"/>
                </a:schemeClr>
              </a:gs>
              <a:gs pos="0">
                <a:schemeClr val="bg1">
                  <a:alpha val="1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7" name="平行四边形 56"/>
          <p:cNvSpPr>
            <a:spLocks noChangeAspect="1"/>
          </p:cNvSpPr>
          <p:nvPr/>
        </p:nvSpPr>
        <p:spPr>
          <a:xfrm rot="2340000" flipH="1">
            <a:off x="5795115" y="2330323"/>
            <a:ext cx="2466014" cy="390127"/>
          </a:xfrm>
          <a:custGeom>
            <a:avLst/>
            <a:gdLst>
              <a:gd name="connsiteX0" fmla="*/ 0 w 2710406"/>
              <a:gd name="connsiteY0" fmla="*/ 389483 h 389483"/>
              <a:gd name="connsiteX1" fmla="*/ 335766 w 2710406"/>
              <a:gd name="connsiteY1" fmla="*/ 0 h 389483"/>
              <a:gd name="connsiteX2" fmla="*/ 2710406 w 2710406"/>
              <a:gd name="connsiteY2" fmla="*/ 0 h 389483"/>
              <a:gd name="connsiteX3" fmla="*/ 2374640 w 2710406"/>
              <a:gd name="connsiteY3" fmla="*/ 389483 h 389483"/>
              <a:gd name="connsiteX4" fmla="*/ 0 w 2710406"/>
              <a:gd name="connsiteY4" fmla="*/ 389483 h 389483"/>
              <a:gd name="connsiteX0" fmla="*/ 0 w 2647616"/>
              <a:gd name="connsiteY0" fmla="*/ 403328 h 403328"/>
              <a:gd name="connsiteX1" fmla="*/ 335766 w 2647616"/>
              <a:gd name="connsiteY1" fmla="*/ 13845 h 403328"/>
              <a:gd name="connsiteX2" fmla="*/ 2647616 w 2647616"/>
              <a:gd name="connsiteY2" fmla="*/ 0 h 403328"/>
              <a:gd name="connsiteX3" fmla="*/ 2374640 w 2647616"/>
              <a:gd name="connsiteY3" fmla="*/ 403328 h 403328"/>
              <a:gd name="connsiteX4" fmla="*/ 0 w 2647616"/>
              <a:gd name="connsiteY4" fmla="*/ 403328 h 403328"/>
              <a:gd name="connsiteX0" fmla="*/ 0 w 2647616"/>
              <a:gd name="connsiteY0" fmla="*/ 403328 h 419287"/>
              <a:gd name="connsiteX1" fmla="*/ 335766 w 2647616"/>
              <a:gd name="connsiteY1" fmla="*/ 13845 h 419287"/>
              <a:gd name="connsiteX2" fmla="*/ 2647616 w 2647616"/>
              <a:gd name="connsiteY2" fmla="*/ 0 h 419287"/>
              <a:gd name="connsiteX3" fmla="*/ 2339516 w 2647616"/>
              <a:gd name="connsiteY3" fmla="*/ 419287 h 419287"/>
              <a:gd name="connsiteX4" fmla="*/ 0 w 2647616"/>
              <a:gd name="connsiteY4" fmla="*/ 403328 h 419287"/>
              <a:gd name="connsiteX0" fmla="*/ 0 w 2655706"/>
              <a:gd name="connsiteY0" fmla="*/ 404178 h 420137"/>
              <a:gd name="connsiteX1" fmla="*/ 335766 w 2655706"/>
              <a:gd name="connsiteY1" fmla="*/ 14695 h 420137"/>
              <a:gd name="connsiteX2" fmla="*/ 2655706 w 2655706"/>
              <a:gd name="connsiteY2" fmla="*/ 0 h 420137"/>
              <a:gd name="connsiteX3" fmla="*/ 2339516 w 2655706"/>
              <a:gd name="connsiteY3" fmla="*/ 420137 h 420137"/>
              <a:gd name="connsiteX4" fmla="*/ 0 w 2655706"/>
              <a:gd name="connsiteY4" fmla="*/ 404178 h 42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5706" h="420137">
                <a:moveTo>
                  <a:pt x="0" y="404178"/>
                </a:moveTo>
                <a:lnTo>
                  <a:pt x="335766" y="14695"/>
                </a:lnTo>
                <a:lnTo>
                  <a:pt x="2655706" y="0"/>
                </a:lnTo>
                <a:lnTo>
                  <a:pt x="2339516" y="420137"/>
                </a:lnTo>
                <a:lnTo>
                  <a:pt x="0" y="40417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2000">
                <a:schemeClr val="bg1">
                  <a:alpha val="40000"/>
                </a:schemeClr>
              </a:gs>
              <a:gs pos="100000">
                <a:schemeClr val="bg1">
                  <a:alpha val="1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9" name="椭圆 78"/>
          <p:cNvSpPr/>
          <p:nvPr/>
        </p:nvSpPr>
        <p:spPr>
          <a:xfrm rot="2340000">
            <a:off x="6227552" y="5495830"/>
            <a:ext cx="1551456" cy="6445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0" name="椭圆 79"/>
          <p:cNvSpPr/>
          <p:nvPr/>
        </p:nvSpPr>
        <p:spPr>
          <a:xfrm rot="2340000">
            <a:off x="6255352" y="2267862"/>
            <a:ext cx="1551456" cy="6445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4" name="椭圆 83"/>
          <p:cNvSpPr>
            <a:spLocks noChangeAspect="1"/>
          </p:cNvSpPr>
          <p:nvPr/>
        </p:nvSpPr>
        <p:spPr>
          <a:xfrm>
            <a:off x="4737010" y="4270618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5" name="椭圆 84"/>
          <p:cNvSpPr>
            <a:spLocks noChangeAspect="1"/>
          </p:cNvSpPr>
          <p:nvPr/>
        </p:nvSpPr>
        <p:spPr>
          <a:xfrm>
            <a:off x="6574185" y="4270618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6" name="椭圆 85"/>
          <p:cNvSpPr>
            <a:spLocks noChangeAspect="1"/>
          </p:cNvSpPr>
          <p:nvPr/>
        </p:nvSpPr>
        <p:spPr>
          <a:xfrm>
            <a:off x="8391311" y="4270618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3" name="组合 2"/>
          <p:cNvGrpSpPr/>
          <p:nvPr/>
        </p:nvGrpSpPr>
        <p:grpSpPr>
          <a:xfrm>
            <a:off x="2908402" y="4270618"/>
            <a:ext cx="869143" cy="869143"/>
            <a:chOff x="2908402" y="4270618"/>
            <a:chExt cx="869143" cy="869143"/>
          </a:xfrm>
        </p:grpSpPr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2908402" y="4270618"/>
              <a:ext cx="869143" cy="86914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966978" y="4319370"/>
              <a:ext cx="701383" cy="714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</a:rPr>
                <a:t>01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795586" y="4319370"/>
            <a:ext cx="701383" cy="7144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632761" y="4319370"/>
            <a:ext cx="701383" cy="7144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449887" y="4319370"/>
            <a:ext cx="701383" cy="7144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54707" y="3075879"/>
            <a:ext cx="1314646" cy="77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474478" y="3075879"/>
            <a:ext cx="1314646" cy="77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302309" y="3075879"/>
            <a:ext cx="1314646" cy="77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095436" y="3075879"/>
            <a:ext cx="1314646" cy="77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173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 2"/>
          <p:cNvSpPr/>
          <p:nvPr/>
        </p:nvSpPr>
        <p:spPr>
          <a:xfrm>
            <a:off x="6244602" y="2051277"/>
            <a:ext cx="2264229" cy="1152000"/>
          </a:xfrm>
          <a:prstGeom prst="chevron">
            <a:avLst>
              <a:gd name="adj" fmla="val 34444"/>
            </a:avLst>
          </a:prstGeom>
          <a:gradFill flip="none" rotWithShape="1">
            <a:gsLst>
              <a:gs pos="100000">
                <a:schemeClr val="accent3">
                  <a:lumMod val="60000"/>
                  <a:lumOff val="40000"/>
                </a:schemeClr>
              </a:gs>
              <a:gs pos="19000">
                <a:schemeClr val="accent3"/>
              </a:gs>
            </a:gsLst>
            <a:lin ang="16200000" scaled="1"/>
            <a:tileRect/>
          </a:gradFill>
          <a:ln>
            <a:noFill/>
          </a:ln>
          <a:scene3d>
            <a:camera prst="orthographicFront">
              <a:rot lat="0" lon="20099993" rev="0"/>
            </a:camera>
            <a:lightRig rig="threePt" dir="t"/>
          </a:scene3d>
          <a:sp3d extrusionH="520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491345" y="2591277"/>
            <a:ext cx="2017486" cy="72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燕尾形 8"/>
          <p:cNvSpPr/>
          <p:nvPr/>
        </p:nvSpPr>
        <p:spPr>
          <a:xfrm flipH="1">
            <a:off x="2661194" y="3436393"/>
            <a:ext cx="2264229" cy="1152000"/>
          </a:xfrm>
          <a:prstGeom prst="chevron">
            <a:avLst>
              <a:gd name="adj" fmla="val 34444"/>
            </a:avLst>
          </a:prstGeom>
          <a:gradFill flip="none"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19000">
                <a:schemeClr val="accent5"/>
              </a:gs>
            </a:gsLst>
            <a:lin ang="16200000" scaled="1"/>
            <a:tileRect/>
          </a:gradFill>
          <a:ln>
            <a:noFill/>
          </a:ln>
          <a:scene3d>
            <a:camera prst="orthographicFront">
              <a:rot lat="0" lon="1799985" rev="0"/>
            </a:camera>
            <a:lightRig rig="threePt" dir="t">
              <a:rot lat="0" lon="0" rev="11400000"/>
            </a:lightRig>
          </a:scene3d>
          <a:sp3d extrusionH="520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61194" y="3976393"/>
            <a:ext cx="2017486" cy="72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6244602" y="4770253"/>
            <a:ext cx="2264229" cy="1152000"/>
          </a:xfrm>
          <a:prstGeom prst="chevron">
            <a:avLst>
              <a:gd name="adj" fmla="val 34444"/>
            </a:avLst>
          </a:prstGeom>
          <a:gradFill flip="none" rotWithShape="1">
            <a:gsLst>
              <a:gs pos="100000">
                <a:schemeClr val="accent6">
                  <a:lumMod val="60000"/>
                  <a:lumOff val="40000"/>
                </a:schemeClr>
              </a:gs>
              <a:gs pos="19000">
                <a:schemeClr val="accent6"/>
              </a:gs>
            </a:gsLst>
            <a:lin ang="16200000" scaled="1"/>
            <a:tileRect/>
          </a:gradFill>
          <a:ln>
            <a:noFill/>
          </a:ln>
          <a:scene3d>
            <a:camera prst="orthographicFront">
              <a:rot lat="0" lon="20099993" rev="0"/>
            </a:camera>
            <a:lightRig rig="threePt" dir="t"/>
          </a:scene3d>
          <a:sp3d extrusionH="520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91345" y="5310253"/>
            <a:ext cx="2017486" cy="72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5221257" y="2311967"/>
            <a:ext cx="731519" cy="630620"/>
          </a:xfrm>
          <a:prstGeom prst="hexagon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5221257" y="3697083"/>
            <a:ext cx="731519" cy="630620"/>
          </a:xfrm>
          <a:prstGeom prst="hexagon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5221257" y="5030943"/>
            <a:ext cx="731519" cy="630620"/>
          </a:xfrm>
          <a:prstGeom prst="hexagon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236325" y="2270037"/>
            <a:ext cx="701383" cy="7144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4997" y="365845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5236325" y="499231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03</a:t>
            </a:r>
            <a:endParaRPr lang="zh-CN" altLang="en-US" sz="400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91345" y="372000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85422" y="505386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85422" y="233489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9" name="Freeform 5"/>
          <p:cNvSpPr>
            <a:spLocks noChangeAspect="1" noEditPoints="1"/>
          </p:cNvSpPr>
          <p:nvPr/>
        </p:nvSpPr>
        <p:spPr bwMode="auto">
          <a:xfrm>
            <a:off x="7120549" y="2200378"/>
            <a:ext cx="512334" cy="864000"/>
          </a:xfrm>
          <a:custGeom>
            <a:avLst/>
            <a:gdLst>
              <a:gd name="T0" fmla="*/ 186 w 190"/>
              <a:gd name="T1" fmla="*/ 30 h 323"/>
              <a:gd name="T2" fmla="*/ 189 w 190"/>
              <a:gd name="T3" fmla="*/ 66 h 323"/>
              <a:gd name="T4" fmla="*/ 170 w 190"/>
              <a:gd name="T5" fmla="*/ 119 h 323"/>
              <a:gd name="T6" fmla="*/ 133 w 190"/>
              <a:gd name="T7" fmla="*/ 164 h 323"/>
              <a:gd name="T8" fmla="*/ 170 w 190"/>
              <a:gd name="T9" fmla="*/ 209 h 323"/>
              <a:gd name="T10" fmla="*/ 189 w 190"/>
              <a:gd name="T11" fmla="*/ 262 h 323"/>
              <a:gd name="T12" fmla="*/ 188 w 190"/>
              <a:gd name="T13" fmla="*/ 293 h 323"/>
              <a:gd name="T14" fmla="*/ 4 w 190"/>
              <a:gd name="T15" fmla="*/ 293 h 323"/>
              <a:gd name="T16" fmla="*/ 2 w 190"/>
              <a:gd name="T17" fmla="*/ 262 h 323"/>
              <a:gd name="T18" fmla="*/ 21 w 190"/>
              <a:gd name="T19" fmla="*/ 209 h 323"/>
              <a:gd name="T20" fmla="*/ 58 w 190"/>
              <a:gd name="T21" fmla="*/ 164 h 323"/>
              <a:gd name="T22" fmla="*/ 21 w 190"/>
              <a:gd name="T23" fmla="*/ 119 h 323"/>
              <a:gd name="T24" fmla="*/ 1 w 190"/>
              <a:gd name="T25" fmla="*/ 66 h 323"/>
              <a:gd name="T26" fmla="*/ 3 w 190"/>
              <a:gd name="T27" fmla="*/ 30 h 323"/>
              <a:gd name="T28" fmla="*/ 186 w 190"/>
              <a:gd name="T29" fmla="*/ 30 h 323"/>
              <a:gd name="T30" fmla="*/ 167 w 190"/>
              <a:gd name="T31" fmla="*/ 0 h 323"/>
              <a:gd name="T32" fmla="*/ 178 w 190"/>
              <a:gd name="T33" fmla="*/ 8 h 323"/>
              <a:gd name="T34" fmla="*/ 184 w 190"/>
              <a:gd name="T35" fmla="*/ 23 h 323"/>
              <a:gd name="T36" fmla="*/ 5 w 190"/>
              <a:gd name="T37" fmla="*/ 23 h 323"/>
              <a:gd name="T38" fmla="*/ 12 w 190"/>
              <a:gd name="T39" fmla="*/ 8 h 323"/>
              <a:gd name="T40" fmla="*/ 24 w 190"/>
              <a:gd name="T41" fmla="*/ 0 h 323"/>
              <a:gd name="T42" fmla="*/ 167 w 190"/>
              <a:gd name="T43" fmla="*/ 0 h 323"/>
              <a:gd name="T44" fmla="*/ 185 w 190"/>
              <a:gd name="T45" fmla="*/ 301 h 323"/>
              <a:gd name="T46" fmla="*/ 179 w 190"/>
              <a:gd name="T47" fmla="*/ 314 h 323"/>
              <a:gd name="T48" fmla="*/ 167 w 190"/>
              <a:gd name="T49" fmla="*/ 323 h 323"/>
              <a:gd name="T50" fmla="*/ 24 w 190"/>
              <a:gd name="T51" fmla="*/ 323 h 323"/>
              <a:gd name="T52" fmla="*/ 12 w 190"/>
              <a:gd name="T53" fmla="*/ 314 h 323"/>
              <a:gd name="T54" fmla="*/ 6 w 190"/>
              <a:gd name="T55" fmla="*/ 301 h 323"/>
              <a:gd name="T56" fmla="*/ 185 w 190"/>
              <a:gd name="T57" fmla="*/ 301 h 323"/>
              <a:gd name="T58" fmla="*/ 35 w 190"/>
              <a:gd name="T59" fmla="*/ 103 h 323"/>
              <a:gd name="T60" fmla="*/ 77 w 190"/>
              <a:gd name="T61" fmla="*/ 150 h 323"/>
              <a:gd name="T62" fmla="*/ 85 w 190"/>
              <a:gd name="T63" fmla="*/ 165 h 323"/>
              <a:gd name="T64" fmla="*/ 77 w 190"/>
              <a:gd name="T65" fmla="*/ 180 h 323"/>
              <a:gd name="T66" fmla="*/ 37 w 190"/>
              <a:gd name="T67" fmla="*/ 221 h 323"/>
              <a:gd name="T68" fmla="*/ 26 w 190"/>
              <a:gd name="T69" fmla="*/ 276 h 323"/>
              <a:gd name="T70" fmla="*/ 164 w 190"/>
              <a:gd name="T71" fmla="*/ 276 h 323"/>
              <a:gd name="T72" fmla="*/ 114 w 190"/>
              <a:gd name="T73" fmla="*/ 180 h 323"/>
              <a:gd name="T74" fmla="*/ 105 w 190"/>
              <a:gd name="T75" fmla="*/ 164 h 323"/>
              <a:gd name="T76" fmla="*/ 114 w 190"/>
              <a:gd name="T77" fmla="*/ 150 h 323"/>
              <a:gd name="T78" fmla="*/ 141 w 190"/>
              <a:gd name="T79" fmla="*/ 127 h 323"/>
              <a:gd name="T80" fmla="*/ 161 w 190"/>
              <a:gd name="T81" fmla="*/ 89 h 323"/>
              <a:gd name="T82" fmla="*/ 164 w 190"/>
              <a:gd name="T83" fmla="*/ 51 h 323"/>
              <a:gd name="T84" fmla="*/ 26 w 190"/>
              <a:gd name="T85" fmla="*/ 51 h 323"/>
              <a:gd name="T86" fmla="*/ 35 w 190"/>
              <a:gd name="T87" fmla="*/ 103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0" h="323">
                <a:moveTo>
                  <a:pt x="186" y="30"/>
                </a:moveTo>
                <a:cubicBezTo>
                  <a:pt x="189" y="41"/>
                  <a:pt x="190" y="53"/>
                  <a:pt x="189" y="66"/>
                </a:cubicBezTo>
                <a:cubicBezTo>
                  <a:pt x="189" y="80"/>
                  <a:pt x="183" y="98"/>
                  <a:pt x="170" y="119"/>
                </a:cubicBezTo>
                <a:cubicBezTo>
                  <a:pt x="157" y="140"/>
                  <a:pt x="145" y="155"/>
                  <a:pt x="133" y="164"/>
                </a:cubicBezTo>
                <a:cubicBezTo>
                  <a:pt x="145" y="173"/>
                  <a:pt x="157" y="188"/>
                  <a:pt x="170" y="209"/>
                </a:cubicBezTo>
                <a:cubicBezTo>
                  <a:pt x="183" y="230"/>
                  <a:pt x="189" y="248"/>
                  <a:pt x="189" y="262"/>
                </a:cubicBezTo>
                <a:cubicBezTo>
                  <a:pt x="190" y="276"/>
                  <a:pt x="189" y="286"/>
                  <a:pt x="188" y="293"/>
                </a:cubicBezTo>
                <a:cubicBezTo>
                  <a:pt x="4" y="293"/>
                  <a:pt x="4" y="293"/>
                  <a:pt x="4" y="293"/>
                </a:cubicBezTo>
                <a:cubicBezTo>
                  <a:pt x="1" y="284"/>
                  <a:pt x="1" y="274"/>
                  <a:pt x="2" y="262"/>
                </a:cubicBezTo>
                <a:cubicBezTo>
                  <a:pt x="2" y="248"/>
                  <a:pt x="8" y="230"/>
                  <a:pt x="21" y="209"/>
                </a:cubicBezTo>
                <a:cubicBezTo>
                  <a:pt x="34" y="188"/>
                  <a:pt x="46" y="173"/>
                  <a:pt x="58" y="164"/>
                </a:cubicBezTo>
                <a:cubicBezTo>
                  <a:pt x="46" y="155"/>
                  <a:pt x="33" y="140"/>
                  <a:pt x="21" y="119"/>
                </a:cubicBezTo>
                <a:cubicBezTo>
                  <a:pt x="8" y="98"/>
                  <a:pt x="1" y="80"/>
                  <a:pt x="1" y="66"/>
                </a:cubicBezTo>
                <a:cubicBezTo>
                  <a:pt x="0" y="52"/>
                  <a:pt x="0" y="40"/>
                  <a:pt x="3" y="30"/>
                </a:cubicBezTo>
                <a:lnTo>
                  <a:pt x="186" y="30"/>
                </a:lnTo>
                <a:close/>
                <a:moveTo>
                  <a:pt x="167" y="0"/>
                </a:moveTo>
                <a:cubicBezTo>
                  <a:pt x="170" y="0"/>
                  <a:pt x="174" y="2"/>
                  <a:pt x="178" y="8"/>
                </a:cubicBezTo>
                <a:cubicBezTo>
                  <a:pt x="183" y="14"/>
                  <a:pt x="185" y="19"/>
                  <a:pt x="18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19"/>
                  <a:pt x="8" y="14"/>
                  <a:pt x="12" y="8"/>
                </a:cubicBezTo>
                <a:cubicBezTo>
                  <a:pt x="17" y="2"/>
                  <a:pt x="21" y="0"/>
                  <a:pt x="24" y="0"/>
                </a:cubicBezTo>
                <a:lnTo>
                  <a:pt x="167" y="0"/>
                </a:lnTo>
                <a:close/>
                <a:moveTo>
                  <a:pt x="185" y="301"/>
                </a:moveTo>
                <a:cubicBezTo>
                  <a:pt x="185" y="304"/>
                  <a:pt x="183" y="309"/>
                  <a:pt x="179" y="314"/>
                </a:cubicBezTo>
                <a:cubicBezTo>
                  <a:pt x="174" y="320"/>
                  <a:pt x="170" y="323"/>
                  <a:pt x="167" y="323"/>
                </a:cubicBezTo>
                <a:cubicBezTo>
                  <a:pt x="24" y="323"/>
                  <a:pt x="24" y="323"/>
                  <a:pt x="24" y="323"/>
                </a:cubicBezTo>
                <a:cubicBezTo>
                  <a:pt x="21" y="323"/>
                  <a:pt x="17" y="320"/>
                  <a:pt x="12" y="314"/>
                </a:cubicBezTo>
                <a:cubicBezTo>
                  <a:pt x="8" y="309"/>
                  <a:pt x="5" y="304"/>
                  <a:pt x="6" y="301"/>
                </a:cubicBezTo>
                <a:lnTo>
                  <a:pt x="185" y="301"/>
                </a:lnTo>
                <a:close/>
                <a:moveTo>
                  <a:pt x="35" y="103"/>
                </a:moveTo>
                <a:cubicBezTo>
                  <a:pt x="45" y="121"/>
                  <a:pt x="59" y="136"/>
                  <a:pt x="77" y="150"/>
                </a:cubicBezTo>
                <a:cubicBezTo>
                  <a:pt x="82" y="154"/>
                  <a:pt x="85" y="158"/>
                  <a:pt x="85" y="165"/>
                </a:cubicBezTo>
                <a:cubicBezTo>
                  <a:pt x="85" y="171"/>
                  <a:pt x="82" y="176"/>
                  <a:pt x="77" y="180"/>
                </a:cubicBezTo>
                <a:cubicBezTo>
                  <a:pt x="62" y="187"/>
                  <a:pt x="49" y="201"/>
                  <a:pt x="37" y="221"/>
                </a:cubicBezTo>
                <a:cubicBezTo>
                  <a:pt x="26" y="241"/>
                  <a:pt x="22" y="259"/>
                  <a:pt x="26" y="276"/>
                </a:cubicBezTo>
                <a:cubicBezTo>
                  <a:pt x="164" y="276"/>
                  <a:pt x="164" y="276"/>
                  <a:pt x="164" y="276"/>
                </a:cubicBezTo>
                <a:cubicBezTo>
                  <a:pt x="173" y="249"/>
                  <a:pt x="157" y="217"/>
                  <a:pt x="114" y="180"/>
                </a:cubicBezTo>
                <a:cubicBezTo>
                  <a:pt x="108" y="175"/>
                  <a:pt x="105" y="170"/>
                  <a:pt x="105" y="164"/>
                </a:cubicBezTo>
                <a:cubicBezTo>
                  <a:pt x="105" y="158"/>
                  <a:pt x="108" y="154"/>
                  <a:pt x="114" y="150"/>
                </a:cubicBezTo>
                <a:cubicBezTo>
                  <a:pt x="124" y="146"/>
                  <a:pt x="133" y="138"/>
                  <a:pt x="141" y="127"/>
                </a:cubicBezTo>
                <a:cubicBezTo>
                  <a:pt x="150" y="116"/>
                  <a:pt x="157" y="104"/>
                  <a:pt x="161" y="89"/>
                </a:cubicBezTo>
                <a:cubicBezTo>
                  <a:pt x="166" y="75"/>
                  <a:pt x="167" y="62"/>
                  <a:pt x="164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1" y="67"/>
                  <a:pt x="24" y="84"/>
                  <a:pt x="35" y="103"/>
                </a:cubicBezTo>
                <a:close/>
              </a:path>
            </a:pathLst>
          </a:custGeom>
          <a:solidFill>
            <a:srgbClr val="FFFFFF">
              <a:alpha val="58000"/>
            </a:srgb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771422" y="21901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2000" b="1" dirty="0"/>
              <a:t>标题文字</a:t>
            </a:r>
          </a:p>
        </p:txBody>
      </p: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7139561" y="4878253"/>
            <a:ext cx="712252" cy="936000"/>
            <a:chOff x="8587066" y="3919018"/>
            <a:chExt cx="928688" cy="1220431"/>
          </a:xfrm>
        </p:grpSpPr>
        <p:sp>
          <p:nvSpPr>
            <p:cNvPr id="41" name="Oval 17"/>
            <p:cNvSpPr>
              <a:spLocks noChangeArrowheads="1"/>
            </p:cNvSpPr>
            <p:nvPr/>
          </p:nvSpPr>
          <p:spPr bwMode="auto">
            <a:xfrm>
              <a:off x="8857735" y="3919018"/>
              <a:ext cx="387350" cy="385763"/>
            </a:xfrm>
            <a:prstGeom prst="ellipse">
              <a:avLst/>
            </a:prstGeom>
            <a:solidFill>
              <a:srgbClr val="FFFFFF">
                <a:alpha val="42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8587066" y="4366336"/>
              <a:ext cx="928688" cy="773113"/>
            </a:xfrm>
            <a:custGeom>
              <a:avLst/>
              <a:gdLst>
                <a:gd name="T0" fmla="*/ 175 w 245"/>
                <a:gd name="T1" fmla="*/ 1 h 204"/>
                <a:gd name="T2" fmla="*/ 136 w 245"/>
                <a:gd name="T3" fmla="*/ 1 h 204"/>
                <a:gd name="T4" fmla="*/ 132 w 245"/>
                <a:gd name="T5" fmla="*/ 22 h 204"/>
                <a:gd name="T6" fmla="*/ 115 w 245"/>
                <a:gd name="T7" fmla="*/ 22 h 204"/>
                <a:gd name="T8" fmla="*/ 111 w 245"/>
                <a:gd name="T9" fmla="*/ 1 h 204"/>
                <a:gd name="T10" fmla="*/ 73 w 245"/>
                <a:gd name="T11" fmla="*/ 1 h 204"/>
                <a:gd name="T12" fmla="*/ 2 w 245"/>
                <a:gd name="T13" fmla="*/ 56 h 204"/>
                <a:gd name="T14" fmla="*/ 2 w 245"/>
                <a:gd name="T15" fmla="*/ 181 h 204"/>
                <a:gd name="T16" fmla="*/ 2 w 245"/>
                <a:gd name="T17" fmla="*/ 181 h 204"/>
                <a:gd name="T18" fmla="*/ 2 w 245"/>
                <a:gd name="T19" fmla="*/ 182 h 204"/>
                <a:gd name="T20" fmla="*/ 24 w 245"/>
                <a:gd name="T21" fmla="*/ 204 h 204"/>
                <a:gd name="T22" fmla="*/ 45 w 245"/>
                <a:gd name="T23" fmla="*/ 182 h 204"/>
                <a:gd name="T24" fmla="*/ 45 w 245"/>
                <a:gd name="T25" fmla="*/ 181 h 204"/>
                <a:gd name="T26" fmla="*/ 45 w 245"/>
                <a:gd name="T27" fmla="*/ 181 h 204"/>
                <a:gd name="T28" fmla="*/ 45 w 245"/>
                <a:gd name="T29" fmla="*/ 65 h 204"/>
                <a:gd name="T30" fmla="*/ 59 w 245"/>
                <a:gd name="T31" fmla="*/ 65 h 204"/>
                <a:gd name="T32" fmla="*/ 59 w 245"/>
                <a:gd name="T33" fmla="*/ 192 h 204"/>
                <a:gd name="T34" fmla="*/ 188 w 245"/>
                <a:gd name="T35" fmla="*/ 194 h 204"/>
                <a:gd name="T36" fmla="*/ 188 w 245"/>
                <a:gd name="T37" fmla="*/ 65 h 204"/>
                <a:gd name="T38" fmla="*/ 202 w 245"/>
                <a:gd name="T39" fmla="*/ 65 h 204"/>
                <a:gd name="T40" fmla="*/ 202 w 245"/>
                <a:gd name="T41" fmla="*/ 181 h 204"/>
                <a:gd name="T42" fmla="*/ 202 w 245"/>
                <a:gd name="T43" fmla="*/ 181 h 204"/>
                <a:gd name="T44" fmla="*/ 202 w 245"/>
                <a:gd name="T45" fmla="*/ 182 h 204"/>
                <a:gd name="T46" fmla="*/ 224 w 245"/>
                <a:gd name="T47" fmla="*/ 203 h 204"/>
                <a:gd name="T48" fmla="*/ 245 w 245"/>
                <a:gd name="T49" fmla="*/ 182 h 204"/>
                <a:gd name="T50" fmla="*/ 245 w 245"/>
                <a:gd name="T51" fmla="*/ 181 h 204"/>
                <a:gd name="T52" fmla="*/ 245 w 245"/>
                <a:gd name="T53" fmla="*/ 56 h 204"/>
                <a:gd name="T54" fmla="*/ 175 w 245"/>
                <a:gd name="T55" fmla="*/ 1 h 204"/>
                <a:gd name="T56" fmla="*/ 124 w 245"/>
                <a:gd name="T57" fmla="*/ 145 h 204"/>
                <a:gd name="T58" fmla="*/ 110 w 245"/>
                <a:gd name="T59" fmla="*/ 127 h 204"/>
                <a:gd name="T60" fmla="*/ 117 w 245"/>
                <a:gd name="T61" fmla="*/ 34 h 204"/>
                <a:gd name="T62" fmla="*/ 130 w 245"/>
                <a:gd name="T63" fmla="*/ 33 h 204"/>
                <a:gd name="T64" fmla="*/ 130 w 245"/>
                <a:gd name="T65" fmla="*/ 35 h 204"/>
                <a:gd name="T66" fmla="*/ 134 w 245"/>
                <a:gd name="T67" fmla="*/ 81 h 204"/>
                <a:gd name="T68" fmla="*/ 137 w 245"/>
                <a:gd name="T69" fmla="*/ 127 h 204"/>
                <a:gd name="T70" fmla="*/ 124 w 245"/>
                <a:gd name="T71" fmla="*/ 14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204">
                  <a:moveTo>
                    <a:pt x="175" y="1"/>
                  </a:moveTo>
                  <a:cubicBezTo>
                    <a:pt x="136" y="1"/>
                    <a:pt x="136" y="1"/>
                    <a:pt x="136" y="1"/>
                  </a:cubicBezTo>
                  <a:cubicBezTo>
                    <a:pt x="139" y="4"/>
                    <a:pt x="135" y="15"/>
                    <a:pt x="132" y="22"/>
                  </a:cubicBezTo>
                  <a:cubicBezTo>
                    <a:pt x="127" y="21"/>
                    <a:pt x="121" y="21"/>
                    <a:pt x="115" y="22"/>
                  </a:cubicBezTo>
                  <a:cubicBezTo>
                    <a:pt x="112" y="16"/>
                    <a:pt x="108" y="4"/>
                    <a:pt x="111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0" y="2"/>
                    <a:pt x="2" y="56"/>
                    <a:pt x="2" y="56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94"/>
                    <a:pt x="12" y="204"/>
                    <a:pt x="24" y="204"/>
                  </a:cubicBezTo>
                  <a:cubicBezTo>
                    <a:pt x="36" y="204"/>
                    <a:pt x="45" y="194"/>
                    <a:pt x="45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188" y="194"/>
                    <a:pt x="188" y="194"/>
                    <a:pt x="188" y="194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2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2" y="181"/>
                  </a:cubicBezTo>
                  <a:cubicBezTo>
                    <a:pt x="202" y="181"/>
                    <a:pt x="202" y="182"/>
                    <a:pt x="202" y="182"/>
                  </a:cubicBezTo>
                  <a:cubicBezTo>
                    <a:pt x="202" y="194"/>
                    <a:pt x="212" y="203"/>
                    <a:pt x="224" y="203"/>
                  </a:cubicBezTo>
                  <a:cubicBezTo>
                    <a:pt x="235" y="203"/>
                    <a:pt x="245" y="194"/>
                    <a:pt x="245" y="182"/>
                  </a:cubicBezTo>
                  <a:cubicBezTo>
                    <a:pt x="245" y="182"/>
                    <a:pt x="245" y="181"/>
                    <a:pt x="245" y="181"/>
                  </a:cubicBezTo>
                  <a:cubicBezTo>
                    <a:pt x="245" y="56"/>
                    <a:pt x="245" y="56"/>
                    <a:pt x="245" y="56"/>
                  </a:cubicBezTo>
                  <a:cubicBezTo>
                    <a:pt x="240" y="0"/>
                    <a:pt x="175" y="1"/>
                    <a:pt x="175" y="1"/>
                  </a:cubicBezTo>
                  <a:close/>
                  <a:moveTo>
                    <a:pt x="124" y="145"/>
                  </a:moveTo>
                  <a:cubicBezTo>
                    <a:pt x="110" y="127"/>
                    <a:pt x="110" y="127"/>
                    <a:pt x="110" y="127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21" y="33"/>
                    <a:pt x="126" y="33"/>
                    <a:pt x="130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4" y="81"/>
                    <a:pt x="134" y="81"/>
                    <a:pt x="134" y="81"/>
                  </a:cubicBezTo>
                  <a:cubicBezTo>
                    <a:pt x="137" y="127"/>
                    <a:pt x="137" y="127"/>
                    <a:pt x="137" y="127"/>
                  </a:cubicBezTo>
                  <a:lnTo>
                    <a:pt x="124" y="145"/>
                  </a:lnTo>
                  <a:close/>
                </a:path>
              </a:pathLst>
            </a:custGeom>
            <a:solidFill>
              <a:srgbClr val="FFFFFF">
                <a:alpha val="42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771422" y="494614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2000" b="1" dirty="0"/>
              <a:t>标题文字</a:t>
            </a:r>
          </a:p>
        </p:txBody>
      </p:sp>
      <p:sp>
        <p:nvSpPr>
          <p:cNvPr id="49" name="Freeform 24"/>
          <p:cNvSpPr>
            <a:spLocks noChangeAspect="1" noEditPoints="1"/>
          </p:cNvSpPr>
          <p:nvPr/>
        </p:nvSpPr>
        <p:spPr bwMode="auto">
          <a:xfrm>
            <a:off x="3324023" y="3508393"/>
            <a:ext cx="938571" cy="936000"/>
          </a:xfrm>
          <a:custGeom>
            <a:avLst/>
            <a:gdLst>
              <a:gd name="T0" fmla="*/ 293 w 306"/>
              <a:gd name="T1" fmla="*/ 93 h 305"/>
              <a:gd name="T2" fmla="*/ 261 w 306"/>
              <a:gd name="T3" fmla="*/ 261 h 305"/>
              <a:gd name="T4" fmla="*/ 93 w 306"/>
              <a:gd name="T5" fmla="*/ 293 h 305"/>
              <a:gd name="T6" fmla="*/ 12 w 306"/>
              <a:gd name="T7" fmla="*/ 212 h 305"/>
              <a:gd name="T8" fmla="*/ 12 w 306"/>
              <a:gd name="T9" fmla="*/ 93 h 305"/>
              <a:gd name="T10" fmla="*/ 93 w 306"/>
              <a:gd name="T11" fmla="*/ 12 h 305"/>
              <a:gd name="T12" fmla="*/ 212 w 306"/>
              <a:gd name="T13" fmla="*/ 12 h 305"/>
              <a:gd name="T14" fmla="*/ 47 w 306"/>
              <a:gd name="T15" fmla="*/ 92 h 305"/>
              <a:gd name="T16" fmla="*/ 47 w 306"/>
              <a:gd name="T17" fmla="*/ 213 h 305"/>
              <a:gd name="T18" fmla="*/ 153 w 306"/>
              <a:gd name="T19" fmla="*/ 274 h 305"/>
              <a:gd name="T20" fmla="*/ 274 w 306"/>
              <a:gd name="T21" fmla="*/ 152 h 305"/>
              <a:gd name="T22" fmla="*/ 214 w 306"/>
              <a:gd name="T23" fmla="*/ 47 h 305"/>
              <a:gd name="T24" fmla="*/ 92 w 306"/>
              <a:gd name="T25" fmla="*/ 47 h 305"/>
              <a:gd name="T26" fmla="*/ 114 w 306"/>
              <a:gd name="T27" fmla="*/ 163 h 305"/>
              <a:gd name="T28" fmla="*/ 62 w 306"/>
              <a:gd name="T29" fmla="*/ 152 h 305"/>
              <a:gd name="T30" fmla="*/ 114 w 306"/>
              <a:gd name="T31" fmla="*/ 142 h 305"/>
              <a:gd name="T32" fmla="*/ 157 w 306"/>
              <a:gd name="T33" fmla="*/ 62 h 305"/>
              <a:gd name="T34" fmla="*/ 185 w 306"/>
              <a:gd name="T35" fmla="*/ 125 h 305"/>
              <a:gd name="T36" fmla="*/ 232 w 306"/>
              <a:gd name="T37" fmla="*/ 152 h 305"/>
              <a:gd name="T38" fmla="*/ 185 w 306"/>
              <a:gd name="T39" fmla="*/ 179 h 305"/>
              <a:gd name="T40" fmla="*/ 153 w 306"/>
              <a:gd name="T41" fmla="*/ 264 h 305"/>
              <a:gd name="T42" fmla="*/ 120 w 306"/>
              <a:gd name="T43" fmla="*/ 179 h 305"/>
              <a:gd name="T44" fmla="*/ 73 w 306"/>
              <a:gd name="T45" fmla="*/ 152 h 305"/>
              <a:gd name="T46" fmla="*/ 121 w 306"/>
              <a:gd name="T47" fmla="*/ 125 h 305"/>
              <a:gd name="T48" fmla="*/ 148 w 306"/>
              <a:gd name="T49" fmla="*/ 62 h 305"/>
              <a:gd name="T50" fmla="*/ 157 w 306"/>
              <a:gd name="T51" fmla="*/ 62 h 305"/>
              <a:gd name="T52" fmla="*/ 181 w 306"/>
              <a:gd name="T53" fmla="*/ 69 h 305"/>
              <a:gd name="T54" fmla="*/ 182 w 306"/>
              <a:gd name="T55" fmla="*/ 75 h 305"/>
              <a:gd name="T56" fmla="*/ 128 w 306"/>
              <a:gd name="T57" fmla="*/ 76 h 305"/>
              <a:gd name="T58" fmla="*/ 122 w 306"/>
              <a:gd name="T59" fmla="*/ 73 h 305"/>
              <a:gd name="T60" fmla="*/ 128 w 306"/>
              <a:gd name="T61" fmla="*/ 66 h 305"/>
              <a:gd name="T62" fmla="*/ 177 w 306"/>
              <a:gd name="T63" fmla="*/ 66 h 305"/>
              <a:gd name="T64" fmla="*/ 130 w 306"/>
              <a:gd name="T65" fmla="*/ 242 h 305"/>
              <a:gd name="T66" fmla="*/ 124 w 306"/>
              <a:gd name="T67" fmla="*/ 230 h 305"/>
              <a:gd name="T68" fmla="*/ 174 w 306"/>
              <a:gd name="T69" fmla="*/ 229 h 305"/>
              <a:gd name="T70" fmla="*/ 174 w 306"/>
              <a:gd name="T71" fmla="*/ 243 h 305"/>
              <a:gd name="T72" fmla="*/ 132 w 306"/>
              <a:gd name="T73" fmla="*/ 243 h 305"/>
              <a:gd name="T74" fmla="*/ 139 w 306"/>
              <a:gd name="T75" fmla="*/ 166 h 305"/>
              <a:gd name="T76" fmla="*/ 166 w 306"/>
              <a:gd name="T77" fmla="*/ 166 h 305"/>
              <a:gd name="T78" fmla="*/ 166 w 306"/>
              <a:gd name="T79" fmla="*/ 139 h 305"/>
              <a:gd name="T80" fmla="*/ 139 w 306"/>
              <a:gd name="T81" fmla="*/ 139 h 305"/>
              <a:gd name="T82" fmla="*/ 226 w 306"/>
              <a:gd name="T83" fmla="*/ 142 h 305"/>
              <a:gd name="T84" fmla="*/ 226 w 306"/>
              <a:gd name="T85" fmla="*/ 163 h 305"/>
              <a:gd name="T86" fmla="*/ 191 w 306"/>
              <a:gd name="T87" fmla="*/ 14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06" h="305">
                <a:moveTo>
                  <a:pt x="261" y="44"/>
                </a:moveTo>
                <a:cubicBezTo>
                  <a:pt x="274" y="58"/>
                  <a:pt x="285" y="74"/>
                  <a:pt x="293" y="93"/>
                </a:cubicBezTo>
                <a:cubicBezTo>
                  <a:pt x="301" y="112"/>
                  <a:pt x="306" y="132"/>
                  <a:pt x="306" y="152"/>
                </a:cubicBezTo>
                <a:cubicBezTo>
                  <a:pt x="306" y="195"/>
                  <a:pt x="291" y="231"/>
                  <a:pt x="261" y="261"/>
                </a:cubicBezTo>
                <a:cubicBezTo>
                  <a:pt x="231" y="290"/>
                  <a:pt x="195" y="305"/>
                  <a:pt x="153" y="305"/>
                </a:cubicBezTo>
                <a:cubicBezTo>
                  <a:pt x="132" y="305"/>
                  <a:pt x="112" y="301"/>
                  <a:pt x="93" y="293"/>
                </a:cubicBezTo>
                <a:cubicBezTo>
                  <a:pt x="75" y="285"/>
                  <a:pt x="58" y="274"/>
                  <a:pt x="45" y="261"/>
                </a:cubicBezTo>
                <a:cubicBezTo>
                  <a:pt x="31" y="247"/>
                  <a:pt x="20" y="231"/>
                  <a:pt x="12" y="212"/>
                </a:cubicBezTo>
                <a:cubicBezTo>
                  <a:pt x="4" y="193"/>
                  <a:pt x="0" y="173"/>
                  <a:pt x="0" y="152"/>
                </a:cubicBezTo>
                <a:cubicBezTo>
                  <a:pt x="0" y="132"/>
                  <a:pt x="4" y="112"/>
                  <a:pt x="12" y="93"/>
                </a:cubicBezTo>
                <a:cubicBezTo>
                  <a:pt x="20" y="74"/>
                  <a:pt x="31" y="58"/>
                  <a:pt x="45" y="44"/>
                </a:cubicBezTo>
                <a:cubicBezTo>
                  <a:pt x="58" y="31"/>
                  <a:pt x="75" y="20"/>
                  <a:pt x="93" y="12"/>
                </a:cubicBezTo>
                <a:cubicBezTo>
                  <a:pt x="112" y="4"/>
                  <a:pt x="132" y="0"/>
                  <a:pt x="153" y="0"/>
                </a:cubicBezTo>
                <a:cubicBezTo>
                  <a:pt x="174" y="0"/>
                  <a:pt x="193" y="4"/>
                  <a:pt x="212" y="12"/>
                </a:cubicBezTo>
                <a:cubicBezTo>
                  <a:pt x="231" y="20"/>
                  <a:pt x="247" y="31"/>
                  <a:pt x="261" y="44"/>
                </a:cubicBezTo>
                <a:close/>
                <a:moveTo>
                  <a:pt x="47" y="92"/>
                </a:moveTo>
                <a:cubicBezTo>
                  <a:pt x="37" y="110"/>
                  <a:pt x="31" y="130"/>
                  <a:pt x="31" y="152"/>
                </a:cubicBezTo>
                <a:cubicBezTo>
                  <a:pt x="31" y="174"/>
                  <a:pt x="37" y="195"/>
                  <a:pt x="47" y="213"/>
                </a:cubicBezTo>
                <a:cubicBezTo>
                  <a:pt x="58" y="232"/>
                  <a:pt x="73" y="247"/>
                  <a:pt x="92" y="258"/>
                </a:cubicBezTo>
                <a:cubicBezTo>
                  <a:pt x="110" y="269"/>
                  <a:pt x="131" y="274"/>
                  <a:pt x="153" y="274"/>
                </a:cubicBezTo>
                <a:cubicBezTo>
                  <a:pt x="186" y="274"/>
                  <a:pt x="215" y="262"/>
                  <a:pt x="239" y="238"/>
                </a:cubicBezTo>
                <a:cubicBezTo>
                  <a:pt x="262" y="215"/>
                  <a:pt x="274" y="186"/>
                  <a:pt x="274" y="152"/>
                </a:cubicBezTo>
                <a:cubicBezTo>
                  <a:pt x="274" y="130"/>
                  <a:pt x="269" y="110"/>
                  <a:pt x="258" y="92"/>
                </a:cubicBezTo>
                <a:cubicBezTo>
                  <a:pt x="247" y="73"/>
                  <a:pt x="232" y="58"/>
                  <a:pt x="214" y="47"/>
                </a:cubicBezTo>
                <a:cubicBezTo>
                  <a:pt x="195" y="36"/>
                  <a:pt x="175" y="31"/>
                  <a:pt x="153" y="31"/>
                </a:cubicBezTo>
                <a:cubicBezTo>
                  <a:pt x="131" y="31"/>
                  <a:pt x="110" y="36"/>
                  <a:pt x="92" y="47"/>
                </a:cubicBezTo>
                <a:cubicBezTo>
                  <a:pt x="73" y="58"/>
                  <a:pt x="58" y="73"/>
                  <a:pt x="47" y="92"/>
                </a:cubicBezTo>
                <a:close/>
                <a:moveTo>
                  <a:pt x="114" y="163"/>
                </a:moveTo>
                <a:cubicBezTo>
                  <a:pt x="80" y="163"/>
                  <a:pt x="80" y="163"/>
                  <a:pt x="80" y="163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114" y="142"/>
                  <a:pt x="114" y="142"/>
                  <a:pt x="114" y="142"/>
                </a:cubicBezTo>
                <a:lnTo>
                  <a:pt x="114" y="163"/>
                </a:lnTo>
                <a:close/>
                <a:moveTo>
                  <a:pt x="157" y="62"/>
                </a:moveTo>
                <a:cubicBezTo>
                  <a:pt x="168" y="113"/>
                  <a:pt x="168" y="113"/>
                  <a:pt x="168" y="113"/>
                </a:cubicBezTo>
                <a:cubicBezTo>
                  <a:pt x="175" y="116"/>
                  <a:pt x="180" y="120"/>
                  <a:pt x="185" y="125"/>
                </a:cubicBezTo>
                <a:cubicBezTo>
                  <a:pt x="190" y="131"/>
                  <a:pt x="193" y="137"/>
                  <a:pt x="194" y="144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93" y="167"/>
                  <a:pt x="190" y="174"/>
                  <a:pt x="185" y="179"/>
                </a:cubicBezTo>
                <a:cubicBezTo>
                  <a:pt x="181" y="184"/>
                  <a:pt x="176" y="188"/>
                  <a:pt x="169" y="191"/>
                </a:cubicBezTo>
                <a:cubicBezTo>
                  <a:pt x="153" y="264"/>
                  <a:pt x="153" y="264"/>
                  <a:pt x="153" y="264"/>
                </a:cubicBezTo>
                <a:cubicBezTo>
                  <a:pt x="136" y="191"/>
                  <a:pt x="136" y="191"/>
                  <a:pt x="136" y="191"/>
                </a:cubicBezTo>
                <a:cubicBezTo>
                  <a:pt x="130" y="188"/>
                  <a:pt x="124" y="185"/>
                  <a:pt x="120" y="179"/>
                </a:cubicBezTo>
                <a:cubicBezTo>
                  <a:pt x="116" y="174"/>
                  <a:pt x="113" y="168"/>
                  <a:pt x="111" y="161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111" y="144"/>
                  <a:pt x="111" y="144"/>
                  <a:pt x="111" y="144"/>
                </a:cubicBezTo>
                <a:cubicBezTo>
                  <a:pt x="113" y="137"/>
                  <a:pt x="116" y="131"/>
                  <a:pt x="121" y="125"/>
                </a:cubicBezTo>
                <a:cubicBezTo>
                  <a:pt x="125" y="120"/>
                  <a:pt x="131" y="116"/>
                  <a:pt x="137" y="113"/>
                </a:cubicBezTo>
                <a:cubicBezTo>
                  <a:pt x="148" y="62"/>
                  <a:pt x="148" y="62"/>
                  <a:pt x="148" y="62"/>
                </a:cubicBezTo>
                <a:cubicBezTo>
                  <a:pt x="153" y="41"/>
                  <a:pt x="153" y="41"/>
                  <a:pt x="153" y="41"/>
                </a:cubicBezTo>
                <a:lnTo>
                  <a:pt x="157" y="62"/>
                </a:lnTo>
                <a:close/>
                <a:moveTo>
                  <a:pt x="177" y="66"/>
                </a:moveTo>
                <a:cubicBezTo>
                  <a:pt x="179" y="67"/>
                  <a:pt x="180" y="68"/>
                  <a:pt x="181" y="69"/>
                </a:cubicBezTo>
                <a:cubicBezTo>
                  <a:pt x="181" y="70"/>
                  <a:pt x="182" y="71"/>
                  <a:pt x="183" y="73"/>
                </a:cubicBezTo>
                <a:cubicBezTo>
                  <a:pt x="183" y="74"/>
                  <a:pt x="183" y="75"/>
                  <a:pt x="182" y="75"/>
                </a:cubicBezTo>
                <a:cubicBezTo>
                  <a:pt x="181" y="76"/>
                  <a:pt x="180" y="76"/>
                  <a:pt x="177" y="76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6" y="76"/>
                  <a:pt x="124" y="76"/>
                  <a:pt x="123" y="75"/>
                </a:cubicBezTo>
                <a:cubicBezTo>
                  <a:pt x="122" y="75"/>
                  <a:pt x="122" y="74"/>
                  <a:pt x="122" y="73"/>
                </a:cubicBezTo>
                <a:cubicBezTo>
                  <a:pt x="123" y="72"/>
                  <a:pt x="124" y="71"/>
                  <a:pt x="124" y="70"/>
                </a:cubicBezTo>
                <a:cubicBezTo>
                  <a:pt x="125" y="69"/>
                  <a:pt x="127" y="68"/>
                  <a:pt x="128" y="66"/>
                </a:cubicBezTo>
                <a:cubicBezTo>
                  <a:pt x="153" y="41"/>
                  <a:pt x="153" y="41"/>
                  <a:pt x="153" y="41"/>
                </a:cubicBezTo>
                <a:lnTo>
                  <a:pt x="177" y="66"/>
                </a:lnTo>
                <a:close/>
                <a:moveTo>
                  <a:pt x="132" y="243"/>
                </a:moveTo>
                <a:cubicBezTo>
                  <a:pt x="132" y="243"/>
                  <a:pt x="131" y="242"/>
                  <a:pt x="130" y="242"/>
                </a:cubicBezTo>
                <a:cubicBezTo>
                  <a:pt x="128" y="239"/>
                  <a:pt x="126" y="237"/>
                  <a:pt x="124" y="235"/>
                </a:cubicBezTo>
                <a:cubicBezTo>
                  <a:pt x="123" y="233"/>
                  <a:pt x="123" y="231"/>
                  <a:pt x="124" y="230"/>
                </a:cubicBezTo>
                <a:cubicBezTo>
                  <a:pt x="125" y="229"/>
                  <a:pt x="127" y="229"/>
                  <a:pt x="132" y="229"/>
                </a:cubicBezTo>
                <a:cubicBezTo>
                  <a:pt x="174" y="229"/>
                  <a:pt x="174" y="229"/>
                  <a:pt x="174" y="229"/>
                </a:cubicBezTo>
                <a:cubicBezTo>
                  <a:pt x="179" y="229"/>
                  <a:pt x="182" y="230"/>
                  <a:pt x="182" y="231"/>
                </a:cubicBezTo>
                <a:cubicBezTo>
                  <a:pt x="182" y="232"/>
                  <a:pt x="179" y="236"/>
                  <a:pt x="174" y="243"/>
                </a:cubicBezTo>
                <a:cubicBezTo>
                  <a:pt x="153" y="264"/>
                  <a:pt x="153" y="264"/>
                  <a:pt x="153" y="264"/>
                </a:cubicBezTo>
                <a:lnTo>
                  <a:pt x="132" y="243"/>
                </a:lnTo>
                <a:close/>
                <a:moveTo>
                  <a:pt x="134" y="152"/>
                </a:moveTo>
                <a:cubicBezTo>
                  <a:pt x="134" y="158"/>
                  <a:pt x="135" y="162"/>
                  <a:pt x="139" y="166"/>
                </a:cubicBezTo>
                <a:cubicBezTo>
                  <a:pt x="143" y="170"/>
                  <a:pt x="147" y="172"/>
                  <a:pt x="153" y="172"/>
                </a:cubicBezTo>
                <a:cubicBezTo>
                  <a:pt x="158" y="172"/>
                  <a:pt x="163" y="170"/>
                  <a:pt x="166" y="166"/>
                </a:cubicBezTo>
                <a:cubicBezTo>
                  <a:pt x="170" y="162"/>
                  <a:pt x="172" y="158"/>
                  <a:pt x="172" y="152"/>
                </a:cubicBezTo>
                <a:cubicBezTo>
                  <a:pt x="172" y="147"/>
                  <a:pt x="170" y="143"/>
                  <a:pt x="166" y="139"/>
                </a:cubicBezTo>
                <a:cubicBezTo>
                  <a:pt x="163" y="135"/>
                  <a:pt x="158" y="133"/>
                  <a:pt x="153" y="133"/>
                </a:cubicBezTo>
                <a:cubicBezTo>
                  <a:pt x="147" y="133"/>
                  <a:pt x="143" y="135"/>
                  <a:pt x="139" y="139"/>
                </a:cubicBezTo>
                <a:cubicBezTo>
                  <a:pt x="135" y="143"/>
                  <a:pt x="134" y="147"/>
                  <a:pt x="134" y="152"/>
                </a:cubicBezTo>
                <a:close/>
                <a:moveTo>
                  <a:pt x="226" y="142"/>
                </a:moveTo>
                <a:cubicBezTo>
                  <a:pt x="243" y="152"/>
                  <a:pt x="243" y="152"/>
                  <a:pt x="243" y="152"/>
                </a:cubicBezTo>
                <a:cubicBezTo>
                  <a:pt x="226" y="163"/>
                  <a:pt x="226" y="163"/>
                  <a:pt x="226" y="163"/>
                </a:cubicBezTo>
                <a:cubicBezTo>
                  <a:pt x="191" y="163"/>
                  <a:pt x="191" y="163"/>
                  <a:pt x="191" y="163"/>
                </a:cubicBezTo>
                <a:cubicBezTo>
                  <a:pt x="191" y="142"/>
                  <a:pt x="191" y="142"/>
                  <a:pt x="191" y="142"/>
                </a:cubicBezTo>
                <a:lnTo>
                  <a:pt x="226" y="142"/>
                </a:lnTo>
                <a:close/>
              </a:path>
            </a:pathLst>
          </a:custGeom>
          <a:solidFill>
            <a:srgbClr val="FFFFFF">
              <a:alpha val="58000"/>
            </a:srgb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188014" y="35762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190673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椭圆 154"/>
          <p:cNvSpPr/>
          <p:nvPr/>
        </p:nvSpPr>
        <p:spPr>
          <a:xfrm>
            <a:off x="7614463" y="5685885"/>
            <a:ext cx="4051155" cy="918769"/>
          </a:xfrm>
          <a:prstGeom prst="ellipse">
            <a:avLst/>
          </a:prstGeom>
          <a:gradFill flip="none" rotWithShape="1">
            <a:gsLst>
              <a:gs pos="7000">
                <a:schemeClr val="bg1">
                  <a:lumMod val="50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2" name="组合 151"/>
          <p:cNvGrpSpPr/>
          <p:nvPr/>
        </p:nvGrpSpPr>
        <p:grpSpPr>
          <a:xfrm>
            <a:off x="5628769" y="3752845"/>
            <a:ext cx="2193925" cy="2162176"/>
            <a:chOff x="6026151" y="3973513"/>
            <a:chExt cx="2193925" cy="2162176"/>
          </a:xfrm>
          <a:scene3d>
            <a:camera prst="orthographicFront">
              <a:rot lat="0" lon="20099989" rev="0"/>
            </a:camera>
            <a:lightRig rig="threePt" dir="t"/>
          </a:scene3d>
        </p:grpSpPr>
        <p:sp>
          <p:nvSpPr>
            <p:cNvPr id="136" name="任意多边形 135"/>
            <p:cNvSpPr/>
            <p:nvPr/>
          </p:nvSpPr>
          <p:spPr>
            <a:xfrm rot="1800000" flipH="1">
              <a:off x="6026151" y="3973513"/>
              <a:ext cx="2193925" cy="1892300"/>
            </a:xfrm>
            <a:custGeom>
              <a:avLst/>
              <a:gdLst>
                <a:gd name="connsiteX0" fmla="*/ 553174 w 2193408"/>
                <a:gd name="connsiteY0" fmla="*/ 0 h 1890868"/>
                <a:gd name="connsiteX1" fmla="*/ 1640234 w 2193408"/>
                <a:gd name="connsiteY1" fmla="*/ 0 h 1890868"/>
                <a:gd name="connsiteX2" fmla="*/ 2193408 w 2193408"/>
                <a:gd name="connsiteY2" fmla="*/ 945434 h 1890868"/>
                <a:gd name="connsiteX3" fmla="*/ 1640234 w 2193408"/>
                <a:gd name="connsiteY3" fmla="*/ 1890868 h 1890868"/>
                <a:gd name="connsiteX4" fmla="*/ 553174 w 2193408"/>
                <a:gd name="connsiteY4" fmla="*/ 1890868 h 1890868"/>
                <a:gd name="connsiteX5" fmla="*/ 0 w 2193408"/>
                <a:gd name="connsiteY5" fmla="*/ 945434 h 1890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3408" h="1890868">
                  <a:moveTo>
                    <a:pt x="553174" y="0"/>
                  </a:moveTo>
                  <a:lnTo>
                    <a:pt x="1640234" y="0"/>
                  </a:lnTo>
                  <a:lnTo>
                    <a:pt x="2193408" y="945434"/>
                  </a:lnTo>
                  <a:lnTo>
                    <a:pt x="1640234" y="1890868"/>
                  </a:lnTo>
                  <a:lnTo>
                    <a:pt x="553174" y="1890868"/>
                  </a:lnTo>
                  <a:lnTo>
                    <a:pt x="0" y="945434"/>
                  </a:lnTo>
                  <a:close/>
                </a:path>
              </a:pathLst>
            </a:custGeom>
            <a:solidFill>
              <a:sysClr val="window" lastClr="FFFFFF"/>
            </a:solidFill>
            <a:ln w="101600" cap="flat" cmpd="sng" algn="ctr">
              <a:solidFill>
                <a:schemeClr val="accent3"/>
              </a:solidFill>
              <a:prstDash val="solid"/>
              <a:miter lim="800000"/>
            </a:ln>
            <a:effectLst/>
            <a:sp3d extrusionH="508000"/>
          </p:spPr>
          <p:txBody>
            <a:bodyPr lIns="612000" tIns="288000" rIns="612000" bIns="28800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prstClr val="white">
                    <a:lumMod val="50000"/>
                  </a:prst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43" name="任意多边形 142"/>
            <p:cNvSpPr/>
            <p:nvPr/>
          </p:nvSpPr>
          <p:spPr>
            <a:xfrm rot="1796991" flipH="1">
              <a:off x="7535864" y="4443414"/>
              <a:ext cx="484187" cy="1692275"/>
            </a:xfrm>
            <a:custGeom>
              <a:avLst/>
              <a:gdLst>
                <a:gd name="connsiteX0" fmla="*/ 483556 w 483556"/>
                <a:gd name="connsiteY0" fmla="*/ 0 h 1691016"/>
                <a:gd name="connsiteX1" fmla="*/ 483556 w 483556"/>
                <a:gd name="connsiteY1" fmla="*/ 1691016 h 1691016"/>
                <a:gd name="connsiteX2" fmla="*/ 0 w 483556"/>
                <a:gd name="connsiteY2" fmla="*/ 845508 h 169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556" h="1691016">
                  <a:moveTo>
                    <a:pt x="483556" y="0"/>
                  </a:moveTo>
                  <a:lnTo>
                    <a:pt x="483556" y="1691016"/>
                  </a:lnTo>
                  <a:lnTo>
                    <a:pt x="0" y="84550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sp3d extrusionH="508000"/>
          </p:spPr>
          <p:txBody>
            <a:bodyPr lIns="0" tIns="0" rIns="36000" bIns="3600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 rot="18000000">
              <a:off x="6493055" y="4721792"/>
              <a:ext cx="1415772" cy="584775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 rot="18000000">
              <a:off x="7387150" y="5013224"/>
              <a:ext cx="652743" cy="646331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774693" y="1831971"/>
            <a:ext cx="1898650" cy="2181225"/>
            <a:chOff x="5133975" y="2033589"/>
            <a:chExt cx="1898650" cy="2181225"/>
          </a:xfrm>
          <a:scene3d>
            <a:camera prst="orthographicFront">
              <a:rot lat="0" lon="20099993" rev="0"/>
            </a:camera>
            <a:lightRig rig="threePt" dir="t"/>
          </a:scene3d>
        </p:grpSpPr>
        <p:sp>
          <p:nvSpPr>
            <p:cNvPr id="138" name="任意多边形 137"/>
            <p:cNvSpPr/>
            <p:nvPr/>
          </p:nvSpPr>
          <p:spPr>
            <a:xfrm>
              <a:off x="5133975" y="2033589"/>
              <a:ext cx="1898650" cy="2181225"/>
            </a:xfrm>
            <a:custGeom>
              <a:avLst/>
              <a:gdLst>
                <a:gd name="connsiteX0" fmla="*/ 951779 w 1899546"/>
                <a:gd name="connsiteY0" fmla="*/ 0 h 2181070"/>
                <a:gd name="connsiteX1" fmla="*/ 1893201 w 1899546"/>
                <a:gd name="connsiteY1" fmla="*/ 543530 h 2181070"/>
                <a:gd name="connsiteX2" fmla="*/ 1899546 w 1899546"/>
                <a:gd name="connsiteY2" fmla="*/ 1638887 h 2181070"/>
                <a:gd name="connsiteX3" fmla="*/ 947767 w 1899546"/>
                <a:gd name="connsiteY3" fmla="*/ 2181070 h 2181070"/>
                <a:gd name="connsiteX4" fmla="*/ 6345 w 1899546"/>
                <a:gd name="connsiteY4" fmla="*/ 1637540 h 2181070"/>
                <a:gd name="connsiteX5" fmla="*/ 0 w 1899546"/>
                <a:gd name="connsiteY5" fmla="*/ 542183 h 218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546" h="2181070">
                  <a:moveTo>
                    <a:pt x="951779" y="0"/>
                  </a:moveTo>
                  <a:lnTo>
                    <a:pt x="1893201" y="543530"/>
                  </a:lnTo>
                  <a:lnTo>
                    <a:pt x="1899546" y="1638887"/>
                  </a:lnTo>
                  <a:lnTo>
                    <a:pt x="947767" y="2181070"/>
                  </a:lnTo>
                  <a:lnTo>
                    <a:pt x="6345" y="1637540"/>
                  </a:lnTo>
                  <a:lnTo>
                    <a:pt x="0" y="542183"/>
                  </a:lnTo>
                  <a:close/>
                </a:path>
              </a:pathLst>
            </a:custGeom>
            <a:solidFill>
              <a:sysClr val="window" lastClr="FFFFFF"/>
            </a:solidFill>
            <a:ln w="101600" cap="flat" cmpd="sng" algn="ctr">
              <a:solidFill>
                <a:schemeClr val="accent2"/>
              </a:solidFill>
              <a:prstDash val="solid"/>
              <a:miter lim="800000"/>
            </a:ln>
            <a:effectLst/>
            <a:sp3d extrusionH="508000"/>
          </p:spPr>
          <p:txBody>
            <a:bodyPr lIns="72000" tIns="612000" rIns="72000" bIns="72000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prstClr val="white">
                    <a:lumMod val="50000"/>
                  </a:prst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5246689" y="2127250"/>
              <a:ext cx="1690687" cy="48260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p3d extrusionH="508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44000" anchor="ctr"/>
            <a:lstStyle/>
            <a:p>
              <a:pPr algn="ctr">
                <a:defRPr/>
              </a:pPr>
              <a:endParaRPr lang="zh-CN" altLang="en-US" sz="2400" dirty="0">
                <a:latin typeface="Broadway" panose="04040905080B02020502" pitchFamily="82" charset="0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5388114" y="2738771"/>
              <a:ext cx="1415772" cy="584775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5757831" y="2080644"/>
              <a:ext cx="652743" cy="646331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</a:rPr>
                <a:t>01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扩散关系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8707124" y="3784423"/>
            <a:ext cx="1941992" cy="2556000"/>
            <a:chOff x="7414344" y="3459928"/>
            <a:chExt cx="647701" cy="852488"/>
          </a:xfrm>
          <a:effectLst/>
        </p:grpSpPr>
        <p:sp>
          <p:nvSpPr>
            <p:cNvPr id="20" name="Freeform 386"/>
            <p:cNvSpPr>
              <a:spLocks/>
            </p:cNvSpPr>
            <p:nvPr/>
          </p:nvSpPr>
          <p:spPr bwMode="auto">
            <a:xfrm>
              <a:off x="7847732" y="3899666"/>
              <a:ext cx="4763" cy="1588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0 h 1"/>
                <a:gd name="T6" fmla="*/ 1 w 3"/>
                <a:gd name="T7" fmla="*/ 1 h 1"/>
                <a:gd name="T8" fmla="*/ 1 w 3"/>
                <a:gd name="T9" fmla="*/ 1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87"/>
            <p:cNvSpPr>
              <a:spLocks/>
            </p:cNvSpPr>
            <p:nvPr/>
          </p:nvSpPr>
          <p:spPr bwMode="auto">
            <a:xfrm>
              <a:off x="7850907" y="3904428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88"/>
            <p:cNvSpPr>
              <a:spLocks/>
            </p:cNvSpPr>
            <p:nvPr/>
          </p:nvSpPr>
          <p:spPr bwMode="auto">
            <a:xfrm>
              <a:off x="8020770" y="387744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9"/>
            <p:cNvSpPr>
              <a:spLocks/>
            </p:cNvSpPr>
            <p:nvPr/>
          </p:nvSpPr>
          <p:spPr bwMode="auto">
            <a:xfrm>
              <a:off x="8014420" y="388696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0"/>
            <p:cNvSpPr>
              <a:spLocks/>
            </p:cNvSpPr>
            <p:nvPr/>
          </p:nvSpPr>
          <p:spPr bwMode="auto">
            <a:xfrm>
              <a:off x="8016007" y="389014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91"/>
            <p:cNvSpPr>
              <a:spLocks noEditPoints="1"/>
            </p:cNvSpPr>
            <p:nvPr/>
          </p:nvSpPr>
          <p:spPr bwMode="auto">
            <a:xfrm>
              <a:off x="7820745" y="3459928"/>
              <a:ext cx="241300" cy="768350"/>
            </a:xfrm>
            <a:custGeom>
              <a:avLst/>
              <a:gdLst>
                <a:gd name="T0" fmla="*/ 101 w 156"/>
                <a:gd name="T1" fmla="*/ 74 h 497"/>
                <a:gd name="T2" fmla="*/ 94 w 156"/>
                <a:gd name="T3" fmla="*/ 54 h 497"/>
                <a:gd name="T4" fmla="*/ 100 w 156"/>
                <a:gd name="T5" fmla="*/ 35 h 497"/>
                <a:gd name="T6" fmla="*/ 84 w 156"/>
                <a:gd name="T7" fmla="*/ 2 h 497"/>
                <a:gd name="T8" fmla="*/ 63 w 156"/>
                <a:gd name="T9" fmla="*/ 3 h 497"/>
                <a:gd name="T10" fmla="*/ 48 w 156"/>
                <a:gd name="T11" fmla="*/ 34 h 497"/>
                <a:gd name="T12" fmla="*/ 51 w 156"/>
                <a:gd name="T13" fmla="*/ 50 h 497"/>
                <a:gd name="T14" fmla="*/ 55 w 156"/>
                <a:gd name="T15" fmla="*/ 58 h 497"/>
                <a:gd name="T16" fmla="*/ 58 w 156"/>
                <a:gd name="T17" fmla="*/ 72 h 497"/>
                <a:gd name="T18" fmla="*/ 50 w 156"/>
                <a:gd name="T19" fmla="*/ 80 h 497"/>
                <a:gd name="T20" fmla="*/ 17 w 156"/>
                <a:gd name="T21" fmla="*/ 96 h 497"/>
                <a:gd name="T22" fmla="*/ 4 w 156"/>
                <a:gd name="T23" fmla="*/ 199 h 497"/>
                <a:gd name="T24" fmla="*/ 0 w 156"/>
                <a:gd name="T25" fmla="*/ 256 h 497"/>
                <a:gd name="T26" fmla="*/ 2 w 156"/>
                <a:gd name="T27" fmla="*/ 263 h 497"/>
                <a:gd name="T28" fmla="*/ 1 w 156"/>
                <a:gd name="T29" fmla="*/ 273 h 497"/>
                <a:gd name="T30" fmla="*/ 15 w 156"/>
                <a:gd name="T31" fmla="*/ 293 h 497"/>
                <a:gd name="T32" fmla="*/ 26 w 156"/>
                <a:gd name="T33" fmla="*/ 340 h 497"/>
                <a:gd name="T34" fmla="*/ 31 w 156"/>
                <a:gd name="T35" fmla="*/ 466 h 497"/>
                <a:gd name="T36" fmla="*/ 18 w 156"/>
                <a:gd name="T37" fmla="*/ 477 h 497"/>
                <a:gd name="T38" fmla="*/ 19 w 156"/>
                <a:gd name="T39" fmla="*/ 493 h 497"/>
                <a:gd name="T40" fmla="*/ 67 w 156"/>
                <a:gd name="T41" fmla="*/ 484 h 497"/>
                <a:gd name="T42" fmla="*/ 67 w 156"/>
                <a:gd name="T43" fmla="*/ 467 h 497"/>
                <a:gd name="T44" fmla="*/ 67 w 156"/>
                <a:gd name="T45" fmla="*/ 326 h 497"/>
                <a:gd name="T46" fmla="*/ 80 w 156"/>
                <a:gd name="T47" fmla="*/ 385 h 497"/>
                <a:gd name="T48" fmla="*/ 75 w 156"/>
                <a:gd name="T49" fmla="*/ 466 h 497"/>
                <a:gd name="T50" fmla="*/ 77 w 156"/>
                <a:gd name="T51" fmla="*/ 469 h 497"/>
                <a:gd name="T52" fmla="*/ 79 w 156"/>
                <a:gd name="T53" fmla="*/ 490 h 497"/>
                <a:gd name="T54" fmla="*/ 109 w 156"/>
                <a:gd name="T55" fmla="*/ 492 h 497"/>
                <a:gd name="T56" fmla="*/ 105 w 156"/>
                <a:gd name="T57" fmla="*/ 469 h 497"/>
                <a:gd name="T58" fmla="*/ 107 w 156"/>
                <a:gd name="T59" fmla="*/ 467 h 497"/>
                <a:gd name="T60" fmla="*/ 138 w 156"/>
                <a:gd name="T61" fmla="*/ 285 h 497"/>
                <a:gd name="T62" fmla="*/ 151 w 156"/>
                <a:gd name="T63" fmla="*/ 271 h 497"/>
                <a:gd name="T64" fmla="*/ 152 w 156"/>
                <a:gd name="T65" fmla="*/ 255 h 497"/>
                <a:gd name="T66" fmla="*/ 140 w 156"/>
                <a:gd name="T67" fmla="*/ 89 h 497"/>
                <a:gd name="T68" fmla="*/ 28 w 156"/>
                <a:gd name="T69" fmla="*/ 267 h 497"/>
                <a:gd name="T70" fmla="*/ 15 w 156"/>
                <a:gd name="T71" fmla="*/ 277 h 497"/>
                <a:gd name="T72" fmla="*/ 15 w 156"/>
                <a:gd name="T73" fmla="*/ 277 h 497"/>
                <a:gd name="T74" fmla="*/ 11 w 156"/>
                <a:gd name="T75" fmla="*/ 281 h 497"/>
                <a:gd name="T76" fmla="*/ 17 w 156"/>
                <a:gd name="T77" fmla="*/ 283 h 497"/>
                <a:gd name="T78" fmla="*/ 20 w 156"/>
                <a:gd name="T79" fmla="*/ 284 h 497"/>
                <a:gd name="T80" fmla="*/ 19 w 156"/>
                <a:gd name="T81" fmla="*/ 283 h 497"/>
                <a:gd name="T82" fmla="*/ 22 w 156"/>
                <a:gd name="T83" fmla="*/ 283 h 497"/>
                <a:gd name="T84" fmla="*/ 22 w 156"/>
                <a:gd name="T85" fmla="*/ 290 h 497"/>
                <a:gd name="T86" fmla="*/ 8 w 156"/>
                <a:gd name="T87" fmla="*/ 277 h 497"/>
                <a:gd name="T88" fmla="*/ 129 w 156"/>
                <a:gd name="T89" fmla="*/ 270 h 497"/>
                <a:gd name="T90" fmla="*/ 122 w 156"/>
                <a:gd name="T91" fmla="*/ 27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6" h="497">
                  <a:moveTo>
                    <a:pt x="140" y="88"/>
                  </a:moveTo>
                  <a:cubicBezTo>
                    <a:pt x="139" y="87"/>
                    <a:pt x="139" y="87"/>
                    <a:pt x="139" y="87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6" y="53"/>
                    <a:pt x="97" y="52"/>
                    <a:pt x="98" y="50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102" y="42"/>
                    <a:pt x="102" y="38"/>
                    <a:pt x="100" y="35"/>
                  </a:cubicBezTo>
                  <a:cubicBezTo>
                    <a:pt x="101" y="22"/>
                    <a:pt x="99" y="13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0" y="6"/>
                    <a:pt x="87" y="4"/>
                    <a:pt x="84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77" y="0"/>
                    <a:pt x="71" y="0"/>
                    <a:pt x="64" y="3"/>
                  </a:cubicBezTo>
                  <a:cubicBezTo>
                    <a:pt x="64" y="3"/>
                    <a:pt x="63" y="3"/>
                    <a:pt x="63" y="3"/>
                  </a:cubicBezTo>
                  <a:cubicBezTo>
                    <a:pt x="57" y="7"/>
                    <a:pt x="53" y="12"/>
                    <a:pt x="50" y="17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8" y="22"/>
                    <a:pt x="47" y="28"/>
                    <a:pt x="48" y="34"/>
                  </a:cubicBezTo>
                  <a:cubicBezTo>
                    <a:pt x="47" y="36"/>
                    <a:pt x="47" y="40"/>
                    <a:pt x="48" y="45"/>
                  </a:cubicBezTo>
                  <a:cubicBezTo>
                    <a:pt x="48" y="45"/>
                    <a:pt x="48" y="45"/>
                    <a:pt x="48" y="46"/>
                  </a:cubicBezTo>
                  <a:cubicBezTo>
                    <a:pt x="49" y="48"/>
                    <a:pt x="50" y="49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2"/>
                    <a:pt x="52" y="53"/>
                    <a:pt x="53" y="53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61"/>
                    <a:pt x="57" y="64"/>
                    <a:pt x="58" y="67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3"/>
                    <a:pt x="17" y="94"/>
                    <a:pt x="17" y="94"/>
                  </a:cubicBezTo>
                  <a:cubicBezTo>
                    <a:pt x="17" y="95"/>
                    <a:pt x="17" y="95"/>
                    <a:pt x="17" y="9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2" y="119"/>
                    <a:pt x="9" y="137"/>
                    <a:pt x="9" y="157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6"/>
                    <a:pt x="0" y="256"/>
                  </a:cubicBezTo>
                  <a:cubicBezTo>
                    <a:pt x="0" y="257"/>
                    <a:pt x="1" y="257"/>
                    <a:pt x="1" y="257"/>
                  </a:cubicBezTo>
                  <a:cubicBezTo>
                    <a:pt x="1" y="261"/>
                    <a:pt x="1" y="261"/>
                    <a:pt x="1" y="261"/>
                  </a:cubicBezTo>
                  <a:cubicBezTo>
                    <a:pt x="1" y="262"/>
                    <a:pt x="1" y="262"/>
                    <a:pt x="2" y="263"/>
                  </a:cubicBezTo>
                  <a:cubicBezTo>
                    <a:pt x="2" y="263"/>
                    <a:pt x="2" y="263"/>
                    <a:pt x="2" y="26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72"/>
                    <a:pt x="0" y="273"/>
                    <a:pt x="1" y="273"/>
                  </a:cubicBezTo>
                  <a:cubicBezTo>
                    <a:pt x="6" y="287"/>
                    <a:pt x="6" y="287"/>
                    <a:pt x="6" y="287"/>
                  </a:cubicBezTo>
                  <a:cubicBezTo>
                    <a:pt x="7" y="287"/>
                    <a:pt x="7" y="287"/>
                    <a:pt x="7" y="288"/>
                  </a:cubicBezTo>
                  <a:cubicBezTo>
                    <a:pt x="15" y="293"/>
                    <a:pt x="15" y="293"/>
                    <a:pt x="15" y="293"/>
                  </a:cubicBezTo>
                  <a:cubicBezTo>
                    <a:pt x="15" y="293"/>
                    <a:pt x="16" y="293"/>
                    <a:pt x="16" y="293"/>
                  </a:cubicBezTo>
                  <a:cubicBezTo>
                    <a:pt x="22" y="296"/>
                    <a:pt x="22" y="296"/>
                    <a:pt x="22" y="296"/>
                  </a:cubicBezTo>
                  <a:cubicBezTo>
                    <a:pt x="22" y="311"/>
                    <a:pt x="24" y="326"/>
                    <a:pt x="26" y="340"/>
                  </a:cubicBezTo>
                  <a:cubicBezTo>
                    <a:pt x="31" y="403"/>
                    <a:pt x="31" y="403"/>
                    <a:pt x="31" y="403"/>
                  </a:cubicBezTo>
                  <a:cubicBezTo>
                    <a:pt x="31" y="465"/>
                    <a:pt x="31" y="465"/>
                    <a:pt x="31" y="465"/>
                  </a:cubicBezTo>
                  <a:cubicBezTo>
                    <a:pt x="31" y="465"/>
                    <a:pt x="31" y="466"/>
                    <a:pt x="31" y="466"/>
                  </a:cubicBezTo>
                  <a:cubicBezTo>
                    <a:pt x="31" y="466"/>
                    <a:pt x="32" y="467"/>
                    <a:pt x="32" y="467"/>
                  </a:cubicBezTo>
                  <a:cubicBezTo>
                    <a:pt x="29" y="472"/>
                    <a:pt x="25" y="475"/>
                    <a:pt x="19" y="477"/>
                  </a:cubicBezTo>
                  <a:cubicBezTo>
                    <a:pt x="18" y="477"/>
                    <a:pt x="18" y="477"/>
                    <a:pt x="18" y="477"/>
                  </a:cubicBezTo>
                  <a:cubicBezTo>
                    <a:pt x="12" y="480"/>
                    <a:pt x="9" y="483"/>
                    <a:pt x="9" y="485"/>
                  </a:cubicBezTo>
                  <a:cubicBezTo>
                    <a:pt x="9" y="488"/>
                    <a:pt x="12" y="491"/>
                    <a:pt x="19" y="493"/>
                  </a:cubicBezTo>
                  <a:cubicBezTo>
                    <a:pt x="19" y="493"/>
                    <a:pt x="19" y="493"/>
                    <a:pt x="19" y="493"/>
                  </a:cubicBezTo>
                  <a:cubicBezTo>
                    <a:pt x="30" y="495"/>
                    <a:pt x="40" y="493"/>
                    <a:pt x="49" y="488"/>
                  </a:cubicBezTo>
                  <a:cubicBezTo>
                    <a:pt x="65" y="485"/>
                    <a:pt x="65" y="485"/>
                    <a:pt x="65" y="485"/>
                  </a:cubicBezTo>
                  <a:cubicBezTo>
                    <a:pt x="66" y="484"/>
                    <a:pt x="66" y="484"/>
                    <a:pt x="67" y="484"/>
                  </a:cubicBezTo>
                  <a:cubicBezTo>
                    <a:pt x="67" y="483"/>
                    <a:pt x="67" y="482"/>
                    <a:pt x="67" y="482"/>
                  </a:cubicBezTo>
                  <a:cubicBezTo>
                    <a:pt x="67" y="468"/>
                    <a:pt x="67" y="468"/>
                    <a:pt x="67" y="468"/>
                  </a:cubicBezTo>
                  <a:cubicBezTo>
                    <a:pt x="67" y="467"/>
                    <a:pt x="67" y="467"/>
                    <a:pt x="67" y="467"/>
                  </a:cubicBezTo>
                  <a:cubicBezTo>
                    <a:pt x="68" y="466"/>
                    <a:pt x="68" y="466"/>
                    <a:pt x="68" y="465"/>
                  </a:cubicBezTo>
                  <a:cubicBezTo>
                    <a:pt x="69" y="429"/>
                    <a:pt x="68" y="395"/>
                    <a:pt x="63" y="363"/>
                  </a:cubicBezTo>
                  <a:cubicBezTo>
                    <a:pt x="67" y="326"/>
                    <a:pt x="67" y="326"/>
                    <a:pt x="67" y="326"/>
                  </a:cubicBezTo>
                  <a:cubicBezTo>
                    <a:pt x="75" y="293"/>
                    <a:pt x="75" y="293"/>
                    <a:pt x="75" y="293"/>
                  </a:cubicBezTo>
                  <a:cubicBezTo>
                    <a:pt x="76" y="302"/>
                    <a:pt x="77" y="310"/>
                    <a:pt x="80" y="317"/>
                  </a:cubicBezTo>
                  <a:cubicBezTo>
                    <a:pt x="80" y="385"/>
                    <a:pt x="80" y="385"/>
                    <a:pt x="80" y="385"/>
                  </a:cubicBezTo>
                  <a:cubicBezTo>
                    <a:pt x="75" y="435"/>
                    <a:pt x="75" y="435"/>
                    <a:pt x="75" y="435"/>
                  </a:cubicBezTo>
                  <a:cubicBezTo>
                    <a:pt x="75" y="435"/>
                    <a:pt x="75" y="435"/>
                    <a:pt x="75" y="436"/>
                  </a:cubicBezTo>
                  <a:cubicBezTo>
                    <a:pt x="77" y="446"/>
                    <a:pt x="77" y="456"/>
                    <a:pt x="75" y="466"/>
                  </a:cubicBezTo>
                  <a:cubicBezTo>
                    <a:pt x="75" y="466"/>
                    <a:pt x="75" y="467"/>
                    <a:pt x="75" y="468"/>
                  </a:cubicBezTo>
                  <a:cubicBezTo>
                    <a:pt x="75" y="468"/>
                    <a:pt x="76" y="468"/>
                    <a:pt x="76" y="469"/>
                  </a:cubicBezTo>
                  <a:cubicBezTo>
                    <a:pt x="77" y="469"/>
                    <a:pt x="77" y="469"/>
                    <a:pt x="77" y="469"/>
                  </a:cubicBezTo>
                  <a:cubicBezTo>
                    <a:pt x="77" y="478"/>
                    <a:pt x="77" y="478"/>
                    <a:pt x="77" y="478"/>
                  </a:cubicBezTo>
                  <a:cubicBezTo>
                    <a:pt x="77" y="478"/>
                    <a:pt x="77" y="478"/>
                    <a:pt x="77" y="478"/>
                  </a:cubicBezTo>
                  <a:cubicBezTo>
                    <a:pt x="79" y="490"/>
                    <a:pt x="79" y="490"/>
                    <a:pt x="79" y="490"/>
                  </a:cubicBezTo>
                  <a:cubicBezTo>
                    <a:pt x="79" y="490"/>
                    <a:pt x="79" y="491"/>
                    <a:pt x="80" y="491"/>
                  </a:cubicBezTo>
                  <a:cubicBezTo>
                    <a:pt x="80" y="491"/>
                    <a:pt x="80" y="492"/>
                    <a:pt x="81" y="492"/>
                  </a:cubicBezTo>
                  <a:cubicBezTo>
                    <a:pt x="91" y="497"/>
                    <a:pt x="100" y="497"/>
                    <a:pt x="109" y="492"/>
                  </a:cubicBezTo>
                  <a:cubicBezTo>
                    <a:pt x="109" y="491"/>
                    <a:pt x="110" y="491"/>
                    <a:pt x="110" y="491"/>
                  </a:cubicBezTo>
                  <a:cubicBezTo>
                    <a:pt x="112" y="487"/>
                    <a:pt x="111" y="482"/>
                    <a:pt x="106" y="476"/>
                  </a:cubicBezTo>
                  <a:cubicBezTo>
                    <a:pt x="105" y="469"/>
                    <a:pt x="105" y="469"/>
                    <a:pt x="105" y="469"/>
                  </a:cubicBezTo>
                  <a:cubicBezTo>
                    <a:pt x="105" y="469"/>
                    <a:pt x="105" y="469"/>
                    <a:pt x="105" y="469"/>
                  </a:cubicBezTo>
                  <a:cubicBezTo>
                    <a:pt x="106" y="469"/>
                    <a:pt x="106" y="468"/>
                    <a:pt x="106" y="468"/>
                  </a:cubicBezTo>
                  <a:cubicBezTo>
                    <a:pt x="107" y="468"/>
                    <a:pt x="107" y="467"/>
                    <a:pt x="107" y="467"/>
                  </a:cubicBezTo>
                  <a:cubicBezTo>
                    <a:pt x="114" y="441"/>
                    <a:pt x="117" y="410"/>
                    <a:pt x="117" y="374"/>
                  </a:cubicBezTo>
                  <a:cubicBezTo>
                    <a:pt x="127" y="289"/>
                    <a:pt x="127" y="289"/>
                    <a:pt x="127" y="289"/>
                  </a:cubicBezTo>
                  <a:cubicBezTo>
                    <a:pt x="130" y="289"/>
                    <a:pt x="134" y="288"/>
                    <a:pt x="138" y="285"/>
                  </a:cubicBezTo>
                  <a:cubicBezTo>
                    <a:pt x="139" y="284"/>
                    <a:pt x="141" y="283"/>
                    <a:pt x="143" y="281"/>
                  </a:cubicBezTo>
                  <a:cubicBezTo>
                    <a:pt x="145" y="281"/>
                    <a:pt x="146" y="280"/>
                    <a:pt x="148" y="279"/>
                  </a:cubicBezTo>
                  <a:cubicBezTo>
                    <a:pt x="149" y="277"/>
                    <a:pt x="150" y="274"/>
                    <a:pt x="151" y="271"/>
                  </a:cubicBezTo>
                  <a:cubicBezTo>
                    <a:pt x="151" y="271"/>
                    <a:pt x="151" y="270"/>
                    <a:pt x="151" y="270"/>
                  </a:cubicBezTo>
                  <a:cubicBezTo>
                    <a:pt x="151" y="255"/>
                    <a:pt x="151" y="255"/>
                    <a:pt x="151" y="255"/>
                  </a:cubicBezTo>
                  <a:cubicBezTo>
                    <a:pt x="152" y="255"/>
                    <a:pt x="152" y="255"/>
                    <a:pt x="152" y="255"/>
                  </a:cubicBezTo>
                  <a:cubicBezTo>
                    <a:pt x="152" y="255"/>
                    <a:pt x="153" y="254"/>
                    <a:pt x="153" y="254"/>
                  </a:cubicBezTo>
                  <a:cubicBezTo>
                    <a:pt x="156" y="224"/>
                    <a:pt x="156" y="198"/>
                    <a:pt x="153" y="176"/>
                  </a:cubicBezTo>
                  <a:cubicBezTo>
                    <a:pt x="150" y="143"/>
                    <a:pt x="146" y="114"/>
                    <a:pt x="140" y="89"/>
                  </a:cubicBezTo>
                  <a:cubicBezTo>
                    <a:pt x="140" y="88"/>
                    <a:pt x="140" y="88"/>
                    <a:pt x="140" y="88"/>
                  </a:cubicBezTo>
                  <a:close/>
                  <a:moveTo>
                    <a:pt x="29" y="264"/>
                  </a:moveTo>
                  <a:cubicBezTo>
                    <a:pt x="28" y="267"/>
                    <a:pt x="28" y="267"/>
                    <a:pt x="28" y="267"/>
                  </a:cubicBezTo>
                  <a:cubicBezTo>
                    <a:pt x="28" y="266"/>
                    <a:pt x="28" y="266"/>
                    <a:pt x="29" y="265"/>
                  </a:cubicBezTo>
                  <a:cubicBezTo>
                    <a:pt x="29" y="264"/>
                    <a:pt x="29" y="264"/>
                    <a:pt x="29" y="264"/>
                  </a:cubicBezTo>
                  <a:close/>
                  <a:moveTo>
                    <a:pt x="15" y="277"/>
                  </a:moveTo>
                  <a:cubicBezTo>
                    <a:pt x="14" y="276"/>
                    <a:pt x="14" y="275"/>
                    <a:pt x="14" y="274"/>
                  </a:cubicBezTo>
                  <a:cubicBezTo>
                    <a:pt x="14" y="274"/>
                    <a:pt x="14" y="273"/>
                    <a:pt x="15" y="273"/>
                  </a:cubicBezTo>
                  <a:cubicBezTo>
                    <a:pt x="14" y="274"/>
                    <a:pt x="14" y="275"/>
                    <a:pt x="15" y="277"/>
                  </a:cubicBezTo>
                  <a:close/>
                  <a:moveTo>
                    <a:pt x="8" y="277"/>
                  </a:moveTo>
                  <a:cubicBezTo>
                    <a:pt x="9" y="277"/>
                    <a:pt x="9" y="277"/>
                    <a:pt x="9" y="277"/>
                  </a:cubicBezTo>
                  <a:cubicBezTo>
                    <a:pt x="9" y="278"/>
                    <a:pt x="10" y="279"/>
                    <a:pt x="11" y="281"/>
                  </a:cubicBezTo>
                  <a:cubicBezTo>
                    <a:pt x="11" y="281"/>
                    <a:pt x="12" y="282"/>
                    <a:pt x="12" y="282"/>
                  </a:cubicBezTo>
                  <a:cubicBezTo>
                    <a:pt x="13" y="282"/>
                    <a:pt x="13" y="282"/>
                    <a:pt x="14" y="282"/>
                  </a:cubicBezTo>
                  <a:cubicBezTo>
                    <a:pt x="15" y="282"/>
                    <a:pt x="16" y="282"/>
                    <a:pt x="17" y="283"/>
                  </a:cubicBezTo>
                  <a:cubicBezTo>
                    <a:pt x="17" y="283"/>
                    <a:pt x="18" y="283"/>
                    <a:pt x="18" y="283"/>
                  </a:cubicBezTo>
                  <a:cubicBezTo>
                    <a:pt x="18" y="283"/>
                    <a:pt x="19" y="283"/>
                    <a:pt x="19" y="283"/>
                  </a:cubicBezTo>
                  <a:cubicBezTo>
                    <a:pt x="20" y="284"/>
                    <a:pt x="20" y="284"/>
                    <a:pt x="20" y="284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21" y="283"/>
                    <a:pt x="21" y="283"/>
                    <a:pt x="21" y="283"/>
                  </a:cubicBezTo>
                  <a:cubicBezTo>
                    <a:pt x="21" y="283"/>
                    <a:pt x="22" y="283"/>
                    <a:pt x="22" y="283"/>
                  </a:cubicBezTo>
                  <a:cubicBezTo>
                    <a:pt x="22" y="283"/>
                    <a:pt x="22" y="283"/>
                    <a:pt x="22" y="283"/>
                  </a:cubicBezTo>
                  <a:cubicBezTo>
                    <a:pt x="22" y="284"/>
                    <a:pt x="22" y="285"/>
                    <a:pt x="22" y="285"/>
                  </a:cubicBezTo>
                  <a:cubicBezTo>
                    <a:pt x="22" y="287"/>
                    <a:pt x="22" y="288"/>
                    <a:pt x="22" y="290"/>
                  </a:cubicBezTo>
                  <a:cubicBezTo>
                    <a:pt x="18" y="288"/>
                    <a:pt x="18" y="288"/>
                    <a:pt x="18" y="288"/>
                  </a:cubicBezTo>
                  <a:cubicBezTo>
                    <a:pt x="11" y="284"/>
                    <a:pt x="11" y="284"/>
                    <a:pt x="11" y="284"/>
                  </a:cubicBezTo>
                  <a:cubicBezTo>
                    <a:pt x="8" y="277"/>
                    <a:pt x="8" y="277"/>
                    <a:pt x="8" y="277"/>
                  </a:cubicBezTo>
                  <a:close/>
                  <a:moveTo>
                    <a:pt x="127" y="264"/>
                  </a:moveTo>
                  <a:cubicBezTo>
                    <a:pt x="132" y="265"/>
                    <a:pt x="132" y="265"/>
                    <a:pt x="132" y="265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74"/>
                    <a:pt x="129" y="277"/>
                    <a:pt x="127" y="279"/>
                  </a:cubicBezTo>
                  <a:cubicBezTo>
                    <a:pt x="127" y="281"/>
                    <a:pt x="127" y="281"/>
                    <a:pt x="127" y="281"/>
                  </a:cubicBezTo>
                  <a:cubicBezTo>
                    <a:pt x="122" y="278"/>
                    <a:pt x="122" y="278"/>
                    <a:pt x="122" y="278"/>
                  </a:cubicBezTo>
                  <a:cubicBezTo>
                    <a:pt x="123" y="278"/>
                    <a:pt x="124" y="277"/>
                    <a:pt x="125" y="276"/>
                  </a:cubicBezTo>
                  <a:cubicBezTo>
                    <a:pt x="127" y="273"/>
                    <a:pt x="128" y="269"/>
                    <a:pt x="127" y="2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92"/>
            <p:cNvSpPr>
              <a:spLocks/>
            </p:cNvSpPr>
            <p:nvPr/>
          </p:nvSpPr>
          <p:spPr bwMode="auto">
            <a:xfrm>
              <a:off x="8009657" y="3598041"/>
              <a:ext cx="33338" cy="247650"/>
            </a:xfrm>
            <a:custGeom>
              <a:avLst/>
              <a:gdLst>
                <a:gd name="T0" fmla="*/ 16 w 22"/>
                <a:gd name="T1" fmla="*/ 1 h 160"/>
                <a:gd name="T2" fmla="*/ 13 w 22"/>
                <a:gd name="T3" fmla="*/ 0 h 160"/>
                <a:gd name="T4" fmla="*/ 0 w 22"/>
                <a:gd name="T5" fmla="*/ 72 h 160"/>
                <a:gd name="T6" fmla="*/ 6 w 22"/>
                <a:gd name="T7" fmla="*/ 119 h 160"/>
                <a:gd name="T8" fmla="*/ 8 w 22"/>
                <a:gd name="T9" fmla="*/ 160 h 160"/>
                <a:gd name="T10" fmla="*/ 20 w 22"/>
                <a:gd name="T11" fmla="*/ 156 h 160"/>
                <a:gd name="T12" fmla="*/ 18 w 22"/>
                <a:gd name="T13" fmla="*/ 99 h 160"/>
                <a:gd name="T14" fmla="*/ 16 w 22"/>
                <a:gd name="T15" fmla="*/ 58 h 160"/>
                <a:gd name="T16" fmla="*/ 16 w 22"/>
                <a:gd name="T17" fmla="*/ 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60">
                  <a:moveTo>
                    <a:pt x="16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1"/>
                    <a:pt x="2" y="45"/>
                    <a:pt x="0" y="72"/>
                  </a:cubicBezTo>
                  <a:cubicBezTo>
                    <a:pt x="5" y="82"/>
                    <a:pt x="7" y="97"/>
                    <a:pt x="6" y="119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22" y="137"/>
                    <a:pt x="21" y="118"/>
                    <a:pt x="18" y="9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3"/>
            <p:cNvSpPr>
              <a:spLocks/>
            </p:cNvSpPr>
            <p:nvPr/>
          </p:nvSpPr>
          <p:spPr bwMode="auto">
            <a:xfrm>
              <a:off x="7860432" y="3577403"/>
              <a:ext cx="155575" cy="646113"/>
            </a:xfrm>
            <a:custGeom>
              <a:avLst/>
              <a:gdLst>
                <a:gd name="T0" fmla="*/ 87 w 100"/>
                <a:gd name="T1" fmla="*/ 10 h 418"/>
                <a:gd name="T2" fmla="*/ 74 w 100"/>
                <a:gd name="T3" fmla="*/ 0 h 418"/>
                <a:gd name="T4" fmla="*/ 78 w 100"/>
                <a:gd name="T5" fmla="*/ 14 h 418"/>
                <a:gd name="T6" fmla="*/ 49 w 100"/>
                <a:gd name="T7" fmla="*/ 92 h 418"/>
                <a:gd name="T8" fmla="*/ 48 w 100"/>
                <a:gd name="T9" fmla="*/ 94 h 418"/>
                <a:gd name="T10" fmla="*/ 49 w 100"/>
                <a:gd name="T11" fmla="*/ 90 h 418"/>
                <a:gd name="T12" fmla="*/ 57 w 100"/>
                <a:gd name="T13" fmla="*/ 51 h 418"/>
                <a:gd name="T14" fmla="*/ 55 w 100"/>
                <a:gd name="T15" fmla="*/ 18 h 418"/>
                <a:gd name="T16" fmla="*/ 50 w 100"/>
                <a:gd name="T17" fmla="*/ 11 h 418"/>
                <a:gd name="T18" fmla="*/ 53 w 100"/>
                <a:gd name="T19" fmla="*/ 17 h 418"/>
                <a:gd name="T20" fmla="*/ 49 w 100"/>
                <a:gd name="T21" fmla="*/ 83 h 418"/>
                <a:gd name="T22" fmla="*/ 47 w 100"/>
                <a:gd name="T23" fmla="*/ 86 h 418"/>
                <a:gd name="T24" fmla="*/ 15 w 100"/>
                <a:gd name="T25" fmla="*/ 25 h 418"/>
                <a:gd name="T26" fmla="*/ 17 w 100"/>
                <a:gd name="T27" fmla="*/ 15 h 418"/>
                <a:gd name="T28" fmla="*/ 20 w 100"/>
                <a:gd name="T29" fmla="*/ 9 h 418"/>
                <a:gd name="T30" fmla="*/ 18 w 100"/>
                <a:gd name="T31" fmla="*/ 20 h 418"/>
                <a:gd name="T32" fmla="*/ 19 w 100"/>
                <a:gd name="T33" fmla="*/ 43 h 418"/>
                <a:gd name="T34" fmla="*/ 45 w 100"/>
                <a:gd name="T35" fmla="*/ 136 h 418"/>
                <a:gd name="T36" fmla="*/ 0 w 100"/>
                <a:gd name="T37" fmla="*/ 188 h 418"/>
                <a:gd name="T38" fmla="*/ 39 w 100"/>
                <a:gd name="T39" fmla="*/ 174 h 418"/>
                <a:gd name="T40" fmla="*/ 54 w 100"/>
                <a:gd name="T41" fmla="*/ 181 h 418"/>
                <a:gd name="T42" fmla="*/ 86 w 100"/>
                <a:gd name="T43" fmla="*/ 197 h 418"/>
                <a:gd name="T44" fmla="*/ 74 w 100"/>
                <a:gd name="T45" fmla="*/ 311 h 418"/>
                <a:gd name="T46" fmla="*/ 51 w 100"/>
                <a:gd name="T47" fmla="*/ 390 h 418"/>
                <a:gd name="T48" fmla="*/ 54 w 100"/>
                <a:gd name="T49" fmla="*/ 402 h 418"/>
                <a:gd name="T50" fmla="*/ 81 w 100"/>
                <a:gd name="T51" fmla="*/ 413 h 418"/>
                <a:gd name="T52" fmla="*/ 76 w 100"/>
                <a:gd name="T53" fmla="*/ 391 h 418"/>
                <a:gd name="T54" fmla="*/ 89 w 100"/>
                <a:gd name="T55" fmla="*/ 298 h 418"/>
                <a:gd name="T56" fmla="*/ 96 w 100"/>
                <a:gd name="T57" fmla="*/ 210 h 418"/>
                <a:gd name="T58" fmla="*/ 99 w 100"/>
                <a:gd name="T59" fmla="*/ 201 h 418"/>
                <a:gd name="T60" fmla="*/ 96 w 100"/>
                <a:gd name="T61" fmla="*/ 193 h 418"/>
                <a:gd name="T62" fmla="*/ 100 w 100"/>
                <a:gd name="T63" fmla="*/ 181 h 418"/>
                <a:gd name="T64" fmla="*/ 79 w 100"/>
                <a:gd name="T65" fmla="*/ 133 h 418"/>
                <a:gd name="T66" fmla="*/ 76 w 100"/>
                <a:gd name="T67" fmla="*/ 136 h 418"/>
                <a:gd name="T68" fmla="*/ 93 w 100"/>
                <a:gd name="T69" fmla="*/ 182 h 418"/>
                <a:gd name="T70" fmla="*/ 55 w 100"/>
                <a:gd name="T71" fmla="*/ 168 h 418"/>
                <a:gd name="T72" fmla="*/ 47 w 100"/>
                <a:gd name="T73" fmla="*/ 98 h 418"/>
                <a:gd name="T74" fmla="*/ 54 w 100"/>
                <a:gd name="T75" fmla="*/ 91 h 418"/>
                <a:gd name="T76" fmla="*/ 82 w 100"/>
                <a:gd name="T77" fmla="*/ 1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418">
                  <a:moveTo>
                    <a:pt x="82" y="14"/>
                  </a:moveTo>
                  <a:cubicBezTo>
                    <a:pt x="87" y="10"/>
                    <a:pt x="87" y="10"/>
                    <a:pt x="87" y="10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74" y="46"/>
                    <a:pt x="62" y="70"/>
                    <a:pt x="49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8" y="93"/>
                    <a:pt x="48" y="93"/>
                    <a:pt x="48" y="94"/>
                  </a:cubicBezTo>
                  <a:cubicBezTo>
                    <a:pt x="48" y="93"/>
                    <a:pt x="48" y="92"/>
                    <a:pt x="48" y="92"/>
                  </a:cubicBezTo>
                  <a:cubicBezTo>
                    <a:pt x="49" y="91"/>
                    <a:pt x="49" y="90"/>
                    <a:pt x="49" y="90"/>
                  </a:cubicBezTo>
                  <a:cubicBezTo>
                    <a:pt x="52" y="80"/>
                    <a:pt x="55" y="70"/>
                    <a:pt x="58" y="61"/>
                  </a:cubicBezTo>
                  <a:cubicBezTo>
                    <a:pt x="58" y="57"/>
                    <a:pt x="58" y="54"/>
                    <a:pt x="57" y="51"/>
                  </a:cubicBezTo>
                  <a:cubicBezTo>
                    <a:pt x="56" y="40"/>
                    <a:pt x="54" y="31"/>
                    <a:pt x="51" y="24"/>
                  </a:cubicBezTo>
                  <a:cubicBezTo>
                    <a:pt x="52" y="21"/>
                    <a:pt x="53" y="19"/>
                    <a:pt x="55" y="18"/>
                  </a:cubicBezTo>
                  <a:cubicBezTo>
                    <a:pt x="55" y="17"/>
                    <a:pt x="56" y="17"/>
                    <a:pt x="57" y="16"/>
                  </a:cubicBezTo>
                  <a:cubicBezTo>
                    <a:pt x="55" y="14"/>
                    <a:pt x="52" y="12"/>
                    <a:pt x="50" y="11"/>
                  </a:cubicBezTo>
                  <a:cubicBezTo>
                    <a:pt x="49" y="11"/>
                    <a:pt x="49" y="12"/>
                    <a:pt x="48" y="12"/>
                  </a:cubicBezTo>
                  <a:cubicBezTo>
                    <a:pt x="50" y="13"/>
                    <a:pt x="52" y="15"/>
                    <a:pt x="53" y="17"/>
                  </a:cubicBezTo>
                  <a:cubicBezTo>
                    <a:pt x="50" y="19"/>
                    <a:pt x="49" y="21"/>
                    <a:pt x="49" y="24"/>
                  </a:cubicBezTo>
                  <a:cubicBezTo>
                    <a:pt x="50" y="29"/>
                    <a:pt x="51" y="49"/>
                    <a:pt x="49" y="83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6"/>
                    <a:pt x="45" y="81"/>
                    <a:pt x="47" y="86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33" y="69"/>
                    <a:pt x="23" y="48"/>
                    <a:pt x="15" y="25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58"/>
                    <a:pt x="34" y="75"/>
                    <a:pt x="45" y="94"/>
                  </a:cubicBezTo>
                  <a:cubicBezTo>
                    <a:pt x="43" y="105"/>
                    <a:pt x="43" y="119"/>
                    <a:pt x="45" y="13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28" y="190"/>
                    <a:pt x="17" y="194"/>
                    <a:pt x="0" y="188"/>
                  </a:cubicBezTo>
                  <a:cubicBezTo>
                    <a:pt x="0" y="189"/>
                    <a:pt x="0" y="190"/>
                    <a:pt x="0" y="191"/>
                  </a:cubicBezTo>
                  <a:cubicBezTo>
                    <a:pt x="22" y="199"/>
                    <a:pt x="35" y="193"/>
                    <a:pt x="39" y="174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54" y="181"/>
                    <a:pt x="54" y="181"/>
                    <a:pt x="54" y="181"/>
                  </a:cubicBezTo>
                  <a:cubicBezTo>
                    <a:pt x="58" y="188"/>
                    <a:pt x="65" y="193"/>
                    <a:pt x="75" y="197"/>
                  </a:cubicBezTo>
                  <a:cubicBezTo>
                    <a:pt x="86" y="197"/>
                    <a:pt x="86" y="197"/>
                    <a:pt x="86" y="197"/>
                  </a:cubicBezTo>
                  <a:cubicBezTo>
                    <a:pt x="81" y="258"/>
                    <a:pt x="81" y="258"/>
                    <a:pt x="81" y="258"/>
                  </a:cubicBezTo>
                  <a:cubicBezTo>
                    <a:pt x="74" y="311"/>
                    <a:pt x="74" y="311"/>
                    <a:pt x="74" y="311"/>
                  </a:cubicBezTo>
                  <a:cubicBezTo>
                    <a:pt x="74" y="377"/>
                    <a:pt x="74" y="377"/>
                    <a:pt x="74" y="377"/>
                  </a:cubicBezTo>
                  <a:cubicBezTo>
                    <a:pt x="69" y="387"/>
                    <a:pt x="62" y="391"/>
                    <a:pt x="51" y="390"/>
                  </a:cubicBezTo>
                  <a:cubicBezTo>
                    <a:pt x="52" y="391"/>
                    <a:pt x="53" y="391"/>
                    <a:pt x="54" y="391"/>
                  </a:cubicBezTo>
                  <a:cubicBezTo>
                    <a:pt x="54" y="402"/>
                    <a:pt x="54" y="402"/>
                    <a:pt x="54" y="402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65" y="418"/>
                    <a:pt x="74" y="418"/>
                    <a:pt x="81" y="413"/>
                  </a:cubicBezTo>
                  <a:cubicBezTo>
                    <a:pt x="83" y="410"/>
                    <a:pt x="82" y="406"/>
                    <a:pt x="78" y="401"/>
                  </a:cubicBezTo>
                  <a:cubicBezTo>
                    <a:pt x="76" y="391"/>
                    <a:pt x="76" y="391"/>
                    <a:pt x="76" y="391"/>
                  </a:cubicBezTo>
                  <a:cubicBezTo>
                    <a:pt x="77" y="391"/>
                    <a:pt x="77" y="391"/>
                    <a:pt x="78" y="390"/>
                  </a:cubicBezTo>
                  <a:cubicBezTo>
                    <a:pt x="85" y="364"/>
                    <a:pt x="89" y="334"/>
                    <a:pt x="89" y="298"/>
                  </a:cubicBezTo>
                  <a:cubicBezTo>
                    <a:pt x="98" y="211"/>
                    <a:pt x="98" y="211"/>
                    <a:pt x="98" y="211"/>
                  </a:cubicBezTo>
                  <a:cubicBezTo>
                    <a:pt x="97" y="211"/>
                    <a:pt x="96" y="211"/>
                    <a:pt x="96" y="210"/>
                  </a:cubicBezTo>
                  <a:cubicBezTo>
                    <a:pt x="94" y="209"/>
                    <a:pt x="95" y="207"/>
                    <a:pt x="98" y="204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98" y="202"/>
                    <a:pt x="97" y="203"/>
                    <a:pt x="96" y="203"/>
                  </a:cubicBezTo>
                  <a:cubicBezTo>
                    <a:pt x="96" y="193"/>
                    <a:pt x="96" y="193"/>
                    <a:pt x="96" y="193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8"/>
                    <a:pt x="92" y="192"/>
                    <a:pt x="90" y="194"/>
                  </a:cubicBezTo>
                  <a:cubicBezTo>
                    <a:pt x="68" y="194"/>
                    <a:pt x="56" y="185"/>
                    <a:pt x="55" y="168"/>
                  </a:cubicBezTo>
                  <a:cubicBezTo>
                    <a:pt x="52" y="157"/>
                    <a:pt x="50" y="147"/>
                    <a:pt x="49" y="137"/>
                  </a:cubicBezTo>
                  <a:cubicBezTo>
                    <a:pt x="47" y="124"/>
                    <a:pt x="46" y="111"/>
                    <a:pt x="47" y="98"/>
                  </a:cubicBezTo>
                  <a:cubicBezTo>
                    <a:pt x="47" y="98"/>
                    <a:pt x="47" y="97"/>
                    <a:pt x="47" y="97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73" y="57"/>
                    <a:pt x="84" y="32"/>
                    <a:pt x="88" y="17"/>
                  </a:cubicBezTo>
                  <a:cubicBezTo>
                    <a:pt x="82" y="14"/>
                    <a:pt x="82" y="14"/>
                    <a:pt x="82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4"/>
            <p:cNvSpPr>
              <a:spLocks noEditPoints="1"/>
            </p:cNvSpPr>
            <p:nvPr/>
          </p:nvSpPr>
          <p:spPr bwMode="auto">
            <a:xfrm>
              <a:off x="7931870" y="3580578"/>
              <a:ext cx="98425" cy="296863"/>
            </a:xfrm>
            <a:custGeom>
              <a:avLst/>
              <a:gdLst>
                <a:gd name="T0" fmla="*/ 41 w 63"/>
                <a:gd name="T1" fmla="*/ 8 h 192"/>
                <a:gd name="T2" fmla="*/ 36 w 63"/>
                <a:gd name="T3" fmla="*/ 12 h 192"/>
                <a:gd name="T4" fmla="*/ 42 w 63"/>
                <a:gd name="T5" fmla="*/ 15 h 192"/>
                <a:gd name="T6" fmla="*/ 8 w 63"/>
                <a:gd name="T7" fmla="*/ 89 h 192"/>
                <a:gd name="T8" fmla="*/ 1 w 63"/>
                <a:gd name="T9" fmla="*/ 95 h 192"/>
                <a:gd name="T10" fmla="*/ 1 w 63"/>
                <a:gd name="T11" fmla="*/ 96 h 192"/>
                <a:gd name="T12" fmla="*/ 3 w 63"/>
                <a:gd name="T13" fmla="*/ 135 h 192"/>
                <a:gd name="T14" fmla="*/ 9 w 63"/>
                <a:gd name="T15" fmla="*/ 166 h 192"/>
                <a:gd name="T16" fmla="*/ 44 w 63"/>
                <a:gd name="T17" fmla="*/ 192 h 192"/>
                <a:gd name="T18" fmla="*/ 47 w 63"/>
                <a:gd name="T19" fmla="*/ 180 h 192"/>
                <a:gd name="T20" fmla="*/ 47 w 63"/>
                <a:gd name="T21" fmla="*/ 134 h 192"/>
                <a:gd name="T22" fmla="*/ 30 w 63"/>
                <a:gd name="T23" fmla="*/ 134 h 192"/>
                <a:gd name="T24" fmla="*/ 30 w 63"/>
                <a:gd name="T25" fmla="*/ 121 h 192"/>
                <a:gd name="T26" fmla="*/ 44 w 63"/>
                <a:gd name="T27" fmla="*/ 119 h 192"/>
                <a:gd name="T28" fmla="*/ 44 w 63"/>
                <a:gd name="T29" fmla="*/ 77 h 192"/>
                <a:gd name="T30" fmla="*/ 63 w 63"/>
                <a:gd name="T31" fmla="*/ 11 h 192"/>
                <a:gd name="T32" fmla="*/ 34 w 63"/>
                <a:gd name="T33" fmla="*/ 0 h 192"/>
                <a:gd name="T34" fmla="*/ 41 w 63"/>
                <a:gd name="T35" fmla="*/ 8 h 192"/>
                <a:gd name="T36" fmla="*/ 3 w 63"/>
                <a:gd name="T37" fmla="*/ 98 h 192"/>
                <a:gd name="T38" fmla="*/ 2 w 63"/>
                <a:gd name="T39" fmla="*/ 96 h 192"/>
                <a:gd name="T40" fmla="*/ 3 w 63"/>
                <a:gd name="T41" fmla="*/ 94 h 192"/>
                <a:gd name="T42" fmla="*/ 5 w 63"/>
                <a:gd name="T43" fmla="*/ 93 h 192"/>
                <a:gd name="T44" fmla="*/ 7 w 63"/>
                <a:gd name="T45" fmla="*/ 94 h 192"/>
                <a:gd name="T46" fmla="*/ 8 w 63"/>
                <a:gd name="T47" fmla="*/ 96 h 192"/>
                <a:gd name="T48" fmla="*/ 7 w 63"/>
                <a:gd name="T49" fmla="*/ 98 h 192"/>
                <a:gd name="T50" fmla="*/ 5 w 63"/>
                <a:gd name="T51" fmla="*/ 99 h 192"/>
                <a:gd name="T52" fmla="*/ 3 w 63"/>
                <a:gd name="T53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" h="192">
                  <a:moveTo>
                    <a:pt x="41" y="8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8" y="30"/>
                    <a:pt x="27" y="55"/>
                    <a:pt x="8" y="89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5"/>
                    <a:pt x="1" y="96"/>
                    <a:pt x="1" y="96"/>
                  </a:cubicBezTo>
                  <a:cubicBezTo>
                    <a:pt x="0" y="109"/>
                    <a:pt x="1" y="122"/>
                    <a:pt x="3" y="135"/>
                  </a:cubicBezTo>
                  <a:cubicBezTo>
                    <a:pt x="4" y="145"/>
                    <a:pt x="6" y="155"/>
                    <a:pt x="9" y="166"/>
                  </a:cubicBezTo>
                  <a:cubicBezTo>
                    <a:pt x="10" y="183"/>
                    <a:pt x="22" y="192"/>
                    <a:pt x="44" y="192"/>
                  </a:cubicBezTo>
                  <a:cubicBezTo>
                    <a:pt x="46" y="190"/>
                    <a:pt x="47" y="186"/>
                    <a:pt x="47" y="180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7" y="45"/>
                    <a:pt x="54" y="23"/>
                    <a:pt x="63" y="1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1" y="8"/>
                    <a:pt x="41" y="8"/>
                    <a:pt x="41" y="8"/>
                  </a:cubicBezTo>
                  <a:close/>
                  <a:moveTo>
                    <a:pt x="3" y="98"/>
                  </a:moveTo>
                  <a:cubicBezTo>
                    <a:pt x="2" y="98"/>
                    <a:pt x="2" y="97"/>
                    <a:pt x="2" y="96"/>
                  </a:cubicBezTo>
                  <a:cubicBezTo>
                    <a:pt x="2" y="96"/>
                    <a:pt x="2" y="95"/>
                    <a:pt x="3" y="94"/>
                  </a:cubicBezTo>
                  <a:cubicBezTo>
                    <a:pt x="3" y="94"/>
                    <a:pt x="4" y="93"/>
                    <a:pt x="5" y="93"/>
                  </a:cubicBezTo>
                  <a:cubicBezTo>
                    <a:pt x="6" y="93"/>
                    <a:pt x="6" y="94"/>
                    <a:pt x="7" y="94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8" y="98"/>
                    <a:pt x="7" y="98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4" y="99"/>
                    <a:pt x="3" y="99"/>
                    <a:pt x="3" y="9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95"/>
            <p:cNvSpPr>
              <a:spLocks/>
            </p:cNvSpPr>
            <p:nvPr/>
          </p:nvSpPr>
          <p:spPr bwMode="auto">
            <a:xfrm>
              <a:off x="7935045" y="3725041"/>
              <a:ext cx="9525" cy="7938"/>
            </a:xfrm>
            <a:custGeom>
              <a:avLst/>
              <a:gdLst>
                <a:gd name="T0" fmla="*/ 0 w 6"/>
                <a:gd name="T1" fmla="*/ 3 h 6"/>
                <a:gd name="T2" fmla="*/ 1 w 6"/>
                <a:gd name="T3" fmla="*/ 5 h 6"/>
                <a:gd name="T4" fmla="*/ 3 w 6"/>
                <a:gd name="T5" fmla="*/ 6 h 6"/>
                <a:gd name="T6" fmla="*/ 5 w 6"/>
                <a:gd name="T7" fmla="*/ 5 h 6"/>
                <a:gd name="T8" fmla="*/ 6 w 6"/>
                <a:gd name="T9" fmla="*/ 3 h 6"/>
                <a:gd name="T10" fmla="*/ 5 w 6"/>
                <a:gd name="T11" fmla="*/ 1 h 6"/>
                <a:gd name="T12" fmla="*/ 3 w 6"/>
                <a:gd name="T13" fmla="*/ 0 h 6"/>
                <a:gd name="T14" fmla="*/ 1 w 6"/>
                <a:gd name="T15" fmla="*/ 1 h 6"/>
                <a:gd name="T16" fmla="*/ 0 w 6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96"/>
            <p:cNvSpPr>
              <a:spLocks/>
            </p:cNvSpPr>
            <p:nvPr/>
          </p:nvSpPr>
          <p:spPr bwMode="auto">
            <a:xfrm>
              <a:off x="7901707" y="3467866"/>
              <a:ext cx="71438" cy="65088"/>
            </a:xfrm>
            <a:custGeom>
              <a:avLst/>
              <a:gdLst>
                <a:gd name="T0" fmla="*/ 39 w 47"/>
                <a:gd name="T1" fmla="*/ 5 h 42"/>
                <a:gd name="T2" fmla="*/ 31 w 47"/>
                <a:gd name="T3" fmla="*/ 0 h 42"/>
                <a:gd name="T4" fmla="*/ 38 w 47"/>
                <a:gd name="T5" fmla="*/ 8 h 42"/>
                <a:gd name="T6" fmla="*/ 16 w 47"/>
                <a:gd name="T7" fmla="*/ 10 h 42"/>
                <a:gd name="T8" fmla="*/ 1 w 47"/>
                <a:gd name="T9" fmla="*/ 22 h 42"/>
                <a:gd name="T10" fmla="*/ 2 w 47"/>
                <a:gd name="T11" fmla="*/ 37 h 42"/>
                <a:gd name="T12" fmla="*/ 2 w 47"/>
                <a:gd name="T13" fmla="*/ 28 h 42"/>
                <a:gd name="T14" fmla="*/ 17 w 47"/>
                <a:gd name="T15" fmla="*/ 16 h 42"/>
                <a:gd name="T16" fmla="*/ 35 w 47"/>
                <a:gd name="T17" fmla="*/ 13 h 42"/>
                <a:gd name="T18" fmla="*/ 37 w 47"/>
                <a:gd name="T19" fmla="*/ 11 h 42"/>
                <a:gd name="T20" fmla="*/ 35 w 47"/>
                <a:gd name="T21" fmla="*/ 14 h 42"/>
                <a:gd name="T22" fmla="*/ 40 w 47"/>
                <a:gd name="T23" fmla="*/ 29 h 42"/>
                <a:gd name="T24" fmla="*/ 41 w 47"/>
                <a:gd name="T25" fmla="*/ 42 h 42"/>
                <a:gd name="T26" fmla="*/ 46 w 47"/>
                <a:gd name="T27" fmla="*/ 31 h 42"/>
                <a:gd name="T28" fmla="*/ 39 w 47"/>
                <a:gd name="T2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39" y="5"/>
                  </a:moveTo>
                  <a:cubicBezTo>
                    <a:pt x="36" y="3"/>
                    <a:pt x="33" y="1"/>
                    <a:pt x="31" y="0"/>
                  </a:cubicBezTo>
                  <a:cubicBezTo>
                    <a:pt x="35" y="2"/>
                    <a:pt x="37" y="5"/>
                    <a:pt x="38" y="8"/>
                  </a:cubicBezTo>
                  <a:cubicBezTo>
                    <a:pt x="32" y="11"/>
                    <a:pt x="25" y="12"/>
                    <a:pt x="16" y="10"/>
                  </a:cubicBezTo>
                  <a:cubicBezTo>
                    <a:pt x="9" y="10"/>
                    <a:pt x="4" y="14"/>
                    <a:pt x="1" y="22"/>
                  </a:cubicBezTo>
                  <a:cubicBezTo>
                    <a:pt x="0" y="28"/>
                    <a:pt x="1" y="33"/>
                    <a:pt x="2" y="3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" y="19"/>
                    <a:pt x="9" y="15"/>
                    <a:pt x="17" y="16"/>
                  </a:cubicBezTo>
                  <a:cubicBezTo>
                    <a:pt x="23" y="17"/>
                    <a:pt x="29" y="16"/>
                    <a:pt x="35" y="13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18"/>
                    <a:pt x="40" y="22"/>
                    <a:pt x="40" y="29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35"/>
                    <a:pt x="44" y="31"/>
                    <a:pt x="46" y="31"/>
                  </a:cubicBezTo>
                  <a:cubicBezTo>
                    <a:pt x="47" y="19"/>
                    <a:pt x="44" y="10"/>
                    <a:pt x="3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97"/>
            <p:cNvSpPr>
              <a:spLocks/>
            </p:cNvSpPr>
            <p:nvPr/>
          </p:nvSpPr>
          <p:spPr bwMode="auto">
            <a:xfrm>
              <a:off x="7898532" y="3464691"/>
              <a:ext cx="61913" cy="60325"/>
            </a:xfrm>
            <a:custGeom>
              <a:avLst/>
              <a:gdLst>
                <a:gd name="T0" fmla="*/ 40 w 40"/>
                <a:gd name="T1" fmla="*/ 10 h 39"/>
                <a:gd name="T2" fmla="*/ 33 w 40"/>
                <a:gd name="T3" fmla="*/ 2 h 39"/>
                <a:gd name="T4" fmla="*/ 15 w 40"/>
                <a:gd name="T5" fmla="*/ 2 h 39"/>
                <a:gd name="T6" fmla="*/ 2 w 40"/>
                <a:gd name="T7" fmla="*/ 16 h 39"/>
                <a:gd name="T8" fmla="*/ 1 w 40"/>
                <a:gd name="T9" fmla="*/ 32 h 39"/>
                <a:gd name="T10" fmla="*/ 4 w 40"/>
                <a:gd name="T11" fmla="*/ 39 h 39"/>
                <a:gd name="T12" fmla="*/ 3 w 40"/>
                <a:gd name="T13" fmla="*/ 24 h 39"/>
                <a:gd name="T14" fmla="*/ 18 w 40"/>
                <a:gd name="T15" fmla="*/ 12 h 39"/>
                <a:gd name="T16" fmla="*/ 40 w 40"/>
                <a:gd name="T1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9">
                  <a:moveTo>
                    <a:pt x="40" y="10"/>
                  </a:moveTo>
                  <a:cubicBezTo>
                    <a:pt x="39" y="7"/>
                    <a:pt x="37" y="4"/>
                    <a:pt x="33" y="2"/>
                  </a:cubicBezTo>
                  <a:cubicBezTo>
                    <a:pt x="27" y="0"/>
                    <a:pt x="21" y="0"/>
                    <a:pt x="15" y="2"/>
                  </a:cubicBezTo>
                  <a:cubicBezTo>
                    <a:pt x="9" y="6"/>
                    <a:pt x="5" y="10"/>
                    <a:pt x="2" y="16"/>
                  </a:cubicBezTo>
                  <a:cubicBezTo>
                    <a:pt x="0" y="20"/>
                    <a:pt x="0" y="26"/>
                    <a:pt x="1" y="32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5"/>
                    <a:pt x="2" y="30"/>
                    <a:pt x="3" y="24"/>
                  </a:cubicBezTo>
                  <a:cubicBezTo>
                    <a:pt x="6" y="16"/>
                    <a:pt x="11" y="12"/>
                    <a:pt x="18" y="12"/>
                  </a:cubicBezTo>
                  <a:cubicBezTo>
                    <a:pt x="27" y="14"/>
                    <a:pt x="34" y="13"/>
                    <a:pt x="40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98"/>
            <p:cNvSpPr>
              <a:spLocks/>
            </p:cNvSpPr>
            <p:nvPr/>
          </p:nvSpPr>
          <p:spPr bwMode="auto">
            <a:xfrm>
              <a:off x="7904882" y="3485328"/>
              <a:ext cx="60325" cy="47625"/>
            </a:xfrm>
            <a:custGeom>
              <a:avLst/>
              <a:gdLst>
                <a:gd name="T0" fmla="*/ 33 w 39"/>
                <a:gd name="T1" fmla="*/ 3 h 31"/>
                <a:gd name="T2" fmla="*/ 35 w 39"/>
                <a:gd name="T3" fmla="*/ 0 h 31"/>
                <a:gd name="T4" fmla="*/ 33 w 39"/>
                <a:gd name="T5" fmla="*/ 2 h 31"/>
                <a:gd name="T6" fmla="*/ 15 w 39"/>
                <a:gd name="T7" fmla="*/ 5 h 31"/>
                <a:gd name="T8" fmla="*/ 0 w 39"/>
                <a:gd name="T9" fmla="*/ 17 h 31"/>
                <a:gd name="T10" fmla="*/ 0 w 39"/>
                <a:gd name="T11" fmla="*/ 26 h 31"/>
                <a:gd name="T12" fmla="*/ 14 w 39"/>
                <a:gd name="T13" fmla="*/ 8 h 31"/>
                <a:gd name="T14" fmla="*/ 31 w 39"/>
                <a:gd name="T15" fmla="*/ 6 h 31"/>
                <a:gd name="T16" fmla="*/ 37 w 39"/>
                <a:gd name="T17" fmla="*/ 29 h 31"/>
                <a:gd name="T18" fmla="*/ 39 w 39"/>
                <a:gd name="T19" fmla="*/ 31 h 31"/>
                <a:gd name="T20" fmla="*/ 38 w 39"/>
                <a:gd name="T21" fmla="*/ 18 h 31"/>
                <a:gd name="T22" fmla="*/ 33 w 39"/>
                <a:gd name="T2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1">
                  <a:moveTo>
                    <a:pt x="33" y="3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7" y="5"/>
                    <a:pt x="21" y="6"/>
                    <a:pt x="15" y="5"/>
                  </a:cubicBezTo>
                  <a:cubicBezTo>
                    <a:pt x="7" y="4"/>
                    <a:pt x="2" y="8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15"/>
                    <a:pt x="6" y="9"/>
                    <a:pt x="14" y="8"/>
                  </a:cubicBezTo>
                  <a:cubicBezTo>
                    <a:pt x="20" y="9"/>
                    <a:pt x="26" y="8"/>
                    <a:pt x="31" y="6"/>
                  </a:cubicBezTo>
                  <a:cubicBezTo>
                    <a:pt x="35" y="9"/>
                    <a:pt x="37" y="17"/>
                    <a:pt x="37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1"/>
                    <a:pt x="37" y="7"/>
                    <a:pt x="33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99"/>
            <p:cNvSpPr>
              <a:spLocks/>
            </p:cNvSpPr>
            <p:nvPr/>
          </p:nvSpPr>
          <p:spPr bwMode="auto">
            <a:xfrm>
              <a:off x="7903295" y="3528191"/>
              <a:ext cx="3175" cy="11113"/>
            </a:xfrm>
            <a:custGeom>
              <a:avLst/>
              <a:gdLst>
                <a:gd name="T0" fmla="*/ 0 w 3"/>
                <a:gd name="T1" fmla="*/ 5 h 7"/>
                <a:gd name="T2" fmla="*/ 3 w 3"/>
                <a:gd name="T3" fmla="*/ 7 h 7"/>
                <a:gd name="T4" fmla="*/ 1 w 3"/>
                <a:gd name="T5" fmla="*/ 0 h 7"/>
                <a:gd name="T6" fmla="*/ 0 w 3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00"/>
            <p:cNvSpPr>
              <a:spLocks/>
            </p:cNvSpPr>
            <p:nvPr/>
          </p:nvSpPr>
          <p:spPr bwMode="auto">
            <a:xfrm>
              <a:off x="7896945" y="3493266"/>
              <a:ext cx="74613" cy="82550"/>
            </a:xfrm>
            <a:custGeom>
              <a:avLst/>
              <a:gdLst>
                <a:gd name="T0" fmla="*/ 7 w 49"/>
                <a:gd name="T1" fmla="*/ 29 h 53"/>
                <a:gd name="T2" fmla="*/ 8 w 49"/>
                <a:gd name="T3" fmla="*/ 35 h 53"/>
                <a:gd name="T4" fmla="*/ 12 w 49"/>
                <a:gd name="T5" fmla="*/ 44 h 53"/>
                <a:gd name="T6" fmla="*/ 44 w 49"/>
                <a:gd name="T7" fmla="*/ 27 h 53"/>
                <a:gd name="T8" fmla="*/ 49 w 49"/>
                <a:gd name="T9" fmla="*/ 14 h 53"/>
                <a:gd name="T10" fmla="*/ 44 w 49"/>
                <a:gd name="T11" fmla="*/ 25 h 53"/>
                <a:gd name="T12" fmla="*/ 42 w 49"/>
                <a:gd name="T13" fmla="*/ 23 h 53"/>
                <a:gd name="T14" fmla="*/ 36 w 49"/>
                <a:gd name="T15" fmla="*/ 0 h 53"/>
                <a:gd name="T16" fmla="*/ 19 w 49"/>
                <a:gd name="T17" fmla="*/ 2 h 53"/>
                <a:gd name="T18" fmla="*/ 5 w 49"/>
                <a:gd name="T19" fmla="*/ 20 h 53"/>
                <a:gd name="T20" fmla="*/ 2 w 49"/>
                <a:gd name="T21" fmla="*/ 13 h 53"/>
                <a:gd name="T22" fmla="*/ 2 w 49"/>
                <a:gd name="T23" fmla="*/ 23 h 53"/>
                <a:gd name="T24" fmla="*/ 4 w 49"/>
                <a:gd name="T25" fmla="*/ 27 h 53"/>
                <a:gd name="T26" fmla="*/ 5 w 49"/>
                <a:gd name="T27" fmla="*/ 22 h 53"/>
                <a:gd name="T28" fmla="*/ 7 w 49"/>
                <a:gd name="T2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53">
                  <a:moveTo>
                    <a:pt x="7" y="29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9" y="39"/>
                    <a:pt x="10" y="42"/>
                    <a:pt x="12" y="44"/>
                  </a:cubicBezTo>
                  <a:cubicBezTo>
                    <a:pt x="28" y="53"/>
                    <a:pt x="38" y="47"/>
                    <a:pt x="44" y="27"/>
                  </a:cubicBezTo>
                  <a:cubicBezTo>
                    <a:pt x="47" y="25"/>
                    <a:pt x="49" y="20"/>
                    <a:pt x="49" y="14"/>
                  </a:cubicBezTo>
                  <a:cubicBezTo>
                    <a:pt x="47" y="14"/>
                    <a:pt x="45" y="18"/>
                    <a:pt x="44" y="2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1"/>
                    <a:pt x="40" y="3"/>
                    <a:pt x="36" y="0"/>
                  </a:cubicBezTo>
                  <a:cubicBezTo>
                    <a:pt x="31" y="2"/>
                    <a:pt x="25" y="3"/>
                    <a:pt x="19" y="2"/>
                  </a:cubicBezTo>
                  <a:cubicBezTo>
                    <a:pt x="11" y="3"/>
                    <a:pt x="6" y="9"/>
                    <a:pt x="5" y="2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4"/>
                    <a:pt x="0" y="17"/>
                    <a:pt x="2" y="23"/>
                  </a:cubicBezTo>
                  <a:cubicBezTo>
                    <a:pt x="3" y="24"/>
                    <a:pt x="3" y="26"/>
                    <a:pt x="4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9"/>
                    <a:pt x="7" y="29"/>
                    <a:pt x="7" y="2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01"/>
            <p:cNvSpPr>
              <a:spLocks/>
            </p:cNvSpPr>
            <p:nvPr/>
          </p:nvSpPr>
          <p:spPr bwMode="auto">
            <a:xfrm>
              <a:off x="7914407" y="3515491"/>
              <a:ext cx="58738" cy="79375"/>
            </a:xfrm>
            <a:custGeom>
              <a:avLst/>
              <a:gdLst>
                <a:gd name="T0" fmla="*/ 35 w 38"/>
                <a:gd name="T1" fmla="*/ 12 h 51"/>
                <a:gd name="T2" fmla="*/ 37 w 38"/>
                <a:gd name="T3" fmla="*/ 0 h 51"/>
                <a:gd name="T4" fmla="*/ 32 w 38"/>
                <a:gd name="T5" fmla="*/ 13 h 51"/>
                <a:gd name="T6" fmla="*/ 0 w 38"/>
                <a:gd name="T7" fmla="*/ 30 h 51"/>
                <a:gd name="T8" fmla="*/ 6 w 38"/>
                <a:gd name="T9" fmla="*/ 37 h 51"/>
                <a:gd name="T10" fmla="*/ 21 w 38"/>
                <a:gd name="T11" fmla="*/ 37 h 51"/>
                <a:gd name="T12" fmla="*/ 25 w 38"/>
                <a:gd name="T13" fmla="*/ 33 h 51"/>
                <a:gd name="T14" fmla="*/ 25 w 38"/>
                <a:gd name="T15" fmla="*/ 38 h 51"/>
                <a:gd name="T16" fmla="*/ 15 w 38"/>
                <a:gd name="T17" fmla="*/ 51 h 51"/>
                <a:gd name="T18" fmla="*/ 30 w 38"/>
                <a:gd name="T19" fmla="*/ 35 h 51"/>
                <a:gd name="T20" fmla="*/ 30 w 38"/>
                <a:gd name="T21" fmla="*/ 31 h 51"/>
                <a:gd name="T22" fmla="*/ 30 w 38"/>
                <a:gd name="T23" fmla="*/ 23 h 51"/>
                <a:gd name="T24" fmla="*/ 31 w 38"/>
                <a:gd name="T25" fmla="*/ 15 h 51"/>
                <a:gd name="T26" fmla="*/ 35 w 38"/>
                <a:gd name="T27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51">
                  <a:moveTo>
                    <a:pt x="35" y="12"/>
                  </a:moveTo>
                  <a:cubicBezTo>
                    <a:pt x="38" y="6"/>
                    <a:pt x="38" y="2"/>
                    <a:pt x="37" y="0"/>
                  </a:cubicBezTo>
                  <a:cubicBezTo>
                    <a:pt x="37" y="6"/>
                    <a:pt x="35" y="11"/>
                    <a:pt x="32" y="13"/>
                  </a:cubicBezTo>
                  <a:cubicBezTo>
                    <a:pt x="26" y="33"/>
                    <a:pt x="16" y="39"/>
                    <a:pt x="0" y="30"/>
                  </a:cubicBezTo>
                  <a:cubicBezTo>
                    <a:pt x="1" y="33"/>
                    <a:pt x="4" y="35"/>
                    <a:pt x="6" y="37"/>
                  </a:cubicBezTo>
                  <a:cubicBezTo>
                    <a:pt x="11" y="39"/>
                    <a:pt x="16" y="39"/>
                    <a:pt x="21" y="37"/>
                  </a:cubicBezTo>
                  <a:cubicBezTo>
                    <a:pt x="22" y="36"/>
                    <a:pt x="24" y="35"/>
                    <a:pt x="25" y="33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1" y="46"/>
                    <a:pt x="26" y="41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3" y="15"/>
                    <a:pt x="35" y="1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02"/>
            <p:cNvSpPr>
              <a:spLocks/>
            </p:cNvSpPr>
            <p:nvPr/>
          </p:nvSpPr>
          <p:spPr bwMode="auto">
            <a:xfrm>
              <a:off x="7884245" y="3575816"/>
              <a:ext cx="49213" cy="139700"/>
            </a:xfrm>
            <a:custGeom>
              <a:avLst/>
              <a:gdLst>
                <a:gd name="T0" fmla="*/ 2 w 32"/>
                <a:gd name="T1" fmla="*/ 16 h 90"/>
                <a:gd name="T2" fmla="*/ 6 w 32"/>
                <a:gd name="T3" fmla="*/ 21 h 90"/>
                <a:gd name="T4" fmla="*/ 0 w 32"/>
                <a:gd name="T5" fmla="*/ 26 h 90"/>
                <a:gd name="T6" fmla="*/ 32 w 32"/>
                <a:gd name="T7" fmla="*/ 90 h 90"/>
                <a:gd name="T8" fmla="*/ 32 w 32"/>
                <a:gd name="T9" fmla="*/ 87 h 90"/>
                <a:gd name="T10" fmla="*/ 26 w 32"/>
                <a:gd name="T11" fmla="*/ 72 h 90"/>
                <a:gd name="T12" fmla="*/ 24 w 32"/>
                <a:gd name="T13" fmla="*/ 64 h 90"/>
                <a:gd name="T14" fmla="*/ 16 w 32"/>
                <a:gd name="T15" fmla="*/ 18 h 90"/>
                <a:gd name="T16" fmla="*/ 16 w 32"/>
                <a:gd name="T17" fmla="*/ 10 h 90"/>
                <a:gd name="T18" fmla="*/ 19 w 32"/>
                <a:gd name="T19" fmla="*/ 0 h 90"/>
                <a:gd name="T20" fmla="*/ 18 w 32"/>
                <a:gd name="T21" fmla="*/ 0 h 90"/>
                <a:gd name="T22" fmla="*/ 10 w 32"/>
                <a:gd name="T23" fmla="*/ 8 h 90"/>
                <a:gd name="T24" fmla="*/ 2 w 32"/>
                <a:gd name="T2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90">
                  <a:moveTo>
                    <a:pt x="2" y="16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" y="49"/>
                    <a:pt x="18" y="70"/>
                    <a:pt x="32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0" y="82"/>
                    <a:pt x="28" y="77"/>
                    <a:pt x="26" y="72"/>
                  </a:cubicBezTo>
                  <a:cubicBezTo>
                    <a:pt x="25" y="69"/>
                    <a:pt x="24" y="67"/>
                    <a:pt x="24" y="64"/>
                  </a:cubicBezTo>
                  <a:cubicBezTo>
                    <a:pt x="18" y="47"/>
                    <a:pt x="15" y="31"/>
                    <a:pt x="16" y="18"/>
                  </a:cubicBezTo>
                  <a:cubicBezTo>
                    <a:pt x="16" y="15"/>
                    <a:pt x="16" y="12"/>
                    <a:pt x="16" y="10"/>
                  </a:cubicBezTo>
                  <a:cubicBezTo>
                    <a:pt x="17" y="6"/>
                    <a:pt x="18" y="3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3"/>
            <p:cNvSpPr>
              <a:spLocks/>
            </p:cNvSpPr>
            <p:nvPr/>
          </p:nvSpPr>
          <p:spPr bwMode="auto">
            <a:xfrm>
              <a:off x="7849320" y="3591691"/>
              <a:ext cx="80963" cy="285750"/>
            </a:xfrm>
            <a:custGeom>
              <a:avLst/>
              <a:gdLst>
                <a:gd name="T0" fmla="*/ 20 w 52"/>
                <a:gd name="T1" fmla="*/ 8 h 185"/>
                <a:gd name="T2" fmla="*/ 27 w 52"/>
                <a:gd name="T3" fmla="*/ 0 h 185"/>
                <a:gd name="T4" fmla="*/ 0 w 52"/>
                <a:gd name="T5" fmla="*/ 11 h 185"/>
                <a:gd name="T6" fmla="*/ 15 w 52"/>
                <a:gd name="T7" fmla="*/ 84 h 185"/>
                <a:gd name="T8" fmla="*/ 16 w 52"/>
                <a:gd name="T9" fmla="*/ 93 h 185"/>
                <a:gd name="T10" fmla="*/ 16 w 52"/>
                <a:gd name="T11" fmla="*/ 114 h 185"/>
                <a:gd name="T12" fmla="*/ 32 w 52"/>
                <a:gd name="T13" fmla="*/ 114 h 185"/>
                <a:gd name="T14" fmla="*/ 31 w 52"/>
                <a:gd name="T15" fmla="*/ 130 h 185"/>
                <a:gd name="T16" fmla="*/ 13 w 52"/>
                <a:gd name="T17" fmla="*/ 129 h 185"/>
                <a:gd name="T18" fmla="*/ 12 w 52"/>
                <a:gd name="T19" fmla="*/ 131 h 185"/>
                <a:gd name="T20" fmla="*/ 7 w 52"/>
                <a:gd name="T21" fmla="*/ 179 h 185"/>
                <a:gd name="T22" fmla="*/ 41 w 52"/>
                <a:gd name="T23" fmla="*/ 168 h 185"/>
                <a:gd name="T24" fmla="*/ 52 w 52"/>
                <a:gd name="T25" fmla="*/ 127 h 185"/>
                <a:gd name="T26" fmla="*/ 52 w 52"/>
                <a:gd name="T27" fmla="*/ 85 h 185"/>
                <a:gd name="T28" fmla="*/ 26 w 52"/>
                <a:gd name="T29" fmla="*/ 34 h 185"/>
                <a:gd name="T30" fmla="*/ 18 w 52"/>
                <a:gd name="T31" fmla="*/ 16 h 185"/>
                <a:gd name="T32" fmla="*/ 25 w 52"/>
                <a:gd name="T33" fmla="*/ 11 h 185"/>
                <a:gd name="T34" fmla="*/ 20 w 52"/>
                <a:gd name="T35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85">
                  <a:moveTo>
                    <a:pt x="20" y="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33"/>
                    <a:pt x="13" y="57"/>
                    <a:pt x="15" y="84"/>
                  </a:cubicBezTo>
                  <a:cubicBezTo>
                    <a:pt x="16" y="87"/>
                    <a:pt x="16" y="90"/>
                    <a:pt x="16" y="93"/>
                  </a:cubicBezTo>
                  <a:cubicBezTo>
                    <a:pt x="17" y="100"/>
                    <a:pt x="17" y="107"/>
                    <a:pt x="16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2" y="130"/>
                    <a:pt x="12" y="131"/>
                    <a:pt x="12" y="131"/>
                  </a:cubicBezTo>
                  <a:cubicBezTo>
                    <a:pt x="9" y="147"/>
                    <a:pt x="7" y="163"/>
                    <a:pt x="7" y="179"/>
                  </a:cubicBezTo>
                  <a:cubicBezTo>
                    <a:pt x="24" y="185"/>
                    <a:pt x="35" y="181"/>
                    <a:pt x="41" y="168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0" y="110"/>
                    <a:pt x="50" y="96"/>
                    <a:pt x="52" y="85"/>
                  </a:cubicBezTo>
                  <a:cubicBezTo>
                    <a:pt x="41" y="66"/>
                    <a:pt x="32" y="49"/>
                    <a:pt x="26" y="3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0" y="8"/>
                    <a:pt x="20" y="8"/>
                    <a:pt x="20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4"/>
            <p:cNvSpPr>
              <a:spLocks/>
            </p:cNvSpPr>
            <p:nvPr/>
          </p:nvSpPr>
          <p:spPr bwMode="auto">
            <a:xfrm>
              <a:off x="7823920" y="3609153"/>
              <a:ext cx="50800" cy="246063"/>
            </a:xfrm>
            <a:custGeom>
              <a:avLst/>
              <a:gdLst>
                <a:gd name="T0" fmla="*/ 17 w 33"/>
                <a:gd name="T1" fmla="*/ 0 h 159"/>
                <a:gd name="T2" fmla="*/ 17 w 33"/>
                <a:gd name="T3" fmla="*/ 6 h 159"/>
                <a:gd name="T4" fmla="*/ 24 w 33"/>
                <a:gd name="T5" fmla="*/ 67 h 159"/>
                <a:gd name="T6" fmla="*/ 15 w 33"/>
                <a:gd name="T7" fmla="*/ 127 h 159"/>
                <a:gd name="T8" fmla="*/ 13 w 33"/>
                <a:gd name="T9" fmla="*/ 152 h 159"/>
                <a:gd name="T10" fmla="*/ 0 w 33"/>
                <a:gd name="T11" fmla="*/ 159 h 159"/>
                <a:gd name="T12" fmla="*/ 2 w 33"/>
                <a:gd name="T13" fmla="*/ 159 h 159"/>
                <a:gd name="T14" fmla="*/ 19 w 33"/>
                <a:gd name="T15" fmla="*/ 159 h 159"/>
                <a:gd name="T16" fmla="*/ 20 w 33"/>
                <a:gd name="T17" fmla="*/ 159 h 159"/>
                <a:gd name="T18" fmla="*/ 26 w 33"/>
                <a:gd name="T19" fmla="*/ 115 h 159"/>
                <a:gd name="T20" fmla="*/ 33 w 33"/>
                <a:gd name="T21" fmla="*/ 82 h 159"/>
                <a:gd name="T22" fmla="*/ 32 w 33"/>
                <a:gd name="T23" fmla="*/ 73 h 159"/>
                <a:gd name="T24" fmla="*/ 17 w 33"/>
                <a:gd name="T2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159">
                  <a:moveTo>
                    <a:pt x="17" y="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22" y="26"/>
                    <a:pt x="24" y="46"/>
                    <a:pt x="24" y="67"/>
                  </a:cubicBezTo>
                  <a:cubicBezTo>
                    <a:pt x="20" y="86"/>
                    <a:pt x="17" y="106"/>
                    <a:pt x="15" y="127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8" y="154"/>
                    <a:pt x="4" y="156"/>
                    <a:pt x="0" y="159"/>
                  </a:cubicBezTo>
                  <a:cubicBezTo>
                    <a:pt x="1" y="159"/>
                    <a:pt x="1" y="159"/>
                    <a:pt x="2" y="159"/>
                  </a:cubicBezTo>
                  <a:cubicBezTo>
                    <a:pt x="7" y="156"/>
                    <a:pt x="13" y="156"/>
                    <a:pt x="19" y="159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3" y="76"/>
                    <a:pt x="32" y="73"/>
                  </a:cubicBezTo>
                  <a:cubicBezTo>
                    <a:pt x="30" y="46"/>
                    <a:pt x="25" y="22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5"/>
            <p:cNvSpPr>
              <a:spLocks/>
            </p:cNvSpPr>
            <p:nvPr/>
          </p:nvSpPr>
          <p:spPr bwMode="auto">
            <a:xfrm>
              <a:off x="7938220" y="3563116"/>
              <a:ext cx="31750" cy="49213"/>
            </a:xfrm>
            <a:custGeom>
              <a:avLst/>
              <a:gdLst>
                <a:gd name="T0" fmla="*/ 18 w 20"/>
                <a:gd name="T1" fmla="*/ 21 h 32"/>
                <a:gd name="T2" fmla="*/ 20 w 20"/>
                <a:gd name="T3" fmla="*/ 5 h 32"/>
                <a:gd name="T4" fmla="*/ 15 w 20"/>
                <a:gd name="T5" fmla="*/ 0 h 32"/>
                <a:gd name="T6" fmla="*/ 15 w 20"/>
                <a:gd name="T7" fmla="*/ 4 h 32"/>
                <a:gd name="T8" fmla="*/ 0 w 20"/>
                <a:gd name="T9" fmla="*/ 20 h 32"/>
                <a:gd name="T10" fmla="*/ 7 w 20"/>
                <a:gd name="T11" fmla="*/ 25 h 32"/>
                <a:gd name="T12" fmla="*/ 13 w 20"/>
                <a:gd name="T13" fmla="*/ 32 h 32"/>
                <a:gd name="T14" fmla="*/ 18 w 20"/>
                <a:gd name="T15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2">
                  <a:moveTo>
                    <a:pt x="18" y="21"/>
                  </a:moveTo>
                  <a:cubicBezTo>
                    <a:pt x="19" y="16"/>
                    <a:pt x="19" y="10"/>
                    <a:pt x="20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10"/>
                    <a:pt x="6" y="15"/>
                    <a:pt x="0" y="20"/>
                  </a:cubicBezTo>
                  <a:cubicBezTo>
                    <a:pt x="2" y="21"/>
                    <a:pt x="5" y="23"/>
                    <a:pt x="7" y="25"/>
                  </a:cubicBezTo>
                  <a:cubicBezTo>
                    <a:pt x="9" y="27"/>
                    <a:pt x="11" y="29"/>
                    <a:pt x="13" y="32"/>
                  </a:cubicBezTo>
                  <a:cubicBezTo>
                    <a:pt x="18" y="21"/>
                    <a:pt x="18" y="21"/>
                    <a:pt x="1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7"/>
            <p:cNvSpPr>
              <a:spLocks/>
            </p:cNvSpPr>
            <p:nvPr/>
          </p:nvSpPr>
          <p:spPr bwMode="auto">
            <a:xfrm>
              <a:off x="7935044" y="3571053"/>
              <a:ext cx="55563" cy="149225"/>
            </a:xfrm>
            <a:custGeom>
              <a:avLst/>
              <a:gdLst>
                <a:gd name="T0" fmla="*/ 22 w 36"/>
                <a:gd name="T1" fmla="*/ 0 h 96"/>
                <a:gd name="T2" fmla="*/ 20 w 36"/>
                <a:gd name="T3" fmla="*/ 16 h 96"/>
                <a:gd name="T4" fmla="*/ 10 w 36"/>
                <a:gd name="T5" fmla="*/ 65 h 96"/>
                <a:gd name="T6" fmla="*/ 1 w 36"/>
                <a:gd name="T7" fmla="*/ 94 h 96"/>
                <a:gd name="T8" fmla="*/ 0 w 36"/>
                <a:gd name="T9" fmla="*/ 96 h 96"/>
                <a:gd name="T10" fmla="*/ 1 w 36"/>
                <a:gd name="T11" fmla="*/ 96 h 96"/>
                <a:gd name="T12" fmla="*/ 36 w 36"/>
                <a:gd name="T13" fmla="*/ 22 h 96"/>
                <a:gd name="T14" fmla="*/ 30 w 36"/>
                <a:gd name="T15" fmla="*/ 18 h 96"/>
                <a:gd name="T16" fmla="*/ 35 w 36"/>
                <a:gd name="T17" fmla="*/ 13 h 96"/>
                <a:gd name="T18" fmla="*/ 26 w 36"/>
                <a:gd name="T19" fmla="*/ 4 h 96"/>
                <a:gd name="T20" fmla="*/ 22 w 36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2" y="0"/>
                  </a:moveTo>
                  <a:cubicBezTo>
                    <a:pt x="21" y="5"/>
                    <a:pt x="21" y="11"/>
                    <a:pt x="20" y="16"/>
                  </a:cubicBezTo>
                  <a:cubicBezTo>
                    <a:pt x="18" y="32"/>
                    <a:pt x="15" y="48"/>
                    <a:pt x="10" y="65"/>
                  </a:cubicBezTo>
                  <a:cubicBezTo>
                    <a:pt x="7" y="74"/>
                    <a:pt x="4" y="84"/>
                    <a:pt x="1" y="94"/>
                  </a:cubicBezTo>
                  <a:cubicBezTo>
                    <a:pt x="1" y="94"/>
                    <a:pt x="1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4" y="74"/>
                    <a:pt x="26" y="50"/>
                    <a:pt x="36" y="22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8"/>
            <p:cNvSpPr>
              <a:spLocks/>
            </p:cNvSpPr>
            <p:nvPr/>
          </p:nvSpPr>
          <p:spPr bwMode="auto">
            <a:xfrm>
              <a:off x="7914407" y="3561528"/>
              <a:ext cx="39688" cy="33337"/>
            </a:xfrm>
            <a:custGeom>
              <a:avLst/>
              <a:gdLst>
                <a:gd name="T0" fmla="*/ 25 w 25"/>
                <a:gd name="T1" fmla="*/ 8 h 21"/>
                <a:gd name="T2" fmla="*/ 25 w 25"/>
                <a:gd name="T3" fmla="*/ 3 h 21"/>
                <a:gd name="T4" fmla="*/ 21 w 25"/>
                <a:gd name="T5" fmla="*/ 7 h 21"/>
                <a:gd name="T6" fmla="*/ 6 w 25"/>
                <a:gd name="T7" fmla="*/ 7 h 21"/>
                <a:gd name="T8" fmla="*/ 0 w 25"/>
                <a:gd name="T9" fmla="*/ 0 h 21"/>
                <a:gd name="T10" fmla="*/ 0 w 25"/>
                <a:gd name="T11" fmla="*/ 7 h 21"/>
                <a:gd name="T12" fmla="*/ 15 w 25"/>
                <a:gd name="T13" fmla="*/ 21 h 21"/>
                <a:gd name="T14" fmla="*/ 25 w 25"/>
                <a:gd name="T1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1">
                  <a:moveTo>
                    <a:pt x="25" y="8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4" y="5"/>
                    <a:pt x="22" y="6"/>
                    <a:pt x="21" y="7"/>
                  </a:cubicBezTo>
                  <a:cubicBezTo>
                    <a:pt x="16" y="9"/>
                    <a:pt x="11" y="9"/>
                    <a:pt x="6" y="7"/>
                  </a:cubicBezTo>
                  <a:cubicBezTo>
                    <a:pt x="4" y="5"/>
                    <a:pt x="1" y="3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2"/>
                    <a:pt x="9" y="17"/>
                    <a:pt x="15" y="21"/>
                  </a:cubicBezTo>
                  <a:cubicBezTo>
                    <a:pt x="25" y="8"/>
                    <a:pt x="25" y="8"/>
                    <a:pt x="25" y="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9"/>
            <p:cNvSpPr>
              <a:spLocks/>
            </p:cNvSpPr>
            <p:nvPr/>
          </p:nvSpPr>
          <p:spPr bwMode="auto">
            <a:xfrm>
              <a:off x="7946157" y="3596453"/>
              <a:ext cx="20638" cy="76200"/>
            </a:xfrm>
            <a:custGeom>
              <a:avLst/>
              <a:gdLst>
                <a:gd name="T0" fmla="*/ 2 w 13"/>
                <a:gd name="T1" fmla="*/ 4 h 49"/>
                <a:gd name="T2" fmla="*/ 0 w 13"/>
                <a:gd name="T3" fmla="*/ 6 h 49"/>
                <a:gd name="T4" fmla="*/ 8 w 13"/>
                <a:gd name="T5" fmla="*/ 16 h 49"/>
                <a:gd name="T6" fmla="*/ 9 w 13"/>
                <a:gd name="T7" fmla="*/ 13 h 49"/>
                <a:gd name="T8" fmla="*/ 2 w 13"/>
                <a:gd name="T9" fmla="*/ 39 h 49"/>
                <a:gd name="T10" fmla="*/ 3 w 13"/>
                <a:gd name="T11" fmla="*/ 49 h 49"/>
                <a:gd name="T12" fmla="*/ 13 w 13"/>
                <a:gd name="T13" fmla="*/ 0 h 49"/>
                <a:gd name="T14" fmla="*/ 8 w 13"/>
                <a:gd name="T15" fmla="*/ 11 h 49"/>
                <a:gd name="T16" fmla="*/ 2 w 13"/>
                <a:gd name="T17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9">
                  <a:moveTo>
                    <a:pt x="2" y="4"/>
                  </a:moveTo>
                  <a:cubicBezTo>
                    <a:pt x="1" y="5"/>
                    <a:pt x="0" y="5"/>
                    <a:pt x="0" y="6"/>
                  </a:cubicBezTo>
                  <a:cubicBezTo>
                    <a:pt x="2" y="8"/>
                    <a:pt x="5" y="11"/>
                    <a:pt x="8" y="1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0"/>
                    <a:pt x="7" y="28"/>
                    <a:pt x="2" y="39"/>
                  </a:cubicBezTo>
                  <a:cubicBezTo>
                    <a:pt x="3" y="42"/>
                    <a:pt x="3" y="45"/>
                    <a:pt x="3" y="49"/>
                  </a:cubicBezTo>
                  <a:cubicBezTo>
                    <a:pt x="8" y="32"/>
                    <a:pt x="11" y="16"/>
                    <a:pt x="13" y="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4" y="6"/>
                    <a:pt x="2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0"/>
            <p:cNvSpPr>
              <a:spLocks/>
            </p:cNvSpPr>
            <p:nvPr/>
          </p:nvSpPr>
          <p:spPr bwMode="auto">
            <a:xfrm>
              <a:off x="7908057" y="3572641"/>
              <a:ext cx="30163" cy="42862"/>
            </a:xfrm>
            <a:custGeom>
              <a:avLst/>
              <a:gdLst>
                <a:gd name="T0" fmla="*/ 3 w 19"/>
                <a:gd name="T1" fmla="*/ 1 h 28"/>
                <a:gd name="T2" fmla="*/ 3 w 19"/>
                <a:gd name="T3" fmla="*/ 1 h 28"/>
                <a:gd name="T4" fmla="*/ 3 w 19"/>
                <a:gd name="T5" fmla="*/ 2 h 28"/>
                <a:gd name="T6" fmla="*/ 0 w 19"/>
                <a:gd name="T7" fmla="*/ 12 h 28"/>
                <a:gd name="T8" fmla="*/ 6 w 19"/>
                <a:gd name="T9" fmla="*/ 28 h 28"/>
                <a:gd name="T10" fmla="*/ 12 w 19"/>
                <a:gd name="T11" fmla="*/ 20 h 28"/>
                <a:gd name="T12" fmla="*/ 17 w 19"/>
                <a:gd name="T13" fmla="*/ 15 h 28"/>
                <a:gd name="T14" fmla="*/ 19 w 19"/>
                <a:gd name="T15" fmla="*/ 14 h 28"/>
                <a:gd name="T16" fmla="*/ 4 w 19"/>
                <a:gd name="T17" fmla="*/ 0 h 28"/>
                <a:gd name="T18" fmla="*/ 3 w 19"/>
                <a:gd name="T1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1" y="8"/>
                    <a:pt x="0" y="12"/>
                  </a:cubicBezTo>
                  <a:cubicBezTo>
                    <a:pt x="2" y="18"/>
                    <a:pt x="4" y="23"/>
                    <a:pt x="6" y="28"/>
                  </a:cubicBezTo>
                  <a:cubicBezTo>
                    <a:pt x="8" y="24"/>
                    <a:pt x="10" y="22"/>
                    <a:pt x="12" y="20"/>
                  </a:cubicBezTo>
                  <a:cubicBezTo>
                    <a:pt x="13" y="18"/>
                    <a:pt x="15" y="16"/>
                    <a:pt x="17" y="15"/>
                  </a:cubicBezTo>
                  <a:cubicBezTo>
                    <a:pt x="18" y="15"/>
                    <a:pt x="18" y="14"/>
                    <a:pt x="19" y="14"/>
                  </a:cubicBezTo>
                  <a:cubicBezTo>
                    <a:pt x="13" y="10"/>
                    <a:pt x="8" y="5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1"/>
            <p:cNvSpPr>
              <a:spLocks/>
            </p:cNvSpPr>
            <p:nvPr/>
          </p:nvSpPr>
          <p:spPr bwMode="auto">
            <a:xfrm>
              <a:off x="7911232" y="357422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2"/>
            <p:cNvSpPr>
              <a:spLocks/>
            </p:cNvSpPr>
            <p:nvPr/>
          </p:nvSpPr>
          <p:spPr bwMode="auto">
            <a:xfrm>
              <a:off x="7908057" y="3591691"/>
              <a:ext cx="28575" cy="95250"/>
            </a:xfrm>
            <a:custGeom>
              <a:avLst/>
              <a:gdLst>
                <a:gd name="T0" fmla="*/ 0 w 18"/>
                <a:gd name="T1" fmla="*/ 0 h 62"/>
                <a:gd name="T2" fmla="*/ 0 w 18"/>
                <a:gd name="T3" fmla="*/ 8 h 62"/>
                <a:gd name="T4" fmla="*/ 6 w 18"/>
                <a:gd name="T5" fmla="*/ 21 h 62"/>
                <a:gd name="T6" fmla="*/ 12 w 18"/>
                <a:gd name="T7" fmla="*/ 13 h 62"/>
                <a:gd name="T8" fmla="*/ 14 w 18"/>
                <a:gd name="T9" fmla="*/ 15 h 62"/>
                <a:gd name="T10" fmla="*/ 8 w 18"/>
                <a:gd name="T11" fmla="*/ 33 h 62"/>
                <a:gd name="T12" fmla="*/ 8 w 18"/>
                <a:gd name="T13" fmla="*/ 54 h 62"/>
                <a:gd name="T14" fmla="*/ 10 w 18"/>
                <a:gd name="T15" fmla="*/ 62 h 62"/>
                <a:gd name="T16" fmla="*/ 10 w 18"/>
                <a:gd name="T17" fmla="*/ 44 h 62"/>
                <a:gd name="T18" fmla="*/ 18 w 18"/>
                <a:gd name="T19" fmla="*/ 15 h 62"/>
                <a:gd name="T20" fmla="*/ 12 w 18"/>
                <a:gd name="T21" fmla="*/ 8 h 62"/>
                <a:gd name="T22" fmla="*/ 6 w 18"/>
                <a:gd name="T23" fmla="*/ 16 h 62"/>
                <a:gd name="T24" fmla="*/ 0 w 18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62">
                  <a:moveTo>
                    <a:pt x="0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1" y="14"/>
                    <a:pt x="3" y="18"/>
                    <a:pt x="6" y="21"/>
                  </a:cubicBezTo>
                  <a:cubicBezTo>
                    <a:pt x="8" y="18"/>
                    <a:pt x="10" y="15"/>
                    <a:pt x="12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20"/>
                    <a:pt x="8" y="26"/>
                    <a:pt x="8" y="33"/>
                  </a:cubicBezTo>
                  <a:cubicBezTo>
                    <a:pt x="7" y="40"/>
                    <a:pt x="7" y="47"/>
                    <a:pt x="8" y="54"/>
                  </a:cubicBezTo>
                  <a:cubicBezTo>
                    <a:pt x="8" y="57"/>
                    <a:pt x="9" y="59"/>
                    <a:pt x="10" y="62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31"/>
                    <a:pt x="13" y="21"/>
                    <a:pt x="18" y="15"/>
                  </a:cubicBezTo>
                  <a:cubicBezTo>
                    <a:pt x="16" y="11"/>
                    <a:pt x="14" y="9"/>
                    <a:pt x="12" y="8"/>
                  </a:cubicBezTo>
                  <a:cubicBezTo>
                    <a:pt x="10" y="10"/>
                    <a:pt x="8" y="12"/>
                    <a:pt x="6" y="16"/>
                  </a:cubicBezTo>
                  <a:cubicBezTo>
                    <a:pt x="4" y="11"/>
                    <a:pt x="2" y="6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3"/>
            <p:cNvSpPr>
              <a:spLocks/>
            </p:cNvSpPr>
            <p:nvPr/>
          </p:nvSpPr>
          <p:spPr bwMode="auto">
            <a:xfrm>
              <a:off x="7927107" y="3596453"/>
              <a:ext cx="15875" cy="17462"/>
            </a:xfrm>
            <a:custGeom>
              <a:avLst/>
              <a:gdLst>
                <a:gd name="T0" fmla="*/ 10 w 10"/>
                <a:gd name="T1" fmla="*/ 5 h 12"/>
                <a:gd name="T2" fmla="*/ 5 w 10"/>
                <a:gd name="T3" fmla="*/ 0 h 12"/>
                <a:gd name="T4" fmla="*/ 0 w 10"/>
                <a:gd name="T5" fmla="*/ 5 h 12"/>
                <a:gd name="T6" fmla="*/ 6 w 10"/>
                <a:gd name="T7" fmla="*/ 12 h 12"/>
                <a:gd name="T8" fmla="*/ 10 w 10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0" y="5"/>
                  </a:moveTo>
                  <a:cubicBezTo>
                    <a:pt x="9" y="3"/>
                    <a:pt x="7" y="1"/>
                    <a:pt x="5" y="0"/>
                  </a:cubicBezTo>
                  <a:cubicBezTo>
                    <a:pt x="3" y="1"/>
                    <a:pt x="1" y="3"/>
                    <a:pt x="0" y="5"/>
                  </a:cubicBezTo>
                  <a:cubicBezTo>
                    <a:pt x="2" y="6"/>
                    <a:pt x="4" y="8"/>
                    <a:pt x="6" y="12"/>
                  </a:cubicBezTo>
                  <a:cubicBezTo>
                    <a:pt x="6" y="9"/>
                    <a:pt x="7" y="7"/>
                    <a:pt x="10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4"/>
            <p:cNvSpPr>
              <a:spLocks/>
            </p:cNvSpPr>
            <p:nvPr/>
          </p:nvSpPr>
          <p:spPr bwMode="auto">
            <a:xfrm>
              <a:off x="7923932" y="3613916"/>
              <a:ext cx="15875" cy="92075"/>
            </a:xfrm>
            <a:custGeom>
              <a:avLst/>
              <a:gdLst>
                <a:gd name="T0" fmla="*/ 8 w 10"/>
                <a:gd name="T1" fmla="*/ 0 h 59"/>
                <a:gd name="T2" fmla="*/ 0 w 10"/>
                <a:gd name="T3" fmla="*/ 29 h 59"/>
                <a:gd name="T4" fmla="*/ 0 w 10"/>
                <a:gd name="T5" fmla="*/ 47 h 59"/>
                <a:gd name="T6" fmla="*/ 8 w 10"/>
                <a:gd name="T7" fmla="*/ 59 h 59"/>
                <a:gd name="T8" fmla="*/ 8 w 1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9">
                  <a:moveTo>
                    <a:pt x="8" y="0"/>
                  </a:moveTo>
                  <a:cubicBezTo>
                    <a:pt x="3" y="6"/>
                    <a:pt x="0" y="16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25"/>
                    <a:pt x="9" y="5"/>
                    <a:pt x="8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5"/>
            <p:cNvSpPr>
              <a:spLocks/>
            </p:cNvSpPr>
            <p:nvPr/>
          </p:nvSpPr>
          <p:spPr bwMode="auto">
            <a:xfrm>
              <a:off x="7906469" y="3604391"/>
              <a:ext cx="23813" cy="69850"/>
            </a:xfrm>
            <a:custGeom>
              <a:avLst/>
              <a:gdLst>
                <a:gd name="T0" fmla="*/ 9 w 15"/>
                <a:gd name="T1" fmla="*/ 25 h 46"/>
                <a:gd name="T2" fmla="*/ 15 w 15"/>
                <a:gd name="T3" fmla="*/ 7 h 46"/>
                <a:gd name="T4" fmla="*/ 13 w 15"/>
                <a:gd name="T5" fmla="*/ 5 h 46"/>
                <a:gd name="T6" fmla="*/ 7 w 15"/>
                <a:gd name="T7" fmla="*/ 13 h 46"/>
                <a:gd name="T8" fmla="*/ 1 w 15"/>
                <a:gd name="T9" fmla="*/ 0 h 46"/>
                <a:gd name="T10" fmla="*/ 9 w 15"/>
                <a:gd name="T11" fmla="*/ 46 h 46"/>
                <a:gd name="T12" fmla="*/ 9 w 15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6">
                  <a:moveTo>
                    <a:pt x="9" y="25"/>
                  </a:moveTo>
                  <a:cubicBezTo>
                    <a:pt x="9" y="18"/>
                    <a:pt x="11" y="12"/>
                    <a:pt x="15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10"/>
                    <a:pt x="7" y="13"/>
                  </a:cubicBezTo>
                  <a:cubicBezTo>
                    <a:pt x="4" y="10"/>
                    <a:pt x="2" y="6"/>
                    <a:pt x="1" y="0"/>
                  </a:cubicBezTo>
                  <a:cubicBezTo>
                    <a:pt x="0" y="13"/>
                    <a:pt x="3" y="29"/>
                    <a:pt x="9" y="46"/>
                  </a:cubicBezTo>
                  <a:cubicBezTo>
                    <a:pt x="8" y="39"/>
                    <a:pt x="8" y="32"/>
                    <a:pt x="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6"/>
            <p:cNvSpPr>
              <a:spLocks/>
            </p:cNvSpPr>
            <p:nvPr/>
          </p:nvSpPr>
          <p:spPr bwMode="auto">
            <a:xfrm>
              <a:off x="7939807" y="3605978"/>
              <a:ext cx="20638" cy="50800"/>
            </a:xfrm>
            <a:custGeom>
              <a:avLst/>
              <a:gdLst>
                <a:gd name="T0" fmla="*/ 6 w 13"/>
                <a:gd name="T1" fmla="*/ 33 h 33"/>
                <a:gd name="T2" fmla="*/ 13 w 13"/>
                <a:gd name="T3" fmla="*/ 7 h 33"/>
                <a:gd name="T4" fmla="*/ 12 w 13"/>
                <a:gd name="T5" fmla="*/ 10 h 33"/>
                <a:gd name="T6" fmla="*/ 4 w 13"/>
                <a:gd name="T7" fmla="*/ 0 h 33"/>
                <a:gd name="T8" fmla="*/ 0 w 13"/>
                <a:gd name="T9" fmla="*/ 6 h 33"/>
                <a:gd name="T10" fmla="*/ 6 w 1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3">
                  <a:moveTo>
                    <a:pt x="6" y="33"/>
                  </a:moveTo>
                  <a:cubicBezTo>
                    <a:pt x="11" y="22"/>
                    <a:pt x="13" y="14"/>
                    <a:pt x="13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9" y="5"/>
                    <a:pt x="6" y="2"/>
                    <a:pt x="4" y="0"/>
                  </a:cubicBezTo>
                  <a:cubicBezTo>
                    <a:pt x="2" y="1"/>
                    <a:pt x="1" y="3"/>
                    <a:pt x="0" y="6"/>
                  </a:cubicBezTo>
                  <a:cubicBezTo>
                    <a:pt x="3" y="13"/>
                    <a:pt x="5" y="22"/>
                    <a:pt x="6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7"/>
            <p:cNvSpPr>
              <a:spLocks/>
            </p:cNvSpPr>
            <p:nvPr/>
          </p:nvSpPr>
          <p:spPr bwMode="auto">
            <a:xfrm>
              <a:off x="7935044" y="3720278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8"/>
            <p:cNvSpPr>
              <a:spLocks/>
            </p:cNvSpPr>
            <p:nvPr/>
          </p:nvSpPr>
          <p:spPr bwMode="auto">
            <a:xfrm>
              <a:off x="7869957" y="3767903"/>
              <a:ext cx="30163" cy="25400"/>
            </a:xfrm>
            <a:custGeom>
              <a:avLst/>
              <a:gdLst>
                <a:gd name="T0" fmla="*/ 18 w 19"/>
                <a:gd name="T1" fmla="*/ 3 h 16"/>
                <a:gd name="T2" fmla="*/ 15 w 19"/>
                <a:gd name="T3" fmla="*/ 13 h 16"/>
                <a:gd name="T4" fmla="*/ 0 w 19"/>
                <a:gd name="T5" fmla="*/ 13 h 16"/>
                <a:gd name="T6" fmla="*/ 0 w 19"/>
                <a:gd name="T7" fmla="*/ 15 h 16"/>
                <a:gd name="T8" fmla="*/ 18 w 19"/>
                <a:gd name="T9" fmla="*/ 16 h 16"/>
                <a:gd name="T10" fmla="*/ 19 w 19"/>
                <a:gd name="T11" fmla="*/ 0 h 16"/>
                <a:gd name="T12" fmla="*/ 3 w 19"/>
                <a:gd name="T13" fmla="*/ 0 h 16"/>
                <a:gd name="T14" fmla="*/ 2 w 19"/>
                <a:gd name="T15" fmla="*/ 3 h 16"/>
                <a:gd name="T16" fmla="*/ 18 w 19"/>
                <a:gd name="T1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6">
                  <a:moveTo>
                    <a:pt x="18" y="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8" y="3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19"/>
            <p:cNvSpPr>
              <a:spLocks/>
            </p:cNvSpPr>
            <p:nvPr/>
          </p:nvSpPr>
          <p:spPr bwMode="auto">
            <a:xfrm>
              <a:off x="7869957" y="3772666"/>
              <a:ext cx="28575" cy="15875"/>
            </a:xfrm>
            <a:custGeom>
              <a:avLst/>
              <a:gdLst>
                <a:gd name="T0" fmla="*/ 15 w 18"/>
                <a:gd name="T1" fmla="*/ 10 h 10"/>
                <a:gd name="T2" fmla="*/ 18 w 18"/>
                <a:gd name="T3" fmla="*/ 0 h 10"/>
                <a:gd name="T4" fmla="*/ 2 w 18"/>
                <a:gd name="T5" fmla="*/ 0 h 10"/>
                <a:gd name="T6" fmla="*/ 0 w 18"/>
                <a:gd name="T7" fmla="*/ 10 h 10"/>
                <a:gd name="T8" fmla="*/ 15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5" y="1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7"/>
                    <a:pt x="0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0"/>
            <p:cNvSpPr>
              <a:spLocks/>
            </p:cNvSpPr>
            <p:nvPr/>
          </p:nvSpPr>
          <p:spPr bwMode="auto">
            <a:xfrm>
              <a:off x="7823919" y="3617091"/>
              <a:ext cx="36513" cy="238125"/>
            </a:xfrm>
            <a:custGeom>
              <a:avLst/>
              <a:gdLst>
                <a:gd name="T0" fmla="*/ 0 w 24"/>
                <a:gd name="T1" fmla="*/ 153 h 153"/>
                <a:gd name="T2" fmla="*/ 13 w 24"/>
                <a:gd name="T3" fmla="*/ 146 h 153"/>
                <a:gd name="T4" fmla="*/ 15 w 24"/>
                <a:gd name="T5" fmla="*/ 121 h 153"/>
                <a:gd name="T6" fmla="*/ 24 w 24"/>
                <a:gd name="T7" fmla="*/ 61 h 153"/>
                <a:gd name="T8" fmla="*/ 17 w 24"/>
                <a:gd name="T9" fmla="*/ 0 h 153"/>
                <a:gd name="T10" fmla="*/ 10 w 24"/>
                <a:gd name="T11" fmla="*/ 55 h 153"/>
                <a:gd name="T12" fmla="*/ 4 w 24"/>
                <a:gd name="T13" fmla="*/ 97 h 153"/>
                <a:gd name="T14" fmla="*/ 0 w 24"/>
                <a:gd name="T1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53">
                  <a:moveTo>
                    <a:pt x="0" y="153"/>
                  </a:moveTo>
                  <a:cubicBezTo>
                    <a:pt x="4" y="150"/>
                    <a:pt x="8" y="148"/>
                    <a:pt x="13" y="146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7" y="100"/>
                    <a:pt x="20" y="80"/>
                    <a:pt x="24" y="61"/>
                  </a:cubicBezTo>
                  <a:cubicBezTo>
                    <a:pt x="24" y="40"/>
                    <a:pt x="22" y="20"/>
                    <a:pt x="17" y="0"/>
                  </a:cubicBezTo>
                  <a:cubicBezTo>
                    <a:pt x="12" y="17"/>
                    <a:pt x="10" y="35"/>
                    <a:pt x="10" y="5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0" y="153"/>
                    <a:pt x="0" y="153"/>
                    <a:pt x="0" y="15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21"/>
            <p:cNvSpPr>
              <a:spLocks/>
            </p:cNvSpPr>
            <p:nvPr/>
          </p:nvSpPr>
          <p:spPr bwMode="auto">
            <a:xfrm>
              <a:off x="7827094" y="3850453"/>
              <a:ext cx="26988" cy="12700"/>
            </a:xfrm>
            <a:custGeom>
              <a:avLst/>
              <a:gdLst>
                <a:gd name="T0" fmla="*/ 17 w 18"/>
                <a:gd name="T1" fmla="*/ 3 h 9"/>
                <a:gd name="T2" fmla="*/ 0 w 18"/>
                <a:gd name="T3" fmla="*/ 3 h 9"/>
                <a:gd name="T4" fmla="*/ 0 w 18"/>
                <a:gd name="T5" fmla="*/ 9 h 9"/>
                <a:gd name="T6" fmla="*/ 1 w 18"/>
                <a:gd name="T7" fmla="*/ 8 h 9"/>
                <a:gd name="T8" fmla="*/ 18 w 18"/>
                <a:gd name="T9" fmla="*/ 7 h 9"/>
                <a:gd name="T10" fmla="*/ 17 w 18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9">
                  <a:moveTo>
                    <a:pt x="17" y="3"/>
                  </a:moveTo>
                  <a:cubicBezTo>
                    <a:pt x="11" y="0"/>
                    <a:pt x="5" y="0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6" y="6"/>
                    <a:pt x="11" y="5"/>
                    <a:pt x="18" y="7"/>
                  </a:cubicBezTo>
                  <a:cubicBezTo>
                    <a:pt x="17" y="3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2"/>
            <p:cNvSpPr>
              <a:spLocks/>
            </p:cNvSpPr>
            <p:nvPr/>
          </p:nvSpPr>
          <p:spPr bwMode="auto">
            <a:xfrm>
              <a:off x="7828682" y="3856803"/>
              <a:ext cx="25400" cy="41275"/>
            </a:xfrm>
            <a:custGeom>
              <a:avLst/>
              <a:gdLst>
                <a:gd name="T0" fmla="*/ 17 w 17"/>
                <a:gd name="T1" fmla="*/ 2 h 26"/>
                <a:gd name="T2" fmla="*/ 0 w 17"/>
                <a:gd name="T3" fmla="*/ 3 h 26"/>
                <a:gd name="T4" fmla="*/ 15 w 17"/>
                <a:gd name="T5" fmla="*/ 9 h 26"/>
                <a:gd name="T6" fmla="*/ 14 w 17"/>
                <a:gd name="T7" fmla="*/ 25 h 26"/>
                <a:gd name="T8" fmla="*/ 17 w 17"/>
                <a:gd name="T9" fmla="*/ 26 h 26"/>
                <a:gd name="T10" fmla="*/ 17 w 17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"/>
                  </a:moveTo>
                  <a:cubicBezTo>
                    <a:pt x="10" y="0"/>
                    <a:pt x="5" y="1"/>
                    <a:pt x="0" y="3"/>
                  </a:cubicBezTo>
                  <a:cubicBezTo>
                    <a:pt x="6" y="3"/>
                    <a:pt x="11" y="5"/>
                    <a:pt x="15" y="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6" y="26"/>
                    <a:pt x="17" y="26"/>
                  </a:cubicBezTo>
                  <a:cubicBezTo>
                    <a:pt x="17" y="2"/>
                    <a:pt x="17" y="2"/>
                    <a:pt x="17" y="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23"/>
            <p:cNvSpPr>
              <a:spLocks/>
            </p:cNvSpPr>
            <p:nvPr/>
          </p:nvSpPr>
          <p:spPr bwMode="auto">
            <a:xfrm>
              <a:off x="7858844" y="3798066"/>
              <a:ext cx="134938" cy="384175"/>
            </a:xfrm>
            <a:custGeom>
              <a:avLst/>
              <a:gdLst>
                <a:gd name="T0" fmla="*/ 55 w 87"/>
                <a:gd name="T1" fmla="*/ 38 h 248"/>
                <a:gd name="T2" fmla="*/ 48 w 87"/>
                <a:gd name="T3" fmla="*/ 0 h 248"/>
                <a:gd name="T4" fmla="*/ 40 w 87"/>
                <a:gd name="T5" fmla="*/ 31 h 248"/>
                <a:gd name="T6" fmla="*/ 1 w 87"/>
                <a:gd name="T7" fmla="*/ 48 h 248"/>
                <a:gd name="T8" fmla="*/ 0 w 87"/>
                <a:gd name="T9" fmla="*/ 72 h 248"/>
                <a:gd name="T10" fmla="*/ 3 w 87"/>
                <a:gd name="T11" fmla="*/ 120 h 248"/>
                <a:gd name="T12" fmla="*/ 8 w 87"/>
                <a:gd name="T13" fmla="*/ 184 h 248"/>
                <a:gd name="T14" fmla="*/ 8 w 87"/>
                <a:gd name="T15" fmla="*/ 246 h 248"/>
                <a:gd name="T16" fmla="*/ 31 w 87"/>
                <a:gd name="T17" fmla="*/ 239 h 248"/>
                <a:gd name="T18" fmla="*/ 27 w 87"/>
                <a:gd name="T19" fmla="*/ 219 h 248"/>
                <a:gd name="T20" fmla="*/ 27 w 87"/>
                <a:gd name="T21" fmla="*/ 109 h 248"/>
                <a:gd name="T22" fmla="*/ 52 w 87"/>
                <a:gd name="T23" fmla="*/ 53 h 248"/>
                <a:gd name="T24" fmla="*/ 58 w 87"/>
                <a:gd name="T25" fmla="*/ 98 h 248"/>
                <a:gd name="T26" fmla="*/ 58 w 87"/>
                <a:gd name="T27" fmla="*/ 166 h 248"/>
                <a:gd name="T28" fmla="*/ 52 w 87"/>
                <a:gd name="T29" fmla="*/ 216 h 248"/>
                <a:gd name="T30" fmla="*/ 52 w 87"/>
                <a:gd name="T31" fmla="*/ 247 h 248"/>
                <a:gd name="T32" fmla="*/ 75 w 87"/>
                <a:gd name="T33" fmla="*/ 234 h 248"/>
                <a:gd name="T34" fmla="*/ 75 w 87"/>
                <a:gd name="T35" fmla="*/ 168 h 248"/>
                <a:gd name="T36" fmla="*/ 82 w 87"/>
                <a:gd name="T37" fmla="*/ 115 h 248"/>
                <a:gd name="T38" fmla="*/ 87 w 87"/>
                <a:gd name="T39" fmla="*/ 54 h 248"/>
                <a:gd name="T40" fmla="*/ 76 w 87"/>
                <a:gd name="T41" fmla="*/ 54 h 248"/>
                <a:gd name="T42" fmla="*/ 55 w 87"/>
                <a:gd name="T43" fmla="*/ 3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248">
                  <a:moveTo>
                    <a:pt x="55" y="38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6" y="50"/>
                    <a:pt x="23" y="56"/>
                    <a:pt x="1" y="48"/>
                  </a:cubicBezTo>
                  <a:cubicBezTo>
                    <a:pt x="0" y="56"/>
                    <a:pt x="0" y="64"/>
                    <a:pt x="0" y="72"/>
                  </a:cubicBezTo>
                  <a:cubicBezTo>
                    <a:pt x="0" y="89"/>
                    <a:pt x="1" y="105"/>
                    <a:pt x="3" y="120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246"/>
                    <a:pt x="8" y="246"/>
                    <a:pt x="8" y="246"/>
                  </a:cubicBezTo>
                  <a:cubicBezTo>
                    <a:pt x="17" y="246"/>
                    <a:pt x="25" y="244"/>
                    <a:pt x="31" y="23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4" y="185"/>
                    <a:pt x="24" y="148"/>
                    <a:pt x="27" y="109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70"/>
                    <a:pt x="53" y="85"/>
                    <a:pt x="58" y="98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2" y="216"/>
                    <a:pt x="52" y="216"/>
                    <a:pt x="52" y="216"/>
                  </a:cubicBezTo>
                  <a:cubicBezTo>
                    <a:pt x="55" y="227"/>
                    <a:pt x="55" y="237"/>
                    <a:pt x="52" y="247"/>
                  </a:cubicBezTo>
                  <a:cubicBezTo>
                    <a:pt x="63" y="248"/>
                    <a:pt x="70" y="244"/>
                    <a:pt x="75" y="234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6" y="50"/>
                    <a:pt x="59" y="45"/>
                    <a:pt x="55" y="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24"/>
            <p:cNvSpPr>
              <a:spLocks/>
            </p:cNvSpPr>
            <p:nvPr/>
          </p:nvSpPr>
          <p:spPr bwMode="auto">
            <a:xfrm>
              <a:off x="7977907" y="3767903"/>
              <a:ext cx="38100" cy="15875"/>
            </a:xfrm>
            <a:custGeom>
              <a:avLst/>
              <a:gdLst>
                <a:gd name="T0" fmla="*/ 0 w 24"/>
                <a:gd name="T1" fmla="*/ 0 h 10"/>
                <a:gd name="T2" fmla="*/ 3 w 24"/>
                <a:gd name="T3" fmla="*/ 10 h 10"/>
                <a:gd name="T4" fmla="*/ 24 w 24"/>
                <a:gd name="T5" fmla="*/ 8 h 10"/>
                <a:gd name="T6" fmla="*/ 24 w 24"/>
                <a:gd name="T7" fmla="*/ 4 h 10"/>
                <a:gd name="T8" fmla="*/ 23 w 24"/>
                <a:gd name="T9" fmla="*/ 0 h 10"/>
                <a:gd name="T10" fmla="*/ 0 w 2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2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5"/>
            <p:cNvSpPr>
              <a:spLocks/>
            </p:cNvSpPr>
            <p:nvPr/>
          </p:nvSpPr>
          <p:spPr bwMode="auto">
            <a:xfrm>
              <a:off x="7835032" y="3880616"/>
              <a:ext cx="104775" cy="341312"/>
            </a:xfrm>
            <a:custGeom>
              <a:avLst/>
              <a:gdLst>
                <a:gd name="T0" fmla="*/ 55 w 68"/>
                <a:gd name="T1" fmla="*/ 54 h 220"/>
                <a:gd name="T2" fmla="*/ 68 w 68"/>
                <a:gd name="T3" fmla="*/ 0 h 220"/>
                <a:gd name="T4" fmla="*/ 43 w 68"/>
                <a:gd name="T5" fmla="*/ 56 h 220"/>
                <a:gd name="T6" fmla="*/ 43 w 68"/>
                <a:gd name="T7" fmla="*/ 166 h 220"/>
                <a:gd name="T8" fmla="*/ 47 w 68"/>
                <a:gd name="T9" fmla="*/ 186 h 220"/>
                <a:gd name="T10" fmla="*/ 24 w 68"/>
                <a:gd name="T11" fmla="*/ 193 h 220"/>
                <a:gd name="T12" fmla="*/ 26 w 68"/>
                <a:gd name="T13" fmla="*/ 193 h 220"/>
                <a:gd name="T14" fmla="*/ 10 w 68"/>
                <a:gd name="T15" fmla="*/ 208 h 220"/>
                <a:gd name="T16" fmla="*/ 10 w 68"/>
                <a:gd name="T17" fmla="*/ 218 h 220"/>
                <a:gd name="T18" fmla="*/ 39 w 68"/>
                <a:gd name="T19" fmla="*/ 213 h 220"/>
                <a:gd name="T20" fmla="*/ 55 w 68"/>
                <a:gd name="T21" fmla="*/ 210 h 220"/>
                <a:gd name="T22" fmla="*/ 55 w 68"/>
                <a:gd name="T23" fmla="*/ 193 h 220"/>
                <a:gd name="T24" fmla="*/ 56 w 68"/>
                <a:gd name="T25" fmla="*/ 193 h 220"/>
                <a:gd name="T26" fmla="*/ 52 w 68"/>
                <a:gd name="T27" fmla="*/ 92 h 220"/>
                <a:gd name="T28" fmla="*/ 55 w 68"/>
                <a:gd name="T29" fmla="*/ 5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220">
                  <a:moveTo>
                    <a:pt x="55" y="54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0" y="95"/>
                    <a:pt x="40" y="132"/>
                    <a:pt x="43" y="166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1" y="191"/>
                    <a:pt x="33" y="193"/>
                    <a:pt x="24" y="193"/>
                  </a:cubicBezTo>
                  <a:cubicBezTo>
                    <a:pt x="25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0" y="208"/>
                  </a:cubicBezTo>
                  <a:cubicBezTo>
                    <a:pt x="0" y="212"/>
                    <a:pt x="0" y="215"/>
                    <a:pt x="10" y="218"/>
                  </a:cubicBezTo>
                  <a:cubicBezTo>
                    <a:pt x="21" y="220"/>
                    <a:pt x="30" y="218"/>
                    <a:pt x="39" y="213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193"/>
                    <a:pt x="55" y="193"/>
                    <a:pt x="55" y="193"/>
                  </a:cubicBezTo>
                  <a:cubicBezTo>
                    <a:pt x="55" y="193"/>
                    <a:pt x="56" y="193"/>
                    <a:pt x="56" y="193"/>
                  </a:cubicBezTo>
                  <a:cubicBezTo>
                    <a:pt x="58" y="157"/>
                    <a:pt x="56" y="123"/>
                    <a:pt x="52" y="92"/>
                  </a:cubicBezTo>
                  <a:cubicBezTo>
                    <a:pt x="55" y="54"/>
                    <a:pt x="55" y="54"/>
                    <a:pt x="55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26"/>
            <p:cNvSpPr>
              <a:spLocks/>
            </p:cNvSpPr>
            <p:nvPr/>
          </p:nvSpPr>
          <p:spPr bwMode="auto">
            <a:xfrm>
              <a:off x="7825507" y="3861566"/>
              <a:ext cx="31750" cy="52387"/>
            </a:xfrm>
            <a:custGeom>
              <a:avLst/>
              <a:gdLst>
                <a:gd name="T0" fmla="*/ 12 w 21"/>
                <a:gd name="T1" fmla="*/ 9 h 33"/>
                <a:gd name="T2" fmla="*/ 14 w 21"/>
                <a:gd name="T3" fmla="*/ 11 h 33"/>
                <a:gd name="T4" fmla="*/ 15 w 21"/>
                <a:gd name="T5" fmla="*/ 21 h 33"/>
                <a:gd name="T6" fmla="*/ 16 w 21"/>
                <a:gd name="T7" fmla="*/ 22 h 33"/>
                <a:gd name="T8" fmla="*/ 17 w 21"/>
                <a:gd name="T9" fmla="*/ 6 h 33"/>
                <a:gd name="T10" fmla="*/ 2 w 21"/>
                <a:gd name="T11" fmla="*/ 0 h 33"/>
                <a:gd name="T12" fmla="*/ 0 w 21"/>
                <a:gd name="T13" fmla="*/ 12 h 33"/>
                <a:gd name="T14" fmla="*/ 6 w 21"/>
                <a:gd name="T15" fmla="*/ 25 h 33"/>
                <a:gd name="T16" fmla="*/ 14 w 21"/>
                <a:gd name="T17" fmla="*/ 31 h 33"/>
                <a:gd name="T18" fmla="*/ 20 w 21"/>
                <a:gd name="T19" fmla="*/ 33 h 33"/>
                <a:gd name="T20" fmla="*/ 21 w 21"/>
                <a:gd name="T21" fmla="*/ 32 h 33"/>
                <a:gd name="T22" fmla="*/ 9 w 21"/>
                <a:gd name="T23" fmla="*/ 25 h 33"/>
                <a:gd name="T24" fmla="*/ 5 w 21"/>
                <a:gd name="T25" fmla="*/ 15 h 33"/>
                <a:gd name="T26" fmla="*/ 12 w 21"/>
                <a:gd name="T2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3">
                  <a:moveTo>
                    <a:pt x="12" y="9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9"/>
                    <a:pt x="15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3" y="2"/>
                    <a:pt x="8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0"/>
                    <a:pt x="8" y="8"/>
                    <a:pt x="12" y="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27"/>
            <p:cNvSpPr>
              <a:spLocks/>
            </p:cNvSpPr>
            <p:nvPr/>
          </p:nvSpPr>
          <p:spPr bwMode="auto">
            <a:xfrm>
              <a:off x="7847732" y="3902841"/>
              <a:ext cx="7938" cy="1587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0 h 1"/>
                <a:gd name="T8" fmla="*/ 1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28"/>
            <p:cNvSpPr>
              <a:spLocks/>
            </p:cNvSpPr>
            <p:nvPr/>
          </p:nvSpPr>
          <p:spPr bwMode="auto">
            <a:xfrm>
              <a:off x="7833444" y="3874266"/>
              <a:ext cx="23813" cy="38100"/>
            </a:xfrm>
            <a:custGeom>
              <a:avLst/>
              <a:gdLst>
                <a:gd name="T0" fmla="*/ 15 w 16"/>
                <a:gd name="T1" fmla="*/ 19 h 24"/>
                <a:gd name="T2" fmla="*/ 11 w 16"/>
                <a:gd name="T3" fmla="*/ 19 h 24"/>
                <a:gd name="T4" fmla="*/ 10 w 16"/>
                <a:gd name="T5" fmla="*/ 18 h 24"/>
                <a:gd name="T6" fmla="*/ 8 w 16"/>
                <a:gd name="T7" fmla="*/ 15 h 24"/>
                <a:gd name="T8" fmla="*/ 11 w 16"/>
                <a:gd name="T9" fmla="*/ 14 h 24"/>
                <a:gd name="T10" fmla="*/ 10 w 16"/>
                <a:gd name="T11" fmla="*/ 13 h 24"/>
                <a:gd name="T12" fmla="*/ 7 w 16"/>
                <a:gd name="T13" fmla="*/ 14 h 24"/>
                <a:gd name="T14" fmla="*/ 5 w 16"/>
                <a:gd name="T15" fmla="*/ 11 h 24"/>
                <a:gd name="T16" fmla="*/ 7 w 16"/>
                <a:gd name="T17" fmla="*/ 1 h 24"/>
                <a:gd name="T18" fmla="*/ 0 w 16"/>
                <a:gd name="T19" fmla="*/ 7 h 24"/>
                <a:gd name="T20" fmla="*/ 4 w 16"/>
                <a:gd name="T21" fmla="*/ 17 h 24"/>
                <a:gd name="T22" fmla="*/ 16 w 16"/>
                <a:gd name="T23" fmla="*/ 24 h 24"/>
                <a:gd name="T24" fmla="*/ 16 w 16"/>
                <a:gd name="T25" fmla="*/ 23 h 24"/>
                <a:gd name="T26" fmla="*/ 15 w 16"/>
                <a:gd name="T27" fmla="*/ 21 h 24"/>
                <a:gd name="T28" fmla="*/ 15 w 16"/>
                <a:gd name="T2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24">
                  <a:moveTo>
                    <a:pt x="15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2" y="7"/>
                    <a:pt x="3" y="3"/>
                    <a:pt x="7" y="1"/>
                  </a:cubicBezTo>
                  <a:cubicBezTo>
                    <a:pt x="3" y="0"/>
                    <a:pt x="1" y="2"/>
                    <a:pt x="0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29"/>
            <p:cNvSpPr>
              <a:spLocks/>
            </p:cNvSpPr>
            <p:nvPr/>
          </p:nvSpPr>
          <p:spPr bwMode="auto">
            <a:xfrm>
              <a:off x="7841382" y="3891728"/>
              <a:ext cx="6350" cy="4762"/>
            </a:xfrm>
            <a:custGeom>
              <a:avLst/>
              <a:gdLst>
                <a:gd name="T0" fmla="*/ 0 w 5"/>
                <a:gd name="T1" fmla="*/ 0 h 3"/>
                <a:gd name="T2" fmla="*/ 2 w 5"/>
                <a:gd name="T3" fmla="*/ 3 h 3"/>
                <a:gd name="T4" fmla="*/ 5 w 5"/>
                <a:gd name="T5" fmla="*/ 2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30"/>
            <p:cNvSpPr>
              <a:spLocks/>
            </p:cNvSpPr>
            <p:nvPr/>
          </p:nvSpPr>
          <p:spPr bwMode="auto">
            <a:xfrm>
              <a:off x="8022357" y="3599628"/>
              <a:ext cx="34925" cy="252412"/>
            </a:xfrm>
            <a:custGeom>
              <a:avLst/>
              <a:gdLst>
                <a:gd name="T0" fmla="*/ 8 w 23"/>
                <a:gd name="T1" fmla="*/ 57 h 163"/>
                <a:gd name="T2" fmla="*/ 10 w 23"/>
                <a:gd name="T3" fmla="*/ 98 h 163"/>
                <a:gd name="T4" fmla="*/ 12 w 23"/>
                <a:gd name="T5" fmla="*/ 155 h 163"/>
                <a:gd name="T6" fmla="*/ 0 w 23"/>
                <a:gd name="T7" fmla="*/ 159 h 163"/>
                <a:gd name="T8" fmla="*/ 1 w 23"/>
                <a:gd name="T9" fmla="*/ 159 h 163"/>
                <a:gd name="T10" fmla="*/ 19 w 23"/>
                <a:gd name="T11" fmla="*/ 162 h 163"/>
                <a:gd name="T12" fmla="*/ 20 w 23"/>
                <a:gd name="T13" fmla="*/ 163 h 163"/>
                <a:gd name="T14" fmla="*/ 20 w 23"/>
                <a:gd name="T15" fmla="*/ 86 h 163"/>
                <a:gd name="T16" fmla="*/ 8 w 23"/>
                <a:gd name="T17" fmla="*/ 0 h 163"/>
                <a:gd name="T18" fmla="*/ 8 w 23"/>
                <a:gd name="T19" fmla="*/ 5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63">
                  <a:moveTo>
                    <a:pt x="8" y="57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3" y="117"/>
                    <a:pt x="14" y="136"/>
                    <a:pt x="12" y="155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8" y="159"/>
                    <a:pt x="14" y="160"/>
                    <a:pt x="19" y="162"/>
                  </a:cubicBezTo>
                  <a:cubicBezTo>
                    <a:pt x="19" y="163"/>
                    <a:pt x="20" y="163"/>
                    <a:pt x="20" y="163"/>
                  </a:cubicBezTo>
                  <a:cubicBezTo>
                    <a:pt x="23" y="134"/>
                    <a:pt x="23" y="108"/>
                    <a:pt x="20" y="86"/>
                  </a:cubicBezTo>
                  <a:cubicBezTo>
                    <a:pt x="18" y="53"/>
                    <a:pt x="13" y="24"/>
                    <a:pt x="8" y="0"/>
                  </a:cubicBezTo>
                  <a:cubicBezTo>
                    <a:pt x="8" y="57"/>
                    <a:pt x="8" y="57"/>
                    <a:pt x="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31"/>
            <p:cNvSpPr>
              <a:spLocks/>
            </p:cNvSpPr>
            <p:nvPr/>
          </p:nvSpPr>
          <p:spPr bwMode="auto">
            <a:xfrm>
              <a:off x="7977907" y="3598041"/>
              <a:ext cx="52388" cy="169862"/>
            </a:xfrm>
            <a:custGeom>
              <a:avLst/>
              <a:gdLst>
                <a:gd name="T0" fmla="*/ 23 w 33"/>
                <a:gd name="T1" fmla="*/ 106 h 110"/>
                <a:gd name="T2" fmla="*/ 20 w 33"/>
                <a:gd name="T3" fmla="*/ 72 h 110"/>
                <a:gd name="T4" fmla="*/ 33 w 33"/>
                <a:gd name="T5" fmla="*/ 0 h 110"/>
                <a:gd name="T6" fmla="*/ 14 w 33"/>
                <a:gd name="T7" fmla="*/ 66 h 110"/>
                <a:gd name="T8" fmla="*/ 14 w 33"/>
                <a:gd name="T9" fmla="*/ 108 h 110"/>
                <a:gd name="T10" fmla="*/ 0 w 33"/>
                <a:gd name="T11" fmla="*/ 110 h 110"/>
                <a:gd name="T12" fmla="*/ 23 w 33"/>
                <a:gd name="T13" fmla="*/ 110 h 110"/>
                <a:gd name="T14" fmla="*/ 23 w 33"/>
                <a:gd name="T15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10">
                  <a:moveTo>
                    <a:pt x="23" y="106"/>
                  </a:moveTo>
                  <a:cubicBezTo>
                    <a:pt x="21" y="95"/>
                    <a:pt x="20" y="83"/>
                    <a:pt x="20" y="72"/>
                  </a:cubicBezTo>
                  <a:cubicBezTo>
                    <a:pt x="22" y="45"/>
                    <a:pt x="26" y="21"/>
                    <a:pt x="33" y="0"/>
                  </a:cubicBezTo>
                  <a:cubicBezTo>
                    <a:pt x="24" y="12"/>
                    <a:pt x="17" y="34"/>
                    <a:pt x="14" y="66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09"/>
                    <a:pt x="23" y="108"/>
                    <a:pt x="23" y="1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32"/>
            <p:cNvSpPr>
              <a:spLocks/>
            </p:cNvSpPr>
            <p:nvPr/>
          </p:nvSpPr>
          <p:spPr bwMode="auto">
            <a:xfrm>
              <a:off x="8019182" y="3845691"/>
              <a:ext cx="31750" cy="12700"/>
            </a:xfrm>
            <a:custGeom>
              <a:avLst/>
              <a:gdLst>
                <a:gd name="T0" fmla="*/ 3 w 21"/>
                <a:gd name="T1" fmla="*/ 0 h 9"/>
                <a:gd name="T2" fmla="*/ 0 w 21"/>
                <a:gd name="T3" fmla="*/ 4 h 9"/>
                <a:gd name="T4" fmla="*/ 20 w 21"/>
                <a:gd name="T5" fmla="*/ 9 h 9"/>
                <a:gd name="T6" fmla="*/ 21 w 21"/>
                <a:gd name="T7" fmla="*/ 3 h 9"/>
                <a:gd name="T8" fmla="*/ 3 w 2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7" y="5"/>
                    <a:pt x="14" y="6"/>
                    <a:pt x="20" y="9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1"/>
                    <a:pt x="1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33"/>
            <p:cNvSpPr>
              <a:spLocks/>
            </p:cNvSpPr>
            <p:nvPr/>
          </p:nvSpPr>
          <p:spPr bwMode="auto">
            <a:xfrm>
              <a:off x="8006482" y="3852041"/>
              <a:ext cx="41275" cy="50800"/>
            </a:xfrm>
            <a:custGeom>
              <a:avLst/>
              <a:gdLst>
                <a:gd name="T0" fmla="*/ 6 w 27"/>
                <a:gd name="T1" fmla="*/ 4 h 33"/>
                <a:gd name="T2" fmla="*/ 5 w 27"/>
                <a:gd name="T3" fmla="*/ 7 h 33"/>
                <a:gd name="T4" fmla="*/ 2 w 27"/>
                <a:gd name="T5" fmla="*/ 16 h 33"/>
                <a:gd name="T6" fmla="*/ 2 w 27"/>
                <a:gd name="T7" fmla="*/ 26 h 33"/>
                <a:gd name="T8" fmla="*/ 5 w 27"/>
                <a:gd name="T9" fmla="*/ 15 h 33"/>
                <a:gd name="T10" fmla="*/ 10 w 27"/>
                <a:gd name="T11" fmla="*/ 11 h 33"/>
                <a:gd name="T12" fmla="*/ 7 w 27"/>
                <a:gd name="T13" fmla="*/ 25 h 33"/>
                <a:gd name="T14" fmla="*/ 4 w 27"/>
                <a:gd name="T15" fmla="*/ 27 h 33"/>
                <a:gd name="T16" fmla="*/ 2 w 27"/>
                <a:gd name="T17" fmla="*/ 33 h 33"/>
                <a:gd name="T18" fmla="*/ 10 w 27"/>
                <a:gd name="T19" fmla="*/ 26 h 33"/>
                <a:gd name="T20" fmla="*/ 17 w 27"/>
                <a:gd name="T21" fmla="*/ 16 h 33"/>
                <a:gd name="T22" fmla="*/ 11 w 27"/>
                <a:gd name="T23" fmla="*/ 28 h 33"/>
                <a:gd name="T24" fmla="*/ 5 w 27"/>
                <a:gd name="T25" fmla="*/ 33 h 33"/>
                <a:gd name="T26" fmla="*/ 14 w 27"/>
                <a:gd name="T27" fmla="*/ 28 h 33"/>
                <a:gd name="T28" fmla="*/ 22 w 27"/>
                <a:gd name="T29" fmla="*/ 18 h 33"/>
                <a:gd name="T30" fmla="*/ 17 w 27"/>
                <a:gd name="T31" fmla="*/ 29 h 33"/>
                <a:gd name="T32" fmla="*/ 25 w 27"/>
                <a:gd name="T33" fmla="*/ 18 h 33"/>
                <a:gd name="T34" fmla="*/ 23 w 27"/>
                <a:gd name="T35" fmla="*/ 24 h 33"/>
                <a:gd name="T36" fmla="*/ 27 w 27"/>
                <a:gd name="T37" fmla="*/ 17 h 33"/>
                <a:gd name="T38" fmla="*/ 27 w 27"/>
                <a:gd name="T39" fmla="*/ 10 h 33"/>
                <a:gd name="T40" fmla="*/ 8 w 27"/>
                <a:gd name="T41" fmla="*/ 0 h 33"/>
                <a:gd name="T42" fmla="*/ 6 w 27"/>
                <a:gd name="T4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33">
                  <a:moveTo>
                    <a:pt x="6" y="4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" y="23"/>
                    <a:pt x="5" y="20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6"/>
                    <a:pt x="9" y="21"/>
                    <a:pt x="7" y="25"/>
                  </a:cubicBezTo>
                  <a:cubicBezTo>
                    <a:pt x="6" y="26"/>
                    <a:pt x="5" y="27"/>
                    <a:pt x="4" y="27"/>
                  </a:cubicBezTo>
                  <a:cubicBezTo>
                    <a:pt x="1" y="30"/>
                    <a:pt x="0" y="32"/>
                    <a:pt x="2" y="3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20"/>
                    <a:pt x="24" y="22"/>
                    <a:pt x="23" y="24"/>
                  </a:cubicBezTo>
                  <a:cubicBezTo>
                    <a:pt x="25" y="23"/>
                    <a:pt x="26" y="21"/>
                    <a:pt x="27" y="17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1" y="6"/>
                    <a:pt x="15" y="3"/>
                    <a:pt x="8" y="0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4"/>
            <p:cNvSpPr>
              <a:spLocks/>
            </p:cNvSpPr>
            <p:nvPr/>
          </p:nvSpPr>
          <p:spPr bwMode="auto">
            <a:xfrm>
              <a:off x="8019182" y="3852041"/>
              <a:ext cx="30163" cy="44450"/>
            </a:xfrm>
            <a:custGeom>
              <a:avLst/>
              <a:gdLst>
                <a:gd name="T0" fmla="*/ 20 w 20"/>
                <a:gd name="T1" fmla="*/ 5 h 29"/>
                <a:gd name="T2" fmla="*/ 0 w 20"/>
                <a:gd name="T3" fmla="*/ 0 h 29"/>
                <a:gd name="T4" fmla="*/ 19 w 20"/>
                <a:gd name="T5" fmla="*/ 10 h 29"/>
                <a:gd name="T6" fmla="*/ 19 w 20"/>
                <a:gd name="T7" fmla="*/ 17 h 29"/>
                <a:gd name="T8" fmla="*/ 15 w 20"/>
                <a:gd name="T9" fmla="*/ 24 h 29"/>
                <a:gd name="T10" fmla="*/ 17 w 20"/>
                <a:gd name="T11" fmla="*/ 18 h 29"/>
                <a:gd name="T12" fmla="*/ 9 w 20"/>
                <a:gd name="T13" fmla="*/ 29 h 29"/>
                <a:gd name="T14" fmla="*/ 14 w 20"/>
                <a:gd name="T15" fmla="*/ 25 h 29"/>
                <a:gd name="T16" fmla="*/ 20 w 20"/>
                <a:gd name="T17" fmla="*/ 17 h 29"/>
                <a:gd name="T18" fmla="*/ 20 w 20"/>
                <a:gd name="T1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9">
                  <a:moveTo>
                    <a:pt x="20" y="5"/>
                  </a:moveTo>
                  <a:cubicBezTo>
                    <a:pt x="14" y="2"/>
                    <a:pt x="7" y="1"/>
                    <a:pt x="0" y="0"/>
                  </a:cubicBezTo>
                  <a:cubicBezTo>
                    <a:pt x="7" y="3"/>
                    <a:pt x="13" y="6"/>
                    <a:pt x="19" y="1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21"/>
                    <a:pt x="17" y="23"/>
                    <a:pt x="15" y="24"/>
                  </a:cubicBezTo>
                  <a:cubicBezTo>
                    <a:pt x="16" y="22"/>
                    <a:pt x="16" y="20"/>
                    <a:pt x="17" y="1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2" y="28"/>
                    <a:pt x="14" y="25"/>
                  </a:cubicBezTo>
                  <a:cubicBezTo>
                    <a:pt x="17" y="26"/>
                    <a:pt x="19" y="23"/>
                    <a:pt x="20" y="17"/>
                  </a:cubicBezTo>
                  <a:cubicBezTo>
                    <a:pt x="20" y="5"/>
                    <a:pt x="20" y="5"/>
                    <a:pt x="20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35"/>
            <p:cNvSpPr>
              <a:spLocks/>
            </p:cNvSpPr>
            <p:nvPr/>
          </p:nvSpPr>
          <p:spPr bwMode="auto">
            <a:xfrm>
              <a:off x="8014419" y="3879028"/>
              <a:ext cx="25400" cy="25400"/>
            </a:xfrm>
            <a:custGeom>
              <a:avLst/>
              <a:gdLst>
                <a:gd name="T0" fmla="*/ 17 w 17"/>
                <a:gd name="T1" fmla="*/ 0 h 16"/>
                <a:gd name="T2" fmla="*/ 9 w 17"/>
                <a:gd name="T3" fmla="*/ 10 h 16"/>
                <a:gd name="T4" fmla="*/ 0 w 17"/>
                <a:gd name="T5" fmla="*/ 15 h 16"/>
                <a:gd name="T6" fmla="*/ 12 w 17"/>
                <a:gd name="T7" fmla="*/ 11 h 16"/>
                <a:gd name="T8" fmla="*/ 17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6"/>
                    <a:pt x="8" y="14"/>
                    <a:pt x="12" y="11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36"/>
            <p:cNvSpPr>
              <a:spLocks/>
            </p:cNvSpPr>
            <p:nvPr/>
          </p:nvSpPr>
          <p:spPr bwMode="auto">
            <a:xfrm>
              <a:off x="8009657" y="3867916"/>
              <a:ext cx="12700" cy="23812"/>
            </a:xfrm>
            <a:custGeom>
              <a:avLst/>
              <a:gdLst>
                <a:gd name="T0" fmla="*/ 3 w 8"/>
                <a:gd name="T1" fmla="*/ 13 h 15"/>
                <a:gd name="T2" fmla="*/ 5 w 8"/>
                <a:gd name="T3" fmla="*/ 6 h 15"/>
                <a:gd name="T4" fmla="*/ 8 w 8"/>
                <a:gd name="T5" fmla="*/ 0 h 15"/>
                <a:gd name="T6" fmla="*/ 3 w 8"/>
                <a:gd name="T7" fmla="*/ 4 h 15"/>
                <a:gd name="T8" fmla="*/ 0 w 8"/>
                <a:gd name="T9" fmla="*/ 15 h 15"/>
                <a:gd name="T10" fmla="*/ 3 w 8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3" y="13"/>
                  </a:moveTo>
                  <a:cubicBezTo>
                    <a:pt x="4" y="12"/>
                    <a:pt x="5" y="9"/>
                    <a:pt x="5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2" y="12"/>
                    <a:pt x="0" y="15"/>
                  </a:cubicBezTo>
                  <a:cubicBezTo>
                    <a:pt x="1" y="15"/>
                    <a:pt x="2" y="14"/>
                    <a:pt x="3" y="1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7"/>
            <p:cNvSpPr>
              <a:spLocks/>
            </p:cNvSpPr>
            <p:nvPr/>
          </p:nvSpPr>
          <p:spPr bwMode="auto">
            <a:xfrm>
              <a:off x="8009657" y="3875853"/>
              <a:ext cx="22225" cy="28575"/>
            </a:xfrm>
            <a:custGeom>
              <a:avLst/>
              <a:gdLst>
                <a:gd name="T0" fmla="*/ 2 w 15"/>
                <a:gd name="T1" fmla="*/ 18 h 18"/>
                <a:gd name="T2" fmla="*/ 3 w 15"/>
                <a:gd name="T3" fmla="*/ 17 h 18"/>
                <a:gd name="T4" fmla="*/ 9 w 15"/>
                <a:gd name="T5" fmla="*/ 12 h 18"/>
                <a:gd name="T6" fmla="*/ 15 w 15"/>
                <a:gd name="T7" fmla="*/ 0 h 18"/>
                <a:gd name="T8" fmla="*/ 8 w 15"/>
                <a:gd name="T9" fmla="*/ 10 h 18"/>
                <a:gd name="T10" fmla="*/ 0 w 15"/>
                <a:gd name="T11" fmla="*/ 17 h 18"/>
                <a:gd name="T12" fmla="*/ 2 w 1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8">
                  <a:moveTo>
                    <a:pt x="2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38"/>
            <p:cNvSpPr>
              <a:spLocks noEditPoints="1"/>
            </p:cNvSpPr>
            <p:nvPr/>
          </p:nvSpPr>
          <p:spPr bwMode="auto">
            <a:xfrm>
              <a:off x="7414344" y="3461516"/>
              <a:ext cx="257175" cy="776287"/>
            </a:xfrm>
            <a:custGeom>
              <a:avLst/>
              <a:gdLst>
                <a:gd name="T0" fmla="*/ 57 w 166"/>
                <a:gd name="T1" fmla="*/ 48 h 502"/>
                <a:gd name="T2" fmla="*/ 41 w 166"/>
                <a:gd name="T3" fmla="*/ 85 h 502"/>
                <a:gd name="T4" fmla="*/ 20 w 166"/>
                <a:gd name="T5" fmla="*/ 157 h 502"/>
                <a:gd name="T6" fmla="*/ 15 w 166"/>
                <a:gd name="T7" fmla="*/ 223 h 502"/>
                <a:gd name="T8" fmla="*/ 21 w 166"/>
                <a:gd name="T9" fmla="*/ 247 h 502"/>
                <a:gd name="T10" fmla="*/ 17 w 166"/>
                <a:gd name="T11" fmla="*/ 271 h 502"/>
                <a:gd name="T12" fmla="*/ 24 w 166"/>
                <a:gd name="T13" fmla="*/ 284 h 502"/>
                <a:gd name="T14" fmla="*/ 34 w 166"/>
                <a:gd name="T15" fmla="*/ 280 h 502"/>
                <a:gd name="T16" fmla="*/ 35 w 166"/>
                <a:gd name="T17" fmla="*/ 279 h 502"/>
                <a:gd name="T18" fmla="*/ 34 w 166"/>
                <a:gd name="T19" fmla="*/ 278 h 502"/>
                <a:gd name="T20" fmla="*/ 32 w 166"/>
                <a:gd name="T21" fmla="*/ 276 h 502"/>
                <a:gd name="T22" fmla="*/ 32 w 166"/>
                <a:gd name="T23" fmla="*/ 276 h 502"/>
                <a:gd name="T24" fmla="*/ 37 w 166"/>
                <a:gd name="T25" fmla="*/ 284 h 502"/>
                <a:gd name="T26" fmla="*/ 26 w 166"/>
                <a:gd name="T27" fmla="*/ 346 h 502"/>
                <a:gd name="T28" fmla="*/ 9 w 166"/>
                <a:gd name="T29" fmla="*/ 442 h 502"/>
                <a:gd name="T30" fmla="*/ 5 w 166"/>
                <a:gd name="T31" fmla="*/ 477 h 502"/>
                <a:gd name="T32" fmla="*/ 1 w 166"/>
                <a:gd name="T33" fmla="*/ 498 h 502"/>
                <a:gd name="T34" fmla="*/ 32 w 166"/>
                <a:gd name="T35" fmla="*/ 494 h 502"/>
                <a:gd name="T36" fmla="*/ 35 w 166"/>
                <a:gd name="T37" fmla="*/ 491 h 502"/>
                <a:gd name="T38" fmla="*/ 38 w 166"/>
                <a:gd name="T39" fmla="*/ 488 h 502"/>
                <a:gd name="T40" fmla="*/ 50 w 166"/>
                <a:gd name="T41" fmla="*/ 480 h 502"/>
                <a:gd name="T42" fmla="*/ 51 w 166"/>
                <a:gd name="T43" fmla="*/ 463 h 502"/>
                <a:gd name="T44" fmla="*/ 65 w 166"/>
                <a:gd name="T45" fmla="*/ 353 h 502"/>
                <a:gd name="T46" fmla="*/ 97 w 166"/>
                <a:gd name="T47" fmla="*/ 314 h 502"/>
                <a:gd name="T48" fmla="*/ 99 w 166"/>
                <a:gd name="T49" fmla="*/ 376 h 502"/>
                <a:gd name="T50" fmla="*/ 96 w 166"/>
                <a:gd name="T51" fmla="*/ 471 h 502"/>
                <a:gd name="T52" fmla="*/ 98 w 166"/>
                <a:gd name="T53" fmla="*/ 485 h 502"/>
                <a:gd name="T54" fmla="*/ 129 w 166"/>
                <a:gd name="T55" fmla="*/ 484 h 502"/>
                <a:gd name="T56" fmla="*/ 130 w 166"/>
                <a:gd name="T57" fmla="*/ 475 h 502"/>
                <a:gd name="T58" fmla="*/ 136 w 166"/>
                <a:gd name="T59" fmla="*/ 322 h 502"/>
                <a:gd name="T60" fmla="*/ 144 w 166"/>
                <a:gd name="T61" fmla="*/ 290 h 502"/>
                <a:gd name="T62" fmla="*/ 157 w 166"/>
                <a:gd name="T63" fmla="*/ 283 h 502"/>
                <a:gd name="T64" fmla="*/ 164 w 166"/>
                <a:gd name="T65" fmla="*/ 269 h 502"/>
                <a:gd name="T66" fmla="*/ 163 w 166"/>
                <a:gd name="T67" fmla="*/ 238 h 502"/>
                <a:gd name="T68" fmla="*/ 165 w 166"/>
                <a:gd name="T69" fmla="*/ 221 h 502"/>
                <a:gd name="T70" fmla="*/ 136 w 166"/>
                <a:gd name="T71" fmla="*/ 87 h 502"/>
                <a:gd name="T72" fmla="*/ 128 w 166"/>
                <a:gd name="T73" fmla="*/ 79 h 502"/>
                <a:gd name="T74" fmla="*/ 125 w 166"/>
                <a:gd name="T75" fmla="*/ 40 h 502"/>
                <a:gd name="T76" fmla="*/ 114 w 166"/>
                <a:gd name="T77" fmla="*/ 15 h 502"/>
                <a:gd name="T78" fmla="*/ 67 w 166"/>
                <a:gd name="T79" fmla="*/ 18 h 502"/>
                <a:gd name="T80" fmla="*/ 134 w 166"/>
                <a:gd name="T81" fmla="*/ 189 h 502"/>
                <a:gd name="T82" fmla="*/ 27 w 166"/>
                <a:gd name="T83" fmla="*/ 268 h 502"/>
                <a:gd name="T84" fmla="*/ 22 w 166"/>
                <a:gd name="T85" fmla="*/ 268 h 502"/>
                <a:gd name="T86" fmla="*/ 145 w 166"/>
                <a:gd name="T87" fmla="*/ 278 h 502"/>
                <a:gd name="T88" fmla="*/ 148 w 166"/>
                <a:gd name="T89" fmla="*/ 279 h 502"/>
                <a:gd name="T90" fmla="*/ 149 w 166"/>
                <a:gd name="T91" fmla="*/ 277 h 502"/>
                <a:gd name="T92" fmla="*/ 148 w 166"/>
                <a:gd name="T93" fmla="*/ 281 h 502"/>
                <a:gd name="T94" fmla="*/ 144 w 166"/>
                <a:gd name="T95" fmla="*/ 280 h 502"/>
                <a:gd name="T96" fmla="*/ 143 w 166"/>
                <a:gd name="T97" fmla="*/ 282 h 502"/>
                <a:gd name="T98" fmla="*/ 142 w 166"/>
                <a:gd name="T99" fmla="*/ 282 h 502"/>
                <a:gd name="T100" fmla="*/ 14 w 166"/>
                <a:gd name="T101" fmla="*/ 44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" h="502">
                  <a:moveTo>
                    <a:pt x="67" y="18"/>
                  </a:moveTo>
                  <a:cubicBezTo>
                    <a:pt x="67" y="18"/>
                    <a:pt x="67" y="18"/>
                    <a:pt x="66" y="1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1" y="59"/>
                    <a:pt x="49" y="68"/>
                    <a:pt x="53" y="75"/>
                  </a:cubicBezTo>
                  <a:cubicBezTo>
                    <a:pt x="51" y="78"/>
                    <a:pt x="51" y="81"/>
                    <a:pt x="5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26" y="89"/>
                    <a:pt x="20" y="112"/>
                    <a:pt x="20" y="156"/>
                  </a:cubicBezTo>
                  <a:cubicBezTo>
                    <a:pt x="20" y="156"/>
                    <a:pt x="20" y="156"/>
                    <a:pt x="20" y="157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16" y="221"/>
                    <a:pt x="15" y="221"/>
                    <a:pt x="15" y="222"/>
                  </a:cubicBezTo>
                  <a:cubicBezTo>
                    <a:pt x="15" y="222"/>
                    <a:pt x="15" y="223"/>
                    <a:pt x="15" y="223"/>
                  </a:cubicBezTo>
                  <a:cubicBezTo>
                    <a:pt x="14" y="223"/>
                    <a:pt x="15" y="224"/>
                    <a:pt x="15" y="224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16" y="269"/>
                    <a:pt x="16" y="269"/>
                    <a:pt x="16" y="269"/>
                  </a:cubicBezTo>
                  <a:cubicBezTo>
                    <a:pt x="16" y="269"/>
                    <a:pt x="16" y="269"/>
                    <a:pt x="16" y="270"/>
                  </a:cubicBezTo>
                  <a:cubicBezTo>
                    <a:pt x="16" y="270"/>
                    <a:pt x="17" y="270"/>
                    <a:pt x="17" y="271"/>
                  </a:cubicBezTo>
                  <a:cubicBezTo>
                    <a:pt x="22" y="278"/>
                    <a:pt x="22" y="278"/>
                    <a:pt x="22" y="278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83"/>
                    <a:pt x="24" y="284"/>
                    <a:pt x="24" y="284"/>
                  </a:cubicBezTo>
                  <a:cubicBezTo>
                    <a:pt x="25" y="284"/>
                    <a:pt x="25" y="284"/>
                    <a:pt x="26" y="284"/>
                  </a:cubicBezTo>
                  <a:cubicBezTo>
                    <a:pt x="34" y="284"/>
                    <a:pt x="34" y="284"/>
                    <a:pt x="34" y="284"/>
                  </a:cubicBezTo>
                  <a:cubicBezTo>
                    <a:pt x="34" y="280"/>
                    <a:pt x="34" y="280"/>
                    <a:pt x="34" y="280"/>
                  </a:cubicBezTo>
                  <a:cubicBezTo>
                    <a:pt x="35" y="280"/>
                    <a:pt x="35" y="280"/>
                    <a:pt x="35" y="280"/>
                  </a:cubicBezTo>
                  <a:cubicBezTo>
                    <a:pt x="35" y="280"/>
                    <a:pt x="36" y="281"/>
                    <a:pt x="36" y="281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36" y="279"/>
                    <a:pt x="36" y="279"/>
                    <a:pt x="36" y="279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34" y="278"/>
                    <a:pt x="34" y="278"/>
                    <a:pt x="34" y="278"/>
                  </a:cubicBezTo>
                  <a:cubicBezTo>
                    <a:pt x="34" y="279"/>
                    <a:pt x="34" y="279"/>
                    <a:pt x="34" y="279"/>
                  </a:cubicBezTo>
                  <a:cubicBezTo>
                    <a:pt x="34" y="279"/>
                    <a:pt x="34" y="279"/>
                    <a:pt x="34" y="279"/>
                  </a:cubicBezTo>
                  <a:cubicBezTo>
                    <a:pt x="33" y="278"/>
                    <a:pt x="32" y="277"/>
                    <a:pt x="32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5"/>
                    <a:pt x="32" y="275"/>
                    <a:pt x="32" y="275"/>
                  </a:cubicBezTo>
                  <a:cubicBezTo>
                    <a:pt x="32" y="275"/>
                    <a:pt x="32" y="275"/>
                    <a:pt x="32" y="276"/>
                  </a:cubicBezTo>
                  <a:cubicBezTo>
                    <a:pt x="34" y="276"/>
                    <a:pt x="35" y="277"/>
                    <a:pt x="36" y="277"/>
                  </a:cubicBezTo>
                  <a:cubicBezTo>
                    <a:pt x="38" y="279"/>
                    <a:pt x="39" y="280"/>
                    <a:pt x="38" y="282"/>
                  </a:cubicBezTo>
                  <a:cubicBezTo>
                    <a:pt x="38" y="283"/>
                    <a:pt x="38" y="284"/>
                    <a:pt x="37" y="284"/>
                  </a:cubicBezTo>
                  <a:cubicBezTo>
                    <a:pt x="37" y="284"/>
                    <a:pt x="36" y="284"/>
                    <a:pt x="36" y="284"/>
                  </a:cubicBezTo>
                  <a:cubicBezTo>
                    <a:pt x="34" y="284"/>
                    <a:pt x="34" y="284"/>
                    <a:pt x="34" y="284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9" y="442"/>
                    <a:pt x="9" y="442"/>
                    <a:pt x="9" y="442"/>
                  </a:cubicBezTo>
                  <a:cubicBezTo>
                    <a:pt x="9" y="442"/>
                    <a:pt x="9" y="442"/>
                    <a:pt x="9" y="442"/>
                  </a:cubicBezTo>
                  <a:cubicBezTo>
                    <a:pt x="4" y="474"/>
                    <a:pt x="4" y="474"/>
                    <a:pt x="4" y="474"/>
                  </a:cubicBezTo>
                  <a:cubicBezTo>
                    <a:pt x="4" y="475"/>
                    <a:pt x="4" y="475"/>
                    <a:pt x="5" y="476"/>
                  </a:cubicBezTo>
                  <a:cubicBezTo>
                    <a:pt x="5" y="476"/>
                    <a:pt x="5" y="476"/>
                    <a:pt x="5" y="477"/>
                  </a:cubicBezTo>
                  <a:cubicBezTo>
                    <a:pt x="6" y="477"/>
                    <a:pt x="7" y="477"/>
                    <a:pt x="7" y="478"/>
                  </a:cubicBezTo>
                  <a:cubicBezTo>
                    <a:pt x="2" y="483"/>
                    <a:pt x="0" y="489"/>
                    <a:pt x="0" y="496"/>
                  </a:cubicBezTo>
                  <a:cubicBezTo>
                    <a:pt x="0" y="497"/>
                    <a:pt x="0" y="498"/>
                    <a:pt x="1" y="498"/>
                  </a:cubicBezTo>
                  <a:cubicBezTo>
                    <a:pt x="1" y="498"/>
                    <a:pt x="2" y="499"/>
                    <a:pt x="2" y="499"/>
                  </a:cubicBezTo>
                  <a:cubicBezTo>
                    <a:pt x="15" y="502"/>
                    <a:pt x="25" y="501"/>
                    <a:pt x="32" y="495"/>
                  </a:cubicBezTo>
                  <a:cubicBezTo>
                    <a:pt x="32" y="495"/>
                    <a:pt x="32" y="495"/>
                    <a:pt x="32" y="494"/>
                  </a:cubicBezTo>
                  <a:cubicBezTo>
                    <a:pt x="32" y="494"/>
                    <a:pt x="32" y="494"/>
                    <a:pt x="32" y="493"/>
                  </a:cubicBezTo>
                  <a:cubicBezTo>
                    <a:pt x="32" y="491"/>
                    <a:pt x="32" y="491"/>
                    <a:pt x="32" y="491"/>
                  </a:cubicBezTo>
                  <a:cubicBezTo>
                    <a:pt x="35" y="491"/>
                    <a:pt x="35" y="491"/>
                    <a:pt x="35" y="491"/>
                  </a:cubicBezTo>
                  <a:cubicBezTo>
                    <a:pt x="36" y="491"/>
                    <a:pt x="36" y="491"/>
                    <a:pt x="37" y="491"/>
                  </a:cubicBezTo>
                  <a:cubicBezTo>
                    <a:pt x="37" y="490"/>
                    <a:pt x="37" y="490"/>
                    <a:pt x="38" y="490"/>
                  </a:cubicBezTo>
                  <a:cubicBezTo>
                    <a:pt x="38" y="489"/>
                    <a:pt x="38" y="489"/>
                    <a:pt x="38" y="488"/>
                  </a:cubicBezTo>
                  <a:cubicBezTo>
                    <a:pt x="38" y="484"/>
                    <a:pt x="38" y="484"/>
                    <a:pt x="38" y="484"/>
                  </a:cubicBezTo>
                  <a:cubicBezTo>
                    <a:pt x="41" y="483"/>
                    <a:pt x="45" y="482"/>
                    <a:pt x="49" y="481"/>
                  </a:cubicBezTo>
                  <a:cubicBezTo>
                    <a:pt x="49" y="481"/>
                    <a:pt x="49" y="480"/>
                    <a:pt x="50" y="480"/>
                  </a:cubicBezTo>
                  <a:cubicBezTo>
                    <a:pt x="50" y="479"/>
                    <a:pt x="50" y="479"/>
                    <a:pt x="50" y="478"/>
                  </a:cubicBezTo>
                  <a:cubicBezTo>
                    <a:pt x="51" y="464"/>
                    <a:pt x="51" y="464"/>
                    <a:pt x="51" y="464"/>
                  </a:cubicBezTo>
                  <a:cubicBezTo>
                    <a:pt x="51" y="464"/>
                    <a:pt x="51" y="464"/>
                    <a:pt x="51" y="463"/>
                  </a:cubicBezTo>
                  <a:cubicBezTo>
                    <a:pt x="51" y="463"/>
                    <a:pt x="51" y="463"/>
                    <a:pt x="51" y="463"/>
                  </a:cubicBezTo>
                  <a:cubicBezTo>
                    <a:pt x="52" y="425"/>
                    <a:pt x="56" y="389"/>
                    <a:pt x="65" y="354"/>
                  </a:cubicBezTo>
                  <a:cubicBezTo>
                    <a:pt x="65" y="354"/>
                    <a:pt x="65" y="353"/>
                    <a:pt x="65" y="353"/>
                  </a:cubicBezTo>
                  <a:cubicBezTo>
                    <a:pt x="68" y="346"/>
                    <a:pt x="69" y="340"/>
                    <a:pt x="69" y="333"/>
                  </a:cubicBezTo>
                  <a:cubicBezTo>
                    <a:pt x="76" y="312"/>
                    <a:pt x="84" y="293"/>
                    <a:pt x="93" y="275"/>
                  </a:cubicBezTo>
                  <a:cubicBezTo>
                    <a:pt x="97" y="314"/>
                    <a:pt x="97" y="314"/>
                    <a:pt x="97" y="314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7" y="372"/>
                    <a:pt x="97" y="373"/>
                    <a:pt x="97" y="373"/>
                  </a:cubicBezTo>
                  <a:cubicBezTo>
                    <a:pt x="99" y="376"/>
                    <a:pt x="99" y="376"/>
                    <a:pt x="99" y="376"/>
                  </a:cubicBezTo>
                  <a:cubicBezTo>
                    <a:pt x="99" y="384"/>
                    <a:pt x="99" y="384"/>
                    <a:pt x="99" y="384"/>
                  </a:cubicBezTo>
                  <a:cubicBezTo>
                    <a:pt x="96" y="413"/>
                    <a:pt x="94" y="441"/>
                    <a:pt x="95" y="470"/>
                  </a:cubicBezTo>
                  <a:cubicBezTo>
                    <a:pt x="95" y="471"/>
                    <a:pt x="96" y="471"/>
                    <a:pt x="96" y="471"/>
                  </a:cubicBezTo>
                  <a:cubicBezTo>
                    <a:pt x="96" y="472"/>
                    <a:pt x="96" y="472"/>
                    <a:pt x="97" y="472"/>
                  </a:cubicBezTo>
                  <a:cubicBezTo>
                    <a:pt x="97" y="473"/>
                    <a:pt x="98" y="473"/>
                    <a:pt x="98" y="473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98" y="486"/>
                    <a:pt x="98" y="486"/>
                    <a:pt x="99" y="487"/>
                  </a:cubicBezTo>
                  <a:cubicBezTo>
                    <a:pt x="105" y="494"/>
                    <a:pt x="111" y="496"/>
                    <a:pt x="117" y="495"/>
                  </a:cubicBezTo>
                  <a:cubicBezTo>
                    <a:pt x="124" y="495"/>
                    <a:pt x="127" y="491"/>
                    <a:pt x="129" y="484"/>
                  </a:cubicBezTo>
                  <a:cubicBezTo>
                    <a:pt x="129" y="484"/>
                    <a:pt x="129" y="483"/>
                    <a:pt x="129" y="483"/>
                  </a:cubicBezTo>
                  <a:cubicBezTo>
                    <a:pt x="127" y="476"/>
                    <a:pt x="127" y="476"/>
                    <a:pt x="127" y="476"/>
                  </a:cubicBezTo>
                  <a:cubicBezTo>
                    <a:pt x="128" y="476"/>
                    <a:pt x="129" y="475"/>
                    <a:pt x="130" y="475"/>
                  </a:cubicBezTo>
                  <a:cubicBezTo>
                    <a:pt x="130" y="475"/>
                    <a:pt x="131" y="475"/>
                    <a:pt x="131" y="474"/>
                  </a:cubicBezTo>
                  <a:cubicBezTo>
                    <a:pt x="132" y="474"/>
                    <a:pt x="132" y="473"/>
                    <a:pt x="132" y="473"/>
                  </a:cubicBezTo>
                  <a:cubicBezTo>
                    <a:pt x="136" y="322"/>
                    <a:pt x="136" y="322"/>
                    <a:pt x="136" y="32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143" y="290"/>
                    <a:pt x="143" y="290"/>
                    <a:pt x="144" y="290"/>
                  </a:cubicBezTo>
                  <a:cubicBezTo>
                    <a:pt x="155" y="285"/>
                    <a:pt x="155" y="285"/>
                    <a:pt x="155" y="285"/>
                  </a:cubicBezTo>
                  <a:cubicBezTo>
                    <a:pt x="155" y="284"/>
                    <a:pt x="156" y="284"/>
                    <a:pt x="156" y="284"/>
                  </a:cubicBezTo>
                  <a:cubicBezTo>
                    <a:pt x="156" y="284"/>
                    <a:pt x="156" y="283"/>
                    <a:pt x="157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64" y="271"/>
                    <a:pt x="164" y="270"/>
                    <a:pt x="164" y="269"/>
                  </a:cubicBezTo>
                  <a:cubicBezTo>
                    <a:pt x="161" y="241"/>
                    <a:pt x="161" y="241"/>
                    <a:pt x="161" y="241"/>
                  </a:cubicBezTo>
                  <a:cubicBezTo>
                    <a:pt x="162" y="241"/>
                    <a:pt x="162" y="240"/>
                    <a:pt x="162" y="240"/>
                  </a:cubicBezTo>
                  <a:cubicBezTo>
                    <a:pt x="163" y="240"/>
                    <a:pt x="163" y="239"/>
                    <a:pt x="163" y="238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6" y="222"/>
                  </a:cubicBezTo>
                  <a:cubicBezTo>
                    <a:pt x="165" y="222"/>
                    <a:pt x="165" y="221"/>
                    <a:pt x="165" y="221"/>
                  </a:cubicBezTo>
                  <a:cubicBezTo>
                    <a:pt x="163" y="219"/>
                    <a:pt x="163" y="219"/>
                    <a:pt x="163" y="219"/>
                  </a:cubicBezTo>
                  <a:cubicBezTo>
                    <a:pt x="159" y="174"/>
                    <a:pt x="159" y="174"/>
                    <a:pt x="159" y="174"/>
                  </a:cubicBezTo>
                  <a:cubicBezTo>
                    <a:pt x="158" y="121"/>
                    <a:pt x="151" y="92"/>
                    <a:pt x="136" y="87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8" y="79"/>
                  </a:cubicBezTo>
                  <a:cubicBezTo>
                    <a:pt x="128" y="79"/>
                    <a:pt x="128" y="79"/>
                    <a:pt x="128" y="79"/>
                  </a:cubicBezTo>
                  <a:cubicBezTo>
                    <a:pt x="129" y="69"/>
                    <a:pt x="129" y="56"/>
                    <a:pt x="125" y="41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7"/>
                    <a:pt x="115" y="16"/>
                    <a:pt x="114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07" y="4"/>
                    <a:pt x="99" y="0"/>
                    <a:pt x="91" y="2"/>
                  </a:cubicBezTo>
                  <a:cubicBezTo>
                    <a:pt x="83" y="0"/>
                    <a:pt x="74" y="5"/>
                    <a:pt x="67" y="18"/>
                  </a:cubicBezTo>
                  <a:close/>
                  <a:moveTo>
                    <a:pt x="128" y="157"/>
                  </a:moveTo>
                  <a:cubicBezTo>
                    <a:pt x="133" y="183"/>
                    <a:pt x="133" y="183"/>
                    <a:pt x="133" y="183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32" y="185"/>
                    <a:pt x="129" y="180"/>
                    <a:pt x="126" y="176"/>
                  </a:cubicBezTo>
                  <a:cubicBezTo>
                    <a:pt x="128" y="157"/>
                    <a:pt x="128" y="157"/>
                    <a:pt x="128" y="157"/>
                  </a:cubicBezTo>
                  <a:close/>
                  <a:moveTo>
                    <a:pt x="27" y="268"/>
                  </a:moveTo>
                  <a:cubicBezTo>
                    <a:pt x="26" y="269"/>
                    <a:pt x="26" y="269"/>
                    <a:pt x="26" y="270"/>
                  </a:cubicBezTo>
                  <a:cubicBezTo>
                    <a:pt x="26" y="275"/>
                    <a:pt x="26" y="275"/>
                    <a:pt x="26" y="275"/>
                  </a:cubicBezTo>
                  <a:cubicBezTo>
                    <a:pt x="22" y="268"/>
                    <a:pt x="22" y="268"/>
                    <a:pt x="22" y="268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7" y="268"/>
                    <a:pt x="27" y="268"/>
                    <a:pt x="27" y="268"/>
                  </a:cubicBezTo>
                  <a:close/>
                  <a:moveTo>
                    <a:pt x="145" y="278"/>
                  </a:moveTo>
                  <a:cubicBezTo>
                    <a:pt x="147" y="277"/>
                    <a:pt x="147" y="277"/>
                    <a:pt x="147" y="277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48" y="279"/>
                    <a:pt x="148" y="279"/>
                    <a:pt x="148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49" y="277"/>
                    <a:pt x="149" y="277"/>
                    <a:pt x="149" y="277"/>
                  </a:cubicBezTo>
                  <a:cubicBezTo>
                    <a:pt x="149" y="277"/>
                    <a:pt x="149" y="277"/>
                    <a:pt x="150" y="278"/>
                  </a:cubicBezTo>
                  <a:cubicBezTo>
                    <a:pt x="152" y="279"/>
                    <a:pt x="152" y="279"/>
                    <a:pt x="152" y="279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148" y="279"/>
                    <a:pt x="148" y="279"/>
                    <a:pt x="148" y="279"/>
                  </a:cubicBezTo>
                  <a:cubicBezTo>
                    <a:pt x="145" y="278"/>
                    <a:pt x="145" y="278"/>
                    <a:pt x="145" y="278"/>
                  </a:cubicBezTo>
                  <a:close/>
                  <a:moveTo>
                    <a:pt x="144" y="280"/>
                  </a:moveTo>
                  <a:cubicBezTo>
                    <a:pt x="144" y="280"/>
                    <a:pt x="144" y="280"/>
                    <a:pt x="144" y="280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42" y="281"/>
                    <a:pt x="143" y="280"/>
                    <a:pt x="144" y="280"/>
                  </a:cubicBezTo>
                  <a:close/>
                  <a:moveTo>
                    <a:pt x="14" y="443"/>
                  </a:moveTo>
                  <a:cubicBezTo>
                    <a:pt x="14" y="443"/>
                    <a:pt x="14" y="443"/>
                    <a:pt x="14" y="443"/>
                  </a:cubicBezTo>
                  <a:cubicBezTo>
                    <a:pt x="14" y="443"/>
                    <a:pt x="14" y="443"/>
                    <a:pt x="14" y="4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9"/>
            <p:cNvSpPr>
              <a:spLocks/>
            </p:cNvSpPr>
            <p:nvPr/>
          </p:nvSpPr>
          <p:spPr bwMode="auto">
            <a:xfrm>
              <a:off x="7495307" y="3466278"/>
              <a:ext cx="96838" cy="150812"/>
            </a:xfrm>
            <a:custGeom>
              <a:avLst/>
              <a:gdLst>
                <a:gd name="T0" fmla="*/ 18 w 62"/>
                <a:gd name="T1" fmla="*/ 45 h 98"/>
                <a:gd name="T2" fmla="*/ 21 w 62"/>
                <a:gd name="T3" fmla="*/ 39 h 98"/>
                <a:gd name="T4" fmla="*/ 24 w 62"/>
                <a:gd name="T5" fmla="*/ 33 h 98"/>
                <a:gd name="T6" fmla="*/ 31 w 62"/>
                <a:gd name="T7" fmla="*/ 16 h 98"/>
                <a:gd name="T8" fmla="*/ 46 w 62"/>
                <a:gd name="T9" fmla="*/ 16 h 98"/>
                <a:gd name="T10" fmla="*/ 62 w 62"/>
                <a:gd name="T11" fmla="*/ 33 h 98"/>
                <a:gd name="T12" fmla="*/ 60 w 62"/>
                <a:gd name="T13" fmla="*/ 17 h 98"/>
                <a:gd name="T14" fmla="*/ 60 w 62"/>
                <a:gd name="T15" fmla="*/ 14 h 98"/>
                <a:gd name="T16" fmla="*/ 39 w 62"/>
                <a:gd name="T17" fmla="*/ 1 h 98"/>
                <a:gd name="T18" fmla="*/ 17 w 62"/>
                <a:gd name="T19" fmla="*/ 16 h 98"/>
                <a:gd name="T20" fmla="*/ 8 w 62"/>
                <a:gd name="T21" fmla="*/ 46 h 98"/>
                <a:gd name="T22" fmla="*/ 4 w 62"/>
                <a:gd name="T23" fmla="*/ 72 h 98"/>
                <a:gd name="T24" fmla="*/ 0 w 62"/>
                <a:gd name="T25" fmla="*/ 83 h 98"/>
                <a:gd name="T26" fmla="*/ 4 w 62"/>
                <a:gd name="T27" fmla="*/ 98 h 98"/>
                <a:gd name="T28" fmla="*/ 6 w 62"/>
                <a:gd name="T29" fmla="*/ 97 h 98"/>
                <a:gd name="T30" fmla="*/ 22 w 62"/>
                <a:gd name="T31" fmla="*/ 78 h 98"/>
                <a:gd name="T32" fmla="*/ 24 w 62"/>
                <a:gd name="T33" fmla="*/ 57 h 98"/>
                <a:gd name="T34" fmla="*/ 22 w 62"/>
                <a:gd name="T35" fmla="*/ 52 h 98"/>
                <a:gd name="T36" fmla="*/ 18 w 62"/>
                <a:gd name="T37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98">
                  <a:moveTo>
                    <a:pt x="18" y="45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27"/>
                    <a:pt x="27" y="21"/>
                    <a:pt x="31" y="16"/>
                  </a:cubicBezTo>
                  <a:cubicBezTo>
                    <a:pt x="36" y="18"/>
                    <a:pt x="41" y="18"/>
                    <a:pt x="46" y="16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3" y="4"/>
                    <a:pt x="47" y="0"/>
                    <a:pt x="39" y="1"/>
                  </a:cubicBezTo>
                  <a:cubicBezTo>
                    <a:pt x="32" y="0"/>
                    <a:pt x="24" y="5"/>
                    <a:pt x="17" y="1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" y="57"/>
                    <a:pt x="0" y="66"/>
                    <a:pt x="4" y="72"/>
                  </a:cubicBezTo>
                  <a:cubicBezTo>
                    <a:pt x="2" y="76"/>
                    <a:pt x="1" y="79"/>
                    <a:pt x="0" y="83"/>
                  </a:cubicBezTo>
                  <a:cubicBezTo>
                    <a:pt x="0" y="89"/>
                    <a:pt x="1" y="93"/>
                    <a:pt x="4" y="98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7" y="88"/>
                    <a:pt x="12" y="81"/>
                    <a:pt x="22" y="7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6"/>
                    <a:pt x="23" y="54"/>
                    <a:pt x="22" y="52"/>
                  </a:cubicBezTo>
                  <a:cubicBezTo>
                    <a:pt x="18" y="53"/>
                    <a:pt x="17" y="51"/>
                    <a:pt x="18" y="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0"/>
            <p:cNvSpPr>
              <a:spLocks/>
            </p:cNvSpPr>
            <p:nvPr/>
          </p:nvSpPr>
          <p:spPr bwMode="auto">
            <a:xfrm>
              <a:off x="7522294" y="3498028"/>
              <a:ext cx="63500" cy="120650"/>
            </a:xfrm>
            <a:custGeom>
              <a:avLst/>
              <a:gdLst>
                <a:gd name="T0" fmla="*/ 4 w 41"/>
                <a:gd name="T1" fmla="*/ 18 h 78"/>
                <a:gd name="T2" fmla="*/ 1 w 41"/>
                <a:gd name="T3" fmla="*/ 24 h 78"/>
                <a:gd name="T4" fmla="*/ 5 w 41"/>
                <a:gd name="T5" fmla="*/ 31 h 78"/>
                <a:gd name="T6" fmla="*/ 7 w 41"/>
                <a:gd name="T7" fmla="*/ 36 h 78"/>
                <a:gd name="T8" fmla="*/ 5 w 41"/>
                <a:gd name="T9" fmla="*/ 57 h 78"/>
                <a:gd name="T10" fmla="*/ 16 w 41"/>
                <a:gd name="T11" fmla="*/ 78 h 78"/>
                <a:gd name="T12" fmla="*/ 25 w 41"/>
                <a:gd name="T13" fmla="*/ 62 h 78"/>
                <a:gd name="T14" fmla="*/ 23 w 41"/>
                <a:gd name="T15" fmla="*/ 47 h 78"/>
                <a:gd name="T16" fmla="*/ 10 w 41"/>
                <a:gd name="T17" fmla="*/ 41 h 78"/>
                <a:gd name="T18" fmla="*/ 37 w 41"/>
                <a:gd name="T19" fmla="*/ 11 h 78"/>
                <a:gd name="T20" fmla="*/ 24 w 41"/>
                <a:gd name="T21" fmla="*/ 0 h 78"/>
                <a:gd name="T22" fmla="*/ 15 w 41"/>
                <a:gd name="T23" fmla="*/ 0 h 78"/>
                <a:gd name="T24" fmla="*/ 10 w 41"/>
                <a:gd name="T25" fmla="*/ 15 h 78"/>
                <a:gd name="T26" fmla="*/ 4 w 41"/>
                <a:gd name="T27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4" y="18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30"/>
                    <a:pt x="1" y="32"/>
                    <a:pt x="5" y="31"/>
                  </a:cubicBezTo>
                  <a:cubicBezTo>
                    <a:pt x="6" y="33"/>
                    <a:pt x="6" y="35"/>
                    <a:pt x="7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1" y="63"/>
                    <a:pt x="15" y="70"/>
                    <a:pt x="16" y="78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7" y="46"/>
                    <a:pt x="13" y="44"/>
                    <a:pt x="10" y="41"/>
                  </a:cubicBezTo>
                  <a:cubicBezTo>
                    <a:pt x="32" y="48"/>
                    <a:pt x="41" y="38"/>
                    <a:pt x="37" y="11"/>
                  </a:cubicBezTo>
                  <a:cubicBezTo>
                    <a:pt x="32" y="9"/>
                    <a:pt x="27" y="5"/>
                    <a:pt x="2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41"/>
            <p:cNvSpPr>
              <a:spLocks/>
            </p:cNvSpPr>
            <p:nvPr/>
          </p:nvSpPr>
          <p:spPr bwMode="auto">
            <a:xfrm>
              <a:off x="7441332" y="3594866"/>
              <a:ext cx="112713" cy="223837"/>
            </a:xfrm>
            <a:custGeom>
              <a:avLst/>
              <a:gdLst>
                <a:gd name="T0" fmla="*/ 52 w 73"/>
                <a:gd name="T1" fmla="*/ 10 h 145"/>
                <a:gd name="T2" fmla="*/ 41 w 73"/>
                <a:gd name="T3" fmla="*/ 16 h 145"/>
                <a:gd name="T4" fmla="*/ 39 w 73"/>
                <a:gd name="T5" fmla="*/ 15 h 145"/>
                <a:gd name="T6" fmla="*/ 35 w 73"/>
                <a:gd name="T7" fmla="*/ 0 h 145"/>
                <a:gd name="T8" fmla="*/ 24 w 73"/>
                <a:gd name="T9" fmla="*/ 1 h 145"/>
                <a:gd name="T10" fmla="*/ 6 w 73"/>
                <a:gd name="T11" fmla="*/ 70 h 145"/>
                <a:gd name="T12" fmla="*/ 2 w 73"/>
                <a:gd name="T13" fmla="*/ 135 h 145"/>
                <a:gd name="T14" fmla="*/ 0 w 73"/>
                <a:gd name="T15" fmla="*/ 137 h 145"/>
                <a:gd name="T16" fmla="*/ 3 w 73"/>
                <a:gd name="T17" fmla="*/ 145 h 145"/>
                <a:gd name="T18" fmla="*/ 15 w 73"/>
                <a:gd name="T19" fmla="*/ 136 h 145"/>
                <a:gd name="T20" fmla="*/ 14 w 73"/>
                <a:gd name="T21" fmla="*/ 130 h 145"/>
                <a:gd name="T22" fmla="*/ 10 w 73"/>
                <a:gd name="T23" fmla="*/ 131 h 145"/>
                <a:gd name="T24" fmla="*/ 21 w 73"/>
                <a:gd name="T25" fmla="*/ 85 h 145"/>
                <a:gd name="T26" fmla="*/ 26 w 73"/>
                <a:gd name="T27" fmla="*/ 38 h 145"/>
                <a:gd name="T28" fmla="*/ 31 w 73"/>
                <a:gd name="T29" fmla="*/ 64 h 145"/>
                <a:gd name="T30" fmla="*/ 36 w 73"/>
                <a:gd name="T31" fmla="*/ 103 h 145"/>
                <a:gd name="T32" fmla="*/ 29 w 73"/>
                <a:gd name="T33" fmla="*/ 143 h 145"/>
                <a:gd name="T34" fmla="*/ 73 w 73"/>
                <a:gd name="T35" fmla="*/ 141 h 145"/>
                <a:gd name="T36" fmla="*/ 65 w 73"/>
                <a:gd name="T37" fmla="*/ 26 h 145"/>
                <a:gd name="T38" fmla="*/ 52 w 73"/>
                <a:gd name="T39" fmla="*/ 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145">
                  <a:moveTo>
                    <a:pt x="52" y="10"/>
                  </a:moveTo>
                  <a:cubicBezTo>
                    <a:pt x="41" y="16"/>
                    <a:pt x="41" y="16"/>
                    <a:pt x="41" y="16"/>
                  </a:cubicBezTo>
                  <a:cubicBezTo>
                    <a:pt x="40" y="16"/>
                    <a:pt x="40" y="15"/>
                    <a:pt x="39" y="15"/>
                  </a:cubicBezTo>
                  <a:cubicBezTo>
                    <a:pt x="36" y="10"/>
                    <a:pt x="35" y="6"/>
                    <a:pt x="35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1" y="5"/>
                    <a:pt x="5" y="28"/>
                    <a:pt x="6" y="7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36"/>
                    <a:pt x="1" y="137"/>
                    <a:pt x="0" y="137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3" y="130"/>
                    <a:pt x="11" y="130"/>
                    <a:pt x="10" y="131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2" y="10"/>
                    <a:pt x="52" y="10"/>
                    <a:pt x="52" y="1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42"/>
            <p:cNvSpPr>
              <a:spLocks/>
            </p:cNvSpPr>
            <p:nvPr/>
          </p:nvSpPr>
          <p:spPr bwMode="auto">
            <a:xfrm>
              <a:off x="7485782" y="3571053"/>
              <a:ext cx="101600" cy="252412"/>
            </a:xfrm>
            <a:custGeom>
              <a:avLst/>
              <a:gdLst>
                <a:gd name="T0" fmla="*/ 12 w 65"/>
                <a:gd name="T1" fmla="*/ 31 h 163"/>
                <a:gd name="T2" fmla="*/ 23 w 65"/>
                <a:gd name="T3" fmla="*/ 25 h 163"/>
                <a:gd name="T4" fmla="*/ 36 w 65"/>
                <a:gd name="T5" fmla="*/ 41 h 163"/>
                <a:gd name="T6" fmla="*/ 44 w 65"/>
                <a:gd name="T7" fmla="*/ 156 h 163"/>
                <a:gd name="T8" fmla="*/ 0 w 65"/>
                <a:gd name="T9" fmla="*/ 158 h 163"/>
                <a:gd name="T10" fmla="*/ 47 w 65"/>
                <a:gd name="T11" fmla="*/ 162 h 163"/>
                <a:gd name="T12" fmla="*/ 40 w 65"/>
                <a:gd name="T13" fmla="*/ 45 h 163"/>
                <a:gd name="T14" fmla="*/ 61 w 65"/>
                <a:gd name="T15" fmla="*/ 20 h 163"/>
                <a:gd name="T16" fmla="*/ 65 w 65"/>
                <a:gd name="T17" fmla="*/ 26 h 163"/>
                <a:gd name="T18" fmla="*/ 65 w 65"/>
                <a:gd name="T19" fmla="*/ 19 h 163"/>
                <a:gd name="T20" fmla="*/ 65 w 65"/>
                <a:gd name="T21" fmla="*/ 8 h 163"/>
                <a:gd name="T22" fmla="*/ 58 w 65"/>
                <a:gd name="T23" fmla="*/ 0 h 163"/>
                <a:gd name="T24" fmla="*/ 63 w 65"/>
                <a:gd name="T25" fmla="*/ 14 h 163"/>
                <a:gd name="T26" fmla="*/ 40 w 65"/>
                <a:gd name="T27" fmla="*/ 42 h 163"/>
                <a:gd name="T28" fmla="*/ 24 w 65"/>
                <a:gd name="T29" fmla="*/ 22 h 163"/>
                <a:gd name="T30" fmla="*/ 12 w 65"/>
                <a:gd name="T31" fmla="*/ 29 h 163"/>
                <a:gd name="T32" fmla="*/ 12 w 65"/>
                <a:gd name="T33" fmla="*/ 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63">
                  <a:moveTo>
                    <a:pt x="12" y="31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7" y="162"/>
                    <a:pt x="33" y="163"/>
                    <a:pt x="47" y="162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4" y="35"/>
                    <a:pt x="51" y="27"/>
                    <a:pt x="61" y="20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3"/>
                    <a:pt x="65" y="21"/>
                    <a:pt x="65" y="19"/>
                  </a:cubicBezTo>
                  <a:cubicBezTo>
                    <a:pt x="64" y="16"/>
                    <a:pt x="65" y="12"/>
                    <a:pt x="65" y="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8"/>
                    <a:pt x="60" y="12"/>
                    <a:pt x="63" y="14"/>
                  </a:cubicBezTo>
                  <a:cubicBezTo>
                    <a:pt x="52" y="20"/>
                    <a:pt x="44" y="29"/>
                    <a:pt x="40" y="4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1"/>
                    <a:pt x="12" y="3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43"/>
            <p:cNvSpPr>
              <a:spLocks/>
            </p:cNvSpPr>
            <p:nvPr/>
          </p:nvSpPr>
          <p:spPr bwMode="auto">
            <a:xfrm>
              <a:off x="7501657" y="3615503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E2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44"/>
            <p:cNvSpPr>
              <a:spLocks/>
            </p:cNvSpPr>
            <p:nvPr/>
          </p:nvSpPr>
          <p:spPr bwMode="auto">
            <a:xfrm>
              <a:off x="7504832" y="3586928"/>
              <a:ext cx="42863" cy="49212"/>
            </a:xfrm>
            <a:custGeom>
              <a:avLst/>
              <a:gdLst>
                <a:gd name="T0" fmla="*/ 0 w 28"/>
                <a:gd name="T1" fmla="*/ 19 h 32"/>
                <a:gd name="T2" fmla="*/ 12 w 28"/>
                <a:gd name="T3" fmla="*/ 12 h 32"/>
                <a:gd name="T4" fmla="*/ 28 w 28"/>
                <a:gd name="T5" fmla="*/ 32 h 32"/>
                <a:gd name="T6" fmla="*/ 27 w 28"/>
                <a:gd name="T7" fmla="*/ 21 h 32"/>
                <a:gd name="T8" fmla="*/ 16 w 28"/>
                <a:gd name="T9" fmla="*/ 0 h 32"/>
                <a:gd name="T10" fmla="*/ 0 w 28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2">
                  <a:moveTo>
                    <a:pt x="0" y="1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28"/>
                    <a:pt x="28" y="24"/>
                    <a:pt x="27" y="21"/>
                  </a:cubicBezTo>
                  <a:cubicBezTo>
                    <a:pt x="26" y="13"/>
                    <a:pt x="22" y="6"/>
                    <a:pt x="16" y="0"/>
                  </a:cubicBezTo>
                  <a:cubicBezTo>
                    <a:pt x="6" y="3"/>
                    <a:pt x="1" y="10"/>
                    <a:pt x="0" y="19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45"/>
            <p:cNvSpPr>
              <a:spLocks/>
            </p:cNvSpPr>
            <p:nvPr/>
          </p:nvSpPr>
          <p:spPr bwMode="auto">
            <a:xfrm>
              <a:off x="7588969" y="3488503"/>
              <a:ext cx="3175" cy="3175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AB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46"/>
            <p:cNvSpPr>
              <a:spLocks/>
            </p:cNvSpPr>
            <p:nvPr/>
          </p:nvSpPr>
          <p:spPr bwMode="auto">
            <a:xfrm>
              <a:off x="7566744" y="3490091"/>
              <a:ext cx="44450" cy="149225"/>
            </a:xfrm>
            <a:custGeom>
              <a:avLst/>
              <a:gdLst>
                <a:gd name="T0" fmla="*/ 16 w 29"/>
                <a:gd name="T1" fmla="*/ 1 h 96"/>
                <a:gd name="T2" fmla="*/ 14 w 29"/>
                <a:gd name="T3" fmla="*/ 1 h 96"/>
                <a:gd name="T4" fmla="*/ 16 w 29"/>
                <a:gd name="T5" fmla="*/ 17 h 96"/>
                <a:gd name="T6" fmla="*/ 0 w 29"/>
                <a:gd name="T7" fmla="*/ 0 h 96"/>
                <a:gd name="T8" fmla="*/ 11 w 29"/>
                <a:gd name="T9" fmla="*/ 17 h 96"/>
                <a:gd name="T10" fmla="*/ 10 w 29"/>
                <a:gd name="T11" fmla="*/ 43 h 96"/>
                <a:gd name="T12" fmla="*/ 6 w 29"/>
                <a:gd name="T13" fmla="*/ 47 h 96"/>
                <a:gd name="T14" fmla="*/ 6 w 29"/>
                <a:gd name="T15" fmla="*/ 52 h 96"/>
                <a:gd name="T16" fmla="*/ 13 w 29"/>
                <a:gd name="T17" fmla="*/ 60 h 96"/>
                <a:gd name="T18" fmla="*/ 13 w 29"/>
                <a:gd name="T19" fmla="*/ 71 h 96"/>
                <a:gd name="T20" fmla="*/ 13 w 29"/>
                <a:gd name="T21" fmla="*/ 78 h 96"/>
                <a:gd name="T22" fmla="*/ 27 w 29"/>
                <a:gd name="T23" fmla="*/ 96 h 96"/>
                <a:gd name="T24" fmla="*/ 24 w 29"/>
                <a:gd name="T25" fmla="*/ 76 h 96"/>
                <a:gd name="T26" fmla="*/ 25 w 29"/>
                <a:gd name="T27" fmla="*/ 66 h 96"/>
                <a:gd name="T28" fmla="*/ 27 w 29"/>
                <a:gd name="T29" fmla="*/ 59 h 96"/>
                <a:gd name="T30" fmla="*/ 24 w 29"/>
                <a:gd name="T31" fmla="*/ 22 h 96"/>
                <a:gd name="T32" fmla="*/ 16 w 29"/>
                <a:gd name="T33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96">
                  <a:moveTo>
                    <a:pt x="16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4" y="26"/>
                    <a:pt x="14" y="34"/>
                    <a:pt x="10" y="43"/>
                  </a:cubicBezTo>
                  <a:cubicBezTo>
                    <a:pt x="8" y="45"/>
                    <a:pt x="7" y="46"/>
                    <a:pt x="6" y="47"/>
                  </a:cubicBezTo>
                  <a:cubicBezTo>
                    <a:pt x="6" y="49"/>
                    <a:pt x="6" y="51"/>
                    <a:pt x="6" y="5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4"/>
                    <a:pt x="12" y="68"/>
                    <a:pt x="13" y="71"/>
                  </a:cubicBezTo>
                  <a:cubicBezTo>
                    <a:pt x="13" y="73"/>
                    <a:pt x="13" y="75"/>
                    <a:pt x="13" y="78"/>
                  </a:cubicBezTo>
                  <a:cubicBezTo>
                    <a:pt x="15" y="88"/>
                    <a:pt x="19" y="94"/>
                    <a:pt x="27" y="96"/>
                  </a:cubicBezTo>
                  <a:cubicBezTo>
                    <a:pt x="25" y="89"/>
                    <a:pt x="24" y="82"/>
                    <a:pt x="24" y="76"/>
                  </a:cubicBezTo>
                  <a:cubicBezTo>
                    <a:pt x="24" y="73"/>
                    <a:pt x="25" y="69"/>
                    <a:pt x="25" y="66"/>
                  </a:cubicBezTo>
                  <a:cubicBezTo>
                    <a:pt x="26" y="64"/>
                    <a:pt x="26" y="61"/>
                    <a:pt x="27" y="59"/>
                  </a:cubicBezTo>
                  <a:cubicBezTo>
                    <a:pt x="29" y="50"/>
                    <a:pt x="28" y="37"/>
                    <a:pt x="24" y="22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47"/>
            <p:cNvSpPr>
              <a:spLocks/>
            </p:cNvSpPr>
            <p:nvPr/>
          </p:nvSpPr>
          <p:spPr bwMode="auto">
            <a:xfrm>
              <a:off x="7528644" y="3490091"/>
              <a:ext cx="60325" cy="146050"/>
            </a:xfrm>
            <a:custGeom>
              <a:avLst/>
              <a:gdLst>
                <a:gd name="T0" fmla="*/ 11 w 39"/>
                <a:gd name="T1" fmla="*/ 5 h 94"/>
                <a:gd name="T2" fmla="*/ 20 w 39"/>
                <a:gd name="T3" fmla="*/ 5 h 94"/>
                <a:gd name="T4" fmla="*/ 33 w 39"/>
                <a:gd name="T5" fmla="*/ 16 h 94"/>
                <a:gd name="T6" fmla="*/ 6 w 39"/>
                <a:gd name="T7" fmla="*/ 46 h 94"/>
                <a:gd name="T8" fmla="*/ 19 w 39"/>
                <a:gd name="T9" fmla="*/ 52 h 94"/>
                <a:gd name="T10" fmla="*/ 21 w 39"/>
                <a:gd name="T11" fmla="*/ 67 h 94"/>
                <a:gd name="T12" fmla="*/ 12 w 39"/>
                <a:gd name="T13" fmla="*/ 83 h 94"/>
                <a:gd name="T14" fmla="*/ 13 w 39"/>
                <a:gd name="T15" fmla="*/ 94 h 94"/>
                <a:gd name="T16" fmla="*/ 36 w 39"/>
                <a:gd name="T17" fmla="*/ 66 h 94"/>
                <a:gd name="T18" fmla="*/ 31 w 39"/>
                <a:gd name="T19" fmla="*/ 52 h 94"/>
                <a:gd name="T20" fmla="*/ 31 w 39"/>
                <a:gd name="T21" fmla="*/ 47 h 94"/>
                <a:gd name="T22" fmla="*/ 35 w 39"/>
                <a:gd name="T23" fmla="*/ 43 h 94"/>
                <a:gd name="T24" fmla="*/ 36 w 39"/>
                <a:gd name="T25" fmla="*/ 17 h 94"/>
                <a:gd name="T26" fmla="*/ 25 w 39"/>
                <a:gd name="T27" fmla="*/ 0 h 94"/>
                <a:gd name="T28" fmla="*/ 10 w 39"/>
                <a:gd name="T29" fmla="*/ 0 h 94"/>
                <a:gd name="T30" fmla="*/ 3 w 39"/>
                <a:gd name="T31" fmla="*/ 17 h 94"/>
                <a:gd name="T32" fmla="*/ 0 w 39"/>
                <a:gd name="T33" fmla="*/ 23 h 94"/>
                <a:gd name="T34" fmla="*/ 6 w 39"/>
                <a:gd name="T35" fmla="*/ 20 h 94"/>
                <a:gd name="T36" fmla="*/ 11 w 39"/>
                <a:gd name="T37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94">
                  <a:moveTo>
                    <a:pt x="11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3" y="10"/>
                    <a:pt x="28" y="14"/>
                    <a:pt x="33" y="16"/>
                  </a:cubicBezTo>
                  <a:cubicBezTo>
                    <a:pt x="37" y="43"/>
                    <a:pt x="28" y="53"/>
                    <a:pt x="6" y="46"/>
                  </a:cubicBezTo>
                  <a:cubicBezTo>
                    <a:pt x="9" y="49"/>
                    <a:pt x="13" y="51"/>
                    <a:pt x="19" y="52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3" y="86"/>
                    <a:pt x="13" y="90"/>
                    <a:pt x="13" y="94"/>
                  </a:cubicBezTo>
                  <a:cubicBezTo>
                    <a:pt x="17" y="81"/>
                    <a:pt x="25" y="72"/>
                    <a:pt x="36" y="66"/>
                  </a:cubicBezTo>
                  <a:cubicBezTo>
                    <a:pt x="33" y="64"/>
                    <a:pt x="31" y="60"/>
                    <a:pt x="31" y="52"/>
                  </a:cubicBezTo>
                  <a:cubicBezTo>
                    <a:pt x="31" y="51"/>
                    <a:pt x="31" y="49"/>
                    <a:pt x="31" y="47"/>
                  </a:cubicBezTo>
                  <a:cubicBezTo>
                    <a:pt x="32" y="46"/>
                    <a:pt x="33" y="45"/>
                    <a:pt x="35" y="43"/>
                  </a:cubicBezTo>
                  <a:cubicBezTo>
                    <a:pt x="39" y="34"/>
                    <a:pt x="39" y="26"/>
                    <a:pt x="36" y="1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2"/>
                    <a:pt x="15" y="2"/>
                    <a:pt x="10" y="0"/>
                  </a:cubicBezTo>
                  <a:cubicBezTo>
                    <a:pt x="6" y="5"/>
                    <a:pt x="4" y="11"/>
                    <a:pt x="3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48"/>
            <p:cNvSpPr>
              <a:spLocks/>
            </p:cNvSpPr>
            <p:nvPr/>
          </p:nvSpPr>
          <p:spPr bwMode="auto">
            <a:xfrm>
              <a:off x="7603257" y="3593278"/>
              <a:ext cx="63500" cy="236537"/>
            </a:xfrm>
            <a:custGeom>
              <a:avLst/>
              <a:gdLst>
                <a:gd name="T0" fmla="*/ 1 w 41"/>
                <a:gd name="T1" fmla="*/ 0 h 153"/>
                <a:gd name="T2" fmla="*/ 0 w 41"/>
                <a:gd name="T3" fmla="*/ 10 h 153"/>
                <a:gd name="T4" fmla="*/ 20 w 41"/>
                <a:gd name="T5" fmla="*/ 51 h 153"/>
                <a:gd name="T6" fmla="*/ 30 w 41"/>
                <a:gd name="T7" fmla="*/ 122 h 153"/>
                <a:gd name="T8" fmla="*/ 28 w 41"/>
                <a:gd name="T9" fmla="*/ 130 h 153"/>
                <a:gd name="T10" fmla="*/ 30 w 41"/>
                <a:gd name="T11" fmla="*/ 131 h 153"/>
                <a:gd name="T12" fmla="*/ 33 w 41"/>
                <a:gd name="T13" fmla="*/ 142 h 153"/>
                <a:gd name="T14" fmla="*/ 20 w 41"/>
                <a:gd name="T15" fmla="*/ 141 h 153"/>
                <a:gd name="T16" fmla="*/ 24 w 41"/>
                <a:gd name="T17" fmla="*/ 143 h 153"/>
                <a:gd name="T18" fmla="*/ 30 w 41"/>
                <a:gd name="T19" fmla="*/ 147 h 153"/>
                <a:gd name="T20" fmla="*/ 36 w 41"/>
                <a:gd name="T21" fmla="*/ 151 h 153"/>
                <a:gd name="T22" fmla="*/ 39 w 41"/>
                <a:gd name="T23" fmla="*/ 153 h 153"/>
                <a:gd name="T24" fmla="*/ 41 w 41"/>
                <a:gd name="T25" fmla="*/ 138 h 153"/>
                <a:gd name="T26" fmla="*/ 38 w 41"/>
                <a:gd name="T27" fmla="*/ 135 h 153"/>
                <a:gd name="T28" fmla="*/ 34 w 41"/>
                <a:gd name="T29" fmla="*/ 89 h 153"/>
                <a:gd name="T30" fmla="*/ 13 w 41"/>
                <a:gd name="T31" fmla="*/ 5 h 153"/>
                <a:gd name="T32" fmla="*/ 1 w 41"/>
                <a:gd name="T3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153">
                  <a:moveTo>
                    <a:pt x="1" y="0"/>
                  </a:moveTo>
                  <a:cubicBezTo>
                    <a:pt x="1" y="3"/>
                    <a:pt x="0" y="7"/>
                    <a:pt x="0" y="10"/>
                  </a:cubicBezTo>
                  <a:cubicBezTo>
                    <a:pt x="16" y="18"/>
                    <a:pt x="23" y="32"/>
                    <a:pt x="20" y="51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6" y="151"/>
                    <a:pt x="36" y="151"/>
                    <a:pt x="36" y="151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38"/>
                    <a:pt x="27" y="10"/>
                    <a:pt x="13" y="5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49"/>
            <p:cNvSpPr>
              <a:spLocks/>
            </p:cNvSpPr>
            <p:nvPr/>
          </p:nvSpPr>
          <p:spPr bwMode="auto">
            <a:xfrm>
              <a:off x="7547694" y="3602803"/>
              <a:ext cx="107950" cy="219075"/>
            </a:xfrm>
            <a:custGeom>
              <a:avLst/>
              <a:gdLst>
                <a:gd name="T0" fmla="*/ 39 w 69"/>
                <a:gd name="T1" fmla="*/ 24 h 142"/>
                <a:gd name="T2" fmla="*/ 25 w 69"/>
                <a:gd name="T3" fmla="*/ 6 h 142"/>
                <a:gd name="T4" fmla="*/ 21 w 69"/>
                <a:gd name="T5" fmla="*/ 0 h 142"/>
                <a:gd name="T6" fmla="*/ 0 w 69"/>
                <a:gd name="T7" fmla="*/ 25 h 142"/>
                <a:gd name="T8" fmla="*/ 7 w 69"/>
                <a:gd name="T9" fmla="*/ 142 h 142"/>
                <a:gd name="T10" fmla="*/ 21 w 69"/>
                <a:gd name="T11" fmla="*/ 140 h 142"/>
                <a:gd name="T12" fmla="*/ 43 w 69"/>
                <a:gd name="T13" fmla="*/ 115 h 142"/>
                <a:gd name="T14" fmla="*/ 29 w 69"/>
                <a:gd name="T15" fmla="*/ 82 h 142"/>
                <a:gd name="T16" fmla="*/ 34 w 69"/>
                <a:gd name="T17" fmla="*/ 56 h 142"/>
                <a:gd name="T18" fmla="*/ 46 w 69"/>
                <a:gd name="T19" fmla="*/ 27 h 142"/>
                <a:gd name="T20" fmla="*/ 43 w 69"/>
                <a:gd name="T21" fmla="*/ 55 h 142"/>
                <a:gd name="T22" fmla="*/ 50 w 69"/>
                <a:gd name="T23" fmla="*/ 92 h 142"/>
                <a:gd name="T24" fmla="*/ 51 w 69"/>
                <a:gd name="T25" fmla="*/ 113 h 142"/>
                <a:gd name="T26" fmla="*/ 54 w 69"/>
                <a:gd name="T27" fmla="*/ 119 h 142"/>
                <a:gd name="T28" fmla="*/ 56 w 69"/>
                <a:gd name="T29" fmla="*/ 126 h 142"/>
                <a:gd name="T30" fmla="*/ 56 w 69"/>
                <a:gd name="T31" fmla="*/ 135 h 142"/>
                <a:gd name="T32" fmla="*/ 69 w 69"/>
                <a:gd name="T33" fmla="*/ 136 h 142"/>
                <a:gd name="T34" fmla="*/ 66 w 69"/>
                <a:gd name="T35" fmla="*/ 125 h 142"/>
                <a:gd name="T36" fmla="*/ 64 w 69"/>
                <a:gd name="T37" fmla="*/ 124 h 142"/>
                <a:gd name="T38" fmla="*/ 66 w 69"/>
                <a:gd name="T39" fmla="*/ 116 h 142"/>
                <a:gd name="T40" fmla="*/ 56 w 69"/>
                <a:gd name="T41" fmla="*/ 45 h 142"/>
                <a:gd name="T42" fmla="*/ 36 w 69"/>
                <a:gd name="T43" fmla="*/ 4 h 142"/>
                <a:gd name="T44" fmla="*/ 39 w 69"/>
                <a:gd name="T45" fmla="*/ 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42">
                  <a:moveTo>
                    <a:pt x="39" y="24"/>
                  </a:moveTo>
                  <a:cubicBezTo>
                    <a:pt x="31" y="22"/>
                    <a:pt x="27" y="16"/>
                    <a:pt x="25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7"/>
                    <a:pt x="4" y="15"/>
                    <a:pt x="0" y="25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12" y="142"/>
                    <a:pt x="17" y="141"/>
                    <a:pt x="21" y="140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37"/>
                    <a:pt x="46" y="46"/>
                    <a:pt x="43" y="55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52" y="115"/>
                    <a:pt x="53" y="117"/>
                    <a:pt x="54" y="119"/>
                  </a:cubicBezTo>
                  <a:cubicBezTo>
                    <a:pt x="54" y="121"/>
                    <a:pt x="55" y="124"/>
                    <a:pt x="56" y="126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9" y="26"/>
                    <a:pt x="52" y="12"/>
                    <a:pt x="36" y="4"/>
                  </a:cubicBezTo>
                  <a:cubicBezTo>
                    <a:pt x="36" y="10"/>
                    <a:pt x="37" y="17"/>
                    <a:pt x="39" y="24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50"/>
            <p:cNvSpPr>
              <a:spLocks/>
            </p:cNvSpPr>
            <p:nvPr/>
          </p:nvSpPr>
          <p:spPr bwMode="auto">
            <a:xfrm>
              <a:off x="7581032" y="3644078"/>
              <a:ext cx="53975" cy="174625"/>
            </a:xfrm>
            <a:custGeom>
              <a:avLst/>
              <a:gdLst>
                <a:gd name="T0" fmla="*/ 13 w 35"/>
                <a:gd name="T1" fmla="*/ 29 h 113"/>
                <a:gd name="T2" fmla="*/ 8 w 35"/>
                <a:gd name="T3" fmla="*/ 55 h 113"/>
                <a:gd name="T4" fmla="*/ 22 w 35"/>
                <a:gd name="T5" fmla="*/ 88 h 113"/>
                <a:gd name="T6" fmla="*/ 0 w 35"/>
                <a:gd name="T7" fmla="*/ 113 h 113"/>
                <a:gd name="T8" fmla="*/ 9 w 35"/>
                <a:gd name="T9" fmla="*/ 111 h 113"/>
                <a:gd name="T10" fmla="*/ 35 w 35"/>
                <a:gd name="T11" fmla="*/ 99 h 113"/>
                <a:gd name="T12" fmla="*/ 33 w 35"/>
                <a:gd name="T13" fmla="*/ 92 h 113"/>
                <a:gd name="T14" fmla="*/ 30 w 35"/>
                <a:gd name="T15" fmla="*/ 86 h 113"/>
                <a:gd name="T16" fmla="*/ 16 w 35"/>
                <a:gd name="T17" fmla="*/ 58 h 113"/>
                <a:gd name="T18" fmla="*/ 19 w 35"/>
                <a:gd name="T19" fmla="*/ 35 h 113"/>
                <a:gd name="T20" fmla="*/ 22 w 35"/>
                <a:gd name="T21" fmla="*/ 28 h 113"/>
                <a:gd name="T22" fmla="*/ 25 w 35"/>
                <a:gd name="T23" fmla="*/ 0 h 113"/>
                <a:gd name="T24" fmla="*/ 13 w 35"/>
                <a:gd name="T25" fmla="*/ 2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13">
                  <a:moveTo>
                    <a:pt x="13" y="29"/>
                  </a:moveTo>
                  <a:cubicBezTo>
                    <a:pt x="8" y="55"/>
                    <a:pt x="8" y="55"/>
                    <a:pt x="8" y="55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3"/>
                    <a:pt x="6" y="112"/>
                    <a:pt x="9" y="111"/>
                  </a:cubicBezTo>
                  <a:cubicBezTo>
                    <a:pt x="18" y="108"/>
                    <a:pt x="27" y="104"/>
                    <a:pt x="35" y="99"/>
                  </a:cubicBezTo>
                  <a:cubicBezTo>
                    <a:pt x="34" y="97"/>
                    <a:pt x="33" y="94"/>
                    <a:pt x="33" y="92"/>
                  </a:cubicBezTo>
                  <a:cubicBezTo>
                    <a:pt x="32" y="90"/>
                    <a:pt x="31" y="88"/>
                    <a:pt x="30" y="86"/>
                  </a:cubicBezTo>
                  <a:cubicBezTo>
                    <a:pt x="27" y="77"/>
                    <a:pt x="22" y="67"/>
                    <a:pt x="16" y="58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2"/>
                    <a:pt x="21" y="30"/>
                    <a:pt x="22" y="28"/>
                  </a:cubicBezTo>
                  <a:cubicBezTo>
                    <a:pt x="25" y="19"/>
                    <a:pt x="26" y="10"/>
                    <a:pt x="25" y="0"/>
                  </a:cubicBezTo>
                  <a:cubicBezTo>
                    <a:pt x="13" y="29"/>
                    <a:pt x="13" y="29"/>
                    <a:pt x="13" y="2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51"/>
            <p:cNvSpPr>
              <a:spLocks/>
            </p:cNvSpPr>
            <p:nvPr/>
          </p:nvSpPr>
          <p:spPr bwMode="auto">
            <a:xfrm>
              <a:off x="7425457" y="3815528"/>
              <a:ext cx="169863" cy="390525"/>
            </a:xfrm>
            <a:custGeom>
              <a:avLst/>
              <a:gdLst>
                <a:gd name="T0" fmla="*/ 100 w 109"/>
                <a:gd name="T1" fmla="*/ 2 h 252"/>
                <a:gd name="T2" fmla="*/ 86 w 109"/>
                <a:gd name="T3" fmla="*/ 4 h 252"/>
                <a:gd name="T4" fmla="*/ 39 w 109"/>
                <a:gd name="T5" fmla="*/ 0 h 252"/>
                <a:gd name="T6" fmla="*/ 32 w 109"/>
                <a:gd name="T7" fmla="*/ 37 h 252"/>
                <a:gd name="T8" fmla="*/ 33 w 109"/>
                <a:gd name="T9" fmla="*/ 49 h 252"/>
                <a:gd name="T10" fmla="*/ 31 w 109"/>
                <a:gd name="T11" fmla="*/ 49 h 252"/>
                <a:gd name="T12" fmla="*/ 30 w 109"/>
                <a:gd name="T13" fmla="*/ 49 h 252"/>
                <a:gd name="T14" fmla="*/ 21 w 109"/>
                <a:gd name="T15" fmla="*/ 117 h 252"/>
                <a:gd name="T16" fmla="*/ 4 w 109"/>
                <a:gd name="T17" fmla="*/ 213 h 252"/>
                <a:gd name="T18" fmla="*/ 0 w 109"/>
                <a:gd name="T19" fmla="*/ 246 h 252"/>
                <a:gd name="T20" fmla="*/ 4 w 109"/>
                <a:gd name="T21" fmla="*/ 248 h 252"/>
                <a:gd name="T22" fmla="*/ 18 w 109"/>
                <a:gd name="T23" fmla="*/ 252 h 252"/>
                <a:gd name="T24" fmla="*/ 35 w 109"/>
                <a:gd name="T25" fmla="*/ 108 h 252"/>
                <a:gd name="T26" fmla="*/ 88 w 109"/>
                <a:gd name="T27" fmla="*/ 36 h 252"/>
                <a:gd name="T28" fmla="*/ 92 w 109"/>
                <a:gd name="T29" fmla="*/ 85 h 252"/>
                <a:gd name="T30" fmla="*/ 92 w 109"/>
                <a:gd name="T31" fmla="*/ 143 h 252"/>
                <a:gd name="T32" fmla="*/ 95 w 109"/>
                <a:gd name="T33" fmla="*/ 146 h 252"/>
                <a:gd name="T34" fmla="*/ 95 w 109"/>
                <a:gd name="T35" fmla="*/ 155 h 252"/>
                <a:gd name="T36" fmla="*/ 91 w 109"/>
                <a:gd name="T37" fmla="*/ 241 h 252"/>
                <a:gd name="T38" fmla="*/ 94 w 109"/>
                <a:gd name="T39" fmla="*/ 242 h 252"/>
                <a:gd name="T40" fmla="*/ 105 w 109"/>
                <a:gd name="T41" fmla="*/ 245 h 252"/>
                <a:gd name="T42" fmla="*/ 106 w 109"/>
                <a:gd name="T43" fmla="*/ 245 h 252"/>
                <a:gd name="T44" fmla="*/ 107 w 109"/>
                <a:gd name="T45" fmla="*/ 245 h 252"/>
                <a:gd name="T46" fmla="*/ 107 w 109"/>
                <a:gd name="T47" fmla="*/ 244 h 252"/>
                <a:gd name="T48" fmla="*/ 109 w 109"/>
                <a:gd name="T49" fmla="*/ 0 h 252"/>
                <a:gd name="T50" fmla="*/ 100 w 109"/>
                <a:gd name="T51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252">
                  <a:moveTo>
                    <a:pt x="100" y="2"/>
                  </a:moveTo>
                  <a:cubicBezTo>
                    <a:pt x="96" y="3"/>
                    <a:pt x="91" y="4"/>
                    <a:pt x="86" y="4"/>
                  </a:cubicBezTo>
                  <a:cubicBezTo>
                    <a:pt x="72" y="5"/>
                    <a:pt x="56" y="4"/>
                    <a:pt x="39" y="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2" y="49"/>
                    <a:pt x="31" y="49"/>
                  </a:cubicBezTo>
                  <a:cubicBezTo>
                    <a:pt x="31" y="49"/>
                    <a:pt x="31" y="49"/>
                    <a:pt x="30" y="49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1" y="246"/>
                    <a:pt x="3" y="247"/>
                    <a:pt x="4" y="248"/>
                  </a:cubicBezTo>
                  <a:cubicBezTo>
                    <a:pt x="8" y="251"/>
                    <a:pt x="13" y="252"/>
                    <a:pt x="18" y="252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1" y="184"/>
                    <a:pt x="90" y="212"/>
                    <a:pt x="91" y="241"/>
                  </a:cubicBezTo>
                  <a:cubicBezTo>
                    <a:pt x="92" y="241"/>
                    <a:pt x="93" y="242"/>
                    <a:pt x="94" y="242"/>
                  </a:cubicBezTo>
                  <a:cubicBezTo>
                    <a:pt x="97" y="243"/>
                    <a:pt x="101" y="244"/>
                    <a:pt x="105" y="245"/>
                  </a:cubicBezTo>
                  <a:cubicBezTo>
                    <a:pt x="105" y="245"/>
                    <a:pt x="105" y="245"/>
                    <a:pt x="106" y="245"/>
                  </a:cubicBezTo>
                  <a:cubicBezTo>
                    <a:pt x="106" y="245"/>
                    <a:pt x="106" y="245"/>
                    <a:pt x="107" y="245"/>
                  </a:cubicBezTo>
                  <a:cubicBezTo>
                    <a:pt x="107" y="244"/>
                    <a:pt x="107" y="244"/>
                    <a:pt x="107" y="244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6" y="1"/>
                    <a:pt x="103" y="2"/>
                    <a:pt x="100" y="2"/>
                  </a:cubicBezTo>
                  <a:close/>
                </a:path>
              </a:pathLst>
            </a:custGeom>
            <a:solidFill>
              <a:srgbClr val="B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52"/>
            <p:cNvSpPr>
              <a:spLocks/>
            </p:cNvSpPr>
            <p:nvPr/>
          </p:nvSpPr>
          <p:spPr bwMode="auto">
            <a:xfrm>
              <a:off x="7592144" y="3796478"/>
              <a:ext cx="50800" cy="396875"/>
            </a:xfrm>
            <a:custGeom>
              <a:avLst/>
              <a:gdLst>
                <a:gd name="T0" fmla="*/ 32 w 33"/>
                <a:gd name="T1" fmla="*/ 11 h 256"/>
                <a:gd name="T2" fmla="*/ 28 w 33"/>
                <a:gd name="T3" fmla="*/ 9 h 256"/>
                <a:gd name="T4" fmla="*/ 28 w 33"/>
                <a:gd name="T5" fmla="*/ 0 h 256"/>
                <a:gd name="T6" fmla="*/ 2 w 33"/>
                <a:gd name="T7" fmla="*/ 12 h 256"/>
                <a:gd name="T8" fmla="*/ 0 w 33"/>
                <a:gd name="T9" fmla="*/ 256 h 256"/>
                <a:gd name="T10" fmla="*/ 15 w 33"/>
                <a:gd name="T11" fmla="*/ 255 h 256"/>
                <a:gd name="T12" fmla="*/ 20 w 33"/>
                <a:gd name="T13" fmla="*/ 105 h 256"/>
                <a:gd name="T14" fmla="*/ 27 w 33"/>
                <a:gd name="T15" fmla="*/ 64 h 256"/>
                <a:gd name="T16" fmla="*/ 29 w 33"/>
                <a:gd name="T17" fmla="*/ 42 h 256"/>
                <a:gd name="T18" fmla="*/ 33 w 33"/>
                <a:gd name="T19" fmla="*/ 31 h 256"/>
                <a:gd name="T20" fmla="*/ 32 w 33"/>
                <a:gd name="T21" fmla="*/ 1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56">
                  <a:moveTo>
                    <a:pt x="32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5"/>
                    <a:pt x="11" y="9"/>
                    <a:pt x="2" y="12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15" y="255"/>
                    <a:pt x="15" y="255"/>
                    <a:pt x="15" y="25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11"/>
                    <a:pt x="32" y="11"/>
                    <a:pt x="32" y="11"/>
                  </a:cubicBezTo>
                  <a:close/>
                </a:path>
              </a:pathLst>
            </a:custGeom>
            <a:solidFill>
              <a:srgbClr val="82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53"/>
            <p:cNvSpPr>
              <a:spLocks/>
            </p:cNvSpPr>
            <p:nvPr/>
          </p:nvSpPr>
          <p:spPr bwMode="auto">
            <a:xfrm>
              <a:off x="7633419" y="3813941"/>
              <a:ext cx="25400" cy="90487"/>
            </a:xfrm>
            <a:custGeom>
              <a:avLst/>
              <a:gdLst>
                <a:gd name="T0" fmla="*/ 6 w 17"/>
                <a:gd name="T1" fmla="*/ 20 h 58"/>
                <a:gd name="T2" fmla="*/ 2 w 17"/>
                <a:gd name="T3" fmla="*/ 31 h 58"/>
                <a:gd name="T4" fmla="*/ 0 w 17"/>
                <a:gd name="T5" fmla="*/ 53 h 58"/>
                <a:gd name="T6" fmla="*/ 6 w 17"/>
                <a:gd name="T7" fmla="*/ 39 h 58"/>
                <a:gd name="T8" fmla="*/ 6 w 17"/>
                <a:gd name="T9" fmla="*/ 40 h 58"/>
                <a:gd name="T10" fmla="*/ 9 w 17"/>
                <a:gd name="T11" fmla="*/ 45 h 58"/>
                <a:gd name="T12" fmla="*/ 9 w 17"/>
                <a:gd name="T13" fmla="*/ 47 h 58"/>
                <a:gd name="T14" fmla="*/ 9 w 17"/>
                <a:gd name="T15" fmla="*/ 49 h 58"/>
                <a:gd name="T16" fmla="*/ 9 w 17"/>
                <a:gd name="T17" fmla="*/ 53 h 58"/>
                <a:gd name="T18" fmla="*/ 4 w 17"/>
                <a:gd name="T19" fmla="*/ 50 h 58"/>
                <a:gd name="T20" fmla="*/ 4 w 17"/>
                <a:gd name="T21" fmla="*/ 51 h 58"/>
                <a:gd name="T22" fmla="*/ 7 w 17"/>
                <a:gd name="T23" fmla="*/ 53 h 58"/>
                <a:gd name="T24" fmla="*/ 4 w 17"/>
                <a:gd name="T25" fmla="*/ 54 h 58"/>
                <a:gd name="T26" fmla="*/ 2 w 17"/>
                <a:gd name="T27" fmla="*/ 58 h 58"/>
                <a:gd name="T28" fmla="*/ 12 w 17"/>
                <a:gd name="T29" fmla="*/ 53 h 58"/>
                <a:gd name="T30" fmla="*/ 12 w 17"/>
                <a:gd name="T31" fmla="*/ 50 h 58"/>
                <a:gd name="T32" fmla="*/ 16 w 17"/>
                <a:gd name="T33" fmla="*/ 45 h 58"/>
                <a:gd name="T34" fmla="*/ 17 w 17"/>
                <a:gd name="T35" fmla="*/ 42 h 58"/>
                <a:gd name="T36" fmla="*/ 13 w 17"/>
                <a:gd name="T37" fmla="*/ 23 h 58"/>
                <a:gd name="T38" fmla="*/ 11 w 17"/>
                <a:gd name="T39" fmla="*/ 4 h 58"/>
                <a:gd name="T40" fmla="*/ 5 w 17"/>
                <a:gd name="T41" fmla="*/ 0 h 58"/>
                <a:gd name="T42" fmla="*/ 6 w 17"/>
                <a:gd name="T43" fmla="*/ 2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58">
                  <a:moveTo>
                    <a:pt x="6" y="20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5" y="54"/>
                    <a:pt x="4" y="54"/>
                  </a:cubicBezTo>
                  <a:cubicBezTo>
                    <a:pt x="3" y="55"/>
                    <a:pt x="2" y="56"/>
                    <a:pt x="2" y="5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20"/>
                    <a:pt x="6" y="20"/>
                    <a:pt x="6" y="2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54"/>
            <p:cNvSpPr>
              <a:spLocks/>
            </p:cNvSpPr>
            <p:nvPr/>
          </p:nvSpPr>
          <p:spPr bwMode="auto">
            <a:xfrm>
              <a:off x="7636594" y="3820291"/>
              <a:ext cx="26988" cy="85725"/>
            </a:xfrm>
            <a:custGeom>
              <a:avLst/>
              <a:gdLst>
                <a:gd name="T0" fmla="*/ 9 w 18"/>
                <a:gd name="T1" fmla="*/ 0 h 55"/>
                <a:gd name="T2" fmla="*/ 11 w 18"/>
                <a:gd name="T3" fmla="*/ 19 h 55"/>
                <a:gd name="T4" fmla="*/ 15 w 18"/>
                <a:gd name="T5" fmla="*/ 38 h 55"/>
                <a:gd name="T6" fmla="*/ 14 w 18"/>
                <a:gd name="T7" fmla="*/ 41 h 55"/>
                <a:gd name="T8" fmla="*/ 10 w 18"/>
                <a:gd name="T9" fmla="*/ 46 h 55"/>
                <a:gd name="T10" fmla="*/ 10 w 18"/>
                <a:gd name="T11" fmla="*/ 49 h 55"/>
                <a:gd name="T12" fmla="*/ 0 w 18"/>
                <a:gd name="T13" fmla="*/ 54 h 55"/>
                <a:gd name="T14" fmla="*/ 0 w 18"/>
                <a:gd name="T15" fmla="*/ 55 h 55"/>
                <a:gd name="T16" fmla="*/ 11 w 18"/>
                <a:gd name="T17" fmla="*/ 50 h 55"/>
                <a:gd name="T18" fmla="*/ 11 w 18"/>
                <a:gd name="T19" fmla="*/ 49 h 55"/>
                <a:gd name="T20" fmla="*/ 18 w 18"/>
                <a:gd name="T21" fmla="*/ 38 h 55"/>
                <a:gd name="T22" fmla="*/ 15 w 18"/>
                <a:gd name="T23" fmla="*/ 4 h 55"/>
                <a:gd name="T24" fmla="*/ 9 w 1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5">
                  <a:moveTo>
                    <a:pt x="9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55"/>
            <p:cNvSpPr>
              <a:spLocks/>
            </p:cNvSpPr>
            <p:nvPr/>
          </p:nvSpPr>
          <p:spPr bwMode="auto">
            <a:xfrm>
              <a:off x="7446094" y="3653603"/>
              <a:ext cx="42863" cy="169862"/>
            </a:xfrm>
            <a:custGeom>
              <a:avLst/>
              <a:gdLst>
                <a:gd name="T0" fmla="*/ 28 w 28"/>
                <a:gd name="T1" fmla="*/ 46 h 110"/>
                <a:gd name="T2" fmla="*/ 28 w 28"/>
                <a:gd name="T3" fmla="*/ 26 h 110"/>
                <a:gd name="T4" fmla="*/ 23 w 28"/>
                <a:gd name="T5" fmla="*/ 0 h 110"/>
                <a:gd name="T6" fmla="*/ 18 w 28"/>
                <a:gd name="T7" fmla="*/ 47 h 110"/>
                <a:gd name="T8" fmla="*/ 7 w 28"/>
                <a:gd name="T9" fmla="*/ 93 h 110"/>
                <a:gd name="T10" fmla="*/ 11 w 28"/>
                <a:gd name="T11" fmla="*/ 92 h 110"/>
                <a:gd name="T12" fmla="*/ 12 w 28"/>
                <a:gd name="T13" fmla="*/ 98 h 110"/>
                <a:gd name="T14" fmla="*/ 0 w 28"/>
                <a:gd name="T15" fmla="*/ 107 h 110"/>
                <a:gd name="T16" fmla="*/ 1 w 28"/>
                <a:gd name="T17" fmla="*/ 110 h 110"/>
                <a:gd name="T18" fmla="*/ 2 w 28"/>
                <a:gd name="T19" fmla="*/ 107 h 110"/>
                <a:gd name="T20" fmla="*/ 8 w 28"/>
                <a:gd name="T21" fmla="*/ 107 h 110"/>
                <a:gd name="T22" fmla="*/ 15 w 28"/>
                <a:gd name="T23" fmla="*/ 107 h 110"/>
                <a:gd name="T24" fmla="*/ 20 w 28"/>
                <a:gd name="T25" fmla="*/ 93 h 110"/>
                <a:gd name="T26" fmla="*/ 18 w 28"/>
                <a:gd name="T27" fmla="*/ 92 h 110"/>
                <a:gd name="T28" fmla="*/ 28 w 28"/>
                <a:gd name="T29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0">
                  <a:moveTo>
                    <a:pt x="28" y="4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2"/>
                    <a:pt x="10" y="92"/>
                    <a:pt x="11" y="92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8" y="46"/>
                    <a:pt x="28" y="46"/>
                    <a:pt x="28" y="4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56"/>
            <p:cNvSpPr>
              <a:spLocks/>
            </p:cNvSpPr>
            <p:nvPr/>
          </p:nvSpPr>
          <p:spPr bwMode="auto">
            <a:xfrm>
              <a:off x="7444507" y="3818703"/>
              <a:ext cx="28575" cy="79375"/>
            </a:xfrm>
            <a:custGeom>
              <a:avLst/>
              <a:gdLst>
                <a:gd name="T0" fmla="*/ 3 w 19"/>
                <a:gd name="T1" fmla="*/ 0 h 51"/>
                <a:gd name="T2" fmla="*/ 2 w 19"/>
                <a:gd name="T3" fmla="*/ 3 h 51"/>
                <a:gd name="T4" fmla="*/ 4 w 19"/>
                <a:gd name="T5" fmla="*/ 16 h 51"/>
                <a:gd name="T6" fmla="*/ 0 w 19"/>
                <a:gd name="T7" fmla="*/ 38 h 51"/>
                <a:gd name="T8" fmla="*/ 2 w 19"/>
                <a:gd name="T9" fmla="*/ 41 h 51"/>
                <a:gd name="T10" fmla="*/ 3 w 19"/>
                <a:gd name="T11" fmla="*/ 38 h 51"/>
                <a:gd name="T12" fmla="*/ 5 w 19"/>
                <a:gd name="T13" fmla="*/ 46 h 51"/>
                <a:gd name="T14" fmla="*/ 7 w 19"/>
                <a:gd name="T15" fmla="*/ 51 h 51"/>
                <a:gd name="T16" fmla="*/ 10 w 19"/>
                <a:gd name="T17" fmla="*/ 51 h 51"/>
                <a:gd name="T18" fmla="*/ 7 w 19"/>
                <a:gd name="T19" fmla="*/ 48 h 51"/>
                <a:gd name="T20" fmla="*/ 6 w 19"/>
                <a:gd name="T21" fmla="*/ 37 h 51"/>
                <a:gd name="T22" fmla="*/ 14 w 19"/>
                <a:gd name="T23" fmla="*/ 34 h 51"/>
                <a:gd name="T24" fmla="*/ 18 w 19"/>
                <a:gd name="T25" fmla="*/ 47 h 51"/>
                <a:gd name="T26" fmla="*/ 19 w 19"/>
                <a:gd name="T27" fmla="*/ 47 h 51"/>
                <a:gd name="T28" fmla="*/ 15 w 19"/>
                <a:gd name="T29" fmla="*/ 27 h 51"/>
                <a:gd name="T30" fmla="*/ 9 w 19"/>
                <a:gd name="T31" fmla="*/ 14 h 51"/>
                <a:gd name="T32" fmla="*/ 9 w 19"/>
                <a:gd name="T33" fmla="*/ 0 h 51"/>
                <a:gd name="T34" fmla="*/ 3 w 19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51">
                  <a:moveTo>
                    <a:pt x="3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42"/>
                    <a:pt x="16" y="46"/>
                    <a:pt x="18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57"/>
            <p:cNvSpPr>
              <a:spLocks/>
            </p:cNvSpPr>
            <p:nvPr/>
          </p:nvSpPr>
          <p:spPr bwMode="auto">
            <a:xfrm>
              <a:off x="7458794" y="3818703"/>
              <a:ext cx="17463" cy="73025"/>
            </a:xfrm>
            <a:custGeom>
              <a:avLst/>
              <a:gdLst>
                <a:gd name="T0" fmla="*/ 0 w 12"/>
                <a:gd name="T1" fmla="*/ 0 h 47"/>
                <a:gd name="T2" fmla="*/ 0 w 12"/>
                <a:gd name="T3" fmla="*/ 14 h 47"/>
                <a:gd name="T4" fmla="*/ 6 w 12"/>
                <a:gd name="T5" fmla="*/ 27 h 47"/>
                <a:gd name="T6" fmla="*/ 10 w 12"/>
                <a:gd name="T7" fmla="*/ 47 h 47"/>
                <a:gd name="T8" fmla="*/ 12 w 12"/>
                <a:gd name="T9" fmla="*/ 47 h 47"/>
                <a:gd name="T10" fmla="*/ 11 w 12"/>
                <a:gd name="T11" fmla="*/ 35 h 47"/>
                <a:gd name="T12" fmla="*/ 10 w 12"/>
                <a:gd name="T13" fmla="*/ 24 h 47"/>
                <a:gd name="T14" fmla="*/ 7 w 12"/>
                <a:gd name="T15" fmla="*/ 15 h 47"/>
                <a:gd name="T16" fmla="*/ 7 w 12"/>
                <a:gd name="T17" fmla="*/ 0 h 47"/>
                <a:gd name="T18" fmla="*/ 0 w 12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47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2" y="47"/>
                    <a:pt x="12" y="4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58"/>
            <p:cNvSpPr>
              <a:spLocks/>
            </p:cNvSpPr>
            <p:nvPr/>
          </p:nvSpPr>
          <p:spPr bwMode="auto">
            <a:xfrm>
              <a:off x="7454032" y="3871091"/>
              <a:ext cx="17463" cy="26987"/>
            </a:xfrm>
            <a:custGeom>
              <a:avLst/>
              <a:gdLst>
                <a:gd name="T0" fmla="*/ 4 w 11"/>
                <a:gd name="T1" fmla="*/ 13 h 17"/>
                <a:gd name="T2" fmla="*/ 4 w 11"/>
                <a:gd name="T3" fmla="*/ 5 h 17"/>
                <a:gd name="T4" fmla="*/ 8 w 11"/>
                <a:gd name="T5" fmla="*/ 0 h 17"/>
                <a:gd name="T6" fmla="*/ 0 w 11"/>
                <a:gd name="T7" fmla="*/ 3 h 17"/>
                <a:gd name="T8" fmla="*/ 1 w 11"/>
                <a:gd name="T9" fmla="*/ 14 h 17"/>
                <a:gd name="T10" fmla="*/ 4 w 11"/>
                <a:gd name="T11" fmla="*/ 17 h 17"/>
                <a:gd name="T12" fmla="*/ 11 w 11"/>
                <a:gd name="T13" fmla="*/ 17 h 17"/>
                <a:gd name="T14" fmla="*/ 4 w 1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4" y="1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5"/>
                    <a:pt x="9" y="14"/>
                    <a:pt x="4" y="1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59"/>
            <p:cNvSpPr>
              <a:spLocks/>
            </p:cNvSpPr>
            <p:nvPr/>
          </p:nvSpPr>
          <p:spPr bwMode="auto">
            <a:xfrm>
              <a:off x="7447682" y="3877441"/>
              <a:ext cx="4763" cy="12700"/>
            </a:xfrm>
            <a:custGeom>
              <a:avLst/>
              <a:gdLst>
                <a:gd name="T0" fmla="*/ 0 w 3"/>
                <a:gd name="T1" fmla="*/ 3 h 8"/>
                <a:gd name="T2" fmla="*/ 3 w 3"/>
                <a:gd name="T3" fmla="*/ 8 h 8"/>
                <a:gd name="T4" fmla="*/ 1 w 3"/>
                <a:gd name="T5" fmla="*/ 0 h 8"/>
                <a:gd name="T6" fmla="*/ 0 w 3"/>
                <a:gd name="T7" fmla="*/ 3 h 8"/>
                <a:gd name="T8" fmla="*/ 0 w 3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3"/>
                  </a:moveTo>
                  <a:lnTo>
                    <a:pt x="3" y="8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60"/>
            <p:cNvSpPr>
              <a:spLocks/>
            </p:cNvSpPr>
            <p:nvPr/>
          </p:nvSpPr>
          <p:spPr bwMode="auto">
            <a:xfrm>
              <a:off x="7454032" y="3871091"/>
              <a:ext cx="107950" cy="334962"/>
            </a:xfrm>
            <a:custGeom>
              <a:avLst/>
              <a:gdLst>
                <a:gd name="T0" fmla="*/ 37 w 70"/>
                <a:gd name="T1" fmla="*/ 88 h 216"/>
                <a:gd name="T2" fmla="*/ 37 w 70"/>
                <a:gd name="T3" fmla="*/ 87 h 216"/>
                <a:gd name="T4" fmla="*/ 41 w 70"/>
                <a:gd name="T5" fmla="*/ 68 h 216"/>
                <a:gd name="T6" fmla="*/ 70 w 70"/>
                <a:gd name="T7" fmla="*/ 0 h 216"/>
                <a:gd name="T8" fmla="*/ 17 w 70"/>
                <a:gd name="T9" fmla="*/ 72 h 216"/>
                <a:gd name="T10" fmla="*/ 0 w 70"/>
                <a:gd name="T11" fmla="*/ 216 h 216"/>
                <a:gd name="T12" fmla="*/ 11 w 70"/>
                <a:gd name="T13" fmla="*/ 216 h 216"/>
                <a:gd name="T14" fmla="*/ 23 w 70"/>
                <a:gd name="T15" fmla="*/ 213 h 216"/>
                <a:gd name="T16" fmla="*/ 24 w 70"/>
                <a:gd name="T17" fmla="*/ 198 h 216"/>
                <a:gd name="T18" fmla="*/ 24 w 70"/>
                <a:gd name="T19" fmla="*/ 198 h 216"/>
                <a:gd name="T20" fmla="*/ 37 w 70"/>
                <a:gd name="T21" fmla="*/ 8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16">
                  <a:moveTo>
                    <a:pt x="37" y="88"/>
                  </a:moveTo>
                  <a:cubicBezTo>
                    <a:pt x="37" y="88"/>
                    <a:pt x="37" y="87"/>
                    <a:pt x="37" y="87"/>
                  </a:cubicBezTo>
                  <a:cubicBezTo>
                    <a:pt x="40" y="81"/>
                    <a:pt x="42" y="74"/>
                    <a:pt x="41" y="68"/>
                  </a:cubicBezTo>
                  <a:cubicBezTo>
                    <a:pt x="49" y="44"/>
                    <a:pt x="59" y="21"/>
                    <a:pt x="70" y="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5" y="215"/>
                    <a:pt x="19" y="214"/>
                    <a:pt x="23" y="213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4" y="160"/>
                    <a:pt x="29" y="123"/>
                    <a:pt x="37" y="88"/>
                  </a:cubicBezTo>
                  <a:close/>
                </a:path>
              </a:pathLst>
            </a:custGeom>
            <a:solidFill>
              <a:srgbClr val="82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61"/>
            <p:cNvSpPr>
              <a:spLocks/>
            </p:cNvSpPr>
            <p:nvPr/>
          </p:nvSpPr>
          <p:spPr bwMode="auto">
            <a:xfrm>
              <a:off x="7633419" y="3874266"/>
              <a:ext cx="14288" cy="23812"/>
            </a:xfrm>
            <a:custGeom>
              <a:avLst/>
              <a:gdLst>
                <a:gd name="T0" fmla="*/ 6 w 9"/>
                <a:gd name="T1" fmla="*/ 1 h 15"/>
                <a:gd name="T2" fmla="*/ 6 w 9"/>
                <a:gd name="T3" fmla="*/ 0 h 15"/>
                <a:gd name="T4" fmla="*/ 0 w 9"/>
                <a:gd name="T5" fmla="*/ 14 h 15"/>
                <a:gd name="T6" fmla="*/ 3 w 9"/>
                <a:gd name="T7" fmla="*/ 13 h 15"/>
                <a:gd name="T8" fmla="*/ 4 w 9"/>
                <a:gd name="T9" fmla="*/ 15 h 15"/>
                <a:gd name="T10" fmla="*/ 7 w 9"/>
                <a:gd name="T11" fmla="*/ 14 h 15"/>
                <a:gd name="T12" fmla="*/ 4 w 9"/>
                <a:gd name="T13" fmla="*/ 12 h 15"/>
                <a:gd name="T14" fmla="*/ 4 w 9"/>
                <a:gd name="T15" fmla="*/ 11 h 15"/>
                <a:gd name="T16" fmla="*/ 5 w 9"/>
                <a:gd name="T17" fmla="*/ 8 h 15"/>
                <a:gd name="T18" fmla="*/ 9 w 9"/>
                <a:gd name="T19" fmla="*/ 10 h 15"/>
                <a:gd name="T20" fmla="*/ 9 w 9"/>
                <a:gd name="T21" fmla="*/ 8 h 15"/>
                <a:gd name="T22" fmla="*/ 5 w 9"/>
                <a:gd name="T23" fmla="*/ 8 h 15"/>
                <a:gd name="T24" fmla="*/ 6 w 9"/>
                <a:gd name="T25" fmla="*/ 5 h 15"/>
                <a:gd name="T26" fmla="*/ 6 w 9"/>
                <a:gd name="T2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5">
                  <a:moveTo>
                    <a:pt x="6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4"/>
                    <a:pt x="3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6" y="15"/>
                    <a:pt x="7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4"/>
                    <a:pt x="6" y="3"/>
                    <a:pt x="6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62"/>
            <p:cNvSpPr>
              <a:spLocks/>
            </p:cNvSpPr>
            <p:nvPr/>
          </p:nvSpPr>
          <p:spPr bwMode="auto">
            <a:xfrm>
              <a:off x="7641357" y="3882203"/>
              <a:ext cx="6350" cy="4762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63"/>
            <p:cNvSpPr>
              <a:spLocks/>
            </p:cNvSpPr>
            <p:nvPr/>
          </p:nvSpPr>
          <p:spPr bwMode="auto">
            <a:xfrm>
              <a:off x="7571507" y="4190178"/>
              <a:ext cx="42863" cy="34925"/>
            </a:xfrm>
            <a:custGeom>
              <a:avLst/>
              <a:gdLst>
                <a:gd name="T0" fmla="*/ 13 w 28"/>
                <a:gd name="T1" fmla="*/ 3 h 23"/>
                <a:gd name="T2" fmla="*/ 12 w 28"/>
                <a:gd name="T3" fmla="*/ 3 h 23"/>
                <a:gd name="T4" fmla="*/ 11 w 28"/>
                <a:gd name="T5" fmla="*/ 3 h 23"/>
                <a:gd name="T6" fmla="*/ 0 w 28"/>
                <a:gd name="T7" fmla="*/ 0 h 23"/>
                <a:gd name="T8" fmla="*/ 0 w 28"/>
                <a:gd name="T9" fmla="*/ 14 h 23"/>
                <a:gd name="T10" fmla="*/ 16 w 28"/>
                <a:gd name="T11" fmla="*/ 21 h 23"/>
                <a:gd name="T12" fmla="*/ 25 w 28"/>
                <a:gd name="T13" fmla="*/ 13 h 23"/>
                <a:gd name="T14" fmla="*/ 23 w 28"/>
                <a:gd name="T15" fmla="*/ 2 h 23"/>
                <a:gd name="T16" fmla="*/ 28 w 28"/>
                <a:gd name="T17" fmla="*/ 2 h 23"/>
                <a:gd name="T18" fmla="*/ 28 w 28"/>
                <a:gd name="T19" fmla="*/ 1 h 23"/>
                <a:gd name="T20" fmla="*/ 13 w 28"/>
                <a:gd name="T21" fmla="*/ 2 h 23"/>
                <a:gd name="T22" fmla="*/ 13 w 28"/>
                <a:gd name="T2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3">
                  <a:moveTo>
                    <a:pt x="13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20"/>
                    <a:pt x="10" y="23"/>
                    <a:pt x="16" y="21"/>
                  </a:cubicBezTo>
                  <a:cubicBezTo>
                    <a:pt x="21" y="21"/>
                    <a:pt x="24" y="18"/>
                    <a:pt x="25" y="1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5" y="2"/>
                    <a:pt x="26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28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64"/>
            <p:cNvSpPr>
              <a:spLocks/>
            </p:cNvSpPr>
            <p:nvPr/>
          </p:nvSpPr>
          <p:spPr bwMode="auto">
            <a:xfrm>
              <a:off x="7417519" y="4199703"/>
              <a:ext cx="53975" cy="33337"/>
            </a:xfrm>
            <a:custGeom>
              <a:avLst/>
              <a:gdLst>
                <a:gd name="T0" fmla="*/ 9 w 34"/>
                <a:gd name="T1" fmla="*/ 0 h 22"/>
                <a:gd name="T2" fmla="*/ 1 w 34"/>
                <a:gd name="T3" fmla="*/ 19 h 22"/>
                <a:gd name="T4" fmla="*/ 28 w 34"/>
                <a:gd name="T5" fmla="*/ 16 h 22"/>
                <a:gd name="T6" fmla="*/ 28 w 34"/>
                <a:gd name="T7" fmla="*/ 11 h 22"/>
                <a:gd name="T8" fmla="*/ 33 w 34"/>
                <a:gd name="T9" fmla="*/ 11 h 22"/>
                <a:gd name="T10" fmla="*/ 33 w 34"/>
                <a:gd name="T11" fmla="*/ 4 h 22"/>
                <a:gd name="T12" fmla="*/ 34 w 34"/>
                <a:gd name="T13" fmla="*/ 4 h 22"/>
                <a:gd name="T14" fmla="*/ 23 w 34"/>
                <a:gd name="T15" fmla="*/ 4 h 22"/>
                <a:gd name="T16" fmla="*/ 9 w 3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2">
                  <a:moveTo>
                    <a:pt x="9" y="0"/>
                  </a:moveTo>
                  <a:cubicBezTo>
                    <a:pt x="3" y="5"/>
                    <a:pt x="0" y="12"/>
                    <a:pt x="1" y="19"/>
                  </a:cubicBezTo>
                  <a:cubicBezTo>
                    <a:pt x="13" y="22"/>
                    <a:pt x="22" y="21"/>
                    <a:pt x="28" y="16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8" y="4"/>
                    <a:pt x="13" y="3"/>
                    <a:pt x="9" y="0"/>
                  </a:cubicBezTo>
                  <a:close/>
                </a:path>
              </a:pathLst>
            </a:custGeom>
            <a:solidFill>
              <a:srgbClr val="28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65"/>
            <p:cNvSpPr>
              <a:spLocks noEditPoints="1"/>
            </p:cNvSpPr>
            <p:nvPr/>
          </p:nvSpPr>
          <p:spPr bwMode="auto">
            <a:xfrm>
              <a:off x="7649294" y="3515491"/>
              <a:ext cx="196850" cy="796925"/>
            </a:xfrm>
            <a:custGeom>
              <a:avLst/>
              <a:gdLst>
                <a:gd name="T0" fmla="*/ 46 w 128"/>
                <a:gd name="T1" fmla="*/ 52 h 515"/>
                <a:gd name="T2" fmla="*/ 48 w 128"/>
                <a:gd name="T3" fmla="*/ 82 h 515"/>
                <a:gd name="T4" fmla="*/ 9 w 128"/>
                <a:gd name="T5" fmla="*/ 133 h 515"/>
                <a:gd name="T6" fmla="*/ 5 w 128"/>
                <a:gd name="T7" fmla="*/ 134 h 515"/>
                <a:gd name="T8" fmla="*/ 3 w 128"/>
                <a:gd name="T9" fmla="*/ 139 h 515"/>
                <a:gd name="T10" fmla="*/ 1 w 128"/>
                <a:gd name="T11" fmla="*/ 142 h 515"/>
                <a:gd name="T12" fmla="*/ 1 w 128"/>
                <a:gd name="T13" fmla="*/ 160 h 515"/>
                <a:gd name="T14" fmla="*/ 2 w 128"/>
                <a:gd name="T15" fmla="*/ 161 h 515"/>
                <a:gd name="T16" fmla="*/ 16 w 128"/>
                <a:gd name="T17" fmla="*/ 179 h 515"/>
                <a:gd name="T18" fmla="*/ 19 w 128"/>
                <a:gd name="T19" fmla="*/ 180 h 515"/>
                <a:gd name="T20" fmla="*/ 7 w 128"/>
                <a:gd name="T21" fmla="*/ 214 h 515"/>
                <a:gd name="T22" fmla="*/ 11 w 128"/>
                <a:gd name="T23" fmla="*/ 217 h 515"/>
                <a:gd name="T24" fmla="*/ 11 w 128"/>
                <a:gd name="T25" fmla="*/ 221 h 515"/>
                <a:gd name="T26" fmla="*/ 15 w 128"/>
                <a:gd name="T27" fmla="*/ 271 h 515"/>
                <a:gd name="T28" fmla="*/ 20 w 128"/>
                <a:gd name="T29" fmla="*/ 345 h 515"/>
                <a:gd name="T30" fmla="*/ 37 w 128"/>
                <a:gd name="T31" fmla="*/ 346 h 515"/>
                <a:gd name="T32" fmla="*/ 54 w 128"/>
                <a:gd name="T33" fmla="*/ 431 h 515"/>
                <a:gd name="T34" fmla="*/ 38 w 128"/>
                <a:gd name="T35" fmla="*/ 488 h 515"/>
                <a:gd name="T36" fmla="*/ 40 w 128"/>
                <a:gd name="T37" fmla="*/ 490 h 515"/>
                <a:gd name="T38" fmla="*/ 68 w 128"/>
                <a:gd name="T39" fmla="*/ 480 h 515"/>
                <a:gd name="T40" fmla="*/ 72 w 128"/>
                <a:gd name="T41" fmla="*/ 475 h 515"/>
                <a:gd name="T42" fmla="*/ 67 w 128"/>
                <a:gd name="T43" fmla="*/ 495 h 515"/>
                <a:gd name="T44" fmla="*/ 65 w 128"/>
                <a:gd name="T45" fmla="*/ 513 h 515"/>
                <a:gd name="T46" fmla="*/ 93 w 128"/>
                <a:gd name="T47" fmla="*/ 506 h 515"/>
                <a:gd name="T48" fmla="*/ 94 w 128"/>
                <a:gd name="T49" fmla="*/ 504 h 515"/>
                <a:gd name="T50" fmla="*/ 99 w 128"/>
                <a:gd name="T51" fmla="*/ 474 h 515"/>
                <a:gd name="T52" fmla="*/ 99 w 128"/>
                <a:gd name="T53" fmla="*/ 443 h 515"/>
                <a:gd name="T54" fmla="*/ 99 w 128"/>
                <a:gd name="T55" fmla="*/ 318 h 515"/>
                <a:gd name="T56" fmla="*/ 106 w 128"/>
                <a:gd name="T57" fmla="*/ 222 h 515"/>
                <a:gd name="T58" fmla="*/ 108 w 128"/>
                <a:gd name="T59" fmla="*/ 220 h 515"/>
                <a:gd name="T60" fmla="*/ 99 w 128"/>
                <a:gd name="T61" fmla="*/ 182 h 515"/>
                <a:gd name="T62" fmla="*/ 100 w 128"/>
                <a:gd name="T63" fmla="*/ 169 h 515"/>
                <a:gd name="T64" fmla="*/ 102 w 128"/>
                <a:gd name="T65" fmla="*/ 167 h 515"/>
                <a:gd name="T66" fmla="*/ 105 w 128"/>
                <a:gd name="T67" fmla="*/ 162 h 515"/>
                <a:gd name="T68" fmla="*/ 105 w 128"/>
                <a:gd name="T69" fmla="*/ 157 h 515"/>
                <a:gd name="T70" fmla="*/ 103 w 128"/>
                <a:gd name="T71" fmla="*/ 156 h 515"/>
                <a:gd name="T72" fmla="*/ 122 w 128"/>
                <a:gd name="T73" fmla="*/ 130 h 515"/>
                <a:gd name="T74" fmla="*/ 126 w 128"/>
                <a:gd name="T75" fmla="*/ 112 h 515"/>
                <a:gd name="T76" fmla="*/ 117 w 128"/>
                <a:gd name="T77" fmla="*/ 88 h 515"/>
                <a:gd name="T78" fmla="*/ 116 w 128"/>
                <a:gd name="T79" fmla="*/ 88 h 515"/>
                <a:gd name="T80" fmla="*/ 110 w 128"/>
                <a:gd name="T81" fmla="*/ 86 h 515"/>
                <a:gd name="T82" fmla="*/ 107 w 128"/>
                <a:gd name="T83" fmla="*/ 57 h 515"/>
                <a:gd name="T84" fmla="*/ 96 w 128"/>
                <a:gd name="T85" fmla="*/ 14 h 515"/>
                <a:gd name="T86" fmla="*/ 93 w 128"/>
                <a:gd name="T87" fmla="*/ 11 h 515"/>
                <a:gd name="T88" fmla="*/ 48 w 128"/>
                <a:gd name="T89" fmla="*/ 39 h 515"/>
                <a:gd name="T90" fmla="*/ 46 w 128"/>
                <a:gd name="T91" fmla="*/ 52 h 515"/>
                <a:gd name="T92" fmla="*/ 79 w 128"/>
                <a:gd name="T93" fmla="*/ 432 h 515"/>
                <a:gd name="T94" fmla="*/ 79 w 128"/>
                <a:gd name="T95" fmla="*/ 441 h 515"/>
                <a:gd name="T96" fmla="*/ 80 w 128"/>
                <a:gd name="T97" fmla="*/ 438 h 515"/>
                <a:gd name="T98" fmla="*/ 76 w 128"/>
                <a:gd name="T99" fmla="*/ 432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515">
                  <a:moveTo>
                    <a:pt x="46" y="52"/>
                  </a:moveTo>
                  <a:cubicBezTo>
                    <a:pt x="46" y="52"/>
                    <a:pt x="46" y="52"/>
                    <a:pt x="46" y="52"/>
                  </a:cubicBezTo>
                  <a:cubicBezTo>
                    <a:pt x="46" y="60"/>
                    <a:pt x="46" y="67"/>
                    <a:pt x="47" y="73"/>
                  </a:cubicBezTo>
                  <a:cubicBezTo>
                    <a:pt x="47" y="76"/>
                    <a:pt x="48" y="79"/>
                    <a:pt x="48" y="82"/>
                  </a:cubicBezTo>
                  <a:cubicBezTo>
                    <a:pt x="33" y="81"/>
                    <a:pt x="25" y="87"/>
                    <a:pt x="22" y="100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3"/>
                    <a:pt x="5" y="134"/>
                    <a:pt x="5" y="134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3" y="139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0" y="145"/>
                    <a:pt x="0" y="148"/>
                    <a:pt x="1" y="151"/>
                  </a:cubicBezTo>
                  <a:cubicBezTo>
                    <a:pt x="0" y="154"/>
                    <a:pt x="0" y="157"/>
                    <a:pt x="1" y="160"/>
                  </a:cubicBezTo>
                  <a:cubicBezTo>
                    <a:pt x="1" y="160"/>
                    <a:pt x="1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4"/>
                    <a:pt x="2" y="166"/>
                    <a:pt x="2" y="167"/>
                  </a:cubicBezTo>
                  <a:cubicBezTo>
                    <a:pt x="3" y="173"/>
                    <a:pt x="8" y="177"/>
                    <a:pt x="16" y="179"/>
                  </a:cubicBezTo>
                  <a:cubicBezTo>
                    <a:pt x="16" y="179"/>
                    <a:pt x="16" y="179"/>
                    <a:pt x="17" y="179"/>
                  </a:cubicBezTo>
                  <a:cubicBezTo>
                    <a:pt x="17" y="179"/>
                    <a:pt x="18" y="179"/>
                    <a:pt x="19" y="180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7" y="213"/>
                    <a:pt x="7" y="213"/>
                    <a:pt x="7" y="214"/>
                  </a:cubicBezTo>
                  <a:cubicBezTo>
                    <a:pt x="7" y="214"/>
                    <a:pt x="8" y="215"/>
                    <a:pt x="8" y="215"/>
                  </a:cubicBezTo>
                  <a:cubicBezTo>
                    <a:pt x="9" y="216"/>
                    <a:pt x="10" y="216"/>
                    <a:pt x="11" y="217"/>
                  </a:cubicBezTo>
                  <a:cubicBezTo>
                    <a:pt x="11" y="218"/>
                    <a:pt x="11" y="219"/>
                    <a:pt x="11" y="221"/>
                  </a:cubicBezTo>
                  <a:cubicBezTo>
                    <a:pt x="11" y="221"/>
                    <a:pt x="11" y="221"/>
                    <a:pt x="11" y="221"/>
                  </a:cubicBezTo>
                  <a:cubicBezTo>
                    <a:pt x="10" y="236"/>
                    <a:pt x="11" y="253"/>
                    <a:pt x="15" y="271"/>
                  </a:cubicBezTo>
                  <a:cubicBezTo>
                    <a:pt x="15" y="271"/>
                    <a:pt x="15" y="271"/>
                    <a:pt x="15" y="271"/>
                  </a:cubicBezTo>
                  <a:cubicBezTo>
                    <a:pt x="19" y="343"/>
                    <a:pt x="19" y="343"/>
                    <a:pt x="19" y="343"/>
                  </a:cubicBezTo>
                  <a:cubicBezTo>
                    <a:pt x="20" y="344"/>
                    <a:pt x="20" y="344"/>
                    <a:pt x="20" y="345"/>
                  </a:cubicBezTo>
                  <a:cubicBezTo>
                    <a:pt x="21" y="345"/>
                    <a:pt x="21" y="345"/>
                    <a:pt x="22" y="345"/>
                  </a:cubicBezTo>
                  <a:cubicBezTo>
                    <a:pt x="27" y="345"/>
                    <a:pt x="32" y="345"/>
                    <a:pt x="37" y="346"/>
                  </a:cubicBezTo>
                  <a:cubicBezTo>
                    <a:pt x="40" y="355"/>
                    <a:pt x="40" y="355"/>
                    <a:pt x="40" y="355"/>
                  </a:cubicBezTo>
                  <a:cubicBezTo>
                    <a:pt x="42" y="381"/>
                    <a:pt x="46" y="407"/>
                    <a:pt x="54" y="431"/>
                  </a:cubicBezTo>
                  <a:cubicBezTo>
                    <a:pt x="56" y="450"/>
                    <a:pt x="54" y="463"/>
                    <a:pt x="46" y="471"/>
                  </a:cubicBezTo>
                  <a:cubicBezTo>
                    <a:pt x="38" y="475"/>
                    <a:pt x="35" y="481"/>
                    <a:pt x="38" y="488"/>
                  </a:cubicBezTo>
                  <a:cubicBezTo>
                    <a:pt x="38" y="489"/>
                    <a:pt x="38" y="489"/>
                    <a:pt x="39" y="490"/>
                  </a:cubicBezTo>
                  <a:cubicBezTo>
                    <a:pt x="39" y="490"/>
                    <a:pt x="40" y="490"/>
                    <a:pt x="40" y="490"/>
                  </a:cubicBezTo>
                  <a:cubicBezTo>
                    <a:pt x="51" y="491"/>
                    <a:pt x="60" y="488"/>
                    <a:pt x="67" y="482"/>
                  </a:cubicBezTo>
                  <a:cubicBezTo>
                    <a:pt x="67" y="481"/>
                    <a:pt x="68" y="481"/>
                    <a:pt x="68" y="480"/>
                  </a:cubicBezTo>
                  <a:cubicBezTo>
                    <a:pt x="69" y="476"/>
                    <a:pt x="70" y="473"/>
                    <a:pt x="72" y="469"/>
                  </a:cubicBezTo>
                  <a:cubicBezTo>
                    <a:pt x="72" y="475"/>
                    <a:pt x="72" y="475"/>
                    <a:pt x="72" y="475"/>
                  </a:cubicBezTo>
                  <a:cubicBezTo>
                    <a:pt x="72" y="476"/>
                    <a:pt x="72" y="477"/>
                    <a:pt x="73" y="477"/>
                  </a:cubicBezTo>
                  <a:cubicBezTo>
                    <a:pt x="67" y="495"/>
                    <a:pt x="67" y="495"/>
                    <a:pt x="67" y="495"/>
                  </a:cubicBezTo>
                  <a:cubicBezTo>
                    <a:pt x="64" y="499"/>
                    <a:pt x="63" y="505"/>
                    <a:pt x="64" y="511"/>
                  </a:cubicBezTo>
                  <a:cubicBezTo>
                    <a:pt x="65" y="512"/>
                    <a:pt x="65" y="512"/>
                    <a:pt x="65" y="513"/>
                  </a:cubicBezTo>
                  <a:cubicBezTo>
                    <a:pt x="66" y="513"/>
                    <a:pt x="66" y="513"/>
                    <a:pt x="66" y="513"/>
                  </a:cubicBezTo>
                  <a:cubicBezTo>
                    <a:pt x="76" y="515"/>
                    <a:pt x="85" y="513"/>
                    <a:pt x="93" y="506"/>
                  </a:cubicBezTo>
                  <a:cubicBezTo>
                    <a:pt x="93" y="506"/>
                    <a:pt x="93" y="506"/>
                    <a:pt x="93" y="505"/>
                  </a:cubicBezTo>
                  <a:cubicBezTo>
                    <a:pt x="93" y="505"/>
                    <a:pt x="94" y="504"/>
                    <a:pt x="94" y="504"/>
                  </a:cubicBezTo>
                  <a:cubicBezTo>
                    <a:pt x="94" y="496"/>
                    <a:pt x="94" y="496"/>
                    <a:pt x="94" y="496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99" y="443"/>
                    <a:pt x="99" y="443"/>
                    <a:pt x="99" y="443"/>
                  </a:cubicBezTo>
                  <a:cubicBezTo>
                    <a:pt x="105" y="408"/>
                    <a:pt x="105" y="377"/>
                    <a:pt x="99" y="353"/>
                  </a:cubicBezTo>
                  <a:cubicBezTo>
                    <a:pt x="99" y="318"/>
                    <a:pt x="99" y="318"/>
                    <a:pt x="99" y="318"/>
                  </a:cubicBezTo>
                  <a:cubicBezTo>
                    <a:pt x="103" y="280"/>
                    <a:pt x="104" y="249"/>
                    <a:pt x="100" y="223"/>
                  </a:cubicBezTo>
                  <a:cubicBezTo>
                    <a:pt x="106" y="222"/>
                    <a:pt x="106" y="222"/>
                    <a:pt x="106" y="222"/>
                  </a:cubicBezTo>
                  <a:cubicBezTo>
                    <a:pt x="107" y="222"/>
                    <a:pt x="107" y="222"/>
                    <a:pt x="108" y="222"/>
                  </a:cubicBezTo>
                  <a:cubicBezTo>
                    <a:pt x="108" y="221"/>
                    <a:pt x="108" y="221"/>
                    <a:pt x="108" y="220"/>
                  </a:cubicBezTo>
                  <a:cubicBezTo>
                    <a:pt x="108" y="220"/>
                    <a:pt x="109" y="219"/>
                    <a:pt x="108" y="219"/>
                  </a:cubicBezTo>
                  <a:cubicBezTo>
                    <a:pt x="99" y="182"/>
                    <a:pt x="99" y="182"/>
                    <a:pt x="99" y="182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1" y="168"/>
                    <a:pt x="102" y="167"/>
                    <a:pt x="102" y="167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5" y="163"/>
                    <a:pt x="105" y="163"/>
                    <a:pt x="105" y="162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8"/>
                    <a:pt x="105" y="158"/>
                    <a:pt x="105" y="157"/>
                  </a:cubicBezTo>
                  <a:cubicBezTo>
                    <a:pt x="105" y="157"/>
                    <a:pt x="104" y="157"/>
                    <a:pt x="104" y="157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10" y="148"/>
                    <a:pt x="116" y="140"/>
                    <a:pt x="122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7" y="105"/>
                    <a:pt x="128" y="100"/>
                    <a:pt x="126" y="96"/>
                  </a:cubicBezTo>
                  <a:cubicBezTo>
                    <a:pt x="125" y="92"/>
                    <a:pt x="121" y="89"/>
                    <a:pt x="117" y="88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08" y="77"/>
                    <a:pt x="107" y="68"/>
                    <a:pt x="107" y="57"/>
                  </a:cubicBezTo>
                  <a:cubicBezTo>
                    <a:pt x="107" y="57"/>
                    <a:pt x="107" y="57"/>
                    <a:pt x="107" y="56"/>
                  </a:cubicBezTo>
                  <a:cubicBezTo>
                    <a:pt x="107" y="39"/>
                    <a:pt x="104" y="25"/>
                    <a:pt x="96" y="14"/>
                  </a:cubicBezTo>
                  <a:cubicBezTo>
                    <a:pt x="95" y="14"/>
                    <a:pt x="94" y="13"/>
                    <a:pt x="94" y="12"/>
                  </a:cubicBezTo>
                  <a:cubicBezTo>
                    <a:pt x="94" y="12"/>
                    <a:pt x="93" y="12"/>
                    <a:pt x="93" y="11"/>
                  </a:cubicBezTo>
                  <a:cubicBezTo>
                    <a:pt x="81" y="2"/>
                    <a:pt x="72" y="0"/>
                    <a:pt x="65" y="6"/>
                  </a:cubicBezTo>
                  <a:cubicBezTo>
                    <a:pt x="56" y="12"/>
                    <a:pt x="50" y="23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52"/>
                    <a:pt x="46" y="52"/>
                    <a:pt x="46" y="52"/>
                  </a:cubicBezTo>
                  <a:close/>
                  <a:moveTo>
                    <a:pt x="76" y="421"/>
                  </a:moveTo>
                  <a:cubicBezTo>
                    <a:pt x="77" y="425"/>
                    <a:pt x="78" y="428"/>
                    <a:pt x="79" y="432"/>
                  </a:cubicBezTo>
                  <a:cubicBezTo>
                    <a:pt x="80" y="435"/>
                    <a:pt x="80" y="438"/>
                    <a:pt x="80" y="442"/>
                  </a:cubicBezTo>
                  <a:cubicBezTo>
                    <a:pt x="80" y="441"/>
                    <a:pt x="79" y="441"/>
                    <a:pt x="79" y="441"/>
                  </a:cubicBezTo>
                  <a:cubicBezTo>
                    <a:pt x="80" y="439"/>
                    <a:pt x="80" y="439"/>
                    <a:pt x="80" y="439"/>
                  </a:cubicBezTo>
                  <a:cubicBezTo>
                    <a:pt x="80" y="439"/>
                    <a:pt x="80" y="438"/>
                    <a:pt x="80" y="438"/>
                  </a:cubicBezTo>
                  <a:cubicBezTo>
                    <a:pt x="80" y="437"/>
                    <a:pt x="80" y="437"/>
                    <a:pt x="79" y="437"/>
                  </a:cubicBezTo>
                  <a:cubicBezTo>
                    <a:pt x="76" y="432"/>
                    <a:pt x="76" y="432"/>
                    <a:pt x="76" y="432"/>
                  </a:cubicBezTo>
                  <a:cubicBezTo>
                    <a:pt x="76" y="421"/>
                    <a:pt x="76" y="421"/>
                    <a:pt x="76" y="4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66"/>
            <p:cNvSpPr>
              <a:spLocks/>
            </p:cNvSpPr>
            <p:nvPr/>
          </p:nvSpPr>
          <p:spPr bwMode="auto">
            <a:xfrm>
              <a:off x="7722319" y="3520253"/>
              <a:ext cx="84138" cy="107950"/>
            </a:xfrm>
            <a:custGeom>
              <a:avLst/>
              <a:gdLst>
                <a:gd name="T0" fmla="*/ 44 w 54"/>
                <a:gd name="T1" fmla="*/ 11 h 70"/>
                <a:gd name="T2" fmla="*/ 19 w 54"/>
                <a:gd name="T3" fmla="*/ 5 h 70"/>
                <a:gd name="T4" fmla="*/ 3 w 54"/>
                <a:gd name="T5" fmla="*/ 36 h 70"/>
                <a:gd name="T6" fmla="*/ 1 w 54"/>
                <a:gd name="T7" fmla="*/ 49 h 70"/>
                <a:gd name="T8" fmla="*/ 1 w 54"/>
                <a:gd name="T9" fmla="*/ 70 h 70"/>
                <a:gd name="T10" fmla="*/ 8 w 54"/>
                <a:gd name="T11" fmla="*/ 47 h 70"/>
                <a:gd name="T12" fmla="*/ 7 w 54"/>
                <a:gd name="T13" fmla="*/ 36 h 70"/>
                <a:gd name="T14" fmla="*/ 17 w 54"/>
                <a:gd name="T15" fmla="*/ 14 h 70"/>
                <a:gd name="T16" fmla="*/ 22 w 54"/>
                <a:gd name="T17" fmla="*/ 9 h 70"/>
                <a:gd name="T18" fmla="*/ 35 w 54"/>
                <a:gd name="T19" fmla="*/ 18 h 70"/>
                <a:gd name="T20" fmla="*/ 46 w 54"/>
                <a:gd name="T21" fmla="*/ 40 h 70"/>
                <a:gd name="T22" fmla="*/ 50 w 54"/>
                <a:gd name="T23" fmla="*/ 54 h 70"/>
                <a:gd name="T24" fmla="*/ 45 w 54"/>
                <a:gd name="T25" fmla="*/ 13 h 70"/>
                <a:gd name="T26" fmla="*/ 44 w 54"/>
                <a:gd name="T27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70">
                  <a:moveTo>
                    <a:pt x="44" y="11"/>
                  </a:moveTo>
                  <a:cubicBezTo>
                    <a:pt x="33" y="2"/>
                    <a:pt x="24" y="0"/>
                    <a:pt x="19" y="5"/>
                  </a:cubicBezTo>
                  <a:cubicBezTo>
                    <a:pt x="10" y="11"/>
                    <a:pt x="5" y="21"/>
                    <a:pt x="3" y="3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7"/>
                    <a:pt x="0" y="64"/>
                    <a:pt x="1" y="70"/>
                  </a:cubicBezTo>
                  <a:cubicBezTo>
                    <a:pt x="6" y="69"/>
                    <a:pt x="8" y="62"/>
                    <a:pt x="8" y="47"/>
                  </a:cubicBezTo>
                  <a:cubicBezTo>
                    <a:pt x="7" y="44"/>
                    <a:pt x="7" y="40"/>
                    <a:pt x="7" y="36"/>
                  </a:cubicBezTo>
                  <a:cubicBezTo>
                    <a:pt x="9" y="28"/>
                    <a:pt x="12" y="20"/>
                    <a:pt x="17" y="14"/>
                  </a:cubicBezTo>
                  <a:cubicBezTo>
                    <a:pt x="19" y="12"/>
                    <a:pt x="20" y="10"/>
                    <a:pt x="22" y="9"/>
                  </a:cubicBezTo>
                  <a:cubicBezTo>
                    <a:pt x="27" y="10"/>
                    <a:pt x="31" y="14"/>
                    <a:pt x="35" y="18"/>
                  </a:cubicBezTo>
                  <a:cubicBezTo>
                    <a:pt x="38" y="27"/>
                    <a:pt x="41" y="34"/>
                    <a:pt x="46" y="40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4" y="41"/>
                    <a:pt x="53" y="27"/>
                    <a:pt x="45" y="13"/>
                  </a:cubicBezTo>
                  <a:cubicBezTo>
                    <a:pt x="45" y="12"/>
                    <a:pt x="44" y="11"/>
                    <a:pt x="44" y="11"/>
                  </a:cubicBezTo>
                  <a:close/>
                </a:path>
              </a:pathLst>
            </a:custGeom>
            <a:solidFill>
              <a:srgbClr val="EFE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67"/>
            <p:cNvSpPr>
              <a:spLocks/>
            </p:cNvSpPr>
            <p:nvPr/>
          </p:nvSpPr>
          <p:spPr bwMode="auto">
            <a:xfrm>
              <a:off x="7736607" y="3534541"/>
              <a:ext cx="57150" cy="180975"/>
            </a:xfrm>
            <a:custGeom>
              <a:avLst/>
              <a:gdLst>
                <a:gd name="T0" fmla="*/ 26 w 37"/>
                <a:gd name="T1" fmla="*/ 9 h 117"/>
                <a:gd name="T2" fmla="*/ 13 w 37"/>
                <a:gd name="T3" fmla="*/ 0 h 117"/>
                <a:gd name="T4" fmla="*/ 8 w 37"/>
                <a:gd name="T5" fmla="*/ 5 h 117"/>
                <a:gd name="T6" fmla="*/ 23 w 37"/>
                <a:gd name="T7" fmla="*/ 15 h 117"/>
                <a:gd name="T8" fmla="*/ 32 w 37"/>
                <a:gd name="T9" fmla="*/ 33 h 117"/>
                <a:gd name="T10" fmla="*/ 5 w 37"/>
                <a:gd name="T11" fmla="*/ 51 h 117"/>
                <a:gd name="T12" fmla="*/ 24 w 37"/>
                <a:gd name="T13" fmla="*/ 53 h 117"/>
                <a:gd name="T14" fmla="*/ 24 w 37"/>
                <a:gd name="T15" fmla="*/ 67 h 117"/>
                <a:gd name="T16" fmla="*/ 24 w 37"/>
                <a:gd name="T17" fmla="*/ 69 h 117"/>
                <a:gd name="T18" fmla="*/ 1 w 37"/>
                <a:gd name="T19" fmla="*/ 100 h 117"/>
                <a:gd name="T20" fmla="*/ 0 w 37"/>
                <a:gd name="T21" fmla="*/ 117 h 117"/>
                <a:gd name="T22" fmla="*/ 13 w 37"/>
                <a:gd name="T23" fmla="*/ 96 h 117"/>
                <a:gd name="T24" fmla="*/ 18 w 37"/>
                <a:gd name="T25" fmla="*/ 90 h 117"/>
                <a:gd name="T26" fmla="*/ 32 w 37"/>
                <a:gd name="T27" fmla="*/ 68 h 117"/>
                <a:gd name="T28" fmla="*/ 32 w 37"/>
                <a:gd name="T29" fmla="*/ 44 h 117"/>
                <a:gd name="T30" fmla="*/ 37 w 37"/>
                <a:gd name="T31" fmla="*/ 31 h 117"/>
                <a:gd name="T32" fmla="*/ 26 w 37"/>
                <a:gd name="T3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117">
                  <a:moveTo>
                    <a:pt x="26" y="9"/>
                  </a:moveTo>
                  <a:cubicBezTo>
                    <a:pt x="22" y="5"/>
                    <a:pt x="18" y="1"/>
                    <a:pt x="13" y="0"/>
                  </a:cubicBezTo>
                  <a:cubicBezTo>
                    <a:pt x="11" y="1"/>
                    <a:pt x="10" y="3"/>
                    <a:pt x="8" y="5"/>
                  </a:cubicBezTo>
                  <a:cubicBezTo>
                    <a:pt x="15" y="5"/>
                    <a:pt x="20" y="8"/>
                    <a:pt x="23" y="15"/>
                  </a:cubicBezTo>
                  <a:cubicBezTo>
                    <a:pt x="26" y="23"/>
                    <a:pt x="29" y="29"/>
                    <a:pt x="32" y="33"/>
                  </a:cubicBezTo>
                  <a:cubicBezTo>
                    <a:pt x="29" y="47"/>
                    <a:pt x="20" y="53"/>
                    <a:pt x="5" y="51"/>
                  </a:cubicBezTo>
                  <a:cubicBezTo>
                    <a:pt x="10" y="56"/>
                    <a:pt x="17" y="57"/>
                    <a:pt x="24" y="53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8"/>
                    <a:pt x="24" y="68"/>
                    <a:pt x="24" y="69"/>
                  </a:cubicBezTo>
                  <a:cubicBezTo>
                    <a:pt x="18" y="82"/>
                    <a:pt x="11" y="92"/>
                    <a:pt x="1" y="10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5" y="94"/>
                    <a:pt x="16" y="92"/>
                    <a:pt x="18" y="90"/>
                  </a:cubicBezTo>
                  <a:cubicBezTo>
                    <a:pt x="24" y="84"/>
                    <a:pt x="28" y="77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0"/>
                    <a:pt x="36" y="36"/>
                    <a:pt x="37" y="31"/>
                  </a:cubicBezTo>
                  <a:cubicBezTo>
                    <a:pt x="32" y="25"/>
                    <a:pt x="29" y="18"/>
                    <a:pt x="26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68"/>
            <p:cNvSpPr>
              <a:spLocks/>
            </p:cNvSpPr>
            <p:nvPr/>
          </p:nvSpPr>
          <p:spPr bwMode="auto">
            <a:xfrm>
              <a:off x="7733432" y="3542478"/>
              <a:ext cx="52388" cy="73025"/>
            </a:xfrm>
            <a:custGeom>
              <a:avLst/>
              <a:gdLst>
                <a:gd name="T0" fmla="*/ 0 w 34"/>
                <a:gd name="T1" fmla="*/ 22 h 48"/>
                <a:gd name="T2" fmla="*/ 1 w 34"/>
                <a:gd name="T3" fmla="*/ 33 h 48"/>
                <a:gd name="T4" fmla="*/ 6 w 34"/>
                <a:gd name="T5" fmla="*/ 44 h 48"/>
                <a:gd name="T6" fmla="*/ 7 w 34"/>
                <a:gd name="T7" fmla="*/ 46 h 48"/>
                <a:gd name="T8" fmla="*/ 34 w 34"/>
                <a:gd name="T9" fmla="*/ 28 h 48"/>
                <a:gd name="T10" fmla="*/ 25 w 34"/>
                <a:gd name="T11" fmla="*/ 10 h 48"/>
                <a:gd name="T12" fmla="*/ 10 w 34"/>
                <a:gd name="T13" fmla="*/ 0 h 48"/>
                <a:gd name="T14" fmla="*/ 0 w 34"/>
                <a:gd name="T1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0" y="22"/>
                  </a:moveTo>
                  <a:cubicBezTo>
                    <a:pt x="0" y="26"/>
                    <a:pt x="0" y="30"/>
                    <a:pt x="1" y="33"/>
                  </a:cubicBezTo>
                  <a:cubicBezTo>
                    <a:pt x="2" y="37"/>
                    <a:pt x="3" y="41"/>
                    <a:pt x="6" y="44"/>
                  </a:cubicBezTo>
                  <a:cubicBezTo>
                    <a:pt x="6" y="45"/>
                    <a:pt x="6" y="45"/>
                    <a:pt x="7" y="46"/>
                  </a:cubicBezTo>
                  <a:cubicBezTo>
                    <a:pt x="22" y="48"/>
                    <a:pt x="31" y="42"/>
                    <a:pt x="34" y="28"/>
                  </a:cubicBezTo>
                  <a:cubicBezTo>
                    <a:pt x="31" y="24"/>
                    <a:pt x="28" y="18"/>
                    <a:pt x="25" y="10"/>
                  </a:cubicBezTo>
                  <a:cubicBezTo>
                    <a:pt x="22" y="3"/>
                    <a:pt x="17" y="0"/>
                    <a:pt x="10" y="0"/>
                  </a:cubicBezTo>
                  <a:cubicBezTo>
                    <a:pt x="5" y="6"/>
                    <a:pt x="2" y="14"/>
                    <a:pt x="0" y="2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69"/>
            <p:cNvSpPr>
              <a:spLocks/>
            </p:cNvSpPr>
            <p:nvPr/>
          </p:nvSpPr>
          <p:spPr bwMode="auto">
            <a:xfrm>
              <a:off x="7723907" y="3593278"/>
              <a:ext cx="20638" cy="53975"/>
            </a:xfrm>
            <a:custGeom>
              <a:avLst/>
              <a:gdLst>
                <a:gd name="T0" fmla="*/ 12 w 13"/>
                <a:gd name="T1" fmla="*/ 11 h 35"/>
                <a:gd name="T2" fmla="*/ 7 w 13"/>
                <a:gd name="T3" fmla="*/ 0 h 35"/>
                <a:gd name="T4" fmla="*/ 0 w 13"/>
                <a:gd name="T5" fmla="*/ 23 h 35"/>
                <a:gd name="T6" fmla="*/ 3 w 13"/>
                <a:gd name="T7" fmla="*/ 35 h 35"/>
                <a:gd name="T8" fmla="*/ 13 w 13"/>
                <a:gd name="T9" fmla="*/ 28 h 35"/>
                <a:gd name="T10" fmla="*/ 13 w 13"/>
                <a:gd name="T11" fmla="*/ 13 h 35"/>
                <a:gd name="T12" fmla="*/ 12 w 13"/>
                <a:gd name="T13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5">
                  <a:moveTo>
                    <a:pt x="12" y="11"/>
                  </a:moveTo>
                  <a:cubicBezTo>
                    <a:pt x="9" y="8"/>
                    <a:pt x="8" y="4"/>
                    <a:pt x="7" y="0"/>
                  </a:cubicBezTo>
                  <a:cubicBezTo>
                    <a:pt x="7" y="15"/>
                    <a:pt x="5" y="22"/>
                    <a:pt x="0" y="23"/>
                  </a:cubicBezTo>
                  <a:cubicBezTo>
                    <a:pt x="1" y="27"/>
                    <a:pt x="2" y="31"/>
                    <a:pt x="3" y="3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1"/>
                  </a:cubicBezTo>
                  <a:close/>
                </a:path>
              </a:pathLst>
            </a:custGeom>
            <a:solidFill>
              <a:srgbClr val="D7C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70"/>
            <p:cNvSpPr>
              <a:spLocks/>
            </p:cNvSpPr>
            <p:nvPr/>
          </p:nvSpPr>
          <p:spPr bwMode="auto">
            <a:xfrm>
              <a:off x="7738194" y="3612328"/>
              <a:ext cx="36513" cy="76200"/>
            </a:xfrm>
            <a:custGeom>
              <a:avLst/>
              <a:gdLst>
                <a:gd name="T0" fmla="*/ 23 w 23"/>
                <a:gd name="T1" fmla="*/ 2 h 49"/>
                <a:gd name="T2" fmla="*/ 4 w 23"/>
                <a:gd name="T3" fmla="*/ 0 h 49"/>
                <a:gd name="T4" fmla="*/ 4 w 23"/>
                <a:gd name="T5" fmla="*/ 15 h 49"/>
                <a:gd name="T6" fmla="*/ 4 w 23"/>
                <a:gd name="T7" fmla="*/ 20 h 49"/>
                <a:gd name="T8" fmla="*/ 0 w 23"/>
                <a:gd name="T9" fmla="*/ 45 h 49"/>
                <a:gd name="T10" fmla="*/ 0 w 23"/>
                <a:gd name="T11" fmla="*/ 49 h 49"/>
                <a:gd name="T12" fmla="*/ 23 w 23"/>
                <a:gd name="T13" fmla="*/ 18 h 49"/>
                <a:gd name="T14" fmla="*/ 23 w 23"/>
                <a:gd name="T15" fmla="*/ 16 h 49"/>
                <a:gd name="T16" fmla="*/ 23 w 23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9">
                  <a:moveTo>
                    <a:pt x="23" y="2"/>
                  </a:moveTo>
                  <a:cubicBezTo>
                    <a:pt x="16" y="6"/>
                    <a:pt x="9" y="5"/>
                    <a:pt x="4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7"/>
                    <a:pt x="0" y="36"/>
                    <a:pt x="0" y="4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0" y="41"/>
                    <a:pt x="17" y="31"/>
                    <a:pt x="23" y="18"/>
                  </a:cubicBezTo>
                  <a:cubicBezTo>
                    <a:pt x="23" y="17"/>
                    <a:pt x="23" y="17"/>
                    <a:pt x="23" y="16"/>
                  </a:cubicBezTo>
                  <a:cubicBezTo>
                    <a:pt x="23" y="2"/>
                    <a:pt x="23" y="2"/>
                    <a:pt x="23" y="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71"/>
            <p:cNvSpPr>
              <a:spLocks/>
            </p:cNvSpPr>
            <p:nvPr/>
          </p:nvSpPr>
          <p:spPr bwMode="auto">
            <a:xfrm>
              <a:off x="7665169" y="3645666"/>
              <a:ext cx="60325" cy="87312"/>
            </a:xfrm>
            <a:custGeom>
              <a:avLst/>
              <a:gdLst>
                <a:gd name="T0" fmla="*/ 14 w 39"/>
                <a:gd name="T1" fmla="*/ 27 h 57"/>
                <a:gd name="T2" fmla="*/ 18 w 39"/>
                <a:gd name="T3" fmla="*/ 19 h 57"/>
                <a:gd name="T4" fmla="*/ 15 w 39"/>
                <a:gd name="T5" fmla="*/ 57 h 57"/>
                <a:gd name="T6" fmla="*/ 39 w 39"/>
                <a:gd name="T7" fmla="*/ 53 h 57"/>
                <a:gd name="T8" fmla="*/ 29 w 39"/>
                <a:gd name="T9" fmla="*/ 14 h 57"/>
                <a:gd name="T10" fmla="*/ 36 w 39"/>
                <a:gd name="T11" fmla="*/ 7 h 57"/>
                <a:gd name="T12" fmla="*/ 32 w 39"/>
                <a:gd name="T13" fmla="*/ 7 h 57"/>
                <a:gd name="T14" fmla="*/ 38 w 39"/>
                <a:gd name="T15" fmla="*/ 1 h 57"/>
                <a:gd name="T16" fmla="*/ 14 w 39"/>
                <a:gd name="T17" fmla="*/ 16 h 57"/>
                <a:gd name="T18" fmla="*/ 0 w 39"/>
                <a:gd name="T19" fmla="*/ 52 h 57"/>
                <a:gd name="T20" fmla="*/ 5 w 39"/>
                <a:gd name="T21" fmla="*/ 52 h 57"/>
                <a:gd name="T22" fmla="*/ 7 w 39"/>
                <a:gd name="T23" fmla="*/ 54 h 57"/>
                <a:gd name="T24" fmla="*/ 11 w 39"/>
                <a:gd name="T25" fmla="*/ 56 h 57"/>
                <a:gd name="T26" fmla="*/ 14 w 39"/>
                <a:gd name="T27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7">
                  <a:moveTo>
                    <a:pt x="14" y="27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4" y="0"/>
                    <a:pt x="16" y="5"/>
                    <a:pt x="14" y="1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72"/>
            <p:cNvSpPr>
              <a:spLocks/>
            </p:cNvSpPr>
            <p:nvPr/>
          </p:nvSpPr>
          <p:spPr bwMode="auto">
            <a:xfrm>
              <a:off x="7682632" y="3674241"/>
              <a:ext cx="11113" cy="58737"/>
            </a:xfrm>
            <a:custGeom>
              <a:avLst/>
              <a:gdLst>
                <a:gd name="T0" fmla="*/ 7 w 7"/>
                <a:gd name="T1" fmla="*/ 0 h 37"/>
                <a:gd name="T2" fmla="*/ 3 w 7"/>
                <a:gd name="T3" fmla="*/ 8 h 37"/>
                <a:gd name="T4" fmla="*/ 0 w 7"/>
                <a:gd name="T5" fmla="*/ 37 h 37"/>
                <a:gd name="T6" fmla="*/ 4 w 7"/>
                <a:gd name="T7" fmla="*/ 37 h 37"/>
                <a:gd name="T8" fmla="*/ 7 w 7"/>
                <a:gd name="T9" fmla="*/ 0 h 37"/>
                <a:gd name="T10" fmla="*/ 7 w 7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7">
                  <a:moveTo>
                    <a:pt x="7" y="0"/>
                  </a:moveTo>
                  <a:lnTo>
                    <a:pt x="3" y="8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73"/>
            <p:cNvSpPr>
              <a:spLocks/>
            </p:cNvSpPr>
            <p:nvPr/>
          </p:nvSpPr>
          <p:spPr bwMode="auto">
            <a:xfrm>
              <a:off x="7717557" y="3636141"/>
              <a:ext cx="47625" cy="96837"/>
            </a:xfrm>
            <a:custGeom>
              <a:avLst/>
              <a:gdLst>
                <a:gd name="T0" fmla="*/ 18 w 31"/>
                <a:gd name="T1" fmla="*/ 5 h 63"/>
                <a:gd name="T2" fmla="*/ 18 w 31"/>
                <a:gd name="T3" fmla="*/ 0 h 63"/>
                <a:gd name="T4" fmla="*/ 8 w 31"/>
                <a:gd name="T5" fmla="*/ 7 h 63"/>
                <a:gd name="T6" fmla="*/ 3 w 31"/>
                <a:gd name="T7" fmla="*/ 13 h 63"/>
                <a:gd name="T8" fmla="*/ 8 w 31"/>
                <a:gd name="T9" fmla="*/ 13 h 63"/>
                <a:gd name="T10" fmla="*/ 0 w 31"/>
                <a:gd name="T11" fmla="*/ 20 h 63"/>
                <a:gd name="T12" fmla="*/ 10 w 31"/>
                <a:gd name="T13" fmla="*/ 63 h 63"/>
                <a:gd name="T14" fmla="*/ 26 w 31"/>
                <a:gd name="T15" fmla="*/ 45 h 63"/>
                <a:gd name="T16" fmla="*/ 28 w 31"/>
                <a:gd name="T17" fmla="*/ 43 h 63"/>
                <a:gd name="T18" fmla="*/ 31 w 31"/>
                <a:gd name="T19" fmla="*/ 24 h 63"/>
                <a:gd name="T20" fmla="*/ 26 w 31"/>
                <a:gd name="T21" fmla="*/ 30 h 63"/>
                <a:gd name="T22" fmla="*/ 13 w 31"/>
                <a:gd name="T23" fmla="*/ 51 h 63"/>
                <a:gd name="T24" fmla="*/ 14 w 31"/>
                <a:gd name="T25" fmla="*/ 34 h 63"/>
                <a:gd name="T26" fmla="*/ 14 w 31"/>
                <a:gd name="T27" fmla="*/ 30 h 63"/>
                <a:gd name="T28" fmla="*/ 18 w 31"/>
                <a:gd name="T29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63">
                  <a:moveTo>
                    <a:pt x="18" y="5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38"/>
                    <a:pt x="29" y="32"/>
                    <a:pt x="31" y="24"/>
                  </a:cubicBezTo>
                  <a:cubicBezTo>
                    <a:pt x="29" y="26"/>
                    <a:pt x="28" y="28"/>
                    <a:pt x="26" y="3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1"/>
                    <a:pt x="15" y="12"/>
                    <a:pt x="18" y="5"/>
                  </a:cubicBezTo>
                  <a:close/>
                </a:path>
              </a:pathLst>
            </a:custGeom>
            <a:solidFill>
              <a:srgbClr val="49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74"/>
            <p:cNvSpPr>
              <a:spLocks/>
            </p:cNvSpPr>
            <p:nvPr/>
          </p:nvSpPr>
          <p:spPr bwMode="auto">
            <a:xfrm>
              <a:off x="7688982" y="3656778"/>
              <a:ext cx="42863" cy="76200"/>
            </a:xfrm>
            <a:custGeom>
              <a:avLst/>
              <a:gdLst>
                <a:gd name="T0" fmla="*/ 18 w 27"/>
                <a:gd name="T1" fmla="*/ 7 h 48"/>
                <a:gd name="T2" fmla="*/ 25 w 27"/>
                <a:gd name="T3" fmla="*/ 0 h 48"/>
                <a:gd name="T4" fmla="*/ 20 w 27"/>
                <a:gd name="T5" fmla="*/ 0 h 48"/>
                <a:gd name="T6" fmla="*/ 14 w 27"/>
                <a:gd name="T7" fmla="*/ 7 h 48"/>
                <a:gd name="T8" fmla="*/ 23 w 27"/>
                <a:gd name="T9" fmla="*/ 45 h 48"/>
                <a:gd name="T10" fmla="*/ 0 w 27"/>
                <a:gd name="T11" fmla="*/ 48 h 48"/>
                <a:gd name="T12" fmla="*/ 27 w 27"/>
                <a:gd name="T13" fmla="*/ 48 h 48"/>
                <a:gd name="T14" fmla="*/ 18 w 27"/>
                <a:gd name="T15" fmla="*/ 7 h 48"/>
                <a:gd name="T16" fmla="*/ 18 w 27"/>
                <a:gd name="T1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48">
                  <a:moveTo>
                    <a:pt x="18" y="7"/>
                  </a:moveTo>
                  <a:lnTo>
                    <a:pt x="25" y="0"/>
                  </a:lnTo>
                  <a:lnTo>
                    <a:pt x="20" y="0"/>
                  </a:lnTo>
                  <a:lnTo>
                    <a:pt x="14" y="7"/>
                  </a:lnTo>
                  <a:lnTo>
                    <a:pt x="23" y="45"/>
                  </a:lnTo>
                  <a:lnTo>
                    <a:pt x="0" y="48"/>
                  </a:lnTo>
                  <a:lnTo>
                    <a:pt x="27" y="48"/>
                  </a:lnTo>
                  <a:lnTo>
                    <a:pt x="18" y="7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75"/>
            <p:cNvSpPr>
              <a:spLocks/>
            </p:cNvSpPr>
            <p:nvPr/>
          </p:nvSpPr>
          <p:spPr bwMode="auto">
            <a:xfrm>
              <a:off x="7715969" y="3647253"/>
              <a:ext cx="12700" cy="9525"/>
            </a:xfrm>
            <a:custGeom>
              <a:avLst/>
              <a:gdLst>
                <a:gd name="T0" fmla="*/ 4 w 9"/>
                <a:gd name="T1" fmla="*/ 6 h 6"/>
                <a:gd name="T2" fmla="*/ 9 w 9"/>
                <a:gd name="T3" fmla="*/ 0 h 6"/>
                <a:gd name="T4" fmla="*/ 6 w 9"/>
                <a:gd name="T5" fmla="*/ 0 h 6"/>
                <a:gd name="T6" fmla="*/ 0 w 9"/>
                <a:gd name="T7" fmla="*/ 6 h 6"/>
                <a:gd name="T8" fmla="*/ 4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76"/>
            <p:cNvSpPr>
              <a:spLocks/>
            </p:cNvSpPr>
            <p:nvPr/>
          </p:nvSpPr>
          <p:spPr bwMode="auto">
            <a:xfrm>
              <a:off x="7731844" y="3653603"/>
              <a:ext cx="80963" cy="79375"/>
            </a:xfrm>
            <a:custGeom>
              <a:avLst/>
              <a:gdLst>
                <a:gd name="T0" fmla="*/ 18 w 52"/>
                <a:gd name="T1" fmla="*/ 32 h 52"/>
                <a:gd name="T2" fmla="*/ 16 w 52"/>
                <a:gd name="T3" fmla="*/ 34 h 52"/>
                <a:gd name="T4" fmla="*/ 21 w 52"/>
                <a:gd name="T5" fmla="*/ 47 h 52"/>
                <a:gd name="T6" fmla="*/ 0 w 52"/>
                <a:gd name="T7" fmla="*/ 52 h 52"/>
                <a:gd name="T8" fmla="*/ 21 w 52"/>
                <a:gd name="T9" fmla="*/ 52 h 52"/>
                <a:gd name="T10" fmla="*/ 48 w 52"/>
                <a:gd name="T11" fmla="*/ 15 h 52"/>
                <a:gd name="T12" fmla="*/ 52 w 52"/>
                <a:gd name="T13" fmla="*/ 0 h 52"/>
                <a:gd name="T14" fmla="*/ 39 w 52"/>
                <a:gd name="T15" fmla="*/ 24 h 52"/>
                <a:gd name="T16" fmla="*/ 23 w 52"/>
                <a:gd name="T17" fmla="*/ 41 h 52"/>
                <a:gd name="T18" fmla="*/ 18 w 52"/>
                <a:gd name="T19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18" y="32"/>
                  </a:moveTo>
                  <a:cubicBezTo>
                    <a:pt x="16" y="34"/>
                    <a:pt x="16" y="34"/>
                    <a:pt x="16" y="3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8"/>
                    <a:pt x="46" y="16"/>
                    <a:pt x="39" y="24"/>
                  </a:cubicBezTo>
                  <a:cubicBezTo>
                    <a:pt x="35" y="26"/>
                    <a:pt x="29" y="32"/>
                    <a:pt x="23" y="41"/>
                  </a:cubicBezTo>
                  <a:cubicBezTo>
                    <a:pt x="20" y="39"/>
                    <a:pt x="19" y="36"/>
                    <a:pt x="18" y="32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77"/>
            <p:cNvSpPr>
              <a:spLocks/>
            </p:cNvSpPr>
            <p:nvPr/>
          </p:nvSpPr>
          <p:spPr bwMode="auto">
            <a:xfrm>
              <a:off x="7760419" y="3540891"/>
              <a:ext cx="53975" cy="176212"/>
            </a:xfrm>
            <a:custGeom>
              <a:avLst/>
              <a:gdLst>
                <a:gd name="T0" fmla="*/ 0 w 35"/>
                <a:gd name="T1" fmla="*/ 105 h 114"/>
                <a:gd name="T2" fmla="*/ 5 w 35"/>
                <a:gd name="T3" fmla="*/ 114 h 114"/>
                <a:gd name="T4" fmla="*/ 21 w 35"/>
                <a:gd name="T5" fmla="*/ 97 h 114"/>
                <a:gd name="T6" fmla="*/ 34 w 35"/>
                <a:gd name="T7" fmla="*/ 73 h 114"/>
                <a:gd name="T8" fmla="*/ 34 w 35"/>
                <a:gd name="T9" fmla="*/ 72 h 114"/>
                <a:gd name="T10" fmla="*/ 35 w 35"/>
                <a:gd name="T11" fmla="*/ 72 h 114"/>
                <a:gd name="T12" fmla="*/ 35 w 35"/>
                <a:gd name="T13" fmla="*/ 69 h 114"/>
                <a:gd name="T14" fmla="*/ 32 w 35"/>
                <a:gd name="T15" fmla="*/ 41 h 114"/>
                <a:gd name="T16" fmla="*/ 21 w 35"/>
                <a:gd name="T17" fmla="*/ 0 h 114"/>
                <a:gd name="T18" fmla="*/ 26 w 35"/>
                <a:gd name="T19" fmla="*/ 41 h 114"/>
                <a:gd name="T20" fmla="*/ 22 w 35"/>
                <a:gd name="T21" fmla="*/ 27 h 114"/>
                <a:gd name="T22" fmla="*/ 17 w 35"/>
                <a:gd name="T23" fmla="*/ 40 h 114"/>
                <a:gd name="T24" fmla="*/ 17 w 35"/>
                <a:gd name="T25" fmla="*/ 64 h 114"/>
                <a:gd name="T26" fmla="*/ 3 w 35"/>
                <a:gd name="T27" fmla="*/ 86 h 114"/>
                <a:gd name="T28" fmla="*/ 0 w 35"/>
                <a:gd name="T29" fmla="*/ 10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14">
                  <a:moveTo>
                    <a:pt x="0" y="105"/>
                  </a:moveTo>
                  <a:cubicBezTo>
                    <a:pt x="1" y="109"/>
                    <a:pt x="2" y="112"/>
                    <a:pt x="5" y="114"/>
                  </a:cubicBezTo>
                  <a:cubicBezTo>
                    <a:pt x="11" y="105"/>
                    <a:pt x="17" y="99"/>
                    <a:pt x="21" y="97"/>
                  </a:cubicBezTo>
                  <a:cubicBezTo>
                    <a:pt x="28" y="89"/>
                    <a:pt x="32" y="81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1"/>
                    <a:pt x="35" y="70"/>
                    <a:pt x="35" y="69"/>
                  </a:cubicBezTo>
                  <a:cubicBezTo>
                    <a:pt x="34" y="62"/>
                    <a:pt x="32" y="52"/>
                    <a:pt x="32" y="41"/>
                  </a:cubicBezTo>
                  <a:cubicBezTo>
                    <a:pt x="33" y="24"/>
                    <a:pt x="29" y="11"/>
                    <a:pt x="21" y="0"/>
                  </a:cubicBezTo>
                  <a:cubicBezTo>
                    <a:pt x="29" y="14"/>
                    <a:pt x="30" y="28"/>
                    <a:pt x="26" y="4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32"/>
                    <a:pt x="19" y="36"/>
                    <a:pt x="17" y="40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3" y="73"/>
                    <a:pt x="9" y="80"/>
                    <a:pt x="3" y="86"/>
                  </a:cubicBezTo>
                  <a:cubicBezTo>
                    <a:pt x="1" y="94"/>
                    <a:pt x="0" y="100"/>
                    <a:pt x="0" y="105"/>
                  </a:cubicBezTo>
                  <a:close/>
                </a:path>
              </a:pathLst>
            </a:custGeom>
            <a:solidFill>
              <a:srgbClr val="D7C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78"/>
            <p:cNvSpPr>
              <a:spLocks/>
            </p:cNvSpPr>
            <p:nvPr/>
          </p:nvSpPr>
          <p:spPr bwMode="auto">
            <a:xfrm>
              <a:off x="7681044" y="3652016"/>
              <a:ext cx="147638" cy="112712"/>
            </a:xfrm>
            <a:custGeom>
              <a:avLst/>
              <a:gdLst>
                <a:gd name="T0" fmla="*/ 95 w 95"/>
                <a:gd name="T1" fmla="*/ 3 h 73"/>
                <a:gd name="T2" fmla="*/ 86 w 95"/>
                <a:gd name="T3" fmla="*/ 0 h 73"/>
                <a:gd name="T4" fmla="*/ 85 w 95"/>
                <a:gd name="T5" fmla="*/ 0 h 73"/>
                <a:gd name="T6" fmla="*/ 85 w 95"/>
                <a:gd name="T7" fmla="*/ 1 h 73"/>
                <a:gd name="T8" fmla="*/ 81 w 95"/>
                <a:gd name="T9" fmla="*/ 16 h 73"/>
                <a:gd name="T10" fmla="*/ 54 w 95"/>
                <a:gd name="T11" fmla="*/ 53 h 73"/>
                <a:gd name="T12" fmla="*/ 33 w 95"/>
                <a:gd name="T13" fmla="*/ 53 h 73"/>
                <a:gd name="T14" fmla="*/ 5 w 95"/>
                <a:gd name="T15" fmla="*/ 53 h 73"/>
                <a:gd name="T16" fmla="*/ 0 w 95"/>
                <a:gd name="T17" fmla="*/ 66 h 73"/>
                <a:gd name="T18" fmla="*/ 61 w 95"/>
                <a:gd name="T19" fmla="*/ 73 h 73"/>
                <a:gd name="T20" fmla="*/ 84 w 95"/>
                <a:gd name="T21" fmla="*/ 41 h 73"/>
                <a:gd name="T22" fmla="*/ 95 w 95"/>
                <a:gd name="T2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73">
                  <a:moveTo>
                    <a:pt x="95" y="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2" y="57"/>
                    <a:pt x="1" y="61"/>
                    <a:pt x="0" y="66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92" y="31"/>
                    <a:pt x="95" y="19"/>
                    <a:pt x="95" y="3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79"/>
            <p:cNvSpPr>
              <a:spLocks/>
            </p:cNvSpPr>
            <p:nvPr/>
          </p:nvSpPr>
          <p:spPr bwMode="auto">
            <a:xfrm>
              <a:off x="7679457" y="3656778"/>
              <a:ext cx="165100" cy="125412"/>
            </a:xfrm>
            <a:custGeom>
              <a:avLst/>
              <a:gdLst>
                <a:gd name="T0" fmla="*/ 96 w 106"/>
                <a:gd name="T1" fmla="*/ 0 h 81"/>
                <a:gd name="T2" fmla="*/ 85 w 106"/>
                <a:gd name="T3" fmla="*/ 38 h 81"/>
                <a:gd name="T4" fmla="*/ 62 w 106"/>
                <a:gd name="T5" fmla="*/ 70 h 81"/>
                <a:gd name="T6" fmla="*/ 1 w 106"/>
                <a:gd name="T7" fmla="*/ 63 h 81"/>
                <a:gd name="T8" fmla="*/ 1 w 106"/>
                <a:gd name="T9" fmla="*/ 75 h 81"/>
                <a:gd name="T10" fmla="*/ 36 w 106"/>
                <a:gd name="T11" fmla="*/ 79 h 81"/>
                <a:gd name="T12" fmla="*/ 66 w 106"/>
                <a:gd name="T13" fmla="*/ 79 h 81"/>
                <a:gd name="T14" fmla="*/ 69 w 106"/>
                <a:gd name="T15" fmla="*/ 76 h 81"/>
                <a:gd name="T16" fmla="*/ 76 w 106"/>
                <a:gd name="T17" fmla="*/ 69 h 81"/>
                <a:gd name="T18" fmla="*/ 78 w 106"/>
                <a:gd name="T19" fmla="*/ 68 h 81"/>
                <a:gd name="T20" fmla="*/ 79 w 106"/>
                <a:gd name="T21" fmla="*/ 66 h 81"/>
                <a:gd name="T22" fmla="*/ 99 w 106"/>
                <a:gd name="T23" fmla="*/ 38 h 81"/>
                <a:gd name="T24" fmla="*/ 103 w 106"/>
                <a:gd name="T25" fmla="*/ 20 h 81"/>
                <a:gd name="T26" fmla="*/ 96 w 106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81">
                  <a:moveTo>
                    <a:pt x="96" y="0"/>
                  </a:moveTo>
                  <a:cubicBezTo>
                    <a:pt x="96" y="16"/>
                    <a:pt x="93" y="28"/>
                    <a:pt x="85" y="38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0" y="70"/>
                    <a:pt x="1" y="75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47" y="81"/>
                    <a:pt x="57" y="81"/>
                    <a:pt x="66" y="79"/>
                  </a:cubicBezTo>
                  <a:cubicBezTo>
                    <a:pt x="67" y="78"/>
                    <a:pt x="68" y="77"/>
                    <a:pt x="69" y="76"/>
                  </a:cubicBezTo>
                  <a:cubicBezTo>
                    <a:pt x="72" y="74"/>
                    <a:pt x="74" y="72"/>
                    <a:pt x="76" y="69"/>
                  </a:cubicBezTo>
                  <a:cubicBezTo>
                    <a:pt x="77" y="69"/>
                    <a:pt x="77" y="68"/>
                    <a:pt x="78" y="68"/>
                  </a:cubicBezTo>
                  <a:cubicBezTo>
                    <a:pt x="78" y="67"/>
                    <a:pt x="79" y="66"/>
                    <a:pt x="79" y="66"/>
                  </a:cubicBezTo>
                  <a:cubicBezTo>
                    <a:pt x="87" y="57"/>
                    <a:pt x="94" y="48"/>
                    <a:pt x="99" y="38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6" y="8"/>
                    <a:pt x="104" y="1"/>
                    <a:pt x="96" y="0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80"/>
            <p:cNvSpPr>
              <a:spLocks/>
            </p:cNvSpPr>
            <p:nvPr/>
          </p:nvSpPr>
          <p:spPr bwMode="auto">
            <a:xfrm>
              <a:off x="7800107" y="3758378"/>
              <a:ext cx="6350" cy="7937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2 h 5"/>
                <a:gd name="T4" fmla="*/ 4 w 4"/>
                <a:gd name="T5" fmla="*/ 5 h 5"/>
                <a:gd name="T6" fmla="*/ 4 w 4"/>
                <a:gd name="T7" fmla="*/ 2 h 5"/>
                <a:gd name="T8" fmla="*/ 1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81"/>
            <p:cNvSpPr>
              <a:spLocks/>
            </p:cNvSpPr>
            <p:nvPr/>
          </p:nvSpPr>
          <p:spPr bwMode="auto">
            <a:xfrm>
              <a:off x="7785819" y="3763141"/>
              <a:ext cx="20638" cy="11112"/>
            </a:xfrm>
            <a:custGeom>
              <a:avLst/>
              <a:gdLst>
                <a:gd name="T0" fmla="*/ 9 w 13"/>
                <a:gd name="T1" fmla="*/ 7 h 7"/>
                <a:gd name="T2" fmla="*/ 11 w 13"/>
                <a:gd name="T3" fmla="*/ 5 h 7"/>
                <a:gd name="T4" fmla="*/ 5 w 13"/>
                <a:gd name="T5" fmla="*/ 5 h 7"/>
                <a:gd name="T6" fmla="*/ 13 w 13"/>
                <a:gd name="T7" fmla="*/ 2 h 7"/>
                <a:gd name="T8" fmla="*/ 7 w 13"/>
                <a:gd name="T9" fmla="*/ 0 h 7"/>
                <a:gd name="T10" fmla="*/ 0 w 13"/>
                <a:gd name="T11" fmla="*/ 7 h 7"/>
                <a:gd name="T12" fmla="*/ 9 w 1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9" y="7"/>
                  </a:moveTo>
                  <a:cubicBezTo>
                    <a:pt x="10" y="6"/>
                    <a:pt x="10" y="6"/>
                    <a:pt x="1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82"/>
            <p:cNvSpPr>
              <a:spLocks/>
            </p:cNvSpPr>
            <p:nvPr/>
          </p:nvSpPr>
          <p:spPr bwMode="auto">
            <a:xfrm>
              <a:off x="7793757" y="3766316"/>
              <a:ext cx="12700" cy="4762"/>
            </a:xfrm>
            <a:custGeom>
              <a:avLst/>
              <a:gdLst>
                <a:gd name="T0" fmla="*/ 0 w 8"/>
                <a:gd name="T1" fmla="*/ 3 h 3"/>
                <a:gd name="T2" fmla="*/ 6 w 8"/>
                <a:gd name="T3" fmla="*/ 3 h 3"/>
                <a:gd name="T4" fmla="*/ 8 w 8"/>
                <a:gd name="T5" fmla="*/ 0 h 3"/>
                <a:gd name="T6" fmla="*/ 0 w 8"/>
                <a:gd name="T7" fmla="*/ 3 h 3"/>
                <a:gd name="T8" fmla="*/ 0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lnTo>
                    <a:pt x="6" y="3"/>
                  </a:lnTo>
                  <a:lnTo>
                    <a:pt x="8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83"/>
            <p:cNvSpPr>
              <a:spLocks/>
            </p:cNvSpPr>
            <p:nvPr/>
          </p:nvSpPr>
          <p:spPr bwMode="auto">
            <a:xfrm>
              <a:off x="7796932" y="3761553"/>
              <a:ext cx="9525" cy="4762"/>
            </a:xfrm>
            <a:custGeom>
              <a:avLst/>
              <a:gdLst>
                <a:gd name="T0" fmla="*/ 0 w 6"/>
                <a:gd name="T1" fmla="*/ 1 h 3"/>
                <a:gd name="T2" fmla="*/ 6 w 6"/>
                <a:gd name="T3" fmla="*/ 3 h 3"/>
                <a:gd name="T4" fmla="*/ 2 w 6"/>
                <a:gd name="T5" fmla="*/ 0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84"/>
            <p:cNvSpPr>
              <a:spLocks/>
            </p:cNvSpPr>
            <p:nvPr/>
          </p:nvSpPr>
          <p:spPr bwMode="auto">
            <a:xfrm>
              <a:off x="7657232" y="3774253"/>
              <a:ext cx="155575" cy="85725"/>
            </a:xfrm>
            <a:custGeom>
              <a:avLst/>
              <a:gdLst>
                <a:gd name="T0" fmla="*/ 91 w 101"/>
                <a:gd name="T1" fmla="*/ 16 h 56"/>
                <a:gd name="T2" fmla="*/ 91 w 101"/>
                <a:gd name="T3" fmla="*/ 2 h 56"/>
                <a:gd name="T4" fmla="*/ 81 w 101"/>
                <a:gd name="T5" fmla="*/ 3 h 56"/>
                <a:gd name="T6" fmla="*/ 79 w 101"/>
                <a:gd name="T7" fmla="*/ 6 h 56"/>
                <a:gd name="T8" fmla="*/ 27 w 101"/>
                <a:gd name="T9" fmla="*/ 6 h 56"/>
                <a:gd name="T10" fmla="*/ 0 w 101"/>
                <a:gd name="T11" fmla="*/ 0 h 56"/>
                <a:gd name="T12" fmla="*/ 12 w 101"/>
                <a:gd name="T13" fmla="*/ 9 h 56"/>
                <a:gd name="T14" fmla="*/ 18 w 101"/>
                <a:gd name="T15" fmla="*/ 10 h 56"/>
                <a:gd name="T16" fmla="*/ 33 w 101"/>
                <a:gd name="T17" fmla="*/ 12 h 56"/>
                <a:gd name="T18" fmla="*/ 20 w 101"/>
                <a:gd name="T19" fmla="*/ 38 h 56"/>
                <a:gd name="T20" fmla="*/ 7 w 101"/>
                <a:gd name="T21" fmla="*/ 41 h 56"/>
                <a:gd name="T22" fmla="*/ 5 w 101"/>
                <a:gd name="T23" fmla="*/ 46 h 56"/>
                <a:gd name="T24" fmla="*/ 8 w 101"/>
                <a:gd name="T25" fmla="*/ 49 h 56"/>
                <a:gd name="T26" fmla="*/ 28 w 101"/>
                <a:gd name="T27" fmla="*/ 41 h 56"/>
                <a:gd name="T28" fmla="*/ 29 w 101"/>
                <a:gd name="T29" fmla="*/ 39 h 56"/>
                <a:gd name="T30" fmla="*/ 40 w 101"/>
                <a:gd name="T31" fmla="*/ 12 h 56"/>
                <a:gd name="T32" fmla="*/ 44 w 101"/>
                <a:gd name="T33" fmla="*/ 12 h 56"/>
                <a:gd name="T34" fmla="*/ 77 w 101"/>
                <a:gd name="T35" fmla="*/ 9 h 56"/>
                <a:gd name="T36" fmla="*/ 90 w 101"/>
                <a:gd name="T37" fmla="*/ 43 h 56"/>
                <a:gd name="T38" fmla="*/ 49 w 101"/>
                <a:gd name="T39" fmla="*/ 46 h 56"/>
                <a:gd name="T40" fmla="*/ 67 w 101"/>
                <a:gd name="T41" fmla="*/ 55 h 56"/>
                <a:gd name="T42" fmla="*/ 92 w 101"/>
                <a:gd name="T43" fmla="*/ 53 h 56"/>
                <a:gd name="T44" fmla="*/ 101 w 101"/>
                <a:gd name="T45" fmla="*/ 52 h 56"/>
                <a:gd name="T46" fmla="*/ 91 w 101"/>
                <a:gd name="T47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56">
                  <a:moveTo>
                    <a:pt x="91" y="16"/>
                  </a:moveTo>
                  <a:cubicBezTo>
                    <a:pt x="91" y="2"/>
                    <a:pt x="91" y="2"/>
                    <a:pt x="91" y="2"/>
                  </a:cubicBezTo>
                  <a:cubicBezTo>
                    <a:pt x="89" y="3"/>
                    <a:pt x="86" y="4"/>
                    <a:pt x="81" y="3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61" y="9"/>
                    <a:pt x="44" y="9"/>
                    <a:pt x="27" y="6"/>
                  </a:cubicBezTo>
                  <a:cubicBezTo>
                    <a:pt x="18" y="6"/>
                    <a:pt x="9" y="4"/>
                    <a:pt x="0" y="0"/>
                  </a:cubicBezTo>
                  <a:cubicBezTo>
                    <a:pt x="1" y="5"/>
                    <a:pt x="5" y="8"/>
                    <a:pt x="12" y="9"/>
                  </a:cubicBezTo>
                  <a:cubicBezTo>
                    <a:pt x="14" y="10"/>
                    <a:pt x="16" y="10"/>
                    <a:pt x="18" y="10"/>
                  </a:cubicBezTo>
                  <a:cubicBezTo>
                    <a:pt x="23" y="11"/>
                    <a:pt x="28" y="11"/>
                    <a:pt x="33" y="1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5" y="41"/>
                    <a:pt x="11" y="42"/>
                    <a:pt x="7" y="41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7"/>
                    <a:pt x="7" y="48"/>
                    <a:pt x="8" y="49"/>
                  </a:cubicBezTo>
                  <a:cubicBezTo>
                    <a:pt x="16" y="54"/>
                    <a:pt x="23" y="51"/>
                    <a:pt x="28" y="41"/>
                  </a:cubicBezTo>
                  <a:cubicBezTo>
                    <a:pt x="28" y="41"/>
                    <a:pt x="28" y="40"/>
                    <a:pt x="29" y="3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12"/>
                    <a:pt x="43" y="12"/>
                    <a:pt x="44" y="12"/>
                  </a:cubicBezTo>
                  <a:cubicBezTo>
                    <a:pt x="55" y="12"/>
                    <a:pt x="66" y="11"/>
                    <a:pt x="77" y="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77" y="47"/>
                    <a:pt x="64" y="49"/>
                    <a:pt x="49" y="46"/>
                  </a:cubicBezTo>
                  <a:cubicBezTo>
                    <a:pt x="52" y="53"/>
                    <a:pt x="58" y="56"/>
                    <a:pt x="67" y="55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91" y="16"/>
                    <a:pt x="91" y="16"/>
                    <a:pt x="91" y="16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85"/>
            <p:cNvSpPr>
              <a:spLocks/>
            </p:cNvSpPr>
            <p:nvPr/>
          </p:nvSpPr>
          <p:spPr bwMode="auto">
            <a:xfrm>
              <a:off x="7782644" y="3774253"/>
              <a:ext cx="17463" cy="6350"/>
            </a:xfrm>
            <a:custGeom>
              <a:avLst/>
              <a:gdLst>
                <a:gd name="T0" fmla="*/ 10 w 12"/>
                <a:gd name="T1" fmla="*/ 2 h 4"/>
                <a:gd name="T2" fmla="*/ 12 w 12"/>
                <a:gd name="T3" fmla="*/ 0 h 4"/>
                <a:gd name="T4" fmla="*/ 3 w 12"/>
                <a:gd name="T5" fmla="*/ 0 h 4"/>
                <a:gd name="T6" fmla="*/ 0 w 12"/>
                <a:gd name="T7" fmla="*/ 3 h 4"/>
                <a:gd name="T8" fmla="*/ 10 w 1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0" y="2"/>
                  </a:moveTo>
                  <a:cubicBezTo>
                    <a:pt x="11" y="1"/>
                    <a:pt x="12" y="1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5" y="4"/>
                    <a:pt x="8" y="3"/>
                    <a:pt x="10" y="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86"/>
            <p:cNvSpPr>
              <a:spLocks/>
            </p:cNvSpPr>
            <p:nvPr/>
          </p:nvSpPr>
          <p:spPr bwMode="auto">
            <a:xfrm>
              <a:off x="7731844" y="3705991"/>
              <a:ext cx="33338" cy="26987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3 h 17"/>
                <a:gd name="T4" fmla="*/ 16 w 21"/>
                <a:gd name="T5" fmla="*/ 0 h 17"/>
                <a:gd name="T6" fmla="*/ 0 w 21"/>
                <a:gd name="T7" fmla="*/ 17 h 17"/>
                <a:gd name="T8" fmla="*/ 0 w 2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lnTo>
                    <a:pt x="21" y="13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87"/>
            <p:cNvSpPr>
              <a:spLocks/>
            </p:cNvSpPr>
            <p:nvPr/>
          </p:nvSpPr>
          <p:spPr bwMode="auto">
            <a:xfrm>
              <a:off x="7655644" y="3753616"/>
              <a:ext cx="127000" cy="34925"/>
            </a:xfrm>
            <a:custGeom>
              <a:avLst/>
              <a:gdLst>
                <a:gd name="T0" fmla="*/ 82 w 82"/>
                <a:gd name="T1" fmla="*/ 16 h 22"/>
                <a:gd name="T2" fmla="*/ 52 w 82"/>
                <a:gd name="T3" fmla="*/ 16 h 22"/>
                <a:gd name="T4" fmla="*/ 17 w 82"/>
                <a:gd name="T5" fmla="*/ 12 h 22"/>
                <a:gd name="T6" fmla="*/ 17 w 82"/>
                <a:gd name="T7" fmla="*/ 0 h 22"/>
                <a:gd name="T8" fmla="*/ 2 w 82"/>
                <a:gd name="T9" fmla="*/ 5 h 22"/>
                <a:gd name="T10" fmla="*/ 1 w 82"/>
                <a:gd name="T11" fmla="*/ 13 h 22"/>
                <a:gd name="T12" fmla="*/ 28 w 82"/>
                <a:gd name="T13" fmla="*/ 19 h 22"/>
                <a:gd name="T14" fmla="*/ 80 w 82"/>
                <a:gd name="T15" fmla="*/ 19 h 22"/>
                <a:gd name="T16" fmla="*/ 82 w 82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22">
                  <a:moveTo>
                    <a:pt x="82" y="16"/>
                  </a:moveTo>
                  <a:cubicBezTo>
                    <a:pt x="73" y="18"/>
                    <a:pt x="63" y="18"/>
                    <a:pt x="52" y="16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7"/>
                    <a:pt x="16" y="4"/>
                    <a:pt x="17" y="0"/>
                  </a:cubicBezTo>
                  <a:cubicBezTo>
                    <a:pt x="12" y="3"/>
                    <a:pt x="7" y="5"/>
                    <a:pt x="2" y="5"/>
                  </a:cubicBezTo>
                  <a:cubicBezTo>
                    <a:pt x="1" y="8"/>
                    <a:pt x="0" y="11"/>
                    <a:pt x="1" y="13"/>
                  </a:cubicBezTo>
                  <a:cubicBezTo>
                    <a:pt x="10" y="17"/>
                    <a:pt x="19" y="19"/>
                    <a:pt x="28" y="19"/>
                  </a:cubicBezTo>
                  <a:cubicBezTo>
                    <a:pt x="45" y="22"/>
                    <a:pt x="62" y="22"/>
                    <a:pt x="80" y="19"/>
                  </a:cubicBezTo>
                  <a:cubicBezTo>
                    <a:pt x="82" y="16"/>
                    <a:pt x="82" y="16"/>
                    <a:pt x="82" y="16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88"/>
            <p:cNvSpPr>
              <a:spLocks/>
            </p:cNvSpPr>
            <p:nvPr/>
          </p:nvSpPr>
          <p:spPr bwMode="auto">
            <a:xfrm>
              <a:off x="7723907" y="3788541"/>
              <a:ext cx="71438" cy="61912"/>
            </a:xfrm>
            <a:custGeom>
              <a:avLst/>
              <a:gdLst>
                <a:gd name="T0" fmla="*/ 33 w 46"/>
                <a:gd name="T1" fmla="*/ 0 h 40"/>
                <a:gd name="T2" fmla="*/ 0 w 46"/>
                <a:gd name="T3" fmla="*/ 3 h 40"/>
                <a:gd name="T4" fmla="*/ 3 w 46"/>
                <a:gd name="T5" fmla="*/ 31 h 40"/>
                <a:gd name="T6" fmla="*/ 4 w 46"/>
                <a:gd name="T7" fmla="*/ 34 h 40"/>
                <a:gd name="T8" fmla="*/ 5 w 46"/>
                <a:gd name="T9" fmla="*/ 37 h 40"/>
                <a:gd name="T10" fmla="*/ 46 w 46"/>
                <a:gd name="T11" fmla="*/ 34 h 40"/>
                <a:gd name="T12" fmla="*/ 33 w 46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0">
                  <a:moveTo>
                    <a:pt x="33" y="0"/>
                  </a:moveTo>
                  <a:cubicBezTo>
                    <a:pt x="22" y="2"/>
                    <a:pt x="11" y="3"/>
                    <a:pt x="0" y="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4" y="33"/>
                    <a:pt x="4" y="34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20" y="40"/>
                    <a:pt x="33" y="38"/>
                    <a:pt x="46" y="34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89"/>
            <p:cNvSpPr>
              <a:spLocks/>
            </p:cNvSpPr>
            <p:nvPr/>
          </p:nvSpPr>
          <p:spPr bwMode="auto">
            <a:xfrm>
              <a:off x="7700094" y="3793303"/>
              <a:ext cx="30163" cy="47625"/>
            </a:xfrm>
            <a:custGeom>
              <a:avLst/>
              <a:gdLst>
                <a:gd name="T0" fmla="*/ 16 w 20"/>
                <a:gd name="T1" fmla="*/ 0 h 31"/>
                <a:gd name="T2" fmla="*/ 12 w 20"/>
                <a:gd name="T3" fmla="*/ 0 h 31"/>
                <a:gd name="T4" fmla="*/ 1 w 20"/>
                <a:gd name="T5" fmla="*/ 27 h 31"/>
                <a:gd name="T6" fmla="*/ 0 w 20"/>
                <a:gd name="T7" fmla="*/ 29 h 31"/>
                <a:gd name="T8" fmla="*/ 20 w 20"/>
                <a:gd name="T9" fmla="*/ 31 h 31"/>
                <a:gd name="T10" fmla="*/ 19 w 20"/>
                <a:gd name="T11" fmla="*/ 28 h 31"/>
                <a:gd name="T12" fmla="*/ 16 w 20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1">
                  <a:moveTo>
                    <a:pt x="16" y="0"/>
                  </a:moveTo>
                  <a:cubicBezTo>
                    <a:pt x="15" y="0"/>
                    <a:pt x="13" y="0"/>
                    <a:pt x="12" y="0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19" y="29"/>
                    <a:pt x="19" y="28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90"/>
            <p:cNvSpPr>
              <a:spLocks/>
            </p:cNvSpPr>
            <p:nvPr/>
          </p:nvSpPr>
          <p:spPr bwMode="auto">
            <a:xfrm>
              <a:off x="7654057" y="3732978"/>
              <a:ext cx="34925" cy="28575"/>
            </a:xfrm>
            <a:custGeom>
              <a:avLst/>
              <a:gdLst>
                <a:gd name="T0" fmla="*/ 23 w 23"/>
                <a:gd name="T1" fmla="*/ 1 h 19"/>
                <a:gd name="T2" fmla="*/ 19 w 23"/>
                <a:gd name="T3" fmla="*/ 0 h 19"/>
                <a:gd name="T4" fmla="*/ 14 w 23"/>
                <a:gd name="T5" fmla="*/ 9 h 19"/>
                <a:gd name="T6" fmla="*/ 0 w 23"/>
                <a:gd name="T7" fmla="*/ 11 h 19"/>
                <a:gd name="T8" fmla="*/ 0 w 23"/>
                <a:gd name="T9" fmla="*/ 19 h 19"/>
                <a:gd name="T10" fmla="*/ 3 w 23"/>
                <a:gd name="T11" fmla="*/ 19 h 19"/>
                <a:gd name="T12" fmla="*/ 18 w 23"/>
                <a:gd name="T13" fmla="*/ 14 h 19"/>
                <a:gd name="T14" fmla="*/ 23 w 23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">
                  <a:moveTo>
                    <a:pt x="23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1"/>
                    <a:pt x="6" y="12"/>
                    <a:pt x="0" y="11"/>
                  </a:cubicBezTo>
                  <a:cubicBezTo>
                    <a:pt x="0" y="14"/>
                    <a:pt x="0" y="16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8" y="19"/>
                    <a:pt x="13" y="17"/>
                    <a:pt x="18" y="14"/>
                  </a:cubicBezTo>
                  <a:cubicBezTo>
                    <a:pt x="19" y="9"/>
                    <a:pt x="20" y="5"/>
                    <a:pt x="23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91"/>
            <p:cNvSpPr>
              <a:spLocks/>
            </p:cNvSpPr>
            <p:nvPr/>
          </p:nvSpPr>
          <p:spPr bwMode="auto">
            <a:xfrm>
              <a:off x="7652469" y="3726628"/>
              <a:ext cx="30163" cy="23812"/>
            </a:xfrm>
            <a:custGeom>
              <a:avLst/>
              <a:gdLst>
                <a:gd name="T0" fmla="*/ 15 w 20"/>
                <a:gd name="T1" fmla="*/ 13 h 16"/>
                <a:gd name="T2" fmla="*/ 20 w 20"/>
                <a:gd name="T3" fmla="*/ 4 h 16"/>
                <a:gd name="T4" fmla="*/ 16 w 20"/>
                <a:gd name="T5" fmla="*/ 2 h 16"/>
                <a:gd name="T6" fmla="*/ 14 w 20"/>
                <a:gd name="T7" fmla="*/ 0 h 16"/>
                <a:gd name="T8" fmla="*/ 9 w 20"/>
                <a:gd name="T9" fmla="*/ 0 h 16"/>
                <a:gd name="T10" fmla="*/ 4 w 20"/>
                <a:gd name="T11" fmla="*/ 0 h 16"/>
                <a:gd name="T12" fmla="*/ 4 w 20"/>
                <a:gd name="T13" fmla="*/ 4 h 16"/>
                <a:gd name="T14" fmla="*/ 1 w 20"/>
                <a:gd name="T15" fmla="*/ 7 h 16"/>
                <a:gd name="T16" fmla="*/ 1 w 20"/>
                <a:gd name="T17" fmla="*/ 15 h 16"/>
                <a:gd name="T18" fmla="*/ 15 w 20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6">
                  <a:moveTo>
                    <a:pt x="15" y="13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10"/>
                    <a:pt x="0" y="12"/>
                    <a:pt x="1" y="15"/>
                  </a:cubicBezTo>
                  <a:cubicBezTo>
                    <a:pt x="7" y="16"/>
                    <a:pt x="11" y="15"/>
                    <a:pt x="15" y="1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92"/>
            <p:cNvSpPr>
              <a:spLocks/>
            </p:cNvSpPr>
            <p:nvPr/>
          </p:nvSpPr>
          <p:spPr bwMode="auto">
            <a:xfrm>
              <a:off x="7666757" y="3790128"/>
              <a:ext cx="41275" cy="49212"/>
            </a:xfrm>
            <a:custGeom>
              <a:avLst/>
              <a:gdLst>
                <a:gd name="T0" fmla="*/ 26 w 26"/>
                <a:gd name="T1" fmla="*/ 2 h 32"/>
                <a:gd name="T2" fmla="*/ 11 w 26"/>
                <a:gd name="T3" fmla="*/ 0 h 32"/>
                <a:gd name="T4" fmla="*/ 0 w 26"/>
                <a:gd name="T5" fmla="*/ 31 h 32"/>
                <a:gd name="T6" fmla="*/ 13 w 26"/>
                <a:gd name="T7" fmla="*/ 28 h 32"/>
                <a:gd name="T8" fmla="*/ 26 w 26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"/>
                  </a:moveTo>
                  <a:cubicBezTo>
                    <a:pt x="21" y="1"/>
                    <a:pt x="16" y="1"/>
                    <a:pt x="11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2"/>
                    <a:pt x="8" y="31"/>
                    <a:pt x="13" y="28"/>
                  </a:cubicBezTo>
                  <a:cubicBezTo>
                    <a:pt x="26" y="2"/>
                    <a:pt x="26" y="2"/>
                    <a:pt x="26" y="2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93"/>
            <p:cNvSpPr>
              <a:spLocks/>
            </p:cNvSpPr>
            <p:nvPr/>
          </p:nvSpPr>
          <p:spPr bwMode="auto">
            <a:xfrm>
              <a:off x="7668344" y="3837753"/>
              <a:ext cx="136525" cy="225425"/>
            </a:xfrm>
            <a:custGeom>
              <a:avLst/>
              <a:gdLst>
                <a:gd name="T0" fmla="*/ 20 w 88"/>
                <a:gd name="T1" fmla="*/ 0 h 146"/>
                <a:gd name="T2" fmla="*/ 0 w 88"/>
                <a:gd name="T3" fmla="*/ 8 h 146"/>
                <a:gd name="T4" fmla="*/ 0 w 88"/>
                <a:gd name="T5" fmla="*/ 13 h 146"/>
                <a:gd name="T6" fmla="*/ 31 w 88"/>
                <a:gd name="T7" fmla="*/ 13 h 146"/>
                <a:gd name="T8" fmla="*/ 67 w 88"/>
                <a:gd name="T9" fmla="*/ 27 h 146"/>
                <a:gd name="T10" fmla="*/ 59 w 88"/>
                <a:gd name="T11" fmla="*/ 122 h 146"/>
                <a:gd name="T12" fmla="*/ 9 w 88"/>
                <a:gd name="T13" fmla="*/ 135 h 146"/>
                <a:gd name="T14" fmla="*/ 26 w 88"/>
                <a:gd name="T15" fmla="*/ 136 h 146"/>
                <a:gd name="T16" fmla="*/ 48 w 88"/>
                <a:gd name="T17" fmla="*/ 140 h 146"/>
                <a:gd name="T18" fmla="*/ 53 w 88"/>
                <a:gd name="T19" fmla="*/ 142 h 146"/>
                <a:gd name="T20" fmla="*/ 83 w 88"/>
                <a:gd name="T21" fmla="*/ 145 h 146"/>
                <a:gd name="T22" fmla="*/ 83 w 88"/>
                <a:gd name="T23" fmla="*/ 109 h 146"/>
                <a:gd name="T24" fmla="*/ 84 w 88"/>
                <a:gd name="T25" fmla="*/ 12 h 146"/>
                <a:gd name="T26" fmla="*/ 59 w 88"/>
                <a:gd name="T27" fmla="*/ 14 h 146"/>
                <a:gd name="T28" fmla="*/ 41 w 88"/>
                <a:gd name="T29" fmla="*/ 5 h 146"/>
                <a:gd name="T30" fmla="*/ 40 w 88"/>
                <a:gd name="T31" fmla="*/ 2 h 146"/>
                <a:gd name="T32" fmla="*/ 20 w 88"/>
                <a:gd name="T3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46">
                  <a:moveTo>
                    <a:pt x="20" y="0"/>
                  </a:moveTo>
                  <a:cubicBezTo>
                    <a:pt x="15" y="10"/>
                    <a:pt x="8" y="13"/>
                    <a:pt x="0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10" y="18"/>
                    <a:pt x="21" y="18"/>
                    <a:pt x="31" y="13"/>
                  </a:cubicBezTo>
                  <a:cubicBezTo>
                    <a:pt x="42" y="23"/>
                    <a:pt x="54" y="27"/>
                    <a:pt x="67" y="27"/>
                  </a:cubicBezTo>
                  <a:cubicBezTo>
                    <a:pt x="70" y="61"/>
                    <a:pt x="67" y="92"/>
                    <a:pt x="59" y="122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14" y="135"/>
                    <a:pt x="20" y="135"/>
                    <a:pt x="26" y="136"/>
                  </a:cubicBezTo>
                  <a:cubicBezTo>
                    <a:pt x="33" y="137"/>
                    <a:pt x="40" y="138"/>
                    <a:pt x="48" y="140"/>
                  </a:cubicBezTo>
                  <a:cubicBezTo>
                    <a:pt x="50" y="141"/>
                    <a:pt x="52" y="142"/>
                    <a:pt x="53" y="142"/>
                  </a:cubicBezTo>
                  <a:cubicBezTo>
                    <a:pt x="64" y="145"/>
                    <a:pt x="74" y="146"/>
                    <a:pt x="83" y="145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8" y="71"/>
                    <a:pt x="88" y="38"/>
                    <a:pt x="84" y="1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0" y="15"/>
                    <a:pt x="44" y="12"/>
                    <a:pt x="41" y="5"/>
                  </a:cubicBezTo>
                  <a:cubicBezTo>
                    <a:pt x="41" y="4"/>
                    <a:pt x="40" y="3"/>
                    <a:pt x="40" y="2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94"/>
            <p:cNvSpPr>
              <a:spLocks/>
            </p:cNvSpPr>
            <p:nvPr/>
          </p:nvSpPr>
          <p:spPr bwMode="auto">
            <a:xfrm>
              <a:off x="7668344" y="3856803"/>
              <a:ext cx="109538" cy="188912"/>
            </a:xfrm>
            <a:custGeom>
              <a:avLst/>
              <a:gdLst>
                <a:gd name="T0" fmla="*/ 67 w 70"/>
                <a:gd name="T1" fmla="*/ 14 h 122"/>
                <a:gd name="T2" fmla="*/ 31 w 70"/>
                <a:gd name="T3" fmla="*/ 0 h 122"/>
                <a:gd name="T4" fmla="*/ 0 w 70"/>
                <a:gd name="T5" fmla="*/ 0 h 122"/>
                <a:gd name="T6" fmla="*/ 4 w 70"/>
                <a:gd name="T7" fmla="*/ 50 h 122"/>
                <a:gd name="T8" fmla="*/ 9 w 70"/>
                <a:gd name="T9" fmla="*/ 122 h 122"/>
                <a:gd name="T10" fmla="*/ 59 w 70"/>
                <a:gd name="T11" fmla="*/ 109 h 122"/>
                <a:gd name="T12" fmla="*/ 67 w 70"/>
                <a:gd name="T13" fmla="*/ 1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2">
                  <a:moveTo>
                    <a:pt x="67" y="14"/>
                  </a:moveTo>
                  <a:cubicBezTo>
                    <a:pt x="54" y="14"/>
                    <a:pt x="42" y="10"/>
                    <a:pt x="31" y="0"/>
                  </a:cubicBezTo>
                  <a:cubicBezTo>
                    <a:pt x="21" y="5"/>
                    <a:pt x="10" y="5"/>
                    <a:pt x="0" y="0"/>
                  </a:cubicBezTo>
                  <a:cubicBezTo>
                    <a:pt x="0" y="15"/>
                    <a:pt x="1" y="31"/>
                    <a:pt x="4" y="50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7" y="79"/>
                    <a:pt x="70" y="48"/>
                    <a:pt x="67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95"/>
            <p:cNvSpPr>
              <a:spLocks/>
            </p:cNvSpPr>
            <p:nvPr/>
          </p:nvSpPr>
          <p:spPr bwMode="auto">
            <a:xfrm>
              <a:off x="7709619" y="4047303"/>
              <a:ext cx="58738" cy="204787"/>
            </a:xfrm>
            <a:custGeom>
              <a:avLst/>
              <a:gdLst>
                <a:gd name="T0" fmla="*/ 0 w 38"/>
                <a:gd name="T1" fmla="*/ 0 h 132"/>
                <a:gd name="T2" fmla="*/ 21 w 38"/>
                <a:gd name="T3" fmla="*/ 13 h 132"/>
                <a:gd name="T4" fmla="*/ 29 w 38"/>
                <a:gd name="T5" fmla="*/ 94 h 132"/>
                <a:gd name="T6" fmla="*/ 16 w 38"/>
                <a:gd name="T7" fmla="*/ 130 h 132"/>
                <a:gd name="T8" fmla="*/ 23 w 38"/>
                <a:gd name="T9" fmla="*/ 132 h 132"/>
                <a:gd name="T10" fmla="*/ 33 w 38"/>
                <a:gd name="T11" fmla="*/ 112 h 132"/>
                <a:gd name="T12" fmla="*/ 37 w 38"/>
                <a:gd name="T13" fmla="*/ 98 h 132"/>
                <a:gd name="T14" fmla="*/ 38 w 38"/>
                <a:gd name="T15" fmla="*/ 94 h 132"/>
                <a:gd name="T16" fmla="*/ 34 w 38"/>
                <a:gd name="T17" fmla="*/ 89 h 132"/>
                <a:gd name="T18" fmla="*/ 34 w 38"/>
                <a:gd name="T19" fmla="*/ 52 h 132"/>
                <a:gd name="T20" fmla="*/ 32 w 38"/>
                <a:gd name="T21" fmla="*/ 28 h 132"/>
                <a:gd name="T22" fmla="*/ 27 w 38"/>
                <a:gd name="T23" fmla="*/ 6 h 132"/>
                <a:gd name="T24" fmla="*/ 22 w 38"/>
                <a:gd name="T25" fmla="*/ 4 h 132"/>
                <a:gd name="T26" fmla="*/ 0 w 3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132">
                  <a:moveTo>
                    <a:pt x="0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8" y="108"/>
                    <a:pt x="24" y="120"/>
                    <a:pt x="16" y="130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44"/>
                    <a:pt x="32" y="36"/>
                    <a:pt x="32" y="28"/>
                  </a:cubicBezTo>
                  <a:cubicBezTo>
                    <a:pt x="29" y="21"/>
                    <a:pt x="27" y="13"/>
                    <a:pt x="27" y="6"/>
                  </a:cubicBezTo>
                  <a:cubicBezTo>
                    <a:pt x="26" y="6"/>
                    <a:pt x="24" y="5"/>
                    <a:pt x="22" y="4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96"/>
            <p:cNvSpPr>
              <a:spLocks noEditPoints="1"/>
            </p:cNvSpPr>
            <p:nvPr/>
          </p:nvSpPr>
          <p:spPr bwMode="auto">
            <a:xfrm>
              <a:off x="7709619" y="4047303"/>
              <a:ext cx="44450" cy="201612"/>
            </a:xfrm>
            <a:custGeom>
              <a:avLst/>
              <a:gdLst>
                <a:gd name="T0" fmla="*/ 21 w 29"/>
                <a:gd name="T1" fmla="*/ 13 h 130"/>
                <a:gd name="T2" fmla="*/ 0 w 29"/>
                <a:gd name="T3" fmla="*/ 0 h 130"/>
                <a:gd name="T4" fmla="*/ 4 w 29"/>
                <a:gd name="T5" fmla="*/ 10 h 130"/>
                <a:gd name="T6" fmla="*/ 17 w 29"/>
                <a:gd name="T7" fmla="*/ 87 h 130"/>
                <a:gd name="T8" fmla="*/ 9 w 29"/>
                <a:gd name="T9" fmla="*/ 129 h 130"/>
                <a:gd name="T10" fmla="*/ 16 w 29"/>
                <a:gd name="T11" fmla="*/ 130 h 130"/>
                <a:gd name="T12" fmla="*/ 29 w 29"/>
                <a:gd name="T13" fmla="*/ 94 h 130"/>
                <a:gd name="T14" fmla="*/ 21 w 29"/>
                <a:gd name="T15" fmla="*/ 13 h 130"/>
                <a:gd name="T16" fmla="*/ 6 w 29"/>
                <a:gd name="T17" fmla="*/ 10 h 130"/>
                <a:gd name="T18" fmla="*/ 4 w 29"/>
                <a:gd name="T19" fmla="*/ 5 h 130"/>
                <a:gd name="T20" fmla="*/ 8 w 29"/>
                <a:gd name="T21" fmla="*/ 7 h 130"/>
                <a:gd name="T22" fmla="*/ 17 w 29"/>
                <a:gd name="T23" fmla="*/ 72 h 130"/>
                <a:gd name="T24" fmla="*/ 23 w 29"/>
                <a:gd name="T25" fmla="*/ 98 h 130"/>
                <a:gd name="T26" fmla="*/ 19 w 29"/>
                <a:gd name="T27" fmla="*/ 122 h 130"/>
                <a:gd name="T28" fmla="*/ 15 w 29"/>
                <a:gd name="T29" fmla="*/ 128 h 130"/>
                <a:gd name="T30" fmla="*/ 13 w 29"/>
                <a:gd name="T31" fmla="*/ 128 h 130"/>
                <a:gd name="T32" fmla="*/ 19 w 29"/>
                <a:gd name="T33" fmla="*/ 87 h 130"/>
                <a:gd name="T34" fmla="*/ 19 w 29"/>
                <a:gd name="T35" fmla="*/ 86 h 130"/>
                <a:gd name="T36" fmla="*/ 6 w 29"/>
                <a:gd name="T37" fmla="*/ 10 h 130"/>
                <a:gd name="T38" fmla="*/ 6 w 29"/>
                <a:gd name="T39" fmla="*/ 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130">
                  <a:moveTo>
                    <a:pt x="21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37"/>
                    <a:pt x="10" y="62"/>
                    <a:pt x="17" y="87"/>
                  </a:cubicBezTo>
                  <a:cubicBezTo>
                    <a:pt x="20" y="107"/>
                    <a:pt x="17" y="121"/>
                    <a:pt x="9" y="129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24" y="120"/>
                    <a:pt x="28" y="108"/>
                    <a:pt x="29" y="94"/>
                  </a:cubicBezTo>
                  <a:cubicBezTo>
                    <a:pt x="21" y="13"/>
                    <a:pt x="21" y="13"/>
                    <a:pt x="21" y="13"/>
                  </a:cubicBezTo>
                  <a:close/>
                  <a:moveTo>
                    <a:pt x="6" y="1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2" y="81"/>
                    <a:pt x="23" y="90"/>
                    <a:pt x="23" y="98"/>
                  </a:cubicBezTo>
                  <a:cubicBezTo>
                    <a:pt x="23" y="107"/>
                    <a:pt x="22" y="115"/>
                    <a:pt x="19" y="122"/>
                  </a:cubicBezTo>
                  <a:cubicBezTo>
                    <a:pt x="18" y="124"/>
                    <a:pt x="17" y="126"/>
                    <a:pt x="15" y="128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20" y="119"/>
                    <a:pt x="22" y="105"/>
                    <a:pt x="19" y="8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2" y="62"/>
                    <a:pt x="7" y="36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97"/>
            <p:cNvSpPr>
              <a:spLocks/>
            </p:cNvSpPr>
            <p:nvPr/>
          </p:nvSpPr>
          <p:spPr bwMode="auto">
            <a:xfrm>
              <a:off x="7715969" y="4055241"/>
              <a:ext cx="28575" cy="190500"/>
            </a:xfrm>
            <a:custGeom>
              <a:avLst/>
              <a:gdLst>
                <a:gd name="T0" fmla="*/ 0 w 19"/>
                <a:gd name="T1" fmla="*/ 0 h 123"/>
                <a:gd name="T2" fmla="*/ 2 w 19"/>
                <a:gd name="T3" fmla="*/ 5 h 123"/>
                <a:gd name="T4" fmla="*/ 2 w 19"/>
                <a:gd name="T5" fmla="*/ 5 h 123"/>
                <a:gd name="T6" fmla="*/ 15 w 19"/>
                <a:gd name="T7" fmla="*/ 81 h 123"/>
                <a:gd name="T8" fmla="*/ 15 w 19"/>
                <a:gd name="T9" fmla="*/ 82 h 123"/>
                <a:gd name="T10" fmla="*/ 9 w 19"/>
                <a:gd name="T11" fmla="*/ 123 h 123"/>
                <a:gd name="T12" fmla="*/ 11 w 19"/>
                <a:gd name="T13" fmla="*/ 123 h 123"/>
                <a:gd name="T14" fmla="*/ 15 w 19"/>
                <a:gd name="T15" fmla="*/ 117 h 123"/>
                <a:gd name="T16" fmla="*/ 19 w 19"/>
                <a:gd name="T17" fmla="*/ 93 h 123"/>
                <a:gd name="T18" fmla="*/ 13 w 19"/>
                <a:gd name="T19" fmla="*/ 67 h 123"/>
                <a:gd name="T20" fmla="*/ 4 w 19"/>
                <a:gd name="T21" fmla="*/ 2 h 123"/>
                <a:gd name="T22" fmla="*/ 0 w 19"/>
                <a:gd name="T2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23">
                  <a:moveTo>
                    <a:pt x="0" y="0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1"/>
                    <a:pt x="8" y="57"/>
                    <a:pt x="15" y="81"/>
                  </a:cubicBezTo>
                  <a:cubicBezTo>
                    <a:pt x="15" y="81"/>
                    <a:pt x="15" y="81"/>
                    <a:pt x="15" y="82"/>
                  </a:cubicBezTo>
                  <a:cubicBezTo>
                    <a:pt x="18" y="100"/>
                    <a:pt x="16" y="114"/>
                    <a:pt x="9" y="123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3" y="121"/>
                    <a:pt x="14" y="119"/>
                    <a:pt x="15" y="117"/>
                  </a:cubicBezTo>
                  <a:cubicBezTo>
                    <a:pt x="18" y="110"/>
                    <a:pt x="19" y="102"/>
                    <a:pt x="19" y="93"/>
                  </a:cubicBezTo>
                  <a:cubicBezTo>
                    <a:pt x="19" y="85"/>
                    <a:pt x="18" y="76"/>
                    <a:pt x="13" y="6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98"/>
            <p:cNvSpPr>
              <a:spLocks noEditPoints="1"/>
            </p:cNvSpPr>
            <p:nvPr/>
          </p:nvSpPr>
          <p:spPr bwMode="auto">
            <a:xfrm>
              <a:off x="7750894" y="4056828"/>
              <a:ext cx="42863" cy="225425"/>
            </a:xfrm>
            <a:custGeom>
              <a:avLst/>
              <a:gdLst>
                <a:gd name="T0" fmla="*/ 5 w 28"/>
                <a:gd name="T1" fmla="*/ 22 h 146"/>
                <a:gd name="T2" fmla="*/ 7 w 28"/>
                <a:gd name="T3" fmla="*/ 46 h 146"/>
                <a:gd name="T4" fmla="*/ 16 w 28"/>
                <a:gd name="T5" fmla="*/ 81 h 146"/>
                <a:gd name="T6" fmla="*/ 16 w 28"/>
                <a:gd name="T7" fmla="*/ 104 h 146"/>
                <a:gd name="T8" fmla="*/ 12 w 28"/>
                <a:gd name="T9" fmla="*/ 118 h 146"/>
                <a:gd name="T10" fmla="*/ 10 w 28"/>
                <a:gd name="T11" fmla="*/ 125 h 146"/>
                <a:gd name="T12" fmla="*/ 3 w 28"/>
                <a:gd name="T13" fmla="*/ 146 h 146"/>
                <a:gd name="T14" fmla="*/ 12 w 28"/>
                <a:gd name="T15" fmla="*/ 146 h 146"/>
                <a:gd name="T16" fmla="*/ 25 w 28"/>
                <a:gd name="T17" fmla="*/ 96 h 146"/>
                <a:gd name="T18" fmla="*/ 25 w 28"/>
                <a:gd name="T19" fmla="*/ 18 h 146"/>
                <a:gd name="T20" fmla="*/ 0 w 28"/>
                <a:gd name="T21" fmla="*/ 0 h 146"/>
                <a:gd name="T22" fmla="*/ 5 w 28"/>
                <a:gd name="T23" fmla="*/ 22 h 146"/>
                <a:gd name="T24" fmla="*/ 3 w 28"/>
                <a:gd name="T25" fmla="*/ 4 h 146"/>
                <a:gd name="T26" fmla="*/ 6 w 28"/>
                <a:gd name="T27" fmla="*/ 6 h 146"/>
                <a:gd name="T28" fmla="*/ 11 w 28"/>
                <a:gd name="T29" fmla="*/ 23 h 146"/>
                <a:gd name="T30" fmla="*/ 15 w 28"/>
                <a:gd name="T31" fmla="*/ 61 h 146"/>
                <a:gd name="T32" fmla="*/ 21 w 28"/>
                <a:gd name="T33" fmla="*/ 83 h 146"/>
                <a:gd name="T34" fmla="*/ 18 w 28"/>
                <a:gd name="T35" fmla="*/ 113 h 146"/>
                <a:gd name="T36" fmla="*/ 8 w 28"/>
                <a:gd name="T37" fmla="*/ 144 h 146"/>
                <a:gd name="T38" fmla="*/ 6 w 28"/>
                <a:gd name="T39" fmla="*/ 144 h 146"/>
                <a:gd name="T40" fmla="*/ 14 w 28"/>
                <a:gd name="T41" fmla="*/ 119 h 146"/>
                <a:gd name="T42" fmla="*/ 14 w 28"/>
                <a:gd name="T43" fmla="*/ 119 h 146"/>
                <a:gd name="T44" fmla="*/ 18 w 28"/>
                <a:gd name="T45" fmla="*/ 104 h 146"/>
                <a:gd name="T46" fmla="*/ 18 w 28"/>
                <a:gd name="T47" fmla="*/ 80 h 146"/>
                <a:gd name="T48" fmla="*/ 18 w 28"/>
                <a:gd name="T49" fmla="*/ 80 h 146"/>
                <a:gd name="T50" fmla="*/ 9 w 28"/>
                <a:gd name="T51" fmla="*/ 46 h 146"/>
                <a:gd name="T52" fmla="*/ 7 w 28"/>
                <a:gd name="T53" fmla="*/ 22 h 146"/>
                <a:gd name="T54" fmla="*/ 7 w 28"/>
                <a:gd name="T55" fmla="*/ 21 h 146"/>
                <a:gd name="T56" fmla="*/ 3 w 28"/>
                <a:gd name="T57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46">
                  <a:moveTo>
                    <a:pt x="5" y="22"/>
                  </a:moveTo>
                  <a:cubicBezTo>
                    <a:pt x="5" y="30"/>
                    <a:pt x="6" y="38"/>
                    <a:pt x="7" y="46"/>
                  </a:cubicBezTo>
                  <a:cubicBezTo>
                    <a:pt x="9" y="58"/>
                    <a:pt x="12" y="70"/>
                    <a:pt x="16" y="81"/>
                  </a:cubicBezTo>
                  <a:cubicBezTo>
                    <a:pt x="17" y="89"/>
                    <a:pt x="17" y="96"/>
                    <a:pt x="16" y="104"/>
                  </a:cubicBezTo>
                  <a:cubicBezTo>
                    <a:pt x="15" y="109"/>
                    <a:pt x="14" y="113"/>
                    <a:pt x="12" y="118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9" y="132"/>
                    <a:pt x="23" y="115"/>
                    <a:pt x="25" y="96"/>
                  </a:cubicBezTo>
                  <a:cubicBezTo>
                    <a:pt x="28" y="67"/>
                    <a:pt x="28" y="40"/>
                    <a:pt x="25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2" y="15"/>
                    <a:pt x="5" y="22"/>
                  </a:cubicBezTo>
                  <a:close/>
                  <a:moveTo>
                    <a:pt x="3" y="4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36"/>
                    <a:pt x="11" y="49"/>
                    <a:pt x="15" y="61"/>
                  </a:cubicBezTo>
                  <a:cubicBezTo>
                    <a:pt x="18" y="69"/>
                    <a:pt x="20" y="77"/>
                    <a:pt x="21" y="83"/>
                  </a:cubicBezTo>
                  <a:cubicBezTo>
                    <a:pt x="22" y="94"/>
                    <a:pt x="21" y="104"/>
                    <a:pt x="18" y="113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6" y="144"/>
                    <a:pt x="6" y="144"/>
                    <a:pt x="6" y="14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6" y="114"/>
                    <a:pt x="17" y="109"/>
                    <a:pt x="18" y="104"/>
                  </a:cubicBezTo>
                  <a:cubicBezTo>
                    <a:pt x="19" y="96"/>
                    <a:pt x="19" y="89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4" y="69"/>
                    <a:pt x="11" y="58"/>
                    <a:pt x="9" y="46"/>
                  </a:cubicBezTo>
                  <a:cubicBezTo>
                    <a:pt x="8" y="38"/>
                    <a:pt x="7" y="30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4" y="16"/>
                    <a:pt x="3" y="10"/>
                    <a:pt x="3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99"/>
            <p:cNvSpPr>
              <a:spLocks/>
            </p:cNvSpPr>
            <p:nvPr/>
          </p:nvSpPr>
          <p:spPr bwMode="auto">
            <a:xfrm>
              <a:off x="7755657" y="4063178"/>
              <a:ext cx="28575" cy="217487"/>
            </a:xfrm>
            <a:custGeom>
              <a:avLst/>
              <a:gdLst>
                <a:gd name="T0" fmla="*/ 3 w 19"/>
                <a:gd name="T1" fmla="*/ 2 h 140"/>
                <a:gd name="T2" fmla="*/ 0 w 19"/>
                <a:gd name="T3" fmla="*/ 0 h 140"/>
                <a:gd name="T4" fmla="*/ 4 w 19"/>
                <a:gd name="T5" fmla="*/ 17 h 140"/>
                <a:gd name="T6" fmla="*/ 4 w 19"/>
                <a:gd name="T7" fmla="*/ 18 h 140"/>
                <a:gd name="T8" fmla="*/ 6 w 19"/>
                <a:gd name="T9" fmla="*/ 42 h 140"/>
                <a:gd name="T10" fmla="*/ 15 w 19"/>
                <a:gd name="T11" fmla="*/ 76 h 140"/>
                <a:gd name="T12" fmla="*/ 15 w 19"/>
                <a:gd name="T13" fmla="*/ 76 h 140"/>
                <a:gd name="T14" fmla="*/ 15 w 19"/>
                <a:gd name="T15" fmla="*/ 100 h 140"/>
                <a:gd name="T16" fmla="*/ 11 w 19"/>
                <a:gd name="T17" fmla="*/ 115 h 140"/>
                <a:gd name="T18" fmla="*/ 11 w 19"/>
                <a:gd name="T19" fmla="*/ 115 h 140"/>
                <a:gd name="T20" fmla="*/ 3 w 19"/>
                <a:gd name="T21" fmla="*/ 140 h 140"/>
                <a:gd name="T22" fmla="*/ 5 w 19"/>
                <a:gd name="T23" fmla="*/ 140 h 140"/>
                <a:gd name="T24" fmla="*/ 15 w 19"/>
                <a:gd name="T25" fmla="*/ 109 h 140"/>
                <a:gd name="T26" fmla="*/ 18 w 19"/>
                <a:gd name="T27" fmla="*/ 79 h 140"/>
                <a:gd name="T28" fmla="*/ 12 w 19"/>
                <a:gd name="T29" fmla="*/ 57 h 140"/>
                <a:gd name="T30" fmla="*/ 8 w 19"/>
                <a:gd name="T31" fmla="*/ 19 h 140"/>
                <a:gd name="T32" fmla="*/ 3 w 19"/>
                <a:gd name="T33" fmla="*/ 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40">
                  <a:moveTo>
                    <a:pt x="3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4" y="17"/>
                  </a:cubicBezTo>
                  <a:cubicBezTo>
                    <a:pt x="4" y="17"/>
                    <a:pt x="4" y="18"/>
                    <a:pt x="4" y="18"/>
                  </a:cubicBezTo>
                  <a:cubicBezTo>
                    <a:pt x="4" y="26"/>
                    <a:pt x="5" y="34"/>
                    <a:pt x="6" y="42"/>
                  </a:cubicBezTo>
                  <a:cubicBezTo>
                    <a:pt x="8" y="54"/>
                    <a:pt x="11" y="65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6" y="85"/>
                    <a:pt x="16" y="92"/>
                    <a:pt x="15" y="100"/>
                  </a:cubicBezTo>
                  <a:cubicBezTo>
                    <a:pt x="14" y="105"/>
                    <a:pt x="13" y="110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8" y="100"/>
                    <a:pt x="19" y="90"/>
                    <a:pt x="18" y="79"/>
                  </a:cubicBezTo>
                  <a:cubicBezTo>
                    <a:pt x="17" y="73"/>
                    <a:pt x="15" y="65"/>
                    <a:pt x="12" y="57"/>
                  </a:cubicBezTo>
                  <a:cubicBezTo>
                    <a:pt x="8" y="45"/>
                    <a:pt x="7" y="32"/>
                    <a:pt x="8" y="19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00"/>
            <p:cNvSpPr>
              <a:spLocks/>
            </p:cNvSpPr>
            <p:nvPr/>
          </p:nvSpPr>
          <p:spPr bwMode="auto">
            <a:xfrm>
              <a:off x="7750894" y="4056828"/>
              <a:ext cx="55563" cy="225425"/>
            </a:xfrm>
            <a:custGeom>
              <a:avLst/>
              <a:gdLst>
                <a:gd name="T0" fmla="*/ 0 w 36"/>
                <a:gd name="T1" fmla="*/ 0 h 146"/>
                <a:gd name="T2" fmla="*/ 25 w 36"/>
                <a:gd name="T3" fmla="*/ 18 h 146"/>
                <a:gd name="T4" fmla="*/ 25 w 36"/>
                <a:gd name="T5" fmla="*/ 96 h 146"/>
                <a:gd name="T6" fmla="*/ 12 w 36"/>
                <a:gd name="T7" fmla="*/ 146 h 146"/>
                <a:gd name="T8" fmla="*/ 22 w 36"/>
                <a:gd name="T9" fmla="*/ 146 h 146"/>
                <a:gd name="T10" fmla="*/ 30 w 36"/>
                <a:gd name="T11" fmla="*/ 117 h 146"/>
                <a:gd name="T12" fmla="*/ 30 w 36"/>
                <a:gd name="T13" fmla="*/ 93 h 146"/>
                <a:gd name="T14" fmla="*/ 30 w 36"/>
                <a:gd name="T15" fmla="*/ 3 h 146"/>
                <a:gd name="T16" fmla="*/ 0 w 36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46">
                  <a:moveTo>
                    <a:pt x="0" y="0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8" y="40"/>
                    <a:pt x="28" y="67"/>
                    <a:pt x="25" y="96"/>
                  </a:cubicBezTo>
                  <a:cubicBezTo>
                    <a:pt x="23" y="115"/>
                    <a:pt x="19" y="132"/>
                    <a:pt x="12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5" y="139"/>
                    <a:pt x="28" y="129"/>
                    <a:pt x="30" y="11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6" y="58"/>
                    <a:pt x="36" y="28"/>
                    <a:pt x="30" y="3"/>
                  </a:cubicBezTo>
                  <a:cubicBezTo>
                    <a:pt x="21" y="4"/>
                    <a:pt x="11" y="3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01"/>
            <p:cNvSpPr>
              <a:spLocks/>
            </p:cNvSpPr>
            <p:nvPr/>
          </p:nvSpPr>
          <p:spPr bwMode="auto">
            <a:xfrm>
              <a:off x="7750894" y="4237803"/>
              <a:ext cx="46038" cy="71437"/>
            </a:xfrm>
            <a:custGeom>
              <a:avLst/>
              <a:gdLst>
                <a:gd name="T0" fmla="*/ 30 w 30"/>
                <a:gd name="T1" fmla="*/ 7 h 46"/>
                <a:gd name="T2" fmla="*/ 30 w 30"/>
                <a:gd name="T3" fmla="*/ 0 h 46"/>
                <a:gd name="T4" fmla="*/ 22 w 30"/>
                <a:gd name="T5" fmla="*/ 29 h 46"/>
                <a:gd name="T6" fmla="*/ 12 w 30"/>
                <a:gd name="T7" fmla="*/ 29 h 46"/>
                <a:gd name="T8" fmla="*/ 3 w 30"/>
                <a:gd name="T9" fmla="*/ 29 h 46"/>
                <a:gd name="T10" fmla="*/ 1 w 30"/>
                <a:gd name="T11" fmla="*/ 44 h 46"/>
                <a:gd name="T12" fmla="*/ 25 w 30"/>
                <a:gd name="T13" fmla="*/ 37 h 46"/>
                <a:gd name="T14" fmla="*/ 25 w 30"/>
                <a:gd name="T15" fmla="*/ 29 h 46"/>
                <a:gd name="T16" fmla="*/ 30 w 30"/>
                <a:gd name="T17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7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8" y="12"/>
                    <a:pt x="25" y="22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3"/>
                    <a:pt x="0" y="38"/>
                    <a:pt x="1" y="44"/>
                  </a:cubicBezTo>
                  <a:cubicBezTo>
                    <a:pt x="10" y="46"/>
                    <a:pt x="18" y="43"/>
                    <a:pt x="25" y="3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0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02"/>
            <p:cNvSpPr>
              <a:spLocks/>
            </p:cNvSpPr>
            <p:nvPr/>
          </p:nvSpPr>
          <p:spPr bwMode="auto">
            <a:xfrm>
              <a:off x="7708032" y="4199703"/>
              <a:ext cx="68263" cy="71437"/>
            </a:xfrm>
            <a:custGeom>
              <a:avLst/>
              <a:gdLst>
                <a:gd name="T0" fmla="*/ 44 w 44"/>
                <a:gd name="T1" fmla="*/ 12 h 46"/>
                <a:gd name="T2" fmla="*/ 38 w 44"/>
                <a:gd name="T3" fmla="*/ 0 h 46"/>
                <a:gd name="T4" fmla="*/ 34 w 44"/>
                <a:gd name="T5" fmla="*/ 14 h 46"/>
                <a:gd name="T6" fmla="*/ 24 w 44"/>
                <a:gd name="T7" fmla="*/ 34 h 46"/>
                <a:gd name="T8" fmla="*/ 17 w 44"/>
                <a:gd name="T9" fmla="*/ 32 h 46"/>
                <a:gd name="T10" fmla="*/ 10 w 44"/>
                <a:gd name="T11" fmla="*/ 31 h 46"/>
                <a:gd name="T12" fmla="*/ 2 w 44"/>
                <a:gd name="T13" fmla="*/ 45 h 46"/>
                <a:gd name="T14" fmla="*/ 27 w 44"/>
                <a:gd name="T15" fmla="*/ 38 h 46"/>
                <a:gd name="T16" fmla="*/ 36 w 44"/>
                <a:gd name="T17" fmla="*/ 18 h 46"/>
                <a:gd name="T18" fmla="*/ 36 w 44"/>
                <a:gd name="T19" fmla="*/ 33 h 46"/>
                <a:gd name="T20" fmla="*/ 38 w 44"/>
                <a:gd name="T21" fmla="*/ 33 h 46"/>
                <a:gd name="T22" fmla="*/ 40 w 44"/>
                <a:gd name="T23" fmla="*/ 18 h 46"/>
                <a:gd name="T24" fmla="*/ 44 w 44"/>
                <a:gd name="T25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6">
                  <a:moveTo>
                    <a:pt x="44" y="12"/>
                  </a:moveTo>
                  <a:cubicBezTo>
                    <a:pt x="43" y="6"/>
                    <a:pt x="42" y="2"/>
                    <a:pt x="38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3" y="35"/>
                    <a:pt x="0" y="39"/>
                    <a:pt x="2" y="45"/>
                  </a:cubicBezTo>
                  <a:cubicBezTo>
                    <a:pt x="12" y="46"/>
                    <a:pt x="21" y="43"/>
                    <a:pt x="27" y="38"/>
                  </a:cubicBezTo>
                  <a:cubicBezTo>
                    <a:pt x="29" y="30"/>
                    <a:pt x="32" y="24"/>
                    <a:pt x="36" y="18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4" y="12"/>
                    <a:pt x="44" y="12"/>
                    <a:pt x="4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椭圆 139"/>
          <p:cNvSpPr/>
          <p:nvPr/>
        </p:nvSpPr>
        <p:spPr>
          <a:xfrm>
            <a:off x="2588258" y="5901465"/>
            <a:ext cx="6385414" cy="50691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31707" y="3749670"/>
            <a:ext cx="2193925" cy="2163763"/>
            <a:chOff x="3938589" y="3989388"/>
            <a:chExt cx="2193925" cy="2163763"/>
          </a:xfrm>
          <a:scene3d>
            <a:camera prst="orthographicFront">
              <a:rot lat="0" lon="20099986" rev="0"/>
            </a:camera>
            <a:lightRig rig="threePt" dir="t"/>
          </a:scene3d>
        </p:grpSpPr>
        <p:sp>
          <p:nvSpPr>
            <p:cNvPr id="137" name="任意多边形 136"/>
            <p:cNvSpPr/>
            <p:nvPr/>
          </p:nvSpPr>
          <p:spPr>
            <a:xfrm rot="-1800000">
              <a:off x="3938589" y="3989388"/>
              <a:ext cx="2193925" cy="1890712"/>
            </a:xfrm>
            <a:custGeom>
              <a:avLst/>
              <a:gdLst>
                <a:gd name="connsiteX0" fmla="*/ 553174 w 2193408"/>
                <a:gd name="connsiteY0" fmla="*/ 0 h 1890868"/>
                <a:gd name="connsiteX1" fmla="*/ 1640234 w 2193408"/>
                <a:gd name="connsiteY1" fmla="*/ 0 h 1890868"/>
                <a:gd name="connsiteX2" fmla="*/ 2193408 w 2193408"/>
                <a:gd name="connsiteY2" fmla="*/ 945434 h 1890868"/>
                <a:gd name="connsiteX3" fmla="*/ 1640234 w 2193408"/>
                <a:gd name="connsiteY3" fmla="*/ 1890868 h 1890868"/>
                <a:gd name="connsiteX4" fmla="*/ 553174 w 2193408"/>
                <a:gd name="connsiteY4" fmla="*/ 1890868 h 1890868"/>
                <a:gd name="connsiteX5" fmla="*/ 0 w 2193408"/>
                <a:gd name="connsiteY5" fmla="*/ 945434 h 1890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3408" h="1890868">
                  <a:moveTo>
                    <a:pt x="553174" y="0"/>
                  </a:moveTo>
                  <a:lnTo>
                    <a:pt x="1640234" y="0"/>
                  </a:lnTo>
                  <a:lnTo>
                    <a:pt x="2193408" y="945434"/>
                  </a:lnTo>
                  <a:lnTo>
                    <a:pt x="1640234" y="1890868"/>
                  </a:lnTo>
                  <a:lnTo>
                    <a:pt x="553174" y="1890868"/>
                  </a:lnTo>
                  <a:lnTo>
                    <a:pt x="0" y="945434"/>
                  </a:lnTo>
                  <a:close/>
                </a:path>
              </a:pathLst>
            </a:custGeom>
            <a:solidFill>
              <a:sysClr val="window" lastClr="FFFFFF"/>
            </a:solidFill>
            <a:ln w="101600" cap="flat" cmpd="sng" algn="ctr">
              <a:solidFill>
                <a:schemeClr val="accent5"/>
              </a:solidFill>
              <a:prstDash val="solid"/>
              <a:miter lim="800000"/>
            </a:ln>
            <a:effectLst/>
            <a:sp3d extrusionH="508000"/>
          </p:spPr>
          <p:txBody>
            <a:bodyPr lIns="612000" tIns="288000" rIns="612000" bIns="28800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prstClr val="white">
                    <a:lumMod val="50000"/>
                  </a:prst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42" name="任意多边形 141"/>
            <p:cNvSpPr/>
            <p:nvPr/>
          </p:nvSpPr>
          <p:spPr>
            <a:xfrm rot="19803009">
              <a:off x="4132263" y="4462464"/>
              <a:ext cx="482600" cy="1690687"/>
            </a:xfrm>
            <a:custGeom>
              <a:avLst/>
              <a:gdLst>
                <a:gd name="connsiteX0" fmla="*/ 483556 w 483556"/>
                <a:gd name="connsiteY0" fmla="*/ 0 h 1691016"/>
                <a:gd name="connsiteX1" fmla="*/ 483556 w 483556"/>
                <a:gd name="connsiteY1" fmla="*/ 1691016 h 1691016"/>
                <a:gd name="connsiteX2" fmla="*/ 0 w 483556"/>
                <a:gd name="connsiteY2" fmla="*/ 845508 h 169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556" h="1691016">
                  <a:moveTo>
                    <a:pt x="483556" y="0"/>
                  </a:moveTo>
                  <a:lnTo>
                    <a:pt x="483556" y="1691016"/>
                  </a:lnTo>
                  <a:lnTo>
                    <a:pt x="0" y="84550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sp3d extrusionH="508000"/>
          </p:spPr>
          <p:txBody>
            <a:bodyPr lIns="72000" tIns="0" rIns="0" bIns="3600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 rot="3600000">
              <a:off x="4241611" y="4684418"/>
              <a:ext cx="1415772" cy="584775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点击添加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 rot="3600000">
              <a:off x="4076861" y="4939716"/>
              <a:ext cx="652743" cy="646331"/>
            </a:xfrm>
            <a:prstGeom prst="rect">
              <a:avLst/>
            </a:prstGeom>
            <a:noFill/>
            <a:sp3d extrusionH="508000"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</a:rPr>
                <a:t>03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906457" y="3159121"/>
            <a:ext cx="1635125" cy="1635125"/>
            <a:chOff x="5265739" y="3360739"/>
            <a:chExt cx="1635125" cy="1635125"/>
          </a:xfrm>
          <a:scene3d>
            <a:camera prst="orthographicFront">
              <a:rot lat="0" lon="20099993" rev="0"/>
            </a:camera>
            <a:lightRig rig="threePt" dir="t"/>
          </a:scene3d>
        </p:grpSpPr>
        <p:sp>
          <p:nvSpPr>
            <p:cNvPr id="139" name="椭圆 138"/>
            <p:cNvSpPr/>
            <p:nvPr/>
          </p:nvSpPr>
          <p:spPr>
            <a:xfrm>
              <a:off x="5265739" y="3360739"/>
              <a:ext cx="1635125" cy="1635125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  <a:sp3d extrusionH="254000"/>
          </p:spPr>
          <p:txBody>
            <a:bodyPr anchor="ctr"/>
            <a:lstStyle/>
            <a:p>
              <a:pPr algn="ctr">
                <a:defRPr/>
              </a:pPr>
              <a:endParaRPr lang="en-US" sz="16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5457825" y="3552825"/>
              <a:ext cx="1250950" cy="125095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  <a:sp3d extrusionH="254000"/>
          </p:spPr>
          <p:txBody>
            <a:bodyPr anchor="ctr"/>
            <a:lstStyle/>
            <a:p>
              <a:pPr algn="ctr">
                <a:defRPr/>
              </a:pPr>
              <a:endParaRPr lang="en-US" sz="2400" kern="0" dirty="0">
                <a:solidFill>
                  <a:srgbClr val="E84C22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5633853" y="3889139"/>
              <a:ext cx="902811" cy="523220"/>
            </a:xfrm>
            <a:prstGeom prst="rect">
              <a:avLst/>
            </a:prstGeom>
            <a:noFill/>
            <a:sp3d extrusionH="254000"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  <a:endParaRPr lang="zh-CN" altLang="en-US" sz="2800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898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061065" y="3049891"/>
            <a:ext cx="1550489" cy="1603693"/>
            <a:chOff x="4585500" y="3072988"/>
            <a:chExt cx="1550489" cy="1603693"/>
          </a:xfrm>
          <a:effectLst>
            <a:outerShdw blurRad="101600" dist="203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585501" y="3072988"/>
              <a:ext cx="1550488" cy="803434"/>
            </a:xfrm>
            <a:custGeom>
              <a:avLst/>
              <a:gdLst>
                <a:gd name="T0" fmla="*/ 0 w 770"/>
                <a:gd name="T1" fmla="*/ 0 h 399"/>
                <a:gd name="T2" fmla="*/ 565 w 770"/>
                <a:gd name="T3" fmla="*/ 0 h 399"/>
                <a:gd name="T4" fmla="*/ 770 w 770"/>
                <a:gd name="T5" fmla="*/ 399 h 399"/>
                <a:gd name="T6" fmla="*/ 0 w 770"/>
                <a:gd name="T7" fmla="*/ 399 h 399"/>
                <a:gd name="T8" fmla="*/ 0 w 770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399">
                  <a:moveTo>
                    <a:pt x="0" y="0"/>
                  </a:moveTo>
                  <a:lnTo>
                    <a:pt x="565" y="0"/>
                  </a:lnTo>
                  <a:lnTo>
                    <a:pt x="77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 flipV="1">
              <a:off x="4585500" y="3873247"/>
              <a:ext cx="1550488" cy="803434"/>
            </a:xfrm>
            <a:custGeom>
              <a:avLst/>
              <a:gdLst>
                <a:gd name="T0" fmla="*/ 0 w 770"/>
                <a:gd name="T1" fmla="*/ 0 h 399"/>
                <a:gd name="T2" fmla="*/ 565 w 770"/>
                <a:gd name="T3" fmla="*/ 0 h 399"/>
                <a:gd name="T4" fmla="*/ 770 w 770"/>
                <a:gd name="T5" fmla="*/ 399 h 399"/>
                <a:gd name="T6" fmla="*/ 0 w 770"/>
                <a:gd name="T7" fmla="*/ 399 h 399"/>
                <a:gd name="T8" fmla="*/ 0 w 770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399">
                  <a:moveTo>
                    <a:pt x="0" y="0"/>
                  </a:moveTo>
                  <a:lnTo>
                    <a:pt x="565" y="0"/>
                  </a:lnTo>
                  <a:lnTo>
                    <a:pt x="770" y="399"/>
                  </a:lnTo>
                  <a:lnTo>
                    <a:pt x="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Rectangle 21"/>
          <p:cNvSpPr>
            <a:spLocks noChangeArrowheads="1"/>
          </p:cNvSpPr>
          <p:nvPr/>
        </p:nvSpPr>
        <p:spPr bwMode="auto">
          <a:xfrm>
            <a:off x="3013092" y="3053911"/>
            <a:ext cx="1047083" cy="158673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969541" y="2601853"/>
            <a:ext cx="1780040" cy="2490848"/>
            <a:chOff x="5493976" y="2634020"/>
            <a:chExt cx="1780040" cy="2490848"/>
          </a:xfrm>
          <a:effectLst>
            <a:outerShdw blurRad="101600" dist="203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5493976" y="3878437"/>
              <a:ext cx="1780040" cy="1246431"/>
            </a:xfrm>
            <a:custGeom>
              <a:avLst/>
              <a:gdLst>
                <a:gd name="T0" fmla="*/ 0 w 884"/>
                <a:gd name="T1" fmla="*/ 619 h 619"/>
                <a:gd name="T2" fmla="*/ 567 w 884"/>
                <a:gd name="T3" fmla="*/ 619 h 619"/>
                <a:gd name="T4" fmla="*/ 884 w 884"/>
                <a:gd name="T5" fmla="*/ 0 h 619"/>
                <a:gd name="T6" fmla="*/ 317 w 884"/>
                <a:gd name="T7" fmla="*/ 0 h 619"/>
                <a:gd name="T8" fmla="*/ 0 w 884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4" h="619">
                  <a:moveTo>
                    <a:pt x="0" y="619"/>
                  </a:moveTo>
                  <a:lnTo>
                    <a:pt x="567" y="619"/>
                  </a:lnTo>
                  <a:lnTo>
                    <a:pt x="884" y="0"/>
                  </a:lnTo>
                  <a:lnTo>
                    <a:pt x="317" y="0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 flipV="1">
              <a:off x="5493976" y="2634020"/>
              <a:ext cx="1780040" cy="1246431"/>
            </a:xfrm>
            <a:custGeom>
              <a:avLst/>
              <a:gdLst>
                <a:gd name="T0" fmla="*/ 0 w 884"/>
                <a:gd name="T1" fmla="*/ 619 h 619"/>
                <a:gd name="T2" fmla="*/ 567 w 884"/>
                <a:gd name="T3" fmla="*/ 619 h 619"/>
                <a:gd name="T4" fmla="*/ 884 w 884"/>
                <a:gd name="T5" fmla="*/ 0 h 619"/>
                <a:gd name="T6" fmla="*/ 317 w 884"/>
                <a:gd name="T7" fmla="*/ 0 h 619"/>
                <a:gd name="T8" fmla="*/ 0 w 884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4" h="619">
                  <a:moveTo>
                    <a:pt x="0" y="619"/>
                  </a:moveTo>
                  <a:lnTo>
                    <a:pt x="567" y="619"/>
                  </a:lnTo>
                  <a:lnTo>
                    <a:pt x="884" y="0"/>
                  </a:lnTo>
                  <a:lnTo>
                    <a:pt x="317" y="0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85341" y="2185457"/>
            <a:ext cx="1997511" cy="3305712"/>
            <a:chOff x="6409776" y="2223959"/>
            <a:chExt cx="1997511" cy="3305712"/>
          </a:xfrm>
          <a:effectLst>
            <a:outerShdw blurRad="101600" dist="203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6409776" y="3864409"/>
              <a:ext cx="1997511" cy="1665262"/>
            </a:xfrm>
            <a:custGeom>
              <a:avLst/>
              <a:gdLst>
                <a:gd name="T0" fmla="*/ 0 w 992"/>
                <a:gd name="T1" fmla="*/ 827 h 827"/>
                <a:gd name="T2" fmla="*/ 566 w 992"/>
                <a:gd name="T3" fmla="*/ 827 h 827"/>
                <a:gd name="T4" fmla="*/ 992 w 992"/>
                <a:gd name="T5" fmla="*/ 0 h 827"/>
                <a:gd name="T6" fmla="*/ 425 w 992"/>
                <a:gd name="T7" fmla="*/ 0 h 827"/>
                <a:gd name="T8" fmla="*/ 0 w 992"/>
                <a:gd name="T9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2" h="827">
                  <a:moveTo>
                    <a:pt x="0" y="827"/>
                  </a:moveTo>
                  <a:lnTo>
                    <a:pt x="566" y="827"/>
                  </a:lnTo>
                  <a:lnTo>
                    <a:pt x="992" y="0"/>
                  </a:lnTo>
                  <a:lnTo>
                    <a:pt x="425" y="0"/>
                  </a:lnTo>
                  <a:lnTo>
                    <a:pt x="0" y="82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 flipV="1">
              <a:off x="6409776" y="2223959"/>
              <a:ext cx="1997511" cy="1665262"/>
            </a:xfrm>
            <a:custGeom>
              <a:avLst/>
              <a:gdLst>
                <a:gd name="T0" fmla="*/ 0 w 992"/>
                <a:gd name="T1" fmla="*/ 827 h 827"/>
                <a:gd name="T2" fmla="*/ 566 w 992"/>
                <a:gd name="T3" fmla="*/ 827 h 827"/>
                <a:gd name="T4" fmla="*/ 992 w 992"/>
                <a:gd name="T5" fmla="*/ 0 h 827"/>
                <a:gd name="T6" fmla="*/ 425 w 992"/>
                <a:gd name="T7" fmla="*/ 0 h 827"/>
                <a:gd name="T8" fmla="*/ 0 w 992"/>
                <a:gd name="T9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2" h="827">
                  <a:moveTo>
                    <a:pt x="0" y="827"/>
                  </a:moveTo>
                  <a:lnTo>
                    <a:pt x="566" y="827"/>
                  </a:lnTo>
                  <a:lnTo>
                    <a:pt x="992" y="0"/>
                  </a:lnTo>
                  <a:lnTo>
                    <a:pt x="425" y="0"/>
                  </a:lnTo>
                  <a:lnTo>
                    <a:pt x="0" y="8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19304" y="1778880"/>
            <a:ext cx="2204915" cy="4136794"/>
            <a:chOff x="7343739" y="1792327"/>
            <a:chExt cx="2204915" cy="4136794"/>
          </a:xfrm>
          <a:effectLst>
            <a:outerShdw blurRad="101600" dist="203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343739" y="3859121"/>
              <a:ext cx="2204915" cy="2070000"/>
            </a:xfrm>
            <a:custGeom>
              <a:avLst/>
              <a:gdLst>
                <a:gd name="T0" fmla="*/ 0 w 1095"/>
                <a:gd name="T1" fmla="*/ 1028 h 1028"/>
                <a:gd name="T2" fmla="*/ 567 w 1095"/>
                <a:gd name="T3" fmla="*/ 1028 h 1028"/>
                <a:gd name="T4" fmla="*/ 1095 w 1095"/>
                <a:gd name="T5" fmla="*/ 0 h 1028"/>
                <a:gd name="T6" fmla="*/ 531 w 1095"/>
                <a:gd name="T7" fmla="*/ 0 h 1028"/>
                <a:gd name="T8" fmla="*/ 0 w 1095"/>
                <a:gd name="T9" fmla="*/ 1028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1028">
                  <a:moveTo>
                    <a:pt x="0" y="1028"/>
                  </a:moveTo>
                  <a:lnTo>
                    <a:pt x="567" y="1028"/>
                  </a:lnTo>
                  <a:lnTo>
                    <a:pt x="1095" y="0"/>
                  </a:lnTo>
                  <a:lnTo>
                    <a:pt x="531" y="0"/>
                  </a:lnTo>
                  <a:lnTo>
                    <a:pt x="0" y="10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flipV="1">
              <a:off x="7343739" y="1792327"/>
              <a:ext cx="2204915" cy="2070000"/>
            </a:xfrm>
            <a:custGeom>
              <a:avLst/>
              <a:gdLst>
                <a:gd name="T0" fmla="*/ 0 w 1095"/>
                <a:gd name="T1" fmla="*/ 1028 h 1028"/>
                <a:gd name="T2" fmla="*/ 567 w 1095"/>
                <a:gd name="T3" fmla="*/ 1028 h 1028"/>
                <a:gd name="T4" fmla="*/ 1095 w 1095"/>
                <a:gd name="T5" fmla="*/ 0 h 1028"/>
                <a:gd name="T6" fmla="*/ 531 w 1095"/>
                <a:gd name="T7" fmla="*/ 0 h 1028"/>
                <a:gd name="T8" fmla="*/ 0 w 1095"/>
                <a:gd name="T9" fmla="*/ 1028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1028">
                  <a:moveTo>
                    <a:pt x="0" y="1028"/>
                  </a:moveTo>
                  <a:lnTo>
                    <a:pt x="567" y="1028"/>
                  </a:lnTo>
                  <a:lnTo>
                    <a:pt x="1095" y="0"/>
                  </a:lnTo>
                  <a:lnTo>
                    <a:pt x="531" y="0"/>
                  </a:lnTo>
                  <a:lnTo>
                    <a:pt x="0" y="102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9830097" y="352334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26058" y="343100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</a:rPr>
              <a:t>01</a:t>
            </a:r>
            <a:endParaRPr lang="zh-CN" altLang="en-US" sz="4800" dirty="0">
              <a:solidFill>
                <a:schemeClr val="accent6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78787" y="195313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474748" y="186079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5"/>
                </a:solidFill>
              </a:rPr>
              <a:t>02</a:t>
            </a:r>
            <a:endParaRPr lang="zh-CN" altLang="en-US" sz="4800" dirty="0">
              <a:solidFill>
                <a:schemeClr val="accent5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103822" y="489569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99783" y="4803359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3"/>
                </a:solidFill>
              </a:rPr>
              <a:t>03</a:t>
            </a:r>
            <a:endParaRPr lang="zh-CN" altLang="en-US" sz="4800" dirty="0">
              <a:solidFill>
                <a:schemeClr val="accent3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33407" y="352334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29368" y="343100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</a:rPr>
              <a:t>04</a:t>
            </a:r>
            <a:endParaRPr lang="zh-CN" altLang="en-US" sz="4800" dirty="0">
              <a:solidFill>
                <a:schemeClr val="accent2"/>
              </a:solidFill>
            </a:endParaRPr>
          </a:p>
        </p:txBody>
      </p:sp>
      <p:sp>
        <p:nvSpPr>
          <p:cNvPr id="52" name="Freeform 25"/>
          <p:cNvSpPr>
            <a:spLocks noChangeAspect="1" noEditPoints="1"/>
          </p:cNvSpPr>
          <p:nvPr/>
        </p:nvSpPr>
        <p:spPr bwMode="auto">
          <a:xfrm>
            <a:off x="7439350" y="2006296"/>
            <a:ext cx="497157" cy="504000"/>
          </a:xfrm>
          <a:custGeom>
            <a:avLst/>
            <a:gdLst>
              <a:gd name="T0" fmla="*/ 5 w 92"/>
              <a:gd name="T1" fmla="*/ 72 h 93"/>
              <a:gd name="T2" fmla="*/ 4 w 92"/>
              <a:gd name="T3" fmla="*/ 72 h 93"/>
              <a:gd name="T4" fmla="*/ 0 w 92"/>
              <a:gd name="T5" fmla="*/ 73 h 93"/>
              <a:gd name="T6" fmla="*/ 0 w 92"/>
              <a:gd name="T7" fmla="*/ 93 h 93"/>
              <a:gd name="T8" fmla="*/ 20 w 92"/>
              <a:gd name="T9" fmla="*/ 93 h 93"/>
              <a:gd name="T10" fmla="*/ 20 w 92"/>
              <a:gd name="T11" fmla="*/ 89 h 93"/>
              <a:gd name="T12" fmla="*/ 20 w 92"/>
              <a:gd name="T13" fmla="*/ 88 h 93"/>
              <a:gd name="T14" fmla="*/ 15 w 92"/>
              <a:gd name="T15" fmla="*/ 77 h 93"/>
              <a:gd name="T16" fmla="*/ 5 w 92"/>
              <a:gd name="T17" fmla="*/ 72 h 93"/>
              <a:gd name="T18" fmla="*/ 0 w 92"/>
              <a:gd name="T19" fmla="*/ 36 h 93"/>
              <a:gd name="T20" fmla="*/ 0 w 92"/>
              <a:gd name="T21" fmla="*/ 50 h 93"/>
              <a:gd name="T22" fmla="*/ 42 w 92"/>
              <a:gd name="T23" fmla="*/ 93 h 93"/>
              <a:gd name="T24" fmla="*/ 57 w 92"/>
              <a:gd name="T25" fmla="*/ 93 h 93"/>
              <a:gd name="T26" fmla="*/ 39 w 92"/>
              <a:gd name="T27" fmla="*/ 53 h 93"/>
              <a:gd name="T28" fmla="*/ 0 w 92"/>
              <a:gd name="T29" fmla="*/ 36 h 93"/>
              <a:gd name="T30" fmla="*/ 0 w 92"/>
              <a:gd name="T31" fmla="*/ 0 h 93"/>
              <a:gd name="T32" fmla="*/ 0 w 92"/>
              <a:gd name="T33" fmla="*/ 14 h 93"/>
              <a:gd name="T34" fmla="*/ 78 w 92"/>
              <a:gd name="T35" fmla="*/ 93 h 93"/>
              <a:gd name="T36" fmla="*/ 92 w 92"/>
              <a:gd name="T37" fmla="*/ 93 h 93"/>
              <a:gd name="T38" fmla="*/ 65 w 92"/>
              <a:gd name="T39" fmla="*/ 28 h 93"/>
              <a:gd name="T40" fmla="*/ 0 w 92"/>
              <a:gd name="T4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" h="93">
                <a:moveTo>
                  <a:pt x="5" y="72"/>
                </a:moveTo>
                <a:cubicBezTo>
                  <a:pt x="4" y="72"/>
                  <a:pt x="4" y="72"/>
                  <a:pt x="4" y="72"/>
                </a:cubicBezTo>
                <a:cubicBezTo>
                  <a:pt x="3" y="72"/>
                  <a:pt x="1" y="73"/>
                  <a:pt x="0" y="73"/>
                </a:cubicBezTo>
                <a:cubicBezTo>
                  <a:pt x="0" y="93"/>
                  <a:pt x="0" y="93"/>
                  <a:pt x="0" y="93"/>
                </a:cubicBezTo>
                <a:cubicBezTo>
                  <a:pt x="20" y="93"/>
                  <a:pt x="20" y="93"/>
                  <a:pt x="20" y="93"/>
                </a:cubicBezTo>
                <a:cubicBezTo>
                  <a:pt x="20" y="92"/>
                  <a:pt x="20" y="90"/>
                  <a:pt x="20" y="89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83"/>
                  <a:pt x="18" y="80"/>
                  <a:pt x="15" y="77"/>
                </a:cubicBezTo>
                <a:cubicBezTo>
                  <a:pt x="13" y="74"/>
                  <a:pt x="9" y="73"/>
                  <a:pt x="5" y="72"/>
                </a:cubicBezTo>
                <a:moveTo>
                  <a:pt x="0" y="36"/>
                </a:moveTo>
                <a:cubicBezTo>
                  <a:pt x="0" y="50"/>
                  <a:pt x="0" y="50"/>
                  <a:pt x="0" y="50"/>
                </a:cubicBezTo>
                <a:cubicBezTo>
                  <a:pt x="23" y="51"/>
                  <a:pt x="41" y="70"/>
                  <a:pt x="42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6" y="77"/>
                  <a:pt x="50" y="63"/>
                  <a:pt x="39" y="53"/>
                </a:cubicBezTo>
                <a:cubicBezTo>
                  <a:pt x="29" y="43"/>
                  <a:pt x="15" y="36"/>
                  <a:pt x="0" y="36"/>
                </a:cubicBezTo>
                <a:moveTo>
                  <a:pt x="0" y="0"/>
                </a:moveTo>
                <a:cubicBezTo>
                  <a:pt x="0" y="14"/>
                  <a:pt x="0" y="14"/>
                  <a:pt x="0" y="14"/>
                </a:cubicBezTo>
                <a:cubicBezTo>
                  <a:pt x="43" y="15"/>
                  <a:pt x="77" y="50"/>
                  <a:pt x="78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2" y="68"/>
                  <a:pt x="81" y="45"/>
                  <a:pt x="65" y="28"/>
                </a:cubicBezTo>
                <a:cubicBezTo>
                  <a:pt x="48" y="11"/>
                  <a:pt x="25" y="1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7"/>
          <p:cNvSpPr>
            <a:spLocks noChangeAspect="1" noEditPoints="1"/>
          </p:cNvSpPr>
          <p:nvPr/>
        </p:nvSpPr>
        <p:spPr bwMode="auto">
          <a:xfrm>
            <a:off x="5515853" y="2837281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rgbClr val="F7E6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9"/>
          <p:cNvSpPr>
            <a:spLocks noChangeAspect="1" noEditPoints="1"/>
          </p:cNvSpPr>
          <p:nvPr/>
        </p:nvSpPr>
        <p:spPr bwMode="auto">
          <a:xfrm>
            <a:off x="4362040" y="3209523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0"/>
          <p:cNvSpPr>
            <a:spLocks noEditPoints="1"/>
          </p:cNvSpPr>
          <p:nvPr/>
        </p:nvSpPr>
        <p:spPr bwMode="auto">
          <a:xfrm>
            <a:off x="4608513" y="576263"/>
            <a:ext cx="403225" cy="36195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2"/>
          <p:cNvSpPr>
            <a:spLocks noEditPoints="1"/>
          </p:cNvSpPr>
          <p:nvPr/>
        </p:nvSpPr>
        <p:spPr bwMode="auto">
          <a:xfrm>
            <a:off x="4572000" y="552450"/>
            <a:ext cx="477838" cy="401638"/>
          </a:xfrm>
          <a:custGeom>
            <a:avLst/>
            <a:gdLst>
              <a:gd name="T0" fmla="*/ 123 w 301"/>
              <a:gd name="T1" fmla="*/ 198 h 253"/>
              <a:gd name="T2" fmla="*/ 123 w 301"/>
              <a:gd name="T3" fmla="*/ 198 h 253"/>
              <a:gd name="T4" fmla="*/ 128 w 301"/>
              <a:gd name="T5" fmla="*/ 198 h 253"/>
              <a:gd name="T6" fmla="*/ 123 w 301"/>
              <a:gd name="T7" fmla="*/ 198 h 253"/>
              <a:gd name="T8" fmla="*/ 128 w 301"/>
              <a:gd name="T9" fmla="*/ 198 h 253"/>
              <a:gd name="T10" fmla="*/ 128 w 301"/>
              <a:gd name="T11" fmla="*/ 198 h 253"/>
              <a:gd name="T12" fmla="*/ 128 w 301"/>
              <a:gd name="T13" fmla="*/ 193 h 253"/>
              <a:gd name="T14" fmla="*/ 128 w 301"/>
              <a:gd name="T15" fmla="*/ 177 h 253"/>
              <a:gd name="T16" fmla="*/ 147 w 301"/>
              <a:gd name="T17" fmla="*/ 177 h 253"/>
              <a:gd name="T18" fmla="*/ 147 w 301"/>
              <a:gd name="T19" fmla="*/ 193 h 253"/>
              <a:gd name="T20" fmla="*/ 128 w 301"/>
              <a:gd name="T21" fmla="*/ 193 h 253"/>
              <a:gd name="T22" fmla="*/ 156 w 301"/>
              <a:gd name="T23" fmla="*/ 167 h 253"/>
              <a:gd name="T24" fmla="*/ 118 w 301"/>
              <a:gd name="T25" fmla="*/ 167 h 253"/>
              <a:gd name="T26" fmla="*/ 118 w 301"/>
              <a:gd name="T27" fmla="*/ 203 h 253"/>
              <a:gd name="T28" fmla="*/ 123 w 301"/>
              <a:gd name="T29" fmla="*/ 203 h 253"/>
              <a:gd name="T30" fmla="*/ 156 w 301"/>
              <a:gd name="T31" fmla="*/ 203 h 253"/>
              <a:gd name="T32" fmla="*/ 156 w 301"/>
              <a:gd name="T33" fmla="*/ 167 h 253"/>
              <a:gd name="T34" fmla="*/ 90 w 301"/>
              <a:gd name="T35" fmla="*/ 115 h 253"/>
              <a:gd name="T36" fmla="*/ 152 w 301"/>
              <a:gd name="T37" fmla="*/ 53 h 253"/>
              <a:gd name="T38" fmla="*/ 213 w 301"/>
              <a:gd name="T39" fmla="*/ 115 h 253"/>
              <a:gd name="T40" fmla="*/ 90 w 301"/>
              <a:gd name="T41" fmla="*/ 115 h 253"/>
              <a:gd name="T42" fmla="*/ 152 w 301"/>
              <a:gd name="T43" fmla="*/ 41 h 253"/>
              <a:gd name="T44" fmla="*/ 66 w 301"/>
              <a:gd name="T45" fmla="*/ 124 h 253"/>
              <a:gd name="T46" fmla="*/ 78 w 301"/>
              <a:gd name="T47" fmla="*/ 124 h 253"/>
              <a:gd name="T48" fmla="*/ 235 w 301"/>
              <a:gd name="T49" fmla="*/ 124 h 253"/>
              <a:gd name="T50" fmla="*/ 152 w 301"/>
              <a:gd name="T51" fmla="*/ 41 h 253"/>
              <a:gd name="T52" fmla="*/ 152 w 301"/>
              <a:gd name="T53" fmla="*/ 0 h 253"/>
              <a:gd name="T54" fmla="*/ 137 w 301"/>
              <a:gd name="T55" fmla="*/ 15 h 253"/>
              <a:gd name="T56" fmla="*/ 31 w 301"/>
              <a:gd name="T57" fmla="*/ 122 h 253"/>
              <a:gd name="T58" fmla="*/ 0 w 301"/>
              <a:gd name="T59" fmla="*/ 153 h 253"/>
              <a:gd name="T60" fmla="*/ 66 w 301"/>
              <a:gd name="T61" fmla="*/ 153 h 253"/>
              <a:gd name="T62" fmla="*/ 66 w 301"/>
              <a:gd name="T63" fmla="*/ 253 h 253"/>
              <a:gd name="T64" fmla="*/ 102 w 301"/>
              <a:gd name="T65" fmla="*/ 253 h 253"/>
              <a:gd name="T66" fmla="*/ 102 w 301"/>
              <a:gd name="T67" fmla="*/ 153 h 253"/>
              <a:gd name="T68" fmla="*/ 194 w 301"/>
              <a:gd name="T69" fmla="*/ 153 h 253"/>
              <a:gd name="T70" fmla="*/ 194 w 301"/>
              <a:gd name="T71" fmla="*/ 253 h 253"/>
              <a:gd name="T72" fmla="*/ 230 w 301"/>
              <a:gd name="T73" fmla="*/ 253 h 253"/>
              <a:gd name="T74" fmla="*/ 230 w 301"/>
              <a:gd name="T75" fmla="*/ 153 h 253"/>
              <a:gd name="T76" fmla="*/ 301 w 301"/>
              <a:gd name="T77" fmla="*/ 153 h 253"/>
              <a:gd name="T78" fmla="*/ 270 w 301"/>
              <a:gd name="T79" fmla="*/ 122 h 253"/>
              <a:gd name="T80" fmla="*/ 265 w 301"/>
              <a:gd name="T81" fmla="*/ 124 h 253"/>
              <a:gd name="T82" fmla="*/ 263 w 301"/>
              <a:gd name="T83" fmla="*/ 127 h 253"/>
              <a:gd name="T84" fmla="*/ 277 w 301"/>
              <a:gd name="T85" fmla="*/ 143 h 253"/>
              <a:gd name="T86" fmla="*/ 220 w 301"/>
              <a:gd name="T87" fmla="*/ 143 h 253"/>
              <a:gd name="T88" fmla="*/ 220 w 301"/>
              <a:gd name="T89" fmla="*/ 243 h 253"/>
              <a:gd name="T90" fmla="*/ 204 w 301"/>
              <a:gd name="T91" fmla="*/ 243 h 253"/>
              <a:gd name="T92" fmla="*/ 204 w 301"/>
              <a:gd name="T93" fmla="*/ 143 h 253"/>
              <a:gd name="T94" fmla="*/ 92 w 301"/>
              <a:gd name="T95" fmla="*/ 143 h 253"/>
              <a:gd name="T96" fmla="*/ 92 w 301"/>
              <a:gd name="T97" fmla="*/ 243 h 253"/>
              <a:gd name="T98" fmla="*/ 76 w 301"/>
              <a:gd name="T99" fmla="*/ 243 h 253"/>
              <a:gd name="T100" fmla="*/ 76 w 301"/>
              <a:gd name="T101" fmla="*/ 143 h 253"/>
              <a:gd name="T102" fmla="*/ 23 w 301"/>
              <a:gd name="T103" fmla="*/ 143 h 253"/>
              <a:gd name="T104" fmla="*/ 38 w 301"/>
              <a:gd name="T105" fmla="*/ 127 h 253"/>
              <a:gd name="T106" fmla="*/ 144 w 301"/>
              <a:gd name="T107" fmla="*/ 22 h 253"/>
              <a:gd name="T108" fmla="*/ 152 w 301"/>
              <a:gd name="T109" fmla="*/ 15 h 253"/>
              <a:gd name="T110" fmla="*/ 156 w 301"/>
              <a:gd name="T111" fmla="*/ 22 h 253"/>
              <a:gd name="T112" fmla="*/ 263 w 301"/>
              <a:gd name="T113" fmla="*/ 127 h 253"/>
              <a:gd name="T114" fmla="*/ 265 w 301"/>
              <a:gd name="T115" fmla="*/ 124 h 253"/>
              <a:gd name="T116" fmla="*/ 270 w 301"/>
              <a:gd name="T117" fmla="*/ 122 h 253"/>
              <a:gd name="T118" fmla="*/ 163 w 301"/>
              <a:gd name="T119" fmla="*/ 15 h 253"/>
              <a:gd name="T120" fmla="*/ 152 w 301"/>
              <a:gd name="T121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1" h="253">
                <a:moveTo>
                  <a:pt x="123" y="198"/>
                </a:moveTo>
                <a:lnTo>
                  <a:pt x="123" y="198"/>
                </a:lnTo>
                <a:lnTo>
                  <a:pt x="128" y="198"/>
                </a:lnTo>
                <a:lnTo>
                  <a:pt x="123" y="198"/>
                </a:lnTo>
                <a:moveTo>
                  <a:pt x="128" y="198"/>
                </a:moveTo>
                <a:lnTo>
                  <a:pt x="128" y="198"/>
                </a:lnTo>
                <a:moveTo>
                  <a:pt x="128" y="193"/>
                </a:moveTo>
                <a:lnTo>
                  <a:pt x="128" y="177"/>
                </a:lnTo>
                <a:lnTo>
                  <a:pt x="147" y="177"/>
                </a:lnTo>
                <a:lnTo>
                  <a:pt x="147" y="193"/>
                </a:lnTo>
                <a:lnTo>
                  <a:pt x="128" y="193"/>
                </a:lnTo>
                <a:moveTo>
                  <a:pt x="156" y="167"/>
                </a:moveTo>
                <a:lnTo>
                  <a:pt x="118" y="167"/>
                </a:lnTo>
                <a:lnTo>
                  <a:pt x="118" y="203"/>
                </a:lnTo>
                <a:lnTo>
                  <a:pt x="123" y="203"/>
                </a:lnTo>
                <a:lnTo>
                  <a:pt x="156" y="203"/>
                </a:lnTo>
                <a:lnTo>
                  <a:pt x="156" y="167"/>
                </a:lnTo>
                <a:moveTo>
                  <a:pt x="90" y="115"/>
                </a:moveTo>
                <a:lnTo>
                  <a:pt x="152" y="53"/>
                </a:lnTo>
                <a:lnTo>
                  <a:pt x="213" y="115"/>
                </a:lnTo>
                <a:lnTo>
                  <a:pt x="90" y="115"/>
                </a:lnTo>
                <a:moveTo>
                  <a:pt x="152" y="41"/>
                </a:moveTo>
                <a:lnTo>
                  <a:pt x="66" y="124"/>
                </a:lnTo>
                <a:lnTo>
                  <a:pt x="78" y="124"/>
                </a:lnTo>
                <a:lnTo>
                  <a:pt x="235" y="124"/>
                </a:lnTo>
                <a:lnTo>
                  <a:pt x="152" y="41"/>
                </a:lnTo>
                <a:moveTo>
                  <a:pt x="152" y="0"/>
                </a:moveTo>
                <a:lnTo>
                  <a:pt x="137" y="15"/>
                </a:lnTo>
                <a:lnTo>
                  <a:pt x="31" y="122"/>
                </a:lnTo>
                <a:lnTo>
                  <a:pt x="0" y="153"/>
                </a:lnTo>
                <a:lnTo>
                  <a:pt x="66" y="153"/>
                </a:lnTo>
                <a:lnTo>
                  <a:pt x="66" y="253"/>
                </a:lnTo>
                <a:lnTo>
                  <a:pt x="102" y="253"/>
                </a:lnTo>
                <a:lnTo>
                  <a:pt x="102" y="153"/>
                </a:lnTo>
                <a:lnTo>
                  <a:pt x="194" y="153"/>
                </a:lnTo>
                <a:lnTo>
                  <a:pt x="194" y="253"/>
                </a:lnTo>
                <a:lnTo>
                  <a:pt x="230" y="253"/>
                </a:lnTo>
                <a:lnTo>
                  <a:pt x="230" y="153"/>
                </a:lnTo>
                <a:lnTo>
                  <a:pt x="301" y="153"/>
                </a:lnTo>
                <a:lnTo>
                  <a:pt x="270" y="122"/>
                </a:lnTo>
                <a:lnTo>
                  <a:pt x="265" y="124"/>
                </a:lnTo>
                <a:lnTo>
                  <a:pt x="263" y="127"/>
                </a:lnTo>
                <a:lnTo>
                  <a:pt x="277" y="143"/>
                </a:lnTo>
                <a:lnTo>
                  <a:pt x="220" y="143"/>
                </a:lnTo>
                <a:lnTo>
                  <a:pt x="220" y="243"/>
                </a:lnTo>
                <a:lnTo>
                  <a:pt x="204" y="243"/>
                </a:lnTo>
                <a:lnTo>
                  <a:pt x="204" y="143"/>
                </a:lnTo>
                <a:lnTo>
                  <a:pt x="92" y="143"/>
                </a:lnTo>
                <a:lnTo>
                  <a:pt x="92" y="243"/>
                </a:lnTo>
                <a:lnTo>
                  <a:pt x="76" y="243"/>
                </a:lnTo>
                <a:lnTo>
                  <a:pt x="76" y="143"/>
                </a:lnTo>
                <a:lnTo>
                  <a:pt x="23" y="143"/>
                </a:lnTo>
                <a:lnTo>
                  <a:pt x="38" y="127"/>
                </a:lnTo>
                <a:lnTo>
                  <a:pt x="144" y="22"/>
                </a:lnTo>
                <a:lnTo>
                  <a:pt x="152" y="15"/>
                </a:lnTo>
                <a:lnTo>
                  <a:pt x="156" y="22"/>
                </a:lnTo>
                <a:lnTo>
                  <a:pt x="263" y="127"/>
                </a:lnTo>
                <a:lnTo>
                  <a:pt x="265" y="124"/>
                </a:lnTo>
                <a:lnTo>
                  <a:pt x="270" y="122"/>
                </a:lnTo>
                <a:lnTo>
                  <a:pt x="163" y="15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3"/>
          <p:cNvSpPr>
            <a:spLocks noEditPoints="1"/>
          </p:cNvSpPr>
          <p:nvPr/>
        </p:nvSpPr>
        <p:spPr bwMode="auto">
          <a:xfrm>
            <a:off x="6387147" y="2369735"/>
            <a:ext cx="612000" cy="540000"/>
          </a:xfrm>
          <a:custGeom>
            <a:avLst/>
            <a:gdLst>
              <a:gd name="T0" fmla="*/ 245 w 245"/>
              <a:gd name="T1" fmla="*/ 179 h 186"/>
              <a:gd name="T2" fmla="*/ 0 w 245"/>
              <a:gd name="T3" fmla="*/ 179 h 186"/>
              <a:gd name="T4" fmla="*/ 0 w 245"/>
              <a:gd name="T5" fmla="*/ 186 h 186"/>
              <a:gd name="T6" fmla="*/ 245 w 245"/>
              <a:gd name="T7" fmla="*/ 186 h 186"/>
              <a:gd name="T8" fmla="*/ 245 w 245"/>
              <a:gd name="T9" fmla="*/ 179 h 186"/>
              <a:gd name="T10" fmla="*/ 15 w 245"/>
              <a:gd name="T11" fmla="*/ 93 h 186"/>
              <a:gd name="T12" fmla="*/ 15 w 245"/>
              <a:gd name="T13" fmla="*/ 160 h 186"/>
              <a:gd name="T14" fmla="*/ 69 w 245"/>
              <a:gd name="T15" fmla="*/ 160 h 186"/>
              <a:gd name="T16" fmla="*/ 69 w 245"/>
              <a:gd name="T17" fmla="*/ 93 h 186"/>
              <a:gd name="T18" fmla="*/ 15 w 245"/>
              <a:gd name="T19" fmla="*/ 93 h 186"/>
              <a:gd name="T20" fmla="*/ 150 w 245"/>
              <a:gd name="T21" fmla="*/ 60 h 186"/>
              <a:gd name="T22" fmla="*/ 98 w 245"/>
              <a:gd name="T23" fmla="*/ 60 h 186"/>
              <a:gd name="T24" fmla="*/ 98 w 245"/>
              <a:gd name="T25" fmla="*/ 160 h 186"/>
              <a:gd name="T26" fmla="*/ 150 w 245"/>
              <a:gd name="T27" fmla="*/ 160 h 186"/>
              <a:gd name="T28" fmla="*/ 150 w 245"/>
              <a:gd name="T29" fmla="*/ 60 h 186"/>
              <a:gd name="T30" fmla="*/ 231 w 245"/>
              <a:gd name="T31" fmla="*/ 0 h 186"/>
              <a:gd name="T32" fmla="*/ 176 w 245"/>
              <a:gd name="T33" fmla="*/ 0 h 186"/>
              <a:gd name="T34" fmla="*/ 176 w 245"/>
              <a:gd name="T35" fmla="*/ 160 h 186"/>
              <a:gd name="T36" fmla="*/ 231 w 245"/>
              <a:gd name="T37" fmla="*/ 160 h 186"/>
              <a:gd name="T38" fmla="*/ 231 w 245"/>
              <a:gd name="T39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5" h="186">
                <a:moveTo>
                  <a:pt x="245" y="179"/>
                </a:moveTo>
                <a:lnTo>
                  <a:pt x="0" y="179"/>
                </a:lnTo>
                <a:lnTo>
                  <a:pt x="0" y="186"/>
                </a:lnTo>
                <a:lnTo>
                  <a:pt x="245" y="186"/>
                </a:lnTo>
                <a:lnTo>
                  <a:pt x="245" y="179"/>
                </a:lnTo>
                <a:close/>
                <a:moveTo>
                  <a:pt x="15" y="93"/>
                </a:moveTo>
                <a:lnTo>
                  <a:pt x="15" y="160"/>
                </a:lnTo>
                <a:lnTo>
                  <a:pt x="69" y="160"/>
                </a:lnTo>
                <a:lnTo>
                  <a:pt x="69" y="93"/>
                </a:lnTo>
                <a:lnTo>
                  <a:pt x="15" y="93"/>
                </a:lnTo>
                <a:close/>
                <a:moveTo>
                  <a:pt x="150" y="60"/>
                </a:moveTo>
                <a:lnTo>
                  <a:pt x="98" y="60"/>
                </a:lnTo>
                <a:lnTo>
                  <a:pt x="98" y="160"/>
                </a:lnTo>
                <a:lnTo>
                  <a:pt x="150" y="160"/>
                </a:lnTo>
                <a:lnTo>
                  <a:pt x="150" y="60"/>
                </a:lnTo>
                <a:close/>
                <a:moveTo>
                  <a:pt x="231" y="0"/>
                </a:moveTo>
                <a:lnTo>
                  <a:pt x="176" y="0"/>
                </a:lnTo>
                <a:lnTo>
                  <a:pt x="176" y="160"/>
                </a:lnTo>
                <a:lnTo>
                  <a:pt x="231" y="160"/>
                </a:lnTo>
                <a:lnTo>
                  <a:pt x="2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36"/>
          <p:cNvSpPr>
            <a:spLocks noEditPoints="1"/>
          </p:cNvSpPr>
          <p:nvPr/>
        </p:nvSpPr>
        <p:spPr bwMode="auto">
          <a:xfrm>
            <a:off x="6180138" y="1588"/>
            <a:ext cx="417513" cy="325438"/>
          </a:xfrm>
          <a:custGeom>
            <a:avLst/>
            <a:gdLst>
              <a:gd name="T0" fmla="*/ 9 w 263"/>
              <a:gd name="T1" fmla="*/ 188 h 205"/>
              <a:gd name="T2" fmla="*/ 254 w 263"/>
              <a:gd name="T3" fmla="*/ 188 h 205"/>
              <a:gd name="T4" fmla="*/ 254 w 263"/>
              <a:gd name="T5" fmla="*/ 195 h 205"/>
              <a:gd name="T6" fmla="*/ 9 w 263"/>
              <a:gd name="T7" fmla="*/ 195 h 205"/>
              <a:gd name="T8" fmla="*/ 9 w 263"/>
              <a:gd name="T9" fmla="*/ 188 h 205"/>
              <a:gd name="T10" fmla="*/ 24 w 263"/>
              <a:gd name="T11" fmla="*/ 169 h 205"/>
              <a:gd name="T12" fmla="*/ 24 w 263"/>
              <a:gd name="T13" fmla="*/ 102 h 205"/>
              <a:gd name="T14" fmla="*/ 78 w 263"/>
              <a:gd name="T15" fmla="*/ 102 h 205"/>
              <a:gd name="T16" fmla="*/ 78 w 263"/>
              <a:gd name="T17" fmla="*/ 169 h 205"/>
              <a:gd name="T18" fmla="*/ 24 w 263"/>
              <a:gd name="T19" fmla="*/ 169 h 205"/>
              <a:gd name="T20" fmla="*/ 78 w 263"/>
              <a:gd name="T21" fmla="*/ 97 h 205"/>
              <a:gd name="T22" fmla="*/ 83 w 263"/>
              <a:gd name="T23" fmla="*/ 97 h 205"/>
              <a:gd name="T24" fmla="*/ 78 w 263"/>
              <a:gd name="T25" fmla="*/ 97 h 205"/>
              <a:gd name="T26" fmla="*/ 107 w 263"/>
              <a:gd name="T27" fmla="*/ 169 h 205"/>
              <a:gd name="T28" fmla="*/ 107 w 263"/>
              <a:gd name="T29" fmla="*/ 69 h 205"/>
              <a:gd name="T30" fmla="*/ 159 w 263"/>
              <a:gd name="T31" fmla="*/ 69 h 205"/>
              <a:gd name="T32" fmla="*/ 159 w 263"/>
              <a:gd name="T33" fmla="*/ 169 h 205"/>
              <a:gd name="T34" fmla="*/ 107 w 263"/>
              <a:gd name="T35" fmla="*/ 169 h 205"/>
              <a:gd name="T36" fmla="*/ 159 w 263"/>
              <a:gd name="T37" fmla="*/ 64 h 205"/>
              <a:gd name="T38" fmla="*/ 164 w 263"/>
              <a:gd name="T39" fmla="*/ 64 h 205"/>
              <a:gd name="T40" fmla="*/ 159 w 263"/>
              <a:gd name="T41" fmla="*/ 64 h 205"/>
              <a:gd name="T42" fmla="*/ 185 w 263"/>
              <a:gd name="T43" fmla="*/ 169 h 205"/>
              <a:gd name="T44" fmla="*/ 185 w 263"/>
              <a:gd name="T45" fmla="*/ 9 h 205"/>
              <a:gd name="T46" fmla="*/ 240 w 263"/>
              <a:gd name="T47" fmla="*/ 9 h 205"/>
              <a:gd name="T48" fmla="*/ 240 w 263"/>
              <a:gd name="T49" fmla="*/ 169 h 205"/>
              <a:gd name="T50" fmla="*/ 185 w 263"/>
              <a:gd name="T51" fmla="*/ 169 h 205"/>
              <a:gd name="T52" fmla="*/ 240 w 263"/>
              <a:gd name="T53" fmla="*/ 4 h 205"/>
              <a:gd name="T54" fmla="*/ 244 w 263"/>
              <a:gd name="T55" fmla="*/ 4 h 205"/>
              <a:gd name="T56" fmla="*/ 240 w 263"/>
              <a:gd name="T57" fmla="*/ 4 h 205"/>
              <a:gd name="T58" fmla="*/ 249 w 263"/>
              <a:gd name="T59" fmla="*/ 0 h 205"/>
              <a:gd name="T60" fmla="*/ 244 w 263"/>
              <a:gd name="T61" fmla="*/ 0 h 205"/>
              <a:gd name="T62" fmla="*/ 176 w 263"/>
              <a:gd name="T63" fmla="*/ 0 h 205"/>
              <a:gd name="T64" fmla="*/ 176 w 263"/>
              <a:gd name="T65" fmla="*/ 178 h 205"/>
              <a:gd name="T66" fmla="*/ 168 w 263"/>
              <a:gd name="T67" fmla="*/ 178 h 205"/>
              <a:gd name="T68" fmla="*/ 168 w 263"/>
              <a:gd name="T69" fmla="*/ 59 h 205"/>
              <a:gd name="T70" fmla="*/ 164 w 263"/>
              <a:gd name="T71" fmla="*/ 59 h 205"/>
              <a:gd name="T72" fmla="*/ 97 w 263"/>
              <a:gd name="T73" fmla="*/ 59 h 205"/>
              <a:gd name="T74" fmla="*/ 97 w 263"/>
              <a:gd name="T75" fmla="*/ 178 h 205"/>
              <a:gd name="T76" fmla="*/ 88 w 263"/>
              <a:gd name="T77" fmla="*/ 178 h 205"/>
              <a:gd name="T78" fmla="*/ 88 w 263"/>
              <a:gd name="T79" fmla="*/ 93 h 205"/>
              <a:gd name="T80" fmla="*/ 83 w 263"/>
              <a:gd name="T81" fmla="*/ 93 h 205"/>
              <a:gd name="T82" fmla="*/ 14 w 263"/>
              <a:gd name="T83" fmla="*/ 93 h 205"/>
              <a:gd name="T84" fmla="*/ 14 w 263"/>
              <a:gd name="T85" fmla="*/ 178 h 205"/>
              <a:gd name="T86" fmla="*/ 0 w 263"/>
              <a:gd name="T87" fmla="*/ 178 h 205"/>
              <a:gd name="T88" fmla="*/ 0 w 263"/>
              <a:gd name="T89" fmla="*/ 183 h 205"/>
              <a:gd name="T90" fmla="*/ 5 w 263"/>
              <a:gd name="T91" fmla="*/ 183 h 205"/>
              <a:gd name="T92" fmla="*/ 0 w 263"/>
              <a:gd name="T93" fmla="*/ 183 h 205"/>
              <a:gd name="T94" fmla="*/ 0 w 263"/>
              <a:gd name="T95" fmla="*/ 205 h 205"/>
              <a:gd name="T96" fmla="*/ 263 w 263"/>
              <a:gd name="T97" fmla="*/ 205 h 205"/>
              <a:gd name="T98" fmla="*/ 263 w 263"/>
              <a:gd name="T99" fmla="*/ 178 h 205"/>
              <a:gd name="T100" fmla="*/ 249 w 263"/>
              <a:gd name="T101" fmla="*/ 178 h 205"/>
              <a:gd name="T102" fmla="*/ 249 w 263"/>
              <a:gd name="T103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3" h="205">
                <a:moveTo>
                  <a:pt x="9" y="188"/>
                </a:moveTo>
                <a:lnTo>
                  <a:pt x="254" y="188"/>
                </a:lnTo>
                <a:lnTo>
                  <a:pt x="254" y="195"/>
                </a:lnTo>
                <a:lnTo>
                  <a:pt x="9" y="195"/>
                </a:lnTo>
                <a:lnTo>
                  <a:pt x="9" y="188"/>
                </a:lnTo>
                <a:moveTo>
                  <a:pt x="24" y="169"/>
                </a:moveTo>
                <a:lnTo>
                  <a:pt x="24" y="102"/>
                </a:lnTo>
                <a:lnTo>
                  <a:pt x="78" y="102"/>
                </a:lnTo>
                <a:lnTo>
                  <a:pt x="78" y="169"/>
                </a:lnTo>
                <a:lnTo>
                  <a:pt x="24" y="169"/>
                </a:lnTo>
                <a:moveTo>
                  <a:pt x="78" y="97"/>
                </a:moveTo>
                <a:lnTo>
                  <a:pt x="83" y="97"/>
                </a:lnTo>
                <a:lnTo>
                  <a:pt x="78" y="97"/>
                </a:lnTo>
                <a:moveTo>
                  <a:pt x="107" y="169"/>
                </a:moveTo>
                <a:lnTo>
                  <a:pt x="107" y="69"/>
                </a:lnTo>
                <a:lnTo>
                  <a:pt x="159" y="69"/>
                </a:lnTo>
                <a:lnTo>
                  <a:pt x="159" y="169"/>
                </a:lnTo>
                <a:lnTo>
                  <a:pt x="107" y="169"/>
                </a:lnTo>
                <a:moveTo>
                  <a:pt x="159" y="64"/>
                </a:moveTo>
                <a:lnTo>
                  <a:pt x="164" y="64"/>
                </a:lnTo>
                <a:lnTo>
                  <a:pt x="159" y="64"/>
                </a:lnTo>
                <a:moveTo>
                  <a:pt x="185" y="169"/>
                </a:moveTo>
                <a:lnTo>
                  <a:pt x="185" y="9"/>
                </a:lnTo>
                <a:lnTo>
                  <a:pt x="240" y="9"/>
                </a:lnTo>
                <a:lnTo>
                  <a:pt x="240" y="169"/>
                </a:lnTo>
                <a:lnTo>
                  <a:pt x="185" y="169"/>
                </a:lnTo>
                <a:moveTo>
                  <a:pt x="240" y="4"/>
                </a:moveTo>
                <a:lnTo>
                  <a:pt x="244" y="4"/>
                </a:lnTo>
                <a:lnTo>
                  <a:pt x="240" y="4"/>
                </a:lnTo>
                <a:moveTo>
                  <a:pt x="249" y="0"/>
                </a:moveTo>
                <a:lnTo>
                  <a:pt x="244" y="0"/>
                </a:lnTo>
                <a:lnTo>
                  <a:pt x="176" y="0"/>
                </a:lnTo>
                <a:lnTo>
                  <a:pt x="176" y="178"/>
                </a:lnTo>
                <a:lnTo>
                  <a:pt x="168" y="178"/>
                </a:lnTo>
                <a:lnTo>
                  <a:pt x="168" y="59"/>
                </a:lnTo>
                <a:lnTo>
                  <a:pt x="164" y="59"/>
                </a:lnTo>
                <a:lnTo>
                  <a:pt x="97" y="59"/>
                </a:lnTo>
                <a:lnTo>
                  <a:pt x="97" y="178"/>
                </a:lnTo>
                <a:lnTo>
                  <a:pt x="88" y="178"/>
                </a:lnTo>
                <a:lnTo>
                  <a:pt x="88" y="93"/>
                </a:lnTo>
                <a:lnTo>
                  <a:pt x="83" y="93"/>
                </a:lnTo>
                <a:lnTo>
                  <a:pt x="14" y="93"/>
                </a:lnTo>
                <a:lnTo>
                  <a:pt x="14" y="178"/>
                </a:lnTo>
                <a:lnTo>
                  <a:pt x="0" y="178"/>
                </a:lnTo>
                <a:lnTo>
                  <a:pt x="0" y="183"/>
                </a:lnTo>
                <a:lnTo>
                  <a:pt x="5" y="183"/>
                </a:lnTo>
                <a:lnTo>
                  <a:pt x="0" y="183"/>
                </a:lnTo>
                <a:lnTo>
                  <a:pt x="0" y="205"/>
                </a:lnTo>
                <a:lnTo>
                  <a:pt x="263" y="205"/>
                </a:lnTo>
                <a:lnTo>
                  <a:pt x="263" y="178"/>
                </a:lnTo>
                <a:lnTo>
                  <a:pt x="249" y="178"/>
                </a:lnTo>
                <a:lnTo>
                  <a:pt x="24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递进关系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322711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>
            <a:spLocks noChangeAspect="1"/>
          </p:cNvSpPr>
          <p:nvPr/>
        </p:nvSpPr>
        <p:spPr>
          <a:xfrm>
            <a:off x="4170000" y="1985353"/>
            <a:ext cx="3852000" cy="3852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V="1">
            <a:off x="4562255" y="4790927"/>
            <a:ext cx="3030401" cy="879261"/>
          </a:xfrm>
          <a:custGeom>
            <a:avLst/>
            <a:gdLst>
              <a:gd name="connsiteX0" fmla="*/ 1302789 w 2605578"/>
              <a:gd name="connsiteY0" fmla="*/ 0 h 756000"/>
              <a:gd name="connsiteX1" fmla="*/ 2548763 w 2605578"/>
              <a:gd name="connsiteY1" fmla="*/ 662479 h 756000"/>
              <a:gd name="connsiteX2" fmla="*/ 2605578 w 2605578"/>
              <a:gd name="connsiteY2" fmla="*/ 756000 h 756000"/>
              <a:gd name="connsiteX3" fmla="*/ 0 w 2605578"/>
              <a:gd name="connsiteY3" fmla="*/ 756000 h 756000"/>
              <a:gd name="connsiteX4" fmla="*/ 56815 w 2605578"/>
              <a:gd name="connsiteY4" fmla="*/ 662479 h 756000"/>
              <a:gd name="connsiteX5" fmla="*/ 1302789 w 2605578"/>
              <a:gd name="connsiteY5" fmla="*/ 0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5578" h="756000">
                <a:moveTo>
                  <a:pt x="1302789" y="0"/>
                </a:moveTo>
                <a:cubicBezTo>
                  <a:pt x="1821451" y="0"/>
                  <a:pt x="2278736" y="262787"/>
                  <a:pt x="2548763" y="662479"/>
                </a:cubicBezTo>
                <a:lnTo>
                  <a:pt x="2605578" y="756000"/>
                </a:lnTo>
                <a:lnTo>
                  <a:pt x="0" y="756000"/>
                </a:lnTo>
                <a:lnTo>
                  <a:pt x="56815" y="662479"/>
                </a:lnTo>
                <a:cubicBezTo>
                  <a:pt x="326842" y="262787"/>
                  <a:pt x="784127" y="0"/>
                  <a:pt x="130278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V="1">
            <a:off x="4329874" y="3911040"/>
            <a:ext cx="3495162" cy="879261"/>
          </a:xfrm>
          <a:custGeom>
            <a:avLst/>
            <a:gdLst>
              <a:gd name="connsiteX0" fmla="*/ 203614 w 3005186"/>
              <a:gd name="connsiteY0" fmla="*/ 0 h 756000"/>
              <a:gd name="connsiteX1" fmla="*/ 2801572 w 3005186"/>
              <a:gd name="connsiteY1" fmla="*/ 0 h 756000"/>
              <a:gd name="connsiteX2" fmla="*/ 2823831 w 3005186"/>
              <a:gd name="connsiteY2" fmla="*/ 36639 h 756000"/>
              <a:gd name="connsiteX3" fmla="*/ 3005186 w 3005186"/>
              <a:gd name="connsiteY3" fmla="*/ 752864 h 756000"/>
              <a:gd name="connsiteX4" fmla="*/ 3005028 w 3005186"/>
              <a:gd name="connsiteY4" fmla="*/ 756000 h 756000"/>
              <a:gd name="connsiteX5" fmla="*/ 158 w 3005186"/>
              <a:gd name="connsiteY5" fmla="*/ 756000 h 756000"/>
              <a:gd name="connsiteX6" fmla="*/ 0 w 3005186"/>
              <a:gd name="connsiteY6" fmla="*/ 752864 h 756000"/>
              <a:gd name="connsiteX7" fmla="*/ 181355 w 3005186"/>
              <a:gd name="connsiteY7" fmla="*/ 36639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5186" h="756000">
                <a:moveTo>
                  <a:pt x="203614" y="0"/>
                </a:moveTo>
                <a:lnTo>
                  <a:pt x="2801572" y="0"/>
                </a:lnTo>
                <a:lnTo>
                  <a:pt x="2823831" y="36639"/>
                </a:lnTo>
                <a:cubicBezTo>
                  <a:pt x="2939489" y="249546"/>
                  <a:pt x="3005186" y="493533"/>
                  <a:pt x="3005186" y="752864"/>
                </a:cubicBezTo>
                <a:lnTo>
                  <a:pt x="3005028" y="756000"/>
                </a:lnTo>
                <a:lnTo>
                  <a:pt x="158" y="756000"/>
                </a:lnTo>
                <a:lnTo>
                  <a:pt x="0" y="752864"/>
                </a:lnTo>
                <a:cubicBezTo>
                  <a:pt x="0" y="493533"/>
                  <a:pt x="65697" y="249546"/>
                  <a:pt x="181355" y="3663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329874" y="3031780"/>
            <a:ext cx="3495162" cy="879261"/>
          </a:xfrm>
          <a:custGeom>
            <a:avLst/>
            <a:gdLst>
              <a:gd name="connsiteX0" fmla="*/ 203614 w 3005186"/>
              <a:gd name="connsiteY0" fmla="*/ 0 h 756000"/>
              <a:gd name="connsiteX1" fmla="*/ 2801572 w 3005186"/>
              <a:gd name="connsiteY1" fmla="*/ 0 h 756000"/>
              <a:gd name="connsiteX2" fmla="*/ 2823831 w 3005186"/>
              <a:gd name="connsiteY2" fmla="*/ 36639 h 756000"/>
              <a:gd name="connsiteX3" fmla="*/ 3005186 w 3005186"/>
              <a:gd name="connsiteY3" fmla="*/ 752864 h 756000"/>
              <a:gd name="connsiteX4" fmla="*/ 3005028 w 3005186"/>
              <a:gd name="connsiteY4" fmla="*/ 756000 h 756000"/>
              <a:gd name="connsiteX5" fmla="*/ 158 w 3005186"/>
              <a:gd name="connsiteY5" fmla="*/ 756000 h 756000"/>
              <a:gd name="connsiteX6" fmla="*/ 0 w 3005186"/>
              <a:gd name="connsiteY6" fmla="*/ 752864 h 756000"/>
              <a:gd name="connsiteX7" fmla="*/ 181355 w 3005186"/>
              <a:gd name="connsiteY7" fmla="*/ 36639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5186" h="756000">
                <a:moveTo>
                  <a:pt x="203614" y="0"/>
                </a:moveTo>
                <a:lnTo>
                  <a:pt x="2801572" y="0"/>
                </a:lnTo>
                <a:lnTo>
                  <a:pt x="2823831" y="36639"/>
                </a:lnTo>
                <a:cubicBezTo>
                  <a:pt x="2939489" y="249546"/>
                  <a:pt x="3005186" y="493533"/>
                  <a:pt x="3005186" y="752864"/>
                </a:cubicBezTo>
                <a:lnTo>
                  <a:pt x="3005028" y="756000"/>
                </a:lnTo>
                <a:lnTo>
                  <a:pt x="158" y="756000"/>
                </a:lnTo>
                <a:lnTo>
                  <a:pt x="0" y="752864"/>
                </a:lnTo>
                <a:cubicBezTo>
                  <a:pt x="0" y="493533"/>
                  <a:pt x="65697" y="249546"/>
                  <a:pt x="181355" y="366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562255" y="2152519"/>
            <a:ext cx="3030401" cy="879261"/>
          </a:xfrm>
          <a:custGeom>
            <a:avLst/>
            <a:gdLst>
              <a:gd name="connsiteX0" fmla="*/ 1302789 w 2605578"/>
              <a:gd name="connsiteY0" fmla="*/ 0 h 756000"/>
              <a:gd name="connsiteX1" fmla="*/ 2548763 w 2605578"/>
              <a:gd name="connsiteY1" fmla="*/ 662479 h 756000"/>
              <a:gd name="connsiteX2" fmla="*/ 2605578 w 2605578"/>
              <a:gd name="connsiteY2" fmla="*/ 756000 h 756000"/>
              <a:gd name="connsiteX3" fmla="*/ 0 w 2605578"/>
              <a:gd name="connsiteY3" fmla="*/ 756000 h 756000"/>
              <a:gd name="connsiteX4" fmla="*/ 56815 w 2605578"/>
              <a:gd name="connsiteY4" fmla="*/ 662479 h 756000"/>
              <a:gd name="connsiteX5" fmla="*/ 1302789 w 2605578"/>
              <a:gd name="connsiteY5" fmla="*/ 0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5578" h="756000">
                <a:moveTo>
                  <a:pt x="1302789" y="0"/>
                </a:moveTo>
                <a:cubicBezTo>
                  <a:pt x="1821451" y="0"/>
                  <a:pt x="2278736" y="262787"/>
                  <a:pt x="2548763" y="662479"/>
                </a:cubicBezTo>
                <a:lnTo>
                  <a:pt x="2605578" y="756000"/>
                </a:lnTo>
                <a:lnTo>
                  <a:pt x="0" y="756000"/>
                </a:lnTo>
                <a:lnTo>
                  <a:pt x="56815" y="662479"/>
                </a:lnTo>
                <a:cubicBezTo>
                  <a:pt x="326842" y="262787"/>
                  <a:pt x="784127" y="0"/>
                  <a:pt x="13027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 hidden="1"/>
          <p:cNvSpPr>
            <a:spLocks noChangeAspect="1"/>
          </p:cNvSpPr>
          <p:nvPr/>
        </p:nvSpPr>
        <p:spPr>
          <a:xfrm>
            <a:off x="4329874" y="2152519"/>
            <a:ext cx="2656915" cy="3413921"/>
          </a:xfrm>
          <a:custGeom>
            <a:avLst/>
            <a:gdLst>
              <a:gd name="connsiteX0" fmla="*/ 1818000 w 2775326"/>
              <a:gd name="connsiteY0" fmla="*/ 0 h 3519232"/>
              <a:gd name="connsiteX1" fmla="*/ 2684567 w 2775326"/>
              <a:gd name="connsiteY1" fmla="*/ 219423 h 3519232"/>
              <a:gd name="connsiteX2" fmla="*/ 2775326 w 2775326"/>
              <a:gd name="connsiteY2" fmla="*/ 274560 h 3519232"/>
              <a:gd name="connsiteX3" fmla="*/ 2679605 w 2775326"/>
              <a:gd name="connsiteY3" fmla="*/ 239526 h 3519232"/>
              <a:gd name="connsiteX4" fmla="*/ 2138987 w 2775326"/>
              <a:gd name="connsiteY4" fmla="*/ 157792 h 3519232"/>
              <a:gd name="connsiteX5" fmla="*/ 320987 w 2775326"/>
              <a:gd name="connsiteY5" fmla="*/ 1975792 h 3519232"/>
              <a:gd name="connsiteX6" fmla="*/ 1122526 w 2775326"/>
              <a:gd name="connsiteY6" fmla="*/ 3483306 h 3519232"/>
              <a:gd name="connsiteX7" fmla="*/ 1181662 w 2775326"/>
              <a:gd name="connsiteY7" fmla="*/ 3519232 h 3519232"/>
              <a:gd name="connsiteX8" fmla="*/ 1110352 w 2775326"/>
              <a:gd name="connsiteY8" fmla="*/ 3493133 h 3519232"/>
              <a:gd name="connsiteX9" fmla="*/ 0 w 2775326"/>
              <a:gd name="connsiteY9" fmla="*/ 1818000 h 3519232"/>
              <a:gd name="connsiteX10" fmla="*/ 1818000 w 2775326"/>
              <a:gd name="connsiteY10" fmla="*/ 0 h 351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5326" h="3519232">
                <a:moveTo>
                  <a:pt x="1818000" y="0"/>
                </a:moveTo>
                <a:cubicBezTo>
                  <a:pt x="2131767" y="0"/>
                  <a:pt x="2426969" y="79487"/>
                  <a:pt x="2684567" y="219423"/>
                </a:cubicBezTo>
                <a:lnTo>
                  <a:pt x="2775326" y="274560"/>
                </a:lnTo>
                <a:lnTo>
                  <a:pt x="2679605" y="239526"/>
                </a:lnTo>
                <a:cubicBezTo>
                  <a:pt x="2508824" y="186407"/>
                  <a:pt x="2327247" y="157792"/>
                  <a:pt x="2138987" y="157792"/>
                </a:cubicBezTo>
                <a:cubicBezTo>
                  <a:pt x="1134933" y="157792"/>
                  <a:pt x="320987" y="971738"/>
                  <a:pt x="320987" y="1975792"/>
                </a:cubicBezTo>
                <a:cubicBezTo>
                  <a:pt x="320987" y="2603326"/>
                  <a:pt x="638935" y="3156599"/>
                  <a:pt x="1122526" y="3483306"/>
                </a:cubicBezTo>
                <a:lnTo>
                  <a:pt x="1181662" y="3519232"/>
                </a:lnTo>
                <a:lnTo>
                  <a:pt x="1110352" y="3493133"/>
                </a:lnTo>
                <a:cubicBezTo>
                  <a:pt x="457845" y="3217146"/>
                  <a:pt x="0" y="2571041"/>
                  <a:pt x="0" y="1818000"/>
                </a:cubicBezTo>
                <a:cubicBezTo>
                  <a:pt x="0" y="813946"/>
                  <a:pt x="813946" y="0"/>
                  <a:pt x="1818000" y="0"/>
                </a:cubicBezTo>
                <a:close/>
              </a:path>
            </a:pathLst>
          </a:custGeom>
          <a:solidFill>
            <a:schemeClr val="bg2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27"/>
          <p:cNvSpPr>
            <a:spLocks noChangeAspect="1" noEditPoints="1"/>
          </p:cNvSpPr>
          <p:nvPr/>
        </p:nvSpPr>
        <p:spPr bwMode="auto">
          <a:xfrm>
            <a:off x="5828478" y="4997771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3"/>
          <p:cNvSpPr>
            <a:spLocks noChangeAspect="1" noEditPoints="1"/>
          </p:cNvSpPr>
          <p:nvPr/>
        </p:nvSpPr>
        <p:spPr bwMode="auto">
          <a:xfrm>
            <a:off x="5798299" y="409867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9"/>
          <p:cNvSpPr>
            <a:spLocks noChangeAspect="1" noEditPoints="1"/>
          </p:cNvSpPr>
          <p:nvPr/>
        </p:nvSpPr>
        <p:spPr bwMode="auto">
          <a:xfrm>
            <a:off x="5659855" y="3267991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9"/>
          <p:cNvSpPr>
            <a:spLocks noChangeAspect="1" noEditPoints="1"/>
          </p:cNvSpPr>
          <p:nvPr/>
        </p:nvSpPr>
        <p:spPr bwMode="auto">
          <a:xfrm>
            <a:off x="5796718" y="2444197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744600" y="22650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25520" y="409867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15105" y="307956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40617" y="495538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567903" y="4499865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</a:rPr>
              <a:t>04</a:t>
            </a:r>
            <a:endParaRPr lang="zh-CN" altLang="en-US" sz="4000" dirty="0">
              <a:solidFill>
                <a:schemeClr val="accent6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42391" y="24441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</a:rPr>
              <a:t>02</a:t>
            </a:r>
            <a:endParaRPr lang="zh-CN" altLang="en-US" sz="4000" dirty="0">
              <a:solidFill>
                <a:schemeClr val="accent3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744600" y="1736311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</a:rPr>
              <a:t>01</a:t>
            </a:r>
            <a:endParaRPr lang="zh-CN" altLang="en-US" sz="4000" dirty="0">
              <a:solidFill>
                <a:schemeClr val="accent2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25520" y="355709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</a:rPr>
              <a:t>03</a:t>
            </a:r>
            <a:endParaRPr lang="zh-CN" altLang="en-US" sz="4000" dirty="0">
              <a:solidFill>
                <a:schemeClr val="accent5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326588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平行四边形 439"/>
          <p:cNvSpPr/>
          <p:nvPr/>
        </p:nvSpPr>
        <p:spPr>
          <a:xfrm rot="21207200" flipH="1" flipV="1">
            <a:off x="6696214" y="3508294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1" name="平行四边形 440"/>
          <p:cNvSpPr/>
          <p:nvPr/>
        </p:nvSpPr>
        <p:spPr>
          <a:xfrm rot="21207200" flipH="1" flipV="1">
            <a:off x="6696213" y="2198053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9" name="平行四边形 438"/>
          <p:cNvSpPr/>
          <p:nvPr/>
        </p:nvSpPr>
        <p:spPr>
          <a:xfrm rot="21207200" flipH="1" flipV="1">
            <a:off x="6696215" y="4997543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8" name="平行四边形 437"/>
          <p:cNvSpPr/>
          <p:nvPr/>
        </p:nvSpPr>
        <p:spPr>
          <a:xfrm rot="392800" flipV="1">
            <a:off x="2149648" y="2156891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7" name="平行四边形 436"/>
          <p:cNvSpPr/>
          <p:nvPr/>
        </p:nvSpPr>
        <p:spPr>
          <a:xfrm rot="392800" flipV="1">
            <a:off x="2149647" y="3562290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 rot="392800" flipV="1">
            <a:off x="2149646" y="4945050"/>
            <a:ext cx="3346139" cy="1102833"/>
          </a:xfrm>
          <a:prstGeom prst="parallelogram">
            <a:avLst>
              <a:gd name="adj" fmla="val 9579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2221805" y="1591899"/>
            <a:ext cx="7765611" cy="1518449"/>
          </a:xfrm>
          <a:custGeom>
            <a:avLst/>
            <a:gdLst>
              <a:gd name="T0" fmla="*/ 1841 w 2333"/>
              <a:gd name="T1" fmla="*/ 148 h 649"/>
              <a:gd name="T2" fmla="*/ 1792 w 2333"/>
              <a:gd name="T3" fmla="*/ 135 h 649"/>
              <a:gd name="T4" fmla="*/ 1559 w 2333"/>
              <a:gd name="T5" fmla="*/ 16 h 649"/>
              <a:gd name="T6" fmla="*/ 1548 w 2333"/>
              <a:gd name="T7" fmla="*/ 12 h 649"/>
              <a:gd name="T8" fmla="*/ 1544 w 2333"/>
              <a:gd name="T9" fmla="*/ 10 h 649"/>
              <a:gd name="T10" fmla="*/ 1532 w 2333"/>
              <a:gd name="T11" fmla="*/ 7 h 649"/>
              <a:gd name="T12" fmla="*/ 1526 w 2333"/>
              <a:gd name="T13" fmla="*/ 6 h 649"/>
              <a:gd name="T14" fmla="*/ 1521 w 2333"/>
              <a:gd name="T15" fmla="*/ 5 h 649"/>
              <a:gd name="T16" fmla="*/ 1514 w 2333"/>
              <a:gd name="T17" fmla="*/ 3 h 649"/>
              <a:gd name="T18" fmla="*/ 1505 w 2333"/>
              <a:gd name="T19" fmla="*/ 2 h 649"/>
              <a:gd name="T20" fmla="*/ 1499 w 2333"/>
              <a:gd name="T21" fmla="*/ 2 h 649"/>
              <a:gd name="T22" fmla="*/ 1491 w 2333"/>
              <a:gd name="T23" fmla="*/ 1 h 649"/>
              <a:gd name="T24" fmla="*/ 1488 w 2333"/>
              <a:gd name="T25" fmla="*/ 1 h 649"/>
              <a:gd name="T26" fmla="*/ 1485 w 2333"/>
              <a:gd name="T27" fmla="*/ 1 h 649"/>
              <a:gd name="T28" fmla="*/ 771 w 2333"/>
              <a:gd name="T29" fmla="*/ 0 h 649"/>
              <a:gd name="T30" fmla="*/ 768 w 2333"/>
              <a:gd name="T31" fmla="*/ 0 h 649"/>
              <a:gd name="T32" fmla="*/ 765 w 2333"/>
              <a:gd name="T33" fmla="*/ 0 h 649"/>
              <a:gd name="T34" fmla="*/ 760 w 2333"/>
              <a:gd name="T35" fmla="*/ 0 h 649"/>
              <a:gd name="T36" fmla="*/ 752 w 2333"/>
              <a:gd name="T37" fmla="*/ 1 h 649"/>
              <a:gd name="T38" fmla="*/ 741 w 2333"/>
              <a:gd name="T39" fmla="*/ 3 h 649"/>
              <a:gd name="T40" fmla="*/ 731 w 2333"/>
              <a:gd name="T41" fmla="*/ 4 h 649"/>
              <a:gd name="T42" fmla="*/ 723 w 2333"/>
              <a:gd name="T43" fmla="*/ 6 h 649"/>
              <a:gd name="T44" fmla="*/ 712 w 2333"/>
              <a:gd name="T45" fmla="*/ 9 h 649"/>
              <a:gd name="T46" fmla="*/ 705 w 2333"/>
              <a:gd name="T47" fmla="*/ 12 h 649"/>
              <a:gd name="T48" fmla="*/ 696 w 2333"/>
              <a:gd name="T49" fmla="*/ 16 h 649"/>
              <a:gd name="T50" fmla="*/ 469 w 2333"/>
              <a:gd name="T51" fmla="*/ 128 h 649"/>
              <a:gd name="T52" fmla="*/ 434 w 2333"/>
              <a:gd name="T53" fmla="*/ 136 h 649"/>
              <a:gd name="T54" fmla="*/ 1 w 2333"/>
              <a:gd name="T55" fmla="*/ 136 h 649"/>
              <a:gd name="T56" fmla="*/ 0 w 2333"/>
              <a:gd name="T57" fmla="*/ 635 h 649"/>
              <a:gd name="T58" fmla="*/ 418 w 2333"/>
              <a:gd name="T59" fmla="*/ 636 h 649"/>
              <a:gd name="T60" fmla="*/ 420 w 2333"/>
              <a:gd name="T61" fmla="*/ 636 h 649"/>
              <a:gd name="T62" fmla="*/ 424 w 2333"/>
              <a:gd name="T63" fmla="*/ 635 h 649"/>
              <a:gd name="T64" fmla="*/ 429 w 2333"/>
              <a:gd name="T65" fmla="*/ 635 h 649"/>
              <a:gd name="T66" fmla="*/ 433 w 2333"/>
              <a:gd name="T67" fmla="*/ 635 h 649"/>
              <a:gd name="T68" fmla="*/ 439 w 2333"/>
              <a:gd name="T69" fmla="*/ 634 h 649"/>
              <a:gd name="T70" fmla="*/ 450 w 2333"/>
              <a:gd name="T71" fmla="*/ 632 h 649"/>
              <a:gd name="T72" fmla="*/ 454 w 2333"/>
              <a:gd name="T73" fmla="*/ 631 h 649"/>
              <a:gd name="T74" fmla="*/ 466 w 2333"/>
              <a:gd name="T75" fmla="*/ 628 h 649"/>
              <a:gd name="T76" fmla="*/ 470 w 2333"/>
              <a:gd name="T77" fmla="*/ 627 h 649"/>
              <a:gd name="T78" fmla="*/ 480 w 2333"/>
              <a:gd name="T79" fmla="*/ 623 h 649"/>
              <a:gd name="T80" fmla="*/ 710 w 2333"/>
              <a:gd name="T81" fmla="*/ 508 h 649"/>
              <a:gd name="T82" fmla="*/ 730 w 2333"/>
              <a:gd name="T83" fmla="*/ 503 h 649"/>
              <a:gd name="T84" fmla="*/ 1504 w 2333"/>
              <a:gd name="T85" fmla="*/ 501 h 649"/>
              <a:gd name="T86" fmla="*/ 1526 w 2333"/>
              <a:gd name="T87" fmla="*/ 505 h 649"/>
              <a:gd name="T88" fmla="*/ 1560 w 2333"/>
              <a:gd name="T89" fmla="*/ 516 h 649"/>
              <a:gd name="T90" fmla="*/ 1796 w 2333"/>
              <a:gd name="T91" fmla="*/ 636 h 649"/>
              <a:gd name="T92" fmla="*/ 1805 w 2333"/>
              <a:gd name="T93" fmla="*/ 639 h 649"/>
              <a:gd name="T94" fmla="*/ 1810 w 2333"/>
              <a:gd name="T95" fmla="*/ 641 h 649"/>
              <a:gd name="T96" fmla="*/ 1820 w 2333"/>
              <a:gd name="T97" fmla="*/ 643 h 649"/>
              <a:gd name="T98" fmla="*/ 1825 w 2333"/>
              <a:gd name="T99" fmla="*/ 644 h 649"/>
              <a:gd name="T100" fmla="*/ 1832 w 2333"/>
              <a:gd name="T101" fmla="*/ 645 h 649"/>
              <a:gd name="T102" fmla="*/ 1839 w 2333"/>
              <a:gd name="T103" fmla="*/ 647 h 649"/>
              <a:gd name="T104" fmla="*/ 1843 w 2333"/>
              <a:gd name="T105" fmla="*/ 647 h 649"/>
              <a:gd name="T106" fmla="*/ 1851 w 2333"/>
              <a:gd name="T107" fmla="*/ 648 h 649"/>
              <a:gd name="T108" fmla="*/ 1854 w 2333"/>
              <a:gd name="T109" fmla="*/ 648 h 649"/>
              <a:gd name="T110" fmla="*/ 1857 w 2333"/>
              <a:gd name="T111" fmla="*/ 648 h 649"/>
              <a:gd name="T112" fmla="*/ 2332 w 2333"/>
              <a:gd name="T113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33" h="649">
                <a:moveTo>
                  <a:pt x="1858" y="149"/>
                </a:moveTo>
                <a:cubicBezTo>
                  <a:pt x="1853" y="149"/>
                  <a:pt x="1847" y="149"/>
                  <a:pt x="1841" y="148"/>
                </a:cubicBezTo>
                <a:cubicBezTo>
                  <a:pt x="1841" y="148"/>
                  <a:pt x="1841" y="148"/>
                  <a:pt x="1841" y="148"/>
                </a:cubicBezTo>
                <a:cubicBezTo>
                  <a:pt x="1829" y="146"/>
                  <a:pt x="1817" y="144"/>
                  <a:pt x="1806" y="140"/>
                </a:cubicBezTo>
                <a:cubicBezTo>
                  <a:pt x="1806" y="140"/>
                  <a:pt x="1806" y="140"/>
                  <a:pt x="1806" y="140"/>
                </a:cubicBezTo>
                <a:cubicBezTo>
                  <a:pt x="1801" y="139"/>
                  <a:pt x="1796" y="137"/>
                  <a:pt x="1792" y="135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0" y="17"/>
                  <a:pt x="1559" y="16"/>
                  <a:pt x="1559" y="16"/>
                </a:cubicBezTo>
                <a:cubicBezTo>
                  <a:pt x="1558" y="15"/>
                  <a:pt x="1557" y="15"/>
                  <a:pt x="1556" y="14"/>
                </a:cubicBezTo>
                <a:cubicBezTo>
                  <a:pt x="1554" y="14"/>
                  <a:pt x="1553" y="14"/>
                  <a:pt x="1552" y="13"/>
                </a:cubicBezTo>
                <a:cubicBezTo>
                  <a:pt x="1551" y="12"/>
                  <a:pt x="1549" y="12"/>
                  <a:pt x="1548" y="12"/>
                </a:cubicBezTo>
                <a:cubicBezTo>
                  <a:pt x="1547" y="11"/>
                  <a:pt x="1546" y="11"/>
                  <a:pt x="1546" y="11"/>
                </a:cubicBezTo>
                <a:cubicBezTo>
                  <a:pt x="1545" y="11"/>
                  <a:pt x="1545" y="11"/>
                  <a:pt x="1545" y="11"/>
                </a:cubicBezTo>
                <a:cubicBezTo>
                  <a:pt x="1545" y="10"/>
                  <a:pt x="1544" y="10"/>
                  <a:pt x="1544" y="10"/>
                </a:cubicBezTo>
                <a:cubicBezTo>
                  <a:pt x="1542" y="10"/>
                  <a:pt x="1541" y="9"/>
                  <a:pt x="1539" y="9"/>
                </a:cubicBezTo>
                <a:cubicBezTo>
                  <a:pt x="1538" y="9"/>
                  <a:pt x="1537" y="8"/>
                  <a:pt x="1536" y="8"/>
                </a:cubicBezTo>
                <a:cubicBezTo>
                  <a:pt x="1535" y="8"/>
                  <a:pt x="1533" y="7"/>
                  <a:pt x="1532" y="7"/>
                </a:cubicBezTo>
                <a:cubicBezTo>
                  <a:pt x="1531" y="7"/>
                  <a:pt x="1530" y="7"/>
                  <a:pt x="1529" y="6"/>
                </a:cubicBezTo>
                <a:cubicBezTo>
                  <a:pt x="1528" y="6"/>
                  <a:pt x="1527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5" y="6"/>
                  <a:pt x="1524" y="5"/>
                  <a:pt x="1524" y="5"/>
                </a:cubicBezTo>
                <a:cubicBezTo>
                  <a:pt x="1523" y="5"/>
                  <a:pt x="1522" y="5"/>
                  <a:pt x="1521" y="5"/>
                </a:cubicBezTo>
                <a:cubicBezTo>
                  <a:pt x="1520" y="5"/>
                  <a:pt x="1519" y="4"/>
                  <a:pt x="1519" y="4"/>
                </a:cubicBezTo>
                <a:cubicBezTo>
                  <a:pt x="1518" y="4"/>
                  <a:pt x="1517" y="4"/>
                  <a:pt x="1516" y="4"/>
                </a:cubicBezTo>
                <a:cubicBezTo>
                  <a:pt x="1515" y="4"/>
                  <a:pt x="1514" y="4"/>
                  <a:pt x="1514" y="3"/>
                </a:cubicBezTo>
                <a:cubicBezTo>
                  <a:pt x="1513" y="3"/>
                  <a:pt x="1512" y="3"/>
                  <a:pt x="1511" y="3"/>
                </a:cubicBezTo>
                <a:cubicBezTo>
                  <a:pt x="1510" y="3"/>
                  <a:pt x="1509" y="3"/>
                  <a:pt x="1508" y="3"/>
                </a:cubicBezTo>
                <a:cubicBezTo>
                  <a:pt x="1507" y="3"/>
                  <a:pt x="1506" y="2"/>
                  <a:pt x="1505" y="2"/>
                </a:cubicBezTo>
                <a:cubicBezTo>
                  <a:pt x="1505" y="2"/>
                  <a:pt x="1505" y="2"/>
                  <a:pt x="1505" y="2"/>
                </a:cubicBezTo>
                <a:cubicBezTo>
                  <a:pt x="1504" y="2"/>
                  <a:pt x="1503" y="2"/>
                  <a:pt x="1503" y="2"/>
                </a:cubicBezTo>
                <a:cubicBezTo>
                  <a:pt x="1501" y="2"/>
                  <a:pt x="1500" y="2"/>
                  <a:pt x="1499" y="2"/>
                </a:cubicBezTo>
                <a:cubicBezTo>
                  <a:pt x="1498" y="2"/>
                  <a:pt x="1497" y="1"/>
                  <a:pt x="1495" y="1"/>
                </a:cubicBezTo>
                <a:cubicBezTo>
                  <a:pt x="1494" y="1"/>
                  <a:pt x="1494" y="1"/>
                  <a:pt x="1493" y="1"/>
                </a:cubicBezTo>
                <a:cubicBezTo>
                  <a:pt x="1492" y="1"/>
                  <a:pt x="1492" y="1"/>
                  <a:pt x="1491" y="1"/>
                </a:cubicBezTo>
                <a:cubicBezTo>
                  <a:pt x="1491" y="1"/>
                  <a:pt x="1491" y="1"/>
                  <a:pt x="1490" y="1"/>
                </a:cubicBezTo>
                <a:cubicBezTo>
                  <a:pt x="1490" y="1"/>
                  <a:pt x="1489" y="1"/>
                  <a:pt x="1489" y="1"/>
                </a:cubicBezTo>
                <a:cubicBezTo>
                  <a:pt x="1488" y="1"/>
                  <a:pt x="1488" y="1"/>
                  <a:pt x="1488" y="1"/>
                </a:cubicBezTo>
                <a:cubicBezTo>
                  <a:pt x="1488" y="1"/>
                  <a:pt x="1487" y="1"/>
                  <a:pt x="1487" y="1"/>
                </a:cubicBezTo>
                <a:cubicBezTo>
                  <a:pt x="1487" y="1"/>
                  <a:pt x="1486" y="1"/>
                  <a:pt x="1486" y="1"/>
                </a:cubicBezTo>
                <a:cubicBezTo>
                  <a:pt x="1486" y="1"/>
                  <a:pt x="1485" y="1"/>
                  <a:pt x="1485" y="1"/>
                </a:cubicBezTo>
                <a:cubicBezTo>
                  <a:pt x="1485" y="1"/>
                  <a:pt x="1485" y="1"/>
                  <a:pt x="1485" y="1"/>
                </a:cubicBezTo>
                <a:cubicBezTo>
                  <a:pt x="772" y="0"/>
                  <a:pt x="772" y="0"/>
                  <a:pt x="772" y="0"/>
                </a:cubicBezTo>
                <a:cubicBezTo>
                  <a:pt x="771" y="0"/>
                  <a:pt x="771" y="0"/>
                  <a:pt x="771" y="0"/>
                </a:cubicBezTo>
                <a:cubicBezTo>
                  <a:pt x="771" y="0"/>
                  <a:pt x="770" y="0"/>
                  <a:pt x="770" y="0"/>
                </a:cubicBezTo>
                <a:cubicBezTo>
                  <a:pt x="770" y="0"/>
                  <a:pt x="769" y="0"/>
                  <a:pt x="769" y="0"/>
                </a:cubicBezTo>
                <a:cubicBezTo>
                  <a:pt x="769" y="0"/>
                  <a:pt x="768" y="0"/>
                  <a:pt x="768" y="0"/>
                </a:cubicBezTo>
                <a:cubicBezTo>
                  <a:pt x="768" y="0"/>
                  <a:pt x="767" y="0"/>
                  <a:pt x="767" y="0"/>
                </a:cubicBezTo>
                <a:cubicBezTo>
                  <a:pt x="767" y="0"/>
                  <a:pt x="766" y="0"/>
                  <a:pt x="766" y="0"/>
                </a:cubicBezTo>
                <a:cubicBezTo>
                  <a:pt x="765" y="0"/>
                  <a:pt x="765" y="0"/>
                  <a:pt x="765" y="0"/>
                </a:cubicBezTo>
                <a:cubicBezTo>
                  <a:pt x="764" y="0"/>
                  <a:pt x="764" y="0"/>
                  <a:pt x="763" y="0"/>
                </a:cubicBezTo>
                <a:cubicBezTo>
                  <a:pt x="762" y="0"/>
                  <a:pt x="762" y="0"/>
                  <a:pt x="761" y="0"/>
                </a:cubicBezTo>
                <a:cubicBezTo>
                  <a:pt x="761" y="0"/>
                  <a:pt x="760" y="0"/>
                  <a:pt x="760" y="0"/>
                </a:cubicBezTo>
                <a:cubicBezTo>
                  <a:pt x="759" y="0"/>
                  <a:pt x="758" y="0"/>
                  <a:pt x="757" y="1"/>
                </a:cubicBezTo>
                <a:cubicBezTo>
                  <a:pt x="756" y="1"/>
                  <a:pt x="756" y="1"/>
                  <a:pt x="755" y="1"/>
                </a:cubicBezTo>
                <a:cubicBezTo>
                  <a:pt x="754" y="1"/>
                  <a:pt x="753" y="1"/>
                  <a:pt x="752" y="1"/>
                </a:cubicBezTo>
                <a:cubicBezTo>
                  <a:pt x="751" y="1"/>
                  <a:pt x="750" y="1"/>
                  <a:pt x="749" y="1"/>
                </a:cubicBezTo>
                <a:cubicBezTo>
                  <a:pt x="747" y="2"/>
                  <a:pt x="746" y="2"/>
                  <a:pt x="745" y="2"/>
                </a:cubicBezTo>
                <a:cubicBezTo>
                  <a:pt x="743" y="2"/>
                  <a:pt x="742" y="2"/>
                  <a:pt x="741" y="3"/>
                </a:cubicBezTo>
                <a:cubicBezTo>
                  <a:pt x="739" y="3"/>
                  <a:pt x="738" y="3"/>
                  <a:pt x="736" y="3"/>
                </a:cubicBezTo>
                <a:cubicBezTo>
                  <a:pt x="735" y="4"/>
                  <a:pt x="734" y="4"/>
                  <a:pt x="732" y="4"/>
                </a:cubicBezTo>
                <a:cubicBezTo>
                  <a:pt x="732" y="4"/>
                  <a:pt x="732" y="4"/>
                  <a:pt x="731" y="4"/>
                </a:cubicBezTo>
                <a:cubicBezTo>
                  <a:pt x="731" y="4"/>
                  <a:pt x="731" y="4"/>
                  <a:pt x="731" y="5"/>
                </a:cubicBezTo>
                <a:cubicBezTo>
                  <a:pt x="729" y="5"/>
                  <a:pt x="728" y="5"/>
                  <a:pt x="727" y="5"/>
                </a:cubicBezTo>
                <a:cubicBezTo>
                  <a:pt x="726" y="6"/>
                  <a:pt x="724" y="6"/>
                  <a:pt x="723" y="6"/>
                </a:cubicBezTo>
                <a:cubicBezTo>
                  <a:pt x="721" y="7"/>
                  <a:pt x="720" y="7"/>
                  <a:pt x="718" y="8"/>
                </a:cubicBezTo>
                <a:cubicBezTo>
                  <a:pt x="717" y="8"/>
                  <a:pt x="715" y="8"/>
                  <a:pt x="714" y="9"/>
                </a:cubicBezTo>
                <a:cubicBezTo>
                  <a:pt x="713" y="9"/>
                  <a:pt x="712" y="9"/>
                  <a:pt x="712" y="9"/>
                </a:cubicBezTo>
                <a:cubicBezTo>
                  <a:pt x="711" y="9"/>
                  <a:pt x="711" y="10"/>
                  <a:pt x="711" y="10"/>
                </a:cubicBezTo>
                <a:cubicBezTo>
                  <a:pt x="710" y="10"/>
                  <a:pt x="710" y="10"/>
                  <a:pt x="709" y="10"/>
                </a:cubicBezTo>
                <a:cubicBezTo>
                  <a:pt x="708" y="11"/>
                  <a:pt x="707" y="11"/>
                  <a:pt x="705" y="12"/>
                </a:cubicBezTo>
                <a:cubicBezTo>
                  <a:pt x="704" y="12"/>
                  <a:pt x="703" y="12"/>
                  <a:pt x="701" y="13"/>
                </a:cubicBezTo>
                <a:cubicBezTo>
                  <a:pt x="700" y="14"/>
                  <a:pt x="699" y="14"/>
                  <a:pt x="697" y="15"/>
                </a:cubicBezTo>
                <a:cubicBezTo>
                  <a:pt x="697" y="15"/>
                  <a:pt x="696" y="15"/>
                  <a:pt x="696" y="16"/>
                </a:cubicBezTo>
                <a:cubicBezTo>
                  <a:pt x="483" y="123"/>
                  <a:pt x="483" y="123"/>
                  <a:pt x="483" y="123"/>
                </a:cubicBezTo>
                <a:cubicBezTo>
                  <a:pt x="479" y="125"/>
                  <a:pt x="475" y="127"/>
                  <a:pt x="469" y="128"/>
                </a:cubicBezTo>
                <a:cubicBezTo>
                  <a:pt x="469" y="128"/>
                  <a:pt x="469" y="128"/>
                  <a:pt x="469" y="128"/>
                </a:cubicBezTo>
                <a:cubicBezTo>
                  <a:pt x="464" y="130"/>
                  <a:pt x="458" y="131"/>
                  <a:pt x="453" y="133"/>
                </a:cubicBezTo>
                <a:cubicBezTo>
                  <a:pt x="452" y="133"/>
                  <a:pt x="452" y="133"/>
                  <a:pt x="452" y="133"/>
                </a:cubicBezTo>
                <a:cubicBezTo>
                  <a:pt x="446" y="134"/>
                  <a:pt x="440" y="135"/>
                  <a:pt x="434" y="136"/>
                </a:cubicBezTo>
                <a:cubicBezTo>
                  <a:pt x="434" y="136"/>
                  <a:pt x="434" y="136"/>
                  <a:pt x="434" y="136"/>
                </a:cubicBezTo>
                <a:cubicBezTo>
                  <a:pt x="428" y="136"/>
                  <a:pt x="422" y="137"/>
                  <a:pt x="417" y="137"/>
                </a:cubicBezTo>
                <a:cubicBezTo>
                  <a:pt x="1" y="136"/>
                  <a:pt x="1" y="136"/>
                  <a:pt x="1" y="136"/>
                </a:cubicBezTo>
                <a:cubicBezTo>
                  <a:pt x="0" y="274"/>
                  <a:pt x="0" y="274"/>
                  <a:pt x="0" y="274"/>
                </a:cubicBezTo>
                <a:cubicBezTo>
                  <a:pt x="0" y="640"/>
                  <a:pt x="0" y="640"/>
                  <a:pt x="0" y="640"/>
                </a:cubicBezTo>
                <a:cubicBezTo>
                  <a:pt x="0" y="635"/>
                  <a:pt x="0" y="635"/>
                  <a:pt x="0" y="635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8" y="636"/>
                  <a:pt x="418" y="636"/>
                </a:cubicBezTo>
                <a:cubicBezTo>
                  <a:pt x="418" y="636"/>
                  <a:pt x="419" y="636"/>
                  <a:pt x="419" y="636"/>
                </a:cubicBezTo>
                <a:cubicBezTo>
                  <a:pt x="419" y="636"/>
                  <a:pt x="419" y="636"/>
                  <a:pt x="419" y="636"/>
                </a:cubicBezTo>
                <a:cubicBezTo>
                  <a:pt x="420" y="636"/>
                  <a:pt x="420" y="636"/>
                  <a:pt x="420" y="636"/>
                </a:cubicBezTo>
                <a:cubicBezTo>
                  <a:pt x="421" y="636"/>
                  <a:pt x="421" y="636"/>
                  <a:pt x="421" y="636"/>
                </a:cubicBezTo>
                <a:cubicBezTo>
                  <a:pt x="422" y="636"/>
                  <a:pt x="422" y="636"/>
                  <a:pt x="423" y="636"/>
                </a:cubicBezTo>
                <a:cubicBezTo>
                  <a:pt x="423" y="635"/>
                  <a:pt x="423" y="635"/>
                  <a:pt x="424" y="635"/>
                </a:cubicBezTo>
                <a:cubicBezTo>
                  <a:pt x="424" y="635"/>
                  <a:pt x="425" y="635"/>
                  <a:pt x="425" y="635"/>
                </a:cubicBezTo>
                <a:cubicBezTo>
                  <a:pt x="426" y="635"/>
                  <a:pt x="426" y="635"/>
                  <a:pt x="427" y="635"/>
                </a:cubicBezTo>
                <a:cubicBezTo>
                  <a:pt x="427" y="635"/>
                  <a:pt x="428" y="635"/>
                  <a:pt x="429" y="635"/>
                </a:cubicBezTo>
                <a:cubicBezTo>
                  <a:pt x="429" y="635"/>
                  <a:pt x="430" y="635"/>
                  <a:pt x="431" y="635"/>
                </a:cubicBezTo>
                <a:cubicBezTo>
                  <a:pt x="432" y="635"/>
                  <a:pt x="432" y="635"/>
                  <a:pt x="433" y="635"/>
                </a:cubicBezTo>
                <a:cubicBezTo>
                  <a:pt x="433" y="635"/>
                  <a:pt x="433" y="635"/>
                  <a:pt x="433" y="635"/>
                </a:cubicBezTo>
                <a:cubicBezTo>
                  <a:pt x="433" y="635"/>
                  <a:pt x="434" y="635"/>
                  <a:pt x="434" y="635"/>
                </a:cubicBezTo>
                <a:cubicBezTo>
                  <a:pt x="434" y="634"/>
                  <a:pt x="435" y="634"/>
                  <a:pt x="436" y="634"/>
                </a:cubicBezTo>
                <a:cubicBezTo>
                  <a:pt x="437" y="634"/>
                  <a:pt x="438" y="634"/>
                  <a:pt x="439" y="634"/>
                </a:cubicBezTo>
                <a:cubicBezTo>
                  <a:pt x="440" y="634"/>
                  <a:pt x="441" y="633"/>
                  <a:pt x="443" y="633"/>
                </a:cubicBezTo>
                <a:cubicBezTo>
                  <a:pt x="444" y="633"/>
                  <a:pt x="445" y="633"/>
                  <a:pt x="446" y="633"/>
                </a:cubicBezTo>
                <a:cubicBezTo>
                  <a:pt x="448" y="632"/>
                  <a:pt x="449" y="632"/>
                  <a:pt x="450" y="632"/>
                </a:cubicBezTo>
                <a:cubicBezTo>
                  <a:pt x="451" y="632"/>
                  <a:pt x="451" y="632"/>
                  <a:pt x="451" y="632"/>
                </a:cubicBezTo>
                <a:cubicBezTo>
                  <a:pt x="451" y="632"/>
                  <a:pt x="452" y="632"/>
                  <a:pt x="452" y="632"/>
                </a:cubicBezTo>
                <a:cubicBezTo>
                  <a:pt x="453" y="631"/>
                  <a:pt x="453" y="631"/>
                  <a:pt x="454" y="631"/>
                </a:cubicBezTo>
                <a:cubicBezTo>
                  <a:pt x="456" y="631"/>
                  <a:pt x="457" y="630"/>
                  <a:pt x="458" y="630"/>
                </a:cubicBezTo>
                <a:cubicBezTo>
                  <a:pt x="460" y="630"/>
                  <a:pt x="461" y="629"/>
                  <a:pt x="462" y="629"/>
                </a:cubicBezTo>
                <a:cubicBezTo>
                  <a:pt x="464" y="629"/>
                  <a:pt x="465" y="628"/>
                  <a:pt x="466" y="628"/>
                </a:cubicBezTo>
                <a:cubicBezTo>
                  <a:pt x="467" y="628"/>
                  <a:pt x="468" y="627"/>
                  <a:pt x="468" y="627"/>
                </a:cubicBezTo>
                <a:cubicBezTo>
                  <a:pt x="468" y="627"/>
                  <a:pt x="469" y="627"/>
                  <a:pt x="469" y="627"/>
                </a:cubicBezTo>
                <a:cubicBezTo>
                  <a:pt x="469" y="627"/>
                  <a:pt x="470" y="627"/>
                  <a:pt x="470" y="627"/>
                </a:cubicBezTo>
                <a:cubicBezTo>
                  <a:pt x="471" y="626"/>
                  <a:pt x="472" y="626"/>
                  <a:pt x="474" y="625"/>
                </a:cubicBezTo>
                <a:cubicBezTo>
                  <a:pt x="475" y="625"/>
                  <a:pt x="476" y="625"/>
                  <a:pt x="477" y="624"/>
                </a:cubicBezTo>
                <a:cubicBezTo>
                  <a:pt x="478" y="624"/>
                  <a:pt x="479" y="623"/>
                  <a:pt x="480" y="623"/>
                </a:cubicBezTo>
                <a:cubicBezTo>
                  <a:pt x="481" y="623"/>
                  <a:pt x="481" y="622"/>
                  <a:pt x="482" y="622"/>
                </a:cubicBezTo>
                <a:cubicBezTo>
                  <a:pt x="695" y="515"/>
                  <a:pt x="695" y="515"/>
                  <a:pt x="695" y="515"/>
                </a:cubicBezTo>
                <a:cubicBezTo>
                  <a:pt x="699" y="512"/>
                  <a:pt x="704" y="510"/>
                  <a:pt x="710" y="508"/>
                </a:cubicBezTo>
                <a:cubicBezTo>
                  <a:pt x="711" y="508"/>
                  <a:pt x="711" y="508"/>
                  <a:pt x="711" y="508"/>
                </a:cubicBezTo>
                <a:cubicBezTo>
                  <a:pt x="717" y="506"/>
                  <a:pt x="723" y="505"/>
                  <a:pt x="730" y="504"/>
                </a:cubicBezTo>
                <a:cubicBezTo>
                  <a:pt x="730" y="503"/>
                  <a:pt x="730" y="503"/>
                  <a:pt x="730" y="503"/>
                </a:cubicBezTo>
                <a:cubicBezTo>
                  <a:pt x="744" y="501"/>
                  <a:pt x="759" y="499"/>
                  <a:pt x="771" y="499"/>
                </a:cubicBezTo>
                <a:cubicBezTo>
                  <a:pt x="1484" y="500"/>
                  <a:pt x="1484" y="500"/>
                  <a:pt x="1484" y="500"/>
                </a:cubicBezTo>
                <a:cubicBezTo>
                  <a:pt x="1490" y="500"/>
                  <a:pt x="1497" y="500"/>
                  <a:pt x="1504" y="501"/>
                </a:cubicBezTo>
                <a:cubicBezTo>
                  <a:pt x="1504" y="501"/>
                  <a:pt x="1504" y="501"/>
                  <a:pt x="1504" y="501"/>
                </a:cubicBezTo>
                <a:cubicBezTo>
                  <a:pt x="1511" y="502"/>
                  <a:pt x="1518" y="503"/>
                  <a:pt x="1525" y="505"/>
                </a:cubicBezTo>
                <a:cubicBezTo>
                  <a:pt x="1525" y="505"/>
                  <a:pt x="1525" y="505"/>
                  <a:pt x="1526" y="505"/>
                </a:cubicBezTo>
                <a:cubicBezTo>
                  <a:pt x="1532" y="506"/>
                  <a:pt x="1538" y="508"/>
                  <a:pt x="1544" y="510"/>
                </a:cubicBezTo>
                <a:cubicBezTo>
                  <a:pt x="1545" y="510"/>
                  <a:pt x="1545" y="510"/>
                  <a:pt x="1545" y="510"/>
                </a:cubicBezTo>
                <a:cubicBezTo>
                  <a:pt x="1551" y="512"/>
                  <a:pt x="1556" y="514"/>
                  <a:pt x="1560" y="516"/>
                </a:cubicBezTo>
                <a:cubicBezTo>
                  <a:pt x="1792" y="634"/>
                  <a:pt x="1792" y="634"/>
                  <a:pt x="1792" y="634"/>
                </a:cubicBezTo>
                <a:cubicBezTo>
                  <a:pt x="1792" y="634"/>
                  <a:pt x="1793" y="635"/>
                  <a:pt x="1794" y="635"/>
                </a:cubicBezTo>
                <a:cubicBezTo>
                  <a:pt x="1795" y="635"/>
                  <a:pt x="1795" y="636"/>
                  <a:pt x="1796" y="636"/>
                </a:cubicBezTo>
                <a:cubicBezTo>
                  <a:pt x="1797" y="636"/>
                  <a:pt x="1798" y="637"/>
                  <a:pt x="1799" y="637"/>
                </a:cubicBezTo>
                <a:cubicBezTo>
                  <a:pt x="1801" y="638"/>
                  <a:pt x="1802" y="638"/>
                  <a:pt x="1803" y="638"/>
                </a:cubicBezTo>
                <a:cubicBezTo>
                  <a:pt x="1804" y="639"/>
                  <a:pt x="1804" y="639"/>
                  <a:pt x="1805" y="639"/>
                </a:cubicBezTo>
                <a:cubicBezTo>
                  <a:pt x="1805" y="639"/>
                  <a:pt x="1806" y="639"/>
                  <a:pt x="1806" y="640"/>
                </a:cubicBezTo>
                <a:cubicBezTo>
                  <a:pt x="1806" y="640"/>
                  <a:pt x="1807" y="640"/>
                  <a:pt x="1807" y="640"/>
                </a:cubicBezTo>
                <a:cubicBezTo>
                  <a:pt x="1808" y="640"/>
                  <a:pt x="1809" y="640"/>
                  <a:pt x="1810" y="641"/>
                </a:cubicBezTo>
                <a:cubicBezTo>
                  <a:pt x="1812" y="641"/>
                  <a:pt x="1813" y="641"/>
                  <a:pt x="1814" y="642"/>
                </a:cubicBezTo>
                <a:cubicBezTo>
                  <a:pt x="1815" y="642"/>
                  <a:pt x="1816" y="642"/>
                  <a:pt x="1817" y="643"/>
                </a:cubicBezTo>
                <a:cubicBezTo>
                  <a:pt x="1818" y="643"/>
                  <a:pt x="1819" y="643"/>
                  <a:pt x="1820" y="643"/>
                </a:cubicBezTo>
                <a:cubicBezTo>
                  <a:pt x="1821" y="643"/>
                  <a:pt x="1821" y="643"/>
                  <a:pt x="1822" y="644"/>
                </a:cubicBezTo>
                <a:cubicBezTo>
                  <a:pt x="1822" y="644"/>
                  <a:pt x="1823" y="644"/>
                  <a:pt x="1823" y="644"/>
                </a:cubicBezTo>
                <a:cubicBezTo>
                  <a:pt x="1823" y="644"/>
                  <a:pt x="1824" y="644"/>
                  <a:pt x="1825" y="644"/>
                </a:cubicBezTo>
                <a:cubicBezTo>
                  <a:pt x="1826" y="644"/>
                  <a:pt x="1826" y="645"/>
                  <a:pt x="1827" y="645"/>
                </a:cubicBezTo>
                <a:cubicBezTo>
                  <a:pt x="1828" y="645"/>
                  <a:pt x="1829" y="645"/>
                  <a:pt x="1829" y="645"/>
                </a:cubicBezTo>
                <a:cubicBezTo>
                  <a:pt x="1830" y="645"/>
                  <a:pt x="1831" y="645"/>
                  <a:pt x="1832" y="645"/>
                </a:cubicBezTo>
                <a:cubicBezTo>
                  <a:pt x="1832" y="646"/>
                  <a:pt x="1833" y="646"/>
                  <a:pt x="1834" y="646"/>
                </a:cubicBezTo>
                <a:cubicBezTo>
                  <a:pt x="1834" y="646"/>
                  <a:pt x="1835" y="646"/>
                  <a:pt x="1836" y="646"/>
                </a:cubicBezTo>
                <a:cubicBezTo>
                  <a:pt x="1837" y="646"/>
                  <a:pt x="1838" y="646"/>
                  <a:pt x="1839" y="647"/>
                </a:cubicBezTo>
                <a:cubicBezTo>
                  <a:pt x="1839" y="647"/>
                  <a:pt x="1840" y="647"/>
                  <a:pt x="1840" y="647"/>
                </a:cubicBezTo>
                <a:cubicBezTo>
                  <a:pt x="1840" y="647"/>
                  <a:pt x="1841" y="647"/>
                  <a:pt x="1841" y="647"/>
                </a:cubicBezTo>
                <a:cubicBezTo>
                  <a:pt x="1841" y="647"/>
                  <a:pt x="1842" y="647"/>
                  <a:pt x="1843" y="647"/>
                </a:cubicBezTo>
                <a:cubicBezTo>
                  <a:pt x="1844" y="647"/>
                  <a:pt x="1845" y="647"/>
                  <a:pt x="1846" y="647"/>
                </a:cubicBezTo>
                <a:cubicBezTo>
                  <a:pt x="1847" y="647"/>
                  <a:pt x="1848" y="647"/>
                  <a:pt x="1849" y="648"/>
                </a:cubicBezTo>
                <a:cubicBezTo>
                  <a:pt x="1850" y="648"/>
                  <a:pt x="1850" y="648"/>
                  <a:pt x="1851" y="648"/>
                </a:cubicBezTo>
                <a:cubicBezTo>
                  <a:pt x="1851" y="648"/>
                  <a:pt x="1852" y="648"/>
                  <a:pt x="1852" y="648"/>
                </a:cubicBezTo>
                <a:cubicBezTo>
                  <a:pt x="1853" y="648"/>
                  <a:pt x="1853" y="648"/>
                  <a:pt x="1853" y="648"/>
                </a:cubicBezTo>
                <a:cubicBezTo>
                  <a:pt x="1854" y="648"/>
                  <a:pt x="1854" y="648"/>
                  <a:pt x="1854" y="648"/>
                </a:cubicBezTo>
                <a:cubicBezTo>
                  <a:pt x="1855" y="648"/>
                  <a:pt x="1855" y="648"/>
                  <a:pt x="1855" y="648"/>
                </a:cubicBezTo>
                <a:cubicBezTo>
                  <a:pt x="1855" y="648"/>
                  <a:pt x="1856" y="648"/>
                  <a:pt x="1856" y="648"/>
                </a:cubicBezTo>
                <a:cubicBezTo>
                  <a:pt x="1856" y="648"/>
                  <a:pt x="1856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2332" y="649"/>
                  <a:pt x="2332" y="649"/>
                  <a:pt x="2332" y="649"/>
                </a:cubicBezTo>
                <a:cubicBezTo>
                  <a:pt x="2333" y="150"/>
                  <a:pt x="2333" y="150"/>
                  <a:pt x="2333" y="150"/>
                </a:cubicBezTo>
                <a:lnTo>
                  <a:pt x="1858" y="149"/>
                </a:lnTo>
                <a:close/>
              </a:path>
            </a:pathLst>
          </a:custGeom>
          <a:gradFill flip="none" rotWithShape="1">
            <a:gsLst>
              <a:gs pos="35911">
                <a:schemeClr val="accent3"/>
              </a:gs>
              <a:gs pos="19000">
                <a:schemeClr val="accent3">
                  <a:lumMod val="75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  <a:gs pos="78000">
                <a:schemeClr val="accent3">
                  <a:lumMod val="75000"/>
                </a:schemeClr>
              </a:gs>
              <a:gs pos="59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7203075" y="1591899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7"/>
          <p:cNvSpPr/>
          <p:nvPr/>
        </p:nvSpPr>
        <p:spPr>
          <a:xfrm>
            <a:off x="4561623" y="1588579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Freeform 9"/>
          <p:cNvSpPr>
            <a:spLocks/>
          </p:cNvSpPr>
          <p:nvPr/>
        </p:nvSpPr>
        <p:spPr bwMode="auto">
          <a:xfrm>
            <a:off x="2221805" y="3014466"/>
            <a:ext cx="7765611" cy="1518449"/>
          </a:xfrm>
          <a:custGeom>
            <a:avLst/>
            <a:gdLst>
              <a:gd name="T0" fmla="*/ 1841 w 2333"/>
              <a:gd name="T1" fmla="*/ 148 h 649"/>
              <a:gd name="T2" fmla="*/ 1792 w 2333"/>
              <a:gd name="T3" fmla="*/ 135 h 649"/>
              <a:gd name="T4" fmla="*/ 1559 w 2333"/>
              <a:gd name="T5" fmla="*/ 16 h 649"/>
              <a:gd name="T6" fmla="*/ 1548 w 2333"/>
              <a:gd name="T7" fmla="*/ 12 h 649"/>
              <a:gd name="T8" fmla="*/ 1544 w 2333"/>
              <a:gd name="T9" fmla="*/ 10 h 649"/>
              <a:gd name="T10" fmla="*/ 1532 w 2333"/>
              <a:gd name="T11" fmla="*/ 7 h 649"/>
              <a:gd name="T12" fmla="*/ 1526 w 2333"/>
              <a:gd name="T13" fmla="*/ 6 h 649"/>
              <a:gd name="T14" fmla="*/ 1521 w 2333"/>
              <a:gd name="T15" fmla="*/ 5 h 649"/>
              <a:gd name="T16" fmla="*/ 1514 w 2333"/>
              <a:gd name="T17" fmla="*/ 3 h 649"/>
              <a:gd name="T18" fmla="*/ 1505 w 2333"/>
              <a:gd name="T19" fmla="*/ 2 h 649"/>
              <a:gd name="T20" fmla="*/ 1499 w 2333"/>
              <a:gd name="T21" fmla="*/ 2 h 649"/>
              <a:gd name="T22" fmla="*/ 1491 w 2333"/>
              <a:gd name="T23" fmla="*/ 1 h 649"/>
              <a:gd name="T24" fmla="*/ 1488 w 2333"/>
              <a:gd name="T25" fmla="*/ 1 h 649"/>
              <a:gd name="T26" fmla="*/ 1485 w 2333"/>
              <a:gd name="T27" fmla="*/ 1 h 649"/>
              <a:gd name="T28" fmla="*/ 771 w 2333"/>
              <a:gd name="T29" fmla="*/ 0 h 649"/>
              <a:gd name="T30" fmla="*/ 768 w 2333"/>
              <a:gd name="T31" fmla="*/ 0 h 649"/>
              <a:gd name="T32" fmla="*/ 765 w 2333"/>
              <a:gd name="T33" fmla="*/ 0 h 649"/>
              <a:gd name="T34" fmla="*/ 760 w 2333"/>
              <a:gd name="T35" fmla="*/ 0 h 649"/>
              <a:gd name="T36" fmla="*/ 752 w 2333"/>
              <a:gd name="T37" fmla="*/ 1 h 649"/>
              <a:gd name="T38" fmla="*/ 741 w 2333"/>
              <a:gd name="T39" fmla="*/ 3 h 649"/>
              <a:gd name="T40" fmla="*/ 731 w 2333"/>
              <a:gd name="T41" fmla="*/ 4 h 649"/>
              <a:gd name="T42" fmla="*/ 723 w 2333"/>
              <a:gd name="T43" fmla="*/ 6 h 649"/>
              <a:gd name="T44" fmla="*/ 712 w 2333"/>
              <a:gd name="T45" fmla="*/ 9 h 649"/>
              <a:gd name="T46" fmla="*/ 705 w 2333"/>
              <a:gd name="T47" fmla="*/ 12 h 649"/>
              <a:gd name="T48" fmla="*/ 696 w 2333"/>
              <a:gd name="T49" fmla="*/ 16 h 649"/>
              <a:gd name="T50" fmla="*/ 469 w 2333"/>
              <a:gd name="T51" fmla="*/ 128 h 649"/>
              <a:gd name="T52" fmla="*/ 434 w 2333"/>
              <a:gd name="T53" fmla="*/ 136 h 649"/>
              <a:gd name="T54" fmla="*/ 1 w 2333"/>
              <a:gd name="T55" fmla="*/ 136 h 649"/>
              <a:gd name="T56" fmla="*/ 0 w 2333"/>
              <a:gd name="T57" fmla="*/ 635 h 649"/>
              <a:gd name="T58" fmla="*/ 418 w 2333"/>
              <a:gd name="T59" fmla="*/ 636 h 649"/>
              <a:gd name="T60" fmla="*/ 420 w 2333"/>
              <a:gd name="T61" fmla="*/ 636 h 649"/>
              <a:gd name="T62" fmla="*/ 424 w 2333"/>
              <a:gd name="T63" fmla="*/ 635 h 649"/>
              <a:gd name="T64" fmla="*/ 429 w 2333"/>
              <a:gd name="T65" fmla="*/ 635 h 649"/>
              <a:gd name="T66" fmla="*/ 433 w 2333"/>
              <a:gd name="T67" fmla="*/ 635 h 649"/>
              <a:gd name="T68" fmla="*/ 439 w 2333"/>
              <a:gd name="T69" fmla="*/ 634 h 649"/>
              <a:gd name="T70" fmla="*/ 450 w 2333"/>
              <a:gd name="T71" fmla="*/ 632 h 649"/>
              <a:gd name="T72" fmla="*/ 454 w 2333"/>
              <a:gd name="T73" fmla="*/ 631 h 649"/>
              <a:gd name="T74" fmla="*/ 466 w 2333"/>
              <a:gd name="T75" fmla="*/ 628 h 649"/>
              <a:gd name="T76" fmla="*/ 470 w 2333"/>
              <a:gd name="T77" fmla="*/ 627 h 649"/>
              <a:gd name="T78" fmla="*/ 480 w 2333"/>
              <a:gd name="T79" fmla="*/ 623 h 649"/>
              <a:gd name="T80" fmla="*/ 710 w 2333"/>
              <a:gd name="T81" fmla="*/ 508 h 649"/>
              <a:gd name="T82" fmla="*/ 730 w 2333"/>
              <a:gd name="T83" fmla="*/ 503 h 649"/>
              <a:gd name="T84" fmla="*/ 1504 w 2333"/>
              <a:gd name="T85" fmla="*/ 501 h 649"/>
              <a:gd name="T86" fmla="*/ 1526 w 2333"/>
              <a:gd name="T87" fmla="*/ 505 h 649"/>
              <a:gd name="T88" fmla="*/ 1560 w 2333"/>
              <a:gd name="T89" fmla="*/ 516 h 649"/>
              <a:gd name="T90" fmla="*/ 1796 w 2333"/>
              <a:gd name="T91" fmla="*/ 636 h 649"/>
              <a:gd name="T92" fmla="*/ 1805 w 2333"/>
              <a:gd name="T93" fmla="*/ 639 h 649"/>
              <a:gd name="T94" fmla="*/ 1810 w 2333"/>
              <a:gd name="T95" fmla="*/ 641 h 649"/>
              <a:gd name="T96" fmla="*/ 1820 w 2333"/>
              <a:gd name="T97" fmla="*/ 643 h 649"/>
              <a:gd name="T98" fmla="*/ 1825 w 2333"/>
              <a:gd name="T99" fmla="*/ 644 h 649"/>
              <a:gd name="T100" fmla="*/ 1832 w 2333"/>
              <a:gd name="T101" fmla="*/ 645 h 649"/>
              <a:gd name="T102" fmla="*/ 1839 w 2333"/>
              <a:gd name="T103" fmla="*/ 647 h 649"/>
              <a:gd name="T104" fmla="*/ 1843 w 2333"/>
              <a:gd name="T105" fmla="*/ 647 h 649"/>
              <a:gd name="T106" fmla="*/ 1851 w 2333"/>
              <a:gd name="T107" fmla="*/ 648 h 649"/>
              <a:gd name="T108" fmla="*/ 1854 w 2333"/>
              <a:gd name="T109" fmla="*/ 648 h 649"/>
              <a:gd name="T110" fmla="*/ 1857 w 2333"/>
              <a:gd name="T111" fmla="*/ 648 h 649"/>
              <a:gd name="T112" fmla="*/ 2332 w 2333"/>
              <a:gd name="T113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33" h="649">
                <a:moveTo>
                  <a:pt x="1858" y="149"/>
                </a:moveTo>
                <a:cubicBezTo>
                  <a:pt x="1853" y="149"/>
                  <a:pt x="1847" y="149"/>
                  <a:pt x="1841" y="148"/>
                </a:cubicBezTo>
                <a:cubicBezTo>
                  <a:pt x="1841" y="148"/>
                  <a:pt x="1841" y="148"/>
                  <a:pt x="1841" y="148"/>
                </a:cubicBezTo>
                <a:cubicBezTo>
                  <a:pt x="1829" y="146"/>
                  <a:pt x="1817" y="144"/>
                  <a:pt x="1806" y="140"/>
                </a:cubicBezTo>
                <a:cubicBezTo>
                  <a:pt x="1806" y="140"/>
                  <a:pt x="1806" y="140"/>
                  <a:pt x="1806" y="140"/>
                </a:cubicBezTo>
                <a:cubicBezTo>
                  <a:pt x="1801" y="139"/>
                  <a:pt x="1796" y="137"/>
                  <a:pt x="1792" y="135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0" y="17"/>
                  <a:pt x="1559" y="16"/>
                  <a:pt x="1559" y="16"/>
                </a:cubicBezTo>
                <a:cubicBezTo>
                  <a:pt x="1558" y="15"/>
                  <a:pt x="1557" y="15"/>
                  <a:pt x="1556" y="14"/>
                </a:cubicBezTo>
                <a:cubicBezTo>
                  <a:pt x="1554" y="14"/>
                  <a:pt x="1553" y="14"/>
                  <a:pt x="1552" y="13"/>
                </a:cubicBezTo>
                <a:cubicBezTo>
                  <a:pt x="1551" y="12"/>
                  <a:pt x="1549" y="12"/>
                  <a:pt x="1548" y="12"/>
                </a:cubicBezTo>
                <a:cubicBezTo>
                  <a:pt x="1547" y="11"/>
                  <a:pt x="1546" y="11"/>
                  <a:pt x="1546" y="11"/>
                </a:cubicBezTo>
                <a:cubicBezTo>
                  <a:pt x="1545" y="11"/>
                  <a:pt x="1545" y="11"/>
                  <a:pt x="1545" y="11"/>
                </a:cubicBezTo>
                <a:cubicBezTo>
                  <a:pt x="1545" y="10"/>
                  <a:pt x="1544" y="10"/>
                  <a:pt x="1544" y="10"/>
                </a:cubicBezTo>
                <a:cubicBezTo>
                  <a:pt x="1542" y="10"/>
                  <a:pt x="1541" y="9"/>
                  <a:pt x="1539" y="9"/>
                </a:cubicBezTo>
                <a:cubicBezTo>
                  <a:pt x="1538" y="9"/>
                  <a:pt x="1537" y="8"/>
                  <a:pt x="1536" y="8"/>
                </a:cubicBezTo>
                <a:cubicBezTo>
                  <a:pt x="1535" y="8"/>
                  <a:pt x="1533" y="7"/>
                  <a:pt x="1532" y="7"/>
                </a:cubicBezTo>
                <a:cubicBezTo>
                  <a:pt x="1531" y="7"/>
                  <a:pt x="1530" y="7"/>
                  <a:pt x="1529" y="6"/>
                </a:cubicBezTo>
                <a:cubicBezTo>
                  <a:pt x="1528" y="6"/>
                  <a:pt x="1527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5" y="6"/>
                  <a:pt x="1524" y="5"/>
                  <a:pt x="1524" y="5"/>
                </a:cubicBezTo>
                <a:cubicBezTo>
                  <a:pt x="1523" y="5"/>
                  <a:pt x="1522" y="5"/>
                  <a:pt x="1521" y="5"/>
                </a:cubicBezTo>
                <a:cubicBezTo>
                  <a:pt x="1520" y="5"/>
                  <a:pt x="1519" y="4"/>
                  <a:pt x="1519" y="4"/>
                </a:cubicBezTo>
                <a:cubicBezTo>
                  <a:pt x="1518" y="4"/>
                  <a:pt x="1517" y="4"/>
                  <a:pt x="1516" y="4"/>
                </a:cubicBezTo>
                <a:cubicBezTo>
                  <a:pt x="1515" y="4"/>
                  <a:pt x="1514" y="4"/>
                  <a:pt x="1514" y="3"/>
                </a:cubicBezTo>
                <a:cubicBezTo>
                  <a:pt x="1513" y="3"/>
                  <a:pt x="1512" y="3"/>
                  <a:pt x="1511" y="3"/>
                </a:cubicBezTo>
                <a:cubicBezTo>
                  <a:pt x="1510" y="3"/>
                  <a:pt x="1509" y="3"/>
                  <a:pt x="1508" y="3"/>
                </a:cubicBezTo>
                <a:cubicBezTo>
                  <a:pt x="1507" y="3"/>
                  <a:pt x="1506" y="2"/>
                  <a:pt x="1505" y="2"/>
                </a:cubicBezTo>
                <a:cubicBezTo>
                  <a:pt x="1505" y="2"/>
                  <a:pt x="1505" y="2"/>
                  <a:pt x="1505" y="2"/>
                </a:cubicBezTo>
                <a:cubicBezTo>
                  <a:pt x="1504" y="2"/>
                  <a:pt x="1503" y="2"/>
                  <a:pt x="1503" y="2"/>
                </a:cubicBezTo>
                <a:cubicBezTo>
                  <a:pt x="1501" y="2"/>
                  <a:pt x="1500" y="2"/>
                  <a:pt x="1499" y="2"/>
                </a:cubicBezTo>
                <a:cubicBezTo>
                  <a:pt x="1498" y="2"/>
                  <a:pt x="1497" y="1"/>
                  <a:pt x="1495" y="1"/>
                </a:cubicBezTo>
                <a:cubicBezTo>
                  <a:pt x="1494" y="1"/>
                  <a:pt x="1494" y="1"/>
                  <a:pt x="1493" y="1"/>
                </a:cubicBezTo>
                <a:cubicBezTo>
                  <a:pt x="1492" y="1"/>
                  <a:pt x="1492" y="1"/>
                  <a:pt x="1491" y="1"/>
                </a:cubicBezTo>
                <a:cubicBezTo>
                  <a:pt x="1491" y="1"/>
                  <a:pt x="1491" y="1"/>
                  <a:pt x="1490" y="1"/>
                </a:cubicBezTo>
                <a:cubicBezTo>
                  <a:pt x="1490" y="1"/>
                  <a:pt x="1489" y="1"/>
                  <a:pt x="1489" y="1"/>
                </a:cubicBezTo>
                <a:cubicBezTo>
                  <a:pt x="1488" y="1"/>
                  <a:pt x="1488" y="1"/>
                  <a:pt x="1488" y="1"/>
                </a:cubicBezTo>
                <a:cubicBezTo>
                  <a:pt x="1488" y="1"/>
                  <a:pt x="1487" y="1"/>
                  <a:pt x="1487" y="1"/>
                </a:cubicBezTo>
                <a:cubicBezTo>
                  <a:pt x="1487" y="1"/>
                  <a:pt x="1486" y="1"/>
                  <a:pt x="1486" y="1"/>
                </a:cubicBezTo>
                <a:cubicBezTo>
                  <a:pt x="1486" y="1"/>
                  <a:pt x="1485" y="1"/>
                  <a:pt x="1485" y="1"/>
                </a:cubicBezTo>
                <a:cubicBezTo>
                  <a:pt x="1485" y="1"/>
                  <a:pt x="1485" y="1"/>
                  <a:pt x="1485" y="1"/>
                </a:cubicBezTo>
                <a:cubicBezTo>
                  <a:pt x="772" y="0"/>
                  <a:pt x="772" y="0"/>
                  <a:pt x="772" y="0"/>
                </a:cubicBezTo>
                <a:cubicBezTo>
                  <a:pt x="771" y="0"/>
                  <a:pt x="771" y="0"/>
                  <a:pt x="771" y="0"/>
                </a:cubicBezTo>
                <a:cubicBezTo>
                  <a:pt x="771" y="0"/>
                  <a:pt x="770" y="0"/>
                  <a:pt x="770" y="0"/>
                </a:cubicBezTo>
                <a:cubicBezTo>
                  <a:pt x="770" y="0"/>
                  <a:pt x="769" y="0"/>
                  <a:pt x="769" y="0"/>
                </a:cubicBezTo>
                <a:cubicBezTo>
                  <a:pt x="769" y="0"/>
                  <a:pt x="768" y="0"/>
                  <a:pt x="768" y="0"/>
                </a:cubicBezTo>
                <a:cubicBezTo>
                  <a:pt x="768" y="0"/>
                  <a:pt x="767" y="0"/>
                  <a:pt x="767" y="0"/>
                </a:cubicBezTo>
                <a:cubicBezTo>
                  <a:pt x="767" y="0"/>
                  <a:pt x="766" y="0"/>
                  <a:pt x="766" y="0"/>
                </a:cubicBezTo>
                <a:cubicBezTo>
                  <a:pt x="765" y="0"/>
                  <a:pt x="765" y="0"/>
                  <a:pt x="765" y="0"/>
                </a:cubicBezTo>
                <a:cubicBezTo>
                  <a:pt x="764" y="0"/>
                  <a:pt x="764" y="0"/>
                  <a:pt x="763" y="0"/>
                </a:cubicBezTo>
                <a:cubicBezTo>
                  <a:pt x="762" y="0"/>
                  <a:pt x="762" y="0"/>
                  <a:pt x="761" y="0"/>
                </a:cubicBezTo>
                <a:cubicBezTo>
                  <a:pt x="761" y="0"/>
                  <a:pt x="760" y="0"/>
                  <a:pt x="760" y="0"/>
                </a:cubicBezTo>
                <a:cubicBezTo>
                  <a:pt x="759" y="0"/>
                  <a:pt x="758" y="0"/>
                  <a:pt x="757" y="1"/>
                </a:cubicBezTo>
                <a:cubicBezTo>
                  <a:pt x="756" y="1"/>
                  <a:pt x="756" y="1"/>
                  <a:pt x="755" y="1"/>
                </a:cubicBezTo>
                <a:cubicBezTo>
                  <a:pt x="754" y="1"/>
                  <a:pt x="753" y="1"/>
                  <a:pt x="752" y="1"/>
                </a:cubicBezTo>
                <a:cubicBezTo>
                  <a:pt x="751" y="1"/>
                  <a:pt x="750" y="1"/>
                  <a:pt x="749" y="1"/>
                </a:cubicBezTo>
                <a:cubicBezTo>
                  <a:pt x="747" y="2"/>
                  <a:pt x="746" y="2"/>
                  <a:pt x="745" y="2"/>
                </a:cubicBezTo>
                <a:cubicBezTo>
                  <a:pt x="743" y="2"/>
                  <a:pt x="742" y="2"/>
                  <a:pt x="741" y="3"/>
                </a:cubicBezTo>
                <a:cubicBezTo>
                  <a:pt x="739" y="3"/>
                  <a:pt x="738" y="3"/>
                  <a:pt x="736" y="3"/>
                </a:cubicBezTo>
                <a:cubicBezTo>
                  <a:pt x="735" y="4"/>
                  <a:pt x="734" y="4"/>
                  <a:pt x="732" y="4"/>
                </a:cubicBezTo>
                <a:cubicBezTo>
                  <a:pt x="732" y="4"/>
                  <a:pt x="732" y="4"/>
                  <a:pt x="731" y="4"/>
                </a:cubicBezTo>
                <a:cubicBezTo>
                  <a:pt x="731" y="4"/>
                  <a:pt x="731" y="4"/>
                  <a:pt x="731" y="5"/>
                </a:cubicBezTo>
                <a:cubicBezTo>
                  <a:pt x="729" y="5"/>
                  <a:pt x="728" y="5"/>
                  <a:pt x="727" y="5"/>
                </a:cubicBezTo>
                <a:cubicBezTo>
                  <a:pt x="726" y="6"/>
                  <a:pt x="724" y="6"/>
                  <a:pt x="723" y="6"/>
                </a:cubicBezTo>
                <a:cubicBezTo>
                  <a:pt x="721" y="7"/>
                  <a:pt x="720" y="7"/>
                  <a:pt x="718" y="8"/>
                </a:cubicBezTo>
                <a:cubicBezTo>
                  <a:pt x="717" y="8"/>
                  <a:pt x="715" y="8"/>
                  <a:pt x="714" y="9"/>
                </a:cubicBezTo>
                <a:cubicBezTo>
                  <a:pt x="713" y="9"/>
                  <a:pt x="712" y="9"/>
                  <a:pt x="712" y="9"/>
                </a:cubicBezTo>
                <a:cubicBezTo>
                  <a:pt x="711" y="9"/>
                  <a:pt x="711" y="10"/>
                  <a:pt x="711" y="10"/>
                </a:cubicBezTo>
                <a:cubicBezTo>
                  <a:pt x="710" y="10"/>
                  <a:pt x="710" y="10"/>
                  <a:pt x="709" y="10"/>
                </a:cubicBezTo>
                <a:cubicBezTo>
                  <a:pt x="708" y="11"/>
                  <a:pt x="707" y="11"/>
                  <a:pt x="705" y="12"/>
                </a:cubicBezTo>
                <a:cubicBezTo>
                  <a:pt x="704" y="12"/>
                  <a:pt x="703" y="12"/>
                  <a:pt x="701" y="13"/>
                </a:cubicBezTo>
                <a:cubicBezTo>
                  <a:pt x="700" y="14"/>
                  <a:pt x="699" y="14"/>
                  <a:pt x="697" y="15"/>
                </a:cubicBezTo>
                <a:cubicBezTo>
                  <a:pt x="697" y="15"/>
                  <a:pt x="696" y="15"/>
                  <a:pt x="696" y="16"/>
                </a:cubicBezTo>
                <a:cubicBezTo>
                  <a:pt x="483" y="123"/>
                  <a:pt x="483" y="123"/>
                  <a:pt x="483" y="123"/>
                </a:cubicBezTo>
                <a:cubicBezTo>
                  <a:pt x="479" y="125"/>
                  <a:pt x="475" y="127"/>
                  <a:pt x="469" y="128"/>
                </a:cubicBezTo>
                <a:cubicBezTo>
                  <a:pt x="469" y="128"/>
                  <a:pt x="469" y="128"/>
                  <a:pt x="469" y="128"/>
                </a:cubicBezTo>
                <a:cubicBezTo>
                  <a:pt x="464" y="130"/>
                  <a:pt x="458" y="131"/>
                  <a:pt x="453" y="133"/>
                </a:cubicBezTo>
                <a:cubicBezTo>
                  <a:pt x="452" y="133"/>
                  <a:pt x="452" y="133"/>
                  <a:pt x="452" y="133"/>
                </a:cubicBezTo>
                <a:cubicBezTo>
                  <a:pt x="446" y="134"/>
                  <a:pt x="440" y="135"/>
                  <a:pt x="434" y="136"/>
                </a:cubicBezTo>
                <a:cubicBezTo>
                  <a:pt x="434" y="136"/>
                  <a:pt x="434" y="136"/>
                  <a:pt x="434" y="136"/>
                </a:cubicBezTo>
                <a:cubicBezTo>
                  <a:pt x="428" y="136"/>
                  <a:pt x="422" y="137"/>
                  <a:pt x="417" y="137"/>
                </a:cubicBezTo>
                <a:cubicBezTo>
                  <a:pt x="1" y="136"/>
                  <a:pt x="1" y="136"/>
                  <a:pt x="1" y="136"/>
                </a:cubicBezTo>
                <a:cubicBezTo>
                  <a:pt x="0" y="274"/>
                  <a:pt x="0" y="274"/>
                  <a:pt x="0" y="274"/>
                </a:cubicBezTo>
                <a:cubicBezTo>
                  <a:pt x="0" y="640"/>
                  <a:pt x="0" y="640"/>
                  <a:pt x="0" y="640"/>
                </a:cubicBezTo>
                <a:cubicBezTo>
                  <a:pt x="0" y="635"/>
                  <a:pt x="0" y="635"/>
                  <a:pt x="0" y="635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8" y="636"/>
                  <a:pt x="418" y="636"/>
                </a:cubicBezTo>
                <a:cubicBezTo>
                  <a:pt x="418" y="636"/>
                  <a:pt x="419" y="636"/>
                  <a:pt x="419" y="636"/>
                </a:cubicBezTo>
                <a:cubicBezTo>
                  <a:pt x="419" y="636"/>
                  <a:pt x="419" y="636"/>
                  <a:pt x="419" y="636"/>
                </a:cubicBezTo>
                <a:cubicBezTo>
                  <a:pt x="420" y="636"/>
                  <a:pt x="420" y="636"/>
                  <a:pt x="420" y="636"/>
                </a:cubicBezTo>
                <a:cubicBezTo>
                  <a:pt x="421" y="636"/>
                  <a:pt x="421" y="636"/>
                  <a:pt x="421" y="636"/>
                </a:cubicBezTo>
                <a:cubicBezTo>
                  <a:pt x="422" y="636"/>
                  <a:pt x="422" y="636"/>
                  <a:pt x="423" y="636"/>
                </a:cubicBezTo>
                <a:cubicBezTo>
                  <a:pt x="423" y="635"/>
                  <a:pt x="423" y="635"/>
                  <a:pt x="424" y="635"/>
                </a:cubicBezTo>
                <a:cubicBezTo>
                  <a:pt x="424" y="635"/>
                  <a:pt x="425" y="635"/>
                  <a:pt x="425" y="635"/>
                </a:cubicBezTo>
                <a:cubicBezTo>
                  <a:pt x="426" y="635"/>
                  <a:pt x="426" y="635"/>
                  <a:pt x="427" y="635"/>
                </a:cubicBezTo>
                <a:cubicBezTo>
                  <a:pt x="427" y="635"/>
                  <a:pt x="428" y="635"/>
                  <a:pt x="429" y="635"/>
                </a:cubicBezTo>
                <a:cubicBezTo>
                  <a:pt x="429" y="635"/>
                  <a:pt x="430" y="635"/>
                  <a:pt x="431" y="635"/>
                </a:cubicBezTo>
                <a:cubicBezTo>
                  <a:pt x="432" y="635"/>
                  <a:pt x="432" y="635"/>
                  <a:pt x="433" y="635"/>
                </a:cubicBezTo>
                <a:cubicBezTo>
                  <a:pt x="433" y="635"/>
                  <a:pt x="433" y="635"/>
                  <a:pt x="433" y="635"/>
                </a:cubicBezTo>
                <a:cubicBezTo>
                  <a:pt x="433" y="635"/>
                  <a:pt x="434" y="635"/>
                  <a:pt x="434" y="635"/>
                </a:cubicBezTo>
                <a:cubicBezTo>
                  <a:pt x="434" y="634"/>
                  <a:pt x="435" y="634"/>
                  <a:pt x="436" y="634"/>
                </a:cubicBezTo>
                <a:cubicBezTo>
                  <a:pt x="437" y="634"/>
                  <a:pt x="438" y="634"/>
                  <a:pt x="439" y="634"/>
                </a:cubicBezTo>
                <a:cubicBezTo>
                  <a:pt x="440" y="634"/>
                  <a:pt x="441" y="633"/>
                  <a:pt x="443" y="633"/>
                </a:cubicBezTo>
                <a:cubicBezTo>
                  <a:pt x="444" y="633"/>
                  <a:pt x="445" y="633"/>
                  <a:pt x="446" y="633"/>
                </a:cubicBezTo>
                <a:cubicBezTo>
                  <a:pt x="448" y="632"/>
                  <a:pt x="449" y="632"/>
                  <a:pt x="450" y="632"/>
                </a:cubicBezTo>
                <a:cubicBezTo>
                  <a:pt x="451" y="632"/>
                  <a:pt x="451" y="632"/>
                  <a:pt x="451" y="632"/>
                </a:cubicBezTo>
                <a:cubicBezTo>
                  <a:pt x="451" y="632"/>
                  <a:pt x="452" y="632"/>
                  <a:pt x="452" y="632"/>
                </a:cubicBezTo>
                <a:cubicBezTo>
                  <a:pt x="453" y="631"/>
                  <a:pt x="453" y="631"/>
                  <a:pt x="454" y="631"/>
                </a:cubicBezTo>
                <a:cubicBezTo>
                  <a:pt x="456" y="631"/>
                  <a:pt x="457" y="630"/>
                  <a:pt x="458" y="630"/>
                </a:cubicBezTo>
                <a:cubicBezTo>
                  <a:pt x="460" y="630"/>
                  <a:pt x="461" y="629"/>
                  <a:pt x="462" y="629"/>
                </a:cubicBezTo>
                <a:cubicBezTo>
                  <a:pt x="464" y="629"/>
                  <a:pt x="465" y="628"/>
                  <a:pt x="466" y="628"/>
                </a:cubicBezTo>
                <a:cubicBezTo>
                  <a:pt x="467" y="628"/>
                  <a:pt x="468" y="627"/>
                  <a:pt x="468" y="627"/>
                </a:cubicBezTo>
                <a:cubicBezTo>
                  <a:pt x="468" y="627"/>
                  <a:pt x="469" y="627"/>
                  <a:pt x="469" y="627"/>
                </a:cubicBezTo>
                <a:cubicBezTo>
                  <a:pt x="469" y="627"/>
                  <a:pt x="470" y="627"/>
                  <a:pt x="470" y="627"/>
                </a:cubicBezTo>
                <a:cubicBezTo>
                  <a:pt x="471" y="626"/>
                  <a:pt x="472" y="626"/>
                  <a:pt x="474" y="625"/>
                </a:cubicBezTo>
                <a:cubicBezTo>
                  <a:pt x="475" y="625"/>
                  <a:pt x="476" y="625"/>
                  <a:pt x="477" y="624"/>
                </a:cubicBezTo>
                <a:cubicBezTo>
                  <a:pt x="478" y="624"/>
                  <a:pt x="479" y="623"/>
                  <a:pt x="480" y="623"/>
                </a:cubicBezTo>
                <a:cubicBezTo>
                  <a:pt x="481" y="623"/>
                  <a:pt x="481" y="622"/>
                  <a:pt x="482" y="622"/>
                </a:cubicBezTo>
                <a:cubicBezTo>
                  <a:pt x="695" y="515"/>
                  <a:pt x="695" y="515"/>
                  <a:pt x="695" y="515"/>
                </a:cubicBezTo>
                <a:cubicBezTo>
                  <a:pt x="699" y="512"/>
                  <a:pt x="704" y="510"/>
                  <a:pt x="710" y="508"/>
                </a:cubicBezTo>
                <a:cubicBezTo>
                  <a:pt x="711" y="508"/>
                  <a:pt x="711" y="508"/>
                  <a:pt x="711" y="508"/>
                </a:cubicBezTo>
                <a:cubicBezTo>
                  <a:pt x="717" y="506"/>
                  <a:pt x="723" y="505"/>
                  <a:pt x="730" y="504"/>
                </a:cubicBezTo>
                <a:cubicBezTo>
                  <a:pt x="730" y="503"/>
                  <a:pt x="730" y="503"/>
                  <a:pt x="730" y="503"/>
                </a:cubicBezTo>
                <a:cubicBezTo>
                  <a:pt x="744" y="501"/>
                  <a:pt x="759" y="499"/>
                  <a:pt x="771" y="499"/>
                </a:cubicBezTo>
                <a:cubicBezTo>
                  <a:pt x="1484" y="500"/>
                  <a:pt x="1484" y="500"/>
                  <a:pt x="1484" y="500"/>
                </a:cubicBezTo>
                <a:cubicBezTo>
                  <a:pt x="1490" y="500"/>
                  <a:pt x="1497" y="500"/>
                  <a:pt x="1504" y="501"/>
                </a:cubicBezTo>
                <a:cubicBezTo>
                  <a:pt x="1504" y="501"/>
                  <a:pt x="1504" y="501"/>
                  <a:pt x="1504" y="501"/>
                </a:cubicBezTo>
                <a:cubicBezTo>
                  <a:pt x="1511" y="502"/>
                  <a:pt x="1518" y="503"/>
                  <a:pt x="1525" y="505"/>
                </a:cubicBezTo>
                <a:cubicBezTo>
                  <a:pt x="1525" y="505"/>
                  <a:pt x="1525" y="505"/>
                  <a:pt x="1526" y="505"/>
                </a:cubicBezTo>
                <a:cubicBezTo>
                  <a:pt x="1532" y="506"/>
                  <a:pt x="1538" y="508"/>
                  <a:pt x="1544" y="510"/>
                </a:cubicBezTo>
                <a:cubicBezTo>
                  <a:pt x="1545" y="510"/>
                  <a:pt x="1545" y="510"/>
                  <a:pt x="1545" y="510"/>
                </a:cubicBezTo>
                <a:cubicBezTo>
                  <a:pt x="1551" y="512"/>
                  <a:pt x="1556" y="514"/>
                  <a:pt x="1560" y="516"/>
                </a:cubicBezTo>
                <a:cubicBezTo>
                  <a:pt x="1792" y="634"/>
                  <a:pt x="1792" y="634"/>
                  <a:pt x="1792" y="634"/>
                </a:cubicBezTo>
                <a:cubicBezTo>
                  <a:pt x="1792" y="634"/>
                  <a:pt x="1793" y="635"/>
                  <a:pt x="1794" y="635"/>
                </a:cubicBezTo>
                <a:cubicBezTo>
                  <a:pt x="1795" y="635"/>
                  <a:pt x="1795" y="636"/>
                  <a:pt x="1796" y="636"/>
                </a:cubicBezTo>
                <a:cubicBezTo>
                  <a:pt x="1797" y="636"/>
                  <a:pt x="1798" y="637"/>
                  <a:pt x="1799" y="637"/>
                </a:cubicBezTo>
                <a:cubicBezTo>
                  <a:pt x="1801" y="638"/>
                  <a:pt x="1802" y="638"/>
                  <a:pt x="1803" y="638"/>
                </a:cubicBezTo>
                <a:cubicBezTo>
                  <a:pt x="1804" y="639"/>
                  <a:pt x="1804" y="639"/>
                  <a:pt x="1805" y="639"/>
                </a:cubicBezTo>
                <a:cubicBezTo>
                  <a:pt x="1805" y="639"/>
                  <a:pt x="1806" y="639"/>
                  <a:pt x="1806" y="640"/>
                </a:cubicBezTo>
                <a:cubicBezTo>
                  <a:pt x="1806" y="640"/>
                  <a:pt x="1807" y="640"/>
                  <a:pt x="1807" y="640"/>
                </a:cubicBezTo>
                <a:cubicBezTo>
                  <a:pt x="1808" y="640"/>
                  <a:pt x="1809" y="640"/>
                  <a:pt x="1810" y="641"/>
                </a:cubicBezTo>
                <a:cubicBezTo>
                  <a:pt x="1812" y="641"/>
                  <a:pt x="1813" y="641"/>
                  <a:pt x="1814" y="642"/>
                </a:cubicBezTo>
                <a:cubicBezTo>
                  <a:pt x="1815" y="642"/>
                  <a:pt x="1816" y="642"/>
                  <a:pt x="1817" y="643"/>
                </a:cubicBezTo>
                <a:cubicBezTo>
                  <a:pt x="1818" y="643"/>
                  <a:pt x="1819" y="643"/>
                  <a:pt x="1820" y="643"/>
                </a:cubicBezTo>
                <a:cubicBezTo>
                  <a:pt x="1821" y="643"/>
                  <a:pt x="1821" y="643"/>
                  <a:pt x="1822" y="644"/>
                </a:cubicBezTo>
                <a:cubicBezTo>
                  <a:pt x="1822" y="644"/>
                  <a:pt x="1823" y="644"/>
                  <a:pt x="1823" y="644"/>
                </a:cubicBezTo>
                <a:cubicBezTo>
                  <a:pt x="1823" y="644"/>
                  <a:pt x="1824" y="644"/>
                  <a:pt x="1825" y="644"/>
                </a:cubicBezTo>
                <a:cubicBezTo>
                  <a:pt x="1826" y="644"/>
                  <a:pt x="1826" y="645"/>
                  <a:pt x="1827" y="645"/>
                </a:cubicBezTo>
                <a:cubicBezTo>
                  <a:pt x="1828" y="645"/>
                  <a:pt x="1829" y="645"/>
                  <a:pt x="1829" y="645"/>
                </a:cubicBezTo>
                <a:cubicBezTo>
                  <a:pt x="1830" y="645"/>
                  <a:pt x="1831" y="645"/>
                  <a:pt x="1832" y="645"/>
                </a:cubicBezTo>
                <a:cubicBezTo>
                  <a:pt x="1832" y="646"/>
                  <a:pt x="1833" y="646"/>
                  <a:pt x="1834" y="646"/>
                </a:cubicBezTo>
                <a:cubicBezTo>
                  <a:pt x="1834" y="646"/>
                  <a:pt x="1835" y="646"/>
                  <a:pt x="1836" y="646"/>
                </a:cubicBezTo>
                <a:cubicBezTo>
                  <a:pt x="1837" y="646"/>
                  <a:pt x="1838" y="646"/>
                  <a:pt x="1839" y="647"/>
                </a:cubicBezTo>
                <a:cubicBezTo>
                  <a:pt x="1839" y="647"/>
                  <a:pt x="1840" y="647"/>
                  <a:pt x="1840" y="647"/>
                </a:cubicBezTo>
                <a:cubicBezTo>
                  <a:pt x="1840" y="647"/>
                  <a:pt x="1841" y="647"/>
                  <a:pt x="1841" y="647"/>
                </a:cubicBezTo>
                <a:cubicBezTo>
                  <a:pt x="1841" y="647"/>
                  <a:pt x="1842" y="647"/>
                  <a:pt x="1843" y="647"/>
                </a:cubicBezTo>
                <a:cubicBezTo>
                  <a:pt x="1844" y="647"/>
                  <a:pt x="1845" y="647"/>
                  <a:pt x="1846" y="647"/>
                </a:cubicBezTo>
                <a:cubicBezTo>
                  <a:pt x="1847" y="647"/>
                  <a:pt x="1848" y="647"/>
                  <a:pt x="1849" y="648"/>
                </a:cubicBezTo>
                <a:cubicBezTo>
                  <a:pt x="1850" y="648"/>
                  <a:pt x="1850" y="648"/>
                  <a:pt x="1851" y="648"/>
                </a:cubicBezTo>
                <a:cubicBezTo>
                  <a:pt x="1851" y="648"/>
                  <a:pt x="1852" y="648"/>
                  <a:pt x="1852" y="648"/>
                </a:cubicBezTo>
                <a:cubicBezTo>
                  <a:pt x="1853" y="648"/>
                  <a:pt x="1853" y="648"/>
                  <a:pt x="1853" y="648"/>
                </a:cubicBezTo>
                <a:cubicBezTo>
                  <a:pt x="1854" y="648"/>
                  <a:pt x="1854" y="648"/>
                  <a:pt x="1854" y="648"/>
                </a:cubicBezTo>
                <a:cubicBezTo>
                  <a:pt x="1855" y="648"/>
                  <a:pt x="1855" y="648"/>
                  <a:pt x="1855" y="648"/>
                </a:cubicBezTo>
                <a:cubicBezTo>
                  <a:pt x="1855" y="648"/>
                  <a:pt x="1856" y="648"/>
                  <a:pt x="1856" y="648"/>
                </a:cubicBezTo>
                <a:cubicBezTo>
                  <a:pt x="1856" y="648"/>
                  <a:pt x="1856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2332" y="649"/>
                  <a:pt x="2332" y="649"/>
                  <a:pt x="2332" y="649"/>
                </a:cubicBezTo>
                <a:cubicBezTo>
                  <a:pt x="2333" y="150"/>
                  <a:pt x="2333" y="150"/>
                  <a:pt x="2333" y="150"/>
                </a:cubicBezTo>
                <a:lnTo>
                  <a:pt x="1858" y="149"/>
                </a:lnTo>
                <a:close/>
              </a:path>
            </a:pathLst>
          </a:custGeom>
          <a:gradFill flip="none" rotWithShape="1">
            <a:gsLst>
              <a:gs pos="35911">
                <a:schemeClr val="accent5"/>
              </a:gs>
              <a:gs pos="19000">
                <a:schemeClr val="accent5">
                  <a:lumMod val="75000"/>
                </a:schemeClr>
              </a:gs>
              <a:gs pos="0">
                <a:schemeClr val="accent5">
                  <a:lumMod val="60000"/>
                  <a:lumOff val="40000"/>
                </a:schemeClr>
              </a:gs>
              <a:gs pos="78000">
                <a:schemeClr val="accent5">
                  <a:lumMod val="75000"/>
                </a:schemeClr>
              </a:gs>
              <a:gs pos="59000">
                <a:schemeClr val="accent5"/>
              </a:gs>
              <a:gs pos="100000">
                <a:schemeClr val="accent5"/>
              </a:gs>
            </a:gsLst>
            <a:lin ang="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矩形 17"/>
          <p:cNvSpPr/>
          <p:nvPr/>
        </p:nvSpPr>
        <p:spPr>
          <a:xfrm flipH="1">
            <a:off x="7203075" y="3014466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矩形 17"/>
          <p:cNvSpPr/>
          <p:nvPr/>
        </p:nvSpPr>
        <p:spPr>
          <a:xfrm>
            <a:off x="4561623" y="3011146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7" name="Freeform 9"/>
          <p:cNvSpPr>
            <a:spLocks/>
          </p:cNvSpPr>
          <p:nvPr/>
        </p:nvSpPr>
        <p:spPr bwMode="auto">
          <a:xfrm>
            <a:off x="2221805" y="4437033"/>
            <a:ext cx="7765611" cy="1518450"/>
          </a:xfrm>
          <a:custGeom>
            <a:avLst/>
            <a:gdLst>
              <a:gd name="T0" fmla="*/ 1841 w 2333"/>
              <a:gd name="T1" fmla="*/ 148 h 649"/>
              <a:gd name="T2" fmla="*/ 1792 w 2333"/>
              <a:gd name="T3" fmla="*/ 135 h 649"/>
              <a:gd name="T4" fmla="*/ 1559 w 2333"/>
              <a:gd name="T5" fmla="*/ 16 h 649"/>
              <a:gd name="T6" fmla="*/ 1548 w 2333"/>
              <a:gd name="T7" fmla="*/ 12 h 649"/>
              <a:gd name="T8" fmla="*/ 1544 w 2333"/>
              <a:gd name="T9" fmla="*/ 10 h 649"/>
              <a:gd name="T10" fmla="*/ 1532 w 2333"/>
              <a:gd name="T11" fmla="*/ 7 h 649"/>
              <a:gd name="T12" fmla="*/ 1526 w 2333"/>
              <a:gd name="T13" fmla="*/ 6 h 649"/>
              <a:gd name="T14" fmla="*/ 1521 w 2333"/>
              <a:gd name="T15" fmla="*/ 5 h 649"/>
              <a:gd name="T16" fmla="*/ 1514 w 2333"/>
              <a:gd name="T17" fmla="*/ 3 h 649"/>
              <a:gd name="T18" fmla="*/ 1505 w 2333"/>
              <a:gd name="T19" fmla="*/ 2 h 649"/>
              <a:gd name="T20" fmla="*/ 1499 w 2333"/>
              <a:gd name="T21" fmla="*/ 2 h 649"/>
              <a:gd name="T22" fmla="*/ 1491 w 2333"/>
              <a:gd name="T23" fmla="*/ 1 h 649"/>
              <a:gd name="T24" fmla="*/ 1488 w 2333"/>
              <a:gd name="T25" fmla="*/ 1 h 649"/>
              <a:gd name="T26" fmla="*/ 1485 w 2333"/>
              <a:gd name="T27" fmla="*/ 1 h 649"/>
              <a:gd name="T28" fmla="*/ 771 w 2333"/>
              <a:gd name="T29" fmla="*/ 0 h 649"/>
              <a:gd name="T30" fmla="*/ 768 w 2333"/>
              <a:gd name="T31" fmla="*/ 0 h 649"/>
              <a:gd name="T32" fmla="*/ 765 w 2333"/>
              <a:gd name="T33" fmla="*/ 0 h 649"/>
              <a:gd name="T34" fmla="*/ 760 w 2333"/>
              <a:gd name="T35" fmla="*/ 0 h 649"/>
              <a:gd name="T36" fmla="*/ 752 w 2333"/>
              <a:gd name="T37" fmla="*/ 1 h 649"/>
              <a:gd name="T38" fmla="*/ 741 w 2333"/>
              <a:gd name="T39" fmla="*/ 3 h 649"/>
              <a:gd name="T40" fmla="*/ 731 w 2333"/>
              <a:gd name="T41" fmla="*/ 4 h 649"/>
              <a:gd name="T42" fmla="*/ 723 w 2333"/>
              <a:gd name="T43" fmla="*/ 6 h 649"/>
              <a:gd name="T44" fmla="*/ 712 w 2333"/>
              <a:gd name="T45" fmla="*/ 9 h 649"/>
              <a:gd name="T46" fmla="*/ 705 w 2333"/>
              <a:gd name="T47" fmla="*/ 12 h 649"/>
              <a:gd name="T48" fmla="*/ 696 w 2333"/>
              <a:gd name="T49" fmla="*/ 16 h 649"/>
              <a:gd name="T50" fmla="*/ 469 w 2333"/>
              <a:gd name="T51" fmla="*/ 128 h 649"/>
              <a:gd name="T52" fmla="*/ 434 w 2333"/>
              <a:gd name="T53" fmla="*/ 136 h 649"/>
              <a:gd name="T54" fmla="*/ 1 w 2333"/>
              <a:gd name="T55" fmla="*/ 136 h 649"/>
              <a:gd name="T56" fmla="*/ 0 w 2333"/>
              <a:gd name="T57" fmla="*/ 635 h 649"/>
              <a:gd name="T58" fmla="*/ 418 w 2333"/>
              <a:gd name="T59" fmla="*/ 636 h 649"/>
              <a:gd name="T60" fmla="*/ 420 w 2333"/>
              <a:gd name="T61" fmla="*/ 636 h 649"/>
              <a:gd name="T62" fmla="*/ 424 w 2333"/>
              <a:gd name="T63" fmla="*/ 635 h 649"/>
              <a:gd name="T64" fmla="*/ 429 w 2333"/>
              <a:gd name="T65" fmla="*/ 635 h 649"/>
              <a:gd name="T66" fmla="*/ 433 w 2333"/>
              <a:gd name="T67" fmla="*/ 635 h 649"/>
              <a:gd name="T68" fmla="*/ 439 w 2333"/>
              <a:gd name="T69" fmla="*/ 634 h 649"/>
              <a:gd name="T70" fmla="*/ 450 w 2333"/>
              <a:gd name="T71" fmla="*/ 632 h 649"/>
              <a:gd name="T72" fmla="*/ 454 w 2333"/>
              <a:gd name="T73" fmla="*/ 631 h 649"/>
              <a:gd name="T74" fmla="*/ 466 w 2333"/>
              <a:gd name="T75" fmla="*/ 628 h 649"/>
              <a:gd name="T76" fmla="*/ 470 w 2333"/>
              <a:gd name="T77" fmla="*/ 627 h 649"/>
              <a:gd name="T78" fmla="*/ 480 w 2333"/>
              <a:gd name="T79" fmla="*/ 623 h 649"/>
              <a:gd name="T80" fmla="*/ 710 w 2333"/>
              <a:gd name="T81" fmla="*/ 508 h 649"/>
              <a:gd name="T82" fmla="*/ 730 w 2333"/>
              <a:gd name="T83" fmla="*/ 503 h 649"/>
              <a:gd name="T84" fmla="*/ 1504 w 2333"/>
              <a:gd name="T85" fmla="*/ 501 h 649"/>
              <a:gd name="T86" fmla="*/ 1526 w 2333"/>
              <a:gd name="T87" fmla="*/ 505 h 649"/>
              <a:gd name="T88" fmla="*/ 1560 w 2333"/>
              <a:gd name="T89" fmla="*/ 516 h 649"/>
              <a:gd name="T90" fmla="*/ 1796 w 2333"/>
              <a:gd name="T91" fmla="*/ 636 h 649"/>
              <a:gd name="T92" fmla="*/ 1805 w 2333"/>
              <a:gd name="T93" fmla="*/ 639 h 649"/>
              <a:gd name="T94" fmla="*/ 1810 w 2333"/>
              <a:gd name="T95" fmla="*/ 641 h 649"/>
              <a:gd name="T96" fmla="*/ 1820 w 2333"/>
              <a:gd name="T97" fmla="*/ 643 h 649"/>
              <a:gd name="T98" fmla="*/ 1825 w 2333"/>
              <a:gd name="T99" fmla="*/ 644 h 649"/>
              <a:gd name="T100" fmla="*/ 1832 w 2333"/>
              <a:gd name="T101" fmla="*/ 645 h 649"/>
              <a:gd name="T102" fmla="*/ 1839 w 2333"/>
              <a:gd name="T103" fmla="*/ 647 h 649"/>
              <a:gd name="T104" fmla="*/ 1843 w 2333"/>
              <a:gd name="T105" fmla="*/ 647 h 649"/>
              <a:gd name="T106" fmla="*/ 1851 w 2333"/>
              <a:gd name="T107" fmla="*/ 648 h 649"/>
              <a:gd name="T108" fmla="*/ 1854 w 2333"/>
              <a:gd name="T109" fmla="*/ 648 h 649"/>
              <a:gd name="T110" fmla="*/ 1857 w 2333"/>
              <a:gd name="T111" fmla="*/ 648 h 649"/>
              <a:gd name="T112" fmla="*/ 2332 w 2333"/>
              <a:gd name="T113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33" h="649">
                <a:moveTo>
                  <a:pt x="1858" y="149"/>
                </a:moveTo>
                <a:cubicBezTo>
                  <a:pt x="1853" y="149"/>
                  <a:pt x="1847" y="149"/>
                  <a:pt x="1841" y="148"/>
                </a:cubicBezTo>
                <a:cubicBezTo>
                  <a:pt x="1841" y="148"/>
                  <a:pt x="1841" y="148"/>
                  <a:pt x="1841" y="148"/>
                </a:cubicBezTo>
                <a:cubicBezTo>
                  <a:pt x="1829" y="146"/>
                  <a:pt x="1817" y="144"/>
                  <a:pt x="1806" y="140"/>
                </a:cubicBezTo>
                <a:cubicBezTo>
                  <a:pt x="1806" y="140"/>
                  <a:pt x="1806" y="140"/>
                  <a:pt x="1806" y="140"/>
                </a:cubicBezTo>
                <a:cubicBezTo>
                  <a:pt x="1801" y="139"/>
                  <a:pt x="1796" y="137"/>
                  <a:pt x="1792" y="135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1" y="17"/>
                  <a:pt x="1561" y="17"/>
                  <a:pt x="1561" y="17"/>
                </a:cubicBezTo>
                <a:cubicBezTo>
                  <a:pt x="1560" y="17"/>
                  <a:pt x="1559" y="16"/>
                  <a:pt x="1559" y="16"/>
                </a:cubicBezTo>
                <a:cubicBezTo>
                  <a:pt x="1558" y="15"/>
                  <a:pt x="1557" y="15"/>
                  <a:pt x="1556" y="14"/>
                </a:cubicBezTo>
                <a:cubicBezTo>
                  <a:pt x="1554" y="14"/>
                  <a:pt x="1553" y="14"/>
                  <a:pt x="1552" y="13"/>
                </a:cubicBezTo>
                <a:cubicBezTo>
                  <a:pt x="1551" y="12"/>
                  <a:pt x="1549" y="12"/>
                  <a:pt x="1548" y="12"/>
                </a:cubicBezTo>
                <a:cubicBezTo>
                  <a:pt x="1547" y="11"/>
                  <a:pt x="1546" y="11"/>
                  <a:pt x="1546" y="11"/>
                </a:cubicBezTo>
                <a:cubicBezTo>
                  <a:pt x="1545" y="11"/>
                  <a:pt x="1545" y="11"/>
                  <a:pt x="1545" y="11"/>
                </a:cubicBezTo>
                <a:cubicBezTo>
                  <a:pt x="1545" y="10"/>
                  <a:pt x="1544" y="10"/>
                  <a:pt x="1544" y="10"/>
                </a:cubicBezTo>
                <a:cubicBezTo>
                  <a:pt x="1542" y="10"/>
                  <a:pt x="1541" y="9"/>
                  <a:pt x="1539" y="9"/>
                </a:cubicBezTo>
                <a:cubicBezTo>
                  <a:pt x="1538" y="9"/>
                  <a:pt x="1537" y="8"/>
                  <a:pt x="1536" y="8"/>
                </a:cubicBezTo>
                <a:cubicBezTo>
                  <a:pt x="1535" y="8"/>
                  <a:pt x="1533" y="7"/>
                  <a:pt x="1532" y="7"/>
                </a:cubicBezTo>
                <a:cubicBezTo>
                  <a:pt x="1531" y="7"/>
                  <a:pt x="1530" y="7"/>
                  <a:pt x="1529" y="6"/>
                </a:cubicBezTo>
                <a:cubicBezTo>
                  <a:pt x="1528" y="6"/>
                  <a:pt x="1527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6" y="6"/>
                  <a:pt x="1526" y="6"/>
                  <a:pt x="1526" y="6"/>
                </a:cubicBezTo>
                <a:cubicBezTo>
                  <a:pt x="1525" y="6"/>
                  <a:pt x="1524" y="5"/>
                  <a:pt x="1524" y="5"/>
                </a:cubicBezTo>
                <a:cubicBezTo>
                  <a:pt x="1523" y="5"/>
                  <a:pt x="1522" y="5"/>
                  <a:pt x="1521" y="5"/>
                </a:cubicBezTo>
                <a:cubicBezTo>
                  <a:pt x="1520" y="5"/>
                  <a:pt x="1519" y="4"/>
                  <a:pt x="1519" y="4"/>
                </a:cubicBezTo>
                <a:cubicBezTo>
                  <a:pt x="1518" y="4"/>
                  <a:pt x="1517" y="4"/>
                  <a:pt x="1516" y="4"/>
                </a:cubicBezTo>
                <a:cubicBezTo>
                  <a:pt x="1515" y="4"/>
                  <a:pt x="1514" y="4"/>
                  <a:pt x="1514" y="3"/>
                </a:cubicBezTo>
                <a:cubicBezTo>
                  <a:pt x="1513" y="3"/>
                  <a:pt x="1512" y="3"/>
                  <a:pt x="1511" y="3"/>
                </a:cubicBezTo>
                <a:cubicBezTo>
                  <a:pt x="1510" y="3"/>
                  <a:pt x="1509" y="3"/>
                  <a:pt x="1508" y="3"/>
                </a:cubicBezTo>
                <a:cubicBezTo>
                  <a:pt x="1507" y="3"/>
                  <a:pt x="1506" y="2"/>
                  <a:pt x="1505" y="2"/>
                </a:cubicBezTo>
                <a:cubicBezTo>
                  <a:pt x="1505" y="2"/>
                  <a:pt x="1505" y="2"/>
                  <a:pt x="1505" y="2"/>
                </a:cubicBezTo>
                <a:cubicBezTo>
                  <a:pt x="1504" y="2"/>
                  <a:pt x="1503" y="2"/>
                  <a:pt x="1503" y="2"/>
                </a:cubicBezTo>
                <a:cubicBezTo>
                  <a:pt x="1501" y="2"/>
                  <a:pt x="1500" y="2"/>
                  <a:pt x="1499" y="2"/>
                </a:cubicBezTo>
                <a:cubicBezTo>
                  <a:pt x="1498" y="2"/>
                  <a:pt x="1497" y="1"/>
                  <a:pt x="1495" y="1"/>
                </a:cubicBezTo>
                <a:cubicBezTo>
                  <a:pt x="1494" y="1"/>
                  <a:pt x="1494" y="1"/>
                  <a:pt x="1493" y="1"/>
                </a:cubicBezTo>
                <a:cubicBezTo>
                  <a:pt x="1492" y="1"/>
                  <a:pt x="1492" y="1"/>
                  <a:pt x="1491" y="1"/>
                </a:cubicBezTo>
                <a:cubicBezTo>
                  <a:pt x="1491" y="1"/>
                  <a:pt x="1491" y="1"/>
                  <a:pt x="1490" y="1"/>
                </a:cubicBezTo>
                <a:cubicBezTo>
                  <a:pt x="1490" y="1"/>
                  <a:pt x="1489" y="1"/>
                  <a:pt x="1489" y="1"/>
                </a:cubicBezTo>
                <a:cubicBezTo>
                  <a:pt x="1488" y="1"/>
                  <a:pt x="1488" y="1"/>
                  <a:pt x="1488" y="1"/>
                </a:cubicBezTo>
                <a:cubicBezTo>
                  <a:pt x="1488" y="1"/>
                  <a:pt x="1487" y="1"/>
                  <a:pt x="1487" y="1"/>
                </a:cubicBezTo>
                <a:cubicBezTo>
                  <a:pt x="1487" y="1"/>
                  <a:pt x="1486" y="1"/>
                  <a:pt x="1486" y="1"/>
                </a:cubicBezTo>
                <a:cubicBezTo>
                  <a:pt x="1486" y="1"/>
                  <a:pt x="1485" y="1"/>
                  <a:pt x="1485" y="1"/>
                </a:cubicBezTo>
                <a:cubicBezTo>
                  <a:pt x="1485" y="1"/>
                  <a:pt x="1485" y="1"/>
                  <a:pt x="1485" y="1"/>
                </a:cubicBezTo>
                <a:cubicBezTo>
                  <a:pt x="772" y="0"/>
                  <a:pt x="772" y="0"/>
                  <a:pt x="772" y="0"/>
                </a:cubicBezTo>
                <a:cubicBezTo>
                  <a:pt x="771" y="0"/>
                  <a:pt x="771" y="0"/>
                  <a:pt x="771" y="0"/>
                </a:cubicBezTo>
                <a:cubicBezTo>
                  <a:pt x="771" y="0"/>
                  <a:pt x="770" y="0"/>
                  <a:pt x="770" y="0"/>
                </a:cubicBezTo>
                <a:cubicBezTo>
                  <a:pt x="770" y="0"/>
                  <a:pt x="769" y="0"/>
                  <a:pt x="769" y="0"/>
                </a:cubicBezTo>
                <a:cubicBezTo>
                  <a:pt x="769" y="0"/>
                  <a:pt x="768" y="0"/>
                  <a:pt x="768" y="0"/>
                </a:cubicBezTo>
                <a:cubicBezTo>
                  <a:pt x="768" y="0"/>
                  <a:pt x="767" y="0"/>
                  <a:pt x="767" y="0"/>
                </a:cubicBezTo>
                <a:cubicBezTo>
                  <a:pt x="767" y="0"/>
                  <a:pt x="766" y="0"/>
                  <a:pt x="766" y="0"/>
                </a:cubicBezTo>
                <a:cubicBezTo>
                  <a:pt x="765" y="0"/>
                  <a:pt x="765" y="0"/>
                  <a:pt x="765" y="0"/>
                </a:cubicBezTo>
                <a:cubicBezTo>
                  <a:pt x="764" y="0"/>
                  <a:pt x="764" y="0"/>
                  <a:pt x="763" y="0"/>
                </a:cubicBezTo>
                <a:cubicBezTo>
                  <a:pt x="762" y="0"/>
                  <a:pt x="762" y="0"/>
                  <a:pt x="761" y="0"/>
                </a:cubicBezTo>
                <a:cubicBezTo>
                  <a:pt x="761" y="0"/>
                  <a:pt x="760" y="0"/>
                  <a:pt x="760" y="0"/>
                </a:cubicBezTo>
                <a:cubicBezTo>
                  <a:pt x="759" y="0"/>
                  <a:pt x="758" y="0"/>
                  <a:pt x="757" y="1"/>
                </a:cubicBezTo>
                <a:cubicBezTo>
                  <a:pt x="756" y="1"/>
                  <a:pt x="756" y="1"/>
                  <a:pt x="755" y="1"/>
                </a:cubicBezTo>
                <a:cubicBezTo>
                  <a:pt x="754" y="1"/>
                  <a:pt x="753" y="1"/>
                  <a:pt x="752" y="1"/>
                </a:cubicBezTo>
                <a:cubicBezTo>
                  <a:pt x="751" y="1"/>
                  <a:pt x="750" y="1"/>
                  <a:pt x="749" y="1"/>
                </a:cubicBezTo>
                <a:cubicBezTo>
                  <a:pt x="747" y="2"/>
                  <a:pt x="746" y="2"/>
                  <a:pt x="745" y="2"/>
                </a:cubicBezTo>
                <a:cubicBezTo>
                  <a:pt x="743" y="2"/>
                  <a:pt x="742" y="2"/>
                  <a:pt x="741" y="3"/>
                </a:cubicBezTo>
                <a:cubicBezTo>
                  <a:pt x="739" y="3"/>
                  <a:pt x="738" y="3"/>
                  <a:pt x="736" y="3"/>
                </a:cubicBezTo>
                <a:cubicBezTo>
                  <a:pt x="735" y="4"/>
                  <a:pt x="734" y="4"/>
                  <a:pt x="732" y="4"/>
                </a:cubicBezTo>
                <a:cubicBezTo>
                  <a:pt x="732" y="4"/>
                  <a:pt x="732" y="4"/>
                  <a:pt x="731" y="4"/>
                </a:cubicBezTo>
                <a:cubicBezTo>
                  <a:pt x="731" y="4"/>
                  <a:pt x="731" y="4"/>
                  <a:pt x="731" y="5"/>
                </a:cubicBezTo>
                <a:cubicBezTo>
                  <a:pt x="729" y="5"/>
                  <a:pt x="728" y="5"/>
                  <a:pt x="727" y="5"/>
                </a:cubicBezTo>
                <a:cubicBezTo>
                  <a:pt x="726" y="6"/>
                  <a:pt x="724" y="6"/>
                  <a:pt x="723" y="6"/>
                </a:cubicBezTo>
                <a:cubicBezTo>
                  <a:pt x="721" y="7"/>
                  <a:pt x="720" y="7"/>
                  <a:pt x="718" y="8"/>
                </a:cubicBezTo>
                <a:cubicBezTo>
                  <a:pt x="717" y="8"/>
                  <a:pt x="715" y="8"/>
                  <a:pt x="714" y="9"/>
                </a:cubicBezTo>
                <a:cubicBezTo>
                  <a:pt x="713" y="9"/>
                  <a:pt x="712" y="9"/>
                  <a:pt x="712" y="9"/>
                </a:cubicBezTo>
                <a:cubicBezTo>
                  <a:pt x="711" y="9"/>
                  <a:pt x="711" y="10"/>
                  <a:pt x="711" y="10"/>
                </a:cubicBezTo>
                <a:cubicBezTo>
                  <a:pt x="710" y="10"/>
                  <a:pt x="710" y="10"/>
                  <a:pt x="709" y="10"/>
                </a:cubicBezTo>
                <a:cubicBezTo>
                  <a:pt x="708" y="11"/>
                  <a:pt x="707" y="11"/>
                  <a:pt x="705" y="12"/>
                </a:cubicBezTo>
                <a:cubicBezTo>
                  <a:pt x="704" y="12"/>
                  <a:pt x="703" y="12"/>
                  <a:pt x="701" y="13"/>
                </a:cubicBezTo>
                <a:cubicBezTo>
                  <a:pt x="700" y="14"/>
                  <a:pt x="699" y="14"/>
                  <a:pt x="697" y="15"/>
                </a:cubicBezTo>
                <a:cubicBezTo>
                  <a:pt x="697" y="15"/>
                  <a:pt x="696" y="15"/>
                  <a:pt x="696" y="16"/>
                </a:cubicBezTo>
                <a:cubicBezTo>
                  <a:pt x="483" y="123"/>
                  <a:pt x="483" y="123"/>
                  <a:pt x="483" y="123"/>
                </a:cubicBezTo>
                <a:cubicBezTo>
                  <a:pt x="479" y="125"/>
                  <a:pt x="475" y="127"/>
                  <a:pt x="469" y="128"/>
                </a:cubicBezTo>
                <a:cubicBezTo>
                  <a:pt x="469" y="128"/>
                  <a:pt x="469" y="128"/>
                  <a:pt x="469" y="128"/>
                </a:cubicBezTo>
                <a:cubicBezTo>
                  <a:pt x="464" y="130"/>
                  <a:pt x="458" y="131"/>
                  <a:pt x="453" y="133"/>
                </a:cubicBezTo>
                <a:cubicBezTo>
                  <a:pt x="452" y="133"/>
                  <a:pt x="452" y="133"/>
                  <a:pt x="452" y="133"/>
                </a:cubicBezTo>
                <a:cubicBezTo>
                  <a:pt x="446" y="134"/>
                  <a:pt x="440" y="135"/>
                  <a:pt x="434" y="136"/>
                </a:cubicBezTo>
                <a:cubicBezTo>
                  <a:pt x="434" y="136"/>
                  <a:pt x="434" y="136"/>
                  <a:pt x="434" y="136"/>
                </a:cubicBezTo>
                <a:cubicBezTo>
                  <a:pt x="428" y="136"/>
                  <a:pt x="422" y="137"/>
                  <a:pt x="417" y="137"/>
                </a:cubicBezTo>
                <a:cubicBezTo>
                  <a:pt x="1" y="136"/>
                  <a:pt x="1" y="136"/>
                  <a:pt x="1" y="136"/>
                </a:cubicBezTo>
                <a:cubicBezTo>
                  <a:pt x="0" y="274"/>
                  <a:pt x="0" y="274"/>
                  <a:pt x="0" y="274"/>
                </a:cubicBezTo>
                <a:cubicBezTo>
                  <a:pt x="0" y="640"/>
                  <a:pt x="0" y="640"/>
                  <a:pt x="0" y="640"/>
                </a:cubicBezTo>
                <a:cubicBezTo>
                  <a:pt x="0" y="635"/>
                  <a:pt x="0" y="635"/>
                  <a:pt x="0" y="635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7" y="636"/>
                  <a:pt x="417" y="636"/>
                </a:cubicBezTo>
                <a:cubicBezTo>
                  <a:pt x="417" y="636"/>
                  <a:pt x="418" y="636"/>
                  <a:pt x="418" y="636"/>
                </a:cubicBezTo>
                <a:cubicBezTo>
                  <a:pt x="418" y="636"/>
                  <a:pt x="419" y="636"/>
                  <a:pt x="419" y="636"/>
                </a:cubicBezTo>
                <a:cubicBezTo>
                  <a:pt x="419" y="636"/>
                  <a:pt x="419" y="636"/>
                  <a:pt x="419" y="636"/>
                </a:cubicBezTo>
                <a:cubicBezTo>
                  <a:pt x="420" y="636"/>
                  <a:pt x="420" y="636"/>
                  <a:pt x="420" y="636"/>
                </a:cubicBezTo>
                <a:cubicBezTo>
                  <a:pt x="421" y="636"/>
                  <a:pt x="421" y="636"/>
                  <a:pt x="421" y="636"/>
                </a:cubicBezTo>
                <a:cubicBezTo>
                  <a:pt x="422" y="636"/>
                  <a:pt x="422" y="636"/>
                  <a:pt x="423" y="636"/>
                </a:cubicBezTo>
                <a:cubicBezTo>
                  <a:pt x="423" y="635"/>
                  <a:pt x="423" y="635"/>
                  <a:pt x="424" y="635"/>
                </a:cubicBezTo>
                <a:cubicBezTo>
                  <a:pt x="424" y="635"/>
                  <a:pt x="425" y="635"/>
                  <a:pt x="425" y="635"/>
                </a:cubicBezTo>
                <a:cubicBezTo>
                  <a:pt x="426" y="635"/>
                  <a:pt x="426" y="635"/>
                  <a:pt x="427" y="635"/>
                </a:cubicBezTo>
                <a:cubicBezTo>
                  <a:pt x="427" y="635"/>
                  <a:pt x="428" y="635"/>
                  <a:pt x="429" y="635"/>
                </a:cubicBezTo>
                <a:cubicBezTo>
                  <a:pt x="429" y="635"/>
                  <a:pt x="430" y="635"/>
                  <a:pt x="431" y="635"/>
                </a:cubicBezTo>
                <a:cubicBezTo>
                  <a:pt x="432" y="635"/>
                  <a:pt x="432" y="635"/>
                  <a:pt x="433" y="635"/>
                </a:cubicBezTo>
                <a:cubicBezTo>
                  <a:pt x="433" y="635"/>
                  <a:pt x="433" y="635"/>
                  <a:pt x="433" y="635"/>
                </a:cubicBezTo>
                <a:cubicBezTo>
                  <a:pt x="433" y="635"/>
                  <a:pt x="434" y="635"/>
                  <a:pt x="434" y="635"/>
                </a:cubicBezTo>
                <a:cubicBezTo>
                  <a:pt x="434" y="634"/>
                  <a:pt x="435" y="634"/>
                  <a:pt x="436" y="634"/>
                </a:cubicBezTo>
                <a:cubicBezTo>
                  <a:pt x="437" y="634"/>
                  <a:pt x="438" y="634"/>
                  <a:pt x="439" y="634"/>
                </a:cubicBezTo>
                <a:cubicBezTo>
                  <a:pt x="440" y="634"/>
                  <a:pt x="441" y="633"/>
                  <a:pt x="443" y="633"/>
                </a:cubicBezTo>
                <a:cubicBezTo>
                  <a:pt x="444" y="633"/>
                  <a:pt x="445" y="633"/>
                  <a:pt x="446" y="633"/>
                </a:cubicBezTo>
                <a:cubicBezTo>
                  <a:pt x="448" y="632"/>
                  <a:pt x="449" y="632"/>
                  <a:pt x="450" y="632"/>
                </a:cubicBezTo>
                <a:cubicBezTo>
                  <a:pt x="451" y="632"/>
                  <a:pt x="451" y="632"/>
                  <a:pt x="451" y="632"/>
                </a:cubicBezTo>
                <a:cubicBezTo>
                  <a:pt x="451" y="632"/>
                  <a:pt x="452" y="632"/>
                  <a:pt x="452" y="632"/>
                </a:cubicBezTo>
                <a:cubicBezTo>
                  <a:pt x="453" y="631"/>
                  <a:pt x="453" y="631"/>
                  <a:pt x="454" y="631"/>
                </a:cubicBezTo>
                <a:cubicBezTo>
                  <a:pt x="456" y="631"/>
                  <a:pt x="457" y="630"/>
                  <a:pt x="458" y="630"/>
                </a:cubicBezTo>
                <a:cubicBezTo>
                  <a:pt x="460" y="630"/>
                  <a:pt x="461" y="629"/>
                  <a:pt x="462" y="629"/>
                </a:cubicBezTo>
                <a:cubicBezTo>
                  <a:pt x="464" y="629"/>
                  <a:pt x="465" y="628"/>
                  <a:pt x="466" y="628"/>
                </a:cubicBezTo>
                <a:cubicBezTo>
                  <a:pt x="467" y="628"/>
                  <a:pt x="468" y="627"/>
                  <a:pt x="468" y="627"/>
                </a:cubicBezTo>
                <a:cubicBezTo>
                  <a:pt x="468" y="627"/>
                  <a:pt x="469" y="627"/>
                  <a:pt x="469" y="627"/>
                </a:cubicBezTo>
                <a:cubicBezTo>
                  <a:pt x="469" y="627"/>
                  <a:pt x="470" y="627"/>
                  <a:pt x="470" y="627"/>
                </a:cubicBezTo>
                <a:cubicBezTo>
                  <a:pt x="471" y="626"/>
                  <a:pt x="472" y="626"/>
                  <a:pt x="474" y="625"/>
                </a:cubicBezTo>
                <a:cubicBezTo>
                  <a:pt x="475" y="625"/>
                  <a:pt x="476" y="625"/>
                  <a:pt x="477" y="624"/>
                </a:cubicBezTo>
                <a:cubicBezTo>
                  <a:pt x="478" y="624"/>
                  <a:pt x="479" y="623"/>
                  <a:pt x="480" y="623"/>
                </a:cubicBezTo>
                <a:cubicBezTo>
                  <a:pt x="481" y="623"/>
                  <a:pt x="481" y="622"/>
                  <a:pt x="482" y="622"/>
                </a:cubicBezTo>
                <a:cubicBezTo>
                  <a:pt x="695" y="515"/>
                  <a:pt x="695" y="515"/>
                  <a:pt x="695" y="515"/>
                </a:cubicBezTo>
                <a:cubicBezTo>
                  <a:pt x="699" y="512"/>
                  <a:pt x="704" y="510"/>
                  <a:pt x="710" y="508"/>
                </a:cubicBezTo>
                <a:cubicBezTo>
                  <a:pt x="711" y="508"/>
                  <a:pt x="711" y="508"/>
                  <a:pt x="711" y="508"/>
                </a:cubicBezTo>
                <a:cubicBezTo>
                  <a:pt x="717" y="506"/>
                  <a:pt x="723" y="505"/>
                  <a:pt x="730" y="504"/>
                </a:cubicBezTo>
                <a:cubicBezTo>
                  <a:pt x="730" y="503"/>
                  <a:pt x="730" y="503"/>
                  <a:pt x="730" y="503"/>
                </a:cubicBezTo>
                <a:cubicBezTo>
                  <a:pt x="744" y="501"/>
                  <a:pt x="759" y="499"/>
                  <a:pt x="771" y="499"/>
                </a:cubicBezTo>
                <a:cubicBezTo>
                  <a:pt x="1484" y="500"/>
                  <a:pt x="1484" y="500"/>
                  <a:pt x="1484" y="500"/>
                </a:cubicBezTo>
                <a:cubicBezTo>
                  <a:pt x="1490" y="500"/>
                  <a:pt x="1497" y="500"/>
                  <a:pt x="1504" y="501"/>
                </a:cubicBezTo>
                <a:cubicBezTo>
                  <a:pt x="1504" y="501"/>
                  <a:pt x="1504" y="501"/>
                  <a:pt x="1504" y="501"/>
                </a:cubicBezTo>
                <a:cubicBezTo>
                  <a:pt x="1511" y="502"/>
                  <a:pt x="1518" y="503"/>
                  <a:pt x="1525" y="505"/>
                </a:cubicBezTo>
                <a:cubicBezTo>
                  <a:pt x="1525" y="505"/>
                  <a:pt x="1525" y="505"/>
                  <a:pt x="1526" y="505"/>
                </a:cubicBezTo>
                <a:cubicBezTo>
                  <a:pt x="1532" y="506"/>
                  <a:pt x="1538" y="508"/>
                  <a:pt x="1544" y="510"/>
                </a:cubicBezTo>
                <a:cubicBezTo>
                  <a:pt x="1545" y="510"/>
                  <a:pt x="1545" y="510"/>
                  <a:pt x="1545" y="510"/>
                </a:cubicBezTo>
                <a:cubicBezTo>
                  <a:pt x="1551" y="512"/>
                  <a:pt x="1556" y="514"/>
                  <a:pt x="1560" y="516"/>
                </a:cubicBezTo>
                <a:cubicBezTo>
                  <a:pt x="1792" y="634"/>
                  <a:pt x="1792" y="634"/>
                  <a:pt x="1792" y="634"/>
                </a:cubicBezTo>
                <a:cubicBezTo>
                  <a:pt x="1792" y="634"/>
                  <a:pt x="1793" y="635"/>
                  <a:pt x="1794" y="635"/>
                </a:cubicBezTo>
                <a:cubicBezTo>
                  <a:pt x="1795" y="635"/>
                  <a:pt x="1795" y="636"/>
                  <a:pt x="1796" y="636"/>
                </a:cubicBezTo>
                <a:cubicBezTo>
                  <a:pt x="1797" y="636"/>
                  <a:pt x="1798" y="637"/>
                  <a:pt x="1799" y="637"/>
                </a:cubicBezTo>
                <a:cubicBezTo>
                  <a:pt x="1801" y="638"/>
                  <a:pt x="1802" y="638"/>
                  <a:pt x="1803" y="638"/>
                </a:cubicBezTo>
                <a:cubicBezTo>
                  <a:pt x="1804" y="639"/>
                  <a:pt x="1804" y="639"/>
                  <a:pt x="1805" y="639"/>
                </a:cubicBezTo>
                <a:cubicBezTo>
                  <a:pt x="1805" y="639"/>
                  <a:pt x="1806" y="639"/>
                  <a:pt x="1806" y="640"/>
                </a:cubicBezTo>
                <a:cubicBezTo>
                  <a:pt x="1806" y="640"/>
                  <a:pt x="1807" y="640"/>
                  <a:pt x="1807" y="640"/>
                </a:cubicBezTo>
                <a:cubicBezTo>
                  <a:pt x="1808" y="640"/>
                  <a:pt x="1809" y="640"/>
                  <a:pt x="1810" y="641"/>
                </a:cubicBezTo>
                <a:cubicBezTo>
                  <a:pt x="1812" y="641"/>
                  <a:pt x="1813" y="641"/>
                  <a:pt x="1814" y="642"/>
                </a:cubicBezTo>
                <a:cubicBezTo>
                  <a:pt x="1815" y="642"/>
                  <a:pt x="1816" y="642"/>
                  <a:pt x="1817" y="643"/>
                </a:cubicBezTo>
                <a:cubicBezTo>
                  <a:pt x="1818" y="643"/>
                  <a:pt x="1819" y="643"/>
                  <a:pt x="1820" y="643"/>
                </a:cubicBezTo>
                <a:cubicBezTo>
                  <a:pt x="1821" y="643"/>
                  <a:pt x="1821" y="643"/>
                  <a:pt x="1822" y="644"/>
                </a:cubicBezTo>
                <a:cubicBezTo>
                  <a:pt x="1822" y="644"/>
                  <a:pt x="1823" y="644"/>
                  <a:pt x="1823" y="644"/>
                </a:cubicBezTo>
                <a:cubicBezTo>
                  <a:pt x="1823" y="644"/>
                  <a:pt x="1824" y="644"/>
                  <a:pt x="1825" y="644"/>
                </a:cubicBezTo>
                <a:cubicBezTo>
                  <a:pt x="1826" y="644"/>
                  <a:pt x="1826" y="645"/>
                  <a:pt x="1827" y="645"/>
                </a:cubicBezTo>
                <a:cubicBezTo>
                  <a:pt x="1828" y="645"/>
                  <a:pt x="1829" y="645"/>
                  <a:pt x="1829" y="645"/>
                </a:cubicBezTo>
                <a:cubicBezTo>
                  <a:pt x="1830" y="645"/>
                  <a:pt x="1831" y="645"/>
                  <a:pt x="1832" y="645"/>
                </a:cubicBezTo>
                <a:cubicBezTo>
                  <a:pt x="1832" y="646"/>
                  <a:pt x="1833" y="646"/>
                  <a:pt x="1834" y="646"/>
                </a:cubicBezTo>
                <a:cubicBezTo>
                  <a:pt x="1834" y="646"/>
                  <a:pt x="1835" y="646"/>
                  <a:pt x="1836" y="646"/>
                </a:cubicBezTo>
                <a:cubicBezTo>
                  <a:pt x="1837" y="646"/>
                  <a:pt x="1838" y="646"/>
                  <a:pt x="1839" y="647"/>
                </a:cubicBezTo>
                <a:cubicBezTo>
                  <a:pt x="1839" y="647"/>
                  <a:pt x="1840" y="647"/>
                  <a:pt x="1840" y="647"/>
                </a:cubicBezTo>
                <a:cubicBezTo>
                  <a:pt x="1840" y="647"/>
                  <a:pt x="1841" y="647"/>
                  <a:pt x="1841" y="647"/>
                </a:cubicBezTo>
                <a:cubicBezTo>
                  <a:pt x="1841" y="647"/>
                  <a:pt x="1842" y="647"/>
                  <a:pt x="1843" y="647"/>
                </a:cubicBezTo>
                <a:cubicBezTo>
                  <a:pt x="1844" y="647"/>
                  <a:pt x="1845" y="647"/>
                  <a:pt x="1846" y="647"/>
                </a:cubicBezTo>
                <a:cubicBezTo>
                  <a:pt x="1847" y="647"/>
                  <a:pt x="1848" y="647"/>
                  <a:pt x="1849" y="648"/>
                </a:cubicBezTo>
                <a:cubicBezTo>
                  <a:pt x="1850" y="648"/>
                  <a:pt x="1850" y="648"/>
                  <a:pt x="1851" y="648"/>
                </a:cubicBezTo>
                <a:cubicBezTo>
                  <a:pt x="1851" y="648"/>
                  <a:pt x="1852" y="648"/>
                  <a:pt x="1852" y="648"/>
                </a:cubicBezTo>
                <a:cubicBezTo>
                  <a:pt x="1853" y="648"/>
                  <a:pt x="1853" y="648"/>
                  <a:pt x="1853" y="648"/>
                </a:cubicBezTo>
                <a:cubicBezTo>
                  <a:pt x="1854" y="648"/>
                  <a:pt x="1854" y="648"/>
                  <a:pt x="1854" y="648"/>
                </a:cubicBezTo>
                <a:cubicBezTo>
                  <a:pt x="1855" y="648"/>
                  <a:pt x="1855" y="648"/>
                  <a:pt x="1855" y="648"/>
                </a:cubicBezTo>
                <a:cubicBezTo>
                  <a:pt x="1855" y="648"/>
                  <a:pt x="1856" y="648"/>
                  <a:pt x="1856" y="648"/>
                </a:cubicBezTo>
                <a:cubicBezTo>
                  <a:pt x="1856" y="648"/>
                  <a:pt x="1856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1857" y="648"/>
                  <a:pt x="1857" y="648"/>
                  <a:pt x="1857" y="648"/>
                </a:cubicBezTo>
                <a:cubicBezTo>
                  <a:pt x="2332" y="649"/>
                  <a:pt x="2332" y="649"/>
                  <a:pt x="2332" y="649"/>
                </a:cubicBezTo>
                <a:cubicBezTo>
                  <a:pt x="2333" y="150"/>
                  <a:pt x="2333" y="150"/>
                  <a:pt x="2333" y="150"/>
                </a:cubicBezTo>
                <a:lnTo>
                  <a:pt x="1858" y="149"/>
                </a:lnTo>
                <a:close/>
              </a:path>
            </a:pathLst>
          </a:custGeom>
          <a:gradFill flip="none" rotWithShape="1">
            <a:gsLst>
              <a:gs pos="35911">
                <a:schemeClr val="accent6"/>
              </a:gs>
              <a:gs pos="19000">
                <a:schemeClr val="accent6">
                  <a:lumMod val="7500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78000">
                <a:schemeClr val="accent6">
                  <a:lumMod val="75000"/>
                </a:schemeClr>
              </a:gs>
              <a:gs pos="59000">
                <a:schemeClr val="accent6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矩形 17"/>
          <p:cNvSpPr/>
          <p:nvPr/>
        </p:nvSpPr>
        <p:spPr>
          <a:xfrm flipH="1">
            <a:off x="7203075" y="4437033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矩形 17"/>
          <p:cNvSpPr/>
          <p:nvPr/>
        </p:nvSpPr>
        <p:spPr>
          <a:xfrm>
            <a:off x="4561623" y="4433713"/>
            <a:ext cx="186132" cy="1203690"/>
          </a:xfrm>
          <a:custGeom>
            <a:avLst/>
            <a:gdLst>
              <a:gd name="connsiteX0" fmla="*/ 0 w 203200"/>
              <a:gd name="connsiteY0" fmla="*/ 0 h 1872000"/>
              <a:gd name="connsiteX1" fmla="*/ 203200 w 203200"/>
              <a:gd name="connsiteY1" fmla="*/ 0 h 1872000"/>
              <a:gd name="connsiteX2" fmla="*/ 203200 w 203200"/>
              <a:gd name="connsiteY2" fmla="*/ 1872000 h 1872000"/>
              <a:gd name="connsiteX3" fmla="*/ 0 w 203200"/>
              <a:gd name="connsiteY3" fmla="*/ 1872000 h 1872000"/>
              <a:gd name="connsiteX4" fmla="*/ 0 w 203200"/>
              <a:gd name="connsiteY4" fmla="*/ 0 h 1872000"/>
              <a:gd name="connsiteX0" fmla="*/ 6724 w 209924"/>
              <a:gd name="connsiteY0" fmla="*/ 0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6724 w 209924"/>
              <a:gd name="connsiteY4" fmla="*/ 0 h 1939235"/>
              <a:gd name="connsiteX0" fmla="*/ 13447 w 209924"/>
              <a:gd name="connsiteY0" fmla="*/ 53788 h 1939235"/>
              <a:gd name="connsiteX1" fmla="*/ 209924 w 209924"/>
              <a:gd name="connsiteY1" fmla="*/ 0 h 1939235"/>
              <a:gd name="connsiteX2" fmla="*/ 209924 w 209924"/>
              <a:gd name="connsiteY2" fmla="*/ 1872000 h 1939235"/>
              <a:gd name="connsiteX3" fmla="*/ 0 w 209924"/>
              <a:gd name="connsiteY3" fmla="*/ 1939235 h 1939235"/>
              <a:gd name="connsiteX4" fmla="*/ 13447 w 209924"/>
              <a:gd name="connsiteY4" fmla="*/ 53788 h 193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24" h="1939235">
                <a:moveTo>
                  <a:pt x="13447" y="53788"/>
                </a:moveTo>
                <a:lnTo>
                  <a:pt x="209924" y="0"/>
                </a:lnTo>
                <a:lnTo>
                  <a:pt x="209924" y="1872000"/>
                </a:lnTo>
                <a:lnTo>
                  <a:pt x="0" y="1939235"/>
                </a:lnTo>
                <a:cubicBezTo>
                  <a:pt x="2241" y="1292823"/>
                  <a:pt x="11206" y="700200"/>
                  <a:pt x="13447" y="5378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6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 hidden="1"/>
          <p:cNvSpPr>
            <a:spLocks noChangeAspect="1"/>
          </p:cNvSpPr>
          <p:nvPr/>
        </p:nvSpPr>
        <p:spPr>
          <a:xfrm>
            <a:off x="2595968" y="2039955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4" name="文本框 33"/>
          <p:cNvSpPr txBox="1"/>
          <p:nvPr/>
        </p:nvSpPr>
        <p:spPr>
          <a:xfrm>
            <a:off x="2567780" y="1955892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01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36" name="椭圆 35" hidden="1"/>
          <p:cNvSpPr>
            <a:spLocks noChangeAspect="1"/>
          </p:cNvSpPr>
          <p:nvPr/>
        </p:nvSpPr>
        <p:spPr>
          <a:xfrm>
            <a:off x="2595968" y="3455317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7" name="文本框 36"/>
          <p:cNvSpPr txBox="1"/>
          <p:nvPr/>
        </p:nvSpPr>
        <p:spPr>
          <a:xfrm>
            <a:off x="2567780" y="3371254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02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567780" y="4786617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03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8657808" y="2034224"/>
            <a:ext cx="869143" cy="8691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2010" name="组合 2009"/>
          <p:cNvGrpSpPr/>
          <p:nvPr/>
        </p:nvGrpSpPr>
        <p:grpSpPr>
          <a:xfrm>
            <a:off x="8657808" y="4986117"/>
            <a:ext cx="869143" cy="869143"/>
            <a:chOff x="8657808" y="4986117"/>
            <a:chExt cx="869143" cy="869143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8657808" y="4986117"/>
              <a:ext cx="869143" cy="86914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851" name="Group 606"/>
            <p:cNvGrpSpPr>
              <a:grpSpLocks/>
            </p:cNvGrpSpPr>
            <p:nvPr/>
          </p:nvGrpSpPr>
          <p:grpSpPr bwMode="auto">
            <a:xfrm>
              <a:off x="8777796" y="5186688"/>
              <a:ext cx="271007" cy="410694"/>
              <a:chOff x="4075" y="2222"/>
              <a:chExt cx="227" cy="344"/>
            </a:xfrm>
            <a:solidFill>
              <a:schemeClr val="accent6"/>
            </a:solidFill>
          </p:grpSpPr>
          <p:sp>
            <p:nvSpPr>
              <p:cNvPr id="1771" name="Freeform 406"/>
              <p:cNvSpPr>
                <a:spLocks/>
              </p:cNvSpPr>
              <p:nvPr/>
            </p:nvSpPr>
            <p:spPr bwMode="auto">
              <a:xfrm>
                <a:off x="4185" y="2226"/>
                <a:ext cx="45" cy="63"/>
              </a:xfrm>
              <a:custGeom>
                <a:avLst/>
                <a:gdLst>
                  <a:gd name="T0" fmla="*/ 14 w 19"/>
                  <a:gd name="T1" fmla="*/ 1 h 26"/>
                  <a:gd name="T2" fmla="*/ 11 w 19"/>
                  <a:gd name="T3" fmla="*/ 1 h 26"/>
                  <a:gd name="T4" fmla="*/ 10 w 19"/>
                  <a:gd name="T5" fmla="*/ 3 h 26"/>
                  <a:gd name="T6" fmla="*/ 7 w 19"/>
                  <a:gd name="T7" fmla="*/ 2 h 26"/>
                  <a:gd name="T8" fmla="*/ 6 w 19"/>
                  <a:gd name="T9" fmla="*/ 4 h 26"/>
                  <a:gd name="T10" fmla="*/ 5 w 19"/>
                  <a:gd name="T11" fmla="*/ 6 h 26"/>
                  <a:gd name="T12" fmla="*/ 3 w 19"/>
                  <a:gd name="T13" fmla="*/ 5 h 26"/>
                  <a:gd name="T14" fmla="*/ 4 w 19"/>
                  <a:gd name="T15" fmla="*/ 6 h 26"/>
                  <a:gd name="T16" fmla="*/ 2 w 19"/>
                  <a:gd name="T17" fmla="*/ 7 h 26"/>
                  <a:gd name="T18" fmla="*/ 1 w 19"/>
                  <a:gd name="T19" fmla="*/ 8 h 26"/>
                  <a:gd name="T20" fmla="*/ 2 w 19"/>
                  <a:gd name="T21" fmla="*/ 9 h 26"/>
                  <a:gd name="T22" fmla="*/ 5 w 19"/>
                  <a:gd name="T23" fmla="*/ 9 h 26"/>
                  <a:gd name="T24" fmla="*/ 3 w 19"/>
                  <a:gd name="T25" fmla="*/ 12 h 26"/>
                  <a:gd name="T26" fmla="*/ 5 w 19"/>
                  <a:gd name="T27" fmla="*/ 10 h 26"/>
                  <a:gd name="T28" fmla="*/ 6 w 19"/>
                  <a:gd name="T29" fmla="*/ 11 h 26"/>
                  <a:gd name="T30" fmla="*/ 8 w 19"/>
                  <a:gd name="T31" fmla="*/ 10 h 26"/>
                  <a:gd name="T32" fmla="*/ 8 w 19"/>
                  <a:gd name="T33" fmla="*/ 10 h 26"/>
                  <a:gd name="T34" fmla="*/ 8 w 19"/>
                  <a:gd name="T35" fmla="*/ 11 h 26"/>
                  <a:gd name="T36" fmla="*/ 7 w 19"/>
                  <a:gd name="T37" fmla="*/ 12 h 26"/>
                  <a:gd name="T38" fmla="*/ 7 w 19"/>
                  <a:gd name="T39" fmla="*/ 15 h 26"/>
                  <a:gd name="T40" fmla="*/ 6 w 19"/>
                  <a:gd name="T41" fmla="*/ 15 h 26"/>
                  <a:gd name="T42" fmla="*/ 4 w 19"/>
                  <a:gd name="T43" fmla="*/ 13 h 26"/>
                  <a:gd name="T44" fmla="*/ 4 w 19"/>
                  <a:gd name="T45" fmla="*/ 15 h 26"/>
                  <a:gd name="T46" fmla="*/ 5 w 19"/>
                  <a:gd name="T47" fmla="*/ 17 h 26"/>
                  <a:gd name="T48" fmla="*/ 7 w 19"/>
                  <a:gd name="T49" fmla="*/ 18 h 26"/>
                  <a:gd name="T50" fmla="*/ 5 w 19"/>
                  <a:gd name="T51" fmla="*/ 18 h 26"/>
                  <a:gd name="T52" fmla="*/ 4 w 19"/>
                  <a:gd name="T53" fmla="*/ 20 h 26"/>
                  <a:gd name="T54" fmla="*/ 5 w 19"/>
                  <a:gd name="T55" fmla="*/ 21 h 26"/>
                  <a:gd name="T56" fmla="*/ 5 w 19"/>
                  <a:gd name="T57" fmla="*/ 22 h 26"/>
                  <a:gd name="T58" fmla="*/ 3 w 19"/>
                  <a:gd name="T59" fmla="*/ 21 h 26"/>
                  <a:gd name="T60" fmla="*/ 3 w 19"/>
                  <a:gd name="T61" fmla="*/ 23 h 26"/>
                  <a:gd name="T62" fmla="*/ 2 w 19"/>
                  <a:gd name="T63" fmla="*/ 25 h 26"/>
                  <a:gd name="T64" fmla="*/ 4 w 19"/>
                  <a:gd name="T65" fmla="*/ 25 h 26"/>
                  <a:gd name="T66" fmla="*/ 5 w 19"/>
                  <a:gd name="T67" fmla="*/ 25 h 26"/>
                  <a:gd name="T68" fmla="*/ 6 w 19"/>
                  <a:gd name="T69" fmla="*/ 24 h 26"/>
                  <a:gd name="T70" fmla="*/ 8 w 19"/>
                  <a:gd name="T71" fmla="*/ 25 h 26"/>
                  <a:gd name="T72" fmla="*/ 8 w 19"/>
                  <a:gd name="T73" fmla="*/ 23 h 26"/>
                  <a:gd name="T74" fmla="*/ 7 w 19"/>
                  <a:gd name="T75" fmla="*/ 23 h 26"/>
                  <a:gd name="T76" fmla="*/ 7 w 19"/>
                  <a:gd name="T77" fmla="*/ 22 h 26"/>
                  <a:gd name="T78" fmla="*/ 8 w 19"/>
                  <a:gd name="T79" fmla="*/ 22 h 26"/>
                  <a:gd name="T80" fmla="*/ 9 w 19"/>
                  <a:gd name="T81" fmla="*/ 21 h 26"/>
                  <a:gd name="T82" fmla="*/ 10 w 19"/>
                  <a:gd name="T83" fmla="*/ 20 h 26"/>
                  <a:gd name="T84" fmla="*/ 10 w 19"/>
                  <a:gd name="T85" fmla="*/ 19 h 26"/>
                  <a:gd name="T86" fmla="*/ 11 w 19"/>
                  <a:gd name="T87" fmla="*/ 18 h 26"/>
                  <a:gd name="T88" fmla="*/ 9 w 19"/>
                  <a:gd name="T89" fmla="*/ 17 h 26"/>
                  <a:gd name="T90" fmla="*/ 10 w 19"/>
                  <a:gd name="T91" fmla="*/ 17 h 26"/>
                  <a:gd name="T92" fmla="*/ 10 w 19"/>
                  <a:gd name="T93" fmla="*/ 17 h 26"/>
                  <a:gd name="T94" fmla="*/ 10 w 19"/>
                  <a:gd name="T95" fmla="*/ 16 h 26"/>
                  <a:gd name="T96" fmla="*/ 11 w 19"/>
                  <a:gd name="T97" fmla="*/ 16 h 26"/>
                  <a:gd name="T98" fmla="*/ 11 w 19"/>
                  <a:gd name="T99" fmla="*/ 15 h 26"/>
                  <a:gd name="T100" fmla="*/ 12 w 19"/>
                  <a:gd name="T101" fmla="*/ 15 h 26"/>
                  <a:gd name="T102" fmla="*/ 13 w 19"/>
                  <a:gd name="T103" fmla="*/ 14 h 26"/>
                  <a:gd name="T104" fmla="*/ 12 w 19"/>
                  <a:gd name="T105" fmla="*/ 14 h 26"/>
                  <a:gd name="T106" fmla="*/ 13 w 19"/>
                  <a:gd name="T107" fmla="*/ 13 h 26"/>
                  <a:gd name="T108" fmla="*/ 15 w 19"/>
                  <a:gd name="T109" fmla="*/ 10 h 26"/>
                  <a:gd name="T110" fmla="*/ 17 w 19"/>
                  <a:gd name="T111" fmla="*/ 8 h 26"/>
                  <a:gd name="T112" fmla="*/ 14 w 19"/>
                  <a:gd name="T113" fmla="*/ 9 h 26"/>
                  <a:gd name="T114" fmla="*/ 15 w 19"/>
                  <a:gd name="T115" fmla="*/ 8 h 26"/>
                  <a:gd name="T116" fmla="*/ 17 w 19"/>
                  <a:gd name="T117" fmla="*/ 7 h 26"/>
                  <a:gd name="T118" fmla="*/ 19 w 19"/>
                  <a:gd name="T119" fmla="*/ 4 h 26"/>
                  <a:gd name="T120" fmla="*/ 17 w 19"/>
                  <a:gd name="T121" fmla="*/ 3 h 26"/>
                  <a:gd name="T122" fmla="*/ 17 w 19"/>
                  <a:gd name="T12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" h="26">
                    <a:moveTo>
                      <a:pt x="16" y="2"/>
                    </a:moveTo>
                    <a:cubicBezTo>
                      <a:pt x="16" y="2"/>
                      <a:pt x="15" y="3"/>
                      <a:pt x="15" y="3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5" y="3"/>
                      <a:pt x="15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6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11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7" y="12"/>
                      <a:pt x="7" y="11"/>
                      <a:pt x="7" y="11"/>
                    </a:cubicBezTo>
                    <a:cubicBezTo>
                      <a:pt x="8" y="11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10" y="10"/>
                      <a:pt x="10" y="11"/>
                    </a:cubicBezTo>
                    <a:cubicBezTo>
                      <a:pt x="10" y="11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6" y="12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5"/>
                      <a:pt x="7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4"/>
                      <a:pt x="6" y="15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4"/>
                      <a:pt x="5" y="1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5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8"/>
                      <a:pt x="5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3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4" y="20"/>
                      <a:pt x="4" y="20"/>
                    </a:cubicBezTo>
                    <a:cubicBezTo>
                      <a:pt x="4" y="20"/>
                      <a:pt x="5" y="20"/>
                      <a:pt x="4" y="20"/>
                    </a:cubicBezTo>
                    <a:cubicBezTo>
                      <a:pt x="4" y="21"/>
                      <a:pt x="4" y="20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4" y="21"/>
                      <a:pt x="4" y="21"/>
                    </a:cubicBezTo>
                    <a:cubicBezTo>
                      <a:pt x="4" y="21"/>
                      <a:pt x="4" y="22"/>
                      <a:pt x="4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3"/>
                      <a:pt x="5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2" y="21"/>
                    </a:cubicBezTo>
                    <a:cubicBezTo>
                      <a:pt x="2" y="21"/>
                      <a:pt x="2" y="22"/>
                      <a:pt x="2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4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6" y="24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4"/>
                      <a:pt x="8" y="24"/>
                    </a:cubicBezTo>
                    <a:cubicBezTo>
                      <a:pt x="8" y="25"/>
                      <a:pt x="8" y="24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3"/>
                      <a:pt x="9" y="23"/>
                    </a:cubicBezTo>
                    <a:cubicBezTo>
                      <a:pt x="9" y="23"/>
                      <a:pt x="8" y="23"/>
                      <a:pt x="8" y="23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1"/>
                      <a:pt x="9" y="21"/>
                    </a:cubicBezTo>
                    <a:cubicBezTo>
                      <a:pt x="9" y="21"/>
                      <a:pt x="9" y="22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10" y="21"/>
                      <a:pt x="10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1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0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6"/>
                      <a:pt x="10" y="16"/>
                      <a:pt x="10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3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5" y="11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2" name="Freeform 407"/>
              <p:cNvSpPr>
                <a:spLocks/>
              </p:cNvSpPr>
              <p:nvPr/>
            </p:nvSpPr>
            <p:spPr bwMode="auto">
              <a:xfrm>
                <a:off x="4211" y="22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3" name="Freeform 408"/>
              <p:cNvSpPr>
                <a:spLocks/>
              </p:cNvSpPr>
              <p:nvPr/>
            </p:nvSpPr>
            <p:spPr bwMode="auto">
              <a:xfrm>
                <a:off x="4206" y="22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4" name="Freeform 409"/>
              <p:cNvSpPr>
                <a:spLocks/>
              </p:cNvSpPr>
              <p:nvPr/>
            </p:nvSpPr>
            <p:spPr bwMode="auto">
              <a:xfrm>
                <a:off x="4194" y="227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5" name="Freeform 410"/>
              <p:cNvSpPr>
                <a:spLocks/>
              </p:cNvSpPr>
              <p:nvPr/>
            </p:nvSpPr>
            <p:spPr bwMode="auto">
              <a:xfrm>
                <a:off x="4194" y="2267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0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6" name="Freeform 411"/>
              <p:cNvSpPr>
                <a:spLocks/>
              </p:cNvSpPr>
              <p:nvPr/>
            </p:nvSpPr>
            <p:spPr bwMode="auto">
              <a:xfrm>
                <a:off x="4190" y="225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" name="Freeform 412"/>
              <p:cNvSpPr>
                <a:spLocks/>
              </p:cNvSpPr>
              <p:nvPr/>
            </p:nvSpPr>
            <p:spPr bwMode="auto">
              <a:xfrm>
                <a:off x="4180" y="2248"/>
                <a:ext cx="17" cy="27"/>
              </a:xfrm>
              <a:custGeom>
                <a:avLst/>
                <a:gdLst>
                  <a:gd name="T0" fmla="*/ 1 w 7"/>
                  <a:gd name="T1" fmla="*/ 0 h 11"/>
                  <a:gd name="T2" fmla="*/ 1 w 7"/>
                  <a:gd name="T3" fmla="*/ 1 h 11"/>
                  <a:gd name="T4" fmla="*/ 2 w 7"/>
                  <a:gd name="T5" fmla="*/ 1 h 11"/>
                  <a:gd name="T6" fmla="*/ 1 w 7"/>
                  <a:gd name="T7" fmla="*/ 1 h 11"/>
                  <a:gd name="T8" fmla="*/ 1 w 7"/>
                  <a:gd name="T9" fmla="*/ 1 h 11"/>
                  <a:gd name="T10" fmla="*/ 0 w 7"/>
                  <a:gd name="T11" fmla="*/ 2 h 11"/>
                  <a:gd name="T12" fmla="*/ 1 w 7"/>
                  <a:gd name="T13" fmla="*/ 2 h 11"/>
                  <a:gd name="T14" fmla="*/ 1 w 7"/>
                  <a:gd name="T15" fmla="*/ 3 h 11"/>
                  <a:gd name="T16" fmla="*/ 0 w 7"/>
                  <a:gd name="T17" fmla="*/ 3 h 11"/>
                  <a:gd name="T18" fmla="*/ 0 w 7"/>
                  <a:gd name="T19" fmla="*/ 3 h 11"/>
                  <a:gd name="T20" fmla="*/ 0 w 7"/>
                  <a:gd name="T21" fmla="*/ 4 h 11"/>
                  <a:gd name="T22" fmla="*/ 1 w 7"/>
                  <a:gd name="T23" fmla="*/ 4 h 11"/>
                  <a:gd name="T24" fmla="*/ 1 w 7"/>
                  <a:gd name="T25" fmla="*/ 5 h 11"/>
                  <a:gd name="T26" fmla="*/ 0 w 7"/>
                  <a:gd name="T27" fmla="*/ 4 h 11"/>
                  <a:gd name="T28" fmla="*/ 0 w 7"/>
                  <a:gd name="T29" fmla="*/ 5 h 11"/>
                  <a:gd name="T30" fmla="*/ 0 w 7"/>
                  <a:gd name="T31" fmla="*/ 6 h 11"/>
                  <a:gd name="T32" fmla="*/ 1 w 7"/>
                  <a:gd name="T33" fmla="*/ 6 h 11"/>
                  <a:gd name="T34" fmla="*/ 0 w 7"/>
                  <a:gd name="T35" fmla="*/ 6 h 11"/>
                  <a:gd name="T36" fmla="*/ 1 w 7"/>
                  <a:gd name="T37" fmla="*/ 7 h 11"/>
                  <a:gd name="T38" fmla="*/ 1 w 7"/>
                  <a:gd name="T39" fmla="*/ 7 h 11"/>
                  <a:gd name="T40" fmla="*/ 2 w 7"/>
                  <a:gd name="T41" fmla="*/ 7 h 11"/>
                  <a:gd name="T42" fmla="*/ 2 w 7"/>
                  <a:gd name="T43" fmla="*/ 7 h 11"/>
                  <a:gd name="T44" fmla="*/ 2 w 7"/>
                  <a:gd name="T45" fmla="*/ 7 h 11"/>
                  <a:gd name="T46" fmla="*/ 2 w 7"/>
                  <a:gd name="T47" fmla="*/ 7 h 11"/>
                  <a:gd name="T48" fmla="*/ 3 w 7"/>
                  <a:gd name="T49" fmla="*/ 8 h 11"/>
                  <a:gd name="T50" fmla="*/ 1 w 7"/>
                  <a:gd name="T51" fmla="*/ 8 h 11"/>
                  <a:gd name="T52" fmla="*/ 1 w 7"/>
                  <a:gd name="T53" fmla="*/ 9 h 11"/>
                  <a:gd name="T54" fmla="*/ 1 w 7"/>
                  <a:gd name="T55" fmla="*/ 9 h 11"/>
                  <a:gd name="T56" fmla="*/ 2 w 7"/>
                  <a:gd name="T57" fmla="*/ 9 h 11"/>
                  <a:gd name="T58" fmla="*/ 2 w 7"/>
                  <a:gd name="T59" fmla="*/ 10 h 11"/>
                  <a:gd name="T60" fmla="*/ 2 w 7"/>
                  <a:gd name="T61" fmla="*/ 10 h 11"/>
                  <a:gd name="T62" fmla="*/ 2 w 7"/>
                  <a:gd name="T63" fmla="*/ 11 h 11"/>
                  <a:gd name="T64" fmla="*/ 3 w 7"/>
                  <a:gd name="T65" fmla="*/ 11 h 11"/>
                  <a:gd name="T66" fmla="*/ 3 w 7"/>
                  <a:gd name="T67" fmla="*/ 10 h 11"/>
                  <a:gd name="T68" fmla="*/ 3 w 7"/>
                  <a:gd name="T69" fmla="*/ 10 h 11"/>
                  <a:gd name="T70" fmla="*/ 4 w 7"/>
                  <a:gd name="T71" fmla="*/ 11 h 11"/>
                  <a:gd name="T72" fmla="*/ 3 w 7"/>
                  <a:gd name="T73" fmla="*/ 10 h 11"/>
                  <a:gd name="T74" fmla="*/ 4 w 7"/>
                  <a:gd name="T75" fmla="*/ 10 h 11"/>
                  <a:gd name="T76" fmla="*/ 4 w 7"/>
                  <a:gd name="T77" fmla="*/ 10 h 11"/>
                  <a:gd name="T78" fmla="*/ 4 w 7"/>
                  <a:gd name="T79" fmla="*/ 11 h 11"/>
                  <a:gd name="T80" fmla="*/ 4 w 7"/>
                  <a:gd name="T81" fmla="*/ 10 h 11"/>
                  <a:gd name="T82" fmla="*/ 5 w 7"/>
                  <a:gd name="T83" fmla="*/ 10 h 11"/>
                  <a:gd name="T84" fmla="*/ 5 w 7"/>
                  <a:gd name="T85" fmla="*/ 11 h 11"/>
                  <a:gd name="T86" fmla="*/ 5 w 7"/>
                  <a:gd name="T87" fmla="*/ 10 h 11"/>
                  <a:gd name="T88" fmla="*/ 5 w 7"/>
                  <a:gd name="T89" fmla="*/ 9 h 11"/>
                  <a:gd name="T90" fmla="*/ 5 w 7"/>
                  <a:gd name="T91" fmla="*/ 8 h 11"/>
                  <a:gd name="T92" fmla="*/ 5 w 7"/>
                  <a:gd name="T93" fmla="*/ 9 h 11"/>
                  <a:gd name="T94" fmla="*/ 5 w 7"/>
                  <a:gd name="T95" fmla="*/ 9 h 11"/>
                  <a:gd name="T96" fmla="*/ 6 w 7"/>
                  <a:gd name="T97" fmla="*/ 8 h 11"/>
                  <a:gd name="T98" fmla="*/ 6 w 7"/>
                  <a:gd name="T99" fmla="*/ 8 h 11"/>
                  <a:gd name="T100" fmla="*/ 6 w 7"/>
                  <a:gd name="T101" fmla="*/ 7 h 11"/>
                  <a:gd name="T102" fmla="*/ 6 w 7"/>
                  <a:gd name="T103" fmla="*/ 6 h 11"/>
                  <a:gd name="T104" fmla="*/ 6 w 7"/>
                  <a:gd name="T105" fmla="*/ 6 h 11"/>
                  <a:gd name="T106" fmla="*/ 5 w 7"/>
                  <a:gd name="T107" fmla="*/ 6 h 11"/>
                  <a:gd name="T108" fmla="*/ 5 w 7"/>
                  <a:gd name="T109" fmla="*/ 5 h 11"/>
                  <a:gd name="T110" fmla="*/ 5 w 7"/>
                  <a:gd name="T111" fmla="*/ 5 h 11"/>
                  <a:gd name="T112" fmla="*/ 4 w 7"/>
                  <a:gd name="T113" fmla="*/ 4 h 11"/>
                  <a:gd name="T114" fmla="*/ 4 w 7"/>
                  <a:gd name="T115" fmla="*/ 3 h 11"/>
                  <a:gd name="T116" fmla="*/ 4 w 7"/>
                  <a:gd name="T117" fmla="*/ 3 h 11"/>
                  <a:gd name="T118" fmla="*/ 3 w 7"/>
                  <a:gd name="T119" fmla="*/ 1 h 11"/>
                  <a:gd name="T120" fmla="*/ 2 w 7"/>
                  <a:gd name="T121" fmla="*/ 1 h 11"/>
                  <a:gd name="T122" fmla="*/ 2 w 7"/>
                  <a:gd name="T1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5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" name="Freeform 413"/>
              <p:cNvSpPr>
                <a:spLocks/>
              </p:cNvSpPr>
              <p:nvPr/>
            </p:nvSpPr>
            <p:spPr bwMode="auto">
              <a:xfrm>
                <a:off x="4180" y="22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9" name="Freeform 414"/>
              <p:cNvSpPr>
                <a:spLocks/>
              </p:cNvSpPr>
              <p:nvPr/>
            </p:nvSpPr>
            <p:spPr bwMode="auto">
              <a:xfrm>
                <a:off x="4173" y="2258"/>
                <a:ext cx="5" cy="4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1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1 h 2"/>
                  <a:gd name="T26" fmla="*/ 1 w 2"/>
                  <a:gd name="T27" fmla="*/ 1 h 2"/>
                  <a:gd name="T28" fmla="*/ 1 w 2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0" name="Freeform 415"/>
              <p:cNvSpPr>
                <a:spLocks/>
              </p:cNvSpPr>
              <p:nvPr/>
            </p:nvSpPr>
            <p:spPr bwMode="auto">
              <a:xfrm>
                <a:off x="4175" y="2270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1 w 3"/>
                  <a:gd name="T5" fmla="*/ 0 h 3"/>
                  <a:gd name="T6" fmla="*/ 0 w 3"/>
                  <a:gd name="T7" fmla="*/ 0 h 3"/>
                  <a:gd name="T8" fmla="*/ 1 w 3"/>
                  <a:gd name="T9" fmla="*/ 0 h 3"/>
                  <a:gd name="T10" fmla="*/ 1 w 3"/>
                  <a:gd name="T11" fmla="*/ 0 h 3"/>
                  <a:gd name="T12" fmla="*/ 1 w 3"/>
                  <a:gd name="T13" fmla="*/ 1 h 3"/>
                  <a:gd name="T14" fmla="*/ 0 w 3"/>
                  <a:gd name="T15" fmla="*/ 1 h 3"/>
                  <a:gd name="T16" fmla="*/ 0 w 3"/>
                  <a:gd name="T17" fmla="*/ 1 h 3"/>
                  <a:gd name="T18" fmla="*/ 1 w 3"/>
                  <a:gd name="T19" fmla="*/ 1 h 3"/>
                  <a:gd name="T20" fmla="*/ 1 w 3"/>
                  <a:gd name="T21" fmla="*/ 1 h 3"/>
                  <a:gd name="T22" fmla="*/ 1 w 3"/>
                  <a:gd name="T23" fmla="*/ 1 h 3"/>
                  <a:gd name="T24" fmla="*/ 1 w 3"/>
                  <a:gd name="T25" fmla="*/ 2 h 3"/>
                  <a:gd name="T26" fmla="*/ 1 w 3"/>
                  <a:gd name="T27" fmla="*/ 2 h 3"/>
                  <a:gd name="T28" fmla="*/ 1 w 3"/>
                  <a:gd name="T29" fmla="*/ 2 h 3"/>
                  <a:gd name="T30" fmla="*/ 1 w 3"/>
                  <a:gd name="T31" fmla="*/ 2 h 3"/>
                  <a:gd name="T32" fmla="*/ 1 w 3"/>
                  <a:gd name="T33" fmla="*/ 2 h 3"/>
                  <a:gd name="T34" fmla="*/ 1 w 3"/>
                  <a:gd name="T35" fmla="*/ 2 h 3"/>
                  <a:gd name="T36" fmla="*/ 1 w 3"/>
                  <a:gd name="T37" fmla="*/ 2 h 3"/>
                  <a:gd name="T38" fmla="*/ 1 w 3"/>
                  <a:gd name="T39" fmla="*/ 2 h 3"/>
                  <a:gd name="T40" fmla="*/ 1 w 3"/>
                  <a:gd name="T41" fmla="*/ 3 h 3"/>
                  <a:gd name="T42" fmla="*/ 1 w 3"/>
                  <a:gd name="T43" fmla="*/ 3 h 3"/>
                  <a:gd name="T44" fmla="*/ 1 w 3"/>
                  <a:gd name="T45" fmla="*/ 3 h 3"/>
                  <a:gd name="T46" fmla="*/ 1 w 3"/>
                  <a:gd name="T47" fmla="*/ 3 h 3"/>
                  <a:gd name="T48" fmla="*/ 1 w 3"/>
                  <a:gd name="T49" fmla="*/ 3 h 3"/>
                  <a:gd name="T50" fmla="*/ 1 w 3"/>
                  <a:gd name="T51" fmla="*/ 3 h 3"/>
                  <a:gd name="T52" fmla="*/ 1 w 3"/>
                  <a:gd name="T53" fmla="*/ 3 h 3"/>
                  <a:gd name="T54" fmla="*/ 1 w 3"/>
                  <a:gd name="T55" fmla="*/ 3 h 3"/>
                  <a:gd name="T56" fmla="*/ 2 w 3"/>
                  <a:gd name="T57" fmla="*/ 3 h 3"/>
                  <a:gd name="T58" fmla="*/ 2 w 3"/>
                  <a:gd name="T59" fmla="*/ 3 h 3"/>
                  <a:gd name="T60" fmla="*/ 2 w 3"/>
                  <a:gd name="T61" fmla="*/ 3 h 3"/>
                  <a:gd name="T62" fmla="*/ 2 w 3"/>
                  <a:gd name="T63" fmla="*/ 3 h 3"/>
                  <a:gd name="T64" fmla="*/ 2 w 3"/>
                  <a:gd name="T65" fmla="*/ 3 h 3"/>
                  <a:gd name="T66" fmla="*/ 2 w 3"/>
                  <a:gd name="T67" fmla="*/ 3 h 3"/>
                  <a:gd name="T68" fmla="*/ 2 w 3"/>
                  <a:gd name="T69" fmla="*/ 3 h 3"/>
                  <a:gd name="T70" fmla="*/ 3 w 3"/>
                  <a:gd name="T71" fmla="*/ 2 h 3"/>
                  <a:gd name="T72" fmla="*/ 3 w 3"/>
                  <a:gd name="T73" fmla="*/ 2 h 3"/>
                  <a:gd name="T74" fmla="*/ 2 w 3"/>
                  <a:gd name="T75" fmla="*/ 2 h 3"/>
                  <a:gd name="T76" fmla="*/ 2 w 3"/>
                  <a:gd name="T77" fmla="*/ 2 h 3"/>
                  <a:gd name="T78" fmla="*/ 2 w 3"/>
                  <a:gd name="T79" fmla="*/ 2 h 3"/>
                  <a:gd name="T80" fmla="*/ 2 w 3"/>
                  <a:gd name="T81" fmla="*/ 1 h 3"/>
                  <a:gd name="T82" fmla="*/ 3 w 3"/>
                  <a:gd name="T83" fmla="*/ 1 h 3"/>
                  <a:gd name="T84" fmla="*/ 3 w 3"/>
                  <a:gd name="T85" fmla="*/ 1 h 3"/>
                  <a:gd name="T86" fmla="*/ 3 w 3"/>
                  <a:gd name="T87" fmla="*/ 1 h 3"/>
                  <a:gd name="T88" fmla="*/ 2 w 3"/>
                  <a:gd name="T89" fmla="*/ 1 h 3"/>
                  <a:gd name="T90" fmla="*/ 2 w 3"/>
                  <a:gd name="T91" fmla="*/ 1 h 3"/>
                  <a:gd name="T92" fmla="*/ 2 w 3"/>
                  <a:gd name="T93" fmla="*/ 0 h 3"/>
                  <a:gd name="T94" fmla="*/ 2 w 3"/>
                  <a:gd name="T95" fmla="*/ 0 h 3"/>
                  <a:gd name="T96" fmla="*/ 2 w 3"/>
                  <a:gd name="T97" fmla="*/ 0 h 3"/>
                  <a:gd name="T98" fmla="*/ 1 w 3"/>
                  <a:gd name="T99" fmla="*/ 0 h 3"/>
                  <a:gd name="T100" fmla="*/ 1 w 3"/>
                  <a:gd name="T101" fmla="*/ 0 h 3"/>
                  <a:gd name="T102" fmla="*/ 1 w 3"/>
                  <a:gd name="T10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1" name="Oval 416"/>
              <p:cNvSpPr>
                <a:spLocks noChangeArrowheads="1"/>
              </p:cNvSpPr>
              <p:nvPr/>
            </p:nvSpPr>
            <p:spPr bwMode="auto">
              <a:xfrm>
                <a:off x="4182" y="227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2" name="Freeform 417"/>
              <p:cNvSpPr>
                <a:spLocks/>
              </p:cNvSpPr>
              <p:nvPr/>
            </p:nvSpPr>
            <p:spPr bwMode="auto">
              <a:xfrm>
                <a:off x="4180" y="2277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1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1 w 2"/>
                  <a:gd name="T39" fmla="*/ 0 h 1"/>
                  <a:gd name="T40" fmla="*/ 1 w 2"/>
                  <a:gd name="T41" fmla="*/ 0 h 1"/>
                  <a:gd name="T42" fmla="*/ 1 w 2"/>
                  <a:gd name="T43" fmla="*/ 0 h 1"/>
                  <a:gd name="T44" fmla="*/ 1 w 2"/>
                  <a:gd name="T45" fmla="*/ 0 h 1"/>
                  <a:gd name="T46" fmla="*/ 1 w 2"/>
                  <a:gd name="T47" fmla="*/ 0 h 1"/>
                  <a:gd name="T48" fmla="*/ 0 w 2"/>
                  <a:gd name="T4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3" name="Freeform 418"/>
              <p:cNvSpPr>
                <a:spLocks/>
              </p:cNvSpPr>
              <p:nvPr/>
            </p:nvSpPr>
            <p:spPr bwMode="auto">
              <a:xfrm>
                <a:off x="4187" y="2277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2 h 2"/>
                  <a:gd name="T18" fmla="*/ 1 w 1"/>
                  <a:gd name="T19" fmla="*/ 2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4" name="Freeform 419"/>
              <p:cNvSpPr>
                <a:spLocks/>
              </p:cNvSpPr>
              <p:nvPr/>
            </p:nvSpPr>
            <p:spPr bwMode="auto">
              <a:xfrm>
                <a:off x="4187" y="22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" name="Freeform 420"/>
              <p:cNvSpPr>
                <a:spLocks/>
              </p:cNvSpPr>
              <p:nvPr/>
            </p:nvSpPr>
            <p:spPr bwMode="auto">
              <a:xfrm>
                <a:off x="4187" y="2284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" name="Freeform 421"/>
              <p:cNvSpPr>
                <a:spLocks/>
              </p:cNvSpPr>
              <p:nvPr/>
            </p:nvSpPr>
            <p:spPr bwMode="auto">
              <a:xfrm>
                <a:off x="4180" y="2279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" name="Freeform 422"/>
              <p:cNvSpPr>
                <a:spLocks/>
              </p:cNvSpPr>
              <p:nvPr/>
            </p:nvSpPr>
            <p:spPr bwMode="auto">
              <a:xfrm>
                <a:off x="4178" y="22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" name="Freeform 423"/>
              <p:cNvSpPr>
                <a:spLocks/>
              </p:cNvSpPr>
              <p:nvPr/>
            </p:nvSpPr>
            <p:spPr bwMode="auto">
              <a:xfrm>
                <a:off x="4166" y="2265"/>
                <a:ext cx="9" cy="12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0 h 5"/>
                  <a:gd name="T6" fmla="*/ 0 w 4"/>
                  <a:gd name="T7" fmla="*/ 1 h 5"/>
                  <a:gd name="T8" fmla="*/ 0 w 4"/>
                  <a:gd name="T9" fmla="*/ 1 h 5"/>
                  <a:gd name="T10" fmla="*/ 0 w 4"/>
                  <a:gd name="T11" fmla="*/ 1 h 5"/>
                  <a:gd name="T12" fmla="*/ 0 w 4"/>
                  <a:gd name="T13" fmla="*/ 1 h 5"/>
                  <a:gd name="T14" fmla="*/ 0 w 4"/>
                  <a:gd name="T15" fmla="*/ 2 h 5"/>
                  <a:gd name="T16" fmla="*/ 0 w 4"/>
                  <a:gd name="T17" fmla="*/ 2 h 5"/>
                  <a:gd name="T18" fmla="*/ 1 w 4"/>
                  <a:gd name="T19" fmla="*/ 2 h 5"/>
                  <a:gd name="T20" fmla="*/ 1 w 4"/>
                  <a:gd name="T21" fmla="*/ 2 h 5"/>
                  <a:gd name="T22" fmla="*/ 1 w 4"/>
                  <a:gd name="T23" fmla="*/ 2 h 5"/>
                  <a:gd name="T24" fmla="*/ 1 w 4"/>
                  <a:gd name="T25" fmla="*/ 2 h 5"/>
                  <a:gd name="T26" fmla="*/ 1 w 4"/>
                  <a:gd name="T27" fmla="*/ 2 h 5"/>
                  <a:gd name="T28" fmla="*/ 1 w 4"/>
                  <a:gd name="T29" fmla="*/ 3 h 5"/>
                  <a:gd name="T30" fmla="*/ 1 w 4"/>
                  <a:gd name="T31" fmla="*/ 3 h 5"/>
                  <a:gd name="T32" fmla="*/ 1 w 4"/>
                  <a:gd name="T33" fmla="*/ 3 h 5"/>
                  <a:gd name="T34" fmla="*/ 0 w 4"/>
                  <a:gd name="T35" fmla="*/ 3 h 5"/>
                  <a:gd name="T36" fmla="*/ 0 w 4"/>
                  <a:gd name="T37" fmla="*/ 3 h 5"/>
                  <a:gd name="T38" fmla="*/ 1 w 4"/>
                  <a:gd name="T39" fmla="*/ 3 h 5"/>
                  <a:gd name="T40" fmla="*/ 1 w 4"/>
                  <a:gd name="T41" fmla="*/ 4 h 5"/>
                  <a:gd name="T42" fmla="*/ 1 w 4"/>
                  <a:gd name="T43" fmla="*/ 3 h 5"/>
                  <a:gd name="T44" fmla="*/ 2 w 4"/>
                  <a:gd name="T45" fmla="*/ 3 h 5"/>
                  <a:gd name="T46" fmla="*/ 2 w 4"/>
                  <a:gd name="T47" fmla="*/ 4 h 5"/>
                  <a:gd name="T48" fmla="*/ 2 w 4"/>
                  <a:gd name="T49" fmla="*/ 4 h 5"/>
                  <a:gd name="T50" fmla="*/ 3 w 4"/>
                  <a:gd name="T51" fmla="*/ 4 h 5"/>
                  <a:gd name="T52" fmla="*/ 3 w 4"/>
                  <a:gd name="T53" fmla="*/ 4 h 5"/>
                  <a:gd name="T54" fmla="*/ 3 w 4"/>
                  <a:gd name="T55" fmla="*/ 5 h 5"/>
                  <a:gd name="T56" fmla="*/ 3 w 4"/>
                  <a:gd name="T57" fmla="*/ 5 h 5"/>
                  <a:gd name="T58" fmla="*/ 4 w 4"/>
                  <a:gd name="T59" fmla="*/ 5 h 5"/>
                  <a:gd name="T60" fmla="*/ 4 w 4"/>
                  <a:gd name="T61" fmla="*/ 4 h 5"/>
                  <a:gd name="T62" fmla="*/ 4 w 4"/>
                  <a:gd name="T63" fmla="*/ 4 h 5"/>
                  <a:gd name="T64" fmla="*/ 4 w 4"/>
                  <a:gd name="T65" fmla="*/ 4 h 5"/>
                  <a:gd name="T66" fmla="*/ 4 w 4"/>
                  <a:gd name="T67" fmla="*/ 3 h 5"/>
                  <a:gd name="T68" fmla="*/ 3 w 4"/>
                  <a:gd name="T69" fmla="*/ 3 h 5"/>
                  <a:gd name="T70" fmla="*/ 3 w 4"/>
                  <a:gd name="T71" fmla="*/ 3 h 5"/>
                  <a:gd name="T72" fmla="*/ 3 w 4"/>
                  <a:gd name="T73" fmla="*/ 2 h 5"/>
                  <a:gd name="T74" fmla="*/ 3 w 4"/>
                  <a:gd name="T75" fmla="*/ 2 h 5"/>
                  <a:gd name="T76" fmla="*/ 3 w 4"/>
                  <a:gd name="T77" fmla="*/ 1 h 5"/>
                  <a:gd name="T78" fmla="*/ 2 w 4"/>
                  <a:gd name="T79" fmla="*/ 1 h 5"/>
                  <a:gd name="T80" fmla="*/ 2 w 4"/>
                  <a:gd name="T81" fmla="*/ 1 h 5"/>
                  <a:gd name="T82" fmla="*/ 2 w 4"/>
                  <a:gd name="T83" fmla="*/ 2 h 5"/>
                  <a:gd name="T84" fmla="*/ 2 w 4"/>
                  <a:gd name="T85" fmla="*/ 2 h 5"/>
                  <a:gd name="T86" fmla="*/ 2 w 4"/>
                  <a:gd name="T87" fmla="*/ 1 h 5"/>
                  <a:gd name="T88" fmla="*/ 2 w 4"/>
                  <a:gd name="T89" fmla="*/ 1 h 5"/>
                  <a:gd name="T90" fmla="*/ 1 w 4"/>
                  <a:gd name="T91" fmla="*/ 0 h 5"/>
                  <a:gd name="T92" fmla="*/ 1 w 4"/>
                  <a:gd name="T9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0" y="3"/>
                      <a:pt x="1" y="3"/>
                    </a:cubicBezTo>
                    <a:cubicBezTo>
                      <a:pt x="1" y="3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" name="Freeform 424"/>
              <p:cNvSpPr>
                <a:spLocks/>
              </p:cNvSpPr>
              <p:nvPr/>
            </p:nvSpPr>
            <p:spPr bwMode="auto">
              <a:xfrm>
                <a:off x="4168" y="227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" name="Freeform 425"/>
              <p:cNvSpPr>
                <a:spLocks/>
              </p:cNvSpPr>
              <p:nvPr/>
            </p:nvSpPr>
            <p:spPr bwMode="auto">
              <a:xfrm>
                <a:off x="4170" y="22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" name="Freeform 426"/>
              <p:cNvSpPr>
                <a:spLocks/>
              </p:cNvSpPr>
              <p:nvPr/>
            </p:nvSpPr>
            <p:spPr bwMode="auto">
              <a:xfrm>
                <a:off x="4170" y="2277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  <a:gd name="T9" fmla="*/ 1 w 1"/>
                  <a:gd name="T10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" name="Freeform 427"/>
              <p:cNvSpPr>
                <a:spLocks/>
              </p:cNvSpPr>
              <p:nvPr/>
            </p:nvSpPr>
            <p:spPr bwMode="auto">
              <a:xfrm>
                <a:off x="4166" y="2277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2 h 2"/>
                  <a:gd name="T28" fmla="*/ 1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1 h 2"/>
                  <a:gd name="T38" fmla="*/ 0 w 1"/>
                  <a:gd name="T39" fmla="*/ 1 h 2"/>
                  <a:gd name="T40" fmla="*/ 0 w 1"/>
                  <a:gd name="T41" fmla="*/ 1 h 2"/>
                  <a:gd name="T42" fmla="*/ 0 w 1"/>
                  <a:gd name="T43" fmla="*/ 1 h 2"/>
                  <a:gd name="T44" fmla="*/ 0 w 1"/>
                  <a:gd name="T45" fmla="*/ 0 h 2"/>
                  <a:gd name="T46" fmla="*/ 0 w 1"/>
                  <a:gd name="T47" fmla="*/ 0 h 2"/>
                  <a:gd name="T48" fmla="*/ 0 w 1"/>
                  <a:gd name="T49" fmla="*/ 0 h 2"/>
                  <a:gd name="T50" fmla="*/ 0 w 1"/>
                  <a:gd name="T5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3" name="Freeform 428"/>
              <p:cNvSpPr>
                <a:spLocks/>
              </p:cNvSpPr>
              <p:nvPr/>
            </p:nvSpPr>
            <p:spPr bwMode="auto">
              <a:xfrm>
                <a:off x="4154" y="2270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0 h 2"/>
                  <a:gd name="T4" fmla="*/ 2 w 3"/>
                  <a:gd name="T5" fmla="*/ 1 h 2"/>
                  <a:gd name="T6" fmla="*/ 1 w 3"/>
                  <a:gd name="T7" fmla="*/ 1 h 2"/>
                  <a:gd name="T8" fmla="*/ 1 w 3"/>
                  <a:gd name="T9" fmla="*/ 1 h 2"/>
                  <a:gd name="T10" fmla="*/ 1 w 3"/>
                  <a:gd name="T11" fmla="*/ 1 h 2"/>
                  <a:gd name="T12" fmla="*/ 1 w 3"/>
                  <a:gd name="T13" fmla="*/ 1 h 2"/>
                  <a:gd name="T14" fmla="*/ 1 w 3"/>
                  <a:gd name="T15" fmla="*/ 1 h 2"/>
                  <a:gd name="T16" fmla="*/ 0 w 3"/>
                  <a:gd name="T17" fmla="*/ 1 h 2"/>
                  <a:gd name="T18" fmla="*/ 0 w 3"/>
                  <a:gd name="T19" fmla="*/ 1 h 2"/>
                  <a:gd name="T20" fmla="*/ 0 w 3"/>
                  <a:gd name="T21" fmla="*/ 2 h 2"/>
                  <a:gd name="T22" fmla="*/ 1 w 3"/>
                  <a:gd name="T23" fmla="*/ 2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2 h 2"/>
                  <a:gd name="T30" fmla="*/ 2 w 3"/>
                  <a:gd name="T31" fmla="*/ 2 h 2"/>
                  <a:gd name="T32" fmla="*/ 2 w 3"/>
                  <a:gd name="T33" fmla="*/ 1 h 2"/>
                  <a:gd name="T34" fmla="*/ 2 w 3"/>
                  <a:gd name="T35" fmla="*/ 1 h 2"/>
                  <a:gd name="T36" fmla="*/ 2 w 3"/>
                  <a:gd name="T37" fmla="*/ 2 h 2"/>
                  <a:gd name="T38" fmla="*/ 2 w 3"/>
                  <a:gd name="T39" fmla="*/ 2 h 2"/>
                  <a:gd name="T40" fmla="*/ 3 w 3"/>
                  <a:gd name="T41" fmla="*/ 2 h 2"/>
                  <a:gd name="T42" fmla="*/ 3 w 3"/>
                  <a:gd name="T43" fmla="*/ 1 h 2"/>
                  <a:gd name="T44" fmla="*/ 3 w 3"/>
                  <a:gd name="T45" fmla="*/ 1 h 2"/>
                  <a:gd name="T46" fmla="*/ 3 w 3"/>
                  <a:gd name="T47" fmla="*/ 1 h 2"/>
                  <a:gd name="T48" fmla="*/ 2 w 3"/>
                  <a:gd name="T49" fmla="*/ 1 h 2"/>
                  <a:gd name="T50" fmla="*/ 2 w 3"/>
                  <a:gd name="T51" fmla="*/ 1 h 2"/>
                  <a:gd name="T52" fmla="*/ 2 w 3"/>
                  <a:gd name="T53" fmla="*/ 1 h 2"/>
                  <a:gd name="T54" fmla="*/ 2 w 3"/>
                  <a:gd name="T55" fmla="*/ 1 h 2"/>
                  <a:gd name="T56" fmla="*/ 2 w 3"/>
                  <a:gd name="T5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4" name="Freeform 429"/>
              <p:cNvSpPr>
                <a:spLocks/>
              </p:cNvSpPr>
              <p:nvPr/>
            </p:nvSpPr>
            <p:spPr bwMode="auto">
              <a:xfrm>
                <a:off x="4151" y="227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5" name="Freeform 430"/>
              <p:cNvSpPr>
                <a:spLocks/>
              </p:cNvSpPr>
              <p:nvPr/>
            </p:nvSpPr>
            <p:spPr bwMode="auto">
              <a:xfrm>
                <a:off x="4151" y="22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6" name="Freeform 431"/>
              <p:cNvSpPr>
                <a:spLocks/>
              </p:cNvSpPr>
              <p:nvPr/>
            </p:nvSpPr>
            <p:spPr bwMode="auto">
              <a:xfrm>
                <a:off x="4154" y="2275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1 w 3"/>
                  <a:gd name="T5" fmla="*/ 1 h 2"/>
                  <a:gd name="T6" fmla="*/ 1 w 3"/>
                  <a:gd name="T7" fmla="*/ 0 h 2"/>
                  <a:gd name="T8" fmla="*/ 1 w 3"/>
                  <a:gd name="T9" fmla="*/ 1 h 2"/>
                  <a:gd name="T10" fmla="*/ 1 w 3"/>
                  <a:gd name="T11" fmla="*/ 1 h 2"/>
                  <a:gd name="T12" fmla="*/ 0 w 3"/>
                  <a:gd name="T13" fmla="*/ 1 h 2"/>
                  <a:gd name="T14" fmla="*/ 0 w 3"/>
                  <a:gd name="T15" fmla="*/ 1 h 2"/>
                  <a:gd name="T16" fmla="*/ 0 w 3"/>
                  <a:gd name="T17" fmla="*/ 1 h 2"/>
                  <a:gd name="T18" fmla="*/ 0 w 3"/>
                  <a:gd name="T19" fmla="*/ 1 h 2"/>
                  <a:gd name="T20" fmla="*/ 0 w 3"/>
                  <a:gd name="T21" fmla="*/ 2 h 2"/>
                  <a:gd name="T22" fmla="*/ 0 w 3"/>
                  <a:gd name="T23" fmla="*/ 2 h 2"/>
                  <a:gd name="T24" fmla="*/ 0 w 3"/>
                  <a:gd name="T25" fmla="*/ 2 h 2"/>
                  <a:gd name="T26" fmla="*/ 1 w 3"/>
                  <a:gd name="T27" fmla="*/ 2 h 2"/>
                  <a:gd name="T28" fmla="*/ 1 w 3"/>
                  <a:gd name="T29" fmla="*/ 2 h 2"/>
                  <a:gd name="T30" fmla="*/ 1 w 3"/>
                  <a:gd name="T31" fmla="*/ 2 h 2"/>
                  <a:gd name="T32" fmla="*/ 1 w 3"/>
                  <a:gd name="T33" fmla="*/ 2 h 2"/>
                  <a:gd name="T34" fmla="*/ 1 w 3"/>
                  <a:gd name="T35" fmla="*/ 2 h 2"/>
                  <a:gd name="T36" fmla="*/ 2 w 3"/>
                  <a:gd name="T37" fmla="*/ 2 h 2"/>
                  <a:gd name="T38" fmla="*/ 2 w 3"/>
                  <a:gd name="T39" fmla="*/ 2 h 2"/>
                  <a:gd name="T40" fmla="*/ 2 w 3"/>
                  <a:gd name="T41" fmla="*/ 2 h 2"/>
                  <a:gd name="T42" fmla="*/ 2 w 3"/>
                  <a:gd name="T43" fmla="*/ 2 h 2"/>
                  <a:gd name="T44" fmla="*/ 2 w 3"/>
                  <a:gd name="T45" fmla="*/ 2 h 2"/>
                  <a:gd name="T46" fmla="*/ 2 w 3"/>
                  <a:gd name="T47" fmla="*/ 1 h 2"/>
                  <a:gd name="T48" fmla="*/ 2 w 3"/>
                  <a:gd name="T49" fmla="*/ 1 h 2"/>
                  <a:gd name="T50" fmla="*/ 2 w 3"/>
                  <a:gd name="T51" fmla="*/ 1 h 2"/>
                  <a:gd name="T52" fmla="*/ 2 w 3"/>
                  <a:gd name="T53" fmla="*/ 1 h 2"/>
                  <a:gd name="T54" fmla="*/ 2 w 3"/>
                  <a:gd name="T55" fmla="*/ 1 h 2"/>
                  <a:gd name="T56" fmla="*/ 2 w 3"/>
                  <a:gd name="T57" fmla="*/ 1 h 2"/>
                  <a:gd name="T58" fmla="*/ 2 w 3"/>
                  <a:gd name="T59" fmla="*/ 1 h 2"/>
                  <a:gd name="T60" fmla="*/ 2 w 3"/>
                  <a:gd name="T61" fmla="*/ 1 h 2"/>
                  <a:gd name="T62" fmla="*/ 2 w 3"/>
                  <a:gd name="T63" fmla="*/ 1 h 2"/>
                  <a:gd name="T64" fmla="*/ 3 w 3"/>
                  <a:gd name="T65" fmla="*/ 1 h 2"/>
                  <a:gd name="T66" fmla="*/ 3 w 3"/>
                  <a:gd name="T67" fmla="*/ 0 h 2"/>
                  <a:gd name="T68" fmla="*/ 2 w 3"/>
                  <a:gd name="T69" fmla="*/ 0 h 2"/>
                  <a:gd name="T70" fmla="*/ 2 w 3"/>
                  <a:gd name="T71" fmla="*/ 0 h 2"/>
                  <a:gd name="T72" fmla="*/ 2 w 3"/>
                  <a:gd name="T73" fmla="*/ 0 h 2"/>
                  <a:gd name="T74" fmla="*/ 2 w 3"/>
                  <a:gd name="T75" fmla="*/ 0 h 2"/>
                  <a:gd name="T76" fmla="*/ 2 w 3"/>
                  <a:gd name="T77" fmla="*/ 0 h 2"/>
                  <a:gd name="T78" fmla="*/ 1 w 3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7" name="Freeform 432"/>
              <p:cNvSpPr>
                <a:spLocks/>
              </p:cNvSpPr>
              <p:nvPr/>
            </p:nvSpPr>
            <p:spPr bwMode="auto">
              <a:xfrm>
                <a:off x="4151" y="2284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8" name="Freeform 433"/>
              <p:cNvSpPr>
                <a:spLocks/>
              </p:cNvSpPr>
              <p:nvPr/>
            </p:nvSpPr>
            <p:spPr bwMode="auto">
              <a:xfrm>
                <a:off x="4154" y="22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9" name="Line 434"/>
              <p:cNvSpPr>
                <a:spLocks noChangeShapeType="1"/>
              </p:cNvSpPr>
              <p:nvPr/>
            </p:nvSpPr>
            <p:spPr bwMode="auto">
              <a:xfrm>
                <a:off x="4151" y="2277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0" name="Line 435"/>
              <p:cNvSpPr>
                <a:spLocks noChangeShapeType="1"/>
              </p:cNvSpPr>
              <p:nvPr/>
            </p:nvSpPr>
            <p:spPr bwMode="auto">
              <a:xfrm>
                <a:off x="4151" y="2277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1" name="Freeform 436"/>
              <p:cNvSpPr>
                <a:spLocks/>
              </p:cNvSpPr>
              <p:nvPr/>
            </p:nvSpPr>
            <p:spPr bwMode="auto">
              <a:xfrm>
                <a:off x="4151" y="227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2" name="Freeform 437"/>
              <p:cNvSpPr>
                <a:spLocks/>
              </p:cNvSpPr>
              <p:nvPr/>
            </p:nvSpPr>
            <p:spPr bwMode="auto">
              <a:xfrm>
                <a:off x="4139" y="2279"/>
                <a:ext cx="12" cy="12"/>
              </a:xfrm>
              <a:custGeom>
                <a:avLst/>
                <a:gdLst>
                  <a:gd name="T0" fmla="*/ 4 w 5"/>
                  <a:gd name="T1" fmla="*/ 0 h 5"/>
                  <a:gd name="T2" fmla="*/ 4 w 5"/>
                  <a:gd name="T3" fmla="*/ 0 h 5"/>
                  <a:gd name="T4" fmla="*/ 4 w 5"/>
                  <a:gd name="T5" fmla="*/ 0 h 5"/>
                  <a:gd name="T6" fmla="*/ 4 w 5"/>
                  <a:gd name="T7" fmla="*/ 0 h 5"/>
                  <a:gd name="T8" fmla="*/ 4 w 5"/>
                  <a:gd name="T9" fmla="*/ 1 h 5"/>
                  <a:gd name="T10" fmla="*/ 4 w 5"/>
                  <a:gd name="T11" fmla="*/ 0 h 5"/>
                  <a:gd name="T12" fmla="*/ 3 w 5"/>
                  <a:gd name="T13" fmla="*/ 0 h 5"/>
                  <a:gd name="T14" fmla="*/ 3 w 5"/>
                  <a:gd name="T15" fmla="*/ 1 h 5"/>
                  <a:gd name="T16" fmla="*/ 2 w 5"/>
                  <a:gd name="T17" fmla="*/ 1 h 5"/>
                  <a:gd name="T18" fmla="*/ 2 w 5"/>
                  <a:gd name="T19" fmla="*/ 2 h 5"/>
                  <a:gd name="T20" fmla="*/ 2 w 5"/>
                  <a:gd name="T21" fmla="*/ 2 h 5"/>
                  <a:gd name="T22" fmla="*/ 1 w 5"/>
                  <a:gd name="T23" fmla="*/ 3 h 5"/>
                  <a:gd name="T24" fmla="*/ 0 w 5"/>
                  <a:gd name="T25" fmla="*/ 3 h 5"/>
                  <a:gd name="T26" fmla="*/ 0 w 5"/>
                  <a:gd name="T27" fmla="*/ 4 h 5"/>
                  <a:gd name="T28" fmla="*/ 1 w 5"/>
                  <a:gd name="T29" fmla="*/ 4 h 5"/>
                  <a:gd name="T30" fmla="*/ 0 w 5"/>
                  <a:gd name="T31" fmla="*/ 4 h 5"/>
                  <a:gd name="T32" fmla="*/ 0 w 5"/>
                  <a:gd name="T33" fmla="*/ 4 h 5"/>
                  <a:gd name="T34" fmla="*/ 0 w 5"/>
                  <a:gd name="T35" fmla="*/ 4 h 5"/>
                  <a:gd name="T36" fmla="*/ 1 w 5"/>
                  <a:gd name="T37" fmla="*/ 4 h 5"/>
                  <a:gd name="T38" fmla="*/ 1 w 5"/>
                  <a:gd name="T39" fmla="*/ 4 h 5"/>
                  <a:gd name="T40" fmla="*/ 1 w 5"/>
                  <a:gd name="T41" fmla="*/ 4 h 5"/>
                  <a:gd name="T42" fmla="*/ 1 w 5"/>
                  <a:gd name="T43" fmla="*/ 4 h 5"/>
                  <a:gd name="T44" fmla="*/ 1 w 5"/>
                  <a:gd name="T45" fmla="*/ 4 h 5"/>
                  <a:gd name="T46" fmla="*/ 2 w 5"/>
                  <a:gd name="T47" fmla="*/ 4 h 5"/>
                  <a:gd name="T48" fmla="*/ 2 w 5"/>
                  <a:gd name="T49" fmla="*/ 4 h 5"/>
                  <a:gd name="T50" fmla="*/ 1 w 5"/>
                  <a:gd name="T51" fmla="*/ 5 h 5"/>
                  <a:gd name="T52" fmla="*/ 2 w 5"/>
                  <a:gd name="T53" fmla="*/ 5 h 5"/>
                  <a:gd name="T54" fmla="*/ 2 w 5"/>
                  <a:gd name="T55" fmla="*/ 4 h 5"/>
                  <a:gd name="T56" fmla="*/ 2 w 5"/>
                  <a:gd name="T57" fmla="*/ 4 h 5"/>
                  <a:gd name="T58" fmla="*/ 2 w 5"/>
                  <a:gd name="T59" fmla="*/ 4 h 5"/>
                  <a:gd name="T60" fmla="*/ 2 w 5"/>
                  <a:gd name="T61" fmla="*/ 4 h 5"/>
                  <a:gd name="T62" fmla="*/ 2 w 5"/>
                  <a:gd name="T63" fmla="*/ 4 h 5"/>
                  <a:gd name="T64" fmla="*/ 2 w 5"/>
                  <a:gd name="T65" fmla="*/ 3 h 5"/>
                  <a:gd name="T66" fmla="*/ 3 w 5"/>
                  <a:gd name="T67" fmla="*/ 3 h 5"/>
                  <a:gd name="T68" fmla="*/ 3 w 5"/>
                  <a:gd name="T69" fmla="*/ 4 h 5"/>
                  <a:gd name="T70" fmla="*/ 3 w 5"/>
                  <a:gd name="T71" fmla="*/ 3 h 5"/>
                  <a:gd name="T72" fmla="*/ 3 w 5"/>
                  <a:gd name="T73" fmla="*/ 3 h 5"/>
                  <a:gd name="T74" fmla="*/ 3 w 5"/>
                  <a:gd name="T75" fmla="*/ 3 h 5"/>
                  <a:gd name="T76" fmla="*/ 3 w 5"/>
                  <a:gd name="T77" fmla="*/ 3 h 5"/>
                  <a:gd name="T78" fmla="*/ 3 w 5"/>
                  <a:gd name="T79" fmla="*/ 2 h 5"/>
                  <a:gd name="T80" fmla="*/ 3 w 5"/>
                  <a:gd name="T81" fmla="*/ 2 h 5"/>
                  <a:gd name="T82" fmla="*/ 4 w 5"/>
                  <a:gd name="T83" fmla="*/ 2 h 5"/>
                  <a:gd name="T84" fmla="*/ 3 w 5"/>
                  <a:gd name="T85" fmla="*/ 2 h 5"/>
                  <a:gd name="T86" fmla="*/ 3 w 5"/>
                  <a:gd name="T87" fmla="*/ 3 h 5"/>
                  <a:gd name="T88" fmla="*/ 4 w 5"/>
                  <a:gd name="T89" fmla="*/ 3 h 5"/>
                  <a:gd name="T90" fmla="*/ 4 w 5"/>
                  <a:gd name="T91" fmla="*/ 3 h 5"/>
                  <a:gd name="T92" fmla="*/ 4 w 5"/>
                  <a:gd name="T93" fmla="*/ 3 h 5"/>
                  <a:gd name="T94" fmla="*/ 4 w 5"/>
                  <a:gd name="T95" fmla="*/ 2 h 5"/>
                  <a:gd name="T96" fmla="*/ 4 w 5"/>
                  <a:gd name="T97" fmla="*/ 2 h 5"/>
                  <a:gd name="T98" fmla="*/ 5 w 5"/>
                  <a:gd name="T99" fmla="*/ 2 h 5"/>
                  <a:gd name="T100" fmla="*/ 5 w 5"/>
                  <a:gd name="T101" fmla="*/ 2 h 5"/>
                  <a:gd name="T102" fmla="*/ 5 w 5"/>
                  <a:gd name="T103" fmla="*/ 1 h 5"/>
                  <a:gd name="T104" fmla="*/ 4 w 5"/>
                  <a:gd name="T105" fmla="*/ 1 h 5"/>
                  <a:gd name="T106" fmla="*/ 5 w 5"/>
                  <a:gd name="T107" fmla="*/ 1 h 5"/>
                  <a:gd name="T108" fmla="*/ 5 w 5"/>
                  <a:gd name="T109" fmla="*/ 0 h 5"/>
                  <a:gd name="T110" fmla="*/ 5 w 5"/>
                  <a:gd name="T111" fmla="*/ 0 h 5"/>
                  <a:gd name="T112" fmla="*/ 5 w 5"/>
                  <a:gd name="T113" fmla="*/ 0 h 5"/>
                  <a:gd name="T114" fmla="*/ 5 w 5"/>
                  <a:gd name="T115" fmla="*/ 0 h 5"/>
                  <a:gd name="T116" fmla="*/ 4 w 5"/>
                  <a:gd name="T1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3" name="Freeform 438"/>
              <p:cNvSpPr>
                <a:spLocks/>
              </p:cNvSpPr>
              <p:nvPr/>
            </p:nvSpPr>
            <p:spPr bwMode="auto">
              <a:xfrm>
                <a:off x="4147" y="22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4" name="Freeform 439"/>
              <p:cNvSpPr>
                <a:spLocks/>
              </p:cNvSpPr>
              <p:nvPr/>
            </p:nvSpPr>
            <p:spPr bwMode="auto">
              <a:xfrm>
                <a:off x="4149" y="2284"/>
                <a:ext cx="17" cy="15"/>
              </a:xfrm>
              <a:custGeom>
                <a:avLst/>
                <a:gdLst>
                  <a:gd name="T0" fmla="*/ 1 w 7"/>
                  <a:gd name="T1" fmla="*/ 1 h 6"/>
                  <a:gd name="T2" fmla="*/ 1 w 7"/>
                  <a:gd name="T3" fmla="*/ 1 h 6"/>
                  <a:gd name="T4" fmla="*/ 1 w 7"/>
                  <a:gd name="T5" fmla="*/ 2 h 6"/>
                  <a:gd name="T6" fmla="*/ 0 w 7"/>
                  <a:gd name="T7" fmla="*/ 2 h 6"/>
                  <a:gd name="T8" fmla="*/ 1 w 7"/>
                  <a:gd name="T9" fmla="*/ 2 h 6"/>
                  <a:gd name="T10" fmla="*/ 1 w 7"/>
                  <a:gd name="T11" fmla="*/ 2 h 6"/>
                  <a:gd name="T12" fmla="*/ 0 w 7"/>
                  <a:gd name="T13" fmla="*/ 3 h 6"/>
                  <a:gd name="T14" fmla="*/ 0 w 7"/>
                  <a:gd name="T15" fmla="*/ 3 h 6"/>
                  <a:gd name="T16" fmla="*/ 1 w 7"/>
                  <a:gd name="T17" fmla="*/ 3 h 6"/>
                  <a:gd name="T18" fmla="*/ 0 w 7"/>
                  <a:gd name="T19" fmla="*/ 3 h 6"/>
                  <a:gd name="T20" fmla="*/ 0 w 7"/>
                  <a:gd name="T21" fmla="*/ 4 h 6"/>
                  <a:gd name="T22" fmla="*/ 0 w 7"/>
                  <a:gd name="T23" fmla="*/ 4 h 6"/>
                  <a:gd name="T24" fmla="*/ 1 w 7"/>
                  <a:gd name="T25" fmla="*/ 4 h 6"/>
                  <a:gd name="T26" fmla="*/ 1 w 7"/>
                  <a:gd name="T27" fmla="*/ 4 h 6"/>
                  <a:gd name="T28" fmla="*/ 2 w 7"/>
                  <a:gd name="T29" fmla="*/ 4 h 6"/>
                  <a:gd name="T30" fmla="*/ 2 w 7"/>
                  <a:gd name="T31" fmla="*/ 3 h 6"/>
                  <a:gd name="T32" fmla="*/ 2 w 7"/>
                  <a:gd name="T33" fmla="*/ 4 h 6"/>
                  <a:gd name="T34" fmla="*/ 3 w 7"/>
                  <a:gd name="T35" fmla="*/ 4 h 6"/>
                  <a:gd name="T36" fmla="*/ 3 w 7"/>
                  <a:gd name="T37" fmla="*/ 4 h 6"/>
                  <a:gd name="T38" fmla="*/ 4 w 7"/>
                  <a:gd name="T39" fmla="*/ 4 h 6"/>
                  <a:gd name="T40" fmla="*/ 2 w 7"/>
                  <a:gd name="T41" fmla="*/ 4 h 6"/>
                  <a:gd name="T42" fmla="*/ 2 w 7"/>
                  <a:gd name="T43" fmla="*/ 5 h 6"/>
                  <a:gd name="T44" fmla="*/ 3 w 7"/>
                  <a:gd name="T45" fmla="*/ 6 h 6"/>
                  <a:gd name="T46" fmla="*/ 4 w 7"/>
                  <a:gd name="T47" fmla="*/ 5 h 6"/>
                  <a:gd name="T48" fmla="*/ 4 w 7"/>
                  <a:gd name="T49" fmla="*/ 5 h 6"/>
                  <a:gd name="T50" fmla="*/ 5 w 7"/>
                  <a:gd name="T51" fmla="*/ 4 h 6"/>
                  <a:gd name="T52" fmla="*/ 6 w 7"/>
                  <a:gd name="T53" fmla="*/ 4 h 6"/>
                  <a:gd name="T54" fmla="*/ 6 w 7"/>
                  <a:gd name="T55" fmla="*/ 4 h 6"/>
                  <a:gd name="T56" fmla="*/ 7 w 7"/>
                  <a:gd name="T57" fmla="*/ 4 h 6"/>
                  <a:gd name="T58" fmla="*/ 7 w 7"/>
                  <a:gd name="T59" fmla="*/ 3 h 6"/>
                  <a:gd name="T60" fmla="*/ 7 w 7"/>
                  <a:gd name="T61" fmla="*/ 3 h 6"/>
                  <a:gd name="T62" fmla="*/ 7 w 7"/>
                  <a:gd name="T63" fmla="*/ 2 h 6"/>
                  <a:gd name="T64" fmla="*/ 6 w 7"/>
                  <a:gd name="T65" fmla="*/ 2 h 6"/>
                  <a:gd name="T66" fmla="*/ 6 w 7"/>
                  <a:gd name="T67" fmla="*/ 2 h 6"/>
                  <a:gd name="T68" fmla="*/ 6 w 7"/>
                  <a:gd name="T69" fmla="*/ 2 h 6"/>
                  <a:gd name="T70" fmla="*/ 6 w 7"/>
                  <a:gd name="T71" fmla="*/ 1 h 6"/>
                  <a:gd name="T72" fmla="*/ 5 w 7"/>
                  <a:gd name="T73" fmla="*/ 0 h 6"/>
                  <a:gd name="T74" fmla="*/ 5 w 7"/>
                  <a:gd name="T75" fmla="*/ 0 h 6"/>
                  <a:gd name="T76" fmla="*/ 4 w 7"/>
                  <a:gd name="T77" fmla="*/ 1 h 6"/>
                  <a:gd name="T78" fmla="*/ 4 w 7"/>
                  <a:gd name="T79" fmla="*/ 1 h 6"/>
                  <a:gd name="T80" fmla="*/ 5 w 7"/>
                  <a:gd name="T81" fmla="*/ 2 h 6"/>
                  <a:gd name="T82" fmla="*/ 5 w 7"/>
                  <a:gd name="T83" fmla="*/ 3 h 6"/>
                  <a:gd name="T84" fmla="*/ 5 w 7"/>
                  <a:gd name="T85" fmla="*/ 3 h 6"/>
                  <a:gd name="T86" fmla="*/ 4 w 7"/>
                  <a:gd name="T87" fmla="*/ 3 h 6"/>
                  <a:gd name="T88" fmla="*/ 3 w 7"/>
                  <a:gd name="T89" fmla="*/ 2 h 6"/>
                  <a:gd name="T90" fmla="*/ 3 w 7"/>
                  <a:gd name="T91" fmla="*/ 2 h 6"/>
                  <a:gd name="T92" fmla="*/ 2 w 7"/>
                  <a:gd name="T93" fmla="*/ 1 h 6"/>
                  <a:gd name="T94" fmla="*/ 2 w 7"/>
                  <a:gd name="T9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" h="6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5" y="3"/>
                      <a:pt x="5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5" name="Freeform 440"/>
              <p:cNvSpPr>
                <a:spLocks/>
              </p:cNvSpPr>
              <p:nvPr/>
            </p:nvSpPr>
            <p:spPr bwMode="auto">
              <a:xfrm>
                <a:off x="4166" y="2291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0 h 1"/>
                  <a:gd name="T22" fmla="*/ 1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6" name="Freeform 441"/>
              <p:cNvSpPr>
                <a:spLocks/>
              </p:cNvSpPr>
              <p:nvPr/>
            </p:nvSpPr>
            <p:spPr bwMode="auto">
              <a:xfrm>
                <a:off x="4168" y="228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0 w 1"/>
                  <a:gd name="T23" fmla="*/ 1 h 1"/>
                  <a:gd name="T24" fmla="*/ 0 w 1"/>
                  <a:gd name="T25" fmla="*/ 0 h 1"/>
                  <a:gd name="T26" fmla="*/ 0 w 1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7" name="Freeform 442"/>
              <p:cNvSpPr>
                <a:spLocks/>
              </p:cNvSpPr>
              <p:nvPr/>
            </p:nvSpPr>
            <p:spPr bwMode="auto">
              <a:xfrm>
                <a:off x="4168" y="228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8" name="Freeform 443"/>
              <p:cNvSpPr>
                <a:spLocks/>
              </p:cNvSpPr>
              <p:nvPr/>
            </p:nvSpPr>
            <p:spPr bwMode="auto">
              <a:xfrm>
                <a:off x="4168" y="228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9" name="Freeform 444"/>
              <p:cNvSpPr>
                <a:spLocks/>
              </p:cNvSpPr>
              <p:nvPr/>
            </p:nvSpPr>
            <p:spPr bwMode="auto">
              <a:xfrm>
                <a:off x="4168" y="228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0" name="Freeform 445"/>
              <p:cNvSpPr>
                <a:spLocks/>
              </p:cNvSpPr>
              <p:nvPr/>
            </p:nvSpPr>
            <p:spPr bwMode="auto">
              <a:xfrm>
                <a:off x="4170" y="2284"/>
                <a:ext cx="8" cy="10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2 h 4"/>
                  <a:gd name="T4" fmla="*/ 0 w 3"/>
                  <a:gd name="T5" fmla="*/ 3 h 4"/>
                  <a:gd name="T6" fmla="*/ 0 w 3"/>
                  <a:gd name="T7" fmla="*/ 3 h 4"/>
                  <a:gd name="T8" fmla="*/ 0 w 3"/>
                  <a:gd name="T9" fmla="*/ 3 h 4"/>
                  <a:gd name="T10" fmla="*/ 0 w 3"/>
                  <a:gd name="T11" fmla="*/ 3 h 4"/>
                  <a:gd name="T12" fmla="*/ 1 w 3"/>
                  <a:gd name="T13" fmla="*/ 3 h 4"/>
                  <a:gd name="T14" fmla="*/ 1 w 3"/>
                  <a:gd name="T15" fmla="*/ 3 h 4"/>
                  <a:gd name="T16" fmla="*/ 1 w 3"/>
                  <a:gd name="T17" fmla="*/ 3 h 4"/>
                  <a:gd name="T18" fmla="*/ 1 w 3"/>
                  <a:gd name="T19" fmla="*/ 3 h 4"/>
                  <a:gd name="T20" fmla="*/ 1 w 3"/>
                  <a:gd name="T21" fmla="*/ 3 h 4"/>
                  <a:gd name="T22" fmla="*/ 2 w 3"/>
                  <a:gd name="T23" fmla="*/ 3 h 4"/>
                  <a:gd name="T24" fmla="*/ 1 w 3"/>
                  <a:gd name="T25" fmla="*/ 3 h 4"/>
                  <a:gd name="T26" fmla="*/ 1 w 3"/>
                  <a:gd name="T27" fmla="*/ 3 h 4"/>
                  <a:gd name="T28" fmla="*/ 1 w 3"/>
                  <a:gd name="T29" fmla="*/ 3 h 4"/>
                  <a:gd name="T30" fmla="*/ 1 w 3"/>
                  <a:gd name="T31" fmla="*/ 3 h 4"/>
                  <a:gd name="T32" fmla="*/ 1 w 3"/>
                  <a:gd name="T33" fmla="*/ 4 h 4"/>
                  <a:gd name="T34" fmla="*/ 1 w 3"/>
                  <a:gd name="T35" fmla="*/ 4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4 h 4"/>
                  <a:gd name="T42" fmla="*/ 3 w 3"/>
                  <a:gd name="T43" fmla="*/ 4 h 4"/>
                  <a:gd name="T44" fmla="*/ 2 w 3"/>
                  <a:gd name="T45" fmla="*/ 4 h 4"/>
                  <a:gd name="T46" fmla="*/ 3 w 3"/>
                  <a:gd name="T47" fmla="*/ 4 h 4"/>
                  <a:gd name="T48" fmla="*/ 3 w 3"/>
                  <a:gd name="T49" fmla="*/ 4 h 4"/>
                  <a:gd name="T50" fmla="*/ 3 w 3"/>
                  <a:gd name="T51" fmla="*/ 3 h 4"/>
                  <a:gd name="T52" fmla="*/ 3 w 3"/>
                  <a:gd name="T53" fmla="*/ 3 h 4"/>
                  <a:gd name="T54" fmla="*/ 3 w 3"/>
                  <a:gd name="T55" fmla="*/ 3 h 4"/>
                  <a:gd name="T56" fmla="*/ 3 w 3"/>
                  <a:gd name="T57" fmla="*/ 3 h 4"/>
                  <a:gd name="T58" fmla="*/ 3 w 3"/>
                  <a:gd name="T59" fmla="*/ 3 h 4"/>
                  <a:gd name="T60" fmla="*/ 3 w 3"/>
                  <a:gd name="T61" fmla="*/ 3 h 4"/>
                  <a:gd name="T62" fmla="*/ 3 w 3"/>
                  <a:gd name="T63" fmla="*/ 2 h 4"/>
                  <a:gd name="T64" fmla="*/ 3 w 3"/>
                  <a:gd name="T65" fmla="*/ 2 h 4"/>
                  <a:gd name="T66" fmla="*/ 3 w 3"/>
                  <a:gd name="T67" fmla="*/ 1 h 4"/>
                  <a:gd name="T68" fmla="*/ 3 w 3"/>
                  <a:gd name="T69" fmla="*/ 1 h 4"/>
                  <a:gd name="T70" fmla="*/ 3 w 3"/>
                  <a:gd name="T71" fmla="*/ 1 h 4"/>
                  <a:gd name="T72" fmla="*/ 2 w 3"/>
                  <a:gd name="T73" fmla="*/ 0 h 4"/>
                  <a:gd name="T74" fmla="*/ 2 w 3"/>
                  <a:gd name="T75" fmla="*/ 0 h 4"/>
                  <a:gd name="T76" fmla="*/ 2 w 3"/>
                  <a:gd name="T77" fmla="*/ 1 h 4"/>
                  <a:gd name="T78" fmla="*/ 2 w 3"/>
                  <a:gd name="T79" fmla="*/ 0 h 4"/>
                  <a:gd name="T80" fmla="*/ 1 w 3"/>
                  <a:gd name="T81" fmla="*/ 0 h 4"/>
                  <a:gd name="T82" fmla="*/ 1 w 3"/>
                  <a:gd name="T83" fmla="*/ 1 h 4"/>
                  <a:gd name="T84" fmla="*/ 1 w 3"/>
                  <a:gd name="T85" fmla="*/ 1 h 4"/>
                  <a:gd name="T86" fmla="*/ 1 w 3"/>
                  <a:gd name="T87" fmla="*/ 2 h 4"/>
                  <a:gd name="T88" fmla="*/ 1 w 3"/>
                  <a:gd name="T89" fmla="*/ 2 h 4"/>
                  <a:gd name="T90" fmla="*/ 2 w 3"/>
                  <a:gd name="T91" fmla="*/ 2 h 4"/>
                  <a:gd name="T92" fmla="*/ 2 w 3"/>
                  <a:gd name="T93" fmla="*/ 2 h 4"/>
                  <a:gd name="T94" fmla="*/ 1 w 3"/>
                  <a:gd name="T95" fmla="*/ 2 h 4"/>
                  <a:gd name="T96" fmla="*/ 1 w 3"/>
                  <a:gd name="T97" fmla="*/ 2 h 4"/>
                  <a:gd name="T98" fmla="*/ 1 w 3"/>
                  <a:gd name="T99" fmla="*/ 1 h 4"/>
                  <a:gd name="T100" fmla="*/ 0 w 3"/>
                  <a:gd name="T101" fmla="*/ 1 h 4"/>
                  <a:gd name="T102" fmla="*/ 0 w 3"/>
                  <a:gd name="T103" fmla="*/ 1 h 4"/>
                  <a:gd name="T104" fmla="*/ 0 w 3"/>
                  <a:gd name="T105" fmla="*/ 2 h 4"/>
                  <a:gd name="T106" fmla="*/ 0 w 3"/>
                  <a:gd name="T107" fmla="*/ 2 h 4"/>
                  <a:gd name="T108" fmla="*/ 1 w 3"/>
                  <a:gd name="T109" fmla="*/ 2 h 4"/>
                  <a:gd name="T110" fmla="*/ 1 w 3"/>
                  <a:gd name="T111" fmla="*/ 2 h 4"/>
                  <a:gd name="T112" fmla="*/ 0 w 3"/>
                  <a:gd name="T113" fmla="*/ 2 h 4"/>
                  <a:gd name="T114" fmla="*/ 0 w 3"/>
                  <a:gd name="T1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1" name="Freeform 446"/>
              <p:cNvSpPr>
                <a:spLocks/>
              </p:cNvSpPr>
              <p:nvPr/>
            </p:nvSpPr>
            <p:spPr bwMode="auto">
              <a:xfrm>
                <a:off x="4170" y="2284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2" name="Freeform 447"/>
              <p:cNvSpPr>
                <a:spLocks/>
              </p:cNvSpPr>
              <p:nvPr/>
            </p:nvSpPr>
            <p:spPr bwMode="auto">
              <a:xfrm>
                <a:off x="4173" y="228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3" name="Freeform 448"/>
              <p:cNvSpPr>
                <a:spLocks/>
              </p:cNvSpPr>
              <p:nvPr/>
            </p:nvSpPr>
            <p:spPr bwMode="auto">
              <a:xfrm>
                <a:off x="4178" y="22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4" name="Freeform 449"/>
              <p:cNvSpPr>
                <a:spLocks/>
              </p:cNvSpPr>
              <p:nvPr/>
            </p:nvSpPr>
            <p:spPr bwMode="auto">
              <a:xfrm>
                <a:off x="4178" y="228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5" name="Freeform 450"/>
              <p:cNvSpPr>
                <a:spLocks/>
              </p:cNvSpPr>
              <p:nvPr/>
            </p:nvSpPr>
            <p:spPr bwMode="auto">
              <a:xfrm>
                <a:off x="4180" y="228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6" name="Freeform 451"/>
              <p:cNvSpPr>
                <a:spLocks/>
              </p:cNvSpPr>
              <p:nvPr/>
            </p:nvSpPr>
            <p:spPr bwMode="auto">
              <a:xfrm>
                <a:off x="4180" y="228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7" name="Freeform 452"/>
              <p:cNvSpPr>
                <a:spLocks/>
              </p:cNvSpPr>
              <p:nvPr/>
            </p:nvSpPr>
            <p:spPr bwMode="auto">
              <a:xfrm>
                <a:off x="4178" y="2291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1 w 2"/>
                  <a:gd name="T5" fmla="*/ 0 h 2"/>
                  <a:gd name="T6" fmla="*/ 1 w 2"/>
                  <a:gd name="T7" fmla="*/ 0 h 2"/>
                  <a:gd name="T8" fmla="*/ 1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1 h 2"/>
                  <a:gd name="T46" fmla="*/ 2 w 2"/>
                  <a:gd name="T47" fmla="*/ 1 h 2"/>
                  <a:gd name="T48" fmla="*/ 2 w 2"/>
                  <a:gd name="T49" fmla="*/ 1 h 2"/>
                  <a:gd name="T50" fmla="*/ 2 w 2"/>
                  <a:gd name="T51" fmla="*/ 1 h 2"/>
                  <a:gd name="T52" fmla="*/ 2 w 2"/>
                  <a:gd name="T53" fmla="*/ 0 h 2"/>
                  <a:gd name="T54" fmla="*/ 2 w 2"/>
                  <a:gd name="T55" fmla="*/ 0 h 2"/>
                  <a:gd name="T56" fmla="*/ 2 w 2"/>
                  <a:gd name="T57" fmla="*/ 0 h 2"/>
                  <a:gd name="T58" fmla="*/ 2 w 2"/>
                  <a:gd name="T59" fmla="*/ 0 h 2"/>
                  <a:gd name="T60" fmla="*/ 2 w 2"/>
                  <a:gd name="T61" fmla="*/ 0 h 2"/>
                  <a:gd name="T62" fmla="*/ 2 w 2"/>
                  <a:gd name="T63" fmla="*/ 0 h 2"/>
                  <a:gd name="T64" fmla="*/ 1 w 2"/>
                  <a:gd name="T6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8" name="Freeform 453"/>
              <p:cNvSpPr>
                <a:spLocks/>
              </p:cNvSpPr>
              <p:nvPr/>
            </p:nvSpPr>
            <p:spPr bwMode="auto">
              <a:xfrm>
                <a:off x="4180" y="22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9" name="Freeform 454"/>
              <p:cNvSpPr>
                <a:spLocks/>
              </p:cNvSpPr>
              <p:nvPr/>
            </p:nvSpPr>
            <p:spPr bwMode="auto">
              <a:xfrm>
                <a:off x="4178" y="229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0" name="Freeform 455"/>
              <p:cNvSpPr>
                <a:spLocks/>
              </p:cNvSpPr>
              <p:nvPr/>
            </p:nvSpPr>
            <p:spPr bwMode="auto">
              <a:xfrm>
                <a:off x="4178" y="2282"/>
                <a:ext cx="26" cy="14"/>
              </a:xfrm>
              <a:custGeom>
                <a:avLst/>
                <a:gdLst>
                  <a:gd name="T0" fmla="*/ 1 w 11"/>
                  <a:gd name="T1" fmla="*/ 0 h 6"/>
                  <a:gd name="T2" fmla="*/ 1 w 11"/>
                  <a:gd name="T3" fmla="*/ 1 h 6"/>
                  <a:gd name="T4" fmla="*/ 0 w 11"/>
                  <a:gd name="T5" fmla="*/ 1 h 6"/>
                  <a:gd name="T6" fmla="*/ 1 w 11"/>
                  <a:gd name="T7" fmla="*/ 1 h 6"/>
                  <a:gd name="T8" fmla="*/ 1 w 11"/>
                  <a:gd name="T9" fmla="*/ 2 h 6"/>
                  <a:gd name="T10" fmla="*/ 2 w 11"/>
                  <a:gd name="T11" fmla="*/ 2 h 6"/>
                  <a:gd name="T12" fmla="*/ 2 w 11"/>
                  <a:gd name="T13" fmla="*/ 2 h 6"/>
                  <a:gd name="T14" fmla="*/ 3 w 11"/>
                  <a:gd name="T15" fmla="*/ 2 h 6"/>
                  <a:gd name="T16" fmla="*/ 3 w 11"/>
                  <a:gd name="T17" fmla="*/ 3 h 6"/>
                  <a:gd name="T18" fmla="*/ 3 w 11"/>
                  <a:gd name="T19" fmla="*/ 3 h 6"/>
                  <a:gd name="T20" fmla="*/ 3 w 11"/>
                  <a:gd name="T21" fmla="*/ 4 h 6"/>
                  <a:gd name="T22" fmla="*/ 3 w 11"/>
                  <a:gd name="T23" fmla="*/ 5 h 6"/>
                  <a:gd name="T24" fmla="*/ 3 w 11"/>
                  <a:gd name="T25" fmla="*/ 6 h 6"/>
                  <a:gd name="T26" fmla="*/ 4 w 11"/>
                  <a:gd name="T27" fmla="*/ 6 h 6"/>
                  <a:gd name="T28" fmla="*/ 4 w 11"/>
                  <a:gd name="T29" fmla="*/ 6 h 6"/>
                  <a:gd name="T30" fmla="*/ 4 w 11"/>
                  <a:gd name="T31" fmla="*/ 6 h 6"/>
                  <a:gd name="T32" fmla="*/ 5 w 11"/>
                  <a:gd name="T33" fmla="*/ 6 h 6"/>
                  <a:gd name="T34" fmla="*/ 5 w 11"/>
                  <a:gd name="T35" fmla="*/ 6 h 6"/>
                  <a:gd name="T36" fmla="*/ 5 w 11"/>
                  <a:gd name="T37" fmla="*/ 6 h 6"/>
                  <a:gd name="T38" fmla="*/ 6 w 11"/>
                  <a:gd name="T39" fmla="*/ 6 h 6"/>
                  <a:gd name="T40" fmla="*/ 7 w 11"/>
                  <a:gd name="T41" fmla="*/ 6 h 6"/>
                  <a:gd name="T42" fmla="*/ 8 w 11"/>
                  <a:gd name="T43" fmla="*/ 6 h 6"/>
                  <a:gd name="T44" fmla="*/ 8 w 11"/>
                  <a:gd name="T45" fmla="*/ 6 h 6"/>
                  <a:gd name="T46" fmla="*/ 9 w 11"/>
                  <a:gd name="T47" fmla="*/ 6 h 6"/>
                  <a:gd name="T48" fmla="*/ 10 w 11"/>
                  <a:gd name="T49" fmla="*/ 6 h 6"/>
                  <a:gd name="T50" fmla="*/ 10 w 11"/>
                  <a:gd name="T51" fmla="*/ 6 h 6"/>
                  <a:gd name="T52" fmla="*/ 10 w 11"/>
                  <a:gd name="T53" fmla="*/ 6 h 6"/>
                  <a:gd name="T54" fmla="*/ 10 w 11"/>
                  <a:gd name="T55" fmla="*/ 6 h 6"/>
                  <a:gd name="T56" fmla="*/ 11 w 11"/>
                  <a:gd name="T57" fmla="*/ 6 h 6"/>
                  <a:gd name="T58" fmla="*/ 11 w 11"/>
                  <a:gd name="T59" fmla="*/ 5 h 6"/>
                  <a:gd name="T60" fmla="*/ 10 w 11"/>
                  <a:gd name="T61" fmla="*/ 5 h 6"/>
                  <a:gd name="T62" fmla="*/ 11 w 11"/>
                  <a:gd name="T63" fmla="*/ 4 h 6"/>
                  <a:gd name="T64" fmla="*/ 10 w 11"/>
                  <a:gd name="T65" fmla="*/ 4 h 6"/>
                  <a:gd name="T66" fmla="*/ 9 w 11"/>
                  <a:gd name="T67" fmla="*/ 3 h 6"/>
                  <a:gd name="T68" fmla="*/ 8 w 11"/>
                  <a:gd name="T69" fmla="*/ 3 h 6"/>
                  <a:gd name="T70" fmla="*/ 8 w 11"/>
                  <a:gd name="T71" fmla="*/ 4 h 6"/>
                  <a:gd name="T72" fmla="*/ 7 w 11"/>
                  <a:gd name="T73" fmla="*/ 4 h 6"/>
                  <a:gd name="T74" fmla="*/ 6 w 11"/>
                  <a:gd name="T75" fmla="*/ 4 h 6"/>
                  <a:gd name="T76" fmla="*/ 6 w 11"/>
                  <a:gd name="T77" fmla="*/ 4 h 6"/>
                  <a:gd name="T78" fmla="*/ 5 w 11"/>
                  <a:gd name="T79" fmla="*/ 4 h 6"/>
                  <a:gd name="T80" fmla="*/ 5 w 11"/>
                  <a:gd name="T81" fmla="*/ 4 h 6"/>
                  <a:gd name="T82" fmla="*/ 5 w 11"/>
                  <a:gd name="T83" fmla="*/ 4 h 6"/>
                  <a:gd name="T84" fmla="*/ 5 w 11"/>
                  <a:gd name="T85" fmla="*/ 4 h 6"/>
                  <a:gd name="T86" fmla="*/ 5 w 11"/>
                  <a:gd name="T87" fmla="*/ 3 h 6"/>
                  <a:gd name="T88" fmla="*/ 4 w 11"/>
                  <a:gd name="T89" fmla="*/ 3 h 6"/>
                  <a:gd name="T90" fmla="*/ 4 w 11"/>
                  <a:gd name="T91" fmla="*/ 3 h 6"/>
                  <a:gd name="T92" fmla="*/ 4 w 11"/>
                  <a:gd name="T93" fmla="*/ 3 h 6"/>
                  <a:gd name="T94" fmla="*/ 4 w 11"/>
                  <a:gd name="T95" fmla="*/ 2 h 6"/>
                  <a:gd name="T96" fmla="*/ 4 w 11"/>
                  <a:gd name="T97" fmla="*/ 3 h 6"/>
                  <a:gd name="T98" fmla="*/ 5 w 11"/>
                  <a:gd name="T99" fmla="*/ 3 h 6"/>
                  <a:gd name="T100" fmla="*/ 5 w 11"/>
                  <a:gd name="T101" fmla="*/ 2 h 6"/>
                  <a:gd name="T102" fmla="*/ 4 w 11"/>
                  <a:gd name="T103" fmla="*/ 2 h 6"/>
                  <a:gd name="T104" fmla="*/ 4 w 11"/>
                  <a:gd name="T105" fmla="*/ 2 h 6"/>
                  <a:gd name="T106" fmla="*/ 4 w 11"/>
                  <a:gd name="T107" fmla="*/ 2 h 6"/>
                  <a:gd name="T108" fmla="*/ 4 w 11"/>
                  <a:gd name="T109" fmla="*/ 1 h 6"/>
                  <a:gd name="T110" fmla="*/ 3 w 11"/>
                  <a:gd name="T111" fmla="*/ 1 h 6"/>
                  <a:gd name="T112" fmla="*/ 2 w 11"/>
                  <a:gd name="T113" fmla="*/ 1 h 6"/>
                  <a:gd name="T114" fmla="*/ 2 w 11"/>
                  <a:gd name="T115" fmla="*/ 0 h 6"/>
                  <a:gd name="T116" fmla="*/ 1 w 11"/>
                  <a:gd name="T1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" h="6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5"/>
                      <a:pt x="10" y="6"/>
                    </a:cubicBezTo>
                    <a:cubicBezTo>
                      <a:pt x="11" y="6"/>
                      <a:pt x="10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1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5" y="3"/>
                      <a:pt x="4" y="3"/>
                    </a:cubicBezTo>
                    <a:cubicBezTo>
                      <a:pt x="4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1" name="Freeform 456"/>
              <p:cNvSpPr>
                <a:spLocks/>
              </p:cNvSpPr>
              <p:nvPr/>
            </p:nvSpPr>
            <p:spPr bwMode="auto">
              <a:xfrm>
                <a:off x="4204" y="2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2" name="Freeform 457"/>
              <p:cNvSpPr>
                <a:spLocks/>
              </p:cNvSpPr>
              <p:nvPr/>
            </p:nvSpPr>
            <p:spPr bwMode="auto">
              <a:xfrm>
                <a:off x="4137" y="2296"/>
                <a:ext cx="14" cy="19"/>
              </a:xfrm>
              <a:custGeom>
                <a:avLst/>
                <a:gdLst>
                  <a:gd name="T0" fmla="*/ 2 w 6"/>
                  <a:gd name="T1" fmla="*/ 0 h 8"/>
                  <a:gd name="T2" fmla="*/ 2 w 6"/>
                  <a:gd name="T3" fmla="*/ 0 h 8"/>
                  <a:gd name="T4" fmla="*/ 1 w 6"/>
                  <a:gd name="T5" fmla="*/ 0 h 8"/>
                  <a:gd name="T6" fmla="*/ 0 w 6"/>
                  <a:gd name="T7" fmla="*/ 1 h 8"/>
                  <a:gd name="T8" fmla="*/ 0 w 6"/>
                  <a:gd name="T9" fmla="*/ 1 h 8"/>
                  <a:gd name="T10" fmla="*/ 0 w 6"/>
                  <a:gd name="T11" fmla="*/ 2 h 8"/>
                  <a:gd name="T12" fmla="*/ 0 w 6"/>
                  <a:gd name="T13" fmla="*/ 2 h 8"/>
                  <a:gd name="T14" fmla="*/ 0 w 6"/>
                  <a:gd name="T15" fmla="*/ 2 h 8"/>
                  <a:gd name="T16" fmla="*/ 1 w 6"/>
                  <a:gd name="T17" fmla="*/ 2 h 8"/>
                  <a:gd name="T18" fmla="*/ 1 w 6"/>
                  <a:gd name="T19" fmla="*/ 2 h 8"/>
                  <a:gd name="T20" fmla="*/ 0 w 6"/>
                  <a:gd name="T21" fmla="*/ 3 h 8"/>
                  <a:gd name="T22" fmla="*/ 0 w 6"/>
                  <a:gd name="T23" fmla="*/ 4 h 8"/>
                  <a:gd name="T24" fmla="*/ 0 w 6"/>
                  <a:gd name="T25" fmla="*/ 4 h 8"/>
                  <a:gd name="T26" fmla="*/ 0 w 6"/>
                  <a:gd name="T27" fmla="*/ 4 h 8"/>
                  <a:gd name="T28" fmla="*/ 0 w 6"/>
                  <a:gd name="T29" fmla="*/ 4 h 8"/>
                  <a:gd name="T30" fmla="*/ 0 w 6"/>
                  <a:gd name="T31" fmla="*/ 5 h 8"/>
                  <a:gd name="T32" fmla="*/ 0 w 6"/>
                  <a:gd name="T33" fmla="*/ 5 h 8"/>
                  <a:gd name="T34" fmla="*/ 0 w 6"/>
                  <a:gd name="T35" fmla="*/ 6 h 8"/>
                  <a:gd name="T36" fmla="*/ 0 w 6"/>
                  <a:gd name="T37" fmla="*/ 6 h 8"/>
                  <a:gd name="T38" fmla="*/ 0 w 6"/>
                  <a:gd name="T39" fmla="*/ 6 h 8"/>
                  <a:gd name="T40" fmla="*/ 0 w 6"/>
                  <a:gd name="T41" fmla="*/ 6 h 8"/>
                  <a:gd name="T42" fmla="*/ 1 w 6"/>
                  <a:gd name="T43" fmla="*/ 7 h 8"/>
                  <a:gd name="T44" fmla="*/ 1 w 6"/>
                  <a:gd name="T45" fmla="*/ 7 h 8"/>
                  <a:gd name="T46" fmla="*/ 1 w 6"/>
                  <a:gd name="T47" fmla="*/ 8 h 8"/>
                  <a:gd name="T48" fmla="*/ 1 w 6"/>
                  <a:gd name="T49" fmla="*/ 8 h 8"/>
                  <a:gd name="T50" fmla="*/ 2 w 6"/>
                  <a:gd name="T51" fmla="*/ 7 h 8"/>
                  <a:gd name="T52" fmla="*/ 2 w 6"/>
                  <a:gd name="T53" fmla="*/ 7 h 8"/>
                  <a:gd name="T54" fmla="*/ 2 w 6"/>
                  <a:gd name="T55" fmla="*/ 7 h 8"/>
                  <a:gd name="T56" fmla="*/ 3 w 6"/>
                  <a:gd name="T57" fmla="*/ 7 h 8"/>
                  <a:gd name="T58" fmla="*/ 3 w 6"/>
                  <a:gd name="T59" fmla="*/ 6 h 8"/>
                  <a:gd name="T60" fmla="*/ 3 w 6"/>
                  <a:gd name="T61" fmla="*/ 6 h 8"/>
                  <a:gd name="T62" fmla="*/ 3 w 6"/>
                  <a:gd name="T63" fmla="*/ 5 h 8"/>
                  <a:gd name="T64" fmla="*/ 3 w 6"/>
                  <a:gd name="T65" fmla="*/ 5 h 8"/>
                  <a:gd name="T66" fmla="*/ 4 w 6"/>
                  <a:gd name="T67" fmla="*/ 4 h 8"/>
                  <a:gd name="T68" fmla="*/ 4 w 6"/>
                  <a:gd name="T69" fmla="*/ 4 h 8"/>
                  <a:gd name="T70" fmla="*/ 5 w 6"/>
                  <a:gd name="T71" fmla="*/ 4 h 8"/>
                  <a:gd name="T72" fmla="*/ 5 w 6"/>
                  <a:gd name="T73" fmla="*/ 3 h 8"/>
                  <a:gd name="T74" fmla="*/ 6 w 6"/>
                  <a:gd name="T75" fmla="*/ 3 h 8"/>
                  <a:gd name="T76" fmla="*/ 6 w 6"/>
                  <a:gd name="T77" fmla="*/ 3 h 8"/>
                  <a:gd name="T78" fmla="*/ 6 w 6"/>
                  <a:gd name="T79" fmla="*/ 3 h 8"/>
                  <a:gd name="T80" fmla="*/ 6 w 6"/>
                  <a:gd name="T81" fmla="*/ 2 h 8"/>
                  <a:gd name="T82" fmla="*/ 5 w 6"/>
                  <a:gd name="T83" fmla="*/ 2 h 8"/>
                  <a:gd name="T84" fmla="*/ 5 w 6"/>
                  <a:gd name="T85" fmla="*/ 1 h 8"/>
                  <a:gd name="T86" fmla="*/ 5 w 6"/>
                  <a:gd name="T87" fmla="*/ 1 h 8"/>
                  <a:gd name="T88" fmla="*/ 4 w 6"/>
                  <a:gd name="T89" fmla="*/ 1 h 8"/>
                  <a:gd name="T90" fmla="*/ 4 w 6"/>
                  <a:gd name="T91" fmla="*/ 2 h 8"/>
                  <a:gd name="T92" fmla="*/ 4 w 6"/>
                  <a:gd name="T93" fmla="*/ 2 h 8"/>
                  <a:gd name="T94" fmla="*/ 4 w 6"/>
                  <a:gd name="T95" fmla="*/ 1 h 8"/>
                  <a:gd name="T96" fmla="*/ 3 w 6"/>
                  <a:gd name="T97" fmla="*/ 1 h 8"/>
                  <a:gd name="T98" fmla="*/ 3 w 6"/>
                  <a:gd name="T99" fmla="*/ 1 h 8"/>
                  <a:gd name="T100" fmla="*/ 3 w 6"/>
                  <a:gd name="T101" fmla="*/ 1 h 8"/>
                  <a:gd name="T102" fmla="*/ 3 w 6"/>
                  <a:gd name="T103" fmla="*/ 0 h 8"/>
                  <a:gd name="T104" fmla="*/ 2 w 6"/>
                  <a:gd name="T10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" h="8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3" name="Freeform 458"/>
              <p:cNvSpPr>
                <a:spLocks/>
              </p:cNvSpPr>
              <p:nvPr/>
            </p:nvSpPr>
            <p:spPr bwMode="auto">
              <a:xfrm>
                <a:off x="4147" y="2303"/>
                <a:ext cx="26" cy="22"/>
              </a:xfrm>
              <a:custGeom>
                <a:avLst/>
                <a:gdLst>
                  <a:gd name="T0" fmla="*/ 2 w 11"/>
                  <a:gd name="T1" fmla="*/ 0 h 9"/>
                  <a:gd name="T2" fmla="*/ 1 w 11"/>
                  <a:gd name="T3" fmla="*/ 1 h 9"/>
                  <a:gd name="T4" fmla="*/ 0 w 11"/>
                  <a:gd name="T5" fmla="*/ 2 h 9"/>
                  <a:gd name="T6" fmla="*/ 0 w 11"/>
                  <a:gd name="T7" fmla="*/ 3 h 9"/>
                  <a:gd name="T8" fmla="*/ 0 w 11"/>
                  <a:gd name="T9" fmla="*/ 3 h 9"/>
                  <a:gd name="T10" fmla="*/ 0 w 11"/>
                  <a:gd name="T11" fmla="*/ 4 h 9"/>
                  <a:gd name="T12" fmla="*/ 1 w 11"/>
                  <a:gd name="T13" fmla="*/ 4 h 9"/>
                  <a:gd name="T14" fmla="*/ 2 w 11"/>
                  <a:gd name="T15" fmla="*/ 4 h 9"/>
                  <a:gd name="T16" fmla="*/ 0 w 11"/>
                  <a:gd name="T17" fmla="*/ 4 h 9"/>
                  <a:gd name="T18" fmla="*/ 1 w 11"/>
                  <a:gd name="T19" fmla="*/ 5 h 9"/>
                  <a:gd name="T20" fmla="*/ 1 w 11"/>
                  <a:gd name="T21" fmla="*/ 5 h 9"/>
                  <a:gd name="T22" fmla="*/ 3 w 11"/>
                  <a:gd name="T23" fmla="*/ 5 h 9"/>
                  <a:gd name="T24" fmla="*/ 4 w 11"/>
                  <a:gd name="T25" fmla="*/ 6 h 9"/>
                  <a:gd name="T26" fmla="*/ 3 w 11"/>
                  <a:gd name="T27" fmla="*/ 6 h 9"/>
                  <a:gd name="T28" fmla="*/ 1 w 11"/>
                  <a:gd name="T29" fmla="*/ 6 h 9"/>
                  <a:gd name="T30" fmla="*/ 1 w 11"/>
                  <a:gd name="T31" fmla="*/ 7 h 9"/>
                  <a:gd name="T32" fmla="*/ 3 w 11"/>
                  <a:gd name="T33" fmla="*/ 8 h 9"/>
                  <a:gd name="T34" fmla="*/ 3 w 11"/>
                  <a:gd name="T35" fmla="*/ 9 h 9"/>
                  <a:gd name="T36" fmla="*/ 5 w 11"/>
                  <a:gd name="T37" fmla="*/ 9 h 9"/>
                  <a:gd name="T38" fmla="*/ 5 w 11"/>
                  <a:gd name="T39" fmla="*/ 9 h 9"/>
                  <a:gd name="T40" fmla="*/ 6 w 11"/>
                  <a:gd name="T41" fmla="*/ 8 h 9"/>
                  <a:gd name="T42" fmla="*/ 7 w 11"/>
                  <a:gd name="T43" fmla="*/ 8 h 9"/>
                  <a:gd name="T44" fmla="*/ 7 w 11"/>
                  <a:gd name="T45" fmla="*/ 8 h 9"/>
                  <a:gd name="T46" fmla="*/ 8 w 11"/>
                  <a:gd name="T47" fmla="*/ 8 h 9"/>
                  <a:gd name="T48" fmla="*/ 9 w 11"/>
                  <a:gd name="T49" fmla="*/ 8 h 9"/>
                  <a:gd name="T50" fmla="*/ 9 w 11"/>
                  <a:gd name="T51" fmla="*/ 8 h 9"/>
                  <a:gd name="T52" fmla="*/ 10 w 11"/>
                  <a:gd name="T53" fmla="*/ 8 h 9"/>
                  <a:gd name="T54" fmla="*/ 10 w 11"/>
                  <a:gd name="T55" fmla="*/ 8 h 9"/>
                  <a:gd name="T56" fmla="*/ 10 w 11"/>
                  <a:gd name="T57" fmla="*/ 7 h 9"/>
                  <a:gd name="T58" fmla="*/ 9 w 11"/>
                  <a:gd name="T59" fmla="*/ 7 h 9"/>
                  <a:gd name="T60" fmla="*/ 10 w 11"/>
                  <a:gd name="T61" fmla="*/ 7 h 9"/>
                  <a:gd name="T62" fmla="*/ 10 w 11"/>
                  <a:gd name="T63" fmla="*/ 7 h 9"/>
                  <a:gd name="T64" fmla="*/ 11 w 11"/>
                  <a:gd name="T65" fmla="*/ 7 h 9"/>
                  <a:gd name="T66" fmla="*/ 11 w 11"/>
                  <a:gd name="T67" fmla="*/ 6 h 9"/>
                  <a:gd name="T68" fmla="*/ 10 w 11"/>
                  <a:gd name="T69" fmla="*/ 5 h 9"/>
                  <a:gd name="T70" fmla="*/ 9 w 11"/>
                  <a:gd name="T71" fmla="*/ 5 h 9"/>
                  <a:gd name="T72" fmla="*/ 9 w 11"/>
                  <a:gd name="T73" fmla="*/ 3 h 9"/>
                  <a:gd name="T74" fmla="*/ 8 w 11"/>
                  <a:gd name="T75" fmla="*/ 2 h 9"/>
                  <a:gd name="T76" fmla="*/ 8 w 11"/>
                  <a:gd name="T77" fmla="*/ 1 h 9"/>
                  <a:gd name="T78" fmla="*/ 8 w 11"/>
                  <a:gd name="T79" fmla="*/ 1 h 9"/>
                  <a:gd name="T80" fmla="*/ 7 w 11"/>
                  <a:gd name="T81" fmla="*/ 1 h 9"/>
                  <a:gd name="T82" fmla="*/ 7 w 11"/>
                  <a:gd name="T83" fmla="*/ 1 h 9"/>
                  <a:gd name="T84" fmla="*/ 7 w 11"/>
                  <a:gd name="T85" fmla="*/ 1 h 9"/>
                  <a:gd name="T86" fmla="*/ 7 w 11"/>
                  <a:gd name="T87" fmla="*/ 3 h 9"/>
                  <a:gd name="T88" fmla="*/ 7 w 11"/>
                  <a:gd name="T89" fmla="*/ 3 h 9"/>
                  <a:gd name="T90" fmla="*/ 6 w 11"/>
                  <a:gd name="T91" fmla="*/ 3 h 9"/>
                  <a:gd name="T92" fmla="*/ 6 w 11"/>
                  <a:gd name="T93" fmla="*/ 3 h 9"/>
                  <a:gd name="T94" fmla="*/ 6 w 11"/>
                  <a:gd name="T95" fmla="*/ 1 h 9"/>
                  <a:gd name="T96" fmla="*/ 6 w 11"/>
                  <a:gd name="T97" fmla="*/ 1 h 9"/>
                  <a:gd name="T98" fmla="*/ 5 w 11"/>
                  <a:gd name="T99" fmla="*/ 1 h 9"/>
                  <a:gd name="T100" fmla="*/ 5 w 11"/>
                  <a:gd name="T101" fmla="*/ 1 h 9"/>
                  <a:gd name="T102" fmla="*/ 5 w 11"/>
                  <a:gd name="T103" fmla="*/ 2 h 9"/>
                  <a:gd name="T104" fmla="*/ 4 w 11"/>
                  <a:gd name="T105" fmla="*/ 2 h 9"/>
                  <a:gd name="T106" fmla="*/ 4 w 11"/>
                  <a:gd name="T107" fmla="*/ 1 h 9"/>
                  <a:gd name="T108" fmla="*/ 3 w 11"/>
                  <a:gd name="T109" fmla="*/ 1 h 9"/>
                  <a:gd name="T110" fmla="*/ 3 w 11"/>
                  <a:gd name="T111" fmla="*/ 1 h 9"/>
                  <a:gd name="T112" fmla="*/ 3 w 11"/>
                  <a:gd name="T113" fmla="*/ 1 h 9"/>
                  <a:gd name="T114" fmla="*/ 3 w 11"/>
                  <a:gd name="T1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9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3"/>
                    </a:cubicBezTo>
                    <a:cubicBezTo>
                      <a:pt x="6" y="3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4" name="Freeform 459"/>
              <p:cNvSpPr>
                <a:spLocks/>
              </p:cNvSpPr>
              <p:nvPr/>
            </p:nvSpPr>
            <p:spPr bwMode="auto">
              <a:xfrm>
                <a:off x="4163" y="230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2 h 2"/>
                  <a:gd name="T30" fmla="*/ 2 w 2"/>
                  <a:gd name="T31" fmla="*/ 1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  <a:gd name="T40" fmla="*/ 1 w 2"/>
                  <a:gd name="T41" fmla="*/ 0 h 2"/>
                  <a:gd name="T42" fmla="*/ 1 w 2"/>
                  <a:gd name="T43" fmla="*/ 0 h 2"/>
                  <a:gd name="T44" fmla="*/ 1 w 2"/>
                  <a:gd name="T45" fmla="*/ 0 h 2"/>
                  <a:gd name="T46" fmla="*/ 1 w 2"/>
                  <a:gd name="T47" fmla="*/ 0 h 2"/>
                  <a:gd name="T48" fmla="*/ 0 w 2"/>
                  <a:gd name="T4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5" name="Freeform 460"/>
              <p:cNvSpPr>
                <a:spLocks/>
              </p:cNvSpPr>
              <p:nvPr/>
            </p:nvSpPr>
            <p:spPr bwMode="auto">
              <a:xfrm>
                <a:off x="4173" y="2315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6" name="Freeform 461"/>
              <p:cNvSpPr>
                <a:spLocks/>
              </p:cNvSpPr>
              <p:nvPr/>
            </p:nvSpPr>
            <p:spPr bwMode="auto">
              <a:xfrm>
                <a:off x="4173" y="23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7" name="Freeform 462"/>
              <p:cNvSpPr>
                <a:spLocks/>
              </p:cNvSpPr>
              <p:nvPr/>
            </p:nvSpPr>
            <p:spPr bwMode="auto">
              <a:xfrm>
                <a:off x="4173" y="232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8" name="Freeform 463"/>
              <p:cNvSpPr>
                <a:spLocks/>
              </p:cNvSpPr>
              <p:nvPr/>
            </p:nvSpPr>
            <p:spPr bwMode="auto">
              <a:xfrm>
                <a:off x="4173" y="23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9" name="Freeform 464"/>
              <p:cNvSpPr>
                <a:spLocks/>
              </p:cNvSpPr>
              <p:nvPr/>
            </p:nvSpPr>
            <p:spPr bwMode="auto">
              <a:xfrm>
                <a:off x="4173" y="23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0" name="Freeform 465"/>
              <p:cNvSpPr>
                <a:spLocks/>
              </p:cNvSpPr>
              <p:nvPr/>
            </p:nvSpPr>
            <p:spPr bwMode="auto">
              <a:xfrm>
                <a:off x="4170" y="23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1" name="Freeform 466"/>
              <p:cNvSpPr>
                <a:spLocks/>
              </p:cNvSpPr>
              <p:nvPr/>
            </p:nvSpPr>
            <p:spPr bwMode="auto">
              <a:xfrm>
                <a:off x="4166" y="2325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2" name="Freeform 467"/>
              <p:cNvSpPr>
                <a:spLocks/>
              </p:cNvSpPr>
              <p:nvPr/>
            </p:nvSpPr>
            <p:spPr bwMode="auto">
              <a:xfrm>
                <a:off x="4175" y="232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1 w 2"/>
                  <a:gd name="T9" fmla="*/ 0 h 2"/>
                  <a:gd name="T10" fmla="*/ 1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0 w 2"/>
                  <a:gd name="T27" fmla="*/ 1 h 2"/>
                  <a:gd name="T28" fmla="*/ 0 w 2"/>
                  <a:gd name="T29" fmla="*/ 1 h 2"/>
                  <a:gd name="T30" fmla="*/ 0 w 2"/>
                  <a:gd name="T31" fmla="*/ 1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1 h 2"/>
                  <a:gd name="T40" fmla="*/ 0 w 2"/>
                  <a:gd name="T41" fmla="*/ 1 h 2"/>
                  <a:gd name="T42" fmla="*/ 0 w 2"/>
                  <a:gd name="T43" fmla="*/ 1 h 2"/>
                  <a:gd name="T44" fmla="*/ 0 w 2"/>
                  <a:gd name="T45" fmla="*/ 1 h 2"/>
                  <a:gd name="T46" fmla="*/ 0 w 2"/>
                  <a:gd name="T47" fmla="*/ 1 h 2"/>
                  <a:gd name="T48" fmla="*/ 1 w 2"/>
                  <a:gd name="T49" fmla="*/ 1 h 2"/>
                  <a:gd name="T50" fmla="*/ 1 w 2"/>
                  <a:gd name="T51" fmla="*/ 1 h 2"/>
                  <a:gd name="T52" fmla="*/ 1 w 2"/>
                  <a:gd name="T53" fmla="*/ 1 h 2"/>
                  <a:gd name="T54" fmla="*/ 1 w 2"/>
                  <a:gd name="T55" fmla="*/ 2 h 2"/>
                  <a:gd name="T56" fmla="*/ 1 w 2"/>
                  <a:gd name="T57" fmla="*/ 2 h 2"/>
                  <a:gd name="T58" fmla="*/ 1 w 2"/>
                  <a:gd name="T59" fmla="*/ 2 h 2"/>
                  <a:gd name="T60" fmla="*/ 1 w 2"/>
                  <a:gd name="T61" fmla="*/ 2 h 2"/>
                  <a:gd name="T62" fmla="*/ 1 w 2"/>
                  <a:gd name="T63" fmla="*/ 2 h 2"/>
                  <a:gd name="T64" fmla="*/ 1 w 2"/>
                  <a:gd name="T65" fmla="*/ 2 h 2"/>
                  <a:gd name="T66" fmla="*/ 1 w 2"/>
                  <a:gd name="T67" fmla="*/ 2 h 2"/>
                  <a:gd name="T68" fmla="*/ 1 w 2"/>
                  <a:gd name="T69" fmla="*/ 2 h 2"/>
                  <a:gd name="T70" fmla="*/ 1 w 2"/>
                  <a:gd name="T71" fmla="*/ 2 h 2"/>
                  <a:gd name="T72" fmla="*/ 1 w 2"/>
                  <a:gd name="T73" fmla="*/ 2 h 2"/>
                  <a:gd name="T74" fmla="*/ 2 w 2"/>
                  <a:gd name="T75" fmla="*/ 2 h 2"/>
                  <a:gd name="T76" fmla="*/ 2 w 2"/>
                  <a:gd name="T77" fmla="*/ 2 h 2"/>
                  <a:gd name="T78" fmla="*/ 2 w 2"/>
                  <a:gd name="T79" fmla="*/ 2 h 2"/>
                  <a:gd name="T80" fmla="*/ 2 w 2"/>
                  <a:gd name="T81" fmla="*/ 2 h 2"/>
                  <a:gd name="T82" fmla="*/ 2 w 2"/>
                  <a:gd name="T83" fmla="*/ 2 h 2"/>
                  <a:gd name="T84" fmla="*/ 2 w 2"/>
                  <a:gd name="T85" fmla="*/ 1 h 2"/>
                  <a:gd name="T86" fmla="*/ 2 w 2"/>
                  <a:gd name="T87" fmla="*/ 1 h 2"/>
                  <a:gd name="T88" fmla="*/ 2 w 2"/>
                  <a:gd name="T89" fmla="*/ 1 h 2"/>
                  <a:gd name="T90" fmla="*/ 2 w 2"/>
                  <a:gd name="T91" fmla="*/ 1 h 2"/>
                  <a:gd name="T92" fmla="*/ 2 w 2"/>
                  <a:gd name="T93" fmla="*/ 1 h 2"/>
                  <a:gd name="T94" fmla="*/ 2 w 2"/>
                  <a:gd name="T95" fmla="*/ 1 h 2"/>
                  <a:gd name="T96" fmla="*/ 2 w 2"/>
                  <a:gd name="T97" fmla="*/ 1 h 2"/>
                  <a:gd name="T98" fmla="*/ 2 w 2"/>
                  <a:gd name="T99" fmla="*/ 1 h 2"/>
                  <a:gd name="T100" fmla="*/ 2 w 2"/>
                  <a:gd name="T101" fmla="*/ 1 h 2"/>
                  <a:gd name="T102" fmla="*/ 2 w 2"/>
                  <a:gd name="T103" fmla="*/ 1 h 2"/>
                  <a:gd name="T104" fmla="*/ 2 w 2"/>
                  <a:gd name="T105" fmla="*/ 1 h 2"/>
                  <a:gd name="T106" fmla="*/ 2 w 2"/>
                  <a:gd name="T107" fmla="*/ 1 h 2"/>
                  <a:gd name="T108" fmla="*/ 2 w 2"/>
                  <a:gd name="T109" fmla="*/ 0 h 2"/>
                  <a:gd name="T110" fmla="*/ 1 w 2"/>
                  <a:gd name="T111" fmla="*/ 0 h 2"/>
                  <a:gd name="T112" fmla="*/ 1 w 2"/>
                  <a:gd name="T113" fmla="*/ 0 h 2"/>
                  <a:gd name="T114" fmla="*/ 1 w 2"/>
                  <a:gd name="T115" fmla="*/ 0 h 2"/>
                  <a:gd name="T116" fmla="*/ 1 w 2"/>
                  <a:gd name="T117" fmla="*/ 0 h 2"/>
                  <a:gd name="T118" fmla="*/ 1 w 2"/>
                  <a:gd name="T1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3" name="Freeform 468"/>
              <p:cNvSpPr>
                <a:spLocks/>
              </p:cNvSpPr>
              <p:nvPr/>
            </p:nvSpPr>
            <p:spPr bwMode="auto">
              <a:xfrm>
                <a:off x="4178" y="232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4" name="Freeform 469"/>
              <p:cNvSpPr>
                <a:spLocks/>
              </p:cNvSpPr>
              <p:nvPr/>
            </p:nvSpPr>
            <p:spPr bwMode="auto">
              <a:xfrm>
                <a:off x="4180" y="232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0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5" name="Freeform 470"/>
              <p:cNvSpPr>
                <a:spLocks/>
              </p:cNvSpPr>
              <p:nvPr/>
            </p:nvSpPr>
            <p:spPr bwMode="auto">
              <a:xfrm>
                <a:off x="4170" y="2301"/>
                <a:ext cx="10" cy="12"/>
              </a:xfrm>
              <a:custGeom>
                <a:avLst/>
                <a:gdLst>
                  <a:gd name="T0" fmla="*/ 1 w 4"/>
                  <a:gd name="T1" fmla="*/ 1 h 5"/>
                  <a:gd name="T2" fmla="*/ 1 w 4"/>
                  <a:gd name="T3" fmla="*/ 1 h 5"/>
                  <a:gd name="T4" fmla="*/ 1 w 4"/>
                  <a:gd name="T5" fmla="*/ 1 h 5"/>
                  <a:gd name="T6" fmla="*/ 1 w 4"/>
                  <a:gd name="T7" fmla="*/ 1 h 5"/>
                  <a:gd name="T8" fmla="*/ 1 w 4"/>
                  <a:gd name="T9" fmla="*/ 1 h 5"/>
                  <a:gd name="T10" fmla="*/ 1 w 4"/>
                  <a:gd name="T11" fmla="*/ 2 h 5"/>
                  <a:gd name="T12" fmla="*/ 1 w 4"/>
                  <a:gd name="T13" fmla="*/ 2 h 5"/>
                  <a:gd name="T14" fmla="*/ 1 w 4"/>
                  <a:gd name="T15" fmla="*/ 2 h 5"/>
                  <a:gd name="T16" fmla="*/ 1 w 4"/>
                  <a:gd name="T17" fmla="*/ 2 h 5"/>
                  <a:gd name="T18" fmla="*/ 1 w 4"/>
                  <a:gd name="T19" fmla="*/ 2 h 5"/>
                  <a:gd name="T20" fmla="*/ 1 w 4"/>
                  <a:gd name="T21" fmla="*/ 2 h 5"/>
                  <a:gd name="T22" fmla="*/ 1 w 4"/>
                  <a:gd name="T23" fmla="*/ 2 h 5"/>
                  <a:gd name="T24" fmla="*/ 0 w 4"/>
                  <a:gd name="T25" fmla="*/ 2 h 5"/>
                  <a:gd name="T26" fmla="*/ 0 w 4"/>
                  <a:gd name="T27" fmla="*/ 2 h 5"/>
                  <a:gd name="T28" fmla="*/ 0 w 4"/>
                  <a:gd name="T29" fmla="*/ 2 h 5"/>
                  <a:gd name="T30" fmla="*/ 0 w 4"/>
                  <a:gd name="T31" fmla="*/ 3 h 5"/>
                  <a:gd name="T32" fmla="*/ 0 w 4"/>
                  <a:gd name="T33" fmla="*/ 3 h 5"/>
                  <a:gd name="T34" fmla="*/ 1 w 4"/>
                  <a:gd name="T35" fmla="*/ 4 h 5"/>
                  <a:gd name="T36" fmla="*/ 1 w 4"/>
                  <a:gd name="T37" fmla="*/ 4 h 5"/>
                  <a:gd name="T38" fmla="*/ 2 w 4"/>
                  <a:gd name="T39" fmla="*/ 4 h 5"/>
                  <a:gd name="T40" fmla="*/ 2 w 4"/>
                  <a:gd name="T41" fmla="*/ 5 h 5"/>
                  <a:gd name="T42" fmla="*/ 2 w 4"/>
                  <a:gd name="T43" fmla="*/ 5 h 5"/>
                  <a:gd name="T44" fmla="*/ 2 w 4"/>
                  <a:gd name="T45" fmla="*/ 5 h 5"/>
                  <a:gd name="T46" fmla="*/ 3 w 4"/>
                  <a:gd name="T47" fmla="*/ 5 h 5"/>
                  <a:gd name="T48" fmla="*/ 2 w 4"/>
                  <a:gd name="T49" fmla="*/ 4 h 5"/>
                  <a:gd name="T50" fmla="*/ 3 w 4"/>
                  <a:gd name="T51" fmla="*/ 4 h 5"/>
                  <a:gd name="T52" fmla="*/ 3 w 4"/>
                  <a:gd name="T53" fmla="*/ 5 h 5"/>
                  <a:gd name="T54" fmla="*/ 3 w 4"/>
                  <a:gd name="T55" fmla="*/ 4 h 5"/>
                  <a:gd name="T56" fmla="*/ 4 w 4"/>
                  <a:gd name="T57" fmla="*/ 4 h 5"/>
                  <a:gd name="T58" fmla="*/ 4 w 4"/>
                  <a:gd name="T59" fmla="*/ 4 h 5"/>
                  <a:gd name="T60" fmla="*/ 3 w 4"/>
                  <a:gd name="T61" fmla="*/ 3 h 5"/>
                  <a:gd name="T62" fmla="*/ 4 w 4"/>
                  <a:gd name="T63" fmla="*/ 3 h 5"/>
                  <a:gd name="T64" fmla="*/ 4 w 4"/>
                  <a:gd name="T65" fmla="*/ 2 h 5"/>
                  <a:gd name="T66" fmla="*/ 3 w 4"/>
                  <a:gd name="T67" fmla="*/ 2 h 5"/>
                  <a:gd name="T68" fmla="*/ 3 w 4"/>
                  <a:gd name="T69" fmla="*/ 2 h 5"/>
                  <a:gd name="T70" fmla="*/ 3 w 4"/>
                  <a:gd name="T71" fmla="*/ 2 h 5"/>
                  <a:gd name="T72" fmla="*/ 3 w 4"/>
                  <a:gd name="T73" fmla="*/ 2 h 5"/>
                  <a:gd name="T74" fmla="*/ 3 w 4"/>
                  <a:gd name="T75" fmla="*/ 2 h 5"/>
                  <a:gd name="T76" fmla="*/ 2 w 4"/>
                  <a:gd name="T77" fmla="*/ 2 h 5"/>
                  <a:gd name="T78" fmla="*/ 3 w 4"/>
                  <a:gd name="T79" fmla="*/ 1 h 5"/>
                  <a:gd name="T80" fmla="*/ 3 w 4"/>
                  <a:gd name="T81" fmla="*/ 1 h 5"/>
                  <a:gd name="T82" fmla="*/ 3 w 4"/>
                  <a:gd name="T83" fmla="*/ 1 h 5"/>
                  <a:gd name="T84" fmla="*/ 3 w 4"/>
                  <a:gd name="T85" fmla="*/ 1 h 5"/>
                  <a:gd name="T86" fmla="*/ 3 w 4"/>
                  <a:gd name="T87" fmla="*/ 0 h 5"/>
                  <a:gd name="T88" fmla="*/ 3 w 4"/>
                  <a:gd name="T89" fmla="*/ 0 h 5"/>
                  <a:gd name="T90" fmla="*/ 3 w 4"/>
                  <a:gd name="T91" fmla="*/ 0 h 5"/>
                  <a:gd name="T92" fmla="*/ 2 w 4"/>
                  <a:gd name="T93" fmla="*/ 0 h 5"/>
                  <a:gd name="T94" fmla="*/ 2 w 4"/>
                  <a:gd name="T95" fmla="*/ 0 h 5"/>
                  <a:gd name="T96" fmla="*/ 2 w 4"/>
                  <a:gd name="T97" fmla="*/ 0 h 5"/>
                  <a:gd name="T98" fmla="*/ 1 w 4"/>
                  <a:gd name="T99" fmla="*/ 0 h 5"/>
                  <a:gd name="T100" fmla="*/ 1 w 4"/>
                  <a:gd name="T101" fmla="*/ 0 h 5"/>
                  <a:gd name="T102" fmla="*/ 1 w 4"/>
                  <a:gd name="T103" fmla="*/ 0 h 5"/>
                  <a:gd name="T104" fmla="*/ 1 w 4"/>
                  <a:gd name="T105" fmla="*/ 0 h 5"/>
                  <a:gd name="T106" fmla="*/ 1 w 4"/>
                  <a:gd name="T107" fmla="*/ 0 h 5"/>
                  <a:gd name="T108" fmla="*/ 1 w 4"/>
                  <a:gd name="T109" fmla="*/ 1 h 5"/>
                  <a:gd name="T110" fmla="*/ 1 w 4"/>
                  <a:gd name="T1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2" y="4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6" name="Freeform 471"/>
              <p:cNvSpPr>
                <a:spLocks/>
              </p:cNvSpPr>
              <p:nvPr/>
            </p:nvSpPr>
            <p:spPr bwMode="auto">
              <a:xfrm>
                <a:off x="4175" y="2299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7" name="Freeform 472"/>
              <p:cNvSpPr>
                <a:spLocks/>
              </p:cNvSpPr>
              <p:nvPr/>
            </p:nvSpPr>
            <p:spPr bwMode="auto">
              <a:xfrm>
                <a:off x="4180" y="2299"/>
                <a:ext cx="7" cy="12"/>
              </a:xfrm>
              <a:custGeom>
                <a:avLst/>
                <a:gdLst>
                  <a:gd name="T0" fmla="*/ 3 w 3"/>
                  <a:gd name="T1" fmla="*/ 1 h 5"/>
                  <a:gd name="T2" fmla="*/ 3 w 3"/>
                  <a:gd name="T3" fmla="*/ 1 h 5"/>
                  <a:gd name="T4" fmla="*/ 3 w 3"/>
                  <a:gd name="T5" fmla="*/ 1 h 5"/>
                  <a:gd name="T6" fmla="*/ 3 w 3"/>
                  <a:gd name="T7" fmla="*/ 1 h 5"/>
                  <a:gd name="T8" fmla="*/ 2 w 3"/>
                  <a:gd name="T9" fmla="*/ 1 h 5"/>
                  <a:gd name="T10" fmla="*/ 2 w 3"/>
                  <a:gd name="T11" fmla="*/ 1 h 5"/>
                  <a:gd name="T12" fmla="*/ 2 w 3"/>
                  <a:gd name="T13" fmla="*/ 1 h 5"/>
                  <a:gd name="T14" fmla="*/ 2 w 3"/>
                  <a:gd name="T15" fmla="*/ 0 h 5"/>
                  <a:gd name="T16" fmla="*/ 2 w 3"/>
                  <a:gd name="T17" fmla="*/ 0 h 5"/>
                  <a:gd name="T18" fmla="*/ 2 w 3"/>
                  <a:gd name="T19" fmla="*/ 0 h 5"/>
                  <a:gd name="T20" fmla="*/ 1 w 3"/>
                  <a:gd name="T21" fmla="*/ 0 h 5"/>
                  <a:gd name="T22" fmla="*/ 1 w 3"/>
                  <a:gd name="T23" fmla="*/ 0 h 5"/>
                  <a:gd name="T24" fmla="*/ 1 w 3"/>
                  <a:gd name="T25" fmla="*/ 0 h 5"/>
                  <a:gd name="T26" fmla="*/ 1 w 3"/>
                  <a:gd name="T27" fmla="*/ 1 h 5"/>
                  <a:gd name="T28" fmla="*/ 0 w 3"/>
                  <a:gd name="T29" fmla="*/ 1 h 5"/>
                  <a:gd name="T30" fmla="*/ 0 w 3"/>
                  <a:gd name="T31" fmla="*/ 1 h 5"/>
                  <a:gd name="T32" fmla="*/ 1 w 3"/>
                  <a:gd name="T33" fmla="*/ 1 h 5"/>
                  <a:gd name="T34" fmla="*/ 1 w 3"/>
                  <a:gd name="T35" fmla="*/ 1 h 5"/>
                  <a:gd name="T36" fmla="*/ 1 w 3"/>
                  <a:gd name="T37" fmla="*/ 1 h 5"/>
                  <a:gd name="T38" fmla="*/ 0 w 3"/>
                  <a:gd name="T39" fmla="*/ 1 h 5"/>
                  <a:gd name="T40" fmla="*/ 0 w 3"/>
                  <a:gd name="T41" fmla="*/ 1 h 5"/>
                  <a:gd name="T42" fmla="*/ 0 w 3"/>
                  <a:gd name="T43" fmla="*/ 2 h 5"/>
                  <a:gd name="T44" fmla="*/ 0 w 3"/>
                  <a:gd name="T45" fmla="*/ 2 h 5"/>
                  <a:gd name="T46" fmla="*/ 0 w 3"/>
                  <a:gd name="T47" fmla="*/ 3 h 5"/>
                  <a:gd name="T48" fmla="*/ 0 w 3"/>
                  <a:gd name="T49" fmla="*/ 3 h 5"/>
                  <a:gd name="T50" fmla="*/ 0 w 3"/>
                  <a:gd name="T51" fmla="*/ 3 h 5"/>
                  <a:gd name="T52" fmla="*/ 0 w 3"/>
                  <a:gd name="T53" fmla="*/ 4 h 5"/>
                  <a:gd name="T54" fmla="*/ 0 w 3"/>
                  <a:gd name="T55" fmla="*/ 4 h 5"/>
                  <a:gd name="T56" fmla="*/ 0 w 3"/>
                  <a:gd name="T57" fmla="*/ 4 h 5"/>
                  <a:gd name="T58" fmla="*/ 1 w 3"/>
                  <a:gd name="T59" fmla="*/ 5 h 5"/>
                  <a:gd name="T60" fmla="*/ 1 w 3"/>
                  <a:gd name="T61" fmla="*/ 5 h 5"/>
                  <a:gd name="T62" fmla="*/ 1 w 3"/>
                  <a:gd name="T63" fmla="*/ 5 h 5"/>
                  <a:gd name="T64" fmla="*/ 1 w 3"/>
                  <a:gd name="T65" fmla="*/ 5 h 5"/>
                  <a:gd name="T66" fmla="*/ 1 w 3"/>
                  <a:gd name="T67" fmla="*/ 4 h 5"/>
                  <a:gd name="T68" fmla="*/ 1 w 3"/>
                  <a:gd name="T69" fmla="*/ 4 h 5"/>
                  <a:gd name="T70" fmla="*/ 1 w 3"/>
                  <a:gd name="T71" fmla="*/ 4 h 5"/>
                  <a:gd name="T72" fmla="*/ 1 w 3"/>
                  <a:gd name="T73" fmla="*/ 4 h 5"/>
                  <a:gd name="T74" fmla="*/ 1 w 3"/>
                  <a:gd name="T75" fmla="*/ 4 h 5"/>
                  <a:gd name="T76" fmla="*/ 1 w 3"/>
                  <a:gd name="T77" fmla="*/ 3 h 5"/>
                  <a:gd name="T78" fmla="*/ 1 w 3"/>
                  <a:gd name="T79" fmla="*/ 3 h 5"/>
                  <a:gd name="T80" fmla="*/ 1 w 3"/>
                  <a:gd name="T81" fmla="*/ 3 h 5"/>
                  <a:gd name="T82" fmla="*/ 1 w 3"/>
                  <a:gd name="T83" fmla="*/ 3 h 5"/>
                  <a:gd name="T84" fmla="*/ 1 w 3"/>
                  <a:gd name="T85" fmla="*/ 3 h 5"/>
                  <a:gd name="T86" fmla="*/ 2 w 3"/>
                  <a:gd name="T87" fmla="*/ 3 h 5"/>
                  <a:gd name="T88" fmla="*/ 2 w 3"/>
                  <a:gd name="T89" fmla="*/ 3 h 5"/>
                  <a:gd name="T90" fmla="*/ 2 w 3"/>
                  <a:gd name="T91" fmla="*/ 3 h 5"/>
                  <a:gd name="T92" fmla="*/ 2 w 3"/>
                  <a:gd name="T93" fmla="*/ 3 h 5"/>
                  <a:gd name="T94" fmla="*/ 2 w 3"/>
                  <a:gd name="T95" fmla="*/ 3 h 5"/>
                  <a:gd name="T96" fmla="*/ 2 w 3"/>
                  <a:gd name="T97" fmla="*/ 3 h 5"/>
                  <a:gd name="T98" fmla="*/ 2 w 3"/>
                  <a:gd name="T99" fmla="*/ 3 h 5"/>
                  <a:gd name="T100" fmla="*/ 3 w 3"/>
                  <a:gd name="T101" fmla="*/ 2 h 5"/>
                  <a:gd name="T102" fmla="*/ 3 w 3"/>
                  <a:gd name="T103" fmla="*/ 2 h 5"/>
                  <a:gd name="T104" fmla="*/ 3 w 3"/>
                  <a:gd name="T105" fmla="*/ 1 h 5"/>
                  <a:gd name="T106" fmla="*/ 3 w 3"/>
                  <a:gd name="T107" fmla="*/ 1 h 5"/>
                  <a:gd name="T108" fmla="*/ 3 w 3"/>
                  <a:gd name="T109" fmla="*/ 1 h 5"/>
                  <a:gd name="T110" fmla="*/ 3 w 3"/>
                  <a:gd name="T1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8" name="Freeform 473"/>
              <p:cNvSpPr>
                <a:spLocks/>
              </p:cNvSpPr>
              <p:nvPr/>
            </p:nvSpPr>
            <p:spPr bwMode="auto">
              <a:xfrm>
                <a:off x="4187" y="2299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9" name="Freeform 474"/>
              <p:cNvSpPr>
                <a:spLocks/>
              </p:cNvSpPr>
              <p:nvPr/>
            </p:nvSpPr>
            <p:spPr bwMode="auto">
              <a:xfrm>
                <a:off x="4187" y="2301"/>
                <a:ext cx="43" cy="48"/>
              </a:xfrm>
              <a:custGeom>
                <a:avLst/>
                <a:gdLst>
                  <a:gd name="T0" fmla="*/ 4 w 18"/>
                  <a:gd name="T1" fmla="*/ 0 h 20"/>
                  <a:gd name="T2" fmla="*/ 1 w 18"/>
                  <a:gd name="T3" fmla="*/ 2 h 20"/>
                  <a:gd name="T4" fmla="*/ 1 w 18"/>
                  <a:gd name="T5" fmla="*/ 4 h 20"/>
                  <a:gd name="T6" fmla="*/ 1 w 18"/>
                  <a:gd name="T7" fmla="*/ 6 h 20"/>
                  <a:gd name="T8" fmla="*/ 2 w 18"/>
                  <a:gd name="T9" fmla="*/ 7 h 20"/>
                  <a:gd name="T10" fmla="*/ 3 w 18"/>
                  <a:gd name="T11" fmla="*/ 7 h 20"/>
                  <a:gd name="T12" fmla="*/ 5 w 18"/>
                  <a:gd name="T13" fmla="*/ 8 h 20"/>
                  <a:gd name="T14" fmla="*/ 6 w 18"/>
                  <a:gd name="T15" fmla="*/ 8 h 20"/>
                  <a:gd name="T16" fmla="*/ 7 w 18"/>
                  <a:gd name="T17" fmla="*/ 8 h 20"/>
                  <a:gd name="T18" fmla="*/ 8 w 18"/>
                  <a:gd name="T19" fmla="*/ 7 h 20"/>
                  <a:gd name="T20" fmla="*/ 9 w 18"/>
                  <a:gd name="T21" fmla="*/ 8 h 20"/>
                  <a:gd name="T22" fmla="*/ 9 w 18"/>
                  <a:gd name="T23" fmla="*/ 9 h 20"/>
                  <a:gd name="T24" fmla="*/ 10 w 18"/>
                  <a:gd name="T25" fmla="*/ 10 h 20"/>
                  <a:gd name="T26" fmla="*/ 11 w 18"/>
                  <a:gd name="T27" fmla="*/ 11 h 20"/>
                  <a:gd name="T28" fmla="*/ 11 w 18"/>
                  <a:gd name="T29" fmla="*/ 13 h 20"/>
                  <a:gd name="T30" fmla="*/ 13 w 18"/>
                  <a:gd name="T31" fmla="*/ 13 h 20"/>
                  <a:gd name="T32" fmla="*/ 12 w 18"/>
                  <a:gd name="T33" fmla="*/ 13 h 20"/>
                  <a:gd name="T34" fmla="*/ 10 w 18"/>
                  <a:gd name="T35" fmla="*/ 14 h 20"/>
                  <a:gd name="T36" fmla="*/ 9 w 18"/>
                  <a:gd name="T37" fmla="*/ 15 h 20"/>
                  <a:gd name="T38" fmla="*/ 8 w 18"/>
                  <a:gd name="T39" fmla="*/ 16 h 20"/>
                  <a:gd name="T40" fmla="*/ 10 w 18"/>
                  <a:gd name="T41" fmla="*/ 16 h 20"/>
                  <a:gd name="T42" fmla="*/ 11 w 18"/>
                  <a:gd name="T43" fmla="*/ 16 h 20"/>
                  <a:gd name="T44" fmla="*/ 12 w 18"/>
                  <a:gd name="T45" fmla="*/ 18 h 20"/>
                  <a:gd name="T46" fmla="*/ 14 w 18"/>
                  <a:gd name="T47" fmla="*/ 19 h 20"/>
                  <a:gd name="T48" fmla="*/ 15 w 18"/>
                  <a:gd name="T49" fmla="*/ 19 h 20"/>
                  <a:gd name="T50" fmla="*/ 14 w 18"/>
                  <a:gd name="T51" fmla="*/ 17 h 20"/>
                  <a:gd name="T52" fmla="*/ 16 w 18"/>
                  <a:gd name="T53" fmla="*/ 18 h 20"/>
                  <a:gd name="T54" fmla="*/ 16 w 18"/>
                  <a:gd name="T55" fmla="*/ 17 h 20"/>
                  <a:gd name="T56" fmla="*/ 16 w 18"/>
                  <a:gd name="T57" fmla="*/ 16 h 20"/>
                  <a:gd name="T58" fmla="*/ 14 w 18"/>
                  <a:gd name="T59" fmla="*/ 15 h 20"/>
                  <a:gd name="T60" fmla="*/ 15 w 18"/>
                  <a:gd name="T61" fmla="*/ 14 h 20"/>
                  <a:gd name="T62" fmla="*/ 15 w 18"/>
                  <a:gd name="T63" fmla="*/ 14 h 20"/>
                  <a:gd name="T64" fmla="*/ 16 w 18"/>
                  <a:gd name="T65" fmla="*/ 15 h 20"/>
                  <a:gd name="T66" fmla="*/ 17 w 18"/>
                  <a:gd name="T67" fmla="*/ 15 h 20"/>
                  <a:gd name="T68" fmla="*/ 18 w 18"/>
                  <a:gd name="T69" fmla="*/ 14 h 20"/>
                  <a:gd name="T70" fmla="*/ 18 w 18"/>
                  <a:gd name="T71" fmla="*/ 12 h 20"/>
                  <a:gd name="T72" fmla="*/ 17 w 18"/>
                  <a:gd name="T73" fmla="*/ 12 h 20"/>
                  <a:gd name="T74" fmla="*/ 16 w 18"/>
                  <a:gd name="T75" fmla="*/ 11 h 20"/>
                  <a:gd name="T76" fmla="*/ 15 w 18"/>
                  <a:gd name="T77" fmla="*/ 11 h 20"/>
                  <a:gd name="T78" fmla="*/ 14 w 18"/>
                  <a:gd name="T79" fmla="*/ 9 h 20"/>
                  <a:gd name="T80" fmla="*/ 15 w 18"/>
                  <a:gd name="T81" fmla="*/ 8 h 20"/>
                  <a:gd name="T82" fmla="*/ 15 w 18"/>
                  <a:gd name="T83" fmla="*/ 7 h 20"/>
                  <a:gd name="T84" fmla="*/ 13 w 18"/>
                  <a:gd name="T85" fmla="*/ 8 h 20"/>
                  <a:gd name="T86" fmla="*/ 13 w 18"/>
                  <a:gd name="T87" fmla="*/ 7 h 20"/>
                  <a:gd name="T88" fmla="*/ 14 w 18"/>
                  <a:gd name="T89" fmla="*/ 6 h 20"/>
                  <a:gd name="T90" fmla="*/ 13 w 18"/>
                  <a:gd name="T91" fmla="*/ 6 h 20"/>
                  <a:gd name="T92" fmla="*/ 13 w 18"/>
                  <a:gd name="T93" fmla="*/ 5 h 20"/>
                  <a:gd name="T94" fmla="*/ 12 w 18"/>
                  <a:gd name="T95" fmla="*/ 5 h 20"/>
                  <a:gd name="T96" fmla="*/ 11 w 18"/>
                  <a:gd name="T97" fmla="*/ 5 h 20"/>
                  <a:gd name="T98" fmla="*/ 10 w 18"/>
                  <a:gd name="T99" fmla="*/ 5 h 20"/>
                  <a:gd name="T100" fmla="*/ 10 w 18"/>
                  <a:gd name="T101" fmla="*/ 4 h 20"/>
                  <a:gd name="T102" fmla="*/ 9 w 18"/>
                  <a:gd name="T103" fmla="*/ 2 h 20"/>
                  <a:gd name="T104" fmla="*/ 7 w 18"/>
                  <a:gd name="T105" fmla="*/ 3 h 20"/>
                  <a:gd name="T106" fmla="*/ 7 w 18"/>
                  <a:gd name="T107" fmla="*/ 3 h 20"/>
                  <a:gd name="T108" fmla="*/ 6 w 18"/>
                  <a:gd name="T109" fmla="*/ 3 h 20"/>
                  <a:gd name="T110" fmla="*/ 6 w 18"/>
                  <a:gd name="T111" fmla="*/ 1 h 20"/>
                  <a:gd name="T112" fmla="*/ 4 w 18"/>
                  <a:gd name="T113" fmla="*/ 1 h 20"/>
                  <a:gd name="T114" fmla="*/ 3 w 18"/>
                  <a:gd name="T115" fmla="*/ 2 h 20"/>
                  <a:gd name="T116" fmla="*/ 3 w 18"/>
                  <a:gd name="T117" fmla="*/ 3 h 20"/>
                  <a:gd name="T118" fmla="*/ 4 w 18"/>
                  <a:gd name="T119" fmla="*/ 4 h 20"/>
                  <a:gd name="T120" fmla="*/ 4 w 18"/>
                  <a:gd name="T121" fmla="*/ 5 h 20"/>
                  <a:gd name="T122" fmla="*/ 3 w 18"/>
                  <a:gd name="T123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" h="20">
                    <a:moveTo>
                      <a:pt x="2" y="2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8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8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2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1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0" y="13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1" y="15"/>
                      <a:pt x="11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6"/>
                      <a:pt x="10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3" y="18"/>
                      <a:pt x="13" y="18"/>
                    </a:cubicBezTo>
                    <a:cubicBezTo>
                      <a:pt x="13" y="18"/>
                      <a:pt x="12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3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5" y="18"/>
                      <a:pt x="16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4" y="15"/>
                      <a:pt x="15" y="15"/>
                      <a:pt x="14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8"/>
                      <a:pt x="14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3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2" y="5"/>
                      <a:pt x="11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0" name="Freeform 475"/>
              <p:cNvSpPr>
                <a:spLocks/>
              </p:cNvSpPr>
              <p:nvPr/>
            </p:nvSpPr>
            <p:spPr bwMode="auto">
              <a:xfrm>
                <a:off x="4202" y="230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1 h 2"/>
                  <a:gd name="T10" fmla="*/ 0 w 3"/>
                  <a:gd name="T11" fmla="*/ 1 h 2"/>
                  <a:gd name="T12" fmla="*/ 0 w 3"/>
                  <a:gd name="T13" fmla="*/ 1 h 2"/>
                  <a:gd name="T14" fmla="*/ 1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1 w 3"/>
                  <a:gd name="T27" fmla="*/ 2 h 2"/>
                  <a:gd name="T28" fmla="*/ 1 w 3"/>
                  <a:gd name="T29" fmla="*/ 2 h 2"/>
                  <a:gd name="T30" fmla="*/ 2 w 3"/>
                  <a:gd name="T31" fmla="*/ 2 h 2"/>
                  <a:gd name="T32" fmla="*/ 2 w 3"/>
                  <a:gd name="T33" fmla="*/ 2 h 2"/>
                  <a:gd name="T34" fmla="*/ 2 w 3"/>
                  <a:gd name="T35" fmla="*/ 2 h 2"/>
                  <a:gd name="T36" fmla="*/ 2 w 3"/>
                  <a:gd name="T37" fmla="*/ 2 h 2"/>
                  <a:gd name="T38" fmla="*/ 2 w 3"/>
                  <a:gd name="T39" fmla="*/ 2 h 2"/>
                  <a:gd name="T40" fmla="*/ 3 w 3"/>
                  <a:gd name="T41" fmla="*/ 2 h 2"/>
                  <a:gd name="T42" fmla="*/ 3 w 3"/>
                  <a:gd name="T43" fmla="*/ 2 h 2"/>
                  <a:gd name="T44" fmla="*/ 3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1 h 2"/>
                  <a:gd name="T52" fmla="*/ 3 w 3"/>
                  <a:gd name="T53" fmla="*/ 1 h 2"/>
                  <a:gd name="T54" fmla="*/ 3 w 3"/>
                  <a:gd name="T55" fmla="*/ 1 h 2"/>
                  <a:gd name="T56" fmla="*/ 2 w 3"/>
                  <a:gd name="T57" fmla="*/ 1 h 2"/>
                  <a:gd name="T58" fmla="*/ 2 w 3"/>
                  <a:gd name="T59" fmla="*/ 1 h 2"/>
                  <a:gd name="T60" fmla="*/ 2 w 3"/>
                  <a:gd name="T61" fmla="*/ 0 h 2"/>
                  <a:gd name="T62" fmla="*/ 2 w 3"/>
                  <a:gd name="T63" fmla="*/ 0 h 2"/>
                  <a:gd name="T64" fmla="*/ 1 w 3"/>
                  <a:gd name="T65" fmla="*/ 0 h 2"/>
                  <a:gd name="T66" fmla="*/ 1 w 3"/>
                  <a:gd name="T67" fmla="*/ 0 h 2"/>
                  <a:gd name="T68" fmla="*/ 1 w 3"/>
                  <a:gd name="T69" fmla="*/ 0 h 2"/>
                  <a:gd name="T70" fmla="*/ 1 w 3"/>
                  <a:gd name="T71" fmla="*/ 0 h 2"/>
                  <a:gd name="T72" fmla="*/ 0 w 3"/>
                  <a:gd name="T7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1" name="Freeform 476"/>
              <p:cNvSpPr>
                <a:spLocks/>
              </p:cNvSpPr>
              <p:nvPr/>
            </p:nvSpPr>
            <p:spPr bwMode="auto">
              <a:xfrm>
                <a:off x="4192" y="231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2" name="Freeform 477"/>
              <p:cNvSpPr>
                <a:spLocks/>
              </p:cNvSpPr>
              <p:nvPr/>
            </p:nvSpPr>
            <p:spPr bwMode="auto">
              <a:xfrm>
                <a:off x="4202" y="232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3" name="Freeform 478"/>
              <p:cNvSpPr>
                <a:spLocks/>
              </p:cNvSpPr>
              <p:nvPr/>
            </p:nvSpPr>
            <p:spPr bwMode="auto">
              <a:xfrm>
                <a:off x="4204" y="2320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4" name="Freeform 479"/>
              <p:cNvSpPr>
                <a:spLocks/>
              </p:cNvSpPr>
              <p:nvPr/>
            </p:nvSpPr>
            <p:spPr bwMode="auto">
              <a:xfrm>
                <a:off x="4204" y="2320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5" name="Freeform 480"/>
              <p:cNvSpPr>
                <a:spLocks/>
              </p:cNvSpPr>
              <p:nvPr/>
            </p:nvSpPr>
            <p:spPr bwMode="auto">
              <a:xfrm>
                <a:off x="4206" y="2320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6" name="Freeform 481"/>
              <p:cNvSpPr>
                <a:spLocks/>
              </p:cNvSpPr>
              <p:nvPr/>
            </p:nvSpPr>
            <p:spPr bwMode="auto">
              <a:xfrm>
                <a:off x="4204" y="232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7" name="Freeform 482"/>
              <p:cNvSpPr>
                <a:spLocks/>
              </p:cNvSpPr>
              <p:nvPr/>
            </p:nvSpPr>
            <p:spPr bwMode="auto">
              <a:xfrm>
                <a:off x="4204" y="232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8" name="Freeform 483"/>
              <p:cNvSpPr>
                <a:spLocks/>
              </p:cNvSpPr>
              <p:nvPr/>
            </p:nvSpPr>
            <p:spPr bwMode="auto">
              <a:xfrm>
                <a:off x="4211" y="232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9" name="Freeform 484"/>
              <p:cNvSpPr>
                <a:spLocks/>
              </p:cNvSpPr>
              <p:nvPr/>
            </p:nvSpPr>
            <p:spPr bwMode="auto">
              <a:xfrm>
                <a:off x="4206" y="2325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1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  <a:gd name="T10" fmla="*/ 0 w 2"/>
                  <a:gd name="T11" fmla="*/ 1 h 2"/>
                  <a:gd name="T12" fmla="*/ 0 w 2"/>
                  <a:gd name="T13" fmla="*/ 1 h 2"/>
                  <a:gd name="T14" fmla="*/ 0 w 2"/>
                  <a:gd name="T15" fmla="*/ 2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2 w 2"/>
                  <a:gd name="T27" fmla="*/ 1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1 h 2"/>
                  <a:gd name="T34" fmla="*/ 2 w 2"/>
                  <a:gd name="T3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0" name="Freeform 485"/>
              <p:cNvSpPr>
                <a:spLocks/>
              </p:cNvSpPr>
              <p:nvPr/>
            </p:nvSpPr>
            <p:spPr bwMode="auto">
              <a:xfrm>
                <a:off x="4204" y="234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1" name="Oval 486"/>
              <p:cNvSpPr>
                <a:spLocks noChangeArrowheads="1"/>
              </p:cNvSpPr>
              <p:nvPr/>
            </p:nvSpPr>
            <p:spPr bwMode="auto">
              <a:xfrm>
                <a:off x="4206" y="23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2" name="Freeform 487"/>
              <p:cNvSpPr>
                <a:spLocks/>
              </p:cNvSpPr>
              <p:nvPr/>
            </p:nvSpPr>
            <p:spPr bwMode="auto">
              <a:xfrm>
                <a:off x="4206" y="234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3" name="Freeform 488"/>
              <p:cNvSpPr>
                <a:spLocks/>
              </p:cNvSpPr>
              <p:nvPr/>
            </p:nvSpPr>
            <p:spPr bwMode="auto">
              <a:xfrm>
                <a:off x="4216" y="234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4" name="Freeform 489"/>
              <p:cNvSpPr>
                <a:spLocks/>
              </p:cNvSpPr>
              <p:nvPr/>
            </p:nvSpPr>
            <p:spPr bwMode="auto">
              <a:xfrm>
                <a:off x="4221" y="235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5" name="Freeform 490"/>
              <p:cNvSpPr>
                <a:spLocks/>
              </p:cNvSpPr>
              <p:nvPr/>
            </p:nvSpPr>
            <p:spPr bwMode="auto">
              <a:xfrm>
                <a:off x="4226" y="23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6" name="Freeform 491"/>
              <p:cNvSpPr>
                <a:spLocks/>
              </p:cNvSpPr>
              <p:nvPr/>
            </p:nvSpPr>
            <p:spPr bwMode="auto">
              <a:xfrm>
                <a:off x="4226" y="23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7" name="Freeform 492"/>
              <p:cNvSpPr>
                <a:spLocks/>
              </p:cNvSpPr>
              <p:nvPr/>
            </p:nvSpPr>
            <p:spPr bwMode="auto">
              <a:xfrm>
                <a:off x="4075" y="2311"/>
                <a:ext cx="194" cy="250"/>
              </a:xfrm>
              <a:custGeom>
                <a:avLst/>
                <a:gdLst>
                  <a:gd name="T0" fmla="*/ 4 w 81"/>
                  <a:gd name="T1" fmla="*/ 10 h 104"/>
                  <a:gd name="T2" fmla="*/ 1 w 81"/>
                  <a:gd name="T3" fmla="*/ 11 h 104"/>
                  <a:gd name="T4" fmla="*/ 2 w 81"/>
                  <a:gd name="T5" fmla="*/ 14 h 104"/>
                  <a:gd name="T6" fmla="*/ 3 w 81"/>
                  <a:gd name="T7" fmla="*/ 18 h 104"/>
                  <a:gd name="T8" fmla="*/ 6 w 81"/>
                  <a:gd name="T9" fmla="*/ 21 h 104"/>
                  <a:gd name="T10" fmla="*/ 7 w 81"/>
                  <a:gd name="T11" fmla="*/ 21 h 104"/>
                  <a:gd name="T12" fmla="*/ 11 w 81"/>
                  <a:gd name="T13" fmla="*/ 17 h 104"/>
                  <a:gd name="T14" fmla="*/ 12 w 81"/>
                  <a:gd name="T15" fmla="*/ 18 h 104"/>
                  <a:gd name="T16" fmla="*/ 17 w 81"/>
                  <a:gd name="T17" fmla="*/ 19 h 104"/>
                  <a:gd name="T18" fmla="*/ 21 w 81"/>
                  <a:gd name="T19" fmla="*/ 21 h 104"/>
                  <a:gd name="T20" fmla="*/ 24 w 81"/>
                  <a:gd name="T21" fmla="*/ 26 h 104"/>
                  <a:gd name="T22" fmla="*/ 28 w 81"/>
                  <a:gd name="T23" fmla="*/ 31 h 104"/>
                  <a:gd name="T24" fmla="*/ 27 w 81"/>
                  <a:gd name="T25" fmla="*/ 39 h 104"/>
                  <a:gd name="T26" fmla="*/ 33 w 81"/>
                  <a:gd name="T27" fmla="*/ 47 h 104"/>
                  <a:gd name="T28" fmla="*/ 32 w 81"/>
                  <a:gd name="T29" fmla="*/ 44 h 104"/>
                  <a:gd name="T30" fmla="*/ 39 w 81"/>
                  <a:gd name="T31" fmla="*/ 52 h 104"/>
                  <a:gd name="T32" fmla="*/ 47 w 81"/>
                  <a:gd name="T33" fmla="*/ 56 h 104"/>
                  <a:gd name="T34" fmla="*/ 52 w 81"/>
                  <a:gd name="T35" fmla="*/ 59 h 104"/>
                  <a:gd name="T36" fmla="*/ 55 w 81"/>
                  <a:gd name="T37" fmla="*/ 62 h 104"/>
                  <a:gd name="T38" fmla="*/ 55 w 81"/>
                  <a:gd name="T39" fmla="*/ 70 h 104"/>
                  <a:gd name="T40" fmla="*/ 60 w 81"/>
                  <a:gd name="T41" fmla="*/ 81 h 104"/>
                  <a:gd name="T42" fmla="*/ 58 w 81"/>
                  <a:gd name="T43" fmla="*/ 94 h 104"/>
                  <a:gd name="T44" fmla="*/ 58 w 81"/>
                  <a:gd name="T45" fmla="*/ 100 h 104"/>
                  <a:gd name="T46" fmla="*/ 60 w 81"/>
                  <a:gd name="T47" fmla="*/ 103 h 104"/>
                  <a:gd name="T48" fmla="*/ 62 w 81"/>
                  <a:gd name="T49" fmla="*/ 99 h 104"/>
                  <a:gd name="T50" fmla="*/ 63 w 81"/>
                  <a:gd name="T51" fmla="*/ 94 h 104"/>
                  <a:gd name="T52" fmla="*/ 66 w 81"/>
                  <a:gd name="T53" fmla="*/ 90 h 104"/>
                  <a:gd name="T54" fmla="*/ 71 w 81"/>
                  <a:gd name="T55" fmla="*/ 85 h 104"/>
                  <a:gd name="T56" fmla="*/ 73 w 81"/>
                  <a:gd name="T57" fmla="*/ 81 h 104"/>
                  <a:gd name="T58" fmla="*/ 79 w 81"/>
                  <a:gd name="T59" fmla="*/ 73 h 104"/>
                  <a:gd name="T60" fmla="*/ 76 w 81"/>
                  <a:gd name="T61" fmla="*/ 66 h 104"/>
                  <a:gd name="T62" fmla="*/ 71 w 81"/>
                  <a:gd name="T63" fmla="*/ 64 h 104"/>
                  <a:gd name="T64" fmla="*/ 65 w 81"/>
                  <a:gd name="T65" fmla="*/ 58 h 104"/>
                  <a:gd name="T66" fmla="*/ 58 w 81"/>
                  <a:gd name="T67" fmla="*/ 57 h 104"/>
                  <a:gd name="T68" fmla="*/ 52 w 81"/>
                  <a:gd name="T69" fmla="*/ 57 h 104"/>
                  <a:gd name="T70" fmla="*/ 48 w 81"/>
                  <a:gd name="T71" fmla="*/ 51 h 104"/>
                  <a:gd name="T72" fmla="*/ 43 w 81"/>
                  <a:gd name="T73" fmla="*/ 48 h 104"/>
                  <a:gd name="T74" fmla="*/ 48 w 81"/>
                  <a:gd name="T75" fmla="*/ 45 h 104"/>
                  <a:gd name="T76" fmla="*/ 53 w 81"/>
                  <a:gd name="T77" fmla="*/ 46 h 104"/>
                  <a:gd name="T78" fmla="*/ 56 w 81"/>
                  <a:gd name="T79" fmla="*/ 38 h 104"/>
                  <a:gd name="T80" fmla="*/ 60 w 81"/>
                  <a:gd name="T81" fmla="*/ 36 h 104"/>
                  <a:gd name="T82" fmla="*/ 62 w 81"/>
                  <a:gd name="T83" fmla="*/ 34 h 104"/>
                  <a:gd name="T84" fmla="*/ 63 w 81"/>
                  <a:gd name="T85" fmla="*/ 30 h 104"/>
                  <a:gd name="T86" fmla="*/ 66 w 81"/>
                  <a:gd name="T87" fmla="*/ 29 h 104"/>
                  <a:gd name="T88" fmla="*/ 66 w 81"/>
                  <a:gd name="T89" fmla="*/ 25 h 104"/>
                  <a:gd name="T90" fmla="*/ 65 w 81"/>
                  <a:gd name="T91" fmla="*/ 21 h 104"/>
                  <a:gd name="T92" fmla="*/ 62 w 81"/>
                  <a:gd name="T93" fmla="*/ 20 h 104"/>
                  <a:gd name="T94" fmla="*/ 58 w 81"/>
                  <a:gd name="T95" fmla="*/ 15 h 104"/>
                  <a:gd name="T96" fmla="*/ 56 w 81"/>
                  <a:gd name="T97" fmla="*/ 22 h 104"/>
                  <a:gd name="T98" fmla="*/ 52 w 81"/>
                  <a:gd name="T99" fmla="*/ 26 h 104"/>
                  <a:gd name="T100" fmla="*/ 45 w 81"/>
                  <a:gd name="T101" fmla="*/ 19 h 104"/>
                  <a:gd name="T102" fmla="*/ 48 w 81"/>
                  <a:gd name="T103" fmla="*/ 13 h 104"/>
                  <a:gd name="T104" fmla="*/ 51 w 81"/>
                  <a:gd name="T105" fmla="*/ 9 h 104"/>
                  <a:gd name="T106" fmla="*/ 53 w 81"/>
                  <a:gd name="T107" fmla="*/ 5 h 104"/>
                  <a:gd name="T108" fmla="*/ 49 w 81"/>
                  <a:gd name="T109" fmla="*/ 7 h 104"/>
                  <a:gd name="T110" fmla="*/ 46 w 81"/>
                  <a:gd name="T111" fmla="*/ 3 h 104"/>
                  <a:gd name="T112" fmla="*/ 44 w 81"/>
                  <a:gd name="T113" fmla="*/ 4 h 104"/>
                  <a:gd name="T114" fmla="*/ 44 w 81"/>
                  <a:gd name="T115" fmla="*/ 8 h 104"/>
                  <a:gd name="T116" fmla="*/ 37 w 81"/>
                  <a:gd name="T117" fmla="*/ 7 h 104"/>
                  <a:gd name="T118" fmla="*/ 30 w 81"/>
                  <a:gd name="T119" fmla="*/ 5 h 104"/>
                  <a:gd name="T120" fmla="*/ 23 w 81"/>
                  <a:gd name="T121" fmla="*/ 4 h 104"/>
                  <a:gd name="T122" fmla="*/ 21 w 81"/>
                  <a:gd name="T123" fmla="*/ 4 h 104"/>
                  <a:gd name="T124" fmla="*/ 9 w 81"/>
                  <a:gd name="T125" fmla="*/ 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1" h="10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1" y="9"/>
                    </a:cubicBezTo>
                    <a:cubicBezTo>
                      <a:pt x="1" y="10"/>
                      <a:pt x="1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1" y="15"/>
                      <a:pt x="2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9"/>
                      <a:pt x="3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5" y="19"/>
                    </a:cubicBezTo>
                    <a:cubicBezTo>
                      <a:pt x="5" y="20"/>
                      <a:pt x="5" y="19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7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8"/>
                      <a:pt x="9" y="19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9" y="18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7"/>
                      <a:pt x="11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7" y="19"/>
                      <a:pt x="17" y="19"/>
                    </a:cubicBezTo>
                    <a:cubicBezTo>
                      <a:pt x="17" y="19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19"/>
                      <a:pt x="19" y="19"/>
                    </a:cubicBezTo>
                    <a:cubicBezTo>
                      <a:pt x="19" y="20"/>
                      <a:pt x="19" y="19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3"/>
                      <a:pt x="22" y="22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5" y="27"/>
                      <a:pt x="24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4" y="27"/>
                      <a:pt x="24" y="27"/>
                    </a:cubicBezTo>
                    <a:cubicBezTo>
                      <a:pt x="24" y="27"/>
                      <a:pt x="24" y="27"/>
                      <a:pt x="25" y="2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8"/>
                      <a:pt x="26" y="29"/>
                    </a:cubicBezTo>
                    <a:cubicBezTo>
                      <a:pt x="26" y="29"/>
                      <a:pt x="26" y="28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6" y="30"/>
                      <a:pt x="26" y="30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7" y="3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9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0" y="42"/>
                      <a:pt x="29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1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7"/>
                      <a:pt x="33" y="47"/>
                    </a:cubicBezTo>
                    <a:cubicBezTo>
                      <a:pt x="33" y="47"/>
                      <a:pt x="33" y="46"/>
                      <a:pt x="33" y="46"/>
                    </a:cubicBezTo>
                    <a:cubicBezTo>
                      <a:pt x="33" y="46"/>
                      <a:pt x="32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9"/>
                      <a:pt x="34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4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5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48"/>
                      <a:pt x="34" y="47"/>
                      <a:pt x="34" y="47"/>
                    </a:cubicBezTo>
                    <a:cubicBezTo>
                      <a:pt x="34" y="47"/>
                      <a:pt x="34" y="48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3" y="44"/>
                      <a:pt x="32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6" y="48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0" y="53"/>
                      <a:pt x="39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5"/>
                      <a:pt x="43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4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5"/>
                      <a:pt x="45" y="54"/>
                      <a:pt x="45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7" y="55"/>
                    </a:cubicBezTo>
                    <a:cubicBezTo>
                      <a:pt x="47" y="56"/>
                      <a:pt x="47" y="55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0" y="57"/>
                      <a:pt x="50" y="56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6"/>
                      <a:pt x="50" y="57"/>
                    </a:cubicBezTo>
                    <a:cubicBezTo>
                      <a:pt x="50" y="57"/>
                      <a:pt x="50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8"/>
                      <a:pt x="50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0" y="58"/>
                      <a:pt x="50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1" y="59"/>
                      <a:pt x="51" y="59"/>
                    </a:cubicBezTo>
                    <a:cubicBezTo>
                      <a:pt x="51" y="59"/>
                      <a:pt x="51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60"/>
                      <a:pt x="54" y="60"/>
                      <a:pt x="54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1"/>
                      <a:pt x="56" y="61"/>
                      <a:pt x="56" y="61"/>
                    </a:cubicBezTo>
                    <a:cubicBezTo>
                      <a:pt x="56" y="61"/>
                      <a:pt x="56" y="61"/>
                      <a:pt x="55" y="61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55" y="61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3" y="64"/>
                      <a:pt x="53" y="64"/>
                    </a:cubicBezTo>
                    <a:cubicBezTo>
                      <a:pt x="54" y="65"/>
                      <a:pt x="54" y="64"/>
                      <a:pt x="54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3" y="66"/>
                    </a:cubicBezTo>
                    <a:cubicBezTo>
                      <a:pt x="53" y="67"/>
                      <a:pt x="53" y="66"/>
                      <a:pt x="53" y="67"/>
                    </a:cubicBezTo>
                    <a:cubicBezTo>
                      <a:pt x="53" y="67"/>
                      <a:pt x="53" y="66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8"/>
                      <a:pt x="53" y="67"/>
                      <a:pt x="53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1"/>
                      <a:pt x="55" y="71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4"/>
                      <a:pt x="56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8" y="74"/>
                      <a:pt x="58" y="75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58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6"/>
                      <a:pt x="59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8"/>
                      <a:pt x="60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80"/>
                      <a:pt x="60" y="80"/>
                      <a:pt x="60" y="81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82"/>
                      <a:pt x="59" y="83"/>
                      <a:pt x="59" y="83"/>
                    </a:cubicBezTo>
                    <a:cubicBezTo>
                      <a:pt x="59" y="83"/>
                      <a:pt x="60" y="82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6"/>
                      <a:pt x="59" y="86"/>
                    </a:cubicBezTo>
                    <a:cubicBezTo>
                      <a:pt x="59" y="86"/>
                      <a:pt x="59" y="86"/>
                      <a:pt x="59" y="86"/>
                    </a:cubicBezTo>
                    <a:cubicBezTo>
                      <a:pt x="59" y="86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8" y="88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58" y="88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90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4"/>
                      <a:pt x="58" y="94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8" y="95"/>
                      <a:pt x="59" y="95"/>
                      <a:pt x="59" y="95"/>
                    </a:cubicBezTo>
                    <a:cubicBezTo>
                      <a:pt x="59" y="95"/>
                      <a:pt x="58" y="95"/>
                      <a:pt x="58" y="95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8" y="95"/>
                      <a:pt x="58" y="95"/>
                      <a:pt x="58" y="95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7"/>
                      <a:pt x="58" y="96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6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8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7" y="98"/>
                      <a:pt x="57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8" y="100"/>
                      <a:pt x="57" y="100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0"/>
                      <a:pt x="58" y="100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2"/>
                      <a:pt x="58" y="102"/>
                    </a:cubicBezTo>
                    <a:cubicBezTo>
                      <a:pt x="59" y="102"/>
                      <a:pt x="58" y="102"/>
                      <a:pt x="59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59" y="102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59" y="103"/>
                      <a:pt x="60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2" y="100"/>
                    </a:cubicBezTo>
                    <a:cubicBezTo>
                      <a:pt x="62" y="100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3" y="97"/>
                      <a:pt x="62" y="97"/>
                    </a:cubicBezTo>
                    <a:cubicBezTo>
                      <a:pt x="62" y="97"/>
                      <a:pt x="63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5" y="92"/>
                      <a:pt x="65" y="92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6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6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70" y="87"/>
                      <a:pt x="70" y="87"/>
                    </a:cubicBezTo>
                    <a:cubicBezTo>
                      <a:pt x="70" y="87"/>
                      <a:pt x="70" y="87"/>
                      <a:pt x="70" y="87"/>
                    </a:cubicBezTo>
                    <a:cubicBezTo>
                      <a:pt x="70" y="87"/>
                      <a:pt x="70" y="87"/>
                      <a:pt x="70" y="87"/>
                    </a:cubicBezTo>
                    <a:cubicBezTo>
                      <a:pt x="70" y="87"/>
                      <a:pt x="70" y="87"/>
                      <a:pt x="70" y="87"/>
                    </a:cubicBezTo>
                    <a:cubicBezTo>
                      <a:pt x="70" y="87"/>
                      <a:pt x="70" y="87"/>
                      <a:pt x="70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71" y="86"/>
                      <a:pt x="71" y="86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4"/>
                      <a:pt x="71" y="84"/>
                    </a:cubicBezTo>
                    <a:cubicBezTo>
                      <a:pt x="71" y="84"/>
                      <a:pt x="71" y="84"/>
                      <a:pt x="71" y="84"/>
                    </a:cubicBezTo>
                    <a:cubicBezTo>
                      <a:pt x="71" y="84"/>
                      <a:pt x="71" y="84"/>
                      <a:pt x="71" y="84"/>
                    </a:cubicBezTo>
                    <a:cubicBezTo>
                      <a:pt x="71" y="84"/>
                      <a:pt x="71" y="84"/>
                      <a:pt x="71" y="84"/>
                    </a:cubicBezTo>
                    <a:cubicBezTo>
                      <a:pt x="71" y="84"/>
                      <a:pt x="71" y="84"/>
                      <a:pt x="71" y="84"/>
                    </a:cubicBezTo>
                    <a:cubicBezTo>
                      <a:pt x="71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1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1" y="85"/>
                      <a:pt x="72" y="85"/>
                      <a:pt x="72" y="85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3"/>
                      <a:pt x="72" y="83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3" y="80"/>
                      <a:pt x="74" y="80"/>
                      <a:pt x="74" y="80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80"/>
                      <a:pt x="74" y="79"/>
                      <a:pt x="74" y="79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79"/>
                      <a:pt x="77" y="79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8"/>
                      <a:pt x="78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80" y="72"/>
                      <a:pt x="80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1" y="71"/>
                      <a:pt x="81" y="70"/>
                      <a:pt x="81" y="70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69"/>
                      <a:pt x="81" y="70"/>
                      <a:pt x="81" y="69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1" y="69"/>
                      <a:pt x="81" y="69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8" y="66"/>
                      <a:pt x="78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66"/>
                      <a:pt x="78" y="66"/>
                      <a:pt x="77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4"/>
                      <a:pt x="74" y="65"/>
                    </a:cubicBezTo>
                    <a:cubicBezTo>
                      <a:pt x="74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2" y="65"/>
                      <a:pt x="72" y="65"/>
                    </a:cubicBezTo>
                    <a:cubicBezTo>
                      <a:pt x="73" y="65"/>
                      <a:pt x="72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3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2"/>
                      <a:pt x="72" y="62"/>
                      <a:pt x="72" y="62"/>
                    </a:cubicBezTo>
                    <a:cubicBezTo>
                      <a:pt x="72" y="62"/>
                      <a:pt x="72" y="62"/>
                      <a:pt x="72" y="62"/>
                    </a:cubicBezTo>
                    <a:cubicBezTo>
                      <a:pt x="72" y="62"/>
                      <a:pt x="72" y="62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1" y="62"/>
                      <a:pt x="71" y="62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8" y="61"/>
                      <a:pt x="69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7"/>
                      <a:pt x="64" y="58"/>
                      <a:pt x="64" y="58"/>
                    </a:cubicBezTo>
                    <a:cubicBezTo>
                      <a:pt x="64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1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58"/>
                      <a:pt x="61" y="57"/>
                      <a:pt x="61" y="57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1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59" y="57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6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58"/>
                      <a:pt x="58" y="58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7"/>
                      <a:pt x="57" y="58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7" y="58"/>
                      <a:pt x="57" y="58"/>
                      <a:pt x="56" y="58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6" y="60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5" y="59"/>
                      <a:pt x="55" y="59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5" y="58"/>
                      <a:pt x="55" y="58"/>
                      <a:pt x="54" y="58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8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2" y="59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8"/>
                      <a:pt x="52" y="57"/>
                      <a:pt x="52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1" y="55"/>
                      <a:pt x="51" y="55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5"/>
                      <a:pt x="50" y="55"/>
                      <a:pt x="49" y="55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2"/>
                      <a:pt x="49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0" y="52"/>
                      <a:pt x="49" y="52"/>
                      <a:pt x="50" y="52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7" y="52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6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4" y="53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51"/>
                      <a:pt x="43" y="51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3" y="50"/>
                      <a:pt x="43" y="50"/>
                      <a:pt x="43" y="49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49"/>
                      <a:pt x="43" y="49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3" y="47"/>
                      <a:pt x="43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46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5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8" y="46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2" y="47"/>
                      <a:pt x="53" y="47"/>
                      <a:pt x="53" y="47"/>
                    </a:cubicBezTo>
                    <a:cubicBezTo>
                      <a:pt x="53" y="47"/>
                      <a:pt x="52" y="47"/>
                      <a:pt x="53" y="47"/>
                    </a:cubicBezTo>
                    <a:cubicBezTo>
                      <a:pt x="53" y="48"/>
                      <a:pt x="53" y="47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9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4" y="46"/>
                      <a:pt x="54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7" y="40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8" y="38"/>
                      <a:pt x="58" y="38"/>
                    </a:cubicBezTo>
                    <a:cubicBezTo>
                      <a:pt x="58" y="38"/>
                      <a:pt x="58" y="38"/>
                      <a:pt x="58" y="37"/>
                    </a:cubicBezTo>
                    <a:cubicBezTo>
                      <a:pt x="58" y="37"/>
                      <a:pt x="57" y="37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8" y="37"/>
                      <a:pt x="57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9" y="37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59" y="36"/>
                      <a:pt x="60" y="36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5"/>
                      <a:pt x="59" y="35"/>
                      <a:pt x="60" y="35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5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3" y="33"/>
                      <a:pt x="64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4"/>
                      <a:pt x="63" y="34"/>
                    </a:cubicBezTo>
                    <a:cubicBezTo>
                      <a:pt x="63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5"/>
                      <a:pt x="62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4"/>
                      <a:pt x="63" y="34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2"/>
                      <a:pt x="64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0"/>
                      <a:pt x="62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1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0"/>
                      <a:pt x="64" y="30"/>
                      <a:pt x="63" y="30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29"/>
                      <a:pt x="63" y="29"/>
                      <a:pt x="63" y="30"/>
                    </a:cubicBezTo>
                    <a:cubicBezTo>
                      <a:pt x="63" y="30"/>
                      <a:pt x="62" y="30"/>
                      <a:pt x="62" y="30"/>
                    </a:cubicBezTo>
                    <a:cubicBezTo>
                      <a:pt x="62" y="30"/>
                      <a:pt x="63" y="30"/>
                      <a:pt x="62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28"/>
                      <a:pt x="64" y="29"/>
                      <a:pt x="64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9"/>
                      <a:pt x="66" y="28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9" y="26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7" y="25"/>
                      <a:pt x="66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6" y="24"/>
                      <a:pt x="66" y="24"/>
                    </a:cubicBezTo>
                    <a:cubicBezTo>
                      <a:pt x="66" y="24"/>
                      <a:pt x="67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9"/>
                      <a:pt x="60" y="19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1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1"/>
                      <a:pt x="55" y="20"/>
                      <a:pt x="55" y="21"/>
                    </a:cubicBezTo>
                    <a:cubicBezTo>
                      <a:pt x="56" y="21"/>
                      <a:pt x="56" y="20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3"/>
                      <a:pt x="56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4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6"/>
                      <a:pt x="54" y="26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7"/>
                      <a:pt x="55" y="26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6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2"/>
                      <a:pt x="46" y="22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7" y="15"/>
                      <a:pt x="46" y="15"/>
                    </a:cubicBezTo>
                    <a:cubicBezTo>
                      <a:pt x="46" y="15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3"/>
                      <a:pt x="46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3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9" y="11"/>
                      <a:pt x="48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50" y="11"/>
                      <a:pt x="50" y="11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49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0"/>
                      <a:pt x="50" y="10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2" y="7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4"/>
                      <a:pt x="53" y="4"/>
                      <a:pt x="52" y="4"/>
                    </a:cubicBezTo>
                    <a:cubicBezTo>
                      <a:pt x="52" y="4"/>
                      <a:pt x="52" y="5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5"/>
                    </a:cubicBezTo>
                    <a:cubicBezTo>
                      <a:pt x="50" y="5"/>
                      <a:pt x="50" y="4"/>
                      <a:pt x="50" y="5"/>
                    </a:cubicBezTo>
                    <a:cubicBezTo>
                      <a:pt x="50" y="5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8"/>
                      <a:pt x="50" y="7"/>
                      <a:pt x="50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6"/>
                      <a:pt x="48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7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5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6"/>
                      <a:pt x="47" y="7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6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5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5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4"/>
                      <a:pt x="45" y="5"/>
                    </a:cubicBezTo>
                    <a:cubicBezTo>
                      <a:pt x="45" y="5"/>
                      <a:pt x="45" y="4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6"/>
                      <a:pt x="45" y="6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6"/>
                      <a:pt x="44" y="6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6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6"/>
                      <a:pt x="39" y="6"/>
                    </a:cubicBezTo>
                    <a:cubicBezTo>
                      <a:pt x="39" y="6"/>
                      <a:pt x="39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6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4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7"/>
                      <a:pt x="33" y="7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6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2"/>
                      <a:pt x="24" y="2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6"/>
                      <a:pt x="21" y="6"/>
                    </a:cubicBezTo>
                    <a:cubicBezTo>
                      <a:pt x="21" y="6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2" y="5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3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0" y="5"/>
                      <a:pt x="20" y="5"/>
                    </a:cubicBezTo>
                    <a:cubicBezTo>
                      <a:pt x="20" y="5"/>
                      <a:pt x="21" y="5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6"/>
                      <a:pt x="19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8" name="Freeform 493"/>
              <p:cNvSpPr>
                <a:spLocks/>
              </p:cNvSpPr>
              <p:nvPr/>
            </p:nvSpPr>
            <p:spPr bwMode="auto">
              <a:xfrm>
                <a:off x="4161" y="2323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1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  <a:gd name="T10" fmla="*/ 1 w 2"/>
                  <a:gd name="T11" fmla="*/ 1 h 2"/>
                  <a:gd name="T12" fmla="*/ 0 w 2"/>
                  <a:gd name="T13" fmla="*/ 1 h 2"/>
                  <a:gd name="T14" fmla="*/ 0 w 2"/>
                  <a:gd name="T15" fmla="*/ 1 h 2"/>
                  <a:gd name="T16" fmla="*/ 0 w 2"/>
                  <a:gd name="T17" fmla="*/ 1 h 2"/>
                  <a:gd name="T18" fmla="*/ 0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1 h 2"/>
                  <a:gd name="T26" fmla="*/ 1 w 2"/>
                  <a:gd name="T27" fmla="*/ 1 h 2"/>
                  <a:gd name="T28" fmla="*/ 1 w 2"/>
                  <a:gd name="T29" fmla="*/ 1 h 2"/>
                  <a:gd name="T30" fmla="*/ 2 w 2"/>
                  <a:gd name="T31" fmla="*/ 1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9" name="Freeform 494"/>
              <p:cNvSpPr>
                <a:spLocks/>
              </p:cNvSpPr>
              <p:nvPr/>
            </p:nvSpPr>
            <p:spPr bwMode="auto">
              <a:xfrm>
                <a:off x="4197" y="23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0" name="Freeform 495"/>
              <p:cNvSpPr>
                <a:spLocks/>
              </p:cNvSpPr>
              <p:nvPr/>
            </p:nvSpPr>
            <p:spPr bwMode="auto">
              <a:xfrm>
                <a:off x="4197" y="233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1" name="Freeform 496"/>
              <p:cNvSpPr>
                <a:spLocks/>
              </p:cNvSpPr>
              <p:nvPr/>
            </p:nvSpPr>
            <p:spPr bwMode="auto">
              <a:xfrm>
                <a:off x="4192" y="2335"/>
                <a:ext cx="12" cy="9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1 w 5"/>
                  <a:gd name="T5" fmla="*/ 0 h 4"/>
                  <a:gd name="T6" fmla="*/ 1 w 5"/>
                  <a:gd name="T7" fmla="*/ 0 h 4"/>
                  <a:gd name="T8" fmla="*/ 1 w 5"/>
                  <a:gd name="T9" fmla="*/ 1 h 4"/>
                  <a:gd name="T10" fmla="*/ 1 w 5"/>
                  <a:gd name="T11" fmla="*/ 1 h 4"/>
                  <a:gd name="T12" fmla="*/ 1 w 5"/>
                  <a:gd name="T13" fmla="*/ 1 h 4"/>
                  <a:gd name="T14" fmla="*/ 1 w 5"/>
                  <a:gd name="T15" fmla="*/ 2 h 4"/>
                  <a:gd name="T16" fmla="*/ 1 w 5"/>
                  <a:gd name="T17" fmla="*/ 2 h 4"/>
                  <a:gd name="T18" fmla="*/ 1 w 5"/>
                  <a:gd name="T19" fmla="*/ 2 h 4"/>
                  <a:gd name="T20" fmla="*/ 1 w 5"/>
                  <a:gd name="T21" fmla="*/ 2 h 4"/>
                  <a:gd name="T22" fmla="*/ 1 w 5"/>
                  <a:gd name="T23" fmla="*/ 3 h 4"/>
                  <a:gd name="T24" fmla="*/ 1 w 5"/>
                  <a:gd name="T25" fmla="*/ 3 h 4"/>
                  <a:gd name="T26" fmla="*/ 0 w 5"/>
                  <a:gd name="T27" fmla="*/ 3 h 4"/>
                  <a:gd name="T28" fmla="*/ 0 w 5"/>
                  <a:gd name="T29" fmla="*/ 3 h 4"/>
                  <a:gd name="T30" fmla="*/ 0 w 5"/>
                  <a:gd name="T31" fmla="*/ 3 h 4"/>
                  <a:gd name="T32" fmla="*/ 1 w 5"/>
                  <a:gd name="T33" fmla="*/ 3 h 4"/>
                  <a:gd name="T34" fmla="*/ 1 w 5"/>
                  <a:gd name="T35" fmla="*/ 3 h 4"/>
                  <a:gd name="T36" fmla="*/ 1 w 5"/>
                  <a:gd name="T37" fmla="*/ 4 h 4"/>
                  <a:gd name="T38" fmla="*/ 1 w 5"/>
                  <a:gd name="T39" fmla="*/ 4 h 4"/>
                  <a:gd name="T40" fmla="*/ 2 w 5"/>
                  <a:gd name="T41" fmla="*/ 4 h 4"/>
                  <a:gd name="T42" fmla="*/ 2 w 5"/>
                  <a:gd name="T43" fmla="*/ 4 h 4"/>
                  <a:gd name="T44" fmla="*/ 2 w 5"/>
                  <a:gd name="T45" fmla="*/ 3 h 4"/>
                  <a:gd name="T46" fmla="*/ 2 w 5"/>
                  <a:gd name="T47" fmla="*/ 3 h 4"/>
                  <a:gd name="T48" fmla="*/ 3 w 5"/>
                  <a:gd name="T49" fmla="*/ 3 h 4"/>
                  <a:gd name="T50" fmla="*/ 3 w 5"/>
                  <a:gd name="T51" fmla="*/ 3 h 4"/>
                  <a:gd name="T52" fmla="*/ 3 w 5"/>
                  <a:gd name="T53" fmla="*/ 3 h 4"/>
                  <a:gd name="T54" fmla="*/ 3 w 5"/>
                  <a:gd name="T55" fmla="*/ 3 h 4"/>
                  <a:gd name="T56" fmla="*/ 3 w 5"/>
                  <a:gd name="T57" fmla="*/ 3 h 4"/>
                  <a:gd name="T58" fmla="*/ 3 w 5"/>
                  <a:gd name="T59" fmla="*/ 3 h 4"/>
                  <a:gd name="T60" fmla="*/ 3 w 5"/>
                  <a:gd name="T61" fmla="*/ 3 h 4"/>
                  <a:gd name="T62" fmla="*/ 3 w 5"/>
                  <a:gd name="T63" fmla="*/ 3 h 4"/>
                  <a:gd name="T64" fmla="*/ 4 w 5"/>
                  <a:gd name="T65" fmla="*/ 3 h 4"/>
                  <a:gd name="T66" fmla="*/ 4 w 5"/>
                  <a:gd name="T67" fmla="*/ 4 h 4"/>
                  <a:gd name="T68" fmla="*/ 4 w 5"/>
                  <a:gd name="T69" fmla="*/ 4 h 4"/>
                  <a:gd name="T70" fmla="*/ 4 w 5"/>
                  <a:gd name="T71" fmla="*/ 4 h 4"/>
                  <a:gd name="T72" fmla="*/ 4 w 5"/>
                  <a:gd name="T73" fmla="*/ 3 h 4"/>
                  <a:gd name="T74" fmla="*/ 4 w 5"/>
                  <a:gd name="T75" fmla="*/ 3 h 4"/>
                  <a:gd name="T76" fmla="*/ 4 w 5"/>
                  <a:gd name="T77" fmla="*/ 3 h 4"/>
                  <a:gd name="T78" fmla="*/ 4 w 5"/>
                  <a:gd name="T79" fmla="*/ 3 h 4"/>
                  <a:gd name="T80" fmla="*/ 4 w 5"/>
                  <a:gd name="T81" fmla="*/ 3 h 4"/>
                  <a:gd name="T82" fmla="*/ 4 w 5"/>
                  <a:gd name="T83" fmla="*/ 3 h 4"/>
                  <a:gd name="T84" fmla="*/ 4 w 5"/>
                  <a:gd name="T85" fmla="*/ 2 h 4"/>
                  <a:gd name="T86" fmla="*/ 4 w 5"/>
                  <a:gd name="T87" fmla="*/ 2 h 4"/>
                  <a:gd name="T88" fmla="*/ 3 w 5"/>
                  <a:gd name="T89" fmla="*/ 2 h 4"/>
                  <a:gd name="T90" fmla="*/ 3 w 5"/>
                  <a:gd name="T91" fmla="*/ 2 h 4"/>
                  <a:gd name="T92" fmla="*/ 3 w 5"/>
                  <a:gd name="T93" fmla="*/ 2 h 4"/>
                  <a:gd name="T94" fmla="*/ 2 w 5"/>
                  <a:gd name="T95" fmla="*/ 1 h 4"/>
                  <a:gd name="T96" fmla="*/ 2 w 5"/>
                  <a:gd name="T97" fmla="*/ 1 h 4"/>
                  <a:gd name="T98" fmla="*/ 2 w 5"/>
                  <a:gd name="T99" fmla="*/ 1 h 4"/>
                  <a:gd name="T100" fmla="*/ 2 w 5"/>
                  <a:gd name="T101" fmla="*/ 1 h 4"/>
                  <a:gd name="T102" fmla="*/ 2 w 5"/>
                  <a:gd name="T103" fmla="*/ 1 h 4"/>
                  <a:gd name="T104" fmla="*/ 2 w 5"/>
                  <a:gd name="T105" fmla="*/ 1 h 4"/>
                  <a:gd name="T106" fmla="*/ 2 w 5"/>
                  <a:gd name="T107" fmla="*/ 1 h 4"/>
                  <a:gd name="T108" fmla="*/ 2 w 5"/>
                  <a:gd name="T109" fmla="*/ 1 h 4"/>
                  <a:gd name="T110" fmla="*/ 2 w 5"/>
                  <a:gd name="T111" fmla="*/ 0 h 4"/>
                  <a:gd name="T112" fmla="*/ 1 w 5"/>
                  <a:gd name="T1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2" name="Freeform 497"/>
              <p:cNvSpPr>
                <a:spLocks/>
              </p:cNvSpPr>
              <p:nvPr/>
            </p:nvSpPr>
            <p:spPr bwMode="auto">
              <a:xfrm>
                <a:off x="4197" y="2344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0 w 2"/>
                  <a:gd name="T11" fmla="*/ 0 h 1"/>
                  <a:gd name="T12" fmla="*/ 0 w 2"/>
                  <a:gd name="T13" fmla="*/ 1 h 1"/>
                  <a:gd name="T14" fmla="*/ 0 w 2"/>
                  <a:gd name="T15" fmla="*/ 1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2 w 2"/>
                  <a:gd name="T25" fmla="*/ 0 h 1"/>
                  <a:gd name="T26" fmla="*/ 1 w 2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3" name="Freeform 498"/>
              <p:cNvSpPr>
                <a:spLocks/>
              </p:cNvSpPr>
              <p:nvPr/>
            </p:nvSpPr>
            <p:spPr bwMode="auto">
              <a:xfrm>
                <a:off x="4202" y="234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4" name="Freeform 499"/>
              <p:cNvSpPr>
                <a:spLocks/>
              </p:cNvSpPr>
              <p:nvPr/>
            </p:nvSpPr>
            <p:spPr bwMode="auto">
              <a:xfrm>
                <a:off x="4192" y="232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5" name="Freeform 500"/>
              <p:cNvSpPr>
                <a:spLocks/>
              </p:cNvSpPr>
              <p:nvPr/>
            </p:nvSpPr>
            <p:spPr bwMode="auto">
              <a:xfrm>
                <a:off x="4096" y="2359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6" name="Freeform 501"/>
              <p:cNvSpPr>
                <a:spLocks/>
              </p:cNvSpPr>
              <p:nvPr/>
            </p:nvSpPr>
            <p:spPr bwMode="auto">
              <a:xfrm>
                <a:off x="4094" y="2361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1 h 1"/>
                  <a:gd name="T28" fmla="*/ 1 w 2"/>
                  <a:gd name="T29" fmla="*/ 0 h 1"/>
                  <a:gd name="T30" fmla="*/ 1 w 2"/>
                  <a:gd name="T31" fmla="*/ 0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7" name="Freeform 502"/>
              <p:cNvSpPr>
                <a:spLocks/>
              </p:cNvSpPr>
              <p:nvPr/>
            </p:nvSpPr>
            <p:spPr bwMode="auto">
              <a:xfrm>
                <a:off x="4103" y="2354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8" name="Freeform 503"/>
              <p:cNvSpPr>
                <a:spLocks/>
              </p:cNvSpPr>
              <p:nvPr/>
            </p:nvSpPr>
            <p:spPr bwMode="auto">
              <a:xfrm>
                <a:off x="4120" y="2359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9" name="Freeform 504"/>
              <p:cNvSpPr>
                <a:spLocks/>
              </p:cNvSpPr>
              <p:nvPr/>
            </p:nvSpPr>
            <p:spPr bwMode="auto">
              <a:xfrm>
                <a:off x="4123" y="2359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2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0" name="Freeform 505"/>
              <p:cNvSpPr>
                <a:spLocks/>
              </p:cNvSpPr>
              <p:nvPr/>
            </p:nvSpPr>
            <p:spPr bwMode="auto">
              <a:xfrm>
                <a:off x="4120" y="2361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1 w 1"/>
                  <a:gd name="T3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1" name="Freeform 506"/>
              <p:cNvSpPr>
                <a:spLocks/>
              </p:cNvSpPr>
              <p:nvPr/>
            </p:nvSpPr>
            <p:spPr bwMode="auto">
              <a:xfrm>
                <a:off x="4123" y="236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2" name="Freeform 507"/>
              <p:cNvSpPr>
                <a:spLocks/>
              </p:cNvSpPr>
              <p:nvPr/>
            </p:nvSpPr>
            <p:spPr bwMode="auto">
              <a:xfrm>
                <a:off x="4123" y="236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3" name="Freeform 508"/>
              <p:cNvSpPr>
                <a:spLocks/>
              </p:cNvSpPr>
              <p:nvPr/>
            </p:nvSpPr>
            <p:spPr bwMode="auto">
              <a:xfrm>
                <a:off x="4125" y="236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w 1"/>
                  <a:gd name="T4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4" name="Freeform 509"/>
              <p:cNvSpPr>
                <a:spLocks/>
              </p:cNvSpPr>
              <p:nvPr/>
            </p:nvSpPr>
            <p:spPr bwMode="auto">
              <a:xfrm>
                <a:off x="4127" y="236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  <a:gd name="T7" fmla="*/ 1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5" name="Freeform 510"/>
              <p:cNvSpPr>
                <a:spLocks/>
              </p:cNvSpPr>
              <p:nvPr/>
            </p:nvSpPr>
            <p:spPr bwMode="auto">
              <a:xfrm>
                <a:off x="4125" y="237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6" name="Freeform 511"/>
              <p:cNvSpPr>
                <a:spLocks/>
              </p:cNvSpPr>
              <p:nvPr/>
            </p:nvSpPr>
            <p:spPr bwMode="auto">
              <a:xfrm>
                <a:off x="4125" y="2373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7" name="Freeform 512"/>
              <p:cNvSpPr>
                <a:spLocks/>
              </p:cNvSpPr>
              <p:nvPr/>
            </p:nvSpPr>
            <p:spPr bwMode="auto">
              <a:xfrm>
                <a:off x="4127" y="2371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8" name="Freeform 513"/>
              <p:cNvSpPr>
                <a:spLocks/>
              </p:cNvSpPr>
              <p:nvPr/>
            </p:nvSpPr>
            <p:spPr bwMode="auto">
              <a:xfrm>
                <a:off x="4130" y="237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9" name="Freeform 514"/>
              <p:cNvSpPr>
                <a:spLocks/>
              </p:cNvSpPr>
              <p:nvPr/>
            </p:nvSpPr>
            <p:spPr bwMode="auto">
              <a:xfrm>
                <a:off x="4130" y="2373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0" name="Freeform 515"/>
              <p:cNvSpPr>
                <a:spLocks/>
              </p:cNvSpPr>
              <p:nvPr/>
            </p:nvSpPr>
            <p:spPr bwMode="auto">
              <a:xfrm>
                <a:off x="4132" y="2378"/>
                <a:ext cx="7" cy="5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1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  <a:gd name="T16" fmla="*/ 0 w 3"/>
                  <a:gd name="T17" fmla="*/ 0 h 2"/>
                  <a:gd name="T18" fmla="*/ 0 w 3"/>
                  <a:gd name="T19" fmla="*/ 0 h 2"/>
                  <a:gd name="T20" fmla="*/ 0 w 3"/>
                  <a:gd name="T21" fmla="*/ 0 h 2"/>
                  <a:gd name="T22" fmla="*/ 1 w 3"/>
                  <a:gd name="T23" fmla="*/ 1 h 2"/>
                  <a:gd name="T24" fmla="*/ 1 w 3"/>
                  <a:gd name="T25" fmla="*/ 1 h 2"/>
                  <a:gd name="T26" fmla="*/ 1 w 3"/>
                  <a:gd name="T27" fmla="*/ 1 h 2"/>
                  <a:gd name="T28" fmla="*/ 1 w 3"/>
                  <a:gd name="T29" fmla="*/ 1 h 2"/>
                  <a:gd name="T30" fmla="*/ 1 w 3"/>
                  <a:gd name="T31" fmla="*/ 1 h 2"/>
                  <a:gd name="T32" fmla="*/ 1 w 3"/>
                  <a:gd name="T33" fmla="*/ 1 h 2"/>
                  <a:gd name="T34" fmla="*/ 2 w 3"/>
                  <a:gd name="T35" fmla="*/ 2 h 2"/>
                  <a:gd name="T36" fmla="*/ 2 w 3"/>
                  <a:gd name="T37" fmla="*/ 2 h 2"/>
                  <a:gd name="T38" fmla="*/ 2 w 3"/>
                  <a:gd name="T39" fmla="*/ 2 h 2"/>
                  <a:gd name="T40" fmla="*/ 2 w 3"/>
                  <a:gd name="T41" fmla="*/ 2 h 2"/>
                  <a:gd name="T42" fmla="*/ 2 w 3"/>
                  <a:gd name="T43" fmla="*/ 2 h 2"/>
                  <a:gd name="T44" fmla="*/ 2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2 h 2"/>
                  <a:gd name="T52" fmla="*/ 3 w 3"/>
                  <a:gd name="T53" fmla="*/ 2 h 2"/>
                  <a:gd name="T54" fmla="*/ 3 w 3"/>
                  <a:gd name="T55" fmla="*/ 2 h 2"/>
                  <a:gd name="T56" fmla="*/ 3 w 3"/>
                  <a:gd name="T57" fmla="*/ 2 h 2"/>
                  <a:gd name="T58" fmla="*/ 3 w 3"/>
                  <a:gd name="T59" fmla="*/ 2 h 2"/>
                  <a:gd name="T60" fmla="*/ 3 w 3"/>
                  <a:gd name="T61" fmla="*/ 2 h 2"/>
                  <a:gd name="T62" fmla="*/ 3 w 3"/>
                  <a:gd name="T63" fmla="*/ 1 h 2"/>
                  <a:gd name="T64" fmla="*/ 2 w 3"/>
                  <a:gd name="T65" fmla="*/ 1 h 2"/>
                  <a:gd name="T66" fmla="*/ 2 w 3"/>
                  <a:gd name="T67" fmla="*/ 1 h 2"/>
                  <a:gd name="T68" fmla="*/ 2 w 3"/>
                  <a:gd name="T69" fmla="*/ 1 h 2"/>
                  <a:gd name="T70" fmla="*/ 2 w 3"/>
                  <a:gd name="T71" fmla="*/ 1 h 2"/>
                  <a:gd name="T72" fmla="*/ 2 w 3"/>
                  <a:gd name="T73" fmla="*/ 1 h 2"/>
                  <a:gd name="T74" fmla="*/ 2 w 3"/>
                  <a:gd name="T75" fmla="*/ 1 h 2"/>
                  <a:gd name="T76" fmla="*/ 2 w 3"/>
                  <a:gd name="T77" fmla="*/ 1 h 2"/>
                  <a:gd name="T78" fmla="*/ 1 w 3"/>
                  <a:gd name="T7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1" name="Freeform 516"/>
              <p:cNvSpPr>
                <a:spLocks/>
              </p:cNvSpPr>
              <p:nvPr/>
            </p:nvSpPr>
            <p:spPr bwMode="auto">
              <a:xfrm>
                <a:off x="4226" y="2380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1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  <a:gd name="T20" fmla="*/ 2 w 2"/>
                  <a:gd name="T21" fmla="*/ 0 h 1"/>
                  <a:gd name="T22" fmla="*/ 2 w 2"/>
                  <a:gd name="T23" fmla="*/ 0 h 1"/>
                  <a:gd name="T24" fmla="*/ 2 w 2"/>
                  <a:gd name="T25" fmla="*/ 0 h 1"/>
                  <a:gd name="T26" fmla="*/ 1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2" name="Freeform 517"/>
              <p:cNvSpPr>
                <a:spLocks/>
              </p:cNvSpPr>
              <p:nvPr/>
            </p:nvSpPr>
            <p:spPr bwMode="auto">
              <a:xfrm>
                <a:off x="4226" y="238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3" name="Freeform 518"/>
              <p:cNvSpPr>
                <a:spLocks/>
              </p:cNvSpPr>
              <p:nvPr/>
            </p:nvSpPr>
            <p:spPr bwMode="auto">
              <a:xfrm>
                <a:off x="4228" y="238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4" name="Freeform 519"/>
              <p:cNvSpPr>
                <a:spLocks/>
              </p:cNvSpPr>
              <p:nvPr/>
            </p:nvSpPr>
            <p:spPr bwMode="auto">
              <a:xfrm>
                <a:off x="4230" y="238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5" name="Freeform 520"/>
              <p:cNvSpPr>
                <a:spLocks/>
              </p:cNvSpPr>
              <p:nvPr/>
            </p:nvSpPr>
            <p:spPr bwMode="auto">
              <a:xfrm>
                <a:off x="4233" y="2376"/>
                <a:ext cx="9" cy="12"/>
              </a:xfrm>
              <a:custGeom>
                <a:avLst/>
                <a:gdLst>
                  <a:gd name="T0" fmla="*/ 3 w 4"/>
                  <a:gd name="T1" fmla="*/ 0 h 5"/>
                  <a:gd name="T2" fmla="*/ 2 w 4"/>
                  <a:gd name="T3" fmla="*/ 1 h 5"/>
                  <a:gd name="T4" fmla="*/ 2 w 4"/>
                  <a:gd name="T5" fmla="*/ 1 h 5"/>
                  <a:gd name="T6" fmla="*/ 2 w 4"/>
                  <a:gd name="T7" fmla="*/ 1 h 5"/>
                  <a:gd name="T8" fmla="*/ 1 w 4"/>
                  <a:gd name="T9" fmla="*/ 2 h 5"/>
                  <a:gd name="T10" fmla="*/ 1 w 4"/>
                  <a:gd name="T11" fmla="*/ 2 h 5"/>
                  <a:gd name="T12" fmla="*/ 1 w 4"/>
                  <a:gd name="T13" fmla="*/ 2 h 5"/>
                  <a:gd name="T14" fmla="*/ 1 w 4"/>
                  <a:gd name="T15" fmla="*/ 3 h 5"/>
                  <a:gd name="T16" fmla="*/ 0 w 4"/>
                  <a:gd name="T17" fmla="*/ 3 h 5"/>
                  <a:gd name="T18" fmla="*/ 1 w 4"/>
                  <a:gd name="T19" fmla="*/ 4 h 5"/>
                  <a:gd name="T20" fmla="*/ 1 w 4"/>
                  <a:gd name="T21" fmla="*/ 4 h 5"/>
                  <a:gd name="T22" fmla="*/ 1 w 4"/>
                  <a:gd name="T23" fmla="*/ 4 h 5"/>
                  <a:gd name="T24" fmla="*/ 2 w 4"/>
                  <a:gd name="T25" fmla="*/ 4 h 5"/>
                  <a:gd name="T26" fmla="*/ 2 w 4"/>
                  <a:gd name="T27" fmla="*/ 4 h 5"/>
                  <a:gd name="T28" fmla="*/ 3 w 4"/>
                  <a:gd name="T29" fmla="*/ 4 h 5"/>
                  <a:gd name="T30" fmla="*/ 3 w 4"/>
                  <a:gd name="T31" fmla="*/ 4 h 5"/>
                  <a:gd name="T32" fmla="*/ 3 w 4"/>
                  <a:gd name="T33" fmla="*/ 4 h 5"/>
                  <a:gd name="T34" fmla="*/ 3 w 4"/>
                  <a:gd name="T35" fmla="*/ 5 h 5"/>
                  <a:gd name="T36" fmla="*/ 3 w 4"/>
                  <a:gd name="T37" fmla="*/ 5 h 5"/>
                  <a:gd name="T38" fmla="*/ 3 w 4"/>
                  <a:gd name="T39" fmla="*/ 5 h 5"/>
                  <a:gd name="T40" fmla="*/ 3 w 4"/>
                  <a:gd name="T41" fmla="*/ 4 h 5"/>
                  <a:gd name="T42" fmla="*/ 4 w 4"/>
                  <a:gd name="T43" fmla="*/ 4 h 5"/>
                  <a:gd name="T44" fmla="*/ 4 w 4"/>
                  <a:gd name="T45" fmla="*/ 4 h 5"/>
                  <a:gd name="T46" fmla="*/ 4 w 4"/>
                  <a:gd name="T47" fmla="*/ 3 h 5"/>
                  <a:gd name="T48" fmla="*/ 4 w 4"/>
                  <a:gd name="T49" fmla="*/ 3 h 5"/>
                  <a:gd name="T50" fmla="*/ 4 w 4"/>
                  <a:gd name="T51" fmla="*/ 3 h 5"/>
                  <a:gd name="T52" fmla="*/ 4 w 4"/>
                  <a:gd name="T53" fmla="*/ 2 h 5"/>
                  <a:gd name="T54" fmla="*/ 4 w 4"/>
                  <a:gd name="T55" fmla="*/ 2 h 5"/>
                  <a:gd name="T56" fmla="*/ 3 w 4"/>
                  <a:gd name="T57" fmla="*/ 2 h 5"/>
                  <a:gd name="T58" fmla="*/ 3 w 4"/>
                  <a:gd name="T59" fmla="*/ 2 h 5"/>
                  <a:gd name="T60" fmla="*/ 3 w 4"/>
                  <a:gd name="T61" fmla="*/ 2 h 5"/>
                  <a:gd name="T62" fmla="*/ 3 w 4"/>
                  <a:gd name="T63" fmla="*/ 2 h 5"/>
                  <a:gd name="T64" fmla="*/ 3 w 4"/>
                  <a:gd name="T65" fmla="*/ 2 h 5"/>
                  <a:gd name="T66" fmla="*/ 3 w 4"/>
                  <a:gd name="T67" fmla="*/ 2 h 5"/>
                  <a:gd name="T68" fmla="*/ 2 w 4"/>
                  <a:gd name="T69" fmla="*/ 2 h 5"/>
                  <a:gd name="T70" fmla="*/ 2 w 4"/>
                  <a:gd name="T71" fmla="*/ 2 h 5"/>
                  <a:gd name="T72" fmla="*/ 2 w 4"/>
                  <a:gd name="T73" fmla="*/ 2 h 5"/>
                  <a:gd name="T74" fmla="*/ 2 w 4"/>
                  <a:gd name="T75" fmla="*/ 2 h 5"/>
                  <a:gd name="T76" fmla="*/ 2 w 4"/>
                  <a:gd name="T77" fmla="*/ 1 h 5"/>
                  <a:gd name="T78" fmla="*/ 2 w 4"/>
                  <a:gd name="T79" fmla="*/ 1 h 5"/>
                  <a:gd name="T80" fmla="*/ 3 w 4"/>
                  <a:gd name="T81" fmla="*/ 1 h 5"/>
                  <a:gd name="T82" fmla="*/ 3 w 4"/>
                  <a:gd name="T8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6" name="Freeform 521"/>
              <p:cNvSpPr>
                <a:spLocks/>
              </p:cNvSpPr>
              <p:nvPr/>
            </p:nvSpPr>
            <p:spPr bwMode="auto">
              <a:xfrm>
                <a:off x="4242" y="2385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  <a:gd name="T40" fmla="*/ 0 w 1"/>
                  <a:gd name="T41" fmla="*/ 0 h 1"/>
                  <a:gd name="T42" fmla="*/ 0 w 1"/>
                  <a:gd name="T43" fmla="*/ 0 h 1"/>
                  <a:gd name="T44" fmla="*/ 0 w 1"/>
                  <a:gd name="T45" fmla="*/ 0 h 1"/>
                  <a:gd name="T46" fmla="*/ 0 w 1"/>
                  <a:gd name="T4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7" name="Freeform 522"/>
              <p:cNvSpPr>
                <a:spLocks/>
              </p:cNvSpPr>
              <p:nvPr/>
            </p:nvSpPr>
            <p:spPr bwMode="auto">
              <a:xfrm>
                <a:off x="4187" y="2383"/>
                <a:ext cx="22" cy="14"/>
              </a:xfrm>
              <a:custGeom>
                <a:avLst/>
                <a:gdLst>
                  <a:gd name="T0" fmla="*/ 2 w 9"/>
                  <a:gd name="T1" fmla="*/ 0 h 6"/>
                  <a:gd name="T2" fmla="*/ 2 w 9"/>
                  <a:gd name="T3" fmla="*/ 0 h 6"/>
                  <a:gd name="T4" fmla="*/ 1 w 9"/>
                  <a:gd name="T5" fmla="*/ 0 h 6"/>
                  <a:gd name="T6" fmla="*/ 1 w 9"/>
                  <a:gd name="T7" fmla="*/ 1 h 6"/>
                  <a:gd name="T8" fmla="*/ 2 w 9"/>
                  <a:gd name="T9" fmla="*/ 1 h 6"/>
                  <a:gd name="T10" fmla="*/ 1 w 9"/>
                  <a:gd name="T11" fmla="*/ 1 h 6"/>
                  <a:gd name="T12" fmla="*/ 0 w 9"/>
                  <a:gd name="T13" fmla="*/ 2 h 6"/>
                  <a:gd name="T14" fmla="*/ 0 w 9"/>
                  <a:gd name="T15" fmla="*/ 2 h 6"/>
                  <a:gd name="T16" fmla="*/ 1 w 9"/>
                  <a:gd name="T17" fmla="*/ 2 h 6"/>
                  <a:gd name="T18" fmla="*/ 2 w 9"/>
                  <a:gd name="T19" fmla="*/ 1 h 6"/>
                  <a:gd name="T20" fmla="*/ 2 w 9"/>
                  <a:gd name="T21" fmla="*/ 2 h 6"/>
                  <a:gd name="T22" fmla="*/ 2 w 9"/>
                  <a:gd name="T23" fmla="*/ 2 h 6"/>
                  <a:gd name="T24" fmla="*/ 4 w 9"/>
                  <a:gd name="T25" fmla="*/ 2 h 6"/>
                  <a:gd name="T26" fmla="*/ 4 w 9"/>
                  <a:gd name="T27" fmla="*/ 2 h 6"/>
                  <a:gd name="T28" fmla="*/ 4 w 9"/>
                  <a:gd name="T29" fmla="*/ 3 h 6"/>
                  <a:gd name="T30" fmla="*/ 3 w 9"/>
                  <a:gd name="T31" fmla="*/ 3 h 6"/>
                  <a:gd name="T32" fmla="*/ 2 w 9"/>
                  <a:gd name="T33" fmla="*/ 3 h 6"/>
                  <a:gd name="T34" fmla="*/ 2 w 9"/>
                  <a:gd name="T35" fmla="*/ 3 h 6"/>
                  <a:gd name="T36" fmla="*/ 2 w 9"/>
                  <a:gd name="T37" fmla="*/ 4 h 6"/>
                  <a:gd name="T38" fmla="*/ 2 w 9"/>
                  <a:gd name="T39" fmla="*/ 5 h 6"/>
                  <a:gd name="T40" fmla="*/ 2 w 9"/>
                  <a:gd name="T41" fmla="*/ 6 h 6"/>
                  <a:gd name="T42" fmla="*/ 3 w 9"/>
                  <a:gd name="T43" fmla="*/ 5 h 6"/>
                  <a:gd name="T44" fmla="*/ 3 w 9"/>
                  <a:gd name="T45" fmla="*/ 4 h 6"/>
                  <a:gd name="T46" fmla="*/ 3 w 9"/>
                  <a:gd name="T47" fmla="*/ 4 h 6"/>
                  <a:gd name="T48" fmla="*/ 4 w 9"/>
                  <a:gd name="T49" fmla="*/ 3 h 6"/>
                  <a:gd name="T50" fmla="*/ 4 w 9"/>
                  <a:gd name="T51" fmla="*/ 3 h 6"/>
                  <a:gd name="T52" fmla="*/ 5 w 9"/>
                  <a:gd name="T53" fmla="*/ 4 h 6"/>
                  <a:gd name="T54" fmla="*/ 4 w 9"/>
                  <a:gd name="T55" fmla="*/ 4 h 6"/>
                  <a:gd name="T56" fmla="*/ 5 w 9"/>
                  <a:gd name="T57" fmla="*/ 4 h 6"/>
                  <a:gd name="T58" fmla="*/ 5 w 9"/>
                  <a:gd name="T59" fmla="*/ 6 h 6"/>
                  <a:gd name="T60" fmla="*/ 5 w 9"/>
                  <a:gd name="T61" fmla="*/ 6 h 6"/>
                  <a:gd name="T62" fmla="*/ 6 w 9"/>
                  <a:gd name="T63" fmla="*/ 6 h 6"/>
                  <a:gd name="T64" fmla="*/ 7 w 9"/>
                  <a:gd name="T65" fmla="*/ 6 h 6"/>
                  <a:gd name="T66" fmla="*/ 8 w 9"/>
                  <a:gd name="T67" fmla="*/ 5 h 6"/>
                  <a:gd name="T68" fmla="*/ 9 w 9"/>
                  <a:gd name="T69" fmla="*/ 5 h 6"/>
                  <a:gd name="T70" fmla="*/ 9 w 9"/>
                  <a:gd name="T71" fmla="*/ 4 h 6"/>
                  <a:gd name="T72" fmla="*/ 9 w 9"/>
                  <a:gd name="T73" fmla="*/ 4 h 6"/>
                  <a:gd name="T74" fmla="*/ 8 w 9"/>
                  <a:gd name="T75" fmla="*/ 4 h 6"/>
                  <a:gd name="T76" fmla="*/ 7 w 9"/>
                  <a:gd name="T77" fmla="*/ 4 h 6"/>
                  <a:gd name="T78" fmla="*/ 7 w 9"/>
                  <a:gd name="T79" fmla="*/ 5 h 6"/>
                  <a:gd name="T80" fmla="*/ 7 w 9"/>
                  <a:gd name="T81" fmla="*/ 5 h 6"/>
                  <a:gd name="T82" fmla="*/ 6 w 9"/>
                  <a:gd name="T83" fmla="*/ 5 h 6"/>
                  <a:gd name="T84" fmla="*/ 6 w 9"/>
                  <a:gd name="T85" fmla="*/ 6 h 6"/>
                  <a:gd name="T86" fmla="*/ 5 w 9"/>
                  <a:gd name="T87" fmla="*/ 6 h 6"/>
                  <a:gd name="T88" fmla="*/ 5 w 9"/>
                  <a:gd name="T89" fmla="*/ 5 h 6"/>
                  <a:gd name="T90" fmla="*/ 6 w 9"/>
                  <a:gd name="T91" fmla="*/ 5 h 6"/>
                  <a:gd name="T92" fmla="*/ 6 w 9"/>
                  <a:gd name="T93" fmla="*/ 4 h 6"/>
                  <a:gd name="T94" fmla="*/ 6 w 9"/>
                  <a:gd name="T95" fmla="*/ 3 h 6"/>
                  <a:gd name="T96" fmla="*/ 7 w 9"/>
                  <a:gd name="T97" fmla="*/ 4 h 6"/>
                  <a:gd name="T98" fmla="*/ 7 w 9"/>
                  <a:gd name="T99" fmla="*/ 3 h 6"/>
                  <a:gd name="T100" fmla="*/ 6 w 9"/>
                  <a:gd name="T101" fmla="*/ 3 h 6"/>
                  <a:gd name="T102" fmla="*/ 5 w 9"/>
                  <a:gd name="T103" fmla="*/ 2 h 6"/>
                  <a:gd name="T104" fmla="*/ 4 w 9"/>
                  <a:gd name="T105" fmla="*/ 2 h 6"/>
                  <a:gd name="T106" fmla="*/ 4 w 9"/>
                  <a:gd name="T107" fmla="*/ 2 h 6"/>
                  <a:gd name="T108" fmla="*/ 4 w 9"/>
                  <a:gd name="T109" fmla="*/ 1 h 6"/>
                  <a:gd name="T110" fmla="*/ 3 w 9"/>
                  <a:gd name="T111" fmla="*/ 1 h 6"/>
                  <a:gd name="T112" fmla="*/ 3 w 9"/>
                  <a:gd name="T113" fmla="*/ 0 h 6"/>
                  <a:gd name="T114" fmla="*/ 3 w 9"/>
                  <a:gd name="T1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" h="6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3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8" name="Freeform 523"/>
              <p:cNvSpPr>
                <a:spLocks/>
              </p:cNvSpPr>
              <p:nvPr/>
            </p:nvSpPr>
            <p:spPr bwMode="auto">
              <a:xfrm>
                <a:off x="4197" y="2431"/>
                <a:ext cx="17" cy="5"/>
              </a:xfrm>
              <a:custGeom>
                <a:avLst/>
                <a:gdLst>
                  <a:gd name="T0" fmla="*/ 1 w 7"/>
                  <a:gd name="T1" fmla="*/ 0 h 2"/>
                  <a:gd name="T2" fmla="*/ 0 w 7"/>
                  <a:gd name="T3" fmla="*/ 0 h 2"/>
                  <a:gd name="T4" fmla="*/ 0 w 7"/>
                  <a:gd name="T5" fmla="*/ 1 h 2"/>
                  <a:gd name="T6" fmla="*/ 0 w 7"/>
                  <a:gd name="T7" fmla="*/ 0 h 2"/>
                  <a:gd name="T8" fmla="*/ 1 w 7"/>
                  <a:gd name="T9" fmla="*/ 1 h 2"/>
                  <a:gd name="T10" fmla="*/ 1 w 7"/>
                  <a:gd name="T11" fmla="*/ 1 h 2"/>
                  <a:gd name="T12" fmla="*/ 1 w 7"/>
                  <a:gd name="T13" fmla="*/ 1 h 2"/>
                  <a:gd name="T14" fmla="*/ 1 w 7"/>
                  <a:gd name="T15" fmla="*/ 0 h 2"/>
                  <a:gd name="T16" fmla="*/ 1 w 7"/>
                  <a:gd name="T17" fmla="*/ 0 h 2"/>
                  <a:gd name="T18" fmla="*/ 2 w 7"/>
                  <a:gd name="T19" fmla="*/ 0 h 2"/>
                  <a:gd name="T20" fmla="*/ 2 w 7"/>
                  <a:gd name="T21" fmla="*/ 0 h 2"/>
                  <a:gd name="T22" fmla="*/ 3 w 7"/>
                  <a:gd name="T23" fmla="*/ 1 h 2"/>
                  <a:gd name="T24" fmla="*/ 3 w 7"/>
                  <a:gd name="T25" fmla="*/ 1 h 2"/>
                  <a:gd name="T26" fmla="*/ 4 w 7"/>
                  <a:gd name="T27" fmla="*/ 1 h 2"/>
                  <a:gd name="T28" fmla="*/ 4 w 7"/>
                  <a:gd name="T29" fmla="*/ 1 h 2"/>
                  <a:gd name="T30" fmla="*/ 4 w 7"/>
                  <a:gd name="T31" fmla="*/ 1 h 2"/>
                  <a:gd name="T32" fmla="*/ 5 w 7"/>
                  <a:gd name="T33" fmla="*/ 2 h 2"/>
                  <a:gd name="T34" fmla="*/ 4 w 7"/>
                  <a:gd name="T35" fmla="*/ 2 h 2"/>
                  <a:gd name="T36" fmla="*/ 5 w 7"/>
                  <a:gd name="T37" fmla="*/ 2 h 2"/>
                  <a:gd name="T38" fmla="*/ 5 w 7"/>
                  <a:gd name="T39" fmla="*/ 2 h 2"/>
                  <a:gd name="T40" fmla="*/ 5 w 7"/>
                  <a:gd name="T41" fmla="*/ 2 h 2"/>
                  <a:gd name="T42" fmla="*/ 6 w 7"/>
                  <a:gd name="T43" fmla="*/ 2 h 2"/>
                  <a:gd name="T44" fmla="*/ 6 w 7"/>
                  <a:gd name="T45" fmla="*/ 2 h 2"/>
                  <a:gd name="T46" fmla="*/ 6 w 7"/>
                  <a:gd name="T47" fmla="*/ 1 h 2"/>
                  <a:gd name="T48" fmla="*/ 6 w 7"/>
                  <a:gd name="T49" fmla="*/ 1 h 2"/>
                  <a:gd name="T50" fmla="*/ 6 w 7"/>
                  <a:gd name="T51" fmla="*/ 1 h 2"/>
                  <a:gd name="T52" fmla="*/ 5 w 7"/>
                  <a:gd name="T53" fmla="*/ 1 h 2"/>
                  <a:gd name="T54" fmla="*/ 4 w 7"/>
                  <a:gd name="T55" fmla="*/ 1 h 2"/>
                  <a:gd name="T56" fmla="*/ 4 w 7"/>
                  <a:gd name="T57" fmla="*/ 0 h 2"/>
                  <a:gd name="T58" fmla="*/ 3 w 7"/>
                  <a:gd name="T59" fmla="*/ 0 h 2"/>
                  <a:gd name="T60" fmla="*/ 3 w 7"/>
                  <a:gd name="T61" fmla="*/ 0 h 2"/>
                  <a:gd name="T62" fmla="*/ 2 w 7"/>
                  <a:gd name="T63" fmla="*/ 0 h 2"/>
                  <a:gd name="T64" fmla="*/ 2 w 7"/>
                  <a:gd name="T65" fmla="*/ 0 h 2"/>
                  <a:gd name="T66" fmla="*/ 2 w 7"/>
                  <a:gd name="T6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9" name="Freeform 524"/>
              <p:cNvSpPr>
                <a:spLocks/>
              </p:cNvSpPr>
              <p:nvPr/>
            </p:nvSpPr>
            <p:spPr bwMode="auto">
              <a:xfrm>
                <a:off x="4206" y="2436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2 w 2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0" name="Freeform 525"/>
              <p:cNvSpPr>
                <a:spLocks/>
              </p:cNvSpPr>
              <p:nvPr/>
            </p:nvSpPr>
            <p:spPr bwMode="auto">
              <a:xfrm>
                <a:off x="4204" y="243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1" name="Oval 526"/>
              <p:cNvSpPr>
                <a:spLocks noChangeArrowheads="1"/>
              </p:cNvSpPr>
              <p:nvPr/>
            </p:nvSpPr>
            <p:spPr bwMode="auto">
              <a:xfrm>
                <a:off x="4202" y="24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2" name="Freeform 527"/>
              <p:cNvSpPr>
                <a:spLocks/>
              </p:cNvSpPr>
              <p:nvPr/>
            </p:nvSpPr>
            <p:spPr bwMode="auto">
              <a:xfrm>
                <a:off x="4214" y="2436"/>
                <a:ext cx="7" cy="2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1 h 1"/>
                  <a:gd name="T22" fmla="*/ 0 w 3"/>
                  <a:gd name="T23" fmla="*/ 1 h 1"/>
                  <a:gd name="T24" fmla="*/ 0 w 3"/>
                  <a:gd name="T25" fmla="*/ 1 h 1"/>
                  <a:gd name="T26" fmla="*/ 0 w 3"/>
                  <a:gd name="T27" fmla="*/ 1 h 1"/>
                  <a:gd name="T28" fmla="*/ 0 w 3"/>
                  <a:gd name="T29" fmla="*/ 1 h 1"/>
                  <a:gd name="T30" fmla="*/ 0 w 3"/>
                  <a:gd name="T31" fmla="*/ 1 h 1"/>
                  <a:gd name="T32" fmla="*/ 1 w 3"/>
                  <a:gd name="T33" fmla="*/ 1 h 1"/>
                  <a:gd name="T34" fmla="*/ 1 w 3"/>
                  <a:gd name="T35" fmla="*/ 1 h 1"/>
                  <a:gd name="T36" fmla="*/ 1 w 3"/>
                  <a:gd name="T37" fmla="*/ 1 h 1"/>
                  <a:gd name="T38" fmla="*/ 1 w 3"/>
                  <a:gd name="T39" fmla="*/ 1 h 1"/>
                  <a:gd name="T40" fmla="*/ 1 w 3"/>
                  <a:gd name="T41" fmla="*/ 1 h 1"/>
                  <a:gd name="T42" fmla="*/ 1 w 3"/>
                  <a:gd name="T43" fmla="*/ 1 h 1"/>
                  <a:gd name="T44" fmla="*/ 2 w 3"/>
                  <a:gd name="T45" fmla="*/ 1 h 1"/>
                  <a:gd name="T46" fmla="*/ 2 w 3"/>
                  <a:gd name="T47" fmla="*/ 1 h 1"/>
                  <a:gd name="T48" fmla="*/ 2 w 3"/>
                  <a:gd name="T49" fmla="*/ 1 h 1"/>
                  <a:gd name="T50" fmla="*/ 2 w 3"/>
                  <a:gd name="T51" fmla="*/ 1 h 1"/>
                  <a:gd name="T52" fmla="*/ 2 w 3"/>
                  <a:gd name="T53" fmla="*/ 1 h 1"/>
                  <a:gd name="T54" fmla="*/ 3 w 3"/>
                  <a:gd name="T55" fmla="*/ 1 h 1"/>
                  <a:gd name="T56" fmla="*/ 3 w 3"/>
                  <a:gd name="T57" fmla="*/ 1 h 1"/>
                  <a:gd name="T58" fmla="*/ 3 w 3"/>
                  <a:gd name="T59" fmla="*/ 1 h 1"/>
                  <a:gd name="T60" fmla="*/ 3 w 3"/>
                  <a:gd name="T61" fmla="*/ 1 h 1"/>
                  <a:gd name="T62" fmla="*/ 3 w 3"/>
                  <a:gd name="T63" fmla="*/ 1 h 1"/>
                  <a:gd name="T64" fmla="*/ 3 w 3"/>
                  <a:gd name="T65" fmla="*/ 0 h 1"/>
                  <a:gd name="T66" fmla="*/ 2 w 3"/>
                  <a:gd name="T67" fmla="*/ 0 h 1"/>
                  <a:gd name="T68" fmla="*/ 2 w 3"/>
                  <a:gd name="T69" fmla="*/ 0 h 1"/>
                  <a:gd name="T70" fmla="*/ 2 w 3"/>
                  <a:gd name="T71" fmla="*/ 0 h 1"/>
                  <a:gd name="T72" fmla="*/ 2 w 3"/>
                  <a:gd name="T73" fmla="*/ 0 h 1"/>
                  <a:gd name="T74" fmla="*/ 2 w 3"/>
                  <a:gd name="T75" fmla="*/ 0 h 1"/>
                  <a:gd name="T76" fmla="*/ 1 w 3"/>
                  <a:gd name="T77" fmla="*/ 0 h 1"/>
                  <a:gd name="T78" fmla="*/ 1 w 3"/>
                  <a:gd name="T79" fmla="*/ 0 h 1"/>
                  <a:gd name="T80" fmla="*/ 1 w 3"/>
                  <a:gd name="T8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3" name="Freeform 528"/>
              <p:cNvSpPr>
                <a:spLocks/>
              </p:cNvSpPr>
              <p:nvPr/>
            </p:nvSpPr>
            <p:spPr bwMode="auto">
              <a:xfrm>
                <a:off x="4211" y="2438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4" name="Freeform 529"/>
              <p:cNvSpPr>
                <a:spLocks/>
              </p:cNvSpPr>
              <p:nvPr/>
            </p:nvSpPr>
            <p:spPr bwMode="auto">
              <a:xfrm>
                <a:off x="4214" y="243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5" name="Freeform 530"/>
              <p:cNvSpPr>
                <a:spLocks/>
              </p:cNvSpPr>
              <p:nvPr/>
            </p:nvSpPr>
            <p:spPr bwMode="auto">
              <a:xfrm>
                <a:off x="4206" y="242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1 h 1"/>
                  <a:gd name="T9" fmla="*/ 1 h 1"/>
                  <a:gd name="T10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6" name="Freeform 531"/>
              <p:cNvSpPr>
                <a:spLocks/>
              </p:cNvSpPr>
              <p:nvPr/>
            </p:nvSpPr>
            <p:spPr bwMode="auto">
              <a:xfrm>
                <a:off x="4206" y="2424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7" name="Freeform 532"/>
              <p:cNvSpPr>
                <a:spLocks/>
              </p:cNvSpPr>
              <p:nvPr/>
            </p:nvSpPr>
            <p:spPr bwMode="auto">
              <a:xfrm>
                <a:off x="4209" y="242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8" name="Freeform 533"/>
              <p:cNvSpPr>
                <a:spLocks/>
              </p:cNvSpPr>
              <p:nvPr/>
            </p:nvSpPr>
            <p:spPr bwMode="auto">
              <a:xfrm>
                <a:off x="4209" y="242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9" name="Freeform 534"/>
              <p:cNvSpPr>
                <a:spLocks/>
              </p:cNvSpPr>
              <p:nvPr/>
            </p:nvSpPr>
            <p:spPr bwMode="auto">
              <a:xfrm>
                <a:off x="4209" y="242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0" name="Freeform 535"/>
              <p:cNvSpPr>
                <a:spLocks/>
              </p:cNvSpPr>
              <p:nvPr/>
            </p:nvSpPr>
            <p:spPr bwMode="auto">
              <a:xfrm>
                <a:off x="4211" y="24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1" name="Freeform 536"/>
              <p:cNvSpPr>
                <a:spLocks/>
              </p:cNvSpPr>
              <p:nvPr/>
            </p:nvSpPr>
            <p:spPr bwMode="auto">
              <a:xfrm>
                <a:off x="4211" y="24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2" name="Freeform 537"/>
              <p:cNvSpPr>
                <a:spLocks/>
              </p:cNvSpPr>
              <p:nvPr/>
            </p:nvSpPr>
            <p:spPr bwMode="auto">
              <a:xfrm>
                <a:off x="4211" y="2431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3" name="Freeform 538"/>
              <p:cNvSpPr>
                <a:spLocks/>
              </p:cNvSpPr>
              <p:nvPr/>
            </p:nvSpPr>
            <p:spPr bwMode="auto">
              <a:xfrm>
                <a:off x="4214" y="24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4" name="Freeform 539"/>
              <p:cNvSpPr>
                <a:spLocks/>
              </p:cNvSpPr>
              <p:nvPr/>
            </p:nvSpPr>
            <p:spPr bwMode="auto">
              <a:xfrm>
                <a:off x="4214" y="243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5" name="Freeform 540"/>
              <p:cNvSpPr>
                <a:spLocks/>
              </p:cNvSpPr>
              <p:nvPr/>
            </p:nvSpPr>
            <p:spPr bwMode="auto">
              <a:xfrm>
                <a:off x="4214" y="24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6" name="Freeform 541"/>
              <p:cNvSpPr>
                <a:spLocks/>
              </p:cNvSpPr>
              <p:nvPr/>
            </p:nvSpPr>
            <p:spPr bwMode="auto">
              <a:xfrm>
                <a:off x="4223" y="2438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7" name="Freeform 542"/>
              <p:cNvSpPr>
                <a:spLocks/>
              </p:cNvSpPr>
              <p:nvPr/>
            </p:nvSpPr>
            <p:spPr bwMode="auto">
              <a:xfrm>
                <a:off x="4226" y="24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8" name="Oval 543"/>
              <p:cNvSpPr>
                <a:spLocks noChangeArrowheads="1"/>
              </p:cNvSpPr>
              <p:nvPr/>
            </p:nvSpPr>
            <p:spPr bwMode="auto">
              <a:xfrm>
                <a:off x="4226" y="243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9" name="Freeform 544"/>
              <p:cNvSpPr>
                <a:spLocks/>
              </p:cNvSpPr>
              <p:nvPr/>
            </p:nvSpPr>
            <p:spPr bwMode="auto">
              <a:xfrm>
                <a:off x="4228" y="24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0" name="Freeform 545"/>
              <p:cNvSpPr>
                <a:spLocks/>
              </p:cNvSpPr>
              <p:nvPr/>
            </p:nvSpPr>
            <p:spPr bwMode="auto">
              <a:xfrm>
                <a:off x="4230" y="2438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2 h 2"/>
                  <a:gd name="T22" fmla="*/ 0 w 1"/>
                  <a:gd name="T23" fmla="*/ 2 h 2"/>
                  <a:gd name="T24" fmla="*/ 0 w 1"/>
                  <a:gd name="T25" fmla="*/ 2 h 2"/>
                  <a:gd name="T26" fmla="*/ 1 w 1"/>
                  <a:gd name="T27" fmla="*/ 2 h 2"/>
                  <a:gd name="T28" fmla="*/ 0 w 1"/>
                  <a:gd name="T29" fmla="*/ 1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0 w 1"/>
                  <a:gd name="T39" fmla="*/ 1 h 2"/>
                  <a:gd name="T40" fmla="*/ 0 w 1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1" name="Freeform 546"/>
              <p:cNvSpPr>
                <a:spLocks/>
              </p:cNvSpPr>
              <p:nvPr/>
            </p:nvSpPr>
            <p:spPr bwMode="auto">
              <a:xfrm>
                <a:off x="4230" y="24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2" name="Freeform 547"/>
              <p:cNvSpPr>
                <a:spLocks/>
              </p:cNvSpPr>
              <p:nvPr/>
            </p:nvSpPr>
            <p:spPr bwMode="auto">
              <a:xfrm>
                <a:off x="4230" y="2445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  <a:gd name="T7" fmla="*/ 0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3" name="Freeform 548"/>
              <p:cNvSpPr>
                <a:spLocks/>
              </p:cNvSpPr>
              <p:nvPr/>
            </p:nvSpPr>
            <p:spPr bwMode="auto">
              <a:xfrm>
                <a:off x="4230" y="244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0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4" name="Freeform 549"/>
              <p:cNvSpPr>
                <a:spLocks/>
              </p:cNvSpPr>
              <p:nvPr/>
            </p:nvSpPr>
            <p:spPr bwMode="auto">
              <a:xfrm>
                <a:off x="4233" y="244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5" name="Freeform 550"/>
              <p:cNvSpPr>
                <a:spLocks/>
              </p:cNvSpPr>
              <p:nvPr/>
            </p:nvSpPr>
            <p:spPr bwMode="auto">
              <a:xfrm>
                <a:off x="4230" y="244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6" name="Freeform 551"/>
              <p:cNvSpPr>
                <a:spLocks/>
              </p:cNvSpPr>
              <p:nvPr/>
            </p:nvSpPr>
            <p:spPr bwMode="auto">
              <a:xfrm>
                <a:off x="4278" y="24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7" name="Freeform 552"/>
              <p:cNvSpPr>
                <a:spLocks/>
              </p:cNvSpPr>
              <p:nvPr/>
            </p:nvSpPr>
            <p:spPr bwMode="auto">
              <a:xfrm>
                <a:off x="4228" y="25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8" name="Freeform 553"/>
              <p:cNvSpPr>
                <a:spLocks/>
              </p:cNvSpPr>
              <p:nvPr/>
            </p:nvSpPr>
            <p:spPr bwMode="auto">
              <a:xfrm>
                <a:off x="4216" y="2556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1 h 3"/>
                  <a:gd name="T4" fmla="*/ 1 w 4"/>
                  <a:gd name="T5" fmla="*/ 1 h 3"/>
                  <a:gd name="T6" fmla="*/ 1 w 4"/>
                  <a:gd name="T7" fmla="*/ 1 h 3"/>
                  <a:gd name="T8" fmla="*/ 1 w 4"/>
                  <a:gd name="T9" fmla="*/ 1 h 3"/>
                  <a:gd name="T10" fmla="*/ 1 w 4"/>
                  <a:gd name="T11" fmla="*/ 1 h 3"/>
                  <a:gd name="T12" fmla="*/ 1 w 4"/>
                  <a:gd name="T13" fmla="*/ 1 h 3"/>
                  <a:gd name="T14" fmla="*/ 1 w 4"/>
                  <a:gd name="T15" fmla="*/ 2 h 3"/>
                  <a:gd name="T16" fmla="*/ 1 w 4"/>
                  <a:gd name="T17" fmla="*/ 2 h 3"/>
                  <a:gd name="T18" fmla="*/ 2 w 4"/>
                  <a:gd name="T19" fmla="*/ 2 h 3"/>
                  <a:gd name="T20" fmla="*/ 1 w 4"/>
                  <a:gd name="T21" fmla="*/ 2 h 3"/>
                  <a:gd name="T22" fmla="*/ 1 w 4"/>
                  <a:gd name="T23" fmla="*/ 2 h 3"/>
                  <a:gd name="T24" fmla="*/ 1 w 4"/>
                  <a:gd name="T25" fmla="*/ 2 h 3"/>
                  <a:gd name="T26" fmla="*/ 0 w 4"/>
                  <a:gd name="T27" fmla="*/ 2 h 3"/>
                  <a:gd name="T28" fmla="*/ 0 w 4"/>
                  <a:gd name="T29" fmla="*/ 3 h 3"/>
                  <a:gd name="T30" fmla="*/ 0 w 4"/>
                  <a:gd name="T31" fmla="*/ 3 h 3"/>
                  <a:gd name="T32" fmla="*/ 0 w 4"/>
                  <a:gd name="T33" fmla="*/ 3 h 3"/>
                  <a:gd name="T34" fmla="*/ 1 w 4"/>
                  <a:gd name="T35" fmla="*/ 3 h 3"/>
                  <a:gd name="T36" fmla="*/ 1 w 4"/>
                  <a:gd name="T37" fmla="*/ 3 h 3"/>
                  <a:gd name="T38" fmla="*/ 1 w 4"/>
                  <a:gd name="T39" fmla="*/ 3 h 3"/>
                  <a:gd name="T40" fmla="*/ 2 w 4"/>
                  <a:gd name="T41" fmla="*/ 3 h 3"/>
                  <a:gd name="T42" fmla="*/ 3 w 4"/>
                  <a:gd name="T43" fmla="*/ 3 h 3"/>
                  <a:gd name="T44" fmla="*/ 3 w 4"/>
                  <a:gd name="T45" fmla="*/ 3 h 3"/>
                  <a:gd name="T46" fmla="*/ 3 w 4"/>
                  <a:gd name="T47" fmla="*/ 3 h 3"/>
                  <a:gd name="T48" fmla="*/ 4 w 4"/>
                  <a:gd name="T49" fmla="*/ 3 h 3"/>
                  <a:gd name="T50" fmla="*/ 4 w 4"/>
                  <a:gd name="T51" fmla="*/ 3 h 3"/>
                  <a:gd name="T52" fmla="*/ 4 w 4"/>
                  <a:gd name="T53" fmla="*/ 2 h 3"/>
                  <a:gd name="T54" fmla="*/ 4 w 4"/>
                  <a:gd name="T55" fmla="*/ 2 h 3"/>
                  <a:gd name="T56" fmla="*/ 3 w 4"/>
                  <a:gd name="T57" fmla="*/ 2 h 3"/>
                  <a:gd name="T58" fmla="*/ 3 w 4"/>
                  <a:gd name="T59" fmla="*/ 2 h 3"/>
                  <a:gd name="T60" fmla="*/ 3 w 4"/>
                  <a:gd name="T61" fmla="*/ 2 h 3"/>
                  <a:gd name="T62" fmla="*/ 2 w 4"/>
                  <a:gd name="T63" fmla="*/ 1 h 3"/>
                  <a:gd name="T64" fmla="*/ 2 w 4"/>
                  <a:gd name="T65" fmla="*/ 1 h 3"/>
                  <a:gd name="T66" fmla="*/ 2 w 4"/>
                  <a:gd name="T6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3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9" name="Freeform 554"/>
              <p:cNvSpPr>
                <a:spLocks/>
              </p:cNvSpPr>
              <p:nvPr/>
            </p:nvSpPr>
            <p:spPr bwMode="auto">
              <a:xfrm>
                <a:off x="4226" y="256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0" name="Freeform 555"/>
              <p:cNvSpPr>
                <a:spLocks/>
              </p:cNvSpPr>
              <p:nvPr/>
            </p:nvSpPr>
            <p:spPr bwMode="auto">
              <a:xfrm>
                <a:off x="4221" y="2563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1 w 1"/>
                  <a:gd name="T10" fmla="*/ 1 w 1"/>
                  <a:gd name="T11" fmla="*/ 1 w 1"/>
                  <a:gd name="T1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1" name="Freeform 556"/>
              <p:cNvSpPr>
                <a:spLocks/>
              </p:cNvSpPr>
              <p:nvPr/>
            </p:nvSpPr>
            <p:spPr bwMode="auto">
              <a:xfrm>
                <a:off x="4218" y="2563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1 w 1"/>
                  <a:gd name="T10" fmla="*/ 1 w 1"/>
                  <a:gd name="T11" fmla="*/ 1 w 1"/>
                  <a:gd name="T1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2" name="Freeform 557"/>
              <p:cNvSpPr>
                <a:spLocks/>
              </p:cNvSpPr>
              <p:nvPr/>
            </p:nvSpPr>
            <p:spPr bwMode="auto">
              <a:xfrm>
                <a:off x="4221" y="2563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  <a:gd name="T7" fmla="*/ 0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3" name="Freeform 558"/>
              <p:cNvSpPr>
                <a:spLocks/>
              </p:cNvSpPr>
              <p:nvPr/>
            </p:nvSpPr>
            <p:spPr bwMode="auto">
              <a:xfrm>
                <a:off x="4223" y="25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4" name="Freeform 559"/>
              <p:cNvSpPr>
                <a:spLocks/>
              </p:cNvSpPr>
              <p:nvPr/>
            </p:nvSpPr>
            <p:spPr bwMode="auto">
              <a:xfrm>
                <a:off x="4230" y="2554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  <a:gd name="T10" fmla="*/ 1 w 2"/>
                  <a:gd name="T11" fmla="*/ 1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0 h 1"/>
                  <a:gd name="T28" fmla="*/ 2 w 2"/>
                  <a:gd name="T29" fmla="*/ 0 h 1"/>
                  <a:gd name="T30" fmla="*/ 1 w 2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5" name="Freeform 560"/>
              <p:cNvSpPr>
                <a:spLocks/>
              </p:cNvSpPr>
              <p:nvPr/>
            </p:nvSpPr>
            <p:spPr bwMode="auto">
              <a:xfrm>
                <a:off x="4233" y="255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6" name="Freeform 561"/>
              <p:cNvSpPr>
                <a:spLocks/>
              </p:cNvSpPr>
              <p:nvPr/>
            </p:nvSpPr>
            <p:spPr bwMode="auto">
              <a:xfrm>
                <a:off x="4235" y="255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7" name="Freeform 562"/>
              <p:cNvSpPr>
                <a:spLocks/>
              </p:cNvSpPr>
              <p:nvPr/>
            </p:nvSpPr>
            <p:spPr bwMode="auto">
              <a:xfrm>
                <a:off x="4216" y="256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8" name="Freeform 563"/>
              <p:cNvSpPr>
                <a:spLocks/>
              </p:cNvSpPr>
              <p:nvPr/>
            </p:nvSpPr>
            <p:spPr bwMode="auto">
              <a:xfrm>
                <a:off x="4214" y="255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9" name="Freeform 564"/>
              <p:cNvSpPr>
                <a:spLocks/>
              </p:cNvSpPr>
              <p:nvPr/>
            </p:nvSpPr>
            <p:spPr bwMode="auto">
              <a:xfrm>
                <a:off x="4211" y="2559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0" name="Freeform 565"/>
              <p:cNvSpPr>
                <a:spLocks/>
              </p:cNvSpPr>
              <p:nvPr/>
            </p:nvSpPr>
            <p:spPr bwMode="auto">
              <a:xfrm>
                <a:off x="4211" y="2556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1" name="Freeform 566"/>
              <p:cNvSpPr>
                <a:spLocks/>
              </p:cNvSpPr>
              <p:nvPr/>
            </p:nvSpPr>
            <p:spPr bwMode="auto">
              <a:xfrm>
                <a:off x="4211" y="2551"/>
                <a:ext cx="0" cy="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1 h 2"/>
                  <a:gd name="T4" fmla="*/ 1 h 2"/>
                  <a:gd name="T5" fmla="*/ 1 h 2"/>
                  <a:gd name="T6" fmla="*/ 1 h 2"/>
                  <a:gd name="T7" fmla="*/ 2 h 2"/>
                  <a:gd name="T8" fmla="*/ 2 h 2"/>
                  <a:gd name="T9" fmla="*/ 2 h 2"/>
                  <a:gd name="T10" fmla="*/ 2 h 2"/>
                  <a:gd name="T11" fmla="*/ 2 h 2"/>
                  <a:gd name="T12" fmla="*/ 2 h 2"/>
                  <a:gd name="T13" fmla="*/ 1 h 2"/>
                  <a:gd name="T14" fmla="*/ 1 h 2"/>
                  <a:gd name="T15" fmla="*/ 1 h 2"/>
                  <a:gd name="T16" fmla="*/ 1 h 2"/>
                  <a:gd name="T17" fmla="*/ 1 h 2"/>
                  <a:gd name="T18" fmla="*/ 1 h 2"/>
                  <a:gd name="T19" fmla="*/ 0 h 2"/>
                  <a:gd name="T20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2" name="Freeform 567"/>
              <p:cNvSpPr>
                <a:spLocks/>
              </p:cNvSpPr>
              <p:nvPr/>
            </p:nvSpPr>
            <p:spPr bwMode="auto">
              <a:xfrm>
                <a:off x="4211" y="25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3" name="Freeform 568"/>
              <p:cNvSpPr>
                <a:spLocks/>
              </p:cNvSpPr>
              <p:nvPr/>
            </p:nvSpPr>
            <p:spPr bwMode="auto">
              <a:xfrm>
                <a:off x="4211" y="2547"/>
                <a:ext cx="0" cy="4"/>
              </a:xfrm>
              <a:custGeom>
                <a:avLst/>
                <a:gdLst>
                  <a:gd name="T0" fmla="*/ 1 h 2"/>
                  <a:gd name="T1" fmla="*/ 1 h 2"/>
                  <a:gd name="T2" fmla="*/ 1 h 2"/>
                  <a:gd name="T3" fmla="*/ 1 h 2"/>
                  <a:gd name="T4" fmla="*/ 1 h 2"/>
                  <a:gd name="T5" fmla="*/ 1 h 2"/>
                  <a:gd name="T6" fmla="*/ 2 h 2"/>
                  <a:gd name="T7" fmla="*/ 2 h 2"/>
                  <a:gd name="T8" fmla="*/ 2 h 2"/>
                  <a:gd name="T9" fmla="*/ 2 h 2"/>
                  <a:gd name="T10" fmla="*/ 1 h 2"/>
                  <a:gd name="T11" fmla="*/ 1 h 2"/>
                  <a:gd name="T12" fmla="*/ 1 h 2"/>
                  <a:gd name="T1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4" name="Freeform 569"/>
              <p:cNvSpPr>
                <a:spLocks/>
              </p:cNvSpPr>
              <p:nvPr/>
            </p:nvSpPr>
            <p:spPr bwMode="auto">
              <a:xfrm>
                <a:off x="4211" y="254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0 h 1"/>
                  <a:gd name="T7" fmla="*/ 1 h 1"/>
                  <a:gd name="T8" fmla="*/ 1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5" name="Freeform 570"/>
              <p:cNvSpPr>
                <a:spLocks/>
              </p:cNvSpPr>
              <p:nvPr/>
            </p:nvSpPr>
            <p:spPr bwMode="auto">
              <a:xfrm>
                <a:off x="4209" y="254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6" name="Oval 571"/>
              <p:cNvSpPr>
                <a:spLocks noChangeArrowheads="1"/>
              </p:cNvSpPr>
              <p:nvPr/>
            </p:nvSpPr>
            <p:spPr bwMode="auto">
              <a:xfrm>
                <a:off x="4211" y="254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7" name="Freeform 572"/>
              <p:cNvSpPr>
                <a:spLocks/>
              </p:cNvSpPr>
              <p:nvPr/>
            </p:nvSpPr>
            <p:spPr bwMode="auto">
              <a:xfrm>
                <a:off x="4214" y="25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8" name="Oval 573"/>
              <p:cNvSpPr>
                <a:spLocks noChangeArrowheads="1"/>
              </p:cNvSpPr>
              <p:nvPr/>
            </p:nvSpPr>
            <p:spPr bwMode="auto">
              <a:xfrm>
                <a:off x="4214" y="253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9" name="Freeform 574"/>
              <p:cNvSpPr>
                <a:spLocks/>
              </p:cNvSpPr>
              <p:nvPr/>
            </p:nvSpPr>
            <p:spPr bwMode="auto">
              <a:xfrm>
                <a:off x="4211" y="253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  <a:gd name="T40" fmla="*/ 1 w 1"/>
                  <a:gd name="T41" fmla="*/ 0 h 1"/>
                  <a:gd name="T42" fmla="*/ 1 w 1"/>
                  <a:gd name="T4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0" name="Freeform 575"/>
              <p:cNvSpPr>
                <a:spLocks/>
              </p:cNvSpPr>
              <p:nvPr/>
            </p:nvSpPr>
            <p:spPr bwMode="auto">
              <a:xfrm>
                <a:off x="4187" y="246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1" name="Freeform 576"/>
              <p:cNvSpPr>
                <a:spLocks/>
              </p:cNvSpPr>
              <p:nvPr/>
            </p:nvSpPr>
            <p:spPr bwMode="auto">
              <a:xfrm>
                <a:off x="4190" y="246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2" name="Freeform 577"/>
              <p:cNvSpPr>
                <a:spLocks/>
              </p:cNvSpPr>
              <p:nvPr/>
            </p:nvSpPr>
            <p:spPr bwMode="auto">
              <a:xfrm>
                <a:off x="4190" y="24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3" name="Freeform 578"/>
              <p:cNvSpPr>
                <a:spLocks/>
              </p:cNvSpPr>
              <p:nvPr/>
            </p:nvSpPr>
            <p:spPr bwMode="auto">
              <a:xfrm>
                <a:off x="4187" y="2467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4" name="Freeform 579"/>
              <p:cNvSpPr>
                <a:spLocks/>
              </p:cNvSpPr>
              <p:nvPr/>
            </p:nvSpPr>
            <p:spPr bwMode="auto">
              <a:xfrm>
                <a:off x="4214" y="2222"/>
                <a:ext cx="88" cy="132"/>
              </a:xfrm>
              <a:custGeom>
                <a:avLst/>
                <a:gdLst>
                  <a:gd name="T0" fmla="*/ 2 w 37"/>
                  <a:gd name="T1" fmla="*/ 27 h 55"/>
                  <a:gd name="T2" fmla="*/ 5 w 37"/>
                  <a:gd name="T3" fmla="*/ 28 h 55"/>
                  <a:gd name="T4" fmla="*/ 8 w 37"/>
                  <a:gd name="T5" fmla="*/ 28 h 55"/>
                  <a:gd name="T6" fmla="*/ 10 w 37"/>
                  <a:gd name="T7" fmla="*/ 31 h 55"/>
                  <a:gd name="T8" fmla="*/ 11 w 37"/>
                  <a:gd name="T9" fmla="*/ 35 h 55"/>
                  <a:gd name="T10" fmla="*/ 12 w 37"/>
                  <a:gd name="T11" fmla="*/ 37 h 55"/>
                  <a:gd name="T12" fmla="*/ 13 w 37"/>
                  <a:gd name="T13" fmla="*/ 40 h 55"/>
                  <a:gd name="T14" fmla="*/ 13 w 37"/>
                  <a:gd name="T15" fmla="*/ 40 h 55"/>
                  <a:gd name="T16" fmla="*/ 13 w 37"/>
                  <a:gd name="T17" fmla="*/ 42 h 55"/>
                  <a:gd name="T18" fmla="*/ 14 w 37"/>
                  <a:gd name="T19" fmla="*/ 44 h 55"/>
                  <a:gd name="T20" fmla="*/ 12 w 37"/>
                  <a:gd name="T21" fmla="*/ 45 h 55"/>
                  <a:gd name="T22" fmla="*/ 13 w 37"/>
                  <a:gd name="T23" fmla="*/ 48 h 55"/>
                  <a:gd name="T24" fmla="*/ 13 w 37"/>
                  <a:gd name="T25" fmla="*/ 50 h 55"/>
                  <a:gd name="T26" fmla="*/ 15 w 37"/>
                  <a:gd name="T27" fmla="*/ 53 h 55"/>
                  <a:gd name="T28" fmla="*/ 18 w 37"/>
                  <a:gd name="T29" fmla="*/ 55 h 55"/>
                  <a:gd name="T30" fmla="*/ 19 w 37"/>
                  <a:gd name="T31" fmla="*/ 51 h 55"/>
                  <a:gd name="T32" fmla="*/ 19 w 37"/>
                  <a:gd name="T33" fmla="*/ 49 h 55"/>
                  <a:gd name="T34" fmla="*/ 22 w 37"/>
                  <a:gd name="T35" fmla="*/ 47 h 55"/>
                  <a:gd name="T36" fmla="*/ 25 w 37"/>
                  <a:gd name="T37" fmla="*/ 43 h 55"/>
                  <a:gd name="T38" fmla="*/ 28 w 37"/>
                  <a:gd name="T39" fmla="*/ 43 h 55"/>
                  <a:gd name="T40" fmla="*/ 31 w 37"/>
                  <a:gd name="T41" fmla="*/ 41 h 55"/>
                  <a:gd name="T42" fmla="*/ 28 w 37"/>
                  <a:gd name="T43" fmla="*/ 40 h 55"/>
                  <a:gd name="T44" fmla="*/ 29 w 37"/>
                  <a:gd name="T45" fmla="*/ 38 h 55"/>
                  <a:gd name="T46" fmla="*/ 30 w 37"/>
                  <a:gd name="T47" fmla="*/ 38 h 55"/>
                  <a:gd name="T48" fmla="*/ 31 w 37"/>
                  <a:gd name="T49" fmla="*/ 38 h 55"/>
                  <a:gd name="T50" fmla="*/ 28 w 37"/>
                  <a:gd name="T51" fmla="*/ 35 h 55"/>
                  <a:gd name="T52" fmla="*/ 30 w 37"/>
                  <a:gd name="T53" fmla="*/ 33 h 55"/>
                  <a:gd name="T54" fmla="*/ 31 w 37"/>
                  <a:gd name="T55" fmla="*/ 31 h 55"/>
                  <a:gd name="T56" fmla="*/ 31 w 37"/>
                  <a:gd name="T57" fmla="*/ 29 h 55"/>
                  <a:gd name="T58" fmla="*/ 32 w 37"/>
                  <a:gd name="T59" fmla="*/ 28 h 55"/>
                  <a:gd name="T60" fmla="*/ 32 w 37"/>
                  <a:gd name="T61" fmla="*/ 25 h 55"/>
                  <a:gd name="T62" fmla="*/ 32 w 37"/>
                  <a:gd name="T63" fmla="*/ 23 h 55"/>
                  <a:gd name="T64" fmla="*/ 32 w 37"/>
                  <a:gd name="T65" fmla="*/ 21 h 55"/>
                  <a:gd name="T66" fmla="*/ 34 w 37"/>
                  <a:gd name="T67" fmla="*/ 16 h 55"/>
                  <a:gd name="T68" fmla="*/ 33 w 37"/>
                  <a:gd name="T69" fmla="*/ 15 h 55"/>
                  <a:gd name="T70" fmla="*/ 33 w 37"/>
                  <a:gd name="T71" fmla="*/ 13 h 55"/>
                  <a:gd name="T72" fmla="*/ 36 w 37"/>
                  <a:gd name="T73" fmla="*/ 11 h 55"/>
                  <a:gd name="T74" fmla="*/ 33 w 37"/>
                  <a:gd name="T75" fmla="*/ 9 h 55"/>
                  <a:gd name="T76" fmla="*/ 31 w 37"/>
                  <a:gd name="T77" fmla="*/ 11 h 55"/>
                  <a:gd name="T78" fmla="*/ 30 w 37"/>
                  <a:gd name="T79" fmla="*/ 11 h 55"/>
                  <a:gd name="T80" fmla="*/ 28 w 37"/>
                  <a:gd name="T81" fmla="*/ 10 h 55"/>
                  <a:gd name="T82" fmla="*/ 24 w 37"/>
                  <a:gd name="T83" fmla="*/ 9 h 55"/>
                  <a:gd name="T84" fmla="*/ 30 w 37"/>
                  <a:gd name="T85" fmla="*/ 7 h 55"/>
                  <a:gd name="T86" fmla="*/ 28 w 37"/>
                  <a:gd name="T87" fmla="*/ 2 h 55"/>
                  <a:gd name="T88" fmla="*/ 24 w 37"/>
                  <a:gd name="T89" fmla="*/ 3 h 55"/>
                  <a:gd name="T90" fmla="*/ 26 w 37"/>
                  <a:gd name="T91" fmla="*/ 1 h 55"/>
                  <a:gd name="T92" fmla="*/ 21 w 37"/>
                  <a:gd name="T93" fmla="*/ 1 h 55"/>
                  <a:gd name="T94" fmla="*/ 20 w 37"/>
                  <a:gd name="T95" fmla="*/ 3 h 55"/>
                  <a:gd name="T96" fmla="*/ 17 w 37"/>
                  <a:gd name="T97" fmla="*/ 2 h 55"/>
                  <a:gd name="T98" fmla="*/ 17 w 37"/>
                  <a:gd name="T99" fmla="*/ 4 h 55"/>
                  <a:gd name="T100" fmla="*/ 19 w 37"/>
                  <a:gd name="T101" fmla="*/ 5 h 55"/>
                  <a:gd name="T102" fmla="*/ 18 w 37"/>
                  <a:gd name="T103" fmla="*/ 7 h 55"/>
                  <a:gd name="T104" fmla="*/ 16 w 37"/>
                  <a:gd name="T105" fmla="*/ 8 h 55"/>
                  <a:gd name="T106" fmla="*/ 14 w 37"/>
                  <a:gd name="T107" fmla="*/ 9 h 55"/>
                  <a:gd name="T108" fmla="*/ 12 w 37"/>
                  <a:gd name="T109" fmla="*/ 9 h 55"/>
                  <a:gd name="T110" fmla="*/ 10 w 37"/>
                  <a:gd name="T111" fmla="*/ 7 h 55"/>
                  <a:gd name="T112" fmla="*/ 9 w 37"/>
                  <a:gd name="T113" fmla="*/ 11 h 55"/>
                  <a:gd name="T114" fmla="*/ 7 w 37"/>
                  <a:gd name="T115" fmla="*/ 12 h 55"/>
                  <a:gd name="T116" fmla="*/ 4 w 37"/>
                  <a:gd name="T117" fmla="*/ 16 h 55"/>
                  <a:gd name="T118" fmla="*/ 4 w 37"/>
                  <a:gd name="T119" fmla="*/ 18 h 55"/>
                  <a:gd name="T120" fmla="*/ 0 w 37"/>
                  <a:gd name="T121" fmla="*/ 21 h 55"/>
                  <a:gd name="T122" fmla="*/ 2 w 37"/>
                  <a:gd name="T123" fmla="*/ 24 h 55"/>
                  <a:gd name="T124" fmla="*/ 4 w 37"/>
                  <a:gd name="T125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" h="55">
                    <a:moveTo>
                      <a:pt x="2" y="26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7"/>
                    </a:cubicBezTo>
                    <a:cubicBezTo>
                      <a:pt x="4" y="27"/>
                      <a:pt x="3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1" y="33"/>
                      <a:pt x="11" y="33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5"/>
                      <a:pt x="11" y="34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4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0"/>
                      <a:pt x="13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1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3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3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5"/>
                      <a:pt x="12" y="44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3" y="47"/>
                    </a:cubicBezTo>
                    <a:cubicBezTo>
                      <a:pt x="13" y="47"/>
                      <a:pt x="13" y="47"/>
                      <a:pt x="13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6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52"/>
                      <a:pt x="18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3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4" y="46"/>
                      <a:pt x="23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6" y="43"/>
                      <a:pt x="25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1"/>
                      <a:pt x="30" y="42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39"/>
                      <a:pt x="28" y="39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8" y="38"/>
                      <a:pt x="28" y="38"/>
                      <a:pt x="28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9"/>
                      <a:pt x="28" y="39"/>
                    </a:cubicBezTo>
                    <a:cubicBezTo>
                      <a:pt x="28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8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40"/>
                      <a:pt x="30" y="40"/>
                      <a:pt x="31" y="4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40"/>
                      <a:pt x="31" y="39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30" y="36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4"/>
                      <a:pt x="29" y="34"/>
                      <a:pt x="28" y="34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9" y="34"/>
                    </a:cubicBezTo>
                    <a:cubicBezTo>
                      <a:pt x="29" y="34"/>
                      <a:pt x="28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30" y="33"/>
                      <a:pt x="30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3"/>
                      <a:pt x="30" y="33"/>
                      <a:pt x="30" y="33"/>
                    </a:cubicBezTo>
                    <a:cubicBezTo>
                      <a:pt x="30" y="33"/>
                      <a:pt x="29" y="33"/>
                      <a:pt x="29" y="33"/>
                    </a:cubicBezTo>
                    <a:cubicBezTo>
                      <a:pt x="29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1" y="34"/>
                      <a:pt x="30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3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1" y="30"/>
                      <a:pt x="31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1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3" y="28"/>
                      <a:pt x="33" y="27"/>
                    </a:cubicBezTo>
                    <a:cubicBezTo>
                      <a:pt x="33" y="27"/>
                      <a:pt x="33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5"/>
                      <a:pt x="33" y="24"/>
                    </a:cubicBezTo>
                    <a:cubicBezTo>
                      <a:pt x="33" y="24"/>
                      <a:pt x="33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2" y="18"/>
                      <a:pt x="32" y="17"/>
                    </a:cubicBezTo>
                    <a:cubicBezTo>
                      <a:pt x="33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5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7"/>
                      <a:pt x="32" y="16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4" y="15"/>
                      <a:pt x="34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4"/>
                      <a:pt x="32" y="13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1" y="14"/>
                      <a:pt x="32" y="1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2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7" y="11"/>
                      <a:pt x="37" y="11"/>
                    </a:cubicBezTo>
                    <a:cubicBezTo>
                      <a:pt x="37" y="11"/>
                      <a:pt x="36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1" y="11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9"/>
                      <a:pt x="31" y="9"/>
                    </a:cubicBezTo>
                    <a:cubicBezTo>
                      <a:pt x="31" y="9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7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7"/>
                      <a:pt x="26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1" y="6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3"/>
                      <a:pt x="28" y="2"/>
                      <a:pt x="28" y="3"/>
                    </a:cubicBezTo>
                    <a:cubicBezTo>
                      <a:pt x="28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4"/>
                      <a:pt x="23" y="3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2"/>
                      <a:pt x="25" y="3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5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0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1" y="2"/>
                      <a:pt x="20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3"/>
                      <a:pt x="17" y="3"/>
                    </a:cubicBezTo>
                    <a:cubicBezTo>
                      <a:pt x="17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6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8" y="4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3" y="6"/>
                      <a:pt x="13" y="5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9"/>
                      <a:pt x="14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10"/>
                      <a:pt x="13" y="10"/>
                      <a:pt x="13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2"/>
                      <a:pt x="6" y="11"/>
                      <a:pt x="6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2"/>
                      <a:pt x="6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5" y="13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4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5" y="16"/>
                    </a:cubicBezTo>
                    <a:cubicBezTo>
                      <a:pt x="5" y="16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6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8"/>
                      <a:pt x="5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2" y="19"/>
                      <a:pt x="2" y="20"/>
                    </a:cubicBezTo>
                    <a:cubicBezTo>
                      <a:pt x="2" y="20"/>
                      <a:pt x="2" y="19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5" name="Freeform 580"/>
              <p:cNvSpPr>
                <a:spLocks/>
              </p:cNvSpPr>
              <p:nvPr/>
            </p:nvSpPr>
            <p:spPr bwMode="auto">
              <a:xfrm>
                <a:off x="4216" y="227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6" name="Freeform 581"/>
              <p:cNvSpPr>
                <a:spLocks/>
              </p:cNvSpPr>
              <p:nvPr/>
            </p:nvSpPr>
            <p:spPr bwMode="auto">
              <a:xfrm>
                <a:off x="4214" y="227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7" name="Freeform 582"/>
              <p:cNvSpPr>
                <a:spLocks/>
              </p:cNvSpPr>
              <p:nvPr/>
            </p:nvSpPr>
            <p:spPr bwMode="auto">
              <a:xfrm>
                <a:off x="4223" y="2277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8" name="Freeform 583"/>
              <p:cNvSpPr>
                <a:spLocks/>
              </p:cNvSpPr>
              <p:nvPr/>
            </p:nvSpPr>
            <p:spPr bwMode="auto">
              <a:xfrm>
                <a:off x="4218" y="2284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9" name="Oval 584"/>
              <p:cNvSpPr>
                <a:spLocks noChangeArrowheads="1"/>
              </p:cNvSpPr>
              <p:nvPr/>
            </p:nvSpPr>
            <p:spPr bwMode="auto">
              <a:xfrm>
                <a:off x="4218" y="228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0" name="Oval 585"/>
              <p:cNvSpPr>
                <a:spLocks noChangeArrowheads="1"/>
              </p:cNvSpPr>
              <p:nvPr/>
            </p:nvSpPr>
            <p:spPr bwMode="auto">
              <a:xfrm>
                <a:off x="4226" y="228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1" name="Freeform 586"/>
              <p:cNvSpPr>
                <a:spLocks/>
              </p:cNvSpPr>
              <p:nvPr/>
            </p:nvSpPr>
            <p:spPr bwMode="auto">
              <a:xfrm>
                <a:off x="4238" y="229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  <a:gd name="T7" fmla="*/ 0 h 1"/>
                  <a:gd name="T8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2" name="Freeform 587"/>
              <p:cNvSpPr>
                <a:spLocks/>
              </p:cNvSpPr>
              <p:nvPr/>
            </p:nvSpPr>
            <p:spPr bwMode="auto">
              <a:xfrm>
                <a:off x="4238" y="22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3" name="Freeform 588"/>
              <p:cNvSpPr>
                <a:spLocks/>
              </p:cNvSpPr>
              <p:nvPr/>
            </p:nvSpPr>
            <p:spPr bwMode="auto">
              <a:xfrm>
                <a:off x="4238" y="229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4" name="Freeform 589"/>
              <p:cNvSpPr>
                <a:spLocks/>
              </p:cNvSpPr>
              <p:nvPr/>
            </p:nvSpPr>
            <p:spPr bwMode="auto">
              <a:xfrm>
                <a:off x="4238" y="2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5" name="Freeform 590"/>
              <p:cNvSpPr>
                <a:spLocks/>
              </p:cNvSpPr>
              <p:nvPr/>
            </p:nvSpPr>
            <p:spPr bwMode="auto">
              <a:xfrm>
                <a:off x="4238" y="2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6" name="Freeform 591"/>
              <p:cNvSpPr>
                <a:spLocks/>
              </p:cNvSpPr>
              <p:nvPr/>
            </p:nvSpPr>
            <p:spPr bwMode="auto">
              <a:xfrm>
                <a:off x="4238" y="230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7" name="Freeform 592"/>
              <p:cNvSpPr>
                <a:spLocks/>
              </p:cNvSpPr>
              <p:nvPr/>
            </p:nvSpPr>
            <p:spPr bwMode="auto">
              <a:xfrm>
                <a:off x="4238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8" name="Freeform 593"/>
              <p:cNvSpPr>
                <a:spLocks/>
              </p:cNvSpPr>
              <p:nvPr/>
            </p:nvSpPr>
            <p:spPr bwMode="auto">
              <a:xfrm>
                <a:off x="4238" y="23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9" name="Freeform 594"/>
              <p:cNvSpPr>
                <a:spLocks/>
              </p:cNvSpPr>
              <p:nvPr/>
            </p:nvSpPr>
            <p:spPr bwMode="auto">
              <a:xfrm>
                <a:off x="4238" y="230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0" name="Freeform 595"/>
              <p:cNvSpPr>
                <a:spLocks/>
              </p:cNvSpPr>
              <p:nvPr/>
            </p:nvSpPr>
            <p:spPr bwMode="auto">
              <a:xfrm>
                <a:off x="4238" y="230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1" name="Freeform 596"/>
              <p:cNvSpPr>
                <a:spLocks/>
              </p:cNvSpPr>
              <p:nvPr/>
            </p:nvSpPr>
            <p:spPr bwMode="auto">
              <a:xfrm>
                <a:off x="4238" y="2308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2" name="Freeform 597"/>
              <p:cNvSpPr>
                <a:spLocks/>
              </p:cNvSpPr>
              <p:nvPr/>
            </p:nvSpPr>
            <p:spPr bwMode="auto">
              <a:xfrm>
                <a:off x="4242" y="23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3" name="Freeform 598"/>
              <p:cNvSpPr>
                <a:spLocks/>
              </p:cNvSpPr>
              <p:nvPr/>
            </p:nvSpPr>
            <p:spPr bwMode="auto">
              <a:xfrm>
                <a:off x="4242" y="23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4" name="Freeform 599"/>
              <p:cNvSpPr>
                <a:spLocks/>
              </p:cNvSpPr>
              <p:nvPr/>
            </p:nvSpPr>
            <p:spPr bwMode="auto">
              <a:xfrm>
                <a:off x="4242" y="23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5" name="Freeform 600"/>
              <p:cNvSpPr>
                <a:spLocks/>
              </p:cNvSpPr>
              <p:nvPr/>
            </p:nvSpPr>
            <p:spPr bwMode="auto">
              <a:xfrm>
                <a:off x="4245" y="23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6" name="Freeform 601"/>
              <p:cNvSpPr>
                <a:spLocks/>
              </p:cNvSpPr>
              <p:nvPr/>
            </p:nvSpPr>
            <p:spPr bwMode="auto">
              <a:xfrm>
                <a:off x="4245" y="23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7" name="Freeform 602"/>
              <p:cNvSpPr>
                <a:spLocks/>
              </p:cNvSpPr>
              <p:nvPr/>
            </p:nvSpPr>
            <p:spPr bwMode="auto">
              <a:xfrm>
                <a:off x="4240" y="2315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8" name="Freeform 603"/>
              <p:cNvSpPr>
                <a:spLocks/>
              </p:cNvSpPr>
              <p:nvPr/>
            </p:nvSpPr>
            <p:spPr bwMode="auto">
              <a:xfrm>
                <a:off x="4240" y="231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0 w 2"/>
                  <a:gd name="T27" fmla="*/ 1 h 2"/>
                  <a:gd name="T28" fmla="*/ 1 w 2"/>
                  <a:gd name="T29" fmla="*/ 1 h 2"/>
                  <a:gd name="T30" fmla="*/ 1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1 w 2"/>
                  <a:gd name="T37" fmla="*/ 1 h 2"/>
                  <a:gd name="T38" fmla="*/ 1 w 2"/>
                  <a:gd name="T39" fmla="*/ 1 h 2"/>
                  <a:gd name="T40" fmla="*/ 1 w 2"/>
                  <a:gd name="T41" fmla="*/ 1 h 2"/>
                  <a:gd name="T42" fmla="*/ 0 w 2"/>
                  <a:gd name="T43" fmla="*/ 1 h 2"/>
                  <a:gd name="T44" fmla="*/ 0 w 2"/>
                  <a:gd name="T45" fmla="*/ 1 h 2"/>
                  <a:gd name="T46" fmla="*/ 1 w 2"/>
                  <a:gd name="T47" fmla="*/ 2 h 2"/>
                  <a:gd name="T48" fmla="*/ 1 w 2"/>
                  <a:gd name="T49" fmla="*/ 2 h 2"/>
                  <a:gd name="T50" fmla="*/ 1 w 2"/>
                  <a:gd name="T51" fmla="*/ 2 h 2"/>
                  <a:gd name="T52" fmla="*/ 1 w 2"/>
                  <a:gd name="T53" fmla="*/ 1 h 2"/>
                  <a:gd name="T54" fmla="*/ 2 w 2"/>
                  <a:gd name="T55" fmla="*/ 1 h 2"/>
                  <a:gd name="T56" fmla="*/ 2 w 2"/>
                  <a:gd name="T57" fmla="*/ 1 h 2"/>
                  <a:gd name="T58" fmla="*/ 2 w 2"/>
                  <a:gd name="T59" fmla="*/ 1 h 2"/>
                  <a:gd name="T60" fmla="*/ 2 w 2"/>
                  <a:gd name="T61" fmla="*/ 1 h 2"/>
                  <a:gd name="T62" fmla="*/ 2 w 2"/>
                  <a:gd name="T63" fmla="*/ 1 h 2"/>
                  <a:gd name="T64" fmla="*/ 2 w 2"/>
                  <a:gd name="T65" fmla="*/ 1 h 2"/>
                  <a:gd name="T66" fmla="*/ 1 w 2"/>
                  <a:gd name="T67" fmla="*/ 1 h 2"/>
                  <a:gd name="T68" fmla="*/ 1 w 2"/>
                  <a:gd name="T69" fmla="*/ 0 h 2"/>
                  <a:gd name="T70" fmla="*/ 1 w 2"/>
                  <a:gd name="T71" fmla="*/ 0 h 2"/>
                  <a:gd name="T72" fmla="*/ 1 w 2"/>
                  <a:gd name="T73" fmla="*/ 0 h 2"/>
                  <a:gd name="T74" fmla="*/ 1 w 2"/>
                  <a:gd name="T7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9" name="Freeform 604"/>
              <p:cNvSpPr>
                <a:spLocks/>
              </p:cNvSpPr>
              <p:nvPr/>
            </p:nvSpPr>
            <p:spPr bwMode="auto">
              <a:xfrm>
                <a:off x="4245" y="232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0" name="Freeform 605"/>
              <p:cNvSpPr>
                <a:spLocks/>
              </p:cNvSpPr>
              <p:nvPr/>
            </p:nvSpPr>
            <p:spPr bwMode="auto">
              <a:xfrm>
                <a:off x="4264" y="23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52" name="Freeform 607"/>
            <p:cNvSpPr>
              <a:spLocks/>
            </p:cNvSpPr>
            <p:nvPr/>
          </p:nvSpPr>
          <p:spPr bwMode="auto">
            <a:xfrm>
              <a:off x="9005824" y="53215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608"/>
            <p:cNvSpPr>
              <a:spLocks/>
            </p:cNvSpPr>
            <p:nvPr/>
          </p:nvSpPr>
          <p:spPr bwMode="auto">
            <a:xfrm>
              <a:off x="9001048" y="53275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609"/>
            <p:cNvSpPr>
              <a:spLocks/>
            </p:cNvSpPr>
            <p:nvPr/>
          </p:nvSpPr>
          <p:spPr bwMode="auto">
            <a:xfrm>
              <a:off x="8997467" y="53323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Oval 610"/>
            <p:cNvSpPr>
              <a:spLocks noChangeArrowheads="1"/>
            </p:cNvSpPr>
            <p:nvPr/>
          </p:nvSpPr>
          <p:spPr bwMode="auto">
            <a:xfrm>
              <a:off x="8997467" y="5332341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611"/>
            <p:cNvSpPr>
              <a:spLocks/>
            </p:cNvSpPr>
            <p:nvPr/>
          </p:nvSpPr>
          <p:spPr bwMode="auto">
            <a:xfrm>
              <a:off x="8997467" y="5332341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612"/>
            <p:cNvSpPr>
              <a:spLocks/>
            </p:cNvSpPr>
            <p:nvPr/>
          </p:nvSpPr>
          <p:spPr bwMode="auto">
            <a:xfrm>
              <a:off x="8995079" y="5344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613"/>
            <p:cNvSpPr>
              <a:spLocks/>
            </p:cNvSpPr>
            <p:nvPr/>
          </p:nvSpPr>
          <p:spPr bwMode="auto">
            <a:xfrm>
              <a:off x="8995079" y="5344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614"/>
            <p:cNvSpPr>
              <a:spLocks/>
            </p:cNvSpPr>
            <p:nvPr/>
          </p:nvSpPr>
          <p:spPr bwMode="auto">
            <a:xfrm>
              <a:off x="9020150" y="5297719"/>
              <a:ext cx="5969" cy="358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1 w 2"/>
                <a:gd name="T21" fmla="*/ 1 h 1"/>
                <a:gd name="T22" fmla="*/ 1 w 2"/>
                <a:gd name="T23" fmla="*/ 1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2 w 2"/>
                <a:gd name="T33" fmla="*/ 0 h 1"/>
                <a:gd name="T34" fmla="*/ 2 w 2"/>
                <a:gd name="T35" fmla="*/ 0 h 1"/>
                <a:gd name="T36" fmla="*/ 2 w 2"/>
                <a:gd name="T37" fmla="*/ 0 h 1"/>
                <a:gd name="T38" fmla="*/ 2 w 2"/>
                <a:gd name="T39" fmla="*/ 0 h 1"/>
                <a:gd name="T40" fmla="*/ 2 w 2"/>
                <a:gd name="T41" fmla="*/ 0 h 1"/>
                <a:gd name="T42" fmla="*/ 2 w 2"/>
                <a:gd name="T43" fmla="*/ 0 h 1"/>
                <a:gd name="T44" fmla="*/ 2 w 2"/>
                <a:gd name="T45" fmla="*/ 0 h 1"/>
                <a:gd name="T46" fmla="*/ 2 w 2"/>
                <a:gd name="T47" fmla="*/ 0 h 1"/>
                <a:gd name="T48" fmla="*/ 2 w 2"/>
                <a:gd name="T4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615"/>
            <p:cNvSpPr>
              <a:spLocks/>
            </p:cNvSpPr>
            <p:nvPr/>
          </p:nvSpPr>
          <p:spPr bwMode="auto">
            <a:xfrm>
              <a:off x="9026120" y="5295331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616"/>
            <p:cNvSpPr>
              <a:spLocks/>
            </p:cNvSpPr>
            <p:nvPr/>
          </p:nvSpPr>
          <p:spPr bwMode="auto">
            <a:xfrm>
              <a:off x="9026120" y="5283392"/>
              <a:ext cx="5969" cy="358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2 w 2"/>
                <a:gd name="T23" fmla="*/ 0 h 1"/>
                <a:gd name="T24" fmla="*/ 2 w 2"/>
                <a:gd name="T25" fmla="*/ 0 h 1"/>
                <a:gd name="T26" fmla="*/ 1 w 2"/>
                <a:gd name="T27" fmla="*/ 0 h 1"/>
                <a:gd name="T28" fmla="*/ 1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617"/>
            <p:cNvSpPr>
              <a:spLocks/>
            </p:cNvSpPr>
            <p:nvPr/>
          </p:nvSpPr>
          <p:spPr bwMode="auto">
            <a:xfrm>
              <a:off x="9026120" y="5286974"/>
              <a:ext cx="5969" cy="0"/>
            </a:xfrm>
            <a:custGeom>
              <a:avLst/>
              <a:gdLst>
                <a:gd name="T0" fmla="*/ 2 w 2"/>
                <a:gd name="T1" fmla="*/ 2 w 2"/>
                <a:gd name="T2" fmla="*/ 1 w 2"/>
                <a:gd name="T3" fmla="*/ 1 w 2"/>
                <a:gd name="T4" fmla="*/ 1 w 2"/>
                <a:gd name="T5" fmla="*/ 1 w 2"/>
                <a:gd name="T6" fmla="*/ 1 w 2"/>
                <a:gd name="T7" fmla="*/ 2 w 2"/>
                <a:gd name="T8" fmla="*/ 2 w 2"/>
                <a:gd name="T9" fmla="*/ 2 w 2"/>
                <a:gd name="T10" fmla="*/ 2 w 2"/>
                <a:gd name="T11" fmla="*/ 2 w 2"/>
                <a:gd name="T12" fmla="*/ 2 w 2"/>
                <a:gd name="T13" fmla="*/ 2 w 2"/>
                <a:gd name="T1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618"/>
            <p:cNvSpPr>
              <a:spLocks/>
            </p:cNvSpPr>
            <p:nvPr/>
          </p:nvSpPr>
          <p:spPr bwMode="auto">
            <a:xfrm>
              <a:off x="9029701" y="5286974"/>
              <a:ext cx="2388" cy="5969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1 h 2"/>
                <a:gd name="T36" fmla="*/ 1 w 1"/>
                <a:gd name="T37" fmla="*/ 1 h 2"/>
                <a:gd name="T38" fmla="*/ 1 w 1"/>
                <a:gd name="T39" fmla="*/ 1 h 2"/>
                <a:gd name="T40" fmla="*/ 1 w 1"/>
                <a:gd name="T41" fmla="*/ 0 h 2"/>
                <a:gd name="T42" fmla="*/ 1 w 1"/>
                <a:gd name="T43" fmla="*/ 0 h 2"/>
                <a:gd name="T44" fmla="*/ 1 w 1"/>
                <a:gd name="T45" fmla="*/ 0 h 2"/>
                <a:gd name="T46" fmla="*/ 1 w 1"/>
                <a:gd name="T4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Oval 619"/>
            <p:cNvSpPr>
              <a:spLocks noChangeArrowheads="1"/>
            </p:cNvSpPr>
            <p:nvPr/>
          </p:nvSpPr>
          <p:spPr bwMode="auto">
            <a:xfrm>
              <a:off x="9026120" y="5286974"/>
              <a:ext cx="3582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620"/>
            <p:cNvSpPr>
              <a:spLocks/>
            </p:cNvSpPr>
            <p:nvPr/>
          </p:nvSpPr>
          <p:spPr bwMode="auto">
            <a:xfrm>
              <a:off x="9032089" y="5278617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621"/>
            <p:cNvSpPr>
              <a:spLocks/>
            </p:cNvSpPr>
            <p:nvPr/>
          </p:nvSpPr>
          <p:spPr bwMode="auto">
            <a:xfrm>
              <a:off x="9034477" y="5272647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1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Oval 622"/>
            <p:cNvSpPr>
              <a:spLocks noChangeArrowheads="1"/>
            </p:cNvSpPr>
            <p:nvPr/>
          </p:nvSpPr>
          <p:spPr bwMode="auto">
            <a:xfrm>
              <a:off x="9038058" y="5275035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623"/>
            <p:cNvSpPr>
              <a:spLocks/>
            </p:cNvSpPr>
            <p:nvPr/>
          </p:nvSpPr>
          <p:spPr bwMode="auto">
            <a:xfrm>
              <a:off x="9038058" y="5275035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624"/>
            <p:cNvSpPr>
              <a:spLocks/>
            </p:cNvSpPr>
            <p:nvPr/>
          </p:nvSpPr>
          <p:spPr bwMode="auto">
            <a:xfrm>
              <a:off x="9038058" y="5269066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  <a:gd name="T34" fmla="*/ 1 w 1"/>
                <a:gd name="T35" fmla="*/ 0 h 1"/>
                <a:gd name="T36" fmla="*/ 1 w 1"/>
                <a:gd name="T37" fmla="*/ 0 h 1"/>
                <a:gd name="T38" fmla="*/ 0 w 1"/>
                <a:gd name="T3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625"/>
            <p:cNvSpPr>
              <a:spLocks/>
            </p:cNvSpPr>
            <p:nvPr/>
          </p:nvSpPr>
          <p:spPr bwMode="auto">
            <a:xfrm>
              <a:off x="9032089" y="5260708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626"/>
            <p:cNvSpPr>
              <a:spLocks/>
            </p:cNvSpPr>
            <p:nvPr/>
          </p:nvSpPr>
          <p:spPr bwMode="auto">
            <a:xfrm>
              <a:off x="9034477" y="5260708"/>
              <a:ext cx="0" cy="358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0 h 1"/>
                <a:gd name="T7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627"/>
            <p:cNvSpPr>
              <a:spLocks/>
            </p:cNvSpPr>
            <p:nvPr/>
          </p:nvSpPr>
          <p:spPr bwMode="auto">
            <a:xfrm>
              <a:off x="9034477" y="52642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628"/>
            <p:cNvSpPr>
              <a:spLocks/>
            </p:cNvSpPr>
            <p:nvPr/>
          </p:nvSpPr>
          <p:spPr bwMode="auto">
            <a:xfrm>
              <a:off x="9038058" y="5260708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0 h 1"/>
                <a:gd name="T13" fmla="*/ 0 h 1"/>
                <a:gd name="T14" fmla="*/ 0 h 1"/>
                <a:gd name="T15" fmla="*/ 0 h 1"/>
                <a:gd name="T16" fmla="*/ 0 h 1"/>
                <a:gd name="T17" fmla="*/ 0 h 1"/>
                <a:gd name="T1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629"/>
            <p:cNvSpPr>
              <a:spLocks/>
            </p:cNvSpPr>
            <p:nvPr/>
          </p:nvSpPr>
          <p:spPr bwMode="auto">
            <a:xfrm>
              <a:off x="9038058" y="5264290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1 h 1"/>
                <a:gd name="T6" fmla="*/ 1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630"/>
            <p:cNvSpPr>
              <a:spLocks/>
            </p:cNvSpPr>
            <p:nvPr/>
          </p:nvSpPr>
          <p:spPr bwMode="auto">
            <a:xfrm>
              <a:off x="9038058" y="5252351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631"/>
            <p:cNvSpPr>
              <a:spLocks/>
            </p:cNvSpPr>
            <p:nvPr/>
          </p:nvSpPr>
          <p:spPr bwMode="auto">
            <a:xfrm>
              <a:off x="9034477" y="5249964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632"/>
            <p:cNvSpPr>
              <a:spLocks/>
            </p:cNvSpPr>
            <p:nvPr/>
          </p:nvSpPr>
          <p:spPr bwMode="auto">
            <a:xfrm>
              <a:off x="9034477" y="5252351"/>
              <a:ext cx="3582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633"/>
            <p:cNvSpPr>
              <a:spLocks/>
            </p:cNvSpPr>
            <p:nvPr/>
          </p:nvSpPr>
          <p:spPr bwMode="auto">
            <a:xfrm>
              <a:off x="9034477" y="5240412"/>
              <a:ext cx="3582" cy="358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634"/>
            <p:cNvSpPr>
              <a:spLocks/>
            </p:cNvSpPr>
            <p:nvPr/>
          </p:nvSpPr>
          <p:spPr bwMode="auto">
            <a:xfrm>
              <a:off x="9038058" y="5240412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635"/>
            <p:cNvSpPr>
              <a:spLocks/>
            </p:cNvSpPr>
            <p:nvPr/>
          </p:nvSpPr>
          <p:spPr bwMode="auto">
            <a:xfrm>
              <a:off x="9038058" y="5243994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636"/>
            <p:cNvSpPr>
              <a:spLocks/>
            </p:cNvSpPr>
            <p:nvPr/>
          </p:nvSpPr>
          <p:spPr bwMode="auto">
            <a:xfrm>
              <a:off x="9038058" y="5243994"/>
              <a:ext cx="2388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637"/>
            <p:cNvSpPr>
              <a:spLocks/>
            </p:cNvSpPr>
            <p:nvPr/>
          </p:nvSpPr>
          <p:spPr bwMode="auto">
            <a:xfrm>
              <a:off x="9034477" y="5246382"/>
              <a:ext cx="358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638"/>
            <p:cNvSpPr>
              <a:spLocks/>
            </p:cNvSpPr>
            <p:nvPr/>
          </p:nvSpPr>
          <p:spPr bwMode="auto">
            <a:xfrm>
              <a:off x="9038058" y="52499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639"/>
            <p:cNvSpPr>
              <a:spLocks/>
            </p:cNvSpPr>
            <p:nvPr/>
          </p:nvSpPr>
          <p:spPr bwMode="auto">
            <a:xfrm>
              <a:off x="9038058" y="5249964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640"/>
            <p:cNvSpPr>
              <a:spLocks/>
            </p:cNvSpPr>
            <p:nvPr/>
          </p:nvSpPr>
          <p:spPr bwMode="auto">
            <a:xfrm>
              <a:off x="9034477" y="5229668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641"/>
            <p:cNvSpPr>
              <a:spLocks/>
            </p:cNvSpPr>
            <p:nvPr/>
          </p:nvSpPr>
          <p:spPr bwMode="auto">
            <a:xfrm>
              <a:off x="9034477" y="5211759"/>
              <a:ext cx="3582" cy="358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642"/>
            <p:cNvSpPr>
              <a:spLocks/>
            </p:cNvSpPr>
            <p:nvPr/>
          </p:nvSpPr>
          <p:spPr bwMode="auto">
            <a:xfrm>
              <a:off x="9032089" y="5205790"/>
              <a:ext cx="2388" cy="5969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0 h 2"/>
                <a:gd name="T22" fmla="*/ 1 w 1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643"/>
            <p:cNvSpPr>
              <a:spLocks/>
            </p:cNvSpPr>
            <p:nvPr/>
          </p:nvSpPr>
          <p:spPr bwMode="auto">
            <a:xfrm>
              <a:off x="9034477" y="5205790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0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644"/>
            <p:cNvSpPr>
              <a:spLocks/>
            </p:cNvSpPr>
            <p:nvPr/>
          </p:nvSpPr>
          <p:spPr bwMode="auto">
            <a:xfrm>
              <a:off x="8983141" y="5201015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0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645"/>
            <p:cNvSpPr>
              <a:spLocks/>
            </p:cNvSpPr>
            <p:nvPr/>
          </p:nvSpPr>
          <p:spPr bwMode="auto">
            <a:xfrm>
              <a:off x="8980753" y="5203402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646"/>
            <p:cNvSpPr>
              <a:spLocks/>
            </p:cNvSpPr>
            <p:nvPr/>
          </p:nvSpPr>
          <p:spPr bwMode="auto">
            <a:xfrm>
              <a:off x="8977171" y="52057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647"/>
            <p:cNvSpPr>
              <a:spLocks/>
            </p:cNvSpPr>
            <p:nvPr/>
          </p:nvSpPr>
          <p:spPr bwMode="auto">
            <a:xfrm>
              <a:off x="8974783" y="5205790"/>
              <a:ext cx="5969" cy="358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  <a:gd name="T28" fmla="*/ 2 w 2"/>
                <a:gd name="T29" fmla="*/ 1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648"/>
            <p:cNvSpPr>
              <a:spLocks/>
            </p:cNvSpPr>
            <p:nvPr/>
          </p:nvSpPr>
          <p:spPr bwMode="auto">
            <a:xfrm>
              <a:off x="8954488" y="5223698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649"/>
            <p:cNvSpPr>
              <a:spLocks/>
            </p:cNvSpPr>
            <p:nvPr/>
          </p:nvSpPr>
          <p:spPr bwMode="auto">
            <a:xfrm>
              <a:off x="9054772" y="5295331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  <a:gd name="T20" fmla="*/ 1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650"/>
            <p:cNvSpPr>
              <a:spLocks/>
            </p:cNvSpPr>
            <p:nvPr/>
          </p:nvSpPr>
          <p:spPr bwMode="auto">
            <a:xfrm>
              <a:off x="9029701" y="5318015"/>
              <a:ext cx="16714" cy="14327"/>
            </a:xfrm>
            <a:custGeom>
              <a:avLst/>
              <a:gdLst>
                <a:gd name="T0" fmla="*/ 1 w 6"/>
                <a:gd name="T1" fmla="*/ 1 h 5"/>
                <a:gd name="T2" fmla="*/ 1 w 6"/>
                <a:gd name="T3" fmla="*/ 1 h 5"/>
                <a:gd name="T4" fmla="*/ 1 w 6"/>
                <a:gd name="T5" fmla="*/ 1 h 5"/>
                <a:gd name="T6" fmla="*/ 1 w 6"/>
                <a:gd name="T7" fmla="*/ 0 h 5"/>
                <a:gd name="T8" fmla="*/ 1 w 6"/>
                <a:gd name="T9" fmla="*/ 0 h 5"/>
                <a:gd name="T10" fmla="*/ 1 w 6"/>
                <a:gd name="T11" fmla="*/ 0 h 5"/>
                <a:gd name="T12" fmla="*/ 1 w 6"/>
                <a:gd name="T13" fmla="*/ 1 h 5"/>
                <a:gd name="T14" fmla="*/ 1 w 6"/>
                <a:gd name="T15" fmla="*/ 1 h 5"/>
                <a:gd name="T16" fmla="*/ 0 w 6"/>
                <a:gd name="T17" fmla="*/ 1 h 5"/>
                <a:gd name="T18" fmla="*/ 0 w 6"/>
                <a:gd name="T19" fmla="*/ 1 h 5"/>
                <a:gd name="T20" fmla="*/ 0 w 6"/>
                <a:gd name="T21" fmla="*/ 1 h 5"/>
                <a:gd name="T22" fmla="*/ 0 w 6"/>
                <a:gd name="T23" fmla="*/ 1 h 5"/>
                <a:gd name="T24" fmla="*/ 0 w 6"/>
                <a:gd name="T25" fmla="*/ 2 h 5"/>
                <a:gd name="T26" fmla="*/ 0 w 6"/>
                <a:gd name="T27" fmla="*/ 2 h 5"/>
                <a:gd name="T28" fmla="*/ 1 w 6"/>
                <a:gd name="T29" fmla="*/ 1 h 5"/>
                <a:gd name="T30" fmla="*/ 1 w 6"/>
                <a:gd name="T31" fmla="*/ 2 h 5"/>
                <a:gd name="T32" fmla="*/ 1 w 6"/>
                <a:gd name="T33" fmla="*/ 2 h 5"/>
                <a:gd name="T34" fmla="*/ 1 w 6"/>
                <a:gd name="T35" fmla="*/ 2 h 5"/>
                <a:gd name="T36" fmla="*/ 1 w 6"/>
                <a:gd name="T37" fmla="*/ 2 h 5"/>
                <a:gd name="T38" fmla="*/ 1 w 6"/>
                <a:gd name="T39" fmla="*/ 2 h 5"/>
                <a:gd name="T40" fmla="*/ 0 w 6"/>
                <a:gd name="T41" fmla="*/ 2 h 5"/>
                <a:gd name="T42" fmla="*/ 1 w 6"/>
                <a:gd name="T43" fmla="*/ 3 h 5"/>
                <a:gd name="T44" fmla="*/ 1 w 6"/>
                <a:gd name="T45" fmla="*/ 3 h 5"/>
                <a:gd name="T46" fmla="*/ 1 w 6"/>
                <a:gd name="T47" fmla="*/ 3 h 5"/>
                <a:gd name="T48" fmla="*/ 1 w 6"/>
                <a:gd name="T49" fmla="*/ 3 h 5"/>
                <a:gd name="T50" fmla="*/ 1 w 6"/>
                <a:gd name="T51" fmla="*/ 4 h 5"/>
                <a:gd name="T52" fmla="*/ 1 w 6"/>
                <a:gd name="T53" fmla="*/ 4 h 5"/>
                <a:gd name="T54" fmla="*/ 1 w 6"/>
                <a:gd name="T55" fmla="*/ 4 h 5"/>
                <a:gd name="T56" fmla="*/ 2 w 6"/>
                <a:gd name="T57" fmla="*/ 4 h 5"/>
                <a:gd name="T58" fmla="*/ 3 w 6"/>
                <a:gd name="T59" fmla="*/ 4 h 5"/>
                <a:gd name="T60" fmla="*/ 3 w 6"/>
                <a:gd name="T61" fmla="*/ 5 h 5"/>
                <a:gd name="T62" fmla="*/ 4 w 6"/>
                <a:gd name="T63" fmla="*/ 4 h 5"/>
                <a:gd name="T64" fmla="*/ 4 w 6"/>
                <a:gd name="T65" fmla="*/ 4 h 5"/>
                <a:gd name="T66" fmla="*/ 5 w 6"/>
                <a:gd name="T67" fmla="*/ 4 h 5"/>
                <a:gd name="T68" fmla="*/ 5 w 6"/>
                <a:gd name="T69" fmla="*/ 4 h 5"/>
                <a:gd name="T70" fmla="*/ 5 w 6"/>
                <a:gd name="T71" fmla="*/ 3 h 5"/>
                <a:gd name="T72" fmla="*/ 6 w 6"/>
                <a:gd name="T73" fmla="*/ 3 h 5"/>
                <a:gd name="T74" fmla="*/ 6 w 6"/>
                <a:gd name="T75" fmla="*/ 3 h 5"/>
                <a:gd name="T76" fmla="*/ 6 w 6"/>
                <a:gd name="T77" fmla="*/ 2 h 5"/>
                <a:gd name="T78" fmla="*/ 6 w 6"/>
                <a:gd name="T79" fmla="*/ 2 h 5"/>
                <a:gd name="T80" fmla="*/ 6 w 6"/>
                <a:gd name="T81" fmla="*/ 1 h 5"/>
                <a:gd name="T82" fmla="*/ 6 w 6"/>
                <a:gd name="T83" fmla="*/ 1 h 5"/>
                <a:gd name="T84" fmla="*/ 6 w 6"/>
                <a:gd name="T85" fmla="*/ 1 h 5"/>
                <a:gd name="T86" fmla="*/ 5 w 6"/>
                <a:gd name="T87" fmla="*/ 0 h 5"/>
                <a:gd name="T88" fmla="*/ 5 w 6"/>
                <a:gd name="T89" fmla="*/ 0 h 5"/>
                <a:gd name="T90" fmla="*/ 5 w 6"/>
                <a:gd name="T91" fmla="*/ 0 h 5"/>
                <a:gd name="T92" fmla="*/ 4 w 6"/>
                <a:gd name="T93" fmla="*/ 1 h 5"/>
                <a:gd name="T94" fmla="*/ 4 w 6"/>
                <a:gd name="T95" fmla="*/ 1 h 5"/>
                <a:gd name="T96" fmla="*/ 4 w 6"/>
                <a:gd name="T97" fmla="*/ 1 h 5"/>
                <a:gd name="T98" fmla="*/ 3 w 6"/>
                <a:gd name="T99" fmla="*/ 1 h 5"/>
                <a:gd name="T100" fmla="*/ 3 w 6"/>
                <a:gd name="T101" fmla="*/ 1 h 5"/>
                <a:gd name="T102" fmla="*/ 3 w 6"/>
                <a:gd name="T103" fmla="*/ 1 h 5"/>
                <a:gd name="T104" fmla="*/ 2 w 6"/>
                <a:gd name="T105" fmla="*/ 1 h 5"/>
                <a:gd name="T106" fmla="*/ 2 w 6"/>
                <a:gd name="T107" fmla="*/ 1 h 5"/>
                <a:gd name="T108" fmla="*/ 2 w 6"/>
                <a:gd name="T109" fmla="*/ 1 h 5"/>
                <a:gd name="T110" fmla="*/ 1 w 6"/>
                <a:gd name="T1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651"/>
            <p:cNvSpPr>
              <a:spLocks/>
            </p:cNvSpPr>
            <p:nvPr/>
          </p:nvSpPr>
          <p:spPr bwMode="auto">
            <a:xfrm>
              <a:off x="9089394" y="5229668"/>
              <a:ext cx="20296" cy="31041"/>
            </a:xfrm>
            <a:custGeom>
              <a:avLst/>
              <a:gdLst>
                <a:gd name="T0" fmla="*/ 2 w 7"/>
                <a:gd name="T1" fmla="*/ 2 h 11"/>
                <a:gd name="T2" fmla="*/ 2 w 7"/>
                <a:gd name="T3" fmla="*/ 3 h 11"/>
                <a:gd name="T4" fmla="*/ 2 w 7"/>
                <a:gd name="T5" fmla="*/ 2 h 11"/>
                <a:gd name="T6" fmla="*/ 1 w 7"/>
                <a:gd name="T7" fmla="*/ 2 h 11"/>
                <a:gd name="T8" fmla="*/ 2 w 7"/>
                <a:gd name="T9" fmla="*/ 2 h 11"/>
                <a:gd name="T10" fmla="*/ 1 w 7"/>
                <a:gd name="T11" fmla="*/ 2 h 11"/>
                <a:gd name="T12" fmla="*/ 1 w 7"/>
                <a:gd name="T13" fmla="*/ 2 h 11"/>
                <a:gd name="T14" fmla="*/ 0 w 7"/>
                <a:gd name="T15" fmla="*/ 2 h 11"/>
                <a:gd name="T16" fmla="*/ 0 w 7"/>
                <a:gd name="T17" fmla="*/ 2 h 11"/>
                <a:gd name="T18" fmla="*/ 0 w 7"/>
                <a:gd name="T19" fmla="*/ 3 h 11"/>
                <a:gd name="T20" fmla="*/ 1 w 7"/>
                <a:gd name="T21" fmla="*/ 3 h 11"/>
                <a:gd name="T22" fmla="*/ 1 w 7"/>
                <a:gd name="T23" fmla="*/ 4 h 11"/>
                <a:gd name="T24" fmla="*/ 1 w 7"/>
                <a:gd name="T25" fmla="*/ 4 h 11"/>
                <a:gd name="T26" fmla="*/ 1 w 7"/>
                <a:gd name="T27" fmla="*/ 4 h 11"/>
                <a:gd name="T28" fmla="*/ 1 w 7"/>
                <a:gd name="T29" fmla="*/ 5 h 11"/>
                <a:gd name="T30" fmla="*/ 1 w 7"/>
                <a:gd name="T31" fmla="*/ 6 h 11"/>
                <a:gd name="T32" fmla="*/ 2 w 7"/>
                <a:gd name="T33" fmla="*/ 6 h 11"/>
                <a:gd name="T34" fmla="*/ 2 w 7"/>
                <a:gd name="T35" fmla="*/ 6 h 11"/>
                <a:gd name="T36" fmla="*/ 2 w 7"/>
                <a:gd name="T37" fmla="*/ 6 h 11"/>
                <a:gd name="T38" fmla="*/ 3 w 7"/>
                <a:gd name="T39" fmla="*/ 5 h 11"/>
                <a:gd name="T40" fmla="*/ 3 w 7"/>
                <a:gd name="T41" fmla="*/ 5 h 11"/>
                <a:gd name="T42" fmla="*/ 3 w 7"/>
                <a:gd name="T43" fmla="*/ 6 h 11"/>
                <a:gd name="T44" fmla="*/ 4 w 7"/>
                <a:gd name="T45" fmla="*/ 5 h 11"/>
                <a:gd name="T46" fmla="*/ 4 w 7"/>
                <a:gd name="T47" fmla="*/ 6 h 11"/>
                <a:gd name="T48" fmla="*/ 3 w 7"/>
                <a:gd name="T49" fmla="*/ 6 h 11"/>
                <a:gd name="T50" fmla="*/ 2 w 7"/>
                <a:gd name="T51" fmla="*/ 7 h 11"/>
                <a:gd name="T52" fmla="*/ 2 w 7"/>
                <a:gd name="T53" fmla="*/ 7 h 11"/>
                <a:gd name="T54" fmla="*/ 2 w 7"/>
                <a:gd name="T55" fmla="*/ 8 h 11"/>
                <a:gd name="T56" fmla="*/ 3 w 7"/>
                <a:gd name="T57" fmla="*/ 8 h 11"/>
                <a:gd name="T58" fmla="*/ 4 w 7"/>
                <a:gd name="T59" fmla="*/ 8 h 11"/>
                <a:gd name="T60" fmla="*/ 3 w 7"/>
                <a:gd name="T61" fmla="*/ 8 h 11"/>
                <a:gd name="T62" fmla="*/ 3 w 7"/>
                <a:gd name="T63" fmla="*/ 8 h 11"/>
                <a:gd name="T64" fmla="*/ 3 w 7"/>
                <a:gd name="T65" fmla="*/ 9 h 11"/>
                <a:gd name="T66" fmla="*/ 2 w 7"/>
                <a:gd name="T67" fmla="*/ 9 h 11"/>
                <a:gd name="T68" fmla="*/ 3 w 7"/>
                <a:gd name="T69" fmla="*/ 10 h 11"/>
                <a:gd name="T70" fmla="*/ 3 w 7"/>
                <a:gd name="T71" fmla="*/ 10 h 11"/>
                <a:gd name="T72" fmla="*/ 3 w 7"/>
                <a:gd name="T73" fmla="*/ 11 h 11"/>
                <a:gd name="T74" fmla="*/ 4 w 7"/>
                <a:gd name="T75" fmla="*/ 11 h 11"/>
                <a:gd name="T76" fmla="*/ 4 w 7"/>
                <a:gd name="T77" fmla="*/ 11 h 11"/>
                <a:gd name="T78" fmla="*/ 4 w 7"/>
                <a:gd name="T79" fmla="*/ 10 h 11"/>
                <a:gd name="T80" fmla="*/ 4 w 7"/>
                <a:gd name="T81" fmla="*/ 9 h 11"/>
                <a:gd name="T82" fmla="*/ 5 w 7"/>
                <a:gd name="T83" fmla="*/ 8 h 11"/>
                <a:gd name="T84" fmla="*/ 5 w 7"/>
                <a:gd name="T85" fmla="*/ 8 h 11"/>
                <a:gd name="T86" fmla="*/ 5 w 7"/>
                <a:gd name="T87" fmla="*/ 7 h 11"/>
                <a:gd name="T88" fmla="*/ 5 w 7"/>
                <a:gd name="T89" fmla="*/ 6 h 11"/>
                <a:gd name="T90" fmla="*/ 6 w 7"/>
                <a:gd name="T91" fmla="*/ 5 h 11"/>
                <a:gd name="T92" fmla="*/ 7 w 7"/>
                <a:gd name="T93" fmla="*/ 5 h 11"/>
                <a:gd name="T94" fmla="*/ 7 w 7"/>
                <a:gd name="T95" fmla="*/ 5 h 11"/>
                <a:gd name="T96" fmla="*/ 6 w 7"/>
                <a:gd name="T97" fmla="*/ 4 h 11"/>
                <a:gd name="T98" fmla="*/ 5 w 7"/>
                <a:gd name="T99" fmla="*/ 4 h 11"/>
                <a:gd name="T100" fmla="*/ 5 w 7"/>
                <a:gd name="T101" fmla="*/ 3 h 11"/>
                <a:gd name="T102" fmla="*/ 5 w 7"/>
                <a:gd name="T103" fmla="*/ 2 h 11"/>
                <a:gd name="T104" fmla="*/ 4 w 7"/>
                <a:gd name="T105" fmla="*/ 2 h 11"/>
                <a:gd name="T106" fmla="*/ 4 w 7"/>
                <a:gd name="T107" fmla="*/ 2 h 11"/>
                <a:gd name="T108" fmla="*/ 4 w 7"/>
                <a:gd name="T109" fmla="*/ 1 h 11"/>
                <a:gd name="T110" fmla="*/ 4 w 7"/>
                <a:gd name="T111" fmla="*/ 0 h 11"/>
                <a:gd name="T112" fmla="*/ 3 w 7"/>
                <a:gd name="T113" fmla="*/ 2 h 11"/>
                <a:gd name="T114" fmla="*/ 3 w 7"/>
                <a:gd name="T115" fmla="*/ 2 h 11"/>
                <a:gd name="T116" fmla="*/ 3 w 7"/>
                <a:gd name="T117" fmla="*/ 3 h 11"/>
                <a:gd name="T118" fmla="*/ 4 w 7"/>
                <a:gd name="T119" fmla="*/ 4 h 11"/>
                <a:gd name="T120" fmla="*/ 3 w 7"/>
                <a:gd name="T121" fmla="*/ 4 h 11"/>
                <a:gd name="T122" fmla="*/ 3 w 7"/>
                <a:gd name="T123" fmla="*/ 3 h 11"/>
                <a:gd name="T124" fmla="*/ 3 w 7"/>
                <a:gd name="T12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" h="11">
                  <a:moveTo>
                    <a:pt x="3" y="2"/>
                  </a:moveTo>
                  <a:cubicBezTo>
                    <a:pt x="3" y="2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7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652"/>
            <p:cNvSpPr>
              <a:spLocks/>
            </p:cNvSpPr>
            <p:nvPr/>
          </p:nvSpPr>
          <p:spPr bwMode="auto">
            <a:xfrm>
              <a:off x="9089394" y="5243994"/>
              <a:ext cx="2388" cy="5969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0 w 1"/>
                <a:gd name="T27" fmla="*/ 0 h 2"/>
                <a:gd name="T28" fmla="*/ 0 w 1"/>
                <a:gd name="T29" fmla="*/ 0 h 2"/>
                <a:gd name="T30" fmla="*/ 0 w 1"/>
                <a:gd name="T31" fmla="*/ 0 h 2"/>
                <a:gd name="T32" fmla="*/ 0 w 1"/>
                <a:gd name="T33" fmla="*/ 0 h 2"/>
                <a:gd name="T34" fmla="*/ 0 w 1"/>
                <a:gd name="T3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653"/>
            <p:cNvSpPr>
              <a:spLocks/>
            </p:cNvSpPr>
            <p:nvPr/>
          </p:nvSpPr>
          <p:spPr bwMode="auto">
            <a:xfrm>
              <a:off x="9101333" y="5226086"/>
              <a:ext cx="16714" cy="11939"/>
            </a:xfrm>
            <a:custGeom>
              <a:avLst/>
              <a:gdLst>
                <a:gd name="T0" fmla="*/ 1 w 6"/>
                <a:gd name="T1" fmla="*/ 0 h 4"/>
                <a:gd name="T2" fmla="*/ 1 w 6"/>
                <a:gd name="T3" fmla="*/ 1 h 4"/>
                <a:gd name="T4" fmla="*/ 1 w 6"/>
                <a:gd name="T5" fmla="*/ 1 h 4"/>
                <a:gd name="T6" fmla="*/ 1 w 6"/>
                <a:gd name="T7" fmla="*/ 1 h 4"/>
                <a:gd name="T8" fmla="*/ 1 w 6"/>
                <a:gd name="T9" fmla="*/ 1 h 4"/>
                <a:gd name="T10" fmla="*/ 1 w 6"/>
                <a:gd name="T11" fmla="*/ 2 h 4"/>
                <a:gd name="T12" fmla="*/ 1 w 6"/>
                <a:gd name="T13" fmla="*/ 2 h 4"/>
                <a:gd name="T14" fmla="*/ 1 w 6"/>
                <a:gd name="T15" fmla="*/ 3 h 4"/>
                <a:gd name="T16" fmla="*/ 1 w 6"/>
                <a:gd name="T17" fmla="*/ 3 h 4"/>
                <a:gd name="T18" fmla="*/ 2 w 6"/>
                <a:gd name="T19" fmla="*/ 3 h 4"/>
                <a:gd name="T20" fmla="*/ 3 w 6"/>
                <a:gd name="T21" fmla="*/ 3 h 4"/>
                <a:gd name="T22" fmla="*/ 3 w 6"/>
                <a:gd name="T23" fmla="*/ 3 h 4"/>
                <a:gd name="T24" fmla="*/ 2 w 6"/>
                <a:gd name="T25" fmla="*/ 3 h 4"/>
                <a:gd name="T26" fmla="*/ 2 w 6"/>
                <a:gd name="T27" fmla="*/ 3 h 4"/>
                <a:gd name="T28" fmla="*/ 2 w 6"/>
                <a:gd name="T29" fmla="*/ 3 h 4"/>
                <a:gd name="T30" fmla="*/ 2 w 6"/>
                <a:gd name="T31" fmla="*/ 3 h 4"/>
                <a:gd name="T32" fmla="*/ 2 w 6"/>
                <a:gd name="T33" fmla="*/ 4 h 4"/>
                <a:gd name="T34" fmla="*/ 2 w 6"/>
                <a:gd name="T35" fmla="*/ 4 h 4"/>
                <a:gd name="T36" fmla="*/ 3 w 6"/>
                <a:gd name="T37" fmla="*/ 4 h 4"/>
                <a:gd name="T38" fmla="*/ 4 w 6"/>
                <a:gd name="T39" fmla="*/ 4 h 4"/>
                <a:gd name="T40" fmla="*/ 5 w 6"/>
                <a:gd name="T41" fmla="*/ 4 h 4"/>
                <a:gd name="T42" fmla="*/ 5 w 6"/>
                <a:gd name="T43" fmla="*/ 4 h 4"/>
                <a:gd name="T44" fmla="*/ 6 w 6"/>
                <a:gd name="T45" fmla="*/ 3 h 4"/>
                <a:gd name="T46" fmla="*/ 6 w 6"/>
                <a:gd name="T47" fmla="*/ 2 h 4"/>
                <a:gd name="T48" fmla="*/ 6 w 6"/>
                <a:gd name="T49" fmla="*/ 2 h 4"/>
                <a:gd name="T50" fmla="*/ 6 w 6"/>
                <a:gd name="T51" fmla="*/ 2 h 4"/>
                <a:gd name="T52" fmla="*/ 6 w 6"/>
                <a:gd name="T53" fmla="*/ 1 h 4"/>
                <a:gd name="T54" fmla="*/ 6 w 6"/>
                <a:gd name="T55" fmla="*/ 1 h 4"/>
                <a:gd name="T56" fmla="*/ 5 w 6"/>
                <a:gd name="T57" fmla="*/ 1 h 4"/>
                <a:gd name="T58" fmla="*/ 5 w 6"/>
                <a:gd name="T59" fmla="*/ 1 h 4"/>
                <a:gd name="T60" fmla="*/ 4 w 6"/>
                <a:gd name="T61" fmla="*/ 1 h 4"/>
                <a:gd name="T62" fmla="*/ 4 w 6"/>
                <a:gd name="T63" fmla="*/ 1 h 4"/>
                <a:gd name="T64" fmla="*/ 4 w 6"/>
                <a:gd name="T65" fmla="*/ 1 h 4"/>
                <a:gd name="T66" fmla="*/ 4 w 6"/>
                <a:gd name="T67" fmla="*/ 1 h 4"/>
                <a:gd name="T68" fmla="*/ 4 w 6"/>
                <a:gd name="T69" fmla="*/ 1 h 4"/>
                <a:gd name="T70" fmla="*/ 4 w 6"/>
                <a:gd name="T71" fmla="*/ 0 h 4"/>
                <a:gd name="T72" fmla="*/ 3 w 6"/>
                <a:gd name="T73" fmla="*/ 0 h 4"/>
                <a:gd name="T74" fmla="*/ 3 w 6"/>
                <a:gd name="T75" fmla="*/ 1 h 4"/>
                <a:gd name="T76" fmla="*/ 3 w 6"/>
                <a:gd name="T77" fmla="*/ 1 h 4"/>
                <a:gd name="T78" fmla="*/ 3 w 6"/>
                <a:gd name="T79" fmla="*/ 2 h 4"/>
                <a:gd name="T80" fmla="*/ 3 w 6"/>
                <a:gd name="T81" fmla="*/ 1 h 4"/>
                <a:gd name="T82" fmla="*/ 3 w 6"/>
                <a:gd name="T83" fmla="*/ 1 h 4"/>
                <a:gd name="T84" fmla="*/ 3 w 6"/>
                <a:gd name="T85" fmla="*/ 1 h 4"/>
                <a:gd name="T86" fmla="*/ 2 w 6"/>
                <a:gd name="T87" fmla="*/ 1 h 4"/>
                <a:gd name="T88" fmla="*/ 2 w 6"/>
                <a:gd name="T89" fmla="*/ 0 h 4"/>
                <a:gd name="T90" fmla="*/ 2 w 6"/>
                <a:gd name="T91" fmla="*/ 0 h 4"/>
                <a:gd name="T92" fmla="*/ 2 w 6"/>
                <a:gd name="T93" fmla="*/ 0 h 4"/>
                <a:gd name="T94" fmla="*/ 2 w 6"/>
                <a:gd name="T95" fmla="*/ 0 h 4"/>
                <a:gd name="T96" fmla="*/ 2 w 6"/>
                <a:gd name="T97" fmla="*/ 1 h 4"/>
                <a:gd name="T98" fmla="*/ 1 w 6"/>
                <a:gd name="T9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654"/>
            <p:cNvSpPr>
              <a:spLocks/>
            </p:cNvSpPr>
            <p:nvPr/>
          </p:nvSpPr>
          <p:spPr bwMode="auto">
            <a:xfrm>
              <a:off x="9103721" y="5226086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655"/>
            <p:cNvSpPr>
              <a:spLocks/>
            </p:cNvSpPr>
            <p:nvPr/>
          </p:nvSpPr>
          <p:spPr bwMode="auto">
            <a:xfrm>
              <a:off x="9126404" y="5229668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656"/>
            <p:cNvSpPr>
              <a:spLocks/>
            </p:cNvSpPr>
            <p:nvPr/>
          </p:nvSpPr>
          <p:spPr bwMode="auto">
            <a:xfrm>
              <a:off x="9120435" y="5240412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1 w 1"/>
                <a:gd name="T15" fmla="*/ 1 h 1"/>
                <a:gd name="T16" fmla="*/ 1 w 1"/>
                <a:gd name="T17" fmla="*/ 0 h 1"/>
                <a:gd name="T18" fmla="*/ 1 w 1"/>
                <a:gd name="T19" fmla="*/ 0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657"/>
            <p:cNvSpPr>
              <a:spLocks/>
            </p:cNvSpPr>
            <p:nvPr/>
          </p:nvSpPr>
          <p:spPr bwMode="auto">
            <a:xfrm>
              <a:off x="9106108" y="5243994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658"/>
            <p:cNvSpPr>
              <a:spLocks/>
            </p:cNvSpPr>
            <p:nvPr/>
          </p:nvSpPr>
          <p:spPr bwMode="auto">
            <a:xfrm>
              <a:off x="9106108" y="5246382"/>
              <a:ext cx="8357" cy="11939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1 w 3"/>
                <a:gd name="T9" fmla="*/ 1 h 4"/>
                <a:gd name="T10" fmla="*/ 1 w 3"/>
                <a:gd name="T11" fmla="*/ 1 h 4"/>
                <a:gd name="T12" fmla="*/ 0 w 3"/>
                <a:gd name="T13" fmla="*/ 1 h 4"/>
                <a:gd name="T14" fmla="*/ 0 w 3"/>
                <a:gd name="T15" fmla="*/ 1 h 4"/>
                <a:gd name="T16" fmla="*/ 1 w 3"/>
                <a:gd name="T17" fmla="*/ 1 h 4"/>
                <a:gd name="T18" fmla="*/ 1 w 3"/>
                <a:gd name="T19" fmla="*/ 1 h 4"/>
                <a:gd name="T20" fmla="*/ 1 w 3"/>
                <a:gd name="T21" fmla="*/ 1 h 4"/>
                <a:gd name="T22" fmla="*/ 1 w 3"/>
                <a:gd name="T23" fmla="*/ 2 h 4"/>
                <a:gd name="T24" fmla="*/ 1 w 3"/>
                <a:gd name="T25" fmla="*/ 2 h 4"/>
                <a:gd name="T26" fmla="*/ 1 w 3"/>
                <a:gd name="T27" fmla="*/ 2 h 4"/>
                <a:gd name="T28" fmla="*/ 0 w 3"/>
                <a:gd name="T29" fmla="*/ 2 h 4"/>
                <a:gd name="T30" fmla="*/ 0 w 3"/>
                <a:gd name="T31" fmla="*/ 3 h 4"/>
                <a:gd name="T32" fmla="*/ 1 w 3"/>
                <a:gd name="T33" fmla="*/ 3 h 4"/>
                <a:gd name="T34" fmla="*/ 1 w 3"/>
                <a:gd name="T35" fmla="*/ 3 h 4"/>
                <a:gd name="T36" fmla="*/ 1 w 3"/>
                <a:gd name="T37" fmla="*/ 2 h 4"/>
                <a:gd name="T38" fmla="*/ 1 w 3"/>
                <a:gd name="T39" fmla="*/ 2 h 4"/>
                <a:gd name="T40" fmla="*/ 1 w 3"/>
                <a:gd name="T41" fmla="*/ 3 h 4"/>
                <a:gd name="T42" fmla="*/ 1 w 3"/>
                <a:gd name="T43" fmla="*/ 3 h 4"/>
                <a:gd name="T44" fmla="*/ 1 w 3"/>
                <a:gd name="T45" fmla="*/ 3 h 4"/>
                <a:gd name="T46" fmla="*/ 1 w 3"/>
                <a:gd name="T47" fmla="*/ 3 h 4"/>
                <a:gd name="T48" fmla="*/ 1 w 3"/>
                <a:gd name="T49" fmla="*/ 4 h 4"/>
                <a:gd name="T50" fmla="*/ 2 w 3"/>
                <a:gd name="T51" fmla="*/ 3 h 4"/>
                <a:gd name="T52" fmla="*/ 2 w 3"/>
                <a:gd name="T53" fmla="*/ 3 h 4"/>
                <a:gd name="T54" fmla="*/ 2 w 3"/>
                <a:gd name="T55" fmla="*/ 3 h 4"/>
                <a:gd name="T56" fmla="*/ 2 w 3"/>
                <a:gd name="T57" fmla="*/ 3 h 4"/>
                <a:gd name="T58" fmla="*/ 2 w 3"/>
                <a:gd name="T59" fmla="*/ 3 h 4"/>
                <a:gd name="T60" fmla="*/ 2 w 3"/>
                <a:gd name="T61" fmla="*/ 2 h 4"/>
                <a:gd name="T62" fmla="*/ 2 w 3"/>
                <a:gd name="T63" fmla="*/ 2 h 4"/>
                <a:gd name="T64" fmla="*/ 3 w 3"/>
                <a:gd name="T65" fmla="*/ 2 h 4"/>
                <a:gd name="T66" fmla="*/ 3 w 3"/>
                <a:gd name="T67" fmla="*/ 2 h 4"/>
                <a:gd name="T68" fmla="*/ 2 w 3"/>
                <a:gd name="T69" fmla="*/ 2 h 4"/>
                <a:gd name="T70" fmla="*/ 2 w 3"/>
                <a:gd name="T71" fmla="*/ 2 h 4"/>
                <a:gd name="T72" fmla="*/ 2 w 3"/>
                <a:gd name="T73" fmla="*/ 1 h 4"/>
                <a:gd name="T74" fmla="*/ 2 w 3"/>
                <a:gd name="T75" fmla="*/ 1 h 4"/>
                <a:gd name="T76" fmla="*/ 2 w 3"/>
                <a:gd name="T77" fmla="*/ 1 h 4"/>
                <a:gd name="T78" fmla="*/ 2 w 3"/>
                <a:gd name="T79" fmla="*/ 1 h 4"/>
                <a:gd name="T80" fmla="*/ 2 w 3"/>
                <a:gd name="T81" fmla="*/ 1 h 4"/>
                <a:gd name="T82" fmla="*/ 2 w 3"/>
                <a:gd name="T83" fmla="*/ 0 h 4"/>
                <a:gd name="T84" fmla="*/ 2 w 3"/>
                <a:gd name="T85" fmla="*/ 0 h 4"/>
                <a:gd name="T86" fmla="*/ 1 w 3"/>
                <a:gd name="T8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659"/>
            <p:cNvSpPr>
              <a:spLocks/>
            </p:cNvSpPr>
            <p:nvPr/>
          </p:nvSpPr>
          <p:spPr bwMode="auto">
            <a:xfrm>
              <a:off x="9052385" y="5358606"/>
              <a:ext cx="8357" cy="11939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2 w 3"/>
                <a:gd name="T9" fmla="*/ 1 h 4"/>
                <a:gd name="T10" fmla="*/ 1 w 3"/>
                <a:gd name="T11" fmla="*/ 1 h 4"/>
                <a:gd name="T12" fmla="*/ 2 w 3"/>
                <a:gd name="T13" fmla="*/ 1 h 4"/>
                <a:gd name="T14" fmla="*/ 2 w 3"/>
                <a:gd name="T15" fmla="*/ 1 h 4"/>
                <a:gd name="T16" fmla="*/ 1 w 3"/>
                <a:gd name="T17" fmla="*/ 1 h 4"/>
                <a:gd name="T18" fmla="*/ 1 w 3"/>
                <a:gd name="T19" fmla="*/ 1 h 4"/>
                <a:gd name="T20" fmla="*/ 1 w 3"/>
                <a:gd name="T21" fmla="*/ 1 h 4"/>
                <a:gd name="T22" fmla="*/ 1 w 3"/>
                <a:gd name="T23" fmla="*/ 1 h 4"/>
                <a:gd name="T24" fmla="*/ 0 w 3"/>
                <a:gd name="T25" fmla="*/ 1 h 4"/>
                <a:gd name="T26" fmla="*/ 1 w 3"/>
                <a:gd name="T27" fmla="*/ 2 h 4"/>
                <a:gd name="T28" fmla="*/ 1 w 3"/>
                <a:gd name="T29" fmla="*/ 2 h 4"/>
                <a:gd name="T30" fmla="*/ 1 w 3"/>
                <a:gd name="T31" fmla="*/ 2 h 4"/>
                <a:gd name="T32" fmla="*/ 0 w 3"/>
                <a:gd name="T33" fmla="*/ 2 h 4"/>
                <a:gd name="T34" fmla="*/ 1 w 3"/>
                <a:gd name="T35" fmla="*/ 2 h 4"/>
                <a:gd name="T36" fmla="*/ 1 w 3"/>
                <a:gd name="T37" fmla="*/ 3 h 4"/>
                <a:gd name="T38" fmla="*/ 1 w 3"/>
                <a:gd name="T39" fmla="*/ 3 h 4"/>
                <a:gd name="T40" fmla="*/ 1 w 3"/>
                <a:gd name="T41" fmla="*/ 3 h 4"/>
                <a:gd name="T42" fmla="*/ 1 w 3"/>
                <a:gd name="T43" fmla="*/ 3 h 4"/>
                <a:gd name="T44" fmla="*/ 1 w 3"/>
                <a:gd name="T45" fmla="*/ 3 h 4"/>
                <a:gd name="T46" fmla="*/ 1 w 3"/>
                <a:gd name="T47" fmla="*/ 3 h 4"/>
                <a:gd name="T48" fmla="*/ 1 w 3"/>
                <a:gd name="T49" fmla="*/ 3 h 4"/>
                <a:gd name="T50" fmla="*/ 1 w 3"/>
                <a:gd name="T51" fmla="*/ 4 h 4"/>
                <a:gd name="T52" fmla="*/ 0 w 3"/>
                <a:gd name="T53" fmla="*/ 4 h 4"/>
                <a:gd name="T54" fmla="*/ 0 w 3"/>
                <a:gd name="T55" fmla="*/ 4 h 4"/>
                <a:gd name="T56" fmla="*/ 1 w 3"/>
                <a:gd name="T57" fmla="*/ 4 h 4"/>
                <a:gd name="T58" fmla="*/ 1 w 3"/>
                <a:gd name="T59" fmla="*/ 4 h 4"/>
                <a:gd name="T60" fmla="*/ 1 w 3"/>
                <a:gd name="T61" fmla="*/ 4 h 4"/>
                <a:gd name="T62" fmla="*/ 1 w 3"/>
                <a:gd name="T63" fmla="*/ 4 h 4"/>
                <a:gd name="T64" fmla="*/ 1 w 3"/>
                <a:gd name="T65" fmla="*/ 4 h 4"/>
                <a:gd name="T66" fmla="*/ 2 w 3"/>
                <a:gd name="T67" fmla="*/ 4 h 4"/>
                <a:gd name="T68" fmla="*/ 2 w 3"/>
                <a:gd name="T69" fmla="*/ 4 h 4"/>
                <a:gd name="T70" fmla="*/ 2 w 3"/>
                <a:gd name="T71" fmla="*/ 4 h 4"/>
                <a:gd name="T72" fmla="*/ 2 w 3"/>
                <a:gd name="T73" fmla="*/ 4 h 4"/>
                <a:gd name="T74" fmla="*/ 2 w 3"/>
                <a:gd name="T75" fmla="*/ 4 h 4"/>
                <a:gd name="T76" fmla="*/ 2 w 3"/>
                <a:gd name="T77" fmla="*/ 4 h 4"/>
                <a:gd name="T78" fmla="*/ 3 w 3"/>
                <a:gd name="T79" fmla="*/ 4 h 4"/>
                <a:gd name="T80" fmla="*/ 3 w 3"/>
                <a:gd name="T81" fmla="*/ 4 h 4"/>
                <a:gd name="T82" fmla="*/ 3 w 3"/>
                <a:gd name="T83" fmla="*/ 3 h 4"/>
                <a:gd name="T84" fmla="*/ 3 w 3"/>
                <a:gd name="T85" fmla="*/ 3 h 4"/>
                <a:gd name="T86" fmla="*/ 3 w 3"/>
                <a:gd name="T87" fmla="*/ 3 h 4"/>
                <a:gd name="T88" fmla="*/ 3 w 3"/>
                <a:gd name="T89" fmla="*/ 2 h 4"/>
                <a:gd name="T90" fmla="*/ 3 w 3"/>
                <a:gd name="T91" fmla="*/ 2 h 4"/>
                <a:gd name="T92" fmla="*/ 3 w 3"/>
                <a:gd name="T93" fmla="*/ 2 h 4"/>
                <a:gd name="T94" fmla="*/ 3 w 3"/>
                <a:gd name="T95" fmla="*/ 2 h 4"/>
                <a:gd name="T96" fmla="*/ 3 w 3"/>
                <a:gd name="T97" fmla="*/ 1 h 4"/>
                <a:gd name="T98" fmla="*/ 3 w 3"/>
                <a:gd name="T99" fmla="*/ 1 h 4"/>
                <a:gd name="T100" fmla="*/ 3 w 3"/>
                <a:gd name="T101" fmla="*/ 1 h 4"/>
                <a:gd name="T102" fmla="*/ 3 w 3"/>
                <a:gd name="T103" fmla="*/ 1 h 4"/>
                <a:gd name="T104" fmla="*/ 3 w 3"/>
                <a:gd name="T105" fmla="*/ 1 h 4"/>
                <a:gd name="T106" fmla="*/ 3 w 3"/>
                <a:gd name="T107" fmla="*/ 1 h 4"/>
                <a:gd name="T108" fmla="*/ 2 w 3"/>
                <a:gd name="T10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660"/>
            <p:cNvSpPr>
              <a:spLocks/>
            </p:cNvSpPr>
            <p:nvPr/>
          </p:nvSpPr>
          <p:spPr bwMode="auto">
            <a:xfrm>
              <a:off x="9060742" y="5350249"/>
              <a:ext cx="14326" cy="25071"/>
            </a:xfrm>
            <a:custGeom>
              <a:avLst/>
              <a:gdLst>
                <a:gd name="T0" fmla="*/ 1 w 5"/>
                <a:gd name="T1" fmla="*/ 0 h 9"/>
                <a:gd name="T2" fmla="*/ 0 w 5"/>
                <a:gd name="T3" fmla="*/ 1 h 9"/>
                <a:gd name="T4" fmla="*/ 0 w 5"/>
                <a:gd name="T5" fmla="*/ 1 h 9"/>
                <a:gd name="T6" fmla="*/ 0 w 5"/>
                <a:gd name="T7" fmla="*/ 2 h 9"/>
                <a:gd name="T8" fmla="*/ 0 w 5"/>
                <a:gd name="T9" fmla="*/ 2 h 9"/>
                <a:gd name="T10" fmla="*/ 1 w 5"/>
                <a:gd name="T11" fmla="*/ 2 h 9"/>
                <a:gd name="T12" fmla="*/ 0 w 5"/>
                <a:gd name="T13" fmla="*/ 3 h 9"/>
                <a:gd name="T14" fmla="*/ 1 w 5"/>
                <a:gd name="T15" fmla="*/ 3 h 9"/>
                <a:gd name="T16" fmla="*/ 1 w 5"/>
                <a:gd name="T17" fmla="*/ 3 h 9"/>
                <a:gd name="T18" fmla="*/ 1 w 5"/>
                <a:gd name="T19" fmla="*/ 4 h 9"/>
                <a:gd name="T20" fmla="*/ 1 w 5"/>
                <a:gd name="T21" fmla="*/ 4 h 9"/>
                <a:gd name="T22" fmla="*/ 2 w 5"/>
                <a:gd name="T23" fmla="*/ 4 h 9"/>
                <a:gd name="T24" fmla="*/ 2 w 5"/>
                <a:gd name="T25" fmla="*/ 4 h 9"/>
                <a:gd name="T26" fmla="*/ 2 w 5"/>
                <a:gd name="T27" fmla="*/ 5 h 9"/>
                <a:gd name="T28" fmla="*/ 1 w 5"/>
                <a:gd name="T29" fmla="*/ 6 h 9"/>
                <a:gd name="T30" fmla="*/ 1 w 5"/>
                <a:gd name="T31" fmla="*/ 6 h 9"/>
                <a:gd name="T32" fmla="*/ 1 w 5"/>
                <a:gd name="T33" fmla="*/ 6 h 9"/>
                <a:gd name="T34" fmla="*/ 1 w 5"/>
                <a:gd name="T35" fmla="*/ 6 h 9"/>
                <a:gd name="T36" fmla="*/ 1 w 5"/>
                <a:gd name="T37" fmla="*/ 7 h 9"/>
                <a:gd name="T38" fmla="*/ 1 w 5"/>
                <a:gd name="T39" fmla="*/ 7 h 9"/>
                <a:gd name="T40" fmla="*/ 2 w 5"/>
                <a:gd name="T41" fmla="*/ 7 h 9"/>
                <a:gd name="T42" fmla="*/ 2 w 5"/>
                <a:gd name="T43" fmla="*/ 7 h 9"/>
                <a:gd name="T44" fmla="*/ 2 w 5"/>
                <a:gd name="T45" fmla="*/ 8 h 9"/>
                <a:gd name="T46" fmla="*/ 1 w 5"/>
                <a:gd name="T47" fmla="*/ 8 h 9"/>
                <a:gd name="T48" fmla="*/ 1 w 5"/>
                <a:gd name="T49" fmla="*/ 8 h 9"/>
                <a:gd name="T50" fmla="*/ 1 w 5"/>
                <a:gd name="T51" fmla="*/ 9 h 9"/>
                <a:gd name="T52" fmla="*/ 2 w 5"/>
                <a:gd name="T53" fmla="*/ 8 h 9"/>
                <a:gd name="T54" fmla="*/ 2 w 5"/>
                <a:gd name="T55" fmla="*/ 8 h 9"/>
                <a:gd name="T56" fmla="*/ 3 w 5"/>
                <a:gd name="T57" fmla="*/ 8 h 9"/>
                <a:gd name="T58" fmla="*/ 4 w 5"/>
                <a:gd name="T59" fmla="*/ 8 h 9"/>
                <a:gd name="T60" fmla="*/ 4 w 5"/>
                <a:gd name="T61" fmla="*/ 8 h 9"/>
                <a:gd name="T62" fmla="*/ 4 w 5"/>
                <a:gd name="T63" fmla="*/ 8 h 9"/>
                <a:gd name="T64" fmla="*/ 4 w 5"/>
                <a:gd name="T65" fmla="*/ 7 h 9"/>
                <a:gd name="T66" fmla="*/ 5 w 5"/>
                <a:gd name="T67" fmla="*/ 6 h 9"/>
                <a:gd name="T68" fmla="*/ 4 w 5"/>
                <a:gd name="T69" fmla="*/ 6 h 9"/>
                <a:gd name="T70" fmla="*/ 4 w 5"/>
                <a:gd name="T71" fmla="*/ 6 h 9"/>
                <a:gd name="T72" fmla="*/ 4 w 5"/>
                <a:gd name="T73" fmla="*/ 5 h 9"/>
                <a:gd name="T74" fmla="*/ 3 w 5"/>
                <a:gd name="T75" fmla="*/ 4 h 9"/>
                <a:gd name="T76" fmla="*/ 3 w 5"/>
                <a:gd name="T77" fmla="*/ 4 h 9"/>
                <a:gd name="T78" fmla="*/ 3 w 5"/>
                <a:gd name="T79" fmla="*/ 3 h 9"/>
                <a:gd name="T80" fmla="*/ 2 w 5"/>
                <a:gd name="T81" fmla="*/ 3 h 9"/>
                <a:gd name="T82" fmla="*/ 2 w 5"/>
                <a:gd name="T83" fmla="*/ 3 h 9"/>
                <a:gd name="T84" fmla="*/ 2 w 5"/>
                <a:gd name="T85" fmla="*/ 2 h 9"/>
                <a:gd name="T86" fmla="*/ 2 w 5"/>
                <a:gd name="T87" fmla="*/ 2 h 9"/>
                <a:gd name="T88" fmla="*/ 3 w 5"/>
                <a:gd name="T89" fmla="*/ 1 h 9"/>
                <a:gd name="T90" fmla="*/ 2 w 5"/>
                <a:gd name="T91" fmla="*/ 1 h 9"/>
                <a:gd name="T92" fmla="*/ 2 w 5"/>
                <a:gd name="T93" fmla="*/ 1 h 9"/>
                <a:gd name="T94" fmla="*/ 1 w 5"/>
                <a:gd name="T95" fmla="*/ 1 h 9"/>
                <a:gd name="T96" fmla="*/ 2 w 5"/>
                <a:gd name="T97" fmla="*/ 0 h 9"/>
                <a:gd name="T98" fmla="*/ 2 w 5"/>
                <a:gd name="T99" fmla="*/ 0 h 9"/>
                <a:gd name="T100" fmla="*/ 1 w 5"/>
                <a:gd name="T10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661"/>
            <p:cNvSpPr>
              <a:spLocks/>
            </p:cNvSpPr>
            <p:nvPr/>
          </p:nvSpPr>
          <p:spPr bwMode="auto">
            <a:xfrm>
              <a:off x="9058354" y="5350249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662"/>
            <p:cNvSpPr>
              <a:spLocks/>
            </p:cNvSpPr>
            <p:nvPr/>
          </p:nvSpPr>
          <p:spPr bwMode="auto">
            <a:xfrm>
              <a:off x="9058354" y="53526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663"/>
            <p:cNvSpPr>
              <a:spLocks/>
            </p:cNvSpPr>
            <p:nvPr/>
          </p:nvSpPr>
          <p:spPr bwMode="auto">
            <a:xfrm>
              <a:off x="9069099" y="5341892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664"/>
            <p:cNvSpPr>
              <a:spLocks/>
            </p:cNvSpPr>
            <p:nvPr/>
          </p:nvSpPr>
          <p:spPr bwMode="auto">
            <a:xfrm>
              <a:off x="9069099" y="53418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665"/>
            <p:cNvSpPr>
              <a:spLocks/>
            </p:cNvSpPr>
            <p:nvPr/>
          </p:nvSpPr>
          <p:spPr bwMode="auto">
            <a:xfrm>
              <a:off x="9058354" y="5335923"/>
              <a:ext cx="2388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666"/>
            <p:cNvSpPr>
              <a:spLocks/>
            </p:cNvSpPr>
            <p:nvPr/>
          </p:nvSpPr>
          <p:spPr bwMode="auto">
            <a:xfrm>
              <a:off x="9058354" y="5335923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667"/>
            <p:cNvSpPr>
              <a:spLocks/>
            </p:cNvSpPr>
            <p:nvPr/>
          </p:nvSpPr>
          <p:spPr bwMode="auto">
            <a:xfrm>
              <a:off x="9058354" y="5338310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668"/>
            <p:cNvSpPr>
              <a:spLocks/>
            </p:cNvSpPr>
            <p:nvPr/>
          </p:nvSpPr>
          <p:spPr bwMode="auto">
            <a:xfrm>
              <a:off x="9058354" y="5338310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669"/>
            <p:cNvSpPr>
              <a:spLocks/>
            </p:cNvSpPr>
            <p:nvPr/>
          </p:nvSpPr>
          <p:spPr bwMode="auto">
            <a:xfrm>
              <a:off x="9040446" y="5252351"/>
              <a:ext cx="364128" cy="290112"/>
            </a:xfrm>
            <a:custGeom>
              <a:avLst/>
              <a:gdLst>
                <a:gd name="T0" fmla="*/ 26 w 127"/>
                <a:gd name="T1" fmla="*/ 16 h 101"/>
                <a:gd name="T2" fmla="*/ 20 w 127"/>
                <a:gd name="T3" fmla="*/ 21 h 101"/>
                <a:gd name="T4" fmla="*/ 16 w 127"/>
                <a:gd name="T5" fmla="*/ 28 h 101"/>
                <a:gd name="T6" fmla="*/ 15 w 127"/>
                <a:gd name="T7" fmla="*/ 34 h 101"/>
                <a:gd name="T8" fmla="*/ 21 w 127"/>
                <a:gd name="T9" fmla="*/ 36 h 101"/>
                <a:gd name="T10" fmla="*/ 24 w 127"/>
                <a:gd name="T11" fmla="*/ 26 h 101"/>
                <a:gd name="T12" fmla="*/ 25 w 127"/>
                <a:gd name="T13" fmla="*/ 32 h 101"/>
                <a:gd name="T14" fmla="*/ 24 w 127"/>
                <a:gd name="T15" fmla="*/ 35 h 101"/>
                <a:gd name="T16" fmla="*/ 18 w 127"/>
                <a:gd name="T17" fmla="*/ 39 h 101"/>
                <a:gd name="T18" fmla="*/ 16 w 127"/>
                <a:gd name="T19" fmla="*/ 39 h 101"/>
                <a:gd name="T20" fmla="*/ 10 w 127"/>
                <a:gd name="T21" fmla="*/ 46 h 101"/>
                <a:gd name="T22" fmla="*/ 10 w 127"/>
                <a:gd name="T23" fmla="*/ 52 h 101"/>
                <a:gd name="T24" fmla="*/ 21 w 127"/>
                <a:gd name="T25" fmla="*/ 51 h 101"/>
                <a:gd name="T26" fmla="*/ 22 w 127"/>
                <a:gd name="T27" fmla="*/ 50 h 101"/>
                <a:gd name="T28" fmla="*/ 25 w 127"/>
                <a:gd name="T29" fmla="*/ 52 h 101"/>
                <a:gd name="T30" fmla="*/ 31 w 127"/>
                <a:gd name="T31" fmla="*/ 47 h 101"/>
                <a:gd name="T32" fmla="*/ 33 w 127"/>
                <a:gd name="T33" fmla="*/ 51 h 101"/>
                <a:gd name="T34" fmla="*/ 30 w 127"/>
                <a:gd name="T35" fmla="*/ 54 h 101"/>
                <a:gd name="T36" fmla="*/ 25 w 127"/>
                <a:gd name="T37" fmla="*/ 57 h 101"/>
                <a:gd name="T38" fmla="*/ 11 w 127"/>
                <a:gd name="T39" fmla="*/ 54 h 101"/>
                <a:gd name="T40" fmla="*/ 1 w 127"/>
                <a:gd name="T41" fmla="*/ 67 h 101"/>
                <a:gd name="T42" fmla="*/ 14 w 127"/>
                <a:gd name="T43" fmla="*/ 75 h 101"/>
                <a:gd name="T44" fmla="*/ 19 w 127"/>
                <a:gd name="T45" fmla="*/ 86 h 101"/>
                <a:gd name="T46" fmla="*/ 25 w 127"/>
                <a:gd name="T47" fmla="*/ 101 h 101"/>
                <a:gd name="T48" fmla="*/ 36 w 127"/>
                <a:gd name="T49" fmla="*/ 88 h 101"/>
                <a:gd name="T50" fmla="*/ 37 w 127"/>
                <a:gd name="T51" fmla="*/ 71 h 101"/>
                <a:gd name="T52" fmla="*/ 31 w 127"/>
                <a:gd name="T53" fmla="*/ 60 h 101"/>
                <a:gd name="T54" fmla="*/ 39 w 127"/>
                <a:gd name="T55" fmla="*/ 70 h 101"/>
                <a:gd name="T56" fmla="*/ 44 w 127"/>
                <a:gd name="T57" fmla="*/ 62 h 101"/>
                <a:gd name="T58" fmla="*/ 46 w 127"/>
                <a:gd name="T59" fmla="*/ 61 h 101"/>
                <a:gd name="T60" fmla="*/ 56 w 127"/>
                <a:gd name="T61" fmla="*/ 67 h 101"/>
                <a:gd name="T62" fmla="*/ 62 w 127"/>
                <a:gd name="T63" fmla="*/ 67 h 101"/>
                <a:gd name="T64" fmla="*/ 68 w 127"/>
                <a:gd name="T65" fmla="*/ 67 h 101"/>
                <a:gd name="T66" fmla="*/ 75 w 127"/>
                <a:gd name="T67" fmla="*/ 78 h 101"/>
                <a:gd name="T68" fmla="*/ 75 w 127"/>
                <a:gd name="T69" fmla="*/ 72 h 101"/>
                <a:gd name="T70" fmla="*/ 78 w 127"/>
                <a:gd name="T71" fmla="*/ 65 h 101"/>
                <a:gd name="T72" fmla="*/ 85 w 127"/>
                <a:gd name="T73" fmla="*/ 57 h 101"/>
                <a:gd name="T74" fmla="*/ 87 w 127"/>
                <a:gd name="T75" fmla="*/ 53 h 101"/>
                <a:gd name="T76" fmla="*/ 93 w 127"/>
                <a:gd name="T77" fmla="*/ 49 h 101"/>
                <a:gd name="T78" fmla="*/ 95 w 127"/>
                <a:gd name="T79" fmla="*/ 36 h 101"/>
                <a:gd name="T80" fmla="*/ 107 w 127"/>
                <a:gd name="T81" fmla="*/ 30 h 101"/>
                <a:gd name="T82" fmla="*/ 106 w 127"/>
                <a:gd name="T83" fmla="*/ 37 h 101"/>
                <a:gd name="T84" fmla="*/ 111 w 127"/>
                <a:gd name="T85" fmla="*/ 33 h 101"/>
                <a:gd name="T86" fmla="*/ 120 w 127"/>
                <a:gd name="T87" fmla="*/ 27 h 101"/>
                <a:gd name="T88" fmla="*/ 123 w 127"/>
                <a:gd name="T89" fmla="*/ 25 h 101"/>
                <a:gd name="T90" fmla="*/ 124 w 127"/>
                <a:gd name="T91" fmla="*/ 22 h 101"/>
                <a:gd name="T92" fmla="*/ 114 w 127"/>
                <a:gd name="T93" fmla="*/ 18 h 101"/>
                <a:gd name="T94" fmla="*/ 104 w 127"/>
                <a:gd name="T95" fmla="*/ 16 h 101"/>
                <a:gd name="T96" fmla="*/ 98 w 127"/>
                <a:gd name="T97" fmla="*/ 12 h 101"/>
                <a:gd name="T98" fmla="*/ 90 w 127"/>
                <a:gd name="T99" fmla="*/ 15 h 101"/>
                <a:gd name="T100" fmla="*/ 86 w 127"/>
                <a:gd name="T101" fmla="*/ 12 h 101"/>
                <a:gd name="T102" fmla="*/ 77 w 127"/>
                <a:gd name="T103" fmla="*/ 11 h 101"/>
                <a:gd name="T104" fmla="*/ 78 w 127"/>
                <a:gd name="T105" fmla="*/ 3 h 101"/>
                <a:gd name="T106" fmla="*/ 73 w 127"/>
                <a:gd name="T107" fmla="*/ 4 h 101"/>
                <a:gd name="T108" fmla="*/ 64 w 127"/>
                <a:gd name="T109" fmla="*/ 7 h 101"/>
                <a:gd name="T110" fmla="*/ 62 w 127"/>
                <a:gd name="T111" fmla="*/ 14 h 101"/>
                <a:gd name="T112" fmla="*/ 57 w 127"/>
                <a:gd name="T113" fmla="*/ 15 h 101"/>
                <a:gd name="T114" fmla="*/ 59 w 127"/>
                <a:gd name="T115" fmla="*/ 21 h 101"/>
                <a:gd name="T116" fmla="*/ 55 w 127"/>
                <a:gd name="T117" fmla="*/ 22 h 101"/>
                <a:gd name="T118" fmla="*/ 52 w 127"/>
                <a:gd name="T119" fmla="*/ 21 h 101"/>
                <a:gd name="T120" fmla="*/ 43 w 127"/>
                <a:gd name="T121" fmla="*/ 19 h 101"/>
                <a:gd name="T122" fmla="*/ 37 w 127"/>
                <a:gd name="T123" fmla="*/ 23 h 101"/>
                <a:gd name="T124" fmla="*/ 33 w 127"/>
                <a:gd name="T125" fmla="*/ 2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7" h="101">
                  <a:moveTo>
                    <a:pt x="29" y="18"/>
                  </a:move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5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6" y="16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4"/>
                  </a:cubicBezTo>
                  <a:cubicBezTo>
                    <a:pt x="19" y="24"/>
                    <a:pt x="19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6" y="27"/>
                  </a:cubicBezTo>
                  <a:cubicBezTo>
                    <a:pt x="16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5" y="28"/>
                    <a:pt x="16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20" y="37"/>
                    <a:pt x="20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4" y="27"/>
                  </a:cubicBezTo>
                  <a:cubicBezTo>
                    <a:pt x="24" y="27"/>
                    <a:pt x="24" y="27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4" y="27"/>
                  </a:cubicBezTo>
                  <a:cubicBezTo>
                    <a:pt x="24" y="27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1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2" y="38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6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4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9" y="43"/>
                    <a:pt x="9" y="44"/>
                  </a:cubicBezTo>
                  <a:cubicBezTo>
                    <a:pt x="9" y="44"/>
                    <a:pt x="9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6" y="49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6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1"/>
                  </a:cubicBezTo>
                  <a:cubicBezTo>
                    <a:pt x="5" y="51"/>
                    <a:pt x="5" y="51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7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8" y="54"/>
                    <a:pt x="9" y="54"/>
                  </a:cubicBezTo>
                  <a:cubicBezTo>
                    <a:pt x="9" y="54"/>
                    <a:pt x="9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0" y="52"/>
                    <a:pt x="10" y="52"/>
                  </a:cubicBezTo>
                  <a:cubicBezTo>
                    <a:pt x="10" y="52"/>
                    <a:pt x="10" y="52"/>
                    <a:pt x="11" y="52"/>
                  </a:cubicBezTo>
                  <a:cubicBezTo>
                    <a:pt x="11" y="52"/>
                    <a:pt x="11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1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6" y="48"/>
                    <a:pt x="17" y="48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8" y="49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0" y="51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2" y="51"/>
                    <a:pt x="22" y="51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1" y="51"/>
                  </a:cubicBezTo>
                  <a:cubicBezTo>
                    <a:pt x="21" y="51"/>
                    <a:pt x="21" y="51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9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8"/>
                    <a:pt x="20" y="47"/>
                    <a:pt x="20" y="48"/>
                  </a:cubicBezTo>
                  <a:cubicBezTo>
                    <a:pt x="20" y="48"/>
                    <a:pt x="20" y="47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9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3"/>
                  </a:cubicBezTo>
                  <a:cubicBezTo>
                    <a:pt x="23" y="53"/>
                    <a:pt x="23" y="52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2"/>
                    <a:pt x="25" y="52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1"/>
                    <a:pt x="25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9" y="51"/>
                    <a:pt x="28" y="51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7" y="50"/>
                    <a:pt x="27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32" y="47"/>
                    <a:pt x="32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7"/>
                    <a:pt x="32" y="46"/>
                  </a:cubicBezTo>
                  <a:cubicBezTo>
                    <a:pt x="32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5"/>
                    <a:pt x="34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7"/>
                    <a:pt x="34" y="46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1"/>
                    <a:pt x="30" y="51"/>
                  </a:cubicBezTo>
                  <a:cubicBezTo>
                    <a:pt x="30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8" y="52"/>
                    <a:pt x="27" y="52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6" y="53"/>
                    <a:pt x="26" y="53"/>
                  </a:cubicBezTo>
                  <a:cubicBezTo>
                    <a:pt x="26" y="53"/>
                    <a:pt x="26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3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4"/>
                    <a:pt x="31" y="54"/>
                  </a:cubicBezTo>
                  <a:cubicBezTo>
                    <a:pt x="31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7"/>
                    <a:pt x="32" y="57"/>
                  </a:cubicBezTo>
                  <a:cubicBezTo>
                    <a:pt x="32" y="57"/>
                    <a:pt x="32" y="56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30" y="59"/>
                    <a:pt x="29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9"/>
                    <a:pt x="22" y="59"/>
                    <a:pt x="22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8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8" y="54"/>
                    <a:pt x="18" y="54"/>
                  </a:cubicBezTo>
                  <a:cubicBezTo>
                    <a:pt x="17" y="54"/>
                    <a:pt x="18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6" y="54"/>
                    <a:pt x="1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6"/>
                    <a:pt x="7" y="56"/>
                    <a:pt x="6" y="56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0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3" y="61"/>
                    <a:pt x="2" y="61"/>
                  </a:cubicBezTo>
                  <a:cubicBezTo>
                    <a:pt x="2" y="61"/>
                    <a:pt x="3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5"/>
                    <a:pt x="1" y="65"/>
                  </a:cubicBezTo>
                  <a:cubicBezTo>
                    <a:pt x="1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9"/>
                  </a:cubicBezTo>
                  <a:cubicBezTo>
                    <a:pt x="1" y="69"/>
                    <a:pt x="1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2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4"/>
                    <a:pt x="3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4"/>
                    <a:pt x="13" y="75"/>
                    <a:pt x="13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4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6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16" y="7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1"/>
                    <a:pt x="18" y="82"/>
                    <a:pt x="18" y="82"/>
                  </a:cubicBezTo>
                  <a:cubicBezTo>
                    <a:pt x="18" y="82"/>
                    <a:pt x="18" y="81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2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5"/>
                    <a:pt x="19" y="85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19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0" y="92"/>
                    <a:pt x="20" y="92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3"/>
                    <a:pt x="20" y="93"/>
                    <a:pt x="20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7"/>
                    <a:pt x="21" y="98"/>
                    <a:pt x="21" y="98"/>
                  </a:cubicBezTo>
                  <a:cubicBezTo>
                    <a:pt x="21" y="98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3" y="101"/>
                    <a:pt x="23" y="101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4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7" y="101"/>
                    <a:pt x="27" y="100"/>
                    <a:pt x="27" y="100"/>
                  </a:cubicBezTo>
                  <a:cubicBezTo>
                    <a:pt x="27" y="100"/>
                    <a:pt x="27" y="100"/>
                    <a:pt x="28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29" y="98"/>
                    <a:pt x="29" y="98"/>
                  </a:cubicBezTo>
                  <a:cubicBezTo>
                    <a:pt x="30" y="98"/>
                    <a:pt x="29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7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5"/>
                    <a:pt x="31" y="94"/>
                    <a:pt x="31" y="94"/>
                  </a:cubicBezTo>
                  <a:cubicBezTo>
                    <a:pt x="31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2"/>
                    <a:pt x="33" y="92"/>
                    <a:pt x="32" y="92"/>
                  </a:cubicBezTo>
                  <a:cubicBezTo>
                    <a:pt x="32" y="92"/>
                    <a:pt x="32" y="92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3" y="90"/>
                    <a:pt x="34" y="89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5" y="89"/>
                    <a:pt x="35" y="89"/>
                  </a:cubicBezTo>
                  <a:cubicBezTo>
                    <a:pt x="35" y="88"/>
                    <a:pt x="35" y="89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5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0"/>
                    <a:pt x="35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0"/>
                    <a:pt x="36" y="79"/>
                    <a:pt x="36" y="79"/>
                  </a:cubicBezTo>
                  <a:cubicBezTo>
                    <a:pt x="36" y="79"/>
                    <a:pt x="36" y="80"/>
                    <a:pt x="36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7" y="79"/>
                    <a:pt x="37" y="79"/>
                    <a:pt x="37" y="78"/>
                  </a:cubicBezTo>
                  <a:cubicBezTo>
                    <a:pt x="37" y="78"/>
                    <a:pt x="38" y="77"/>
                    <a:pt x="38" y="77"/>
                  </a:cubicBezTo>
                  <a:cubicBezTo>
                    <a:pt x="39" y="77"/>
                    <a:pt x="40" y="77"/>
                    <a:pt x="40" y="76"/>
                  </a:cubicBezTo>
                  <a:cubicBezTo>
                    <a:pt x="40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2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1"/>
                    <a:pt x="38" y="71"/>
                  </a:cubicBezTo>
                  <a:cubicBezTo>
                    <a:pt x="38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8" y="71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5" y="69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3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2" y="64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3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1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1" y="61"/>
                    <a:pt x="31" y="61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59"/>
                    <a:pt x="32" y="59"/>
                  </a:cubicBezTo>
                  <a:cubicBezTo>
                    <a:pt x="32" y="60"/>
                    <a:pt x="32" y="59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3" y="61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5"/>
                    <a:pt x="35" y="66"/>
                    <a:pt x="3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7" y="67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8"/>
                    <a:pt x="37" y="68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6" y="67"/>
                    <a:pt x="46" y="67"/>
                  </a:cubicBezTo>
                  <a:cubicBezTo>
                    <a:pt x="46" y="67"/>
                    <a:pt x="45" y="67"/>
                    <a:pt x="46" y="67"/>
                  </a:cubicBezTo>
                  <a:cubicBezTo>
                    <a:pt x="46" y="67"/>
                    <a:pt x="46" y="67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1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1"/>
                  </a:cubicBezTo>
                  <a:cubicBezTo>
                    <a:pt x="42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2"/>
                    <a:pt x="49" y="62"/>
                    <a:pt x="49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8" y="62"/>
                    <a:pt x="49" y="62"/>
                  </a:cubicBezTo>
                  <a:cubicBezTo>
                    <a:pt x="49" y="62"/>
                    <a:pt x="49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1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1" y="62"/>
                    <a:pt x="52" y="62"/>
                    <a:pt x="52" y="62"/>
                  </a:cubicBezTo>
                  <a:cubicBezTo>
                    <a:pt x="52" y="62"/>
                    <a:pt x="51" y="62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5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6" y="67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8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4"/>
                    <a:pt x="58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2"/>
                    <a:pt x="59" y="72"/>
                  </a:cubicBezTo>
                  <a:cubicBezTo>
                    <a:pt x="59" y="72"/>
                    <a:pt x="59" y="73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2"/>
                    <a:pt x="59" y="72"/>
                    <a:pt x="59" y="71"/>
                  </a:cubicBezTo>
                  <a:cubicBezTo>
                    <a:pt x="59" y="71"/>
                    <a:pt x="60" y="71"/>
                    <a:pt x="60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4" y="66"/>
                    <a:pt x="64" y="66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4" y="66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6" y="64"/>
                    <a:pt x="66" y="64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7" y="65"/>
                    <a:pt x="68" y="65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1" y="68"/>
                  </a:cubicBezTo>
                  <a:cubicBezTo>
                    <a:pt x="71" y="68"/>
                    <a:pt x="71" y="68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1"/>
                    <a:pt x="71" y="72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7"/>
                    <a:pt x="74" y="77"/>
                    <a:pt x="74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5" y="77"/>
                    <a:pt x="74" y="77"/>
                    <a:pt x="74" y="77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5"/>
                    <a:pt x="74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5"/>
                    <a:pt x="74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3"/>
                    <a:pt x="75" y="72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5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7" y="72"/>
                    <a:pt x="77" y="72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7" y="69"/>
                    <a:pt x="77" y="69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7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8" y="66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5"/>
                    <a:pt x="78" y="65"/>
                    <a:pt x="79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79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0" y="65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2" y="64"/>
                  </a:cubicBezTo>
                  <a:cubicBezTo>
                    <a:pt x="82" y="64"/>
                    <a:pt x="81" y="64"/>
                    <a:pt x="82" y="64"/>
                  </a:cubicBezTo>
                  <a:cubicBezTo>
                    <a:pt x="82" y="64"/>
                    <a:pt x="82" y="64"/>
                    <a:pt x="82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2"/>
                  </a:cubicBezTo>
                  <a:cubicBezTo>
                    <a:pt x="84" y="62"/>
                    <a:pt x="83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6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7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6"/>
                    <a:pt x="85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4" y="55"/>
                    <a:pt x="84" y="55"/>
                  </a:cubicBezTo>
                  <a:cubicBezTo>
                    <a:pt x="84" y="55"/>
                    <a:pt x="84" y="56"/>
                    <a:pt x="84" y="55"/>
                  </a:cubicBezTo>
                  <a:cubicBezTo>
                    <a:pt x="84" y="55"/>
                    <a:pt x="84" y="54"/>
                    <a:pt x="84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6" y="54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3"/>
                    <a:pt x="84" y="53"/>
                  </a:cubicBezTo>
                  <a:cubicBezTo>
                    <a:pt x="84" y="53"/>
                    <a:pt x="84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3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1"/>
                    <a:pt x="84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2"/>
                    <a:pt x="85" y="52"/>
                  </a:cubicBezTo>
                  <a:cubicBezTo>
                    <a:pt x="85" y="52"/>
                    <a:pt x="85" y="51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1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3"/>
                    <a:pt x="87" y="52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8" y="53"/>
                    <a:pt x="88" y="53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89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4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90" y="50"/>
                    <a:pt x="90" y="50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1" y="50"/>
                    <a:pt x="91" y="49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9"/>
                    <a:pt x="93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5" y="47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5"/>
                    <a:pt x="96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7" y="44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3"/>
                    <a:pt x="97" y="43"/>
                  </a:cubicBezTo>
                  <a:cubicBezTo>
                    <a:pt x="97" y="43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6" y="38"/>
                    <a:pt x="96" y="38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8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5" y="38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3" y="38"/>
                    <a:pt x="94" y="38"/>
                  </a:cubicBezTo>
                  <a:cubicBezTo>
                    <a:pt x="94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6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9" y="33"/>
                    <a:pt x="99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2" y="33"/>
                    <a:pt x="102" y="32"/>
                  </a:cubicBezTo>
                  <a:cubicBezTo>
                    <a:pt x="102" y="32"/>
                    <a:pt x="103" y="32"/>
                    <a:pt x="103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32"/>
                    <a:pt x="103" y="32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4"/>
                    <a:pt x="10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5" y="33"/>
                    <a:pt x="105" y="33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7" y="30"/>
                    <a:pt x="106" y="30"/>
                    <a:pt x="107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8" y="30"/>
                    <a:pt x="108" y="30"/>
                    <a:pt x="108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9" y="30"/>
                    <a:pt x="109" y="30"/>
                  </a:cubicBezTo>
                  <a:cubicBezTo>
                    <a:pt x="109" y="30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0"/>
                    <a:pt x="109" y="30"/>
                    <a:pt x="108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10" y="31"/>
                    <a:pt x="110" y="31"/>
                  </a:cubicBezTo>
                  <a:cubicBezTo>
                    <a:pt x="110" y="31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0" y="30"/>
                    <a:pt x="110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8"/>
                    <a:pt x="111" y="28"/>
                    <a:pt x="112" y="28"/>
                  </a:cubicBezTo>
                  <a:cubicBezTo>
                    <a:pt x="112" y="29"/>
                    <a:pt x="112" y="28"/>
                    <a:pt x="112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2"/>
                    <a:pt x="110" y="32"/>
                  </a:cubicBezTo>
                  <a:cubicBezTo>
                    <a:pt x="110" y="32"/>
                    <a:pt x="110" y="31"/>
                    <a:pt x="110" y="32"/>
                  </a:cubicBezTo>
                  <a:cubicBezTo>
                    <a:pt x="109" y="32"/>
                    <a:pt x="110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6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8"/>
                    <a:pt x="106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6" y="38"/>
                    <a:pt x="106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1"/>
                    <a:pt x="108" y="4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10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10" y="38"/>
                    <a:pt x="11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6"/>
                    <a:pt x="110" y="37"/>
                    <a:pt x="110" y="37"/>
                  </a:cubicBezTo>
                  <a:cubicBezTo>
                    <a:pt x="110" y="37"/>
                    <a:pt x="110" y="37"/>
                    <a:pt x="111" y="37"/>
                  </a:cubicBezTo>
                  <a:cubicBezTo>
                    <a:pt x="111" y="37"/>
                    <a:pt x="111" y="37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0" y="36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6"/>
                    <a:pt x="110" y="35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5"/>
                    <a:pt x="110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5"/>
                    <a:pt x="111" y="35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5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3"/>
                  </a:cubicBezTo>
                  <a:cubicBezTo>
                    <a:pt x="110" y="33"/>
                    <a:pt x="110" y="34"/>
                    <a:pt x="110" y="33"/>
                  </a:cubicBezTo>
                  <a:cubicBezTo>
                    <a:pt x="111" y="33"/>
                    <a:pt x="110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3"/>
                    <a:pt x="111" y="32"/>
                  </a:cubicBezTo>
                  <a:cubicBezTo>
                    <a:pt x="111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1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1"/>
                    <a:pt x="113" y="31"/>
                  </a:cubicBezTo>
                  <a:cubicBezTo>
                    <a:pt x="113" y="31"/>
                    <a:pt x="113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2"/>
                  </a:cubicBezTo>
                  <a:cubicBezTo>
                    <a:pt x="115" y="32"/>
                    <a:pt x="114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6" y="31"/>
                    <a:pt x="1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8" y="30"/>
                  </a:cubicBezTo>
                  <a:cubicBezTo>
                    <a:pt x="118" y="30"/>
                    <a:pt x="117" y="30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8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8"/>
                    <a:pt x="11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1" y="28"/>
                    <a:pt x="121" y="28"/>
                    <a:pt x="120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8" y="26"/>
                    <a:pt x="118" y="26"/>
                  </a:cubicBezTo>
                  <a:cubicBezTo>
                    <a:pt x="118" y="26"/>
                    <a:pt x="118" y="26"/>
                    <a:pt x="119" y="26"/>
                  </a:cubicBezTo>
                  <a:cubicBezTo>
                    <a:pt x="119" y="26"/>
                    <a:pt x="119" y="25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6"/>
                  </a:cubicBezTo>
                  <a:cubicBezTo>
                    <a:pt x="119" y="26"/>
                    <a:pt x="119" y="25"/>
                    <a:pt x="119" y="26"/>
                  </a:cubicBezTo>
                  <a:cubicBezTo>
                    <a:pt x="119" y="26"/>
                    <a:pt x="119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2" y="23"/>
                    <a:pt x="122" y="23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4" y="25"/>
                    <a:pt x="123" y="25"/>
                    <a:pt x="124" y="25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6"/>
                    <a:pt x="125" y="26"/>
                    <a:pt x="125" y="26"/>
                  </a:cubicBezTo>
                  <a:cubicBezTo>
                    <a:pt x="125" y="26"/>
                    <a:pt x="124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5"/>
                    <a:pt x="127" y="25"/>
                    <a:pt x="126" y="25"/>
                  </a:cubicBezTo>
                  <a:cubicBezTo>
                    <a:pt x="126" y="24"/>
                    <a:pt x="126" y="25"/>
                    <a:pt x="126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3"/>
                  </a:cubicBezTo>
                  <a:cubicBezTo>
                    <a:pt x="127" y="23"/>
                    <a:pt x="127" y="23"/>
                    <a:pt x="126" y="23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2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2" y="21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18"/>
                    <a:pt x="120" y="18"/>
                  </a:cubicBezTo>
                  <a:cubicBezTo>
                    <a:pt x="120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7" y="18"/>
                  </a:cubicBezTo>
                  <a:cubicBezTo>
                    <a:pt x="116" y="18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5" y="17"/>
                    <a:pt x="115" y="17"/>
                  </a:cubicBezTo>
                  <a:cubicBezTo>
                    <a:pt x="115" y="17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20"/>
                    <a:pt x="114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4" y="19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0" y="18"/>
                    <a:pt x="110" y="18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09" y="19"/>
                    <a:pt x="109" y="19"/>
                  </a:cubicBezTo>
                  <a:cubicBezTo>
                    <a:pt x="109" y="20"/>
                    <a:pt x="109" y="19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8" y="20"/>
                    <a:pt x="108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8" y="18"/>
                    <a:pt x="108" y="18"/>
                  </a:cubicBezTo>
                  <a:cubicBezTo>
                    <a:pt x="108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2" y="14"/>
                  </a:cubicBezTo>
                  <a:cubicBezTo>
                    <a:pt x="102" y="14"/>
                    <a:pt x="102" y="14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2"/>
                    <a:pt x="99" y="13"/>
                  </a:cubicBezTo>
                  <a:cubicBezTo>
                    <a:pt x="99" y="13"/>
                    <a:pt x="99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7" y="14"/>
                    <a:pt x="97" y="15"/>
                    <a:pt x="97" y="15"/>
                  </a:cubicBezTo>
                  <a:cubicBezTo>
                    <a:pt x="97" y="15"/>
                    <a:pt x="97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4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3" y="15"/>
                    <a:pt x="92" y="15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89" y="13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8" y="12"/>
                    <a:pt x="88" y="12"/>
                  </a:cubicBezTo>
                  <a:cubicBezTo>
                    <a:pt x="88" y="12"/>
                    <a:pt x="88" y="13"/>
                    <a:pt x="88" y="12"/>
                  </a:cubicBezTo>
                  <a:cubicBezTo>
                    <a:pt x="88" y="12"/>
                    <a:pt x="88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11"/>
                    <a:pt x="89" y="10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7" y="11"/>
                    <a:pt x="86" y="11"/>
                  </a:cubicBezTo>
                  <a:cubicBezTo>
                    <a:pt x="86" y="11"/>
                    <a:pt x="86" y="11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9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9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8" y="10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0"/>
                    <a:pt x="76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7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77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8"/>
                    <a:pt x="78" y="9"/>
                    <a:pt x="78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80" y="7"/>
                    <a:pt x="80" y="7"/>
                  </a:cubicBezTo>
                  <a:cubicBezTo>
                    <a:pt x="80" y="7"/>
                    <a:pt x="79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5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6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4" y="2"/>
                  </a:cubicBezTo>
                  <a:cubicBezTo>
                    <a:pt x="74" y="2"/>
                    <a:pt x="74" y="2"/>
                    <a:pt x="75" y="2"/>
                  </a:cubicBezTo>
                  <a:cubicBezTo>
                    <a:pt x="75" y="2"/>
                    <a:pt x="75" y="2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3" y="1"/>
                    <a:pt x="73" y="1"/>
                  </a:cubicBezTo>
                  <a:cubicBezTo>
                    <a:pt x="73" y="1"/>
                    <a:pt x="74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2"/>
                    <a:pt x="73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3" y="3"/>
                    <a:pt x="73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1" y="6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5"/>
                    <a:pt x="71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7" y="5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3" y="7"/>
                    <a:pt x="63" y="7"/>
                  </a:cubicBezTo>
                  <a:cubicBezTo>
                    <a:pt x="63" y="8"/>
                    <a:pt x="63" y="7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3" y="8"/>
                    <a:pt x="63" y="8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0" y="13"/>
                    <a:pt x="60" y="13"/>
                  </a:cubicBezTo>
                  <a:cubicBezTo>
                    <a:pt x="60" y="13"/>
                    <a:pt x="59" y="13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9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3"/>
                    <a:pt x="58" y="13"/>
                  </a:cubicBezTo>
                  <a:cubicBezTo>
                    <a:pt x="58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6" y="13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0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7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3" y="23"/>
                    <a:pt x="53" y="23"/>
                  </a:cubicBezTo>
                  <a:cubicBezTo>
                    <a:pt x="53" y="23"/>
                    <a:pt x="54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3"/>
                    <a:pt x="53" y="22"/>
                    <a:pt x="53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2"/>
                    <a:pt x="54" y="22"/>
                  </a:cubicBezTo>
                  <a:cubicBezTo>
                    <a:pt x="54" y="22"/>
                    <a:pt x="54" y="23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5" y="19"/>
                    <a:pt x="55" y="19"/>
                  </a:cubicBezTo>
                  <a:cubicBezTo>
                    <a:pt x="55" y="19"/>
                    <a:pt x="55" y="20"/>
                    <a:pt x="55" y="19"/>
                  </a:cubicBezTo>
                  <a:cubicBezTo>
                    <a:pt x="55" y="19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6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4" y="15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4"/>
                  </a:cubicBezTo>
                  <a:cubicBezTo>
                    <a:pt x="53" y="14"/>
                    <a:pt x="53" y="13"/>
                    <a:pt x="53" y="14"/>
                  </a:cubicBezTo>
                  <a:cubicBezTo>
                    <a:pt x="52" y="14"/>
                    <a:pt x="52" y="14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1" y="1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19"/>
                    <a:pt x="52" y="19"/>
                    <a:pt x="51" y="19"/>
                  </a:cubicBezTo>
                  <a:cubicBezTo>
                    <a:pt x="51" y="19"/>
                    <a:pt x="50" y="19"/>
                    <a:pt x="50" y="18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7" y="18"/>
                  </a:cubicBezTo>
                  <a:cubicBezTo>
                    <a:pt x="47" y="18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1"/>
                    <a:pt x="44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2" y="20"/>
                    <a:pt x="42" y="20"/>
                  </a:cubicBezTo>
                  <a:cubicBezTo>
                    <a:pt x="42" y="20"/>
                    <a:pt x="43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0"/>
                    <a:pt x="42" y="20"/>
                    <a:pt x="42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1"/>
                    <a:pt x="41" y="20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40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2"/>
                    <a:pt x="37" y="22"/>
                    <a:pt x="37" y="22"/>
                  </a:cubicBezTo>
                  <a:cubicBezTo>
                    <a:pt x="37" y="22"/>
                    <a:pt x="37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5"/>
                    <a:pt x="35" y="24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5" y="25"/>
                    <a:pt x="36" y="26"/>
                  </a:cubicBezTo>
                  <a:cubicBezTo>
                    <a:pt x="36" y="26"/>
                    <a:pt x="36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4"/>
                  </a:cubicBezTo>
                  <a:cubicBezTo>
                    <a:pt x="35" y="24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0"/>
                  </a:cubicBezTo>
                  <a:cubicBezTo>
                    <a:pt x="35" y="20"/>
                    <a:pt x="34" y="20"/>
                    <a:pt x="34" y="20"/>
                  </a:cubicBezTo>
                  <a:cubicBezTo>
                    <a:pt x="34" y="20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670"/>
            <p:cNvSpPr>
              <a:spLocks/>
            </p:cNvSpPr>
            <p:nvPr/>
          </p:nvSpPr>
          <p:spPr bwMode="auto">
            <a:xfrm>
              <a:off x="9155057" y="5303688"/>
              <a:ext cx="2388" cy="5969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2 h 2"/>
                <a:gd name="T14" fmla="*/ 1 w 1"/>
                <a:gd name="T15" fmla="*/ 2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0 h 2"/>
                <a:gd name="T26" fmla="*/ 1 w 1"/>
                <a:gd name="T2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671"/>
            <p:cNvSpPr>
              <a:spLocks/>
            </p:cNvSpPr>
            <p:nvPr/>
          </p:nvSpPr>
          <p:spPr bwMode="auto">
            <a:xfrm>
              <a:off x="9161026" y="5283392"/>
              <a:ext cx="10745" cy="14327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2 w 4"/>
                <a:gd name="T7" fmla="*/ 0 h 5"/>
                <a:gd name="T8" fmla="*/ 2 w 4"/>
                <a:gd name="T9" fmla="*/ 0 h 5"/>
                <a:gd name="T10" fmla="*/ 2 w 4"/>
                <a:gd name="T11" fmla="*/ 0 h 5"/>
                <a:gd name="T12" fmla="*/ 1 w 4"/>
                <a:gd name="T13" fmla="*/ 0 h 5"/>
                <a:gd name="T14" fmla="*/ 1 w 4"/>
                <a:gd name="T15" fmla="*/ 1 h 5"/>
                <a:gd name="T16" fmla="*/ 1 w 4"/>
                <a:gd name="T17" fmla="*/ 1 h 5"/>
                <a:gd name="T18" fmla="*/ 1 w 4"/>
                <a:gd name="T19" fmla="*/ 1 h 5"/>
                <a:gd name="T20" fmla="*/ 1 w 4"/>
                <a:gd name="T21" fmla="*/ 1 h 5"/>
                <a:gd name="T22" fmla="*/ 1 w 4"/>
                <a:gd name="T23" fmla="*/ 1 h 5"/>
                <a:gd name="T24" fmla="*/ 1 w 4"/>
                <a:gd name="T25" fmla="*/ 2 h 5"/>
                <a:gd name="T26" fmla="*/ 1 w 4"/>
                <a:gd name="T27" fmla="*/ 2 h 5"/>
                <a:gd name="T28" fmla="*/ 0 w 4"/>
                <a:gd name="T29" fmla="*/ 3 h 5"/>
                <a:gd name="T30" fmla="*/ 0 w 4"/>
                <a:gd name="T31" fmla="*/ 3 h 5"/>
                <a:gd name="T32" fmla="*/ 0 w 4"/>
                <a:gd name="T33" fmla="*/ 3 h 5"/>
                <a:gd name="T34" fmla="*/ 0 w 4"/>
                <a:gd name="T35" fmla="*/ 4 h 5"/>
                <a:gd name="T36" fmla="*/ 1 w 4"/>
                <a:gd name="T37" fmla="*/ 4 h 5"/>
                <a:gd name="T38" fmla="*/ 1 w 4"/>
                <a:gd name="T39" fmla="*/ 3 h 5"/>
                <a:gd name="T40" fmla="*/ 1 w 4"/>
                <a:gd name="T41" fmla="*/ 4 h 5"/>
                <a:gd name="T42" fmla="*/ 1 w 4"/>
                <a:gd name="T43" fmla="*/ 4 h 5"/>
                <a:gd name="T44" fmla="*/ 2 w 4"/>
                <a:gd name="T45" fmla="*/ 4 h 5"/>
                <a:gd name="T46" fmla="*/ 2 w 4"/>
                <a:gd name="T47" fmla="*/ 4 h 5"/>
                <a:gd name="T48" fmla="*/ 2 w 4"/>
                <a:gd name="T49" fmla="*/ 4 h 5"/>
                <a:gd name="T50" fmla="*/ 1 w 4"/>
                <a:gd name="T51" fmla="*/ 5 h 5"/>
                <a:gd name="T52" fmla="*/ 1 w 4"/>
                <a:gd name="T53" fmla="*/ 5 h 5"/>
                <a:gd name="T54" fmla="*/ 2 w 4"/>
                <a:gd name="T55" fmla="*/ 5 h 5"/>
                <a:gd name="T56" fmla="*/ 2 w 4"/>
                <a:gd name="T57" fmla="*/ 5 h 5"/>
                <a:gd name="T58" fmla="*/ 2 w 4"/>
                <a:gd name="T59" fmla="*/ 5 h 5"/>
                <a:gd name="T60" fmla="*/ 3 w 4"/>
                <a:gd name="T61" fmla="*/ 5 h 5"/>
                <a:gd name="T62" fmla="*/ 3 w 4"/>
                <a:gd name="T63" fmla="*/ 5 h 5"/>
                <a:gd name="T64" fmla="*/ 3 w 4"/>
                <a:gd name="T65" fmla="*/ 5 h 5"/>
                <a:gd name="T66" fmla="*/ 4 w 4"/>
                <a:gd name="T67" fmla="*/ 5 h 5"/>
                <a:gd name="T68" fmla="*/ 4 w 4"/>
                <a:gd name="T69" fmla="*/ 5 h 5"/>
                <a:gd name="T70" fmla="*/ 4 w 4"/>
                <a:gd name="T71" fmla="*/ 5 h 5"/>
                <a:gd name="T72" fmla="*/ 4 w 4"/>
                <a:gd name="T73" fmla="*/ 5 h 5"/>
                <a:gd name="T74" fmla="*/ 4 w 4"/>
                <a:gd name="T75" fmla="*/ 5 h 5"/>
                <a:gd name="T76" fmla="*/ 3 w 4"/>
                <a:gd name="T77" fmla="*/ 4 h 5"/>
                <a:gd name="T78" fmla="*/ 3 w 4"/>
                <a:gd name="T79" fmla="*/ 3 h 5"/>
                <a:gd name="T80" fmla="*/ 2 w 4"/>
                <a:gd name="T81" fmla="*/ 3 h 5"/>
                <a:gd name="T82" fmla="*/ 2 w 4"/>
                <a:gd name="T83" fmla="*/ 3 h 5"/>
                <a:gd name="T84" fmla="*/ 2 w 4"/>
                <a:gd name="T85" fmla="*/ 2 h 5"/>
                <a:gd name="T86" fmla="*/ 2 w 4"/>
                <a:gd name="T87" fmla="*/ 2 h 5"/>
                <a:gd name="T88" fmla="*/ 3 w 4"/>
                <a:gd name="T89" fmla="*/ 1 h 5"/>
                <a:gd name="T90" fmla="*/ 3 w 4"/>
                <a:gd name="T91" fmla="*/ 1 h 5"/>
                <a:gd name="T92" fmla="*/ 3 w 4"/>
                <a:gd name="T93" fmla="*/ 1 h 5"/>
                <a:gd name="T94" fmla="*/ 3 w 4"/>
                <a:gd name="T95" fmla="*/ 1 h 5"/>
                <a:gd name="T96" fmla="*/ 3 w 4"/>
                <a:gd name="T97" fmla="*/ 1 h 5"/>
                <a:gd name="T98" fmla="*/ 3 w 4"/>
                <a:gd name="T9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672"/>
            <p:cNvSpPr>
              <a:spLocks/>
            </p:cNvSpPr>
            <p:nvPr/>
          </p:nvSpPr>
          <p:spPr bwMode="auto">
            <a:xfrm>
              <a:off x="9161026" y="5295331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673"/>
            <p:cNvSpPr>
              <a:spLocks/>
            </p:cNvSpPr>
            <p:nvPr/>
          </p:nvSpPr>
          <p:spPr bwMode="auto">
            <a:xfrm>
              <a:off x="9166995" y="5258321"/>
              <a:ext cx="25071" cy="25071"/>
            </a:xfrm>
            <a:custGeom>
              <a:avLst/>
              <a:gdLst>
                <a:gd name="T0" fmla="*/ 3 w 9"/>
                <a:gd name="T1" fmla="*/ 3 h 9"/>
                <a:gd name="T2" fmla="*/ 2 w 9"/>
                <a:gd name="T3" fmla="*/ 3 h 9"/>
                <a:gd name="T4" fmla="*/ 2 w 9"/>
                <a:gd name="T5" fmla="*/ 3 h 9"/>
                <a:gd name="T6" fmla="*/ 2 w 9"/>
                <a:gd name="T7" fmla="*/ 4 h 9"/>
                <a:gd name="T8" fmla="*/ 2 w 9"/>
                <a:gd name="T9" fmla="*/ 4 h 9"/>
                <a:gd name="T10" fmla="*/ 1 w 9"/>
                <a:gd name="T11" fmla="*/ 4 h 9"/>
                <a:gd name="T12" fmla="*/ 1 w 9"/>
                <a:gd name="T13" fmla="*/ 5 h 9"/>
                <a:gd name="T14" fmla="*/ 0 w 9"/>
                <a:gd name="T15" fmla="*/ 5 h 9"/>
                <a:gd name="T16" fmla="*/ 1 w 9"/>
                <a:gd name="T17" fmla="*/ 5 h 9"/>
                <a:gd name="T18" fmla="*/ 1 w 9"/>
                <a:gd name="T19" fmla="*/ 6 h 9"/>
                <a:gd name="T20" fmla="*/ 0 w 9"/>
                <a:gd name="T21" fmla="*/ 6 h 9"/>
                <a:gd name="T22" fmla="*/ 0 w 9"/>
                <a:gd name="T23" fmla="*/ 6 h 9"/>
                <a:gd name="T24" fmla="*/ 0 w 9"/>
                <a:gd name="T25" fmla="*/ 7 h 9"/>
                <a:gd name="T26" fmla="*/ 0 w 9"/>
                <a:gd name="T27" fmla="*/ 7 h 9"/>
                <a:gd name="T28" fmla="*/ 0 w 9"/>
                <a:gd name="T29" fmla="*/ 8 h 9"/>
                <a:gd name="T30" fmla="*/ 0 w 9"/>
                <a:gd name="T31" fmla="*/ 8 h 9"/>
                <a:gd name="T32" fmla="*/ 0 w 9"/>
                <a:gd name="T33" fmla="*/ 8 h 9"/>
                <a:gd name="T34" fmla="*/ 0 w 9"/>
                <a:gd name="T35" fmla="*/ 8 h 9"/>
                <a:gd name="T36" fmla="*/ 0 w 9"/>
                <a:gd name="T37" fmla="*/ 9 h 9"/>
                <a:gd name="T38" fmla="*/ 0 w 9"/>
                <a:gd name="T39" fmla="*/ 9 h 9"/>
                <a:gd name="T40" fmla="*/ 1 w 9"/>
                <a:gd name="T41" fmla="*/ 9 h 9"/>
                <a:gd name="T42" fmla="*/ 2 w 9"/>
                <a:gd name="T43" fmla="*/ 9 h 9"/>
                <a:gd name="T44" fmla="*/ 2 w 9"/>
                <a:gd name="T45" fmla="*/ 8 h 9"/>
                <a:gd name="T46" fmla="*/ 2 w 9"/>
                <a:gd name="T47" fmla="*/ 8 h 9"/>
                <a:gd name="T48" fmla="*/ 2 w 9"/>
                <a:gd name="T49" fmla="*/ 7 h 9"/>
                <a:gd name="T50" fmla="*/ 2 w 9"/>
                <a:gd name="T51" fmla="*/ 7 h 9"/>
                <a:gd name="T52" fmla="*/ 2 w 9"/>
                <a:gd name="T53" fmla="*/ 7 h 9"/>
                <a:gd name="T54" fmla="*/ 2 w 9"/>
                <a:gd name="T55" fmla="*/ 7 h 9"/>
                <a:gd name="T56" fmla="*/ 2 w 9"/>
                <a:gd name="T57" fmla="*/ 6 h 9"/>
                <a:gd name="T58" fmla="*/ 3 w 9"/>
                <a:gd name="T59" fmla="*/ 6 h 9"/>
                <a:gd name="T60" fmla="*/ 3 w 9"/>
                <a:gd name="T61" fmla="*/ 6 h 9"/>
                <a:gd name="T62" fmla="*/ 4 w 9"/>
                <a:gd name="T63" fmla="*/ 5 h 9"/>
                <a:gd name="T64" fmla="*/ 4 w 9"/>
                <a:gd name="T65" fmla="*/ 5 h 9"/>
                <a:gd name="T66" fmla="*/ 4 w 9"/>
                <a:gd name="T67" fmla="*/ 4 h 9"/>
                <a:gd name="T68" fmla="*/ 5 w 9"/>
                <a:gd name="T69" fmla="*/ 4 h 9"/>
                <a:gd name="T70" fmla="*/ 6 w 9"/>
                <a:gd name="T71" fmla="*/ 3 h 9"/>
                <a:gd name="T72" fmla="*/ 6 w 9"/>
                <a:gd name="T73" fmla="*/ 3 h 9"/>
                <a:gd name="T74" fmla="*/ 8 w 9"/>
                <a:gd name="T75" fmla="*/ 3 h 9"/>
                <a:gd name="T76" fmla="*/ 8 w 9"/>
                <a:gd name="T77" fmla="*/ 2 h 9"/>
                <a:gd name="T78" fmla="*/ 9 w 9"/>
                <a:gd name="T79" fmla="*/ 2 h 9"/>
                <a:gd name="T80" fmla="*/ 9 w 9"/>
                <a:gd name="T81" fmla="*/ 1 h 9"/>
                <a:gd name="T82" fmla="*/ 8 w 9"/>
                <a:gd name="T83" fmla="*/ 0 h 9"/>
                <a:gd name="T84" fmla="*/ 8 w 9"/>
                <a:gd name="T85" fmla="*/ 0 h 9"/>
                <a:gd name="T86" fmla="*/ 7 w 9"/>
                <a:gd name="T87" fmla="*/ 1 h 9"/>
                <a:gd name="T88" fmla="*/ 7 w 9"/>
                <a:gd name="T89" fmla="*/ 1 h 9"/>
                <a:gd name="T90" fmla="*/ 6 w 9"/>
                <a:gd name="T91" fmla="*/ 2 h 9"/>
                <a:gd name="T92" fmla="*/ 5 w 9"/>
                <a:gd name="T93" fmla="*/ 2 h 9"/>
                <a:gd name="T94" fmla="*/ 4 w 9"/>
                <a:gd name="T95" fmla="*/ 2 h 9"/>
                <a:gd name="T96" fmla="*/ 4 w 9"/>
                <a:gd name="T97" fmla="*/ 3 h 9"/>
                <a:gd name="T98" fmla="*/ 3 w 9"/>
                <a:gd name="T99" fmla="*/ 3 h 9"/>
                <a:gd name="T100" fmla="*/ 3 w 9"/>
                <a:gd name="T10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9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674"/>
            <p:cNvSpPr>
              <a:spLocks/>
            </p:cNvSpPr>
            <p:nvPr/>
          </p:nvSpPr>
          <p:spPr bwMode="auto">
            <a:xfrm>
              <a:off x="9171771" y="5297719"/>
              <a:ext cx="5969" cy="5969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1 w 2"/>
                <a:gd name="T9" fmla="*/ 2 h 2"/>
                <a:gd name="T10" fmla="*/ 1 w 2"/>
                <a:gd name="T11" fmla="*/ 2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1 w 2"/>
                <a:gd name="T19" fmla="*/ 1 h 2"/>
                <a:gd name="T20" fmla="*/ 1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1 w 2"/>
                <a:gd name="T27" fmla="*/ 1 h 2"/>
                <a:gd name="T28" fmla="*/ 1 w 2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675"/>
            <p:cNvSpPr>
              <a:spLocks/>
            </p:cNvSpPr>
            <p:nvPr/>
          </p:nvSpPr>
          <p:spPr bwMode="auto">
            <a:xfrm>
              <a:off x="9192067" y="5283392"/>
              <a:ext cx="5969" cy="358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2 w 2"/>
                <a:gd name="T21" fmla="*/ 0 h 1"/>
                <a:gd name="T22" fmla="*/ 2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676"/>
            <p:cNvSpPr>
              <a:spLocks/>
            </p:cNvSpPr>
            <p:nvPr/>
          </p:nvSpPr>
          <p:spPr bwMode="auto">
            <a:xfrm>
              <a:off x="9206393" y="5286974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0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677"/>
            <p:cNvSpPr>
              <a:spLocks/>
            </p:cNvSpPr>
            <p:nvPr/>
          </p:nvSpPr>
          <p:spPr bwMode="auto">
            <a:xfrm>
              <a:off x="9238627" y="5258321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678"/>
            <p:cNvSpPr>
              <a:spLocks/>
            </p:cNvSpPr>
            <p:nvPr/>
          </p:nvSpPr>
          <p:spPr bwMode="auto">
            <a:xfrm>
              <a:off x="9238627" y="5260708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679"/>
            <p:cNvSpPr>
              <a:spLocks/>
            </p:cNvSpPr>
            <p:nvPr/>
          </p:nvSpPr>
          <p:spPr bwMode="auto">
            <a:xfrm>
              <a:off x="9238627" y="5264290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680"/>
            <p:cNvSpPr>
              <a:spLocks/>
            </p:cNvSpPr>
            <p:nvPr/>
          </p:nvSpPr>
          <p:spPr bwMode="auto">
            <a:xfrm>
              <a:off x="9243403" y="5238025"/>
              <a:ext cx="11939" cy="14327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0 h 5"/>
                <a:gd name="T4" fmla="*/ 2 w 4"/>
                <a:gd name="T5" fmla="*/ 0 h 5"/>
                <a:gd name="T6" fmla="*/ 2 w 4"/>
                <a:gd name="T7" fmla="*/ 0 h 5"/>
                <a:gd name="T8" fmla="*/ 2 w 4"/>
                <a:gd name="T9" fmla="*/ 0 h 5"/>
                <a:gd name="T10" fmla="*/ 2 w 4"/>
                <a:gd name="T11" fmla="*/ 0 h 5"/>
                <a:gd name="T12" fmla="*/ 2 w 4"/>
                <a:gd name="T13" fmla="*/ 0 h 5"/>
                <a:gd name="T14" fmla="*/ 2 w 4"/>
                <a:gd name="T15" fmla="*/ 0 h 5"/>
                <a:gd name="T16" fmla="*/ 2 w 4"/>
                <a:gd name="T17" fmla="*/ 0 h 5"/>
                <a:gd name="T18" fmla="*/ 1 w 4"/>
                <a:gd name="T19" fmla="*/ 1 h 5"/>
                <a:gd name="T20" fmla="*/ 1 w 4"/>
                <a:gd name="T21" fmla="*/ 1 h 5"/>
                <a:gd name="T22" fmla="*/ 1 w 4"/>
                <a:gd name="T23" fmla="*/ 1 h 5"/>
                <a:gd name="T24" fmla="*/ 1 w 4"/>
                <a:gd name="T25" fmla="*/ 2 h 5"/>
                <a:gd name="T26" fmla="*/ 1 w 4"/>
                <a:gd name="T27" fmla="*/ 2 h 5"/>
                <a:gd name="T28" fmla="*/ 1 w 4"/>
                <a:gd name="T29" fmla="*/ 3 h 5"/>
                <a:gd name="T30" fmla="*/ 1 w 4"/>
                <a:gd name="T31" fmla="*/ 3 h 5"/>
                <a:gd name="T32" fmla="*/ 1 w 4"/>
                <a:gd name="T33" fmla="*/ 3 h 5"/>
                <a:gd name="T34" fmla="*/ 1 w 4"/>
                <a:gd name="T35" fmla="*/ 3 h 5"/>
                <a:gd name="T36" fmla="*/ 1 w 4"/>
                <a:gd name="T37" fmla="*/ 4 h 5"/>
                <a:gd name="T38" fmla="*/ 1 w 4"/>
                <a:gd name="T39" fmla="*/ 4 h 5"/>
                <a:gd name="T40" fmla="*/ 1 w 4"/>
                <a:gd name="T41" fmla="*/ 4 h 5"/>
                <a:gd name="T42" fmla="*/ 1 w 4"/>
                <a:gd name="T43" fmla="*/ 4 h 5"/>
                <a:gd name="T44" fmla="*/ 1 w 4"/>
                <a:gd name="T45" fmla="*/ 4 h 5"/>
                <a:gd name="T46" fmla="*/ 1 w 4"/>
                <a:gd name="T47" fmla="*/ 4 h 5"/>
                <a:gd name="T48" fmla="*/ 1 w 4"/>
                <a:gd name="T49" fmla="*/ 4 h 5"/>
                <a:gd name="T50" fmla="*/ 1 w 4"/>
                <a:gd name="T51" fmla="*/ 4 h 5"/>
                <a:gd name="T52" fmla="*/ 1 w 4"/>
                <a:gd name="T53" fmla="*/ 4 h 5"/>
                <a:gd name="T54" fmla="*/ 2 w 4"/>
                <a:gd name="T55" fmla="*/ 4 h 5"/>
                <a:gd name="T56" fmla="*/ 2 w 4"/>
                <a:gd name="T57" fmla="*/ 4 h 5"/>
                <a:gd name="T58" fmla="*/ 3 w 4"/>
                <a:gd name="T59" fmla="*/ 4 h 5"/>
                <a:gd name="T60" fmla="*/ 3 w 4"/>
                <a:gd name="T61" fmla="*/ 4 h 5"/>
                <a:gd name="T62" fmla="*/ 3 w 4"/>
                <a:gd name="T63" fmla="*/ 3 h 5"/>
                <a:gd name="T64" fmla="*/ 4 w 4"/>
                <a:gd name="T65" fmla="*/ 3 h 5"/>
                <a:gd name="T66" fmla="*/ 4 w 4"/>
                <a:gd name="T67" fmla="*/ 3 h 5"/>
                <a:gd name="T68" fmla="*/ 4 w 4"/>
                <a:gd name="T69" fmla="*/ 3 h 5"/>
                <a:gd name="T70" fmla="*/ 4 w 4"/>
                <a:gd name="T71" fmla="*/ 2 h 5"/>
                <a:gd name="T72" fmla="*/ 4 w 4"/>
                <a:gd name="T73" fmla="*/ 2 h 5"/>
                <a:gd name="T74" fmla="*/ 4 w 4"/>
                <a:gd name="T75" fmla="*/ 2 h 5"/>
                <a:gd name="T76" fmla="*/ 4 w 4"/>
                <a:gd name="T77" fmla="*/ 2 h 5"/>
                <a:gd name="T78" fmla="*/ 4 w 4"/>
                <a:gd name="T79" fmla="*/ 2 h 5"/>
                <a:gd name="T80" fmla="*/ 3 w 4"/>
                <a:gd name="T81" fmla="*/ 1 h 5"/>
                <a:gd name="T82" fmla="*/ 3 w 4"/>
                <a:gd name="T83" fmla="*/ 1 h 5"/>
                <a:gd name="T84" fmla="*/ 3 w 4"/>
                <a:gd name="T85" fmla="*/ 1 h 5"/>
                <a:gd name="T86" fmla="*/ 3 w 4"/>
                <a:gd name="T87" fmla="*/ 1 h 5"/>
                <a:gd name="T88" fmla="*/ 3 w 4"/>
                <a:gd name="T89" fmla="*/ 1 h 5"/>
                <a:gd name="T90" fmla="*/ 2 w 4"/>
                <a:gd name="T91" fmla="*/ 1 h 5"/>
                <a:gd name="T92" fmla="*/ 2 w 4"/>
                <a:gd name="T93" fmla="*/ 1 h 5"/>
                <a:gd name="T94" fmla="*/ 3 w 4"/>
                <a:gd name="T95" fmla="*/ 1 h 5"/>
                <a:gd name="T96" fmla="*/ 3 w 4"/>
                <a:gd name="T97" fmla="*/ 1 h 5"/>
                <a:gd name="T98" fmla="*/ 3 w 4"/>
                <a:gd name="T9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3"/>
                    <a:pt x="3" y="3"/>
                    <a:pt x="4" y="3"/>
                  </a:cubicBezTo>
                  <a:cubicBezTo>
                    <a:pt x="4" y="3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681"/>
            <p:cNvSpPr>
              <a:spLocks/>
            </p:cNvSpPr>
            <p:nvPr/>
          </p:nvSpPr>
          <p:spPr bwMode="auto">
            <a:xfrm>
              <a:off x="9255341" y="5246382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682"/>
            <p:cNvSpPr>
              <a:spLocks/>
            </p:cNvSpPr>
            <p:nvPr/>
          </p:nvSpPr>
          <p:spPr bwMode="auto">
            <a:xfrm>
              <a:off x="9257729" y="5249964"/>
              <a:ext cx="358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683"/>
            <p:cNvSpPr>
              <a:spLocks/>
            </p:cNvSpPr>
            <p:nvPr/>
          </p:nvSpPr>
          <p:spPr bwMode="auto">
            <a:xfrm>
              <a:off x="9235046" y="5229668"/>
              <a:ext cx="11939" cy="14327"/>
            </a:xfrm>
            <a:custGeom>
              <a:avLst/>
              <a:gdLst>
                <a:gd name="T0" fmla="*/ 1 w 4"/>
                <a:gd name="T1" fmla="*/ 1 h 5"/>
                <a:gd name="T2" fmla="*/ 1 w 4"/>
                <a:gd name="T3" fmla="*/ 1 h 5"/>
                <a:gd name="T4" fmla="*/ 0 w 4"/>
                <a:gd name="T5" fmla="*/ 1 h 5"/>
                <a:gd name="T6" fmla="*/ 0 w 4"/>
                <a:gd name="T7" fmla="*/ 1 h 5"/>
                <a:gd name="T8" fmla="*/ 0 w 4"/>
                <a:gd name="T9" fmla="*/ 1 h 5"/>
                <a:gd name="T10" fmla="*/ 0 w 4"/>
                <a:gd name="T11" fmla="*/ 2 h 5"/>
                <a:gd name="T12" fmla="*/ 0 w 4"/>
                <a:gd name="T13" fmla="*/ 2 h 5"/>
                <a:gd name="T14" fmla="*/ 0 w 4"/>
                <a:gd name="T15" fmla="*/ 2 h 5"/>
                <a:gd name="T16" fmla="*/ 0 w 4"/>
                <a:gd name="T17" fmla="*/ 2 h 5"/>
                <a:gd name="T18" fmla="*/ 0 w 4"/>
                <a:gd name="T19" fmla="*/ 2 h 5"/>
                <a:gd name="T20" fmla="*/ 0 w 4"/>
                <a:gd name="T21" fmla="*/ 2 h 5"/>
                <a:gd name="T22" fmla="*/ 0 w 4"/>
                <a:gd name="T23" fmla="*/ 3 h 5"/>
                <a:gd name="T24" fmla="*/ 0 w 4"/>
                <a:gd name="T25" fmla="*/ 3 h 5"/>
                <a:gd name="T26" fmla="*/ 0 w 4"/>
                <a:gd name="T27" fmla="*/ 3 h 5"/>
                <a:gd name="T28" fmla="*/ 0 w 4"/>
                <a:gd name="T29" fmla="*/ 3 h 5"/>
                <a:gd name="T30" fmla="*/ 0 w 4"/>
                <a:gd name="T31" fmla="*/ 3 h 5"/>
                <a:gd name="T32" fmla="*/ 0 w 4"/>
                <a:gd name="T33" fmla="*/ 4 h 5"/>
                <a:gd name="T34" fmla="*/ 1 w 4"/>
                <a:gd name="T35" fmla="*/ 4 h 5"/>
                <a:gd name="T36" fmla="*/ 1 w 4"/>
                <a:gd name="T37" fmla="*/ 4 h 5"/>
                <a:gd name="T38" fmla="*/ 1 w 4"/>
                <a:gd name="T39" fmla="*/ 4 h 5"/>
                <a:gd name="T40" fmla="*/ 1 w 4"/>
                <a:gd name="T41" fmla="*/ 4 h 5"/>
                <a:gd name="T42" fmla="*/ 1 w 4"/>
                <a:gd name="T43" fmla="*/ 4 h 5"/>
                <a:gd name="T44" fmla="*/ 2 w 4"/>
                <a:gd name="T45" fmla="*/ 4 h 5"/>
                <a:gd name="T46" fmla="*/ 2 w 4"/>
                <a:gd name="T47" fmla="*/ 5 h 5"/>
                <a:gd name="T48" fmla="*/ 2 w 4"/>
                <a:gd name="T49" fmla="*/ 5 h 5"/>
                <a:gd name="T50" fmla="*/ 3 w 4"/>
                <a:gd name="T51" fmla="*/ 5 h 5"/>
                <a:gd name="T52" fmla="*/ 3 w 4"/>
                <a:gd name="T53" fmla="*/ 5 h 5"/>
                <a:gd name="T54" fmla="*/ 3 w 4"/>
                <a:gd name="T55" fmla="*/ 5 h 5"/>
                <a:gd name="T56" fmla="*/ 4 w 4"/>
                <a:gd name="T57" fmla="*/ 5 h 5"/>
                <a:gd name="T58" fmla="*/ 4 w 4"/>
                <a:gd name="T59" fmla="*/ 5 h 5"/>
                <a:gd name="T60" fmla="*/ 4 w 4"/>
                <a:gd name="T61" fmla="*/ 4 h 5"/>
                <a:gd name="T62" fmla="*/ 4 w 4"/>
                <a:gd name="T63" fmla="*/ 4 h 5"/>
                <a:gd name="T64" fmla="*/ 4 w 4"/>
                <a:gd name="T65" fmla="*/ 4 h 5"/>
                <a:gd name="T66" fmla="*/ 3 w 4"/>
                <a:gd name="T67" fmla="*/ 4 h 5"/>
                <a:gd name="T68" fmla="*/ 3 w 4"/>
                <a:gd name="T69" fmla="*/ 3 h 5"/>
                <a:gd name="T70" fmla="*/ 3 w 4"/>
                <a:gd name="T71" fmla="*/ 3 h 5"/>
                <a:gd name="T72" fmla="*/ 4 w 4"/>
                <a:gd name="T73" fmla="*/ 3 h 5"/>
                <a:gd name="T74" fmla="*/ 4 w 4"/>
                <a:gd name="T75" fmla="*/ 3 h 5"/>
                <a:gd name="T76" fmla="*/ 4 w 4"/>
                <a:gd name="T77" fmla="*/ 3 h 5"/>
                <a:gd name="T78" fmla="*/ 4 w 4"/>
                <a:gd name="T79" fmla="*/ 3 h 5"/>
                <a:gd name="T80" fmla="*/ 4 w 4"/>
                <a:gd name="T81" fmla="*/ 2 h 5"/>
                <a:gd name="T82" fmla="*/ 4 w 4"/>
                <a:gd name="T83" fmla="*/ 2 h 5"/>
                <a:gd name="T84" fmla="*/ 4 w 4"/>
                <a:gd name="T85" fmla="*/ 2 h 5"/>
                <a:gd name="T86" fmla="*/ 4 w 4"/>
                <a:gd name="T87" fmla="*/ 2 h 5"/>
                <a:gd name="T88" fmla="*/ 4 w 4"/>
                <a:gd name="T89" fmla="*/ 1 h 5"/>
                <a:gd name="T90" fmla="*/ 3 w 4"/>
                <a:gd name="T91" fmla="*/ 1 h 5"/>
                <a:gd name="T92" fmla="*/ 3 w 4"/>
                <a:gd name="T93" fmla="*/ 1 h 5"/>
                <a:gd name="T94" fmla="*/ 3 w 4"/>
                <a:gd name="T95" fmla="*/ 1 h 5"/>
                <a:gd name="T96" fmla="*/ 3 w 4"/>
                <a:gd name="T97" fmla="*/ 1 h 5"/>
                <a:gd name="T98" fmla="*/ 3 w 4"/>
                <a:gd name="T99" fmla="*/ 2 h 5"/>
                <a:gd name="T100" fmla="*/ 2 w 4"/>
                <a:gd name="T101" fmla="*/ 2 h 5"/>
                <a:gd name="T102" fmla="*/ 3 w 4"/>
                <a:gd name="T103" fmla="*/ 1 h 5"/>
                <a:gd name="T104" fmla="*/ 3 w 4"/>
                <a:gd name="T105" fmla="*/ 1 h 5"/>
                <a:gd name="T106" fmla="*/ 3 w 4"/>
                <a:gd name="T107" fmla="*/ 1 h 5"/>
                <a:gd name="T108" fmla="*/ 2 w 4"/>
                <a:gd name="T109" fmla="*/ 0 h 5"/>
                <a:gd name="T110" fmla="*/ 2 w 4"/>
                <a:gd name="T111" fmla="*/ 0 h 5"/>
                <a:gd name="T112" fmla="*/ 2 w 4"/>
                <a:gd name="T113" fmla="*/ 0 h 5"/>
                <a:gd name="T114" fmla="*/ 1 w 4"/>
                <a:gd name="T115" fmla="*/ 0 h 5"/>
                <a:gd name="T116" fmla="*/ 1 w 4"/>
                <a:gd name="T117" fmla="*/ 0 h 5"/>
                <a:gd name="T118" fmla="*/ 1 w 4"/>
                <a:gd name="T1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684"/>
            <p:cNvSpPr>
              <a:spLocks/>
            </p:cNvSpPr>
            <p:nvPr/>
          </p:nvSpPr>
          <p:spPr bwMode="auto">
            <a:xfrm>
              <a:off x="9229076" y="5229668"/>
              <a:ext cx="5969" cy="4776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1 h 2"/>
                <a:gd name="T12" fmla="*/ 0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1 w 2"/>
                <a:gd name="T19" fmla="*/ 2 h 2"/>
                <a:gd name="T20" fmla="*/ 1 w 2"/>
                <a:gd name="T21" fmla="*/ 2 h 2"/>
                <a:gd name="T22" fmla="*/ 1 w 2"/>
                <a:gd name="T23" fmla="*/ 2 h 2"/>
                <a:gd name="T24" fmla="*/ 1 w 2"/>
                <a:gd name="T25" fmla="*/ 2 h 2"/>
                <a:gd name="T26" fmla="*/ 1 w 2"/>
                <a:gd name="T27" fmla="*/ 2 h 2"/>
                <a:gd name="T28" fmla="*/ 1 w 2"/>
                <a:gd name="T29" fmla="*/ 2 h 2"/>
                <a:gd name="T30" fmla="*/ 2 w 2"/>
                <a:gd name="T31" fmla="*/ 2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1 h 2"/>
                <a:gd name="T38" fmla="*/ 2 w 2"/>
                <a:gd name="T39" fmla="*/ 1 h 2"/>
                <a:gd name="T40" fmla="*/ 2 w 2"/>
                <a:gd name="T41" fmla="*/ 1 h 2"/>
                <a:gd name="T42" fmla="*/ 1 w 2"/>
                <a:gd name="T43" fmla="*/ 1 h 2"/>
                <a:gd name="T44" fmla="*/ 1 w 2"/>
                <a:gd name="T4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685"/>
            <p:cNvSpPr>
              <a:spLocks/>
            </p:cNvSpPr>
            <p:nvPr/>
          </p:nvSpPr>
          <p:spPr bwMode="auto">
            <a:xfrm>
              <a:off x="9232658" y="5217729"/>
              <a:ext cx="8357" cy="14327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2 w 3"/>
                <a:gd name="T5" fmla="*/ 0 h 5"/>
                <a:gd name="T6" fmla="*/ 2 w 3"/>
                <a:gd name="T7" fmla="*/ 1 h 5"/>
                <a:gd name="T8" fmla="*/ 2 w 3"/>
                <a:gd name="T9" fmla="*/ 1 h 5"/>
                <a:gd name="T10" fmla="*/ 1 w 3"/>
                <a:gd name="T11" fmla="*/ 1 h 5"/>
                <a:gd name="T12" fmla="*/ 1 w 3"/>
                <a:gd name="T13" fmla="*/ 1 h 5"/>
                <a:gd name="T14" fmla="*/ 1 w 3"/>
                <a:gd name="T15" fmla="*/ 1 h 5"/>
                <a:gd name="T16" fmla="*/ 1 w 3"/>
                <a:gd name="T17" fmla="*/ 2 h 5"/>
                <a:gd name="T18" fmla="*/ 1 w 3"/>
                <a:gd name="T19" fmla="*/ 2 h 5"/>
                <a:gd name="T20" fmla="*/ 1 w 3"/>
                <a:gd name="T21" fmla="*/ 2 h 5"/>
                <a:gd name="T22" fmla="*/ 0 w 3"/>
                <a:gd name="T23" fmla="*/ 2 h 5"/>
                <a:gd name="T24" fmla="*/ 0 w 3"/>
                <a:gd name="T25" fmla="*/ 3 h 5"/>
                <a:gd name="T26" fmla="*/ 1 w 3"/>
                <a:gd name="T27" fmla="*/ 3 h 5"/>
                <a:gd name="T28" fmla="*/ 0 w 3"/>
                <a:gd name="T29" fmla="*/ 3 h 5"/>
                <a:gd name="T30" fmla="*/ 0 w 3"/>
                <a:gd name="T31" fmla="*/ 3 h 5"/>
                <a:gd name="T32" fmla="*/ 0 w 3"/>
                <a:gd name="T33" fmla="*/ 3 h 5"/>
                <a:gd name="T34" fmla="*/ 0 w 3"/>
                <a:gd name="T35" fmla="*/ 4 h 5"/>
                <a:gd name="T36" fmla="*/ 0 w 3"/>
                <a:gd name="T37" fmla="*/ 4 h 5"/>
                <a:gd name="T38" fmla="*/ 0 w 3"/>
                <a:gd name="T39" fmla="*/ 4 h 5"/>
                <a:gd name="T40" fmla="*/ 0 w 3"/>
                <a:gd name="T41" fmla="*/ 4 h 5"/>
                <a:gd name="T42" fmla="*/ 0 w 3"/>
                <a:gd name="T43" fmla="*/ 4 h 5"/>
                <a:gd name="T44" fmla="*/ 1 w 3"/>
                <a:gd name="T45" fmla="*/ 4 h 5"/>
                <a:gd name="T46" fmla="*/ 1 w 3"/>
                <a:gd name="T47" fmla="*/ 4 h 5"/>
                <a:gd name="T48" fmla="*/ 1 w 3"/>
                <a:gd name="T49" fmla="*/ 5 h 5"/>
                <a:gd name="T50" fmla="*/ 1 w 3"/>
                <a:gd name="T51" fmla="*/ 5 h 5"/>
                <a:gd name="T52" fmla="*/ 1 w 3"/>
                <a:gd name="T53" fmla="*/ 5 h 5"/>
                <a:gd name="T54" fmla="*/ 1 w 3"/>
                <a:gd name="T55" fmla="*/ 4 h 5"/>
                <a:gd name="T56" fmla="*/ 2 w 3"/>
                <a:gd name="T57" fmla="*/ 4 h 5"/>
                <a:gd name="T58" fmla="*/ 2 w 3"/>
                <a:gd name="T59" fmla="*/ 4 h 5"/>
                <a:gd name="T60" fmla="*/ 2 w 3"/>
                <a:gd name="T61" fmla="*/ 4 h 5"/>
                <a:gd name="T62" fmla="*/ 2 w 3"/>
                <a:gd name="T63" fmla="*/ 4 h 5"/>
                <a:gd name="T64" fmla="*/ 3 w 3"/>
                <a:gd name="T65" fmla="*/ 4 h 5"/>
                <a:gd name="T66" fmla="*/ 3 w 3"/>
                <a:gd name="T67" fmla="*/ 4 h 5"/>
                <a:gd name="T68" fmla="*/ 3 w 3"/>
                <a:gd name="T69" fmla="*/ 4 h 5"/>
                <a:gd name="T70" fmla="*/ 3 w 3"/>
                <a:gd name="T71" fmla="*/ 3 h 5"/>
                <a:gd name="T72" fmla="*/ 3 w 3"/>
                <a:gd name="T73" fmla="*/ 3 h 5"/>
                <a:gd name="T74" fmla="*/ 3 w 3"/>
                <a:gd name="T75" fmla="*/ 3 h 5"/>
                <a:gd name="T76" fmla="*/ 3 w 3"/>
                <a:gd name="T77" fmla="*/ 2 h 5"/>
                <a:gd name="T78" fmla="*/ 3 w 3"/>
                <a:gd name="T79" fmla="*/ 2 h 5"/>
                <a:gd name="T80" fmla="*/ 3 w 3"/>
                <a:gd name="T81" fmla="*/ 2 h 5"/>
                <a:gd name="T82" fmla="*/ 3 w 3"/>
                <a:gd name="T83" fmla="*/ 2 h 5"/>
                <a:gd name="T84" fmla="*/ 3 w 3"/>
                <a:gd name="T85" fmla="*/ 1 h 5"/>
                <a:gd name="T86" fmla="*/ 3 w 3"/>
                <a:gd name="T87" fmla="*/ 1 h 5"/>
                <a:gd name="T88" fmla="*/ 2 w 3"/>
                <a:gd name="T89" fmla="*/ 1 h 5"/>
                <a:gd name="T90" fmla="*/ 2 w 3"/>
                <a:gd name="T91" fmla="*/ 0 h 5"/>
                <a:gd name="T92" fmla="*/ 2 w 3"/>
                <a:gd name="T93" fmla="*/ 0 h 5"/>
                <a:gd name="T94" fmla="*/ 2 w 3"/>
                <a:gd name="T9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686"/>
            <p:cNvSpPr>
              <a:spLocks/>
            </p:cNvSpPr>
            <p:nvPr/>
          </p:nvSpPr>
          <p:spPr bwMode="auto">
            <a:xfrm>
              <a:off x="9229076" y="5217729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Oval 687"/>
            <p:cNvSpPr>
              <a:spLocks noChangeArrowheads="1"/>
            </p:cNvSpPr>
            <p:nvPr/>
          </p:nvSpPr>
          <p:spPr bwMode="auto">
            <a:xfrm>
              <a:off x="9235046" y="5220117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688"/>
            <p:cNvSpPr>
              <a:spLocks/>
            </p:cNvSpPr>
            <p:nvPr/>
          </p:nvSpPr>
          <p:spPr bwMode="auto">
            <a:xfrm>
              <a:off x="9206393" y="5220117"/>
              <a:ext cx="5969" cy="358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689"/>
            <p:cNvSpPr>
              <a:spLocks/>
            </p:cNvSpPr>
            <p:nvPr/>
          </p:nvSpPr>
          <p:spPr bwMode="auto">
            <a:xfrm>
              <a:off x="9181322" y="5215341"/>
              <a:ext cx="2388" cy="8357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1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1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2 h 3"/>
                <a:gd name="T16" fmla="*/ 0 w 1"/>
                <a:gd name="T17" fmla="*/ 2 h 3"/>
                <a:gd name="T18" fmla="*/ 0 w 1"/>
                <a:gd name="T19" fmla="*/ 3 h 3"/>
                <a:gd name="T20" fmla="*/ 0 w 1"/>
                <a:gd name="T21" fmla="*/ 3 h 3"/>
                <a:gd name="T22" fmla="*/ 0 w 1"/>
                <a:gd name="T23" fmla="*/ 3 h 3"/>
                <a:gd name="T24" fmla="*/ 0 w 1"/>
                <a:gd name="T25" fmla="*/ 3 h 3"/>
                <a:gd name="T26" fmla="*/ 1 w 1"/>
                <a:gd name="T27" fmla="*/ 3 h 3"/>
                <a:gd name="T28" fmla="*/ 1 w 1"/>
                <a:gd name="T29" fmla="*/ 2 h 3"/>
                <a:gd name="T30" fmla="*/ 1 w 1"/>
                <a:gd name="T31" fmla="*/ 2 h 3"/>
                <a:gd name="T32" fmla="*/ 1 w 1"/>
                <a:gd name="T33" fmla="*/ 2 h 3"/>
                <a:gd name="T34" fmla="*/ 1 w 1"/>
                <a:gd name="T35" fmla="*/ 2 h 3"/>
                <a:gd name="T36" fmla="*/ 1 w 1"/>
                <a:gd name="T37" fmla="*/ 1 h 3"/>
                <a:gd name="T38" fmla="*/ 1 w 1"/>
                <a:gd name="T39" fmla="*/ 1 h 3"/>
                <a:gd name="T40" fmla="*/ 1 w 1"/>
                <a:gd name="T41" fmla="*/ 1 h 3"/>
                <a:gd name="T42" fmla="*/ 1 w 1"/>
                <a:gd name="T43" fmla="*/ 1 h 3"/>
                <a:gd name="T44" fmla="*/ 1 w 1"/>
                <a:gd name="T4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690"/>
            <p:cNvSpPr>
              <a:spLocks/>
            </p:cNvSpPr>
            <p:nvPr/>
          </p:nvSpPr>
          <p:spPr bwMode="auto">
            <a:xfrm>
              <a:off x="9181322" y="5211759"/>
              <a:ext cx="23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691"/>
            <p:cNvSpPr>
              <a:spLocks/>
            </p:cNvSpPr>
            <p:nvPr/>
          </p:nvSpPr>
          <p:spPr bwMode="auto">
            <a:xfrm>
              <a:off x="9171771" y="5209372"/>
              <a:ext cx="3582" cy="5969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0 w 1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692"/>
            <p:cNvSpPr>
              <a:spLocks/>
            </p:cNvSpPr>
            <p:nvPr/>
          </p:nvSpPr>
          <p:spPr bwMode="auto">
            <a:xfrm>
              <a:off x="9169383" y="5215341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693"/>
            <p:cNvSpPr>
              <a:spLocks/>
            </p:cNvSpPr>
            <p:nvPr/>
          </p:nvSpPr>
          <p:spPr bwMode="auto">
            <a:xfrm>
              <a:off x="9171771" y="5215341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694"/>
            <p:cNvSpPr>
              <a:spLocks/>
            </p:cNvSpPr>
            <p:nvPr/>
          </p:nvSpPr>
          <p:spPr bwMode="auto">
            <a:xfrm>
              <a:off x="9175353" y="5217729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695"/>
            <p:cNvSpPr>
              <a:spLocks/>
            </p:cNvSpPr>
            <p:nvPr/>
          </p:nvSpPr>
          <p:spPr bwMode="auto">
            <a:xfrm>
              <a:off x="9166995" y="5215341"/>
              <a:ext cx="4775" cy="238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1 w 2"/>
                <a:gd name="T5" fmla="*/ 1 h 1"/>
                <a:gd name="T6" fmla="*/ 1 w 2"/>
                <a:gd name="T7" fmla="*/ 0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1 h 1"/>
                <a:gd name="T24" fmla="*/ 1 w 2"/>
                <a:gd name="T25" fmla="*/ 1 h 1"/>
                <a:gd name="T26" fmla="*/ 2 w 2"/>
                <a:gd name="T27" fmla="*/ 1 h 1"/>
                <a:gd name="T28" fmla="*/ 2 w 2"/>
                <a:gd name="T2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696"/>
            <p:cNvSpPr>
              <a:spLocks/>
            </p:cNvSpPr>
            <p:nvPr/>
          </p:nvSpPr>
          <p:spPr bwMode="auto">
            <a:xfrm>
              <a:off x="9169383" y="5217729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697"/>
            <p:cNvSpPr>
              <a:spLocks/>
            </p:cNvSpPr>
            <p:nvPr/>
          </p:nvSpPr>
          <p:spPr bwMode="auto">
            <a:xfrm>
              <a:off x="9171771" y="5220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Oval 698"/>
            <p:cNvSpPr>
              <a:spLocks noChangeArrowheads="1"/>
            </p:cNvSpPr>
            <p:nvPr/>
          </p:nvSpPr>
          <p:spPr bwMode="auto">
            <a:xfrm>
              <a:off x="9171771" y="5220117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699"/>
            <p:cNvSpPr>
              <a:spLocks/>
            </p:cNvSpPr>
            <p:nvPr/>
          </p:nvSpPr>
          <p:spPr bwMode="auto">
            <a:xfrm>
              <a:off x="9169383" y="5220117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0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700"/>
            <p:cNvSpPr>
              <a:spLocks/>
            </p:cNvSpPr>
            <p:nvPr/>
          </p:nvSpPr>
          <p:spPr bwMode="auto">
            <a:xfrm>
              <a:off x="9171771" y="5220117"/>
              <a:ext cx="3582" cy="358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701"/>
            <p:cNvSpPr>
              <a:spLocks/>
            </p:cNvSpPr>
            <p:nvPr/>
          </p:nvSpPr>
          <p:spPr bwMode="auto">
            <a:xfrm>
              <a:off x="9166995" y="5220117"/>
              <a:ext cx="4775" cy="358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2 w 2"/>
                <a:gd name="T17" fmla="*/ 1 h 1"/>
                <a:gd name="T18" fmla="*/ 2 w 2"/>
                <a:gd name="T19" fmla="*/ 1 h 1"/>
                <a:gd name="T20" fmla="*/ 2 w 2"/>
                <a:gd name="T21" fmla="*/ 1 h 1"/>
                <a:gd name="T22" fmla="*/ 1 w 2"/>
                <a:gd name="T23" fmla="*/ 1 h 1"/>
                <a:gd name="T24" fmla="*/ 1 w 2"/>
                <a:gd name="T25" fmla="*/ 0 h 1"/>
                <a:gd name="T26" fmla="*/ 1 w 2"/>
                <a:gd name="T27" fmla="*/ 0 h 1"/>
                <a:gd name="T28" fmla="*/ 0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702"/>
            <p:cNvSpPr>
              <a:spLocks/>
            </p:cNvSpPr>
            <p:nvPr/>
          </p:nvSpPr>
          <p:spPr bwMode="auto">
            <a:xfrm>
              <a:off x="9163414" y="5223698"/>
              <a:ext cx="3582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703"/>
            <p:cNvSpPr>
              <a:spLocks/>
            </p:cNvSpPr>
            <p:nvPr/>
          </p:nvSpPr>
          <p:spPr bwMode="auto">
            <a:xfrm>
              <a:off x="9166995" y="5223698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704"/>
            <p:cNvSpPr>
              <a:spLocks/>
            </p:cNvSpPr>
            <p:nvPr/>
          </p:nvSpPr>
          <p:spPr bwMode="auto">
            <a:xfrm>
              <a:off x="9171771" y="5223698"/>
              <a:ext cx="0" cy="23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705"/>
            <p:cNvSpPr>
              <a:spLocks/>
            </p:cNvSpPr>
            <p:nvPr/>
          </p:nvSpPr>
          <p:spPr bwMode="auto">
            <a:xfrm>
              <a:off x="9175353" y="5223698"/>
              <a:ext cx="5969" cy="5969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1 h 2"/>
                <a:gd name="T16" fmla="*/ 0 w 2"/>
                <a:gd name="T17" fmla="*/ 1 h 2"/>
                <a:gd name="T18" fmla="*/ 0 w 2"/>
                <a:gd name="T19" fmla="*/ 1 h 2"/>
                <a:gd name="T20" fmla="*/ 0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1 h 2"/>
                <a:gd name="T32" fmla="*/ 1 w 2"/>
                <a:gd name="T33" fmla="*/ 0 h 2"/>
                <a:gd name="T34" fmla="*/ 1 w 2"/>
                <a:gd name="T35" fmla="*/ 0 h 2"/>
                <a:gd name="T36" fmla="*/ 1 w 2"/>
                <a:gd name="T37" fmla="*/ 0 h 2"/>
                <a:gd name="T38" fmla="*/ 2 w 2"/>
                <a:gd name="T39" fmla="*/ 0 h 2"/>
                <a:gd name="T40" fmla="*/ 2 w 2"/>
                <a:gd name="T41" fmla="*/ 0 h 2"/>
                <a:gd name="T42" fmla="*/ 2 w 2"/>
                <a:gd name="T43" fmla="*/ 0 h 2"/>
                <a:gd name="T44" fmla="*/ 1 w 2"/>
                <a:gd name="T4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706"/>
            <p:cNvSpPr>
              <a:spLocks/>
            </p:cNvSpPr>
            <p:nvPr/>
          </p:nvSpPr>
          <p:spPr bwMode="auto">
            <a:xfrm>
              <a:off x="9175353" y="5220117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707"/>
            <p:cNvSpPr>
              <a:spLocks/>
            </p:cNvSpPr>
            <p:nvPr/>
          </p:nvSpPr>
          <p:spPr bwMode="auto">
            <a:xfrm>
              <a:off x="9171771" y="5226086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1 w 1"/>
                <a:gd name="T25" fmla="*/ 0 h 1"/>
                <a:gd name="T26" fmla="*/ 0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708"/>
            <p:cNvSpPr>
              <a:spLocks/>
            </p:cNvSpPr>
            <p:nvPr/>
          </p:nvSpPr>
          <p:spPr bwMode="auto">
            <a:xfrm>
              <a:off x="9166995" y="5226086"/>
              <a:ext cx="2388" cy="596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709"/>
            <p:cNvSpPr>
              <a:spLocks/>
            </p:cNvSpPr>
            <p:nvPr/>
          </p:nvSpPr>
          <p:spPr bwMode="auto">
            <a:xfrm>
              <a:off x="9171771" y="5229668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Oval 710"/>
            <p:cNvSpPr>
              <a:spLocks noChangeArrowheads="1"/>
            </p:cNvSpPr>
            <p:nvPr/>
          </p:nvSpPr>
          <p:spPr bwMode="auto">
            <a:xfrm>
              <a:off x="9171771" y="5232055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711"/>
            <p:cNvSpPr>
              <a:spLocks/>
            </p:cNvSpPr>
            <p:nvPr/>
          </p:nvSpPr>
          <p:spPr bwMode="auto">
            <a:xfrm>
              <a:off x="9163414" y="5226086"/>
              <a:ext cx="3582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712"/>
            <p:cNvSpPr>
              <a:spLocks/>
            </p:cNvSpPr>
            <p:nvPr/>
          </p:nvSpPr>
          <p:spPr bwMode="auto">
            <a:xfrm>
              <a:off x="9166995" y="52260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Oval 713"/>
            <p:cNvSpPr>
              <a:spLocks noChangeArrowheads="1"/>
            </p:cNvSpPr>
            <p:nvPr/>
          </p:nvSpPr>
          <p:spPr bwMode="auto">
            <a:xfrm>
              <a:off x="9169383" y="5226086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Oval 714"/>
            <p:cNvSpPr>
              <a:spLocks noChangeArrowheads="1"/>
            </p:cNvSpPr>
            <p:nvPr/>
          </p:nvSpPr>
          <p:spPr bwMode="auto">
            <a:xfrm>
              <a:off x="9166995" y="5229668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715"/>
            <p:cNvSpPr>
              <a:spLocks/>
            </p:cNvSpPr>
            <p:nvPr/>
          </p:nvSpPr>
          <p:spPr bwMode="auto">
            <a:xfrm>
              <a:off x="9161026" y="5226086"/>
              <a:ext cx="5969" cy="358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2 w 2"/>
                <a:gd name="T15" fmla="*/ 1 h 1"/>
                <a:gd name="T16" fmla="*/ 2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716"/>
            <p:cNvSpPr>
              <a:spLocks/>
            </p:cNvSpPr>
            <p:nvPr/>
          </p:nvSpPr>
          <p:spPr bwMode="auto">
            <a:xfrm>
              <a:off x="9157445" y="5229668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717"/>
            <p:cNvSpPr>
              <a:spLocks/>
            </p:cNvSpPr>
            <p:nvPr/>
          </p:nvSpPr>
          <p:spPr bwMode="auto">
            <a:xfrm>
              <a:off x="9157445" y="5229668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718"/>
            <p:cNvSpPr>
              <a:spLocks/>
            </p:cNvSpPr>
            <p:nvPr/>
          </p:nvSpPr>
          <p:spPr bwMode="auto">
            <a:xfrm>
              <a:off x="9152669" y="5220117"/>
              <a:ext cx="8357" cy="11939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2 w 3"/>
                <a:gd name="T5" fmla="*/ 1 h 4"/>
                <a:gd name="T6" fmla="*/ 2 w 3"/>
                <a:gd name="T7" fmla="*/ 1 h 4"/>
                <a:gd name="T8" fmla="*/ 2 w 3"/>
                <a:gd name="T9" fmla="*/ 1 h 4"/>
                <a:gd name="T10" fmla="*/ 2 w 3"/>
                <a:gd name="T11" fmla="*/ 1 h 4"/>
                <a:gd name="T12" fmla="*/ 1 w 3"/>
                <a:gd name="T13" fmla="*/ 1 h 4"/>
                <a:gd name="T14" fmla="*/ 1 w 3"/>
                <a:gd name="T15" fmla="*/ 1 h 4"/>
                <a:gd name="T16" fmla="*/ 1 w 3"/>
                <a:gd name="T17" fmla="*/ 1 h 4"/>
                <a:gd name="T18" fmla="*/ 0 w 3"/>
                <a:gd name="T19" fmla="*/ 1 h 4"/>
                <a:gd name="T20" fmla="*/ 0 w 3"/>
                <a:gd name="T21" fmla="*/ 2 h 4"/>
                <a:gd name="T22" fmla="*/ 0 w 3"/>
                <a:gd name="T23" fmla="*/ 2 h 4"/>
                <a:gd name="T24" fmla="*/ 0 w 3"/>
                <a:gd name="T25" fmla="*/ 2 h 4"/>
                <a:gd name="T26" fmla="*/ 0 w 3"/>
                <a:gd name="T27" fmla="*/ 2 h 4"/>
                <a:gd name="T28" fmla="*/ 0 w 3"/>
                <a:gd name="T29" fmla="*/ 3 h 4"/>
                <a:gd name="T30" fmla="*/ 0 w 3"/>
                <a:gd name="T31" fmla="*/ 3 h 4"/>
                <a:gd name="T32" fmla="*/ 0 w 3"/>
                <a:gd name="T33" fmla="*/ 3 h 4"/>
                <a:gd name="T34" fmla="*/ 0 w 3"/>
                <a:gd name="T35" fmla="*/ 3 h 4"/>
                <a:gd name="T36" fmla="*/ 1 w 3"/>
                <a:gd name="T37" fmla="*/ 3 h 4"/>
                <a:gd name="T38" fmla="*/ 1 w 3"/>
                <a:gd name="T39" fmla="*/ 3 h 4"/>
                <a:gd name="T40" fmla="*/ 1 w 3"/>
                <a:gd name="T41" fmla="*/ 3 h 4"/>
                <a:gd name="T42" fmla="*/ 1 w 3"/>
                <a:gd name="T43" fmla="*/ 4 h 4"/>
                <a:gd name="T44" fmla="*/ 1 w 3"/>
                <a:gd name="T45" fmla="*/ 4 h 4"/>
                <a:gd name="T46" fmla="*/ 1 w 3"/>
                <a:gd name="T47" fmla="*/ 4 h 4"/>
                <a:gd name="T48" fmla="*/ 1 w 3"/>
                <a:gd name="T49" fmla="*/ 3 h 4"/>
                <a:gd name="T50" fmla="*/ 2 w 3"/>
                <a:gd name="T51" fmla="*/ 3 h 4"/>
                <a:gd name="T52" fmla="*/ 1 w 3"/>
                <a:gd name="T53" fmla="*/ 3 h 4"/>
                <a:gd name="T54" fmla="*/ 1 w 3"/>
                <a:gd name="T55" fmla="*/ 3 h 4"/>
                <a:gd name="T56" fmla="*/ 2 w 3"/>
                <a:gd name="T57" fmla="*/ 3 h 4"/>
                <a:gd name="T58" fmla="*/ 2 w 3"/>
                <a:gd name="T59" fmla="*/ 3 h 4"/>
                <a:gd name="T60" fmla="*/ 2 w 3"/>
                <a:gd name="T61" fmla="*/ 3 h 4"/>
                <a:gd name="T62" fmla="*/ 2 w 3"/>
                <a:gd name="T63" fmla="*/ 2 h 4"/>
                <a:gd name="T64" fmla="*/ 2 w 3"/>
                <a:gd name="T65" fmla="*/ 2 h 4"/>
                <a:gd name="T66" fmla="*/ 3 w 3"/>
                <a:gd name="T67" fmla="*/ 2 h 4"/>
                <a:gd name="T68" fmla="*/ 3 w 3"/>
                <a:gd name="T69" fmla="*/ 2 h 4"/>
                <a:gd name="T70" fmla="*/ 3 w 3"/>
                <a:gd name="T71" fmla="*/ 2 h 4"/>
                <a:gd name="T72" fmla="*/ 3 w 3"/>
                <a:gd name="T73" fmla="*/ 1 h 4"/>
                <a:gd name="T74" fmla="*/ 3 w 3"/>
                <a:gd name="T75" fmla="*/ 1 h 4"/>
                <a:gd name="T76" fmla="*/ 3 w 3"/>
                <a:gd name="T77" fmla="*/ 1 h 4"/>
                <a:gd name="T78" fmla="*/ 2 w 3"/>
                <a:gd name="T79" fmla="*/ 1 h 4"/>
                <a:gd name="T80" fmla="*/ 2 w 3"/>
                <a:gd name="T81" fmla="*/ 1 h 4"/>
                <a:gd name="T82" fmla="*/ 2 w 3"/>
                <a:gd name="T83" fmla="*/ 1 h 4"/>
                <a:gd name="T84" fmla="*/ 3 w 3"/>
                <a:gd name="T85" fmla="*/ 1 h 4"/>
                <a:gd name="T86" fmla="*/ 3 w 3"/>
                <a:gd name="T87" fmla="*/ 0 h 4"/>
                <a:gd name="T88" fmla="*/ 3 w 3"/>
                <a:gd name="T89" fmla="*/ 0 h 4"/>
                <a:gd name="T90" fmla="*/ 2 w 3"/>
                <a:gd name="T91" fmla="*/ 0 h 4"/>
                <a:gd name="T92" fmla="*/ 2 w 3"/>
                <a:gd name="T93" fmla="*/ 1 h 4"/>
                <a:gd name="T94" fmla="*/ 2 w 3"/>
                <a:gd name="T9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719"/>
            <p:cNvSpPr>
              <a:spLocks/>
            </p:cNvSpPr>
            <p:nvPr/>
          </p:nvSpPr>
          <p:spPr bwMode="auto">
            <a:xfrm>
              <a:off x="9149088" y="5220117"/>
              <a:ext cx="5969" cy="5969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1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1 h 2"/>
                <a:gd name="T26" fmla="*/ 0 w 2"/>
                <a:gd name="T27" fmla="*/ 1 h 2"/>
                <a:gd name="T28" fmla="*/ 0 w 2"/>
                <a:gd name="T29" fmla="*/ 1 h 2"/>
                <a:gd name="T30" fmla="*/ 0 w 2"/>
                <a:gd name="T31" fmla="*/ 1 h 2"/>
                <a:gd name="T32" fmla="*/ 1 w 2"/>
                <a:gd name="T33" fmla="*/ 1 h 2"/>
                <a:gd name="T34" fmla="*/ 1 w 2"/>
                <a:gd name="T35" fmla="*/ 1 h 2"/>
                <a:gd name="T36" fmla="*/ 2 w 2"/>
                <a:gd name="T37" fmla="*/ 1 h 2"/>
                <a:gd name="T38" fmla="*/ 2 w 2"/>
                <a:gd name="T39" fmla="*/ 1 h 2"/>
                <a:gd name="T40" fmla="*/ 2 w 2"/>
                <a:gd name="T41" fmla="*/ 1 h 2"/>
                <a:gd name="T42" fmla="*/ 2 w 2"/>
                <a:gd name="T43" fmla="*/ 1 h 2"/>
                <a:gd name="T44" fmla="*/ 2 w 2"/>
                <a:gd name="T45" fmla="*/ 1 h 2"/>
                <a:gd name="T46" fmla="*/ 2 w 2"/>
                <a:gd name="T47" fmla="*/ 1 h 2"/>
                <a:gd name="T48" fmla="*/ 2 w 2"/>
                <a:gd name="T49" fmla="*/ 1 h 2"/>
                <a:gd name="T50" fmla="*/ 2 w 2"/>
                <a:gd name="T51" fmla="*/ 1 h 2"/>
                <a:gd name="T52" fmla="*/ 2 w 2"/>
                <a:gd name="T53" fmla="*/ 1 h 2"/>
                <a:gd name="T54" fmla="*/ 2 w 2"/>
                <a:gd name="T55" fmla="*/ 1 h 2"/>
                <a:gd name="T56" fmla="*/ 2 w 2"/>
                <a:gd name="T57" fmla="*/ 1 h 2"/>
                <a:gd name="T58" fmla="*/ 1 w 2"/>
                <a:gd name="T5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720"/>
            <p:cNvSpPr>
              <a:spLocks/>
            </p:cNvSpPr>
            <p:nvPr/>
          </p:nvSpPr>
          <p:spPr bwMode="auto">
            <a:xfrm>
              <a:off x="9310259" y="5264290"/>
              <a:ext cx="14326" cy="10745"/>
            </a:xfrm>
            <a:custGeom>
              <a:avLst/>
              <a:gdLst>
                <a:gd name="T0" fmla="*/ 3 w 5"/>
                <a:gd name="T1" fmla="*/ 1 h 4"/>
                <a:gd name="T2" fmla="*/ 3 w 5"/>
                <a:gd name="T3" fmla="*/ 2 h 4"/>
                <a:gd name="T4" fmla="*/ 3 w 5"/>
                <a:gd name="T5" fmla="*/ 2 h 4"/>
                <a:gd name="T6" fmla="*/ 2 w 5"/>
                <a:gd name="T7" fmla="*/ 1 h 4"/>
                <a:gd name="T8" fmla="*/ 2 w 5"/>
                <a:gd name="T9" fmla="*/ 1 h 4"/>
                <a:gd name="T10" fmla="*/ 2 w 5"/>
                <a:gd name="T11" fmla="*/ 1 h 4"/>
                <a:gd name="T12" fmla="*/ 2 w 5"/>
                <a:gd name="T13" fmla="*/ 0 h 4"/>
                <a:gd name="T14" fmla="*/ 1 w 5"/>
                <a:gd name="T15" fmla="*/ 1 h 4"/>
                <a:gd name="T16" fmla="*/ 1 w 5"/>
                <a:gd name="T17" fmla="*/ 1 h 4"/>
                <a:gd name="T18" fmla="*/ 1 w 5"/>
                <a:gd name="T19" fmla="*/ 2 h 4"/>
                <a:gd name="T20" fmla="*/ 1 w 5"/>
                <a:gd name="T21" fmla="*/ 3 h 4"/>
                <a:gd name="T22" fmla="*/ 1 w 5"/>
                <a:gd name="T23" fmla="*/ 3 h 4"/>
                <a:gd name="T24" fmla="*/ 1 w 5"/>
                <a:gd name="T25" fmla="*/ 4 h 4"/>
                <a:gd name="T26" fmla="*/ 2 w 5"/>
                <a:gd name="T27" fmla="*/ 4 h 4"/>
                <a:gd name="T28" fmla="*/ 2 w 5"/>
                <a:gd name="T29" fmla="*/ 4 h 4"/>
                <a:gd name="T30" fmla="*/ 2 w 5"/>
                <a:gd name="T31" fmla="*/ 3 h 4"/>
                <a:gd name="T32" fmla="*/ 2 w 5"/>
                <a:gd name="T33" fmla="*/ 3 h 4"/>
                <a:gd name="T34" fmla="*/ 3 w 5"/>
                <a:gd name="T35" fmla="*/ 4 h 4"/>
                <a:gd name="T36" fmla="*/ 3 w 5"/>
                <a:gd name="T37" fmla="*/ 3 h 4"/>
                <a:gd name="T38" fmla="*/ 4 w 5"/>
                <a:gd name="T39" fmla="*/ 3 h 4"/>
                <a:gd name="T40" fmla="*/ 4 w 5"/>
                <a:gd name="T41" fmla="*/ 4 h 4"/>
                <a:gd name="T42" fmla="*/ 4 w 5"/>
                <a:gd name="T43" fmla="*/ 4 h 4"/>
                <a:gd name="T44" fmla="*/ 4 w 5"/>
                <a:gd name="T45" fmla="*/ 3 h 4"/>
                <a:gd name="T46" fmla="*/ 4 w 5"/>
                <a:gd name="T47" fmla="*/ 2 h 4"/>
                <a:gd name="T48" fmla="*/ 4 w 5"/>
                <a:gd name="T49" fmla="*/ 2 h 4"/>
                <a:gd name="T50" fmla="*/ 4 w 5"/>
                <a:gd name="T51" fmla="*/ 1 h 4"/>
                <a:gd name="T52" fmla="*/ 4 w 5"/>
                <a:gd name="T53" fmla="*/ 1 h 4"/>
                <a:gd name="T54" fmla="*/ 3 w 5"/>
                <a:gd name="T5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" h="4"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721"/>
            <p:cNvSpPr>
              <a:spLocks/>
            </p:cNvSpPr>
            <p:nvPr/>
          </p:nvSpPr>
          <p:spPr bwMode="auto">
            <a:xfrm>
              <a:off x="9321004" y="5266678"/>
              <a:ext cx="5969" cy="5969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1 w 2"/>
                <a:gd name="T19" fmla="*/ 2 h 2"/>
                <a:gd name="T20" fmla="*/ 1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1 w 2"/>
                <a:gd name="T27" fmla="*/ 0 h 2"/>
                <a:gd name="T28" fmla="*/ 1 w 2"/>
                <a:gd name="T29" fmla="*/ 0 h 2"/>
                <a:gd name="T30" fmla="*/ 0 w 2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722"/>
            <p:cNvSpPr>
              <a:spLocks/>
            </p:cNvSpPr>
            <p:nvPr/>
          </p:nvSpPr>
          <p:spPr bwMode="auto">
            <a:xfrm>
              <a:off x="9326973" y="5266678"/>
              <a:ext cx="8357" cy="8357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1 h 3"/>
                <a:gd name="T4" fmla="*/ 0 w 3"/>
                <a:gd name="T5" fmla="*/ 1 h 3"/>
                <a:gd name="T6" fmla="*/ 1 w 3"/>
                <a:gd name="T7" fmla="*/ 2 h 3"/>
                <a:gd name="T8" fmla="*/ 2 w 3"/>
                <a:gd name="T9" fmla="*/ 3 h 3"/>
                <a:gd name="T10" fmla="*/ 2 w 3"/>
                <a:gd name="T11" fmla="*/ 3 h 3"/>
                <a:gd name="T12" fmla="*/ 2 w 3"/>
                <a:gd name="T13" fmla="*/ 3 h 3"/>
                <a:gd name="T14" fmla="*/ 3 w 3"/>
                <a:gd name="T15" fmla="*/ 3 h 3"/>
                <a:gd name="T16" fmla="*/ 3 w 3"/>
                <a:gd name="T17" fmla="*/ 2 h 3"/>
                <a:gd name="T18" fmla="*/ 2 w 3"/>
                <a:gd name="T19" fmla="*/ 2 h 3"/>
                <a:gd name="T20" fmla="*/ 2 w 3"/>
                <a:gd name="T21" fmla="*/ 1 h 3"/>
                <a:gd name="T22" fmla="*/ 2 w 3"/>
                <a:gd name="T23" fmla="*/ 1 h 3"/>
                <a:gd name="T24" fmla="*/ 1 w 3"/>
                <a:gd name="T2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723"/>
            <p:cNvSpPr>
              <a:spLocks/>
            </p:cNvSpPr>
            <p:nvPr/>
          </p:nvSpPr>
          <p:spPr bwMode="auto">
            <a:xfrm>
              <a:off x="9315035" y="5281004"/>
              <a:ext cx="9551" cy="5969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0 w 3"/>
                <a:gd name="T9" fmla="*/ 1 h 2"/>
                <a:gd name="T10" fmla="*/ 1 w 3"/>
                <a:gd name="T11" fmla="*/ 1 h 2"/>
                <a:gd name="T12" fmla="*/ 1 w 3"/>
                <a:gd name="T13" fmla="*/ 1 h 2"/>
                <a:gd name="T14" fmla="*/ 2 w 3"/>
                <a:gd name="T15" fmla="*/ 1 h 2"/>
                <a:gd name="T16" fmla="*/ 2 w 3"/>
                <a:gd name="T17" fmla="*/ 1 h 2"/>
                <a:gd name="T18" fmla="*/ 3 w 3"/>
                <a:gd name="T19" fmla="*/ 1 h 2"/>
                <a:gd name="T20" fmla="*/ 2 w 3"/>
                <a:gd name="T21" fmla="*/ 0 h 2"/>
                <a:gd name="T22" fmla="*/ 2 w 3"/>
                <a:gd name="T23" fmla="*/ 0 h 2"/>
                <a:gd name="T24" fmla="*/ 2 w 3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724"/>
            <p:cNvSpPr>
              <a:spLocks/>
            </p:cNvSpPr>
            <p:nvPr/>
          </p:nvSpPr>
          <p:spPr bwMode="auto">
            <a:xfrm>
              <a:off x="9315035" y="5278617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725"/>
            <p:cNvSpPr>
              <a:spLocks/>
            </p:cNvSpPr>
            <p:nvPr/>
          </p:nvSpPr>
          <p:spPr bwMode="auto">
            <a:xfrm>
              <a:off x="9384279" y="5292943"/>
              <a:ext cx="8357" cy="4776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0 w 3"/>
                <a:gd name="T7" fmla="*/ 1 h 2"/>
                <a:gd name="T8" fmla="*/ 0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2 w 3"/>
                <a:gd name="T15" fmla="*/ 2 h 2"/>
                <a:gd name="T16" fmla="*/ 2 w 3"/>
                <a:gd name="T17" fmla="*/ 1 h 2"/>
                <a:gd name="T18" fmla="*/ 2 w 3"/>
                <a:gd name="T19" fmla="*/ 1 h 2"/>
                <a:gd name="T20" fmla="*/ 2 w 3"/>
                <a:gd name="T21" fmla="*/ 1 h 2"/>
                <a:gd name="T22" fmla="*/ 2 w 3"/>
                <a:gd name="T23" fmla="*/ 1 h 2"/>
                <a:gd name="T24" fmla="*/ 1 w 3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726"/>
            <p:cNvSpPr>
              <a:spLocks/>
            </p:cNvSpPr>
            <p:nvPr/>
          </p:nvSpPr>
          <p:spPr bwMode="auto">
            <a:xfrm>
              <a:off x="9318616" y="5360994"/>
              <a:ext cx="5969" cy="26265"/>
            </a:xfrm>
            <a:custGeom>
              <a:avLst/>
              <a:gdLst>
                <a:gd name="T0" fmla="*/ 1 w 2"/>
                <a:gd name="T1" fmla="*/ 0 h 9"/>
                <a:gd name="T2" fmla="*/ 1 w 2"/>
                <a:gd name="T3" fmla="*/ 0 h 9"/>
                <a:gd name="T4" fmla="*/ 1 w 2"/>
                <a:gd name="T5" fmla="*/ 1 h 9"/>
                <a:gd name="T6" fmla="*/ 1 w 2"/>
                <a:gd name="T7" fmla="*/ 1 h 9"/>
                <a:gd name="T8" fmla="*/ 1 w 2"/>
                <a:gd name="T9" fmla="*/ 1 h 9"/>
                <a:gd name="T10" fmla="*/ 1 w 2"/>
                <a:gd name="T11" fmla="*/ 2 h 9"/>
                <a:gd name="T12" fmla="*/ 0 w 2"/>
                <a:gd name="T13" fmla="*/ 2 h 9"/>
                <a:gd name="T14" fmla="*/ 1 w 2"/>
                <a:gd name="T15" fmla="*/ 3 h 9"/>
                <a:gd name="T16" fmla="*/ 1 w 2"/>
                <a:gd name="T17" fmla="*/ 4 h 9"/>
                <a:gd name="T18" fmla="*/ 1 w 2"/>
                <a:gd name="T19" fmla="*/ 4 h 9"/>
                <a:gd name="T20" fmla="*/ 1 w 2"/>
                <a:gd name="T21" fmla="*/ 5 h 9"/>
                <a:gd name="T22" fmla="*/ 1 w 2"/>
                <a:gd name="T23" fmla="*/ 5 h 9"/>
                <a:gd name="T24" fmla="*/ 1 w 2"/>
                <a:gd name="T25" fmla="*/ 6 h 9"/>
                <a:gd name="T26" fmla="*/ 1 w 2"/>
                <a:gd name="T27" fmla="*/ 6 h 9"/>
                <a:gd name="T28" fmla="*/ 1 w 2"/>
                <a:gd name="T29" fmla="*/ 6 h 9"/>
                <a:gd name="T30" fmla="*/ 1 w 2"/>
                <a:gd name="T31" fmla="*/ 7 h 9"/>
                <a:gd name="T32" fmla="*/ 1 w 2"/>
                <a:gd name="T33" fmla="*/ 7 h 9"/>
                <a:gd name="T34" fmla="*/ 0 w 2"/>
                <a:gd name="T35" fmla="*/ 8 h 9"/>
                <a:gd name="T36" fmla="*/ 0 w 2"/>
                <a:gd name="T37" fmla="*/ 8 h 9"/>
                <a:gd name="T38" fmla="*/ 0 w 2"/>
                <a:gd name="T39" fmla="*/ 8 h 9"/>
                <a:gd name="T40" fmla="*/ 1 w 2"/>
                <a:gd name="T41" fmla="*/ 8 h 9"/>
                <a:gd name="T42" fmla="*/ 1 w 2"/>
                <a:gd name="T43" fmla="*/ 8 h 9"/>
                <a:gd name="T44" fmla="*/ 1 w 2"/>
                <a:gd name="T45" fmla="*/ 8 h 9"/>
                <a:gd name="T46" fmla="*/ 1 w 2"/>
                <a:gd name="T47" fmla="*/ 8 h 9"/>
                <a:gd name="T48" fmla="*/ 1 w 2"/>
                <a:gd name="T49" fmla="*/ 8 h 9"/>
                <a:gd name="T50" fmla="*/ 1 w 2"/>
                <a:gd name="T51" fmla="*/ 8 h 9"/>
                <a:gd name="T52" fmla="*/ 1 w 2"/>
                <a:gd name="T53" fmla="*/ 7 h 9"/>
                <a:gd name="T54" fmla="*/ 1 w 2"/>
                <a:gd name="T55" fmla="*/ 7 h 9"/>
                <a:gd name="T56" fmla="*/ 1 w 2"/>
                <a:gd name="T57" fmla="*/ 6 h 9"/>
                <a:gd name="T58" fmla="*/ 1 w 2"/>
                <a:gd name="T59" fmla="*/ 6 h 9"/>
                <a:gd name="T60" fmla="*/ 2 w 2"/>
                <a:gd name="T61" fmla="*/ 5 h 9"/>
                <a:gd name="T62" fmla="*/ 2 w 2"/>
                <a:gd name="T63" fmla="*/ 5 h 9"/>
                <a:gd name="T64" fmla="*/ 2 w 2"/>
                <a:gd name="T65" fmla="*/ 5 h 9"/>
                <a:gd name="T66" fmla="*/ 2 w 2"/>
                <a:gd name="T67" fmla="*/ 5 h 9"/>
                <a:gd name="T68" fmla="*/ 2 w 2"/>
                <a:gd name="T69" fmla="*/ 4 h 9"/>
                <a:gd name="T70" fmla="*/ 2 w 2"/>
                <a:gd name="T71" fmla="*/ 4 h 9"/>
                <a:gd name="T72" fmla="*/ 2 w 2"/>
                <a:gd name="T73" fmla="*/ 4 h 9"/>
                <a:gd name="T74" fmla="*/ 1 w 2"/>
                <a:gd name="T75" fmla="*/ 4 h 9"/>
                <a:gd name="T76" fmla="*/ 1 w 2"/>
                <a:gd name="T77" fmla="*/ 3 h 9"/>
                <a:gd name="T78" fmla="*/ 1 w 2"/>
                <a:gd name="T79" fmla="*/ 3 h 9"/>
                <a:gd name="T80" fmla="*/ 1 w 2"/>
                <a:gd name="T81" fmla="*/ 2 h 9"/>
                <a:gd name="T82" fmla="*/ 1 w 2"/>
                <a:gd name="T83" fmla="*/ 2 h 9"/>
                <a:gd name="T84" fmla="*/ 1 w 2"/>
                <a:gd name="T85" fmla="*/ 2 h 9"/>
                <a:gd name="T86" fmla="*/ 1 w 2"/>
                <a:gd name="T87" fmla="*/ 2 h 9"/>
                <a:gd name="T88" fmla="*/ 1 w 2"/>
                <a:gd name="T89" fmla="*/ 1 h 9"/>
                <a:gd name="T90" fmla="*/ 1 w 2"/>
                <a:gd name="T91" fmla="*/ 1 h 9"/>
                <a:gd name="T92" fmla="*/ 1 w 2"/>
                <a:gd name="T9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727"/>
            <p:cNvSpPr>
              <a:spLocks/>
            </p:cNvSpPr>
            <p:nvPr/>
          </p:nvSpPr>
          <p:spPr bwMode="auto">
            <a:xfrm>
              <a:off x="9315035" y="5387259"/>
              <a:ext cx="11939" cy="8357"/>
            </a:xfrm>
            <a:custGeom>
              <a:avLst/>
              <a:gdLst>
                <a:gd name="T0" fmla="*/ 3 w 4"/>
                <a:gd name="T1" fmla="*/ 1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0 h 3"/>
                <a:gd name="T8" fmla="*/ 2 w 4"/>
                <a:gd name="T9" fmla="*/ 0 h 3"/>
                <a:gd name="T10" fmla="*/ 2 w 4"/>
                <a:gd name="T11" fmla="*/ 0 h 3"/>
                <a:gd name="T12" fmla="*/ 1 w 4"/>
                <a:gd name="T13" fmla="*/ 0 h 3"/>
                <a:gd name="T14" fmla="*/ 1 w 4"/>
                <a:gd name="T15" fmla="*/ 0 h 3"/>
                <a:gd name="T16" fmla="*/ 2 w 4"/>
                <a:gd name="T17" fmla="*/ 1 h 3"/>
                <a:gd name="T18" fmla="*/ 1 w 4"/>
                <a:gd name="T19" fmla="*/ 1 h 3"/>
                <a:gd name="T20" fmla="*/ 1 w 4"/>
                <a:gd name="T21" fmla="*/ 2 h 3"/>
                <a:gd name="T22" fmla="*/ 1 w 4"/>
                <a:gd name="T23" fmla="*/ 2 h 3"/>
                <a:gd name="T24" fmla="*/ 1 w 4"/>
                <a:gd name="T25" fmla="*/ 2 h 3"/>
                <a:gd name="T26" fmla="*/ 0 w 4"/>
                <a:gd name="T27" fmla="*/ 2 h 3"/>
                <a:gd name="T28" fmla="*/ 0 w 4"/>
                <a:gd name="T29" fmla="*/ 2 h 3"/>
                <a:gd name="T30" fmla="*/ 0 w 4"/>
                <a:gd name="T31" fmla="*/ 3 h 3"/>
                <a:gd name="T32" fmla="*/ 0 w 4"/>
                <a:gd name="T33" fmla="*/ 3 h 3"/>
                <a:gd name="T34" fmla="*/ 0 w 4"/>
                <a:gd name="T35" fmla="*/ 3 h 3"/>
                <a:gd name="T36" fmla="*/ 1 w 4"/>
                <a:gd name="T37" fmla="*/ 3 h 3"/>
                <a:gd name="T38" fmla="*/ 1 w 4"/>
                <a:gd name="T39" fmla="*/ 3 h 3"/>
                <a:gd name="T40" fmla="*/ 1 w 4"/>
                <a:gd name="T41" fmla="*/ 3 h 3"/>
                <a:gd name="T42" fmla="*/ 1 w 4"/>
                <a:gd name="T43" fmla="*/ 3 h 3"/>
                <a:gd name="T44" fmla="*/ 1 w 4"/>
                <a:gd name="T45" fmla="*/ 3 h 3"/>
                <a:gd name="T46" fmla="*/ 1 w 4"/>
                <a:gd name="T47" fmla="*/ 2 h 3"/>
                <a:gd name="T48" fmla="*/ 1 w 4"/>
                <a:gd name="T49" fmla="*/ 2 h 3"/>
                <a:gd name="T50" fmla="*/ 1 w 4"/>
                <a:gd name="T51" fmla="*/ 2 h 3"/>
                <a:gd name="T52" fmla="*/ 1 w 4"/>
                <a:gd name="T53" fmla="*/ 2 h 3"/>
                <a:gd name="T54" fmla="*/ 2 w 4"/>
                <a:gd name="T55" fmla="*/ 2 h 3"/>
                <a:gd name="T56" fmla="*/ 2 w 4"/>
                <a:gd name="T57" fmla="*/ 2 h 3"/>
                <a:gd name="T58" fmla="*/ 2 w 4"/>
                <a:gd name="T59" fmla="*/ 3 h 3"/>
                <a:gd name="T60" fmla="*/ 2 w 4"/>
                <a:gd name="T61" fmla="*/ 3 h 3"/>
                <a:gd name="T62" fmla="*/ 3 w 4"/>
                <a:gd name="T63" fmla="*/ 2 h 3"/>
                <a:gd name="T64" fmla="*/ 3 w 4"/>
                <a:gd name="T65" fmla="*/ 2 h 3"/>
                <a:gd name="T66" fmla="*/ 3 w 4"/>
                <a:gd name="T67" fmla="*/ 2 h 3"/>
                <a:gd name="T68" fmla="*/ 4 w 4"/>
                <a:gd name="T69" fmla="*/ 2 h 3"/>
                <a:gd name="T70" fmla="*/ 4 w 4"/>
                <a:gd name="T71" fmla="*/ 2 h 3"/>
                <a:gd name="T72" fmla="*/ 3 w 4"/>
                <a:gd name="T73" fmla="*/ 1 h 3"/>
                <a:gd name="T74" fmla="*/ 3 w 4"/>
                <a:gd name="T75" fmla="*/ 1 h 3"/>
                <a:gd name="T76" fmla="*/ 3 w 4"/>
                <a:gd name="T7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728"/>
            <p:cNvSpPr>
              <a:spLocks/>
            </p:cNvSpPr>
            <p:nvPr/>
          </p:nvSpPr>
          <p:spPr bwMode="auto">
            <a:xfrm>
              <a:off x="9298320" y="5395617"/>
              <a:ext cx="22683" cy="17908"/>
            </a:xfrm>
            <a:custGeom>
              <a:avLst/>
              <a:gdLst>
                <a:gd name="T0" fmla="*/ 7 w 8"/>
                <a:gd name="T1" fmla="*/ 0 h 6"/>
                <a:gd name="T2" fmla="*/ 7 w 8"/>
                <a:gd name="T3" fmla="*/ 1 h 6"/>
                <a:gd name="T4" fmla="*/ 7 w 8"/>
                <a:gd name="T5" fmla="*/ 1 h 6"/>
                <a:gd name="T6" fmla="*/ 7 w 8"/>
                <a:gd name="T7" fmla="*/ 1 h 6"/>
                <a:gd name="T8" fmla="*/ 6 w 8"/>
                <a:gd name="T9" fmla="*/ 1 h 6"/>
                <a:gd name="T10" fmla="*/ 6 w 8"/>
                <a:gd name="T11" fmla="*/ 2 h 6"/>
                <a:gd name="T12" fmla="*/ 6 w 8"/>
                <a:gd name="T13" fmla="*/ 2 h 6"/>
                <a:gd name="T14" fmla="*/ 6 w 8"/>
                <a:gd name="T15" fmla="*/ 3 h 6"/>
                <a:gd name="T16" fmla="*/ 5 w 8"/>
                <a:gd name="T17" fmla="*/ 4 h 6"/>
                <a:gd name="T18" fmla="*/ 5 w 8"/>
                <a:gd name="T19" fmla="*/ 4 h 6"/>
                <a:gd name="T20" fmla="*/ 5 w 8"/>
                <a:gd name="T21" fmla="*/ 3 h 6"/>
                <a:gd name="T22" fmla="*/ 5 w 8"/>
                <a:gd name="T23" fmla="*/ 4 h 6"/>
                <a:gd name="T24" fmla="*/ 4 w 8"/>
                <a:gd name="T25" fmla="*/ 5 h 6"/>
                <a:gd name="T26" fmla="*/ 4 w 8"/>
                <a:gd name="T27" fmla="*/ 5 h 6"/>
                <a:gd name="T28" fmla="*/ 3 w 8"/>
                <a:gd name="T29" fmla="*/ 5 h 6"/>
                <a:gd name="T30" fmla="*/ 2 w 8"/>
                <a:gd name="T31" fmla="*/ 5 h 6"/>
                <a:gd name="T32" fmla="*/ 1 w 8"/>
                <a:gd name="T33" fmla="*/ 6 h 6"/>
                <a:gd name="T34" fmla="*/ 0 w 8"/>
                <a:gd name="T35" fmla="*/ 6 h 6"/>
                <a:gd name="T36" fmla="*/ 2 w 8"/>
                <a:gd name="T37" fmla="*/ 6 h 6"/>
                <a:gd name="T38" fmla="*/ 2 w 8"/>
                <a:gd name="T39" fmla="*/ 6 h 6"/>
                <a:gd name="T40" fmla="*/ 3 w 8"/>
                <a:gd name="T41" fmla="*/ 6 h 6"/>
                <a:gd name="T42" fmla="*/ 4 w 8"/>
                <a:gd name="T43" fmla="*/ 5 h 6"/>
                <a:gd name="T44" fmla="*/ 4 w 8"/>
                <a:gd name="T45" fmla="*/ 6 h 6"/>
                <a:gd name="T46" fmla="*/ 4 w 8"/>
                <a:gd name="T47" fmla="*/ 6 h 6"/>
                <a:gd name="T48" fmla="*/ 4 w 8"/>
                <a:gd name="T49" fmla="*/ 6 h 6"/>
                <a:gd name="T50" fmla="*/ 4 w 8"/>
                <a:gd name="T51" fmla="*/ 5 h 6"/>
                <a:gd name="T52" fmla="*/ 5 w 8"/>
                <a:gd name="T53" fmla="*/ 5 h 6"/>
                <a:gd name="T54" fmla="*/ 5 w 8"/>
                <a:gd name="T55" fmla="*/ 6 h 6"/>
                <a:gd name="T56" fmla="*/ 6 w 8"/>
                <a:gd name="T57" fmla="*/ 5 h 6"/>
                <a:gd name="T58" fmla="*/ 6 w 8"/>
                <a:gd name="T59" fmla="*/ 6 h 6"/>
                <a:gd name="T60" fmla="*/ 6 w 8"/>
                <a:gd name="T61" fmla="*/ 5 h 6"/>
                <a:gd name="T62" fmla="*/ 6 w 8"/>
                <a:gd name="T63" fmla="*/ 5 h 6"/>
                <a:gd name="T64" fmla="*/ 7 w 8"/>
                <a:gd name="T65" fmla="*/ 5 h 6"/>
                <a:gd name="T66" fmla="*/ 7 w 8"/>
                <a:gd name="T67" fmla="*/ 4 h 6"/>
                <a:gd name="T68" fmla="*/ 7 w 8"/>
                <a:gd name="T69" fmla="*/ 4 h 6"/>
                <a:gd name="T70" fmla="*/ 7 w 8"/>
                <a:gd name="T71" fmla="*/ 3 h 6"/>
                <a:gd name="T72" fmla="*/ 8 w 8"/>
                <a:gd name="T73" fmla="*/ 2 h 6"/>
                <a:gd name="T74" fmla="*/ 8 w 8"/>
                <a:gd name="T75" fmla="*/ 2 h 6"/>
                <a:gd name="T76" fmla="*/ 8 w 8"/>
                <a:gd name="T77" fmla="*/ 1 h 6"/>
                <a:gd name="T78" fmla="*/ 7 w 8"/>
                <a:gd name="T7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5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729"/>
            <p:cNvSpPr>
              <a:spLocks/>
            </p:cNvSpPr>
            <p:nvPr/>
          </p:nvSpPr>
          <p:spPr bwMode="auto">
            <a:xfrm>
              <a:off x="9304290" y="5413525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730"/>
            <p:cNvSpPr>
              <a:spLocks/>
            </p:cNvSpPr>
            <p:nvPr/>
          </p:nvSpPr>
          <p:spPr bwMode="auto">
            <a:xfrm>
              <a:off x="9298320" y="5413525"/>
              <a:ext cx="5969" cy="596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1 h 2"/>
                <a:gd name="T12" fmla="*/ 1 w 2"/>
                <a:gd name="T13" fmla="*/ 2 h 2"/>
                <a:gd name="T14" fmla="*/ 0 w 2"/>
                <a:gd name="T15" fmla="*/ 2 h 2"/>
                <a:gd name="T16" fmla="*/ 1 w 2"/>
                <a:gd name="T17" fmla="*/ 2 h 2"/>
                <a:gd name="T18" fmla="*/ 1 w 2"/>
                <a:gd name="T19" fmla="*/ 2 h 2"/>
                <a:gd name="T20" fmla="*/ 1 w 2"/>
                <a:gd name="T21" fmla="*/ 2 h 2"/>
                <a:gd name="T22" fmla="*/ 1 w 2"/>
                <a:gd name="T23" fmla="*/ 1 h 2"/>
                <a:gd name="T24" fmla="*/ 1 w 2"/>
                <a:gd name="T25" fmla="*/ 1 h 2"/>
                <a:gd name="T26" fmla="*/ 2 w 2"/>
                <a:gd name="T27" fmla="*/ 1 h 2"/>
                <a:gd name="T28" fmla="*/ 1 w 2"/>
                <a:gd name="T29" fmla="*/ 0 h 2"/>
                <a:gd name="T30" fmla="*/ 1 w 2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731"/>
            <p:cNvSpPr>
              <a:spLocks/>
            </p:cNvSpPr>
            <p:nvPr/>
          </p:nvSpPr>
          <p:spPr bwMode="auto">
            <a:xfrm>
              <a:off x="9298320" y="5421882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732"/>
            <p:cNvSpPr>
              <a:spLocks/>
            </p:cNvSpPr>
            <p:nvPr/>
          </p:nvSpPr>
          <p:spPr bwMode="auto">
            <a:xfrm>
              <a:off x="9281606" y="5430239"/>
              <a:ext cx="2388" cy="8357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1 h 3"/>
                <a:gd name="T10" fmla="*/ 0 w 1"/>
                <a:gd name="T11" fmla="*/ 2 h 3"/>
                <a:gd name="T12" fmla="*/ 1 w 1"/>
                <a:gd name="T13" fmla="*/ 2 h 3"/>
                <a:gd name="T14" fmla="*/ 1 w 1"/>
                <a:gd name="T15" fmla="*/ 2 h 3"/>
                <a:gd name="T16" fmla="*/ 1 w 1"/>
                <a:gd name="T17" fmla="*/ 1 h 3"/>
                <a:gd name="T18" fmla="*/ 1 w 1"/>
                <a:gd name="T19" fmla="*/ 1 h 3"/>
                <a:gd name="T20" fmla="*/ 1 w 1"/>
                <a:gd name="T21" fmla="*/ 1 h 3"/>
                <a:gd name="T22" fmla="*/ 1 w 1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Oval 733"/>
            <p:cNvSpPr>
              <a:spLocks noChangeArrowheads="1"/>
            </p:cNvSpPr>
            <p:nvPr/>
          </p:nvSpPr>
          <p:spPr bwMode="auto">
            <a:xfrm>
              <a:off x="9326973" y="5390841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734"/>
            <p:cNvSpPr>
              <a:spLocks/>
            </p:cNvSpPr>
            <p:nvPr/>
          </p:nvSpPr>
          <p:spPr bwMode="auto">
            <a:xfrm>
              <a:off x="9329361" y="5387259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735"/>
            <p:cNvSpPr>
              <a:spLocks/>
            </p:cNvSpPr>
            <p:nvPr/>
          </p:nvSpPr>
          <p:spPr bwMode="auto">
            <a:xfrm>
              <a:off x="9332942" y="5384872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736"/>
            <p:cNvSpPr>
              <a:spLocks/>
            </p:cNvSpPr>
            <p:nvPr/>
          </p:nvSpPr>
          <p:spPr bwMode="auto">
            <a:xfrm>
              <a:off x="9337718" y="5381290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737"/>
            <p:cNvSpPr>
              <a:spLocks/>
            </p:cNvSpPr>
            <p:nvPr/>
          </p:nvSpPr>
          <p:spPr bwMode="auto">
            <a:xfrm>
              <a:off x="9337718" y="5378902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Oval 738"/>
            <p:cNvSpPr>
              <a:spLocks noChangeArrowheads="1"/>
            </p:cNvSpPr>
            <p:nvPr/>
          </p:nvSpPr>
          <p:spPr bwMode="auto">
            <a:xfrm>
              <a:off x="9341300" y="5378902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739"/>
            <p:cNvSpPr>
              <a:spLocks/>
            </p:cNvSpPr>
            <p:nvPr/>
          </p:nvSpPr>
          <p:spPr bwMode="auto">
            <a:xfrm>
              <a:off x="9343687" y="5372933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740"/>
            <p:cNvSpPr>
              <a:spLocks/>
            </p:cNvSpPr>
            <p:nvPr/>
          </p:nvSpPr>
          <p:spPr bwMode="auto">
            <a:xfrm>
              <a:off x="9281606" y="5444566"/>
              <a:ext cx="4775" cy="8357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0 w 2"/>
                <a:gd name="T13" fmla="*/ 0 h 3"/>
                <a:gd name="T14" fmla="*/ 1 w 2"/>
                <a:gd name="T15" fmla="*/ 1 h 3"/>
                <a:gd name="T16" fmla="*/ 1 w 2"/>
                <a:gd name="T17" fmla="*/ 1 h 3"/>
                <a:gd name="T18" fmla="*/ 1 w 2"/>
                <a:gd name="T19" fmla="*/ 1 h 3"/>
                <a:gd name="T20" fmla="*/ 0 w 2"/>
                <a:gd name="T21" fmla="*/ 1 h 3"/>
                <a:gd name="T22" fmla="*/ 0 w 2"/>
                <a:gd name="T23" fmla="*/ 1 h 3"/>
                <a:gd name="T24" fmla="*/ 0 w 2"/>
                <a:gd name="T25" fmla="*/ 1 h 3"/>
                <a:gd name="T26" fmla="*/ 0 w 2"/>
                <a:gd name="T27" fmla="*/ 1 h 3"/>
                <a:gd name="T28" fmla="*/ 0 w 2"/>
                <a:gd name="T29" fmla="*/ 2 h 3"/>
                <a:gd name="T30" fmla="*/ 0 w 2"/>
                <a:gd name="T31" fmla="*/ 2 h 3"/>
                <a:gd name="T32" fmla="*/ 0 w 2"/>
                <a:gd name="T33" fmla="*/ 2 h 3"/>
                <a:gd name="T34" fmla="*/ 0 w 2"/>
                <a:gd name="T35" fmla="*/ 2 h 3"/>
                <a:gd name="T36" fmla="*/ 1 w 2"/>
                <a:gd name="T37" fmla="*/ 3 h 3"/>
                <a:gd name="T38" fmla="*/ 1 w 2"/>
                <a:gd name="T39" fmla="*/ 3 h 3"/>
                <a:gd name="T40" fmla="*/ 1 w 2"/>
                <a:gd name="T41" fmla="*/ 3 h 3"/>
                <a:gd name="T42" fmla="*/ 1 w 2"/>
                <a:gd name="T43" fmla="*/ 3 h 3"/>
                <a:gd name="T44" fmla="*/ 1 w 2"/>
                <a:gd name="T45" fmla="*/ 3 h 3"/>
                <a:gd name="T46" fmla="*/ 2 w 2"/>
                <a:gd name="T47" fmla="*/ 3 h 3"/>
                <a:gd name="T48" fmla="*/ 2 w 2"/>
                <a:gd name="T49" fmla="*/ 3 h 3"/>
                <a:gd name="T50" fmla="*/ 2 w 2"/>
                <a:gd name="T51" fmla="*/ 3 h 3"/>
                <a:gd name="T52" fmla="*/ 2 w 2"/>
                <a:gd name="T53" fmla="*/ 3 h 3"/>
                <a:gd name="T54" fmla="*/ 2 w 2"/>
                <a:gd name="T55" fmla="*/ 2 h 3"/>
                <a:gd name="T56" fmla="*/ 2 w 2"/>
                <a:gd name="T57" fmla="*/ 2 h 3"/>
                <a:gd name="T58" fmla="*/ 1 w 2"/>
                <a:gd name="T59" fmla="*/ 2 h 3"/>
                <a:gd name="T60" fmla="*/ 1 w 2"/>
                <a:gd name="T61" fmla="*/ 2 h 3"/>
                <a:gd name="T62" fmla="*/ 1 w 2"/>
                <a:gd name="T63" fmla="*/ 2 h 3"/>
                <a:gd name="T64" fmla="*/ 1 w 2"/>
                <a:gd name="T65" fmla="*/ 2 h 3"/>
                <a:gd name="T66" fmla="*/ 1 w 2"/>
                <a:gd name="T67" fmla="*/ 2 h 3"/>
                <a:gd name="T68" fmla="*/ 1 w 2"/>
                <a:gd name="T69" fmla="*/ 2 h 3"/>
                <a:gd name="T70" fmla="*/ 1 w 2"/>
                <a:gd name="T71" fmla="*/ 2 h 3"/>
                <a:gd name="T72" fmla="*/ 1 w 2"/>
                <a:gd name="T73" fmla="*/ 1 h 3"/>
                <a:gd name="T74" fmla="*/ 1 w 2"/>
                <a:gd name="T75" fmla="*/ 1 h 3"/>
                <a:gd name="T76" fmla="*/ 2 w 2"/>
                <a:gd name="T77" fmla="*/ 1 h 3"/>
                <a:gd name="T78" fmla="*/ 2 w 2"/>
                <a:gd name="T79" fmla="*/ 1 h 3"/>
                <a:gd name="T80" fmla="*/ 2 w 2"/>
                <a:gd name="T81" fmla="*/ 1 h 3"/>
                <a:gd name="T82" fmla="*/ 2 w 2"/>
                <a:gd name="T83" fmla="*/ 0 h 3"/>
                <a:gd name="T84" fmla="*/ 2 w 2"/>
                <a:gd name="T85" fmla="*/ 0 h 3"/>
                <a:gd name="T86" fmla="*/ 2 w 2"/>
                <a:gd name="T87" fmla="*/ 0 h 3"/>
                <a:gd name="T88" fmla="*/ 1 w 2"/>
                <a:gd name="T8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741"/>
            <p:cNvSpPr>
              <a:spLocks/>
            </p:cNvSpPr>
            <p:nvPr/>
          </p:nvSpPr>
          <p:spPr bwMode="auto">
            <a:xfrm>
              <a:off x="9281606" y="5452923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  <a:gd name="T8" fmla="*/ 1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742"/>
            <p:cNvSpPr>
              <a:spLocks/>
            </p:cNvSpPr>
            <p:nvPr/>
          </p:nvSpPr>
          <p:spPr bwMode="auto">
            <a:xfrm>
              <a:off x="9286382" y="5452923"/>
              <a:ext cx="358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743"/>
            <p:cNvSpPr>
              <a:spLocks/>
            </p:cNvSpPr>
            <p:nvPr/>
          </p:nvSpPr>
          <p:spPr bwMode="auto">
            <a:xfrm>
              <a:off x="9283994" y="5456504"/>
              <a:ext cx="2388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744"/>
            <p:cNvSpPr>
              <a:spLocks/>
            </p:cNvSpPr>
            <p:nvPr/>
          </p:nvSpPr>
          <p:spPr bwMode="auto">
            <a:xfrm>
              <a:off x="9286382" y="5452923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745"/>
            <p:cNvSpPr>
              <a:spLocks/>
            </p:cNvSpPr>
            <p:nvPr/>
          </p:nvSpPr>
          <p:spPr bwMode="auto">
            <a:xfrm>
              <a:off x="9289963" y="5452923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0 h 1"/>
                <a:gd name="T24" fmla="*/ 0 w 1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746"/>
            <p:cNvSpPr>
              <a:spLocks/>
            </p:cNvSpPr>
            <p:nvPr/>
          </p:nvSpPr>
          <p:spPr bwMode="auto">
            <a:xfrm>
              <a:off x="9289963" y="5456504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0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747"/>
            <p:cNvSpPr>
              <a:spLocks/>
            </p:cNvSpPr>
            <p:nvPr/>
          </p:nvSpPr>
          <p:spPr bwMode="auto">
            <a:xfrm>
              <a:off x="9286382" y="5456504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Oval 748"/>
            <p:cNvSpPr>
              <a:spLocks noChangeArrowheads="1"/>
            </p:cNvSpPr>
            <p:nvPr/>
          </p:nvSpPr>
          <p:spPr bwMode="auto">
            <a:xfrm>
              <a:off x="9289963" y="5458892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749"/>
            <p:cNvSpPr>
              <a:spLocks/>
            </p:cNvSpPr>
            <p:nvPr/>
          </p:nvSpPr>
          <p:spPr bwMode="auto">
            <a:xfrm>
              <a:off x="9286382" y="5456504"/>
              <a:ext cx="0" cy="5969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1 h 2"/>
                <a:gd name="T4" fmla="*/ 1 h 2"/>
                <a:gd name="T5" fmla="*/ 1 h 2"/>
                <a:gd name="T6" fmla="*/ 1 h 2"/>
                <a:gd name="T7" fmla="*/ 2 h 2"/>
                <a:gd name="T8" fmla="*/ 2 h 2"/>
                <a:gd name="T9" fmla="*/ 1 h 2"/>
                <a:gd name="T10" fmla="*/ 1 h 2"/>
                <a:gd name="T11" fmla="*/ 1 h 2"/>
                <a:gd name="T12" fmla="*/ 1 h 2"/>
                <a:gd name="T13" fmla="*/ 0 h 2"/>
                <a:gd name="T1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750"/>
            <p:cNvSpPr>
              <a:spLocks/>
            </p:cNvSpPr>
            <p:nvPr/>
          </p:nvSpPr>
          <p:spPr bwMode="auto">
            <a:xfrm>
              <a:off x="9289963" y="5458892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751"/>
            <p:cNvSpPr>
              <a:spLocks/>
            </p:cNvSpPr>
            <p:nvPr/>
          </p:nvSpPr>
          <p:spPr bwMode="auto">
            <a:xfrm>
              <a:off x="9281606" y="54565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752"/>
            <p:cNvSpPr>
              <a:spLocks/>
            </p:cNvSpPr>
            <p:nvPr/>
          </p:nvSpPr>
          <p:spPr bwMode="auto">
            <a:xfrm>
              <a:off x="9278025" y="5456504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753"/>
            <p:cNvSpPr>
              <a:spLocks/>
            </p:cNvSpPr>
            <p:nvPr/>
          </p:nvSpPr>
          <p:spPr bwMode="auto">
            <a:xfrm>
              <a:off x="9278025" y="5458892"/>
              <a:ext cx="0" cy="358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754"/>
            <p:cNvSpPr>
              <a:spLocks/>
            </p:cNvSpPr>
            <p:nvPr/>
          </p:nvSpPr>
          <p:spPr bwMode="auto">
            <a:xfrm>
              <a:off x="9283994" y="5458892"/>
              <a:ext cx="8357" cy="9551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1 h 3"/>
                <a:gd name="T8" fmla="*/ 1 w 3"/>
                <a:gd name="T9" fmla="*/ 1 h 3"/>
                <a:gd name="T10" fmla="*/ 1 w 3"/>
                <a:gd name="T11" fmla="*/ 2 h 3"/>
                <a:gd name="T12" fmla="*/ 0 w 3"/>
                <a:gd name="T13" fmla="*/ 2 h 3"/>
                <a:gd name="T14" fmla="*/ 0 w 3"/>
                <a:gd name="T15" fmla="*/ 2 h 3"/>
                <a:gd name="T16" fmla="*/ 0 w 3"/>
                <a:gd name="T17" fmla="*/ 2 h 3"/>
                <a:gd name="T18" fmla="*/ 0 w 3"/>
                <a:gd name="T19" fmla="*/ 2 h 3"/>
                <a:gd name="T20" fmla="*/ 1 w 3"/>
                <a:gd name="T21" fmla="*/ 2 h 3"/>
                <a:gd name="T22" fmla="*/ 1 w 3"/>
                <a:gd name="T23" fmla="*/ 2 h 3"/>
                <a:gd name="T24" fmla="*/ 1 w 3"/>
                <a:gd name="T25" fmla="*/ 2 h 3"/>
                <a:gd name="T26" fmla="*/ 1 w 3"/>
                <a:gd name="T27" fmla="*/ 2 h 3"/>
                <a:gd name="T28" fmla="*/ 1 w 3"/>
                <a:gd name="T29" fmla="*/ 2 h 3"/>
                <a:gd name="T30" fmla="*/ 1 w 3"/>
                <a:gd name="T31" fmla="*/ 2 h 3"/>
                <a:gd name="T32" fmla="*/ 2 w 3"/>
                <a:gd name="T33" fmla="*/ 2 h 3"/>
                <a:gd name="T34" fmla="*/ 2 w 3"/>
                <a:gd name="T35" fmla="*/ 2 h 3"/>
                <a:gd name="T36" fmla="*/ 2 w 3"/>
                <a:gd name="T37" fmla="*/ 2 h 3"/>
                <a:gd name="T38" fmla="*/ 2 w 3"/>
                <a:gd name="T39" fmla="*/ 2 h 3"/>
                <a:gd name="T40" fmla="*/ 2 w 3"/>
                <a:gd name="T41" fmla="*/ 2 h 3"/>
                <a:gd name="T42" fmla="*/ 2 w 3"/>
                <a:gd name="T43" fmla="*/ 3 h 3"/>
                <a:gd name="T44" fmla="*/ 3 w 3"/>
                <a:gd name="T45" fmla="*/ 3 h 3"/>
                <a:gd name="T46" fmla="*/ 3 w 3"/>
                <a:gd name="T47" fmla="*/ 3 h 3"/>
                <a:gd name="T48" fmla="*/ 3 w 3"/>
                <a:gd name="T49" fmla="*/ 3 h 3"/>
                <a:gd name="T50" fmla="*/ 3 w 3"/>
                <a:gd name="T51" fmla="*/ 2 h 3"/>
                <a:gd name="T52" fmla="*/ 3 w 3"/>
                <a:gd name="T53" fmla="*/ 2 h 3"/>
                <a:gd name="T54" fmla="*/ 3 w 3"/>
                <a:gd name="T55" fmla="*/ 2 h 3"/>
                <a:gd name="T56" fmla="*/ 3 w 3"/>
                <a:gd name="T57" fmla="*/ 2 h 3"/>
                <a:gd name="T58" fmla="*/ 3 w 3"/>
                <a:gd name="T59" fmla="*/ 2 h 3"/>
                <a:gd name="T60" fmla="*/ 3 w 3"/>
                <a:gd name="T61" fmla="*/ 2 h 3"/>
                <a:gd name="T62" fmla="*/ 3 w 3"/>
                <a:gd name="T63" fmla="*/ 2 h 3"/>
                <a:gd name="T64" fmla="*/ 3 w 3"/>
                <a:gd name="T65" fmla="*/ 2 h 3"/>
                <a:gd name="T66" fmla="*/ 3 w 3"/>
                <a:gd name="T67" fmla="*/ 2 h 3"/>
                <a:gd name="T68" fmla="*/ 3 w 3"/>
                <a:gd name="T69" fmla="*/ 2 h 3"/>
                <a:gd name="T70" fmla="*/ 3 w 3"/>
                <a:gd name="T71" fmla="*/ 1 h 3"/>
                <a:gd name="T72" fmla="*/ 3 w 3"/>
                <a:gd name="T73" fmla="*/ 1 h 3"/>
                <a:gd name="T74" fmla="*/ 3 w 3"/>
                <a:gd name="T75" fmla="*/ 1 h 3"/>
                <a:gd name="T76" fmla="*/ 3 w 3"/>
                <a:gd name="T77" fmla="*/ 1 h 3"/>
                <a:gd name="T78" fmla="*/ 3 w 3"/>
                <a:gd name="T79" fmla="*/ 0 h 3"/>
                <a:gd name="T80" fmla="*/ 3 w 3"/>
                <a:gd name="T81" fmla="*/ 0 h 3"/>
                <a:gd name="T82" fmla="*/ 3 w 3"/>
                <a:gd name="T83" fmla="*/ 0 h 3"/>
                <a:gd name="T84" fmla="*/ 3 w 3"/>
                <a:gd name="T85" fmla="*/ 0 h 3"/>
                <a:gd name="T86" fmla="*/ 2 w 3"/>
                <a:gd name="T87" fmla="*/ 0 h 3"/>
                <a:gd name="T88" fmla="*/ 2 w 3"/>
                <a:gd name="T89" fmla="*/ 1 h 3"/>
                <a:gd name="T90" fmla="*/ 2 w 3"/>
                <a:gd name="T91" fmla="*/ 1 h 3"/>
                <a:gd name="T92" fmla="*/ 2 w 3"/>
                <a:gd name="T93" fmla="*/ 1 h 3"/>
                <a:gd name="T94" fmla="*/ 2 w 3"/>
                <a:gd name="T95" fmla="*/ 1 h 3"/>
                <a:gd name="T96" fmla="*/ 2 w 3"/>
                <a:gd name="T97" fmla="*/ 1 h 3"/>
                <a:gd name="T98" fmla="*/ 2 w 3"/>
                <a:gd name="T99" fmla="*/ 1 h 3"/>
                <a:gd name="T100" fmla="*/ 2 w 3"/>
                <a:gd name="T101" fmla="*/ 1 h 3"/>
                <a:gd name="T102" fmla="*/ 2 w 3"/>
                <a:gd name="T103" fmla="*/ 1 h 3"/>
                <a:gd name="T104" fmla="*/ 1 w 3"/>
                <a:gd name="T10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755"/>
            <p:cNvSpPr>
              <a:spLocks/>
            </p:cNvSpPr>
            <p:nvPr/>
          </p:nvSpPr>
          <p:spPr bwMode="auto">
            <a:xfrm>
              <a:off x="9212362" y="5458892"/>
              <a:ext cx="2388" cy="955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2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2 h 3"/>
                <a:gd name="T16" fmla="*/ 0 w 1"/>
                <a:gd name="T17" fmla="*/ 3 h 3"/>
                <a:gd name="T18" fmla="*/ 0 w 1"/>
                <a:gd name="T19" fmla="*/ 3 h 3"/>
                <a:gd name="T20" fmla="*/ 0 w 1"/>
                <a:gd name="T21" fmla="*/ 3 h 3"/>
                <a:gd name="T22" fmla="*/ 1 w 1"/>
                <a:gd name="T23" fmla="*/ 2 h 3"/>
                <a:gd name="T24" fmla="*/ 1 w 1"/>
                <a:gd name="T25" fmla="*/ 2 h 3"/>
                <a:gd name="T26" fmla="*/ 1 w 1"/>
                <a:gd name="T27" fmla="*/ 2 h 3"/>
                <a:gd name="T28" fmla="*/ 1 w 1"/>
                <a:gd name="T29" fmla="*/ 2 h 3"/>
                <a:gd name="T30" fmla="*/ 1 w 1"/>
                <a:gd name="T31" fmla="*/ 1 h 3"/>
                <a:gd name="T32" fmla="*/ 1 w 1"/>
                <a:gd name="T33" fmla="*/ 1 h 3"/>
                <a:gd name="T34" fmla="*/ 0 w 1"/>
                <a:gd name="T35" fmla="*/ 1 h 3"/>
                <a:gd name="T36" fmla="*/ 0 w 1"/>
                <a:gd name="T37" fmla="*/ 1 h 3"/>
                <a:gd name="T38" fmla="*/ 0 w 1"/>
                <a:gd name="T39" fmla="*/ 0 h 3"/>
                <a:gd name="T40" fmla="*/ 0 w 1"/>
                <a:gd name="T4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756"/>
            <p:cNvSpPr>
              <a:spLocks/>
            </p:cNvSpPr>
            <p:nvPr/>
          </p:nvSpPr>
          <p:spPr bwMode="auto">
            <a:xfrm>
              <a:off x="9238627" y="5468443"/>
              <a:ext cx="19102" cy="19102"/>
            </a:xfrm>
            <a:custGeom>
              <a:avLst/>
              <a:gdLst>
                <a:gd name="T0" fmla="*/ 1 w 7"/>
                <a:gd name="T1" fmla="*/ 0 h 7"/>
                <a:gd name="T2" fmla="*/ 1 w 7"/>
                <a:gd name="T3" fmla="*/ 0 h 7"/>
                <a:gd name="T4" fmla="*/ 1 w 7"/>
                <a:gd name="T5" fmla="*/ 0 h 7"/>
                <a:gd name="T6" fmla="*/ 0 w 7"/>
                <a:gd name="T7" fmla="*/ 0 h 7"/>
                <a:gd name="T8" fmla="*/ 0 w 7"/>
                <a:gd name="T9" fmla="*/ 0 h 7"/>
                <a:gd name="T10" fmla="*/ 0 w 7"/>
                <a:gd name="T11" fmla="*/ 0 h 7"/>
                <a:gd name="T12" fmla="*/ 0 w 7"/>
                <a:gd name="T13" fmla="*/ 0 h 7"/>
                <a:gd name="T14" fmla="*/ 1 w 7"/>
                <a:gd name="T15" fmla="*/ 1 h 7"/>
                <a:gd name="T16" fmla="*/ 1 w 7"/>
                <a:gd name="T17" fmla="*/ 1 h 7"/>
                <a:gd name="T18" fmla="*/ 2 w 7"/>
                <a:gd name="T19" fmla="*/ 2 h 7"/>
                <a:gd name="T20" fmla="*/ 2 w 7"/>
                <a:gd name="T21" fmla="*/ 2 h 7"/>
                <a:gd name="T22" fmla="*/ 2 w 7"/>
                <a:gd name="T23" fmla="*/ 2 h 7"/>
                <a:gd name="T24" fmla="*/ 3 w 7"/>
                <a:gd name="T25" fmla="*/ 3 h 7"/>
                <a:gd name="T26" fmla="*/ 3 w 7"/>
                <a:gd name="T27" fmla="*/ 3 h 7"/>
                <a:gd name="T28" fmla="*/ 3 w 7"/>
                <a:gd name="T29" fmla="*/ 3 h 7"/>
                <a:gd name="T30" fmla="*/ 3 w 7"/>
                <a:gd name="T31" fmla="*/ 4 h 7"/>
                <a:gd name="T32" fmla="*/ 3 w 7"/>
                <a:gd name="T33" fmla="*/ 4 h 7"/>
                <a:gd name="T34" fmla="*/ 3 w 7"/>
                <a:gd name="T35" fmla="*/ 4 h 7"/>
                <a:gd name="T36" fmla="*/ 3 w 7"/>
                <a:gd name="T37" fmla="*/ 4 h 7"/>
                <a:gd name="T38" fmla="*/ 3 w 7"/>
                <a:gd name="T39" fmla="*/ 5 h 7"/>
                <a:gd name="T40" fmla="*/ 4 w 7"/>
                <a:gd name="T41" fmla="*/ 5 h 7"/>
                <a:gd name="T42" fmla="*/ 4 w 7"/>
                <a:gd name="T43" fmla="*/ 5 h 7"/>
                <a:gd name="T44" fmla="*/ 4 w 7"/>
                <a:gd name="T45" fmla="*/ 6 h 7"/>
                <a:gd name="T46" fmla="*/ 5 w 7"/>
                <a:gd name="T47" fmla="*/ 6 h 7"/>
                <a:gd name="T48" fmla="*/ 5 w 7"/>
                <a:gd name="T49" fmla="*/ 6 h 7"/>
                <a:gd name="T50" fmla="*/ 6 w 7"/>
                <a:gd name="T51" fmla="*/ 7 h 7"/>
                <a:gd name="T52" fmla="*/ 6 w 7"/>
                <a:gd name="T53" fmla="*/ 7 h 7"/>
                <a:gd name="T54" fmla="*/ 6 w 7"/>
                <a:gd name="T55" fmla="*/ 7 h 7"/>
                <a:gd name="T56" fmla="*/ 6 w 7"/>
                <a:gd name="T57" fmla="*/ 7 h 7"/>
                <a:gd name="T58" fmla="*/ 6 w 7"/>
                <a:gd name="T59" fmla="*/ 7 h 7"/>
                <a:gd name="T60" fmla="*/ 6 w 7"/>
                <a:gd name="T61" fmla="*/ 6 h 7"/>
                <a:gd name="T62" fmla="*/ 6 w 7"/>
                <a:gd name="T63" fmla="*/ 6 h 7"/>
                <a:gd name="T64" fmla="*/ 6 w 7"/>
                <a:gd name="T65" fmla="*/ 6 h 7"/>
                <a:gd name="T66" fmla="*/ 6 w 7"/>
                <a:gd name="T67" fmla="*/ 5 h 7"/>
                <a:gd name="T68" fmla="*/ 6 w 7"/>
                <a:gd name="T69" fmla="*/ 5 h 7"/>
                <a:gd name="T70" fmla="*/ 6 w 7"/>
                <a:gd name="T71" fmla="*/ 4 h 7"/>
                <a:gd name="T72" fmla="*/ 6 w 7"/>
                <a:gd name="T73" fmla="*/ 4 h 7"/>
                <a:gd name="T74" fmla="*/ 6 w 7"/>
                <a:gd name="T75" fmla="*/ 4 h 7"/>
                <a:gd name="T76" fmla="*/ 5 w 7"/>
                <a:gd name="T77" fmla="*/ 4 h 7"/>
                <a:gd name="T78" fmla="*/ 5 w 7"/>
                <a:gd name="T79" fmla="*/ 4 h 7"/>
                <a:gd name="T80" fmla="*/ 5 w 7"/>
                <a:gd name="T81" fmla="*/ 3 h 7"/>
                <a:gd name="T82" fmla="*/ 5 w 7"/>
                <a:gd name="T83" fmla="*/ 3 h 7"/>
                <a:gd name="T84" fmla="*/ 5 w 7"/>
                <a:gd name="T85" fmla="*/ 3 h 7"/>
                <a:gd name="T86" fmla="*/ 5 w 7"/>
                <a:gd name="T87" fmla="*/ 3 h 7"/>
                <a:gd name="T88" fmla="*/ 5 w 7"/>
                <a:gd name="T89" fmla="*/ 3 h 7"/>
                <a:gd name="T90" fmla="*/ 4 w 7"/>
                <a:gd name="T91" fmla="*/ 3 h 7"/>
                <a:gd name="T92" fmla="*/ 4 w 7"/>
                <a:gd name="T93" fmla="*/ 3 h 7"/>
                <a:gd name="T94" fmla="*/ 4 w 7"/>
                <a:gd name="T95" fmla="*/ 2 h 7"/>
                <a:gd name="T96" fmla="*/ 4 w 7"/>
                <a:gd name="T97" fmla="*/ 2 h 7"/>
                <a:gd name="T98" fmla="*/ 4 w 7"/>
                <a:gd name="T99" fmla="*/ 2 h 7"/>
                <a:gd name="T100" fmla="*/ 3 w 7"/>
                <a:gd name="T101" fmla="*/ 2 h 7"/>
                <a:gd name="T102" fmla="*/ 3 w 7"/>
                <a:gd name="T103" fmla="*/ 2 h 7"/>
                <a:gd name="T104" fmla="*/ 3 w 7"/>
                <a:gd name="T105" fmla="*/ 2 h 7"/>
                <a:gd name="T106" fmla="*/ 3 w 7"/>
                <a:gd name="T107" fmla="*/ 1 h 7"/>
                <a:gd name="T108" fmla="*/ 2 w 7"/>
                <a:gd name="T109" fmla="*/ 1 h 7"/>
                <a:gd name="T110" fmla="*/ 2 w 7"/>
                <a:gd name="T111" fmla="*/ 0 h 7"/>
                <a:gd name="T112" fmla="*/ 2 w 7"/>
                <a:gd name="T113" fmla="*/ 0 h 7"/>
                <a:gd name="T114" fmla="*/ 2 w 7"/>
                <a:gd name="T115" fmla="*/ 0 h 7"/>
                <a:gd name="T116" fmla="*/ 2 w 7"/>
                <a:gd name="T117" fmla="*/ 0 h 7"/>
                <a:gd name="T118" fmla="*/ 1 w 7"/>
                <a:gd name="T1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757"/>
            <p:cNvSpPr>
              <a:spLocks/>
            </p:cNvSpPr>
            <p:nvPr/>
          </p:nvSpPr>
          <p:spPr bwMode="auto">
            <a:xfrm>
              <a:off x="9252954" y="5476800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758"/>
            <p:cNvSpPr>
              <a:spLocks/>
            </p:cNvSpPr>
            <p:nvPr/>
          </p:nvSpPr>
          <p:spPr bwMode="auto">
            <a:xfrm>
              <a:off x="9249372" y="5473219"/>
              <a:ext cx="3582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759"/>
            <p:cNvSpPr>
              <a:spLocks/>
            </p:cNvSpPr>
            <p:nvPr/>
          </p:nvSpPr>
          <p:spPr bwMode="auto">
            <a:xfrm>
              <a:off x="9255341" y="5479188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0 w 1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760"/>
            <p:cNvSpPr>
              <a:spLocks/>
            </p:cNvSpPr>
            <p:nvPr/>
          </p:nvSpPr>
          <p:spPr bwMode="auto">
            <a:xfrm>
              <a:off x="9257729" y="5482770"/>
              <a:ext cx="358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  <a:gd name="T7" fmla="*/ 1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761"/>
            <p:cNvSpPr>
              <a:spLocks/>
            </p:cNvSpPr>
            <p:nvPr/>
          </p:nvSpPr>
          <p:spPr bwMode="auto">
            <a:xfrm>
              <a:off x="9238627" y="5470831"/>
              <a:ext cx="2388" cy="238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762"/>
            <p:cNvSpPr>
              <a:spLocks/>
            </p:cNvSpPr>
            <p:nvPr/>
          </p:nvSpPr>
          <p:spPr bwMode="auto">
            <a:xfrm>
              <a:off x="9238627" y="5473219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763"/>
            <p:cNvSpPr>
              <a:spLocks/>
            </p:cNvSpPr>
            <p:nvPr/>
          </p:nvSpPr>
          <p:spPr bwMode="auto">
            <a:xfrm>
              <a:off x="9241015" y="5473219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764"/>
            <p:cNvSpPr>
              <a:spLocks/>
            </p:cNvSpPr>
            <p:nvPr/>
          </p:nvSpPr>
          <p:spPr bwMode="auto">
            <a:xfrm>
              <a:off x="9243403" y="5476800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0 h 1"/>
                <a:gd name="T7" fmla="*/ 0 h 1"/>
                <a:gd name="T8" fmla="*/ 0 h 1"/>
                <a:gd name="T9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765"/>
            <p:cNvSpPr>
              <a:spLocks/>
            </p:cNvSpPr>
            <p:nvPr/>
          </p:nvSpPr>
          <p:spPr bwMode="auto">
            <a:xfrm>
              <a:off x="9243403" y="5479188"/>
              <a:ext cx="358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  <a:gd name="T8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766"/>
            <p:cNvSpPr>
              <a:spLocks/>
            </p:cNvSpPr>
            <p:nvPr/>
          </p:nvSpPr>
          <p:spPr bwMode="auto">
            <a:xfrm>
              <a:off x="9246984" y="5479188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767"/>
            <p:cNvSpPr>
              <a:spLocks/>
            </p:cNvSpPr>
            <p:nvPr/>
          </p:nvSpPr>
          <p:spPr bwMode="auto">
            <a:xfrm>
              <a:off x="9246984" y="54827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768"/>
            <p:cNvSpPr>
              <a:spLocks/>
            </p:cNvSpPr>
            <p:nvPr/>
          </p:nvSpPr>
          <p:spPr bwMode="auto">
            <a:xfrm>
              <a:off x="9255341" y="5487545"/>
              <a:ext cx="16714" cy="5969"/>
            </a:xfrm>
            <a:custGeom>
              <a:avLst/>
              <a:gdLst>
                <a:gd name="T0" fmla="*/ 4 w 6"/>
                <a:gd name="T1" fmla="*/ 0 h 2"/>
                <a:gd name="T2" fmla="*/ 4 w 6"/>
                <a:gd name="T3" fmla="*/ 0 h 2"/>
                <a:gd name="T4" fmla="*/ 3 w 6"/>
                <a:gd name="T5" fmla="*/ 0 h 2"/>
                <a:gd name="T6" fmla="*/ 3 w 6"/>
                <a:gd name="T7" fmla="*/ 0 h 2"/>
                <a:gd name="T8" fmla="*/ 3 w 6"/>
                <a:gd name="T9" fmla="*/ 0 h 2"/>
                <a:gd name="T10" fmla="*/ 3 w 6"/>
                <a:gd name="T11" fmla="*/ 0 h 2"/>
                <a:gd name="T12" fmla="*/ 3 w 6"/>
                <a:gd name="T13" fmla="*/ 0 h 2"/>
                <a:gd name="T14" fmla="*/ 2 w 6"/>
                <a:gd name="T15" fmla="*/ 0 h 2"/>
                <a:gd name="T16" fmla="*/ 2 w 6"/>
                <a:gd name="T17" fmla="*/ 0 h 2"/>
                <a:gd name="T18" fmla="*/ 2 w 6"/>
                <a:gd name="T19" fmla="*/ 0 h 2"/>
                <a:gd name="T20" fmla="*/ 2 w 6"/>
                <a:gd name="T21" fmla="*/ 0 h 2"/>
                <a:gd name="T22" fmla="*/ 2 w 6"/>
                <a:gd name="T23" fmla="*/ 0 h 2"/>
                <a:gd name="T24" fmla="*/ 1 w 6"/>
                <a:gd name="T25" fmla="*/ 0 h 2"/>
                <a:gd name="T26" fmla="*/ 1 w 6"/>
                <a:gd name="T27" fmla="*/ 0 h 2"/>
                <a:gd name="T28" fmla="*/ 1 w 6"/>
                <a:gd name="T29" fmla="*/ 0 h 2"/>
                <a:gd name="T30" fmla="*/ 1 w 6"/>
                <a:gd name="T31" fmla="*/ 0 h 2"/>
                <a:gd name="T32" fmla="*/ 0 w 6"/>
                <a:gd name="T33" fmla="*/ 0 h 2"/>
                <a:gd name="T34" fmla="*/ 0 w 6"/>
                <a:gd name="T35" fmla="*/ 0 h 2"/>
                <a:gd name="T36" fmla="*/ 0 w 6"/>
                <a:gd name="T37" fmla="*/ 0 h 2"/>
                <a:gd name="T38" fmla="*/ 0 w 6"/>
                <a:gd name="T39" fmla="*/ 0 h 2"/>
                <a:gd name="T40" fmla="*/ 0 w 6"/>
                <a:gd name="T41" fmla="*/ 0 h 2"/>
                <a:gd name="T42" fmla="*/ 1 w 6"/>
                <a:gd name="T43" fmla="*/ 0 h 2"/>
                <a:gd name="T44" fmla="*/ 1 w 6"/>
                <a:gd name="T45" fmla="*/ 1 h 2"/>
                <a:gd name="T46" fmla="*/ 1 w 6"/>
                <a:gd name="T47" fmla="*/ 1 h 2"/>
                <a:gd name="T48" fmla="*/ 1 w 6"/>
                <a:gd name="T49" fmla="*/ 1 h 2"/>
                <a:gd name="T50" fmla="*/ 1 w 6"/>
                <a:gd name="T51" fmla="*/ 1 h 2"/>
                <a:gd name="T52" fmla="*/ 1 w 6"/>
                <a:gd name="T53" fmla="*/ 1 h 2"/>
                <a:gd name="T54" fmla="*/ 2 w 6"/>
                <a:gd name="T55" fmla="*/ 1 h 2"/>
                <a:gd name="T56" fmla="*/ 2 w 6"/>
                <a:gd name="T57" fmla="*/ 1 h 2"/>
                <a:gd name="T58" fmla="*/ 2 w 6"/>
                <a:gd name="T59" fmla="*/ 1 h 2"/>
                <a:gd name="T60" fmla="*/ 2 w 6"/>
                <a:gd name="T61" fmla="*/ 1 h 2"/>
                <a:gd name="T62" fmla="*/ 2 w 6"/>
                <a:gd name="T63" fmla="*/ 1 h 2"/>
                <a:gd name="T64" fmla="*/ 3 w 6"/>
                <a:gd name="T65" fmla="*/ 1 h 2"/>
                <a:gd name="T66" fmla="*/ 3 w 6"/>
                <a:gd name="T67" fmla="*/ 1 h 2"/>
                <a:gd name="T68" fmla="*/ 3 w 6"/>
                <a:gd name="T69" fmla="*/ 1 h 2"/>
                <a:gd name="T70" fmla="*/ 3 w 6"/>
                <a:gd name="T71" fmla="*/ 1 h 2"/>
                <a:gd name="T72" fmla="*/ 4 w 6"/>
                <a:gd name="T73" fmla="*/ 1 h 2"/>
                <a:gd name="T74" fmla="*/ 4 w 6"/>
                <a:gd name="T75" fmla="*/ 1 h 2"/>
                <a:gd name="T76" fmla="*/ 4 w 6"/>
                <a:gd name="T77" fmla="*/ 1 h 2"/>
                <a:gd name="T78" fmla="*/ 5 w 6"/>
                <a:gd name="T79" fmla="*/ 1 h 2"/>
                <a:gd name="T80" fmla="*/ 5 w 6"/>
                <a:gd name="T81" fmla="*/ 1 h 2"/>
                <a:gd name="T82" fmla="*/ 5 w 6"/>
                <a:gd name="T83" fmla="*/ 1 h 2"/>
                <a:gd name="T84" fmla="*/ 5 w 6"/>
                <a:gd name="T85" fmla="*/ 1 h 2"/>
                <a:gd name="T86" fmla="*/ 5 w 6"/>
                <a:gd name="T87" fmla="*/ 2 h 2"/>
                <a:gd name="T88" fmla="*/ 5 w 6"/>
                <a:gd name="T89" fmla="*/ 2 h 2"/>
                <a:gd name="T90" fmla="*/ 6 w 6"/>
                <a:gd name="T91" fmla="*/ 2 h 2"/>
                <a:gd name="T92" fmla="*/ 6 w 6"/>
                <a:gd name="T93" fmla="*/ 1 h 2"/>
                <a:gd name="T94" fmla="*/ 6 w 6"/>
                <a:gd name="T95" fmla="*/ 1 h 2"/>
                <a:gd name="T96" fmla="*/ 6 w 6"/>
                <a:gd name="T97" fmla="*/ 1 h 2"/>
                <a:gd name="T98" fmla="*/ 6 w 6"/>
                <a:gd name="T99" fmla="*/ 1 h 2"/>
                <a:gd name="T100" fmla="*/ 6 w 6"/>
                <a:gd name="T101" fmla="*/ 1 h 2"/>
                <a:gd name="T102" fmla="*/ 5 w 6"/>
                <a:gd name="T103" fmla="*/ 1 h 2"/>
                <a:gd name="T104" fmla="*/ 5 w 6"/>
                <a:gd name="T105" fmla="*/ 1 h 2"/>
                <a:gd name="T106" fmla="*/ 5 w 6"/>
                <a:gd name="T107" fmla="*/ 1 h 2"/>
                <a:gd name="T108" fmla="*/ 5 w 6"/>
                <a:gd name="T109" fmla="*/ 1 h 2"/>
                <a:gd name="T110" fmla="*/ 5 w 6"/>
                <a:gd name="T111" fmla="*/ 0 h 2"/>
                <a:gd name="T112" fmla="*/ 5 w 6"/>
                <a:gd name="T113" fmla="*/ 0 h 2"/>
                <a:gd name="T114" fmla="*/ 5 w 6"/>
                <a:gd name="T115" fmla="*/ 0 h 2"/>
                <a:gd name="T116" fmla="*/ 4 w 6"/>
                <a:gd name="T117" fmla="*/ 0 h 2"/>
                <a:gd name="T118" fmla="*/ 4 w 6"/>
                <a:gd name="T1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769"/>
            <p:cNvSpPr>
              <a:spLocks/>
            </p:cNvSpPr>
            <p:nvPr/>
          </p:nvSpPr>
          <p:spPr bwMode="auto">
            <a:xfrm>
              <a:off x="9269668" y="5487545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770"/>
            <p:cNvSpPr>
              <a:spLocks/>
            </p:cNvSpPr>
            <p:nvPr/>
          </p:nvSpPr>
          <p:spPr bwMode="auto">
            <a:xfrm>
              <a:off x="9272055" y="5491127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771"/>
            <p:cNvSpPr>
              <a:spLocks/>
            </p:cNvSpPr>
            <p:nvPr/>
          </p:nvSpPr>
          <p:spPr bwMode="auto">
            <a:xfrm>
              <a:off x="9275637" y="5491127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772"/>
            <p:cNvSpPr>
              <a:spLocks/>
            </p:cNvSpPr>
            <p:nvPr/>
          </p:nvSpPr>
          <p:spPr bwMode="auto">
            <a:xfrm>
              <a:off x="9275637" y="5491127"/>
              <a:ext cx="5969" cy="238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2 w 2"/>
                <a:gd name="T19" fmla="*/ 1 h 1"/>
                <a:gd name="T20" fmla="*/ 2 w 2"/>
                <a:gd name="T21" fmla="*/ 0 h 1"/>
                <a:gd name="T22" fmla="*/ 2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773"/>
            <p:cNvSpPr>
              <a:spLocks/>
            </p:cNvSpPr>
            <p:nvPr/>
          </p:nvSpPr>
          <p:spPr bwMode="auto">
            <a:xfrm>
              <a:off x="9281606" y="5493515"/>
              <a:ext cx="2388" cy="358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774"/>
            <p:cNvSpPr>
              <a:spLocks/>
            </p:cNvSpPr>
            <p:nvPr/>
          </p:nvSpPr>
          <p:spPr bwMode="auto">
            <a:xfrm>
              <a:off x="9281606" y="5491127"/>
              <a:ext cx="4775" cy="2388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2 w 2"/>
                <a:gd name="T19" fmla="*/ 1 h 1"/>
                <a:gd name="T20" fmla="*/ 2 w 2"/>
                <a:gd name="T21" fmla="*/ 0 h 1"/>
                <a:gd name="T22" fmla="*/ 1 w 2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Oval 775"/>
            <p:cNvSpPr>
              <a:spLocks noChangeArrowheads="1"/>
            </p:cNvSpPr>
            <p:nvPr/>
          </p:nvSpPr>
          <p:spPr bwMode="auto">
            <a:xfrm>
              <a:off x="9286382" y="5491127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776"/>
            <p:cNvSpPr>
              <a:spLocks/>
            </p:cNvSpPr>
            <p:nvPr/>
          </p:nvSpPr>
          <p:spPr bwMode="auto">
            <a:xfrm>
              <a:off x="9286382" y="5491127"/>
              <a:ext cx="9551" cy="5969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1 w 3"/>
                <a:gd name="T9" fmla="*/ 1 h 2"/>
                <a:gd name="T10" fmla="*/ 0 w 3"/>
                <a:gd name="T11" fmla="*/ 1 h 2"/>
                <a:gd name="T12" fmla="*/ 0 w 3"/>
                <a:gd name="T13" fmla="*/ 2 h 2"/>
                <a:gd name="T14" fmla="*/ 0 w 3"/>
                <a:gd name="T15" fmla="*/ 2 h 2"/>
                <a:gd name="T16" fmla="*/ 1 w 3"/>
                <a:gd name="T17" fmla="*/ 2 h 2"/>
                <a:gd name="T18" fmla="*/ 1 w 3"/>
                <a:gd name="T19" fmla="*/ 1 h 2"/>
                <a:gd name="T20" fmla="*/ 1 w 3"/>
                <a:gd name="T21" fmla="*/ 1 h 2"/>
                <a:gd name="T22" fmla="*/ 2 w 3"/>
                <a:gd name="T23" fmla="*/ 1 h 2"/>
                <a:gd name="T24" fmla="*/ 2 w 3"/>
                <a:gd name="T25" fmla="*/ 1 h 2"/>
                <a:gd name="T26" fmla="*/ 2 w 3"/>
                <a:gd name="T27" fmla="*/ 1 h 2"/>
                <a:gd name="T28" fmla="*/ 3 w 3"/>
                <a:gd name="T29" fmla="*/ 0 h 2"/>
                <a:gd name="T30" fmla="*/ 3 w 3"/>
                <a:gd name="T31" fmla="*/ 0 h 2"/>
                <a:gd name="T32" fmla="*/ 2 w 3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0" y="1"/>
                  </a:cubicBezTo>
                  <a:cubicBezTo>
                    <a:pt x="0" y="2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777"/>
            <p:cNvSpPr>
              <a:spLocks/>
            </p:cNvSpPr>
            <p:nvPr/>
          </p:nvSpPr>
          <p:spPr bwMode="auto">
            <a:xfrm>
              <a:off x="9286382" y="5491127"/>
              <a:ext cx="3582" cy="23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Oval 778"/>
            <p:cNvSpPr>
              <a:spLocks noChangeArrowheads="1"/>
            </p:cNvSpPr>
            <p:nvPr/>
          </p:nvSpPr>
          <p:spPr bwMode="auto">
            <a:xfrm>
              <a:off x="9289963" y="5491127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5" name="Freeform 779"/>
            <p:cNvSpPr>
              <a:spLocks/>
            </p:cNvSpPr>
            <p:nvPr/>
          </p:nvSpPr>
          <p:spPr bwMode="auto">
            <a:xfrm>
              <a:off x="9292351" y="54911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6" name="Freeform 780"/>
            <p:cNvSpPr>
              <a:spLocks/>
            </p:cNvSpPr>
            <p:nvPr/>
          </p:nvSpPr>
          <p:spPr bwMode="auto">
            <a:xfrm>
              <a:off x="9261311" y="5464861"/>
              <a:ext cx="20296" cy="20296"/>
            </a:xfrm>
            <a:custGeom>
              <a:avLst/>
              <a:gdLst>
                <a:gd name="T0" fmla="*/ 2 w 7"/>
                <a:gd name="T1" fmla="*/ 3 h 7"/>
                <a:gd name="T2" fmla="*/ 2 w 7"/>
                <a:gd name="T3" fmla="*/ 3 h 7"/>
                <a:gd name="T4" fmla="*/ 1 w 7"/>
                <a:gd name="T5" fmla="*/ 3 h 7"/>
                <a:gd name="T6" fmla="*/ 1 w 7"/>
                <a:gd name="T7" fmla="*/ 3 h 7"/>
                <a:gd name="T8" fmla="*/ 0 w 7"/>
                <a:gd name="T9" fmla="*/ 4 h 7"/>
                <a:gd name="T10" fmla="*/ 1 w 7"/>
                <a:gd name="T11" fmla="*/ 4 h 7"/>
                <a:gd name="T12" fmla="*/ 1 w 7"/>
                <a:gd name="T13" fmla="*/ 5 h 7"/>
                <a:gd name="T14" fmla="*/ 1 w 7"/>
                <a:gd name="T15" fmla="*/ 5 h 7"/>
                <a:gd name="T16" fmla="*/ 1 w 7"/>
                <a:gd name="T17" fmla="*/ 6 h 7"/>
                <a:gd name="T18" fmla="*/ 2 w 7"/>
                <a:gd name="T19" fmla="*/ 6 h 7"/>
                <a:gd name="T20" fmla="*/ 3 w 7"/>
                <a:gd name="T21" fmla="*/ 6 h 7"/>
                <a:gd name="T22" fmla="*/ 3 w 7"/>
                <a:gd name="T23" fmla="*/ 6 h 7"/>
                <a:gd name="T24" fmla="*/ 4 w 7"/>
                <a:gd name="T25" fmla="*/ 6 h 7"/>
                <a:gd name="T26" fmla="*/ 4 w 7"/>
                <a:gd name="T27" fmla="*/ 7 h 7"/>
                <a:gd name="T28" fmla="*/ 5 w 7"/>
                <a:gd name="T29" fmla="*/ 6 h 7"/>
                <a:gd name="T30" fmla="*/ 5 w 7"/>
                <a:gd name="T31" fmla="*/ 6 h 7"/>
                <a:gd name="T32" fmla="*/ 5 w 7"/>
                <a:gd name="T33" fmla="*/ 5 h 7"/>
                <a:gd name="T34" fmla="*/ 6 w 7"/>
                <a:gd name="T35" fmla="*/ 5 h 7"/>
                <a:gd name="T36" fmla="*/ 6 w 7"/>
                <a:gd name="T37" fmla="*/ 4 h 7"/>
                <a:gd name="T38" fmla="*/ 6 w 7"/>
                <a:gd name="T39" fmla="*/ 4 h 7"/>
                <a:gd name="T40" fmla="*/ 6 w 7"/>
                <a:gd name="T41" fmla="*/ 3 h 7"/>
                <a:gd name="T42" fmla="*/ 6 w 7"/>
                <a:gd name="T43" fmla="*/ 3 h 7"/>
                <a:gd name="T44" fmla="*/ 6 w 7"/>
                <a:gd name="T45" fmla="*/ 2 h 7"/>
                <a:gd name="T46" fmla="*/ 6 w 7"/>
                <a:gd name="T47" fmla="*/ 2 h 7"/>
                <a:gd name="T48" fmla="*/ 6 w 7"/>
                <a:gd name="T49" fmla="*/ 2 h 7"/>
                <a:gd name="T50" fmla="*/ 6 w 7"/>
                <a:gd name="T51" fmla="*/ 1 h 7"/>
                <a:gd name="T52" fmla="*/ 7 w 7"/>
                <a:gd name="T53" fmla="*/ 1 h 7"/>
                <a:gd name="T54" fmla="*/ 7 w 7"/>
                <a:gd name="T55" fmla="*/ 1 h 7"/>
                <a:gd name="T56" fmla="*/ 6 w 7"/>
                <a:gd name="T57" fmla="*/ 1 h 7"/>
                <a:gd name="T58" fmla="*/ 6 w 7"/>
                <a:gd name="T59" fmla="*/ 1 h 7"/>
                <a:gd name="T60" fmla="*/ 6 w 7"/>
                <a:gd name="T61" fmla="*/ 0 h 7"/>
                <a:gd name="T62" fmla="*/ 5 w 7"/>
                <a:gd name="T63" fmla="*/ 0 h 7"/>
                <a:gd name="T64" fmla="*/ 5 w 7"/>
                <a:gd name="T65" fmla="*/ 1 h 7"/>
                <a:gd name="T66" fmla="*/ 4 w 7"/>
                <a:gd name="T67" fmla="*/ 1 h 7"/>
                <a:gd name="T68" fmla="*/ 4 w 7"/>
                <a:gd name="T69" fmla="*/ 1 h 7"/>
                <a:gd name="T70" fmla="*/ 3 w 7"/>
                <a:gd name="T71" fmla="*/ 2 h 7"/>
                <a:gd name="T72" fmla="*/ 3 w 7"/>
                <a:gd name="T73" fmla="*/ 2 h 7"/>
                <a:gd name="T74" fmla="*/ 3 w 7"/>
                <a:gd name="T7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2" y="3"/>
                  </a:moveTo>
                  <a:cubicBezTo>
                    <a:pt x="2" y="3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7" name="Freeform 781"/>
            <p:cNvSpPr>
              <a:spLocks/>
            </p:cNvSpPr>
            <p:nvPr/>
          </p:nvSpPr>
          <p:spPr bwMode="auto">
            <a:xfrm>
              <a:off x="9278025" y="5473219"/>
              <a:ext cx="11939" cy="14327"/>
            </a:xfrm>
            <a:custGeom>
              <a:avLst/>
              <a:gdLst>
                <a:gd name="T0" fmla="*/ 4 w 4"/>
                <a:gd name="T1" fmla="*/ 0 h 5"/>
                <a:gd name="T2" fmla="*/ 3 w 4"/>
                <a:gd name="T3" fmla="*/ 1 h 5"/>
                <a:gd name="T4" fmla="*/ 3 w 4"/>
                <a:gd name="T5" fmla="*/ 1 h 5"/>
                <a:gd name="T6" fmla="*/ 2 w 4"/>
                <a:gd name="T7" fmla="*/ 0 h 5"/>
                <a:gd name="T8" fmla="*/ 1 w 4"/>
                <a:gd name="T9" fmla="*/ 1 h 5"/>
                <a:gd name="T10" fmla="*/ 1 w 4"/>
                <a:gd name="T11" fmla="*/ 1 h 5"/>
                <a:gd name="T12" fmla="*/ 1 w 4"/>
                <a:gd name="T13" fmla="*/ 2 h 5"/>
                <a:gd name="T14" fmla="*/ 0 w 4"/>
                <a:gd name="T15" fmla="*/ 3 h 5"/>
                <a:gd name="T16" fmla="*/ 1 w 4"/>
                <a:gd name="T17" fmla="*/ 3 h 5"/>
                <a:gd name="T18" fmla="*/ 1 w 4"/>
                <a:gd name="T19" fmla="*/ 4 h 5"/>
                <a:gd name="T20" fmla="*/ 1 w 4"/>
                <a:gd name="T21" fmla="*/ 5 h 5"/>
                <a:gd name="T22" fmla="*/ 1 w 4"/>
                <a:gd name="T23" fmla="*/ 4 h 5"/>
                <a:gd name="T24" fmla="*/ 1 w 4"/>
                <a:gd name="T25" fmla="*/ 3 h 5"/>
                <a:gd name="T26" fmla="*/ 2 w 4"/>
                <a:gd name="T27" fmla="*/ 3 h 5"/>
                <a:gd name="T28" fmla="*/ 2 w 4"/>
                <a:gd name="T29" fmla="*/ 3 h 5"/>
                <a:gd name="T30" fmla="*/ 2 w 4"/>
                <a:gd name="T31" fmla="*/ 4 h 5"/>
                <a:gd name="T32" fmla="*/ 2 w 4"/>
                <a:gd name="T33" fmla="*/ 4 h 5"/>
                <a:gd name="T34" fmla="*/ 3 w 4"/>
                <a:gd name="T35" fmla="*/ 4 h 5"/>
                <a:gd name="T36" fmla="*/ 3 w 4"/>
                <a:gd name="T37" fmla="*/ 4 h 5"/>
                <a:gd name="T38" fmla="*/ 3 w 4"/>
                <a:gd name="T39" fmla="*/ 3 h 5"/>
                <a:gd name="T40" fmla="*/ 2 w 4"/>
                <a:gd name="T41" fmla="*/ 3 h 5"/>
                <a:gd name="T42" fmla="*/ 2 w 4"/>
                <a:gd name="T43" fmla="*/ 2 h 5"/>
                <a:gd name="T44" fmla="*/ 3 w 4"/>
                <a:gd name="T45" fmla="*/ 2 h 5"/>
                <a:gd name="T46" fmla="*/ 3 w 4"/>
                <a:gd name="T47" fmla="*/ 2 h 5"/>
                <a:gd name="T48" fmla="*/ 2 w 4"/>
                <a:gd name="T49" fmla="*/ 2 h 5"/>
                <a:gd name="T50" fmla="*/ 2 w 4"/>
                <a:gd name="T51" fmla="*/ 2 h 5"/>
                <a:gd name="T52" fmla="*/ 2 w 4"/>
                <a:gd name="T53" fmla="*/ 2 h 5"/>
                <a:gd name="T54" fmla="*/ 1 w 4"/>
                <a:gd name="T55" fmla="*/ 1 h 5"/>
                <a:gd name="T56" fmla="*/ 2 w 4"/>
                <a:gd name="T57" fmla="*/ 1 h 5"/>
                <a:gd name="T58" fmla="*/ 2 w 4"/>
                <a:gd name="T59" fmla="*/ 1 h 5"/>
                <a:gd name="T60" fmla="*/ 3 w 4"/>
                <a:gd name="T61" fmla="*/ 1 h 5"/>
                <a:gd name="T62" fmla="*/ 4 w 4"/>
                <a:gd name="T63" fmla="*/ 1 h 5"/>
                <a:gd name="T64" fmla="*/ 4 w 4"/>
                <a:gd name="T65" fmla="*/ 1 h 5"/>
                <a:gd name="T66" fmla="*/ 4 w 4"/>
                <a:gd name="T6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8" name="Freeform 782"/>
            <p:cNvSpPr>
              <a:spLocks/>
            </p:cNvSpPr>
            <p:nvPr/>
          </p:nvSpPr>
          <p:spPr bwMode="auto">
            <a:xfrm>
              <a:off x="9283994" y="5485157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9" name="Freeform 783"/>
            <p:cNvSpPr>
              <a:spLocks/>
            </p:cNvSpPr>
            <p:nvPr/>
          </p:nvSpPr>
          <p:spPr bwMode="auto">
            <a:xfrm>
              <a:off x="9286382" y="5485157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" name="Freeform 784"/>
            <p:cNvSpPr>
              <a:spLocks/>
            </p:cNvSpPr>
            <p:nvPr/>
          </p:nvSpPr>
          <p:spPr bwMode="auto">
            <a:xfrm>
              <a:off x="9286382" y="5482770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" name="Freeform 785"/>
            <p:cNvSpPr>
              <a:spLocks/>
            </p:cNvSpPr>
            <p:nvPr/>
          </p:nvSpPr>
          <p:spPr bwMode="auto">
            <a:xfrm>
              <a:off x="9295933" y="5473219"/>
              <a:ext cx="0" cy="358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1 h 1"/>
                <a:gd name="T14" fmla="*/ 1 h 1"/>
                <a:gd name="T15" fmla="*/ 0 h 1"/>
                <a:gd name="T16" fmla="*/ 0 h 1"/>
                <a:gd name="T17" fmla="*/ 0 h 1"/>
                <a:gd name="T18" fmla="*/ 1 h 1"/>
                <a:gd name="T19" fmla="*/ 1 h 1"/>
                <a:gd name="T20" fmla="*/ 0 h 1"/>
                <a:gd name="T21" fmla="*/ 0 h 1"/>
                <a:gd name="T2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2" name="Freeform 786"/>
            <p:cNvSpPr>
              <a:spLocks/>
            </p:cNvSpPr>
            <p:nvPr/>
          </p:nvSpPr>
          <p:spPr bwMode="auto">
            <a:xfrm>
              <a:off x="9295933" y="54732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" name="Freeform 787"/>
            <p:cNvSpPr>
              <a:spLocks/>
            </p:cNvSpPr>
            <p:nvPr/>
          </p:nvSpPr>
          <p:spPr bwMode="auto">
            <a:xfrm>
              <a:off x="9292351" y="5482770"/>
              <a:ext cx="3582" cy="23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4" name="Freeform 788"/>
            <p:cNvSpPr>
              <a:spLocks/>
            </p:cNvSpPr>
            <p:nvPr/>
          </p:nvSpPr>
          <p:spPr bwMode="auto">
            <a:xfrm>
              <a:off x="9295933" y="5482770"/>
              <a:ext cx="4775" cy="238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2 w 2"/>
                <a:gd name="T17" fmla="*/ 1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1 w 2"/>
                <a:gd name="T25" fmla="*/ 0 h 1"/>
                <a:gd name="T26" fmla="*/ 1 w 2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" name="Freeform 789"/>
            <p:cNvSpPr>
              <a:spLocks/>
            </p:cNvSpPr>
            <p:nvPr/>
          </p:nvSpPr>
          <p:spPr bwMode="auto">
            <a:xfrm>
              <a:off x="9241015" y="5497096"/>
              <a:ext cx="0" cy="23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" name="Freeform 790"/>
            <p:cNvSpPr>
              <a:spLocks/>
            </p:cNvSpPr>
            <p:nvPr/>
          </p:nvSpPr>
          <p:spPr bwMode="auto">
            <a:xfrm>
              <a:off x="9255341" y="5493515"/>
              <a:ext cx="2388" cy="358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7" name="Freeform 791"/>
            <p:cNvSpPr>
              <a:spLocks/>
            </p:cNvSpPr>
            <p:nvPr/>
          </p:nvSpPr>
          <p:spPr bwMode="auto">
            <a:xfrm>
              <a:off x="9298320" y="5476800"/>
              <a:ext cx="23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8" name="Freeform 792"/>
            <p:cNvSpPr>
              <a:spLocks/>
            </p:cNvSpPr>
            <p:nvPr/>
          </p:nvSpPr>
          <p:spPr bwMode="auto">
            <a:xfrm>
              <a:off x="9300708" y="5476800"/>
              <a:ext cx="34622" cy="20296"/>
            </a:xfrm>
            <a:custGeom>
              <a:avLst/>
              <a:gdLst>
                <a:gd name="T0" fmla="*/ 1 w 12"/>
                <a:gd name="T1" fmla="*/ 1 h 7"/>
                <a:gd name="T2" fmla="*/ 0 w 12"/>
                <a:gd name="T3" fmla="*/ 1 h 7"/>
                <a:gd name="T4" fmla="*/ 0 w 12"/>
                <a:gd name="T5" fmla="*/ 1 h 7"/>
                <a:gd name="T6" fmla="*/ 1 w 12"/>
                <a:gd name="T7" fmla="*/ 2 h 7"/>
                <a:gd name="T8" fmla="*/ 1 w 12"/>
                <a:gd name="T9" fmla="*/ 2 h 7"/>
                <a:gd name="T10" fmla="*/ 1 w 12"/>
                <a:gd name="T11" fmla="*/ 2 h 7"/>
                <a:gd name="T12" fmla="*/ 1 w 12"/>
                <a:gd name="T13" fmla="*/ 2 h 7"/>
                <a:gd name="T14" fmla="*/ 1 w 12"/>
                <a:gd name="T15" fmla="*/ 2 h 7"/>
                <a:gd name="T16" fmla="*/ 1 w 12"/>
                <a:gd name="T17" fmla="*/ 3 h 7"/>
                <a:gd name="T18" fmla="*/ 2 w 12"/>
                <a:gd name="T19" fmla="*/ 3 h 7"/>
                <a:gd name="T20" fmla="*/ 2 w 12"/>
                <a:gd name="T21" fmla="*/ 3 h 7"/>
                <a:gd name="T22" fmla="*/ 3 w 12"/>
                <a:gd name="T23" fmla="*/ 3 h 7"/>
                <a:gd name="T24" fmla="*/ 4 w 12"/>
                <a:gd name="T25" fmla="*/ 3 h 7"/>
                <a:gd name="T26" fmla="*/ 4 w 12"/>
                <a:gd name="T27" fmla="*/ 3 h 7"/>
                <a:gd name="T28" fmla="*/ 5 w 12"/>
                <a:gd name="T29" fmla="*/ 4 h 7"/>
                <a:gd name="T30" fmla="*/ 5 w 12"/>
                <a:gd name="T31" fmla="*/ 5 h 7"/>
                <a:gd name="T32" fmla="*/ 5 w 12"/>
                <a:gd name="T33" fmla="*/ 5 h 7"/>
                <a:gd name="T34" fmla="*/ 6 w 12"/>
                <a:gd name="T35" fmla="*/ 5 h 7"/>
                <a:gd name="T36" fmla="*/ 6 w 12"/>
                <a:gd name="T37" fmla="*/ 6 h 7"/>
                <a:gd name="T38" fmla="*/ 7 w 12"/>
                <a:gd name="T39" fmla="*/ 6 h 7"/>
                <a:gd name="T40" fmla="*/ 7 w 12"/>
                <a:gd name="T41" fmla="*/ 5 h 7"/>
                <a:gd name="T42" fmla="*/ 8 w 12"/>
                <a:gd name="T43" fmla="*/ 5 h 7"/>
                <a:gd name="T44" fmla="*/ 9 w 12"/>
                <a:gd name="T45" fmla="*/ 5 h 7"/>
                <a:gd name="T46" fmla="*/ 9 w 12"/>
                <a:gd name="T47" fmla="*/ 5 h 7"/>
                <a:gd name="T48" fmla="*/ 10 w 12"/>
                <a:gd name="T49" fmla="*/ 6 h 7"/>
                <a:gd name="T50" fmla="*/ 11 w 12"/>
                <a:gd name="T51" fmla="*/ 7 h 7"/>
                <a:gd name="T52" fmla="*/ 11 w 12"/>
                <a:gd name="T53" fmla="*/ 7 h 7"/>
                <a:gd name="T54" fmla="*/ 12 w 12"/>
                <a:gd name="T55" fmla="*/ 7 h 7"/>
                <a:gd name="T56" fmla="*/ 12 w 12"/>
                <a:gd name="T57" fmla="*/ 6 h 7"/>
                <a:gd name="T58" fmla="*/ 11 w 12"/>
                <a:gd name="T59" fmla="*/ 6 h 7"/>
                <a:gd name="T60" fmla="*/ 11 w 12"/>
                <a:gd name="T61" fmla="*/ 5 h 7"/>
                <a:gd name="T62" fmla="*/ 10 w 12"/>
                <a:gd name="T63" fmla="*/ 5 h 7"/>
                <a:gd name="T64" fmla="*/ 10 w 12"/>
                <a:gd name="T65" fmla="*/ 4 h 7"/>
                <a:gd name="T66" fmla="*/ 10 w 12"/>
                <a:gd name="T67" fmla="*/ 4 h 7"/>
                <a:gd name="T68" fmla="*/ 9 w 12"/>
                <a:gd name="T69" fmla="*/ 4 h 7"/>
                <a:gd name="T70" fmla="*/ 9 w 12"/>
                <a:gd name="T71" fmla="*/ 3 h 7"/>
                <a:gd name="T72" fmla="*/ 8 w 12"/>
                <a:gd name="T73" fmla="*/ 3 h 7"/>
                <a:gd name="T74" fmla="*/ 7 w 12"/>
                <a:gd name="T75" fmla="*/ 2 h 7"/>
                <a:gd name="T76" fmla="*/ 6 w 12"/>
                <a:gd name="T77" fmla="*/ 2 h 7"/>
                <a:gd name="T78" fmla="*/ 6 w 12"/>
                <a:gd name="T79" fmla="*/ 2 h 7"/>
                <a:gd name="T80" fmla="*/ 5 w 12"/>
                <a:gd name="T81" fmla="*/ 1 h 7"/>
                <a:gd name="T82" fmla="*/ 4 w 12"/>
                <a:gd name="T83" fmla="*/ 1 h 7"/>
                <a:gd name="T84" fmla="*/ 4 w 12"/>
                <a:gd name="T85" fmla="*/ 1 h 7"/>
                <a:gd name="T86" fmla="*/ 3 w 12"/>
                <a:gd name="T87" fmla="*/ 2 h 7"/>
                <a:gd name="T88" fmla="*/ 2 w 12"/>
                <a:gd name="T89" fmla="*/ 2 h 7"/>
                <a:gd name="T90" fmla="*/ 2 w 12"/>
                <a:gd name="T91" fmla="*/ 1 h 7"/>
                <a:gd name="T92" fmla="*/ 2 w 12"/>
                <a:gd name="T93" fmla="*/ 1 h 7"/>
                <a:gd name="T94" fmla="*/ 1 w 12"/>
                <a:gd name="T9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" h="7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3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9" name="Oval 793"/>
            <p:cNvSpPr>
              <a:spLocks noChangeArrowheads="1"/>
            </p:cNvSpPr>
            <p:nvPr/>
          </p:nvSpPr>
          <p:spPr bwMode="auto">
            <a:xfrm>
              <a:off x="9310259" y="5479188"/>
              <a:ext cx="1194" cy="1194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" name="Freeform 794"/>
            <p:cNvSpPr>
              <a:spLocks/>
            </p:cNvSpPr>
            <p:nvPr/>
          </p:nvSpPr>
          <p:spPr bwMode="auto">
            <a:xfrm>
              <a:off x="9312647" y="5491127"/>
              <a:ext cx="238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1" name="Freeform 795"/>
            <p:cNvSpPr>
              <a:spLocks/>
            </p:cNvSpPr>
            <p:nvPr/>
          </p:nvSpPr>
          <p:spPr bwMode="auto">
            <a:xfrm>
              <a:off x="9335330" y="5479188"/>
              <a:ext cx="5969" cy="5969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1 w 2"/>
                <a:gd name="T19" fmla="*/ 1 h 2"/>
                <a:gd name="T20" fmla="*/ 1 w 2"/>
                <a:gd name="T21" fmla="*/ 1 h 2"/>
                <a:gd name="T22" fmla="*/ 0 w 2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1" y="2"/>
                  </a:cubicBezTo>
                  <a:cubicBezTo>
                    <a:pt x="1" y="1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" name="Freeform 796"/>
            <p:cNvSpPr>
              <a:spLocks/>
            </p:cNvSpPr>
            <p:nvPr/>
          </p:nvSpPr>
          <p:spPr bwMode="auto">
            <a:xfrm>
              <a:off x="9329361" y="5485157"/>
              <a:ext cx="8357" cy="2388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2 w 3"/>
                <a:gd name="T9" fmla="*/ 1 h 1"/>
                <a:gd name="T10" fmla="*/ 1 w 3"/>
                <a:gd name="T11" fmla="*/ 1 h 1"/>
                <a:gd name="T12" fmla="*/ 1 w 3"/>
                <a:gd name="T13" fmla="*/ 1 h 1"/>
                <a:gd name="T14" fmla="*/ 1 w 3"/>
                <a:gd name="T15" fmla="*/ 1 h 1"/>
                <a:gd name="T16" fmla="*/ 2 w 3"/>
                <a:gd name="T17" fmla="*/ 1 h 1"/>
                <a:gd name="T18" fmla="*/ 2 w 3"/>
                <a:gd name="T19" fmla="*/ 1 h 1"/>
                <a:gd name="T20" fmla="*/ 3 w 3"/>
                <a:gd name="T21" fmla="*/ 1 h 1"/>
                <a:gd name="T22" fmla="*/ 3 w 3"/>
                <a:gd name="T23" fmla="*/ 0 h 1"/>
                <a:gd name="T24" fmla="*/ 3 w 3"/>
                <a:gd name="T25" fmla="*/ 0 h 1"/>
                <a:gd name="T26" fmla="*/ 3 w 3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" name="Freeform 797"/>
            <p:cNvSpPr>
              <a:spLocks/>
            </p:cNvSpPr>
            <p:nvPr/>
          </p:nvSpPr>
          <p:spPr bwMode="auto">
            <a:xfrm>
              <a:off x="9269668" y="5497096"/>
              <a:ext cx="71632" cy="53724"/>
            </a:xfrm>
            <a:custGeom>
              <a:avLst/>
              <a:gdLst>
                <a:gd name="T0" fmla="*/ 12 w 25"/>
                <a:gd name="T1" fmla="*/ 0 h 19"/>
                <a:gd name="T2" fmla="*/ 11 w 25"/>
                <a:gd name="T3" fmla="*/ 1 h 19"/>
                <a:gd name="T4" fmla="*/ 10 w 25"/>
                <a:gd name="T5" fmla="*/ 2 h 19"/>
                <a:gd name="T6" fmla="*/ 10 w 25"/>
                <a:gd name="T7" fmla="*/ 2 h 19"/>
                <a:gd name="T8" fmla="*/ 9 w 25"/>
                <a:gd name="T9" fmla="*/ 2 h 19"/>
                <a:gd name="T10" fmla="*/ 8 w 25"/>
                <a:gd name="T11" fmla="*/ 2 h 19"/>
                <a:gd name="T12" fmla="*/ 7 w 25"/>
                <a:gd name="T13" fmla="*/ 3 h 19"/>
                <a:gd name="T14" fmla="*/ 7 w 25"/>
                <a:gd name="T15" fmla="*/ 4 h 19"/>
                <a:gd name="T16" fmla="*/ 6 w 25"/>
                <a:gd name="T17" fmla="*/ 4 h 19"/>
                <a:gd name="T18" fmla="*/ 6 w 25"/>
                <a:gd name="T19" fmla="*/ 5 h 19"/>
                <a:gd name="T20" fmla="*/ 5 w 25"/>
                <a:gd name="T21" fmla="*/ 5 h 19"/>
                <a:gd name="T22" fmla="*/ 3 w 25"/>
                <a:gd name="T23" fmla="*/ 6 h 19"/>
                <a:gd name="T24" fmla="*/ 2 w 25"/>
                <a:gd name="T25" fmla="*/ 6 h 19"/>
                <a:gd name="T26" fmla="*/ 1 w 25"/>
                <a:gd name="T27" fmla="*/ 7 h 19"/>
                <a:gd name="T28" fmla="*/ 0 w 25"/>
                <a:gd name="T29" fmla="*/ 8 h 19"/>
                <a:gd name="T30" fmla="*/ 0 w 25"/>
                <a:gd name="T31" fmla="*/ 9 h 19"/>
                <a:gd name="T32" fmla="*/ 1 w 25"/>
                <a:gd name="T33" fmla="*/ 10 h 19"/>
                <a:gd name="T34" fmla="*/ 0 w 25"/>
                <a:gd name="T35" fmla="*/ 10 h 19"/>
                <a:gd name="T36" fmla="*/ 1 w 25"/>
                <a:gd name="T37" fmla="*/ 11 h 19"/>
                <a:gd name="T38" fmla="*/ 1 w 25"/>
                <a:gd name="T39" fmla="*/ 13 h 19"/>
                <a:gd name="T40" fmla="*/ 1 w 25"/>
                <a:gd name="T41" fmla="*/ 14 h 19"/>
                <a:gd name="T42" fmla="*/ 1 w 25"/>
                <a:gd name="T43" fmla="*/ 15 h 19"/>
                <a:gd name="T44" fmla="*/ 2 w 25"/>
                <a:gd name="T45" fmla="*/ 16 h 19"/>
                <a:gd name="T46" fmla="*/ 3 w 25"/>
                <a:gd name="T47" fmla="*/ 16 h 19"/>
                <a:gd name="T48" fmla="*/ 4 w 25"/>
                <a:gd name="T49" fmla="*/ 15 h 19"/>
                <a:gd name="T50" fmla="*/ 6 w 25"/>
                <a:gd name="T51" fmla="*/ 15 h 19"/>
                <a:gd name="T52" fmla="*/ 7 w 25"/>
                <a:gd name="T53" fmla="*/ 15 h 19"/>
                <a:gd name="T54" fmla="*/ 8 w 25"/>
                <a:gd name="T55" fmla="*/ 14 h 19"/>
                <a:gd name="T56" fmla="*/ 10 w 25"/>
                <a:gd name="T57" fmla="*/ 14 h 19"/>
                <a:gd name="T58" fmla="*/ 12 w 25"/>
                <a:gd name="T59" fmla="*/ 14 h 19"/>
                <a:gd name="T60" fmla="*/ 13 w 25"/>
                <a:gd name="T61" fmla="*/ 15 h 19"/>
                <a:gd name="T62" fmla="*/ 14 w 25"/>
                <a:gd name="T63" fmla="*/ 16 h 19"/>
                <a:gd name="T64" fmla="*/ 15 w 25"/>
                <a:gd name="T65" fmla="*/ 15 h 19"/>
                <a:gd name="T66" fmla="*/ 15 w 25"/>
                <a:gd name="T67" fmla="*/ 16 h 19"/>
                <a:gd name="T68" fmla="*/ 15 w 25"/>
                <a:gd name="T69" fmla="*/ 16 h 19"/>
                <a:gd name="T70" fmla="*/ 16 w 25"/>
                <a:gd name="T71" fmla="*/ 17 h 19"/>
                <a:gd name="T72" fmla="*/ 17 w 25"/>
                <a:gd name="T73" fmla="*/ 18 h 19"/>
                <a:gd name="T74" fmla="*/ 18 w 25"/>
                <a:gd name="T75" fmla="*/ 19 h 19"/>
                <a:gd name="T76" fmla="*/ 19 w 25"/>
                <a:gd name="T77" fmla="*/ 19 h 19"/>
                <a:gd name="T78" fmla="*/ 20 w 25"/>
                <a:gd name="T79" fmla="*/ 19 h 19"/>
                <a:gd name="T80" fmla="*/ 21 w 25"/>
                <a:gd name="T81" fmla="*/ 18 h 19"/>
                <a:gd name="T82" fmla="*/ 23 w 25"/>
                <a:gd name="T83" fmla="*/ 17 h 19"/>
                <a:gd name="T84" fmla="*/ 24 w 25"/>
                <a:gd name="T85" fmla="*/ 13 h 19"/>
                <a:gd name="T86" fmla="*/ 25 w 25"/>
                <a:gd name="T87" fmla="*/ 11 h 19"/>
                <a:gd name="T88" fmla="*/ 24 w 25"/>
                <a:gd name="T89" fmla="*/ 9 h 19"/>
                <a:gd name="T90" fmla="*/ 23 w 25"/>
                <a:gd name="T91" fmla="*/ 8 h 19"/>
                <a:gd name="T92" fmla="*/ 22 w 25"/>
                <a:gd name="T93" fmla="*/ 7 h 19"/>
                <a:gd name="T94" fmla="*/ 22 w 25"/>
                <a:gd name="T95" fmla="*/ 6 h 19"/>
                <a:gd name="T96" fmla="*/ 20 w 25"/>
                <a:gd name="T97" fmla="*/ 5 h 19"/>
                <a:gd name="T98" fmla="*/ 20 w 25"/>
                <a:gd name="T99" fmla="*/ 3 h 19"/>
                <a:gd name="T100" fmla="*/ 19 w 25"/>
                <a:gd name="T101" fmla="*/ 2 h 19"/>
                <a:gd name="T102" fmla="*/ 18 w 25"/>
                <a:gd name="T103" fmla="*/ 0 h 19"/>
                <a:gd name="T104" fmla="*/ 17 w 25"/>
                <a:gd name="T105" fmla="*/ 2 h 19"/>
                <a:gd name="T106" fmla="*/ 17 w 25"/>
                <a:gd name="T107" fmla="*/ 4 h 19"/>
                <a:gd name="T108" fmla="*/ 16 w 25"/>
                <a:gd name="T109" fmla="*/ 4 h 19"/>
                <a:gd name="T110" fmla="*/ 14 w 25"/>
                <a:gd name="T111" fmla="*/ 3 h 19"/>
                <a:gd name="T112" fmla="*/ 14 w 25"/>
                <a:gd name="T113" fmla="*/ 1 h 19"/>
                <a:gd name="T114" fmla="*/ 14 w 25"/>
                <a:gd name="T1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" h="19"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3"/>
                    <a:pt x="8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5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4" y="15"/>
                    <a:pt x="14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5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3"/>
                  </a:cubicBezTo>
                  <a:cubicBezTo>
                    <a:pt x="24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3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" name="Freeform 798"/>
            <p:cNvSpPr>
              <a:spLocks/>
            </p:cNvSpPr>
            <p:nvPr/>
          </p:nvSpPr>
          <p:spPr bwMode="auto">
            <a:xfrm>
              <a:off x="9300708" y="54970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" name="Freeform 799"/>
            <p:cNvSpPr>
              <a:spLocks/>
            </p:cNvSpPr>
            <p:nvPr/>
          </p:nvSpPr>
          <p:spPr bwMode="auto">
            <a:xfrm>
              <a:off x="9324585" y="5556790"/>
              <a:ext cx="8357" cy="5969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0 w 3"/>
                <a:gd name="T11" fmla="*/ 0 h 2"/>
                <a:gd name="T12" fmla="*/ 0 w 3"/>
                <a:gd name="T13" fmla="*/ 0 h 2"/>
                <a:gd name="T14" fmla="*/ 1 w 3"/>
                <a:gd name="T15" fmla="*/ 0 h 2"/>
                <a:gd name="T16" fmla="*/ 1 w 3"/>
                <a:gd name="T17" fmla="*/ 1 h 2"/>
                <a:gd name="T18" fmla="*/ 1 w 3"/>
                <a:gd name="T19" fmla="*/ 1 h 2"/>
                <a:gd name="T20" fmla="*/ 1 w 3"/>
                <a:gd name="T21" fmla="*/ 1 h 2"/>
                <a:gd name="T22" fmla="*/ 1 w 3"/>
                <a:gd name="T23" fmla="*/ 2 h 2"/>
                <a:gd name="T24" fmla="*/ 1 w 3"/>
                <a:gd name="T25" fmla="*/ 2 h 2"/>
                <a:gd name="T26" fmla="*/ 2 w 3"/>
                <a:gd name="T27" fmla="*/ 2 h 2"/>
                <a:gd name="T28" fmla="*/ 2 w 3"/>
                <a:gd name="T29" fmla="*/ 2 h 2"/>
                <a:gd name="T30" fmla="*/ 2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1 h 2"/>
                <a:gd name="T38" fmla="*/ 3 w 3"/>
                <a:gd name="T39" fmla="*/ 1 h 2"/>
                <a:gd name="T40" fmla="*/ 3 w 3"/>
                <a:gd name="T41" fmla="*/ 0 h 2"/>
                <a:gd name="T42" fmla="*/ 3 w 3"/>
                <a:gd name="T43" fmla="*/ 0 h 2"/>
                <a:gd name="T44" fmla="*/ 3 w 3"/>
                <a:gd name="T45" fmla="*/ 0 h 2"/>
                <a:gd name="T46" fmla="*/ 2 w 3"/>
                <a:gd name="T47" fmla="*/ 0 h 2"/>
                <a:gd name="T48" fmla="*/ 2 w 3"/>
                <a:gd name="T4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" name="Freeform 800"/>
            <p:cNvSpPr>
              <a:spLocks/>
            </p:cNvSpPr>
            <p:nvPr/>
          </p:nvSpPr>
          <p:spPr bwMode="auto">
            <a:xfrm>
              <a:off x="9329361" y="5554402"/>
              <a:ext cx="358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" name="Freeform 801"/>
            <p:cNvSpPr>
              <a:spLocks/>
            </p:cNvSpPr>
            <p:nvPr/>
          </p:nvSpPr>
          <p:spPr bwMode="auto">
            <a:xfrm>
              <a:off x="9372340" y="5542464"/>
              <a:ext cx="11939" cy="14327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1 w 4"/>
                <a:gd name="T5" fmla="*/ 0 h 5"/>
                <a:gd name="T6" fmla="*/ 0 w 4"/>
                <a:gd name="T7" fmla="*/ 0 h 5"/>
                <a:gd name="T8" fmla="*/ 1 w 4"/>
                <a:gd name="T9" fmla="*/ 0 h 5"/>
                <a:gd name="T10" fmla="*/ 1 w 4"/>
                <a:gd name="T11" fmla="*/ 1 h 5"/>
                <a:gd name="T12" fmla="*/ 1 w 4"/>
                <a:gd name="T13" fmla="*/ 1 h 5"/>
                <a:gd name="T14" fmla="*/ 2 w 4"/>
                <a:gd name="T15" fmla="*/ 2 h 5"/>
                <a:gd name="T16" fmla="*/ 2 w 4"/>
                <a:gd name="T17" fmla="*/ 2 h 5"/>
                <a:gd name="T18" fmla="*/ 2 w 4"/>
                <a:gd name="T19" fmla="*/ 2 h 5"/>
                <a:gd name="T20" fmla="*/ 2 w 4"/>
                <a:gd name="T21" fmla="*/ 3 h 5"/>
                <a:gd name="T22" fmla="*/ 1 w 4"/>
                <a:gd name="T23" fmla="*/ 3 h 5"/>
                <a:gd name="T24" fmla="*/ 1 w 4"/>
                <a:gd name="T25" fmla="*/ 3 h 5"/>
                <a:gd name="T26" fmla="*/ 1 w 4"/>
                <a:gd name="T27" fmla="*/ 4 h 5"/>
                <a:gd name="T28" fmla="*/ 1 w 4"/>
                <a:gd name="T29" fmla="*/ 4 h 5"/>
                <a:gd name="T30" fmla="*/ 2 w 4"/>
                <a:gd name="T31" fmla="*/ 4 h 5"/>
                <a:gd name="T32" fmla="*/ 2 w 4"/>
                <a:gd name="T33" fmla="*/ 4 h 5"/>
                <a:gd name="T34" fmla="*/ 2 w 4"/>
                <a:gd name="T35" fmla="*/ 5 h 5"/>
                <a:gd name="T36" fmla="*/ 2 w 4"/>
                <a:gd name="T37" fmla="*/ 5 h 5"/>
                <a:gd name="T38" fmla="*/ 2 w 4"/>
                <a:gd name="T39" fmla="*/ 5 h 5"/>
                <a:gd name="T40" fmla="*/ 2 w 4"/>
                <a:gd name="T41" fmla="*/ 5 h 5"/>
                <a:gd name="T42" fmla="*/ 2 w 4"/>
                <a:gd name="T43" fmla="*/ 5 h 5"/>
                <a:gd name="T44" fmla="*/ 3 w 4"/>
                <a:gd name="T45" fmla="*/ 5 h 5"/>
                <a:gd name="T46" fmla="*/ 3 w 4"/>
                <a:gd name="T47" fmla="*/ 4 h 5"/>
                <a:gd name="T48" fmla="*/ 3 w 4"/>
                <a:gd name="T49" fmla="*/ 4 h 5"/>
                <a:gd name="T50" fmla="*/ 3 w 4"/>
                <a:gd name="T51" fmla="*/ 3 h 5"/>
                <a:gd name="T52" fmla="*/ 4 w 4"/>
                <a:gd name="T53" fmla="*/ 3 h 5"/>
                <a:gd name="T54" fmla="*/ 4 w 4"/>
                <a:gd name="T55" fmla="*/ 3 h 5"/>
                <a:gd name="T56" fmla="*/ 4 w 4"/>
                <a:gd name="T57" fmla="*/ 2 h 5"/>
                <a:gd name="T58" fmla="*/ 4 w 4"/>
                <a:gd name="T59" fmla="*/ 2 h 5"/>
                <a:gd name="T60" fmla="*/ 3 w 4"/>
                <a:gd name="T61" fmla="*/ 2 h 5"/>
                <a:gd name="T62" fmla="*/ 3 w 4"/>
                <a:gd name="T63" fmla="*/ 2 h 5"/>
                <a:gd name="T64" fmla="*/ 3 w 4"/>
                <a:gd name="T65" fmla="*/ 2 h 5"/>
                <a:gd name="T66" fmla="*/ 3 w 4"/>
                <a:gd name="T67" fmla="*/ 2 h 5"/>
                <a:gd name="T68" fmla="*/ 2 w 4"/>
                <a:gd name="T69" fmla="*/ 1 h 5"/>
                <a:gd name="T70" fmla="*/ 2 w 4"/>
                <a:gd name="T71" fmla="*/ 1 h 5"/>
                <a:gd name="T72" fmla="*/ 2 w 4"/>
                <a:gd name="T73" fmla="*/ 1 h 5"/>
                <a:gd name="T74" fmla="*/ 2 w 4"/>
                <a:gd name="T75" fmla="*/ 2 h 5"/>
                <a:gd name="T76" fmla="*/ 2 w 4"/>
                <a:gd name="T77" fmla="*/ 1 h 5"/>
                <a:gd name="T78" fmla="*/ 2 w 4"/>
                <a:gd name="T79" fmla="*/ 1 h 5"/>
                <a:gd name="T80" fmla="*/ 2 w 4"/>
                <a:gd name="T81" fmla="*/ 1 h 5"/>
                <a:gd name="T82" fmla="*/ 1 w 4"/>
                <a:gd name="T83" fmla="*/ 1 h 5"/>
                <a:gd name="T84" fmla="*/ 1 w 4"/>
                <a:gd name="T8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2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" name="Freeform 802"/>
            <p:cNvSpPr>
              <a:spLocks/>
            </p:cNvSpPr>
            <p:nvPr/>
          </p:nvSpPr>
          <p:spPr bwMode="auto">
            <a:xfrm>
              <a:off x="9361595" y="5554402"/>
              <a:ext cx="14326" cy="16714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1 h 6"/>
                <a:gd name="T6" fmla="*/ 5 w 5"/>
                <a:gd name="T7" fmla="*/ 1 h 6"/>
                <a:gd name="T8" fmla="*/ 4 w 5"/>
                <a:gd name="T9" fmla="*/ 1 h 6"/>
                <a:gd name="T10" fmla="*/ 4 w 5"/>
                <a:gd name="T11" fmla="*/ 1 h 6"/>
                <a:gd name="T12" fmla="*/ 4 w 5"/>
                <a:gd name="T13" fmla="*/ 1 h 6"/>
                <a:gd name="T14" fmla="*/ 4 w 5"/>
                <a:gd name="T15" fmla="*/ 1 h 6"/>
                <a:gd name="T16" fmla="*/ 4 w 5"/>
                <a:gd name="T17" fmla="*/ 2 h 6"/>
                <a:gd name="T18" fmla="*/ 4 w 5"/>
                <a:gd name="T19" fmla="*/ 2 h 6"/>
                <a:gd name="T20" fmla="*/ 3 w 5"/>
                <a:gd name="T21" fmla="*/ 2 h 6"/>
                <a:gd name="T22" fmla="*/ 3 w 5"/>
                <a:gd name="T23" fmla="*/ 2 h 6"/>
                <a:gd name="T24" fmla="*/ 3 w 5"/>
                <a:gd name="T25" fmla="*/ 3 h 6"/>
                <a:gd name="T26" fmla="*/ 2 w 5"/>
                <a:gd name="T27" fmla="*/ 3 h 6"/>
                <a:gd name="T28" fmla="*/ 2 w 5"/>
                <a:gd name="T29" fmla="*/ 3 h 6"/>
                <a:gd name="T30" fmla="*/ 2 w 5"/>
                <a:gd name="T31" fmla="*/ 4 h 6"/>
                <a:gd name="T32" fmla="*/ 1 w 5"/>
                <a:gd name="T33" fmla="*/ 4 h 6"/>
                <a:gd name="T34" fmla="*/ 1 w 5"/>
                <a:gd name="T35" fmla="*/ 4 h 6"/>
                <a:gd name="T36" fmla="*/ 0 w 5"/>
                <a:gd name="T37" fmla="*/ 5 h 6"/>
                <a:gd name="T38" fmla="*/ 1 w 5"/>
                <a:gd name="T39" fmla="*/ 5 h 6"/>
                <a:gd name="T40" fmla="*/ 1 w 5"/>
                <a:gd name="T41" fmla="*/ 5 h 6"/>
                <a:gd name="T42" fmla="*/ 1 w 5"/>
                <a:gd name="T43" fmla="*/ 5 h 6"/>
                <a:gd name="T44" fmla="*/ 1 w 5"/>
                <a:gd name="T45" fmla="*/ 5 h 6"/>
                <a:gd name="T46" fmla="*/ 2 w 5"/>
                <a:gd name="T47" fmla="*/ 5 h 6"/>
                <a:gd name="T48" fmla="*/ 2 w 5"/>
                <a:gd name="T49" fmla="*/ 6 h 6"/>
                <a:gd name="T50" fmla="*/ 3 w 5"/>
                <a:gd name="T51" fmla="*/ 6 h 6"/>
                <a:gd name="T52" fmla="*/ 3 w 5"/>
                <a:gd name="T53" fmla="*/ 5 h 6"/>
                <a:gd name="T54" fmla="*/ 3 w 5"/>
                <a:gd name="T55" fmla="*/ 5 h 6"/>
                <a:gd name="T56" fmla="*/ 3 w 5"/>
                <a:gd name="T57" fmla="*/ 5 h 6"/>
                <a:gd name="T58" fmla="*/ 3 w 5"/>
                <a:gd name="T59" fmla="*/ 4 h 6"/>
                <a:gd name="T60" fmla="*/ 4 w 5"/>
                <a:gd name="T61" fmla="*/ 3 h 6"/>
                <a:gd name="T62" fmla="*/ 4 w 5"/>
                <a:gd name="T63" fmla="*/ 3 h 6"/>
                <a:gd name="T64" fmla="*/ 5 w 5"/>
                <a:gd name="T65" fmla="*/ 3 h 6"/>
                <a:gd name="T66" fmla="*/ 5 w 5"/>
                <a:gd name="T67" fmla="*/ 3 h 6"/>
                <a:gd name="T68" fmla="*/ 4 w 5"/>
                <a:gd name="T69" fmla="*/ 3 h 6"/>
                <a:gd name="T70" fmla="*/ 5 w 5"/>
                <a:gd name="T71" fmla="*/ 3 h 6"/>
                <a:gd name="T72" fmla="*/ 5 w 5"/>
                <a:gd name="T73" fmla="*/ 2 h 6"/>
                <a:gd name="T74" fmla="*/ 5 w 5"/>
                <a:gd name="T75" fmla="*/ 2 h 6"/>
                <a:gd name="T76" fmla="*/ 5 w 5"/>
                <a:gd name="T77" fmla="*/ 2 h 6"/>
                <a:gd name="T78" fmla="*/ 5 w 5"/>
                <a:gd name="T79" fmla="*/ 1 h 6"/>
                <a:gd name="T80" fmla="*/ 5 w 5"/>
                <a:gd name="T81" fmla="*/ 1 h 6"/>
                <a:gd name="T82" fmla="*/ 5 w 5"/>
                <a:gd name="T8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2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0" name="Freeform 804"/>
            <p:cNvSpPr>
              <a:spLocks/>
            </p:cNvSpPr>
            <p:nvPr/>
          </p:nvSpPr>
          <p:spPr bwMode="auto">
            <a:xfrm>
              <a:off x="9146700" y="5499484"/>
              <a:ext cx="14326" cy="22684"/>
            </a:xfrm>
            <a:custGeom>
              <a:avLst/>
              <a:gdLst>
                <a:gd name="T0" fmla="*/ 4 w 5"/>
                <a:gd name="T1" fmla="*/ 0 h 8"/>
                <a:gd name="T2" fmla="*/ 4 w 5"/>
                <a:gd name="T3" fmla="*/ 0 h 8"/>
                <a:gd name="T4" fmla="*/ 4 w 5"/>
                <a:gd name="T5" fmla="*/ 0 h 8"/>
                <a:gd name="T6" fmla="*/ 3 w 5"/>
                <a:gd name="T7" fmla="*/ 0 h 8"/>
                <a:gd name="T8" fmla="*/ 3 w 5"/>
                <a:gd name="T9" fmla="*/ 1 h 8"/>
                <a:gd name="T10" fmla="*/ 3 w 5"/>
                <a:gd name="T11" fmla="*/ 1 h 8"/>
                <a:gd name="T12" fmla="*/ 2 w 5"/>
                <a:gd name="T13" fmla="*/ 2 h 8"/>
                <a:gd name="T14" fmla="*/ 2 w 5"/>
                <a:gd name="T15" fmla="*/ 2 h 8"/>
                <a:gd name="T16" fmla="*/ 1 w 5"/>
                <a:gd name="T17" fmla="*/ 2 h 8"/>
                <a:gd name="T18" fmla="*/ 1 w 5"/>
                <a:gd name="T19" fmla="*/ 3 h 8"/>
                <a:gd name="T20" fmla="*/ 1 w 5"/>
                <a:gd name="T21" fmla="*/ 4 h 8"/>
                <a:gd name="T22" fmla="*/ 1 w 5"/>
                <a:gd name="T23" fmla="*/ 4 h 8"/>
                <a:gd name="T24" fmla="*/ 1 w 5"/>
                <a:gd name="T25" fmla="*/ 4 h 8"/>
                <a:gd name="T26" fmla="*/ 1 w 5"/>
                <a:gd name="T27" fmla="*/ 5 h 8"/>
                <a:gd name="T28" fmla="*/ 1 w 5"/>
                <a:gd name="T29" fmla="*/ 5 h 8"/>
                <a:gd name="T30" fmla="*/ 0 w 5"/>
                <a:gd name="T31" fmla="*/ 6 h 8"/>
                <a:gd name="T32" fmla="*/ 0 w 5"/>
                <a:gd name="T33" fmla="*/ 7 h 8"/>
                <a:gd name="T34" fmla="*/ 1 w 5"/>
                <a:gd name="T35" fmla="*/ 7 h 8"/>
                <a:gd name="T36" fmla="*/ 1 w 5"/>
                <a:gd name="T37" fmla="*/ 7 h 8"/>
                <a:gd name="T38" fmla="*/ 1 w 5"/>
                <a:gd name="T39" fmla="*/ 8 h 8"/>
                <a:gd name="T40" fmla="*/ 1 w 5"/>
                <a:gd name="T41" fmla="*/ 8 h 8"/>
                <a:gd name="T42" fmla="*/ 1 w 5"/>
                <a:gd name="T43" fmla="*/ 8 h 8"/>
                <a:gd name="T44" fmla="*/ 2 w 5"/>
                <a:gd name="T45" fmla="*/ 8 h 8"/>
                <a:gd name="T46" fmla="*/ 2 w 5"/>
                <a:gd name="T47" fmla="*/ 8 h 8"/>
                <a:gd name="T48" fmla="*/ 3 w 5"/>
                <a:gd name="T49" fmla="*/ 8 h 8"/>
                <a:gd name="T50" fmla="*/ 3 w 5"/>
                <a:gd name="T51" fmla="*/ 7 h 8"/>
                <a:gd name="T52" fmla="*/ 3 w 5"/>
                <a:gd name="T53" fmla="*/ 7 h 8"/>
                <a:gd name="T54" fmla="*/ 3 w 5"/>
                <a:gd name="T55" fmla="*/ 6 h 8"/>
                <a:gd name="T56" fmla="*/ 3 w 5"/>
                <a:gd name="T57" fmla="*/ 6 h 8"/>
                <a:gd name="T58" fmla="*/ 3 w 5"/>
                <a:gd name="T59" fmla="*/ 5 h 8"/>
                <a:gd name="T60" fmla="*/ 3 w 5"/>
                <a:gd name="T61" fmla="*/ 5 h 8"/>
                <a:gd name="T62" fmla="*/ 4 w 5"/>
                <a:gd name="T63" fmla="*/ 4 h 8"/>
                <a:gd name="T64" fmla="*/ 4 w 5"/>
                <a:gd name="T65" fmla="*/ 4 h 8"/>
                <a:gd name="T66" fmla="*/ 4 w 5"/>
                <a:gd name="T67" fmla="*/ 3 h 8"/>
                <a:gd name="T68" fmla="*/ 4 w 5"/>
                <a:gd name="T69" fmla="*/ 3 h 8"/>
                <a:gd name="T70" fmla="*/ 4 w 5"/>
                <a:gd name="T71" fmla="*/ 2 h 8"/>
                <a:gd name="T72" fmla="*/ 4 w 5"/>
                <a:gd name="T73" fmla="*/ 2 h 8"/>
                <a:gd name="T74" fmla="*/ 4 w 5"/>
                <a:gd name="T75" fmla="*/ 2 h 8"/>
                <a:gd name="T76" fmla="*/ 4 w 5"/>
                <a:gd name="T77" fmla="*/ 1 h 8"/>
                <a:gd name="T78" fmla="*/ 4 w 5"/>
                <a:gd name="T79" fmla="*/ 1 h 8"/>
                <a:gd name="T80" fmla="*/ 4 w 5"/>
                <a:gd name="T8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6"/>
                    <a:pt x="3" y="5"/>
                  </a:cubicBezTo>
                  <a:cubicBezTo>
                    <a:pt x="3" y="4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7" name="组合 836"/>
          <p:cNvGrpSpPr/>
          <p:nvPr/>
        </p:nvGrpSpPr>
        <p:grpSpPr>
          <a:xfrm>
            <a:off x="8657808" y="3500621"/>
            <a:ext cx="869143" cy="869143"/>
            <a:chOff x="8657808" y="3500621"/>
            <a:chExt cx="869143" cy="869143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8657808" y="3500621"/>
              <a:ext cx="869143" cy="86914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836" name="组合 835"/>
            <p:cNvGrpSpPr/>
            <p:nvPr/>
          </p:nvGrpSpPr>
          <p:grpSpPr>
            <a:xfrm>
              <a:off x="8782817" y="3684367"/>
              <a:ext cx="619124" cy="501650"/>
              <a:chOff x="8784058" y="3705326"/>
              <a:chExt cx="619124" cy="501650"/>
            </a:xfrm>
          </p:grpSpPr>
          <p:sp>
            <p:nvSpPr>
              <p:cNvPr id="1975" name="Freeform 808"/>
              <p:cNvSpPr>
                <a:spLocks noEditPoints="1"/>
              </p:cNvSpPr>
              <p:nvPr/>
            </p:nvSpPr>
            <p:spPr bwMode="auto">
              <a:xfrm>
                <a:off x="8944395" y="3708501"/>
                <a:ext cx="190500" cy="188913"/>
              </a:xfrm>
              <a:custGeom>
                <a:avLst/>
                <a:gdLst>
                  <a:gd name="T0" fmla="*/ 4 w 50"/>
                  <a:gd name="T1" fmla="*/ 37 h 49"/>
                  <a:gd name="T2" fmla="*/ 18 w 50"/>
                  <a:gd name="T3" fmla="*/ 47 h 49"/>
                  <a:gd name="T4" fmla="*/ 36 w 50"/>
                  <a:gd name="T5" fmla="*/ 46 h 49"/>
                  <a:gd name="T6" fmla="*/ 37 w 50"/>
                  <a:gd name="T7" fmla="*/ 4 h 49"/>
                  <a:gd name="T8" fmla="*/ 33 w 50"/>
                  <a:gd name="T9" fmla="*/ 2 h 49"/>
                  <a:gd name="T10" fmla="*/ 29 w 50"/>
                  <a:gd name="T11" fmla="*/ 0 h 49"/>
                  <a:gd name="T12" fmla="*/ 26 w 50"/>
                  <a:gd name="T13" fmla="*/ 2 h 49"/>
                  <a:gd name="T14" fmla="*/ 24 w 50"/>
                  <a:gd name="T15" fmla="*/ 0 h 49"/>
                  <a:gd name="T16" fmla="*/ 22 w 50"/>
                  <a:gd name="T17" fmla="*/ 2 h 49"/>
                  <a:gd name="T18" fmla="*/ 10 w 50"/>
                  <a:gd name="T19" fmla="*/ 6 h 49"/>
                  <a:gd name="T20" fmla="*/ 1 w 50"/>
                  <a:gd name="T21" fmla="*/ 21 h 49"/>
                  <a:gd name="T22" fmla="*/ 6 w 50"/>
                  <a:gd name="T23" fmla="*/ 30 h 49"/>
                  <a:gd name="T24" fmla="*/ 19 w 50"/>
                  <a:gd name="T25" fmla="*/ 43 h 49"/>
                  <a:gd name="T26" fmla="*/ 14 w 50"/>
                  <a:gd name="T27" fmla="*/ 37 h 49"/>
                  <a:gd name="T28" fmla="*/ 17 w 50"/>
                  <a:gd name="T29" fmla="*/ 39 h 49"/>
                  <a:gd name="T30" fmla="*/ 9 w 50"/>
                  <a:gd name="T31" fmla="*/ 36 h 49"/>
                  <a:gd name="T32" fmla="*/ 32 w 50"/>
                  <a:gd name="T33" fmla="*/ 11 h 49"/>
                  <a:gd name="T34" fmla="*/ 34 w 50"/>
                  <a:gd name="T35" fmla="*/ 17 h 49"/>
                  <a:gd name="T36" fmla="*/ 24 w 50"/>
                  <a:gd name="T37" fmla="*/ 44 h 49"/>
                  <a:gd name="T38" fmla="*/ 20 w 50"/>
                  <a:gd name="T39" fmla="*/ 41 h 49"/>
                  <a:gd name="T40" fmla="*/ 25 w 50"/>
                  <a:gd name="T41" fmla="*/ 36 h 49"/>
                  <a:gd name="T42" fmla="*/ 29 w 50"/>
                  <a:gd name="T43" fmla="*/ 44 h 49"/>
                  <a:gd name="T44" fmla="*/ 38 w 50"/>
                  <a:gd name="T45" fmla="*/ 39 h 49"/>
                  <a:gd name="T46" fmla="*/ 44 w 50"/>
                  <a:gd name="T47" fmla="*/ 35 h 49"/>
                  <a:gd name="T48" fmla="*/ 45 w 50"/>
                  <a:gd name="T49" fmla="*/ 34 h 49"/>
                  <a:gd name="T50" fmla="*/ 46 w 50"/>
                  <a:gd name="T51" fmla="*/ 27 h 49"/>
                  <a:gd name="T52" fmla="*/ 44 w 50"/>
                  <a:gd name="T53" fmla="*/ 17 h 49"/>
                  <a:gd name="T54" fmla="*/ 41 w 50"/>
                  <a:gd name="T55" fmla="*/ 19 h 49"/>
                  <a:gd name="T56" fmla="*/ 41 w 50"/>
                  <a:gd name="T57" fmla="*/ 14 h 49"/>
                  <a:gd name="T58" fmla="*/ 42 w 50"/>
                  <a:gd name="T59" fmla="*/ 12 h 49"/>
                  <a:gd name="T60" fmla="*/ 38 w 50"/>
                  <a:gd name="T61" fmla="*/ 8 h 49"/>
                  <a:gd name="T62" fmla="*/ 38 w 50"/>
                  <a:gd name="T63" fmla="*/ 8 h 49"/>
                  <a:gd name="T64" fmla="*/ 46 w 50"/>
                  <a:gd name="T65" fmla="*/ 23 h 49"/>
                  <a:gd name="T66" fmla="*/ 32 w 50"/>
                  <a:gd name="T67" fmla="*/ 2 h 49"/>
                  <a:gd name="T68" fmla="*/ 32 w 50"/>
                  <a:gd name="T69" fmla="*/ 2 h 49"/>
                  <a:gd name="T70" fmla="*/ 31 w 50"/>
                  <a:gd name="T71" fmla="*/ 5 h 49"/>
                  <a:gd name="T72" fmla="*/ 6 w 50"/>
                  <a:gd name="T73" fmla="*/ 33 h 49"/>
                  <a:gd name="T74" fmla="*/ 14 w 50"/>
                  <a:gd name="T75" fmla="*/ 25 h 49"/>
                  <a:gd name="T76" fmla="*/ 30 w 50"/>
                  <a:gd name="T77" fmla="*/ 4 h 49"/>
                  <a:gd name="T78" fmla="*/ 21 w 50"/>
                  <a:gd name="T79" fmla="*/ 4 h 49"/>
                  <a:gd name="T80" fmla="*/ 21 w 50"/>
                  <a:gd name="T81" fmla="*/ 3 h 49"/>
                  <a:gd name="T82" fmla="*/ 4 w 50"/>
                  <a:gd name="T83" fmla="*/ 26 h 49"/>
                  <a:gd name="T84" fmla="*/ 3 w 50"/>
                  <a:gd name="T85" fmla="*/ 27 h 49"/>
                  <a:gd name="T86" fmla="*/ 21 w 50"/>
                  <a:gd name="T87" fmla="*/ 4 h 49"/>
                  <a:gd name="T88" fmla="*/ 14 w 50"/>
                  <a:gd name="T89" fmla="*/ 5 h 49"/>
                  <a:gd name="T90" fmla="*/ 16 w 50"/>
                  <a:gd name="T91" fmla="*/ 8 h 49"/>
                  <a:gd name="T92" fmla="*/ 4 w 50"/>
                  <a:gd name="T93" fmla="*/ 15 h 49"/>
                  <a:gd name="T94" fmla="*/ 3 w 50"/>
                  <a:gd name="T95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" h="49">
                    <a:moveTo>
                      <a:pt x="1" y="29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2"/>
                      <a:pt x="2" y="35"/>
                      <a:pt x="4" y="37"/>
                    </a:cubicBezTo>
                    <a:cubicBezTo>
                      <a:pt x="4" y="37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8" y="42"/>
                      <a:pt x="13" y="45"/>
                      <a:pt x="18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5" y="49"/>
                      <a:pt x="31" y="48"/>
                      <a:pt x="36" y="46"/>
                    </a:cubicBezTo>
                    <a:cubicBezTo>
                      <a:pt x="41" y="44"/>
                      <a:pt x="45" y="41"/>
                      <a:pt x="48" y="37"/>
                    </a:cubicBezTo>
                    <a:cubicBezTo>
                      <a:pt x="50" y="33"/>
                      <a:pt x="50" y="29"/>
                      <a:pt x="50" y="26"/>
                    </a:cubicBezTo>
                    <a:cubicBezTo>
                      <a:pt x="50" y="21"/>
                      <a:pt x="49" y="16"/>
                      <a:pt x="47" y="12"/>
                    </a:cubicBezTo>
                    <a:cubicBezTo>
                      <a:pt x="44" y="8"/>
                      <a:pt x="41" y="5"/>
                      <a:pt x="37" y="4"/>
                    </a:cubicBezTo>
                    <a:cubicBezTo>
                      <a:pt x="35" y="3"/>
                      <a:pt x="34" y="3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1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1"/>
                      <a:pt x="27" y="2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"/>
                      <a:pt x="23" y="1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4" y="0"/>
                      <a:pt x="24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19" y="2"/>
                      <a:pt x="19" y="2"/>
                      <a:pt x="21" y="2"/>
                    </a:cubicBezTo>
                    <a:cubicBezTo>
                      <a:pt x="21" y="2"/>
                      <a:pt x="21" y="2"/>
                      <a:pt x="22" y="2"/>
                    </a:cubicBezTo>
                    <a:cubicBezTo>
                      <a:pt x="21" y="2"/>
                      <a:pt x="20" y="2"/>
                      <a:pt x="20" y="3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4"/>
                      <a:pt x="12" y="5"/>
                      <a:pt x="10" y="6"/>
                    </a:cubicBezTo>
                    <a:cubicBezTo>
                      <a:pt x="5" y="9"/>
                      <a:pt x="2" y="14"/>
                      <a:pt x="1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0" y="26"/>
                      <a:pt x="1" y="29"/>
                    </a:cubicBezTo>
                    <a:close/>
                    <a:moveTo>
                      <a:pt x="5" y="33"/>
                    </a:moveTo>
                    <a:cubicBezTo>
                      <a:pt x="5" y="32"/>
                      <a:pt x="4" y="32"/>
                      <a:pt x="4" y="32"/>
                    </a:cubicBezTo>
                    <a:cubicBezTo>
                      <a:pt x="5" y="31"/>
                      <a:pt x="6" y="31"/>
                      <a:pt x="6" y="30"/>
                    </a:cubicBezTo>
                    <a:cubicBezTo>
                      <a:pt x="6" y="31"/>
                      <a:pt x="5" y="32"/>
                      <a:pt x="5" y="33"/>
                    </a:cubicBezTo>
                    <a:close/>
                    <a:moveTo>
                      <a:pt x="19" y="44"/>
                    </a:moveTo>
                    <a:cubicBezTo>
                      <a:pt x="18" y="44"/>
                      <a:pt x="18" y="43"/>
                      <a:pt x="18" y="43"/>
                    </a:cubicBezTo>
                    <a:cubicBezTo>
                      <a:pt x="18" y="43"/>
                      <a:pt x="18" y="43"/>
                      <a:pt x="19" y="43"/>
                    </a:cubicBezTo>
                    <a:lnTo>
                      <a:pt x="19" y="44"/>
                    </a:lnTo>
                    <a:close/>
                    <a:moveTo>
                      <a:pt x="12" y="34"/>
                    </a:moveTo>
                    <a:cubicBezTo>
                      <a:pt x="11" y="36"/>
                      <a:pt x="10" y="37"/>
                      <a:pt x="11" y="39"/>
                    </a:cubicBezTo>
                    <a:cubicBezTo>
                      <a:pt x="11" y="38"/>
                      <a:pt x="13" y="38"/>
                      <a:pt x="14" y="37"/>
                    </a:cubicBezTo>
                    <a:cubicBezTo>
                      <a:pt x="13" y="38"/>
                      <a:pt x="13" y="38"/>
                      <a:pt x="13" y="39"/>
                    </a:cubicBezTo>
                    <a:cubicBezTo>
                      <a:pt x="13" y="40"/>
                      <a:pt x="13" y="41"/>
                      <a:pt x="14" y="41"/>
                    </a:cubicBezTo>
                    <a:cubicBezTo>
                      <a:pt x="14" y="40"/>
                      <a:pt x="16" y="40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6" y="40"/>
                      <a:pt x="16" y="41"/>
                    </a:cubicBezTo>
                    <a:cubicBezTo>
                      <a:pt x="16" y="41"/>
                      <a:pt x="16" y="42"/>
                      <a:pt x="15" y="42"/>
                    </a:cubicBezTo>
                    <a:cubicBezTo>
                      <a:pt x="12" y="41"/>
                      <a:pt x="9" y="39"/>
                      <a:pt x="7" y="37"/>
                    </a:cubicBezTo>
                    <a:cubicBezTo>
                      <a:pt x="8" y="36"/>
                      <a:pt x="8" y="36"/>
                      <a:pt x="9" y="36"/>
                    </a:cubicBezTo>
                    <a:cubicBezTo>
                      <a:pt x="12" y="32"/>
                      <a:pt x="17" y="29"/>
                      <a:pt x="21" y="24"/>
                    </a:cubicBezTo>
                    <a:cubicBezTo>
                      <a:pt x="24" y="20"/>
                      <a:pt x="28" y="15"/>
                      <a:pt x="32" y="11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1"/>
                      <a:pt x="32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7" y="19"/>
                      <a:pt x="19" y="26"/>
                      <a:pt x="12" y="34"/>
                    </a:cubicBezTo>
                    <a:close/>
                    <a:moveTo>
                      <a:pt x="33" y="16"/>
                    </a:moveTo>
                    <a:cubicBezTo>
                      <a:pt x="33" y="17"/>
                      <a:pt x="33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2" y="20"/>
                      <a:pt x="29" y="22"/>
                      <a:pt x="27" y="24"/>
                    </a:cubicBezTo>
                    <a:cubicBezTo>
                      <a:pt x="29" y="22"/>
                      <a:pt x="31" y="19"/>
                      <a:pt x="33" y="16"/>
                    </a:cubicBezTo>
                    <a:close/>
                    <a:moveTo>
                      <a:pt x="24" y="44"/>
                    </a:moveTo>
                    <a:cubicBezTo>
                      <a:pt x="24" y="44"/>
                      <a:pt x="23" y="44"/>
                      <a:pt x="23" y="44"/>
                    </a:cubicBezTo>
                    <a:cubicBezTo>
                      <a:pt x="23" y="44"/>
                      <a:pt x="24" y="43"/>
                      <a:pt x="24" y="43"/>
                    </a:cubicBezTo>
                    <a:cubicBezTo>
                      <a:pt x="24" y="43"/>
                      <a:pt x="24" y="44"/>
                      <a:pt x="24" y="44"/>
                    </a:cubicBezTo>
                    <a:close/>
                    <a:moveTo>
                      <a:pt x="20" y="41"/>
                    </a:moveTo>
                    <a:cubicBezTo>
                      <a:pt x="20" y="41"/>
                      <a:pt x="20" y="41"/>
                      <a:pt x="20" y="41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39"/>
                      <a:pt x="23" y="38"/>
                      <a:pt x="24" y="37"/>
                    </a:cubicBezTo>
                    <a:cubicBezTo>
                      <a:pt x="24" y="36"/>
                      <a:pt x="25" y="36"/>
                      <a:pt x="25" y="36"/>
                    </a:cubicBezTo>
                    <a:cubicBezTo>
                      <a:pt x="23" y="38"/>
                      <a:pt x="22" y="40"/>
                      <a:pt x="20" y="41"/>
                    </a:cubicBezTo>
                    <a:close/>
                    <a:moveTo>
                      <a:pt x="28" y="45"/>
                    </a:moveTo>
                    <a:cubicBezTo>
                      <a:pt x="28" y="44"/>
                      <a:pt x="29" y="44"/>
                      <a:pt x="29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8" y="45"/>
                      <a:pt x="28" y="45"/>
                    </a:cubicBezTo>
                    <a:close/>
                    <a:moveTo>
                      <a:pt x="35" y="43"/>
                    </a:move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2"/>
                      <a:pt x="37" y="40"/>
                      <a:pt x="38" y="39"/>
                    </a:cubicBezTo>
                    <a:cubicBezTo>
                      <a:pt x="39" y="39"/>
                      <a:pt x="39" y="39"/>
                      <a:pt x="39" y="40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38" y="41"/>
                      <a:pt x="37" y="42"/>
                      <a:pt x="35" y="43"/>
                    </a:cubicBezTo>
                    <a:close/>
                    <a:moveTo>
                      <a:pt x="44" y="35"/>
                    </a:moveTo>
                    <a:cubicBezTo>
                      <a:pt x="44" y="36"/>
                      <a:pt x="42" y="37"/>
                      <a:pt x="41" y="38"/>
                    </a:cubicBezTo>
                    <a:cubicBezTo>
                      <a:pt x="41" y="38"/>
                      <a:pt x="41" y="38"/>
                      <a:pt x="41" y="37"/>
                    </a:cubicBezTo>
                    <a:cubicBezTo>
                      <a:pt x="41" y="37"/>
                      <a:pt x="40" y="37"/>
                      <a:pt x="40" y="37"/>
                    </a:cubicBezTo>
                    <a:cubicBezTo>
                      <a:pt x="42" y="36"/>
                      <a:pt x="43" y="35"/>
                      <a:pt x="45" y="34"/>
                    </a:cubicBezTo>
                    <a:cubicBezTo>
                      <a:pt x="44" y="34"/>
                      <a:pt x="44" y="35"/>
                      <a:pt x="44" y="35"/>
                    </a:cubicBezTo>
                    <a:close/>
                    <a:moveTo>
                      <a:pt x="46" y="31"/>
                    </a:move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29"/>
                      <a:pt x="45" y="28"/>
                      <a:pt x="46" y="27"/>
                    </a:cubicBezTo>
                    <a:cubicBezTo>
                      <a:pt x="46" y="28"/>
                      <a:pt x="46" y="29"/>
                      <a:pt x="46" y="31"/>
                    </a:cubicBezTo>
                    <a:close/>
                    <a:moveTo>
                      <a:pt x="44" y="14"/>
                    </a:moveTo>
                    <a:cubicBezTo>
                      <a:pt x="44" y="15"/>
                      <a:pt x="44" y="16"/>
                      <a:pt x="45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8"/>
                      <a:pt x="42" y="19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8"/>
                      <a:pt x="42" y="18"/>
                      <a:pt x="43" y="17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1" y="15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1" y="14"/>
                      <a:pt x="41" y="13"/>
                      <a:pt x="42" y="13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3" y="13"/>
                      <a:pt x="44" y="14"/>
                    </a:cubicBezTo>
                    <a:close/>
                    <a:moveTo>
                      <a:pt x="38" y="8"/>
                    </a:move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9" y="8"/>
                      <a:pt x="40" y="10"/>
                      <a:pt x="41" y="11"/>
                    </a:cubicBezTo>
                    <a:cubicBezTo>
                      <a:pt x="40" y="10"/>
                      <a:pt x="40" y="10"/>
                      <a:pt x="39" y="10"/>
                    </a:cubicBezTo>
                    <a:cubicBezTo>
                      <a:pt x="39" y="10"/>
                      <a:pt x="38" y="11"/>
                      <a:pt x="37" y="11"/>
                    </a:cubicBezTo>
                    <a:cubicBezTo>
                      <a:pt x="37" y="10"/>
                      <a:pt x="37" y="9"/>
                      <a:pt x="38" y="8"/>
                    </a:cubicBezTo>
                    <a:close/>
                    <a:moveTo>
                      <a:pt x="37" y="28"/>
                    </a:moveTo>
                    <a:cubicBezTo>
                      <a:pt x="38" y="28"/>
                      <a:pt x="38" y="28"/>
                      <a:pt x="38" y="28"/>
                    </a:cubicBezTo>
                    <a:cubicBezTo>
                      <a:pt x="40" y="25"/>
                      <a:pt x="43" y="23"/>
                      <a:pt x="46" y="21"/>
                    </a:cubicBezTo>
                    <a:cubicBezTo>
                      <a:pt x="46" y="21"/>
                      <a:pt x="46" y="22"/>
                      <a:pt x="46" y="23"/>
                    </a:cubicBezTo>
                    <a:cubicBezTo>
                      <a:pt x="46" y="23"/>
                      <a:pt x="45" y="23"/>
                      <a:pt x="45" y="23"/>
                    </a:cubicBezTo>
                    <a:cubicBezTo>
                      <a:pt x="39" y="29"/>
                      <a:pt x="32" y="34"/>
                      <a:pt x="26" y="41"/>
                    </a:cubicBezTo>
                    <a:cubicBezTo>
                      <a:pt x="30" y="37"/>
                      <a:pt x="34" y="32"/>
                      <a:pt x="37" y="28"/>
                    </a:cubicBezTo>
                    <a:close/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2" y="2"/>
                      <a:pt x="32" y="2"/>
                      <a:pt x="32" y="2"/>
                    </a:cubicBezTo>
                    <a:close/>
                    <a:moveTo>
                      <a:pt x="30" y="4"/>
                    </a:moveTo>
                    <a:cubicBezTo>
                      <a:pt x="32" y="4"/>
                      <a:pt x="33" y="5"/>
                      <a:pt x="34" y="5"/>
                    </a:cubicBezTo>
                    <a:cubicBezTo>
                      <a:pt x="34" y="6"/>
                      <a:pt x="33" y="6"/>
                      <a:pt x="33" y="6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6"/>
                      <a:pt x="28" y="7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4" y="14"/>
                      <a:pt x="21" y="18"/>
                      <a:pt x="18" y="22"/>
                    </a:cubicBezTo>
                    <a:cubicBezTo>
                      <a:pt x="15" y="26"/>
                      <a:pt x="9" y="28"/>
                      <a:pt x="6" y="33"/>
                    </a:cubicBezTo>
                    <a:cubicBezTo>
                      <a:pt x="5" y="33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3"/>
                    </a:cubicBezTo>
                    <a:cubicBezTo>
                      <a:pt x="7" y="31"/>
                      <a:pt x="8" y="30"/>
                      <a:pt x="10" y="28"/>
                    </a:cubicBezTo>
                    <a:cubicBezTo>
                      <a:pt x="11" y="27"/>
                      <a:pt x="12" y="26"/>
                      <a:pt x="14" y="25"/>
                    </a:cubicBezTo>
                    <a:cubicBezTo>
                      <a:pt x="14" y="25"/>
                      <a:pt x="14" y="24"/>
                      <a:pt x="14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8" y="21"/>
                      <a:pt x="18" y="21"/>
                    </a:cubicBezTo>
                    <a:cubicBezTo>
                      <a:pt x="22" y="15"/>
                      <a:pt x="26" y="9"/>
                      <a:pt x="30" y="4"/>
                    </a:cubicBezTo>
                    <a:close/>
                    <a:moveTo>
                      <a:pt x="21" y="4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2" y="3"/>
                      <a:pt x="22" y="3"/>
                    </a:cubicBezTo>
                    <a:cubicBezTo>
                      <a:pt x="17" y="11"/>
                      <a:pt x="11" y="19"/>
                      <a:pt x="4" y="26"/>
                    </a:cubicBezTo>
                    <a:cubicBezTo>
                      <a:pt x="10" y="21"/>
                      <a:pt x="15" y="16"/>
                      <a:pt x="20" y="10"/>
                    </a:cubicBezTo>
                    <a:cubicBezTo>
                      <a:pt x="18" y="12"/>
                      <a:pt x="17" y="14"/>
                      <a:pt x="16" y="16"/>
                    </a:cubicBezTo>
                    <a:cubicBezTo>
                      <a:pt x="12" y="21"/>
                      <a:pt x="8" y="26"/>
                      <a:pt x="3" y="28"/>
                    </a:cubicBezTo>
                    <a:cubicBezTo>
                      <a:pt x="3" y="28"/>
                      <a:pt x="3" y="27"/>
                      <a:pt x="3" y="27"/>
                    </a:cubicBezTo>
                    <a:cubicBezTo>
                      <a:pt x="3" y="27"/>
                      <a:pt x="3" y="26"/>
                      <a:pt x="4" y="26"/>
                    </a:cubicBezTo>
                    <a:cubicBezTo>
                      <a:pt x="3" y="26"/>
                      <a:pt x="3" y="26"/>
                      <a:pt x="3" y="27"/>
                    </a:cubicBezTo>
                    <a:cubicBezTo>
                      <a:pt x="3" y="26"/>
                      <a:pt x="3" y="26"/>
                      <a:pt x="3" y="26"/>
                    </a:cubicBezTo>
                    <a:lnTo>
                      <a:pt x="21" y="4"/>
                    </a:lnTo>
                    <a:close/>
                    <a:moveTo>
                      <a:pt x="14" y="5"/>
                    </a:moveTo>
                    <a:cubicBezTo>
                      <a:pt x="14" y="5"/>
                      <a:pt x="14" y="5"/>
                      <a:pt x="14" y="6"/>
                    </a:cubicBezTo>
                    <a:cubicBezTo>
                      <a:pt x="14" y="6"/>
                      <a:pt x="13" y="6"/>
                      <a:pt x="13" y="6"/>
                    </a:cubicBezTo>
                    <a:cubicBezTo>
                      <a:pt x="14" y="5"/>
                      <a:pt x="14" y="5"/>
                      <a:pt x="14" y="5"/>
                    </a:cubicBezTo>
                    <a:close/>
                    <a:moveTo>
                      <a:pt x="16" y="8"/>
                    </a:moveTo>
                    <a:cubicBezTo>
                      <a:pt x="17" y="8"/>
                      <a:pt x="17" y="8"/>
                      <a:pt x="17" y="7"/>
                    </a:cubicBezTo>
                    <a:cubicBezTo>
                      <a:pt x="14" y="12"/>
                      <a:pt x="10" y="16"/>
                      <a:pt x="6" y="19"/>
                    </a:cubicBezTo>
                    <a:lnTo>
                      <a:pt x="16" y="8"/>
                    </a:lnTo>
                    <a:close/>
                    <a:moveTo>
                      <a:pt x="4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4" y="17"/>
                      <a:pt x="3" y="18"/>
                    </a:cubicBezTo>
                    <a:cubicBezTo>
                      <a:pt x="4" y="17"/>
                      <a:pt x="4" y="16"/>
                      <a:pt x="4" y="15"/>
                    </a:cubicBezTo>
                    <a:close/>
                    <a:moveTo>
                      <a:pt x="3" y="19"/>
                    </a:moveTo>
                    <a:cubicBezTo>
                      <a:pt x="5" y="17"/>
                      <a:pt x="7" y="16"/>
                      <a:pt x="9" y="14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1"/>
                      <a:pt x="3" y="21"/>
                      <a:pt x="3" y="22"/>
                    </a:cubicBezTo>
                    <a:cubicBezTo>
                      <a:pt x="3" y="21"/>
                      <a:pt x="2" y="20"/>
                      <a:pt x="3" y="20"/>
                    </a:cubicBezTo>
                    <a:cubicBezTo>
                      <a:pt x="3" y="20"/>
                      <a:pt x="3" y="19"/>
                      <a:pt x="3" y="1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6" name="Freeform 809"/>
              <p:cNvSpPr>
                <a:spLocks noEditPoints="1"/>
              </p:cNvSpPr>
              <p:nvPr/>
            </p:nvSpPr>
            <p:spPr bwMode="auto">
              <a:xfrm>
                <a:off x="8784058" y="3911701"/>
                <a:ext cx="508000" cy="295275"/>
              </a:xfrm>
              <a:custGeom>
                <a:avLst/>
                <a:gdLst>
                  <a:gd name="T0" fmla="*/ 100 w 133"/>
                  <a:gd name="T1" fmla="*/ 7 h 77"/>
                  <a:gd name="T2" fmla="*/ 81 w 133"/>
                  <a:gd name="T3" fmla="*/ 3 h 77"/>
                  <a:gd name="T4" fmla="*/ 74 w 133"/>
                  <a:gd name="T5" fmla="*/ 18 h 77"/>
                  <a:gd name="T6" fmla="*/ 49 w 133"/>
                  <a:gd name="T7" fmla="*/ 9 h 77"/>
                  <a:gd name="T8" fmla="*/ 15 w 133"/>
                  <a:gd name="T9" fmla="*/ 32 h 77"/>
                  <a:gd name="T10" fmla="*/ 40 w 133"/>
                  <a:gd name="T11" fmla="*/ 38 h 77"/>
                  <a:gd name="T12" fmla="*/ 41 w 133"/>
                  <a:gd name="T13" fmla="*/ 67 h 77"/>
                  <a:gd name="T14" fmla="*/ 44 w 133"/>
                  <a:gd name="T15" fmla="*/ 77 h 77"/>
                  <a:gd name="T16" fmla="*/ 69 w 133"/>
                  <a:gd name="T17" fmla="*/ 77 h 77"/>
                  <a:gd name="T18" fmla="*/ 89 w 133"/>
                  <a:gd name="T19" fmla="*/ 71 h 77"/>
                  <a:gd name="T20" fmla="*/ 96 w 133"/>
                  <a:gd name="T21" fmla="*/ 58 h 77"/>
                  <a:gd name="T22" fmla="*/ 94 w 133"/>
                  <a:gd name="T23" fmla="*/ 37 h 77"/>
                  <a:gd name="T24" fmla="*/ 114 w 133"/>
                  <a:gd name="T25" fmla="*/ 66 h 77"/>
                  <a:gd name="T26" fmla="*/ 125 w 133"/>
                  <a:gd name="T27" fmla="*/ 53 h 77"/>
                  <a:gd name="T28" fmla="*/ 123 w 133"/>
                  <a:gd name="T29" fmla="*/ 49 h 77"/>
                  <a:gd name="T30" fmla="*/ 99 w 133"/>
                  <a:gd name="T31" fmla="*/ 32 h 77"/>
                  <a:gd name="T32" fmla="*/ 92 w 133"/>
                  <a:gd name="T33" fmla="*/ 11 h 77"/>
                  <a:gd name="T34" fmla="*/ 91 w 133"/>
                  <a:gd name="T35" fmla="*/ 17 h 77"/>
                  <a:gd name="T36" fmla="*/ 112 w 133"/>
                  <a:gd name="T37" fmla="*/ 51 h 77"/>
                  <a:gd name="T38" fmla="*/ 112 w 133"/>
                  <a:gd name="T39" fmla="*/ 46 h 77"/>
                  <a:gd name="T40" fmla="*/ 115 w 133"/>
                  <a:gd name="T41" fmla="*/ 33 h 77"/>
                  <a:gd name="T42" fmla="*/ 88 w 133"/>
                  <a:gd name="T43" fmla="*/ 3 h 77"/>
                  <a:gd name="T44" fmla="*/ 47 w 133"/>
                  <a:gd name="T45" fmla="*/ 7 h 77"/>
                  <a:gd name="T46" fmla="*/ 38 w 133"/>
                  <a:gd name="T47" fmla="*/ 29 h 77"/>
                  <a:gd name="T48" fmla="*/ 30 w 133"/>
                  <a:gd name="T49" fmla="*/ 30 h 77"/>
                  <a:gd name="T50" fmla="*/ 21 w 133"/>
                  <a:gd name="T51" fmla="*/ 33 h 77"/>
                  <a:gd name="T52" fmla="*/ 28 w 133"/>
                  <a:gd name="T53" fmla="*/ 23 h 77"/>
                  <a:gd name="T54" fmla="*/ 23 w 133"/>
                  <a:gd name="T55" fmla="*/ 53 h 77"/>
                  <a:gd name="T56" fmla="*/ 41 w 133"/>
                  <a:gd name="T57" fmla="*/ 23 h 77"/>
                  <a:gd name="T58" fmla="*/ 42 w 133"/>
                  <a:gd name="T59" fmla="*/ 17 h 77"/>
                  <a:gd name="T60" fmla="*/ 44 w 133"/>
                  <a:gd name="T61" fmla="*/ 8 h 77"/>
                  <a:gd name="T62" fmla="*/ 21 w 133"/>
                  <a:gd name="T63" fmla="*/ 27 h 77"/>
                  <a:gd name="T64" fmla="*/ 10 w 133"/>
                  <a:gd name="T65" fmla="*/ 57 h 77"/>
                  <a:gd name="T66" fmla="*/ 4 w 133"/>
                  <a:gd name="T67" fmla="*/ 62 h 77"/>
                  <a:gd name="T68" fmla="*/ 11 w 133"/>
                  <a:gd name="T69" fmla="*/ 59 h 77"/>
                  <a:gd name="T70" fmla="*/ 16 w 133"/>
                  <a:gd name="T71" fmla="*/ 64 h 77"/>
                  <a:gd name="T72" fmla="*/ 20 w 133"/>
                  <a:gd name="T73" fmla="*/ 56 h 77"/>
                  <a:gd name="T74" fmla="*/ 38 w 133"/>
                  <a:gd name="T75" fmla="*/ 29 h 77"/>
                  <a:gd name="T76" fmla="*/ 44 w 133"/>
                  <a:gd name="T77" fmla="*/ 27 h 77"/>
                  <a:gd name="T78" fmla="*/ 42 w 133"/>
                  <a:gd name="T79" fmla="*/ 32 h 77"/>
                  <a:gd name="T80" fmla="*/ 44 w 133"/>
                  <a:gd name="T81" fmla="*/ 54 h 77"/>
                  <a:gd name="T82" fmla="*/ 47 w 133"/>
                  <a:gd name="T83" fmla="*/ 32 h 77"/>
                  <a:gd name="T84" fmla="*/ 52 w 133"/>
                  <a:gd name="T85" fmla="*/ 39 h 77"/>
                  <a:gd name="T86" fmla="*/ 58 w 133"/>
                  <a:gd name="T87" fmla="*/ 59 h 77"/>
                  <a:gd name="T88" fmla="*/ 71 w 133"/>
                  <a:gd name="T89" fmla="*/ 64 h 77"/>
                  <a:gd name="T90" fmla="*/ 70 w 133"/>
                  <a:gd name="T91" fmla="*/ 45 h 77"/>
                  <a:gd name="T92" fmla="*/ 70 w 133"/>
                  <a:gd name="T93" fmla="*/ 38 h 77"/>
                  <a:gd name="T94" fmla="*/ 86 w 133"/>
                  <a:gd name="T95" fmla="*/ 7 h 77"/>
                  <a:gd name="T96" fmla="*/ 89 w 133"/>
                  <a:gd name="T97" fmla="*/ 17 h 77"/>
                  <a:gd name="T98" fmla="*/ 88 w 133"/>
                  <a:gd name="T99" fmla="*/ 64 h 77"/>
                  <a:gd name="T100" fmla="*/ 93 w 133"/>
                  <a:gd name="T101" fmla="*/ 61 h 77"/>
                  <a:gd name="T102" fmla="*/ 91 w 133"/>
                  <a:gd name="T103" fmla="*/ 56 h 77"/>
                  <a:gd name="T104" fmla="*/ 93 w 133"/>
                  <a:gd name="T105" fmla="*/ 61 h 77"/>
                  <a:gd name="T106" fmla="*/ 95 w 133"/>
                  <a:gd name="T107" fmla="*/ 29 h 77"/>
                  <a:gd name="T108" fmla="*/ 110 w 133"/>
                  <a:gd name="T109" fmla="*/ 57 h 77"/>
                  <a:gd name="T110" fmla="*/ 117 w 133"/>
                  <a:gd name="T111" fmla="*/ 58 h 77"/>
                  <a:gd name="T112" fmla="*/ 121 w 133"/>
                  <a:gd name="T113" fmla="*/ 66 h 77"/>
                  <a:gd name="T114" fmla="*/ 126 w 133"/>
                  <a:gd name="T115" fmla="*/ 6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3" h="77">
                    <a:moveTo>
                      <a:pt x="129" y="53"/>
                    </a:moveTo>
                    <a:cubicBezTo>
                      <a:pt x="124" y="46"/>
                      <a:pt x="121" y="40"/>
                      <a:pt x="117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4" y="28"/>
                      <a:pt x="112" y="23"/>
                      <a:pt x="109" y="18"/>
                    </a:cubicBezTo>
                    <a:cubicBezTo>
                      <a:pt x="107" y="14"/>
                      <a:pt x="105" y="9"/>
                      <a:pt x="100" y="5"/>
                    </a:cubicBezTo>
                    <a:cubicBezTo>
                      <a:pt x="100" y="5"/>
                      <a:pt x="99" y="4"/>
                      <a:pt x="100" y="5"/>
                    </a:cubicBezTo>
                    <a:cubicBezTo>
                      <a:pt x="102" y="7"/>
                      <a:pt x="103" y="9"/>
                      <a:pt x="104" y="11"/>
                    </a:cubicBezTo>
                    <a:cubicBezTo>
                      <a:pt x="104" y="11"/>
                      <a:pt x="104" y="11"/>
                      <a:pt x="103" y="10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00" y="7"/>
                      <a:pt x="100" y="7"/>
                      <a:pt x="100" y="7"/>
                    </a:cubicBezTo>
                    <a:cubicBezTo>
                      <a:pt x="98" y="4"/>
                      <a:pt x="95" y="2"/>
                      <a:pt x="93" y="2"/>
                    </a:cubicBezTo>
                    <a:cubicBezTo>
                      <a:pt x="92" y="2"/>
                      <a:pt x="91" y="2"/>
                      <a:pt x="90" y="2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7" y="0"/>
                      <a:pt x="84" y="0"/>
                      <a:pt x="82" y="0"/>
                    </a:cubicBezTo>
                    <a:cubicBezTo>
                      <a:pt x="83" y="0"/>
                      <a:pt x="84" y="1"/>
                      <a:pt x="86" y="1"/>
                    </a:cubicBezTo>
                    <a:cubicBezTo>
                      <a:pt x="85" y="1"/>
                      <a:pt x="84" y="1"/>
                      <a:pt x="83" y="2"/>
                    </a:cubicBezTo>
                    <a:cubicBezTo>
                      <a:pt x="82" y="2"/>
                      <a:pt x="81" y="2"/>
                      <a:pt x="80" y="2"/>
                    </a:cubicBezTo>
                    <a:cubicBezTo>
                      <a:pt x="80" y="4"/>
                      <a:pt x="79" y="6"/>
                      <a:pt x="78" y="9"/>
                    </a:cubicBezTo>
                    <a:cubicBezTo>
                      <a:pt x="79" y="8"/>
                      <a:pt x="79" y="7"/>
                      <a:pt x="80" y="5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2" y="2"/>
                      <a:pt x="83" y="2"/>
                      <a:pt x="84" y="2"/>
                    </a:cubicBezTo>
                    <a:cubicBezTo>
                      <a:pt x="85" y="2"/>
                      <a:pt x="86" y="1"/>
                      <a:pt x="86" y="1"/>
                    </a:cubicBezTo>
                    <a:cubicBezTo>
                      <a:pt x="86" y="1"/>
                      <a:pt x="86" y="2"/>
                      <a:pt x="87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4" y="2"/>
                      <a:pt x="84" y="2"/>
                      <a:pt x="83" y="2"/>
                    </a:cubicBezTo>
                    <a:cubicBezTo>
                      <a:pt x="83" y="3"/>
                      <a:pt x="83" y="3"/>
                      <a:pt x="82" y="3"/>
                    </a:cubicBezTo>
                    <a:cubicBezTo>
                      <a:pt x="82" y="4"/>
                      <a:pt x="81" y="4"/>
                      <a:pt x="81" y="5"/>
                    </a:cubicBezTo>
                    <a:cubicBezTo>
                      <a:pt x="80" y="6"/>
                      <a:pt x="79" y="8"/>
                      <a:pt x="78" y="9"/>
                    </a:cubicBezTo>
                    <a:cubicBezTo>
                      <a:pt x="78" y="9"/>
                      <a:pt x="78" y="9"/>
                      <a:pt x="78" y="10"/>
                    </a:cubicBezTo>
                    <a:cubicBezTo>
                      <a:pt x="76" y="13"/>
                      <a:pt x="75" y="16"/>
                      <a:pt x="74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3" y="17"/>
                      <a:pt x="51" y="13"/>
                      <a:pt x="49" y="9"/>
                    </a:cubicBezTo>
                    <a:cubicBezTo>
                      <a:pt x="48" y="11"/>
                      <a:pt x="46" y="14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6" y="16"/>
                      <a:pt x="46" y="15"/>
                      <a:pt x="47" y="14"/>
                    </a:cubicBezTo>
                    <a:cubicBezTo>
                      <a:pt x="47" y="12"/>
                      <a:pt x="48" y="10"/>
                      <a:pt x="49" y="9"/>
                    </a:cubicBezTo>
                    <a:cubicBezTo>
                      <a:pt x="48" y="6"/>
                      <a:pt x="46" y="4"/>
                      <a:pt x="46" y="2"/>
                    </a:cubicBezTo>
                    <a:cubicBezTo>
                      <a:pt x="45" y="2"/>
                      <a:pt x="45" y="3"/>
                      <a:pt x="45" y="3"/>
                    </a:cubicBezTo>
                    <a:cubicBezTo>
                      <a:pt x="44" y="3"/>
                      <a:pt x="42" y="2"/>
                      <a:pt x="40" y="2"/>
                    </a:cubicBezTo>
                    <a:cubicBezTo>
                      <a:pt x="37" y="2"/>
                      <a:pt x="35" y="4"/>
                      <a:pt x="33" y="7"/>
                    </a:cubicBezTo>
                    <a:cubicBezTo>
                      <a:pt x="33" y="7"/>
                      <a:pt x="33" y="7"/>
                      <a:pt x="33" y="8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1"/>
                      <a:pt x="29" y="11"/>
                      <a:pt x="28" y="11"/>
                    </a:cubicBezTo>
                    <a:cubicBezTo>
                      <a:pt x="30" y="9"/>
                      <a:pt x="31" y="7"/>
                      <a:pt x="32" y="5"/>
                    </a:cubicBezTo>
                    <a:cubicBezTo>
                      <a:pt x="33" y="4"/>
                      <a:pt x="32" y="5"/>
                      <a:pt x="32" y="5"/>
                    </a:cubicBezTo>
                    <a:cubicBezTo>
                      <a:pt x="28" y="9"/>
                      <a:pt x="26" y="14"/>
                      <a:pt x="23" y="18"/>
                    </a:cubicBezTo>
                    <a:cubicBezTo>
                      <a:pt x="21" y="23"/>
                      <a:pt x="18" y="28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1" y="40"/>
                      <a:pt x="8" y="46"/>
                      <a:pt x="4" y="53"/>
                    </a:cubicBezTo>
                    <a:cubicBezTo>
                      <a:pt x="2" y="57"/>
                      <a:pt x="0" y="62"/>
                      <a:pt x="3" y="66"/>
                    </a:cubicBezTo>
                    <a:cubicBezTo>
                      <a:pt x="7" y="70"/>
                      <a:pt x="12" y="70"/>
                      <a:pt x="16" y="68"/>
                    </a:cubicBezTo>
                    <a:cubicBezTo>
                      <a:pt x="17" y="67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4" y="61"/>
                      <a:pt x="27" y="54"/>
                      <a:pt x="31" y="48"/>
                    </a:cubicBezTo>
                    <a:cubicBezTo>
                      <a:pt x="34" y="43"/>
                      <a:pt x="37" y="39"/>
                      <a:pt x="40" y="34"/>
                    </a:cubicBezTo>
                    <a:cubicBezTo>
                      <a:pt x="40" y="35"/>
                      <a:pt x="40" y="36"/>
                      <a:pt x="40" y="38"/>
                    </a:cubicBezTo>
                    <a:cubicBezTo>
                      <a:pt x="40" y="38"/>
                      <a:pt x="40" y="38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1" y="40"/>
                      <a:pt x="41" y="41"/>
                      <a:pt x="41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49"/>
                      <a:pt x="41" y="49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1" y="66"/>
                      <a:pt x="41" y="66"/>
                      <a:pt x="41" y="67"/>
                    </a:cubicBezTo>
                    <a:cubicBezTo>
                      <a:pt x="41" y="67"/>
                      <a:pt x="40" y="68"/>
                      <a:pt x="40" y="69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4" y="71"/>
                      <a:pt x="45" y="71"/>
                      <a:pt x="46" y="70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9" y="77"/>
                      <a:pt x="49" y="77"/>
                      <a:pt x="49" y="77"/>
                    </a:cubicBezTo>
                    <a:cubicBezTo>
                      <a:pt x="49" y="76"/>
                      <a:pt x="49" y="76"/>
                      <a:pt x="49" y="76"/>
                    </a:cubicBezTo>
                    <a:cubicBezTo>
                      <a:pt x="50" y="76"/>
                      <a:pt x="50" y="75"/>
                      <a:pt x="50" y="75"/>
                    </a:cubicBezTo>
                    <a:cubicBezTo>
                      <a:pt x="50" y="75"/>
                      <a:pt x="50" y="76"/>
                      <a:pt x="49" y="77"/>
                    </a:cubicBezTo>
                    <a:cubicBezTo>
                      <a:pt x="50" y="77"/>
                      <a:pt x="50" y="77"/>
                      <a:pt x="50" y="77"/>
                    </a:cubicBezTo>
                    <a:cubicBezTo>
                      <a:pt x="51" y="76"/>
                      <a:pt x="51" y="75"/>
                      <a:pt x="52" y="74"/>
                    </a:cubicBezTo>
                    <a:cubicBezTo>
                      <a:pt x="53" y="73"/>
                      <a:pt x="54" y="71"/>
                      <a:pt x="55" y="70"/>
                    </a:cubicBezTo>
                    <a:cubicBezTo>
                      <a:pt x="55" y="70"/>
                      <a:pt x="56" y="70"/>
                      <a:pt x="57" y="69"/>
                    </a:cubicBezTo>
                    <a:cubicBezTo>
                      <a:pt x="55" y="71"/>
                      <a:pt x="54" y="73"/>
                      <a:pt x="52" y="74"/>
                    </a:cubicBezTo>
                    <a:cubicBezTo>
                      <a:pt x="51" y="75"/>
                      <a:pt x="51" y="76"/>
                      <a:pt x="50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75" y="70"/>
                      <a:pt x="81" y="63"/>
                      <a:pt x="88" y="58"/>
                    </a:cubicBezTo>
                    <a:cubicBezTo>
                      <a:pt x="88" y="58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5" y="62"/>
                      <a:pt x="81" y="63"/>
                      <a:pt x="79" y="66"/>
                    </a:cubicBezTo>
                    <a:cubicBezTo>
                      <a:pt x="78" y="68"/>
                      <a:pt x="77" y="69"/>
                      <a:pt x="76" y="70"/>
                    </a:cubicBezTo>
                    <a:cubicBezTo>
                      <a:pt x="75" y="72"/>
                      <a:pt x="74" y="72"/>
                      <a:pt x="72" y="74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2" y="76"/>
                      <a:pt x="71" y="76"/>
                      <a:pt x="70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5" y="75"/>
                      <a:pt x="87" y="73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7" y="73"/>
                      <a:pt x="85" y="75"/>
                      <a:pt x="83" y="77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99" y="76"/>
                      <a:pt x="99" y="75"/>
                      <a:pt x="99" y="75"/>
                    </a:cubicBezTo>
                    <a:cubicBezTo>
                      <a:pt x="98" y="73"/>
                      <a:pt x="98" y="71"/>
                      <a:pt x="98" y="69"/>
                    </a:cubicBezTo>
                    <a:cubicBezTo>
                      <a:pt x="98" y="69"/>
                      <a:pt x="98" y="68"/>
                      <a:pt x="98" y="66"/>
                    </a:cubicBezTo>
                    <a:cubicBezTo>
                      <a:pt x="98" y="65"/>
                      <a:pt x="97" y="64"/>
                      <a:pt x="97" y="63"/>
                    </a:cubicBezTo>
                    <a:cubicBezTo>
                      <a:pt x="97" y="63"/>
                      <a:pt x="97" y="62"/>
                      <a:pt x="97" y="60"/>
                    </a:cubicBezTo>
                    <a:cubicBezTo>
                      <a:pt x="97" y="60"/>
                      <a:pt x="97" y="60"/>
                      <a:pt x="97" y="59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7" y="58"/>
                      <a:pt x="97" y="58"/>
                      <a:pt x="96" y="58"/>
                    </a:cubicBezTo>
                    <a:cubicBezTo>
                      <a:pt x="96" y="56"/>
                      <a:pt x="96" y="54"/>
                      <a:pt x="96" y="52"/>
                    </a:cubicBezTo>
                    <a:cubicBezTo>
                      <a:pt x="96" y="50"/>
                      <a:pt x="95" y="48"/>
                      <a:pt x="95" y="46"/>
                    </a:cubicBezTo>
                    <a:cubicBezTo>
                      <a:pt x="95" y="45"/>
                      <a:pt x="94" y="44"/>
                      <a:pt x="94" y="4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3" y="36"/>
                      <a:pt x="93" y="36"/>
                      <a:pt x="93" y="35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94" y="35"/>
                      <a:pt x="94" y="36"/>
                      <a:pt x="94" y="36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7" y="41"/>
                      <a:pt x="99" y="44"/>
                      <a:pt x="101" y="48"/>
                    </a:cubicBezTo>
                    <a:cubicBezTo>
                      <a:pt x="105" y="54"/>
                      <a:pt x="108" y="61"/>
                      <a:pt x="114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5" y="66"/>
                      <a:pt x="116" y="67"/>
                      <a:pt x="116" y="68"/>
                    </a:cubicBezTo>
                    <a:cubicBezTo>
                      <a:pt x="120" y="70"/>
                      <a:pt x="126" y="70"/>
                      <a:pt x="129" y="66"/>
                    </a:cubicBezTo>
                    <a:cubicBezTo>
                      <a:pt x="133" y="62"/>
                      <a:pt x="130" y="57"/>
                      <a:pt x="129" y="53"/>
                    </a:cubicBezTo>
                    <a:close/>
                    <a:moveTo>
                      <a:pt x="93" y="65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6"/>
                      <a:pt x="94" y="66"/>
                      <a:pt x="94" y="67"/>
                    </a:cubicBezTo>
                    <a:cubicBezTo>
                      <a:pt x="94" y="67"/>
                      <a:pt x="94" y="68"/>
                      <a:pt x="94" y="68"/>
                    </a:cubicBezTo>
                    <a:cubicBezTo>
                      <a:pt x="94" y="67"/>
                      <a:pt x="93" y="66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lose/>
                    <a:moveTo>
                      <a:pt x="125" y="53"/>
                    </a:moveTo>
                    <a:cubicBezTo>
                      <a:pt x="125" y="54"/>
                      <a:pt x="126" y="54"/>
                      <a:pt x="126" y="55"/>
                    </a:cubicBezTo>
                    <a:cubicBezTo>
                      <a:pt x="126" y="55"/>
                      <a:pt x="126" y="55"/>
                      <a:pt x="125" y="56"/>
                    </a:cubicBezTo>
                    <a:cubicBezTo>
                      <a:pt x="125" y="55"/>
                      <a:pt x="125" y="54"/>
                      <a:pt x="125" y="53"/>
                    </a:cubicBezTo>
                    <a:close/>
                    <a:moveTo>
                      <a:pt x="123" y="49"/>
                    </a:moveTo>
                    <a:cubicBezTo>
                      <a:pt x="123" y="52"/>
                      <a:pt x="122" y="54"/>
                      <a:pt x="123" y="57"/>
                    </a:cubicBezTo>
                    <a:cubicBezTo>
                      <a:pt x="123" y="58"/>
                      <a:pt x="123" y="59"/>
                      <a:pt x="123" y="59"/>
                    </a:cubicBezTo>
                    <a:cubicBezTo>
                      <a:pt x="122" y="59"/>
                      <a:pt x="122" y="58"/>
                      <a:pt x="121" y="57"/>
                    </a:cubicBezTo>
                    <a:cubicBezTo>
                      <a:pt x="121" y="56"/>
                      <a:pt x="121" y="54"/>
                      <a:pt x="121" y="53"/>
                    </a:cubicBezTo>
                    <a:cubicBezTo>
                      <a:pt x="121" y="51"/>
                      <a:pt x="121" y="48"/>
                      <a:pt x="121" y="45"/>
                    </a:cubicBezTo>
                    <a:cubicBezTo>
                      <a:pt x="121" y="46"/>
                      <a:pt x="122" y="47"/>
                      <a:pt x="122" y="47"/>
                    </a:cubicBezTo>
                    <a:cubicBezTo>
                      <a:pt x="122" y="48"/>
                      <a:pt x="123" y="49"/>
                      <a:pt x="123" y="49"/>
                    </a:cubicBezTo>
                    <a:close/>
                    <a:moveTo>
                      <a:pt x="92" y="31"/>
                    </a:move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1"/>
                      <a:pt x="92" y="31"/>
                      <a:pt x="92" y="31"/>
                    </a:cubicBezTo>
                    <a:close/>
                    <a:moveTo>
                      <a:pt x="99" y="32"/>
                    </a:move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5"/>
                      <a:pt x="100" y="36"/>
                      <a:pt x="101" y="37"/>
                    </a:cubicBezTo>
                    <a:cubicBezTo>
                      <a:pt x="100" y="35"/>
                      <a:pt x="99" y="33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2"/>
                      <a:pt x="99" y="32"/>
                      <a:pt x="99" y="32"/>
                    </a:cubicBezTo>
                    <a:close/>
                    <a:moveTo>
                      <a:pt x="98" y="26"/>
                    </a:moveTo>
                    <a:cubicBezTo>
                      <a:pt x="98" y="26"/>
                      <a:pt x="98" y="26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lose/>
                    <a:moveTo>
                      <a:pt x="94" y="16"/>
                    </a:move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8"/>
                      <a:pt x="95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7"/>
                      <a:pt x="93" y="15"/>
                      <a:pt x="93" y="14"/>
                    </a:cubicBezTo>
                    <a:cubicBezTo>
                      <a:pt x="93" y="13"/>
                      <a:pt x="92" y="12"/>
                      <a:pt x="92" y="11"/>
                    </a:cubicBezTo>
                    <a:cubicBezTo>
                      <a:pt x="93" y="13"/>
                      <a:pt x="94" y="14"/>
                      <a:pt x="94" y="16"/>
                    </a:cubicBezTo>
                    <a:close/>
                    <a:moveTo>
                      <a:pt x="102" y="26"/>
                    </a:moveTo>
                    <a:cubicBezTo>
                      <a:pt x="102" y="26"/>
                      <a:pt x="102" y="27"/>
                      <a:pt x="103" y="28"/>
                    </a:cubicBezTo>
                    <a:cubicBezTo>
                      <a:pt x="103" y="29"/>
                      <a:pt x="103" y="29"/>
                      <a:pt x="103" y="30"/>
                    </a:cubicBezTo>
                    <a:cubicBezTo>
                      <a:pt x="103" y="29"/>
                      <a:pt x="102" y="27"/>
                      <a:pt x="102" y="26"/>
                    </a:cubicBezTo>
                    <a:close/>
                    <a:moveTo>
                      <a:pt x="90" y="6"/>
                    </a:move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lose/>
                    <a:moveTo>
                      <a:pt x="90" y="15"/>
                    </a:moveTo>
                    <a:cubicBezTo>
                      <a:pt x="91" y="16"/>
                      <a:pt x="91" y="16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0" y="16"/>
                      <a:pt x="90" y="16"/>
                    </a:cubicBezTo>
                    <a:cubicBezTo>
                      <a:pt x="90" y="15"/>
                      <a:pt x="90" y="15"/>
                      <a:pt x="90" y="15"/>
                    </a:cubicBezTo>
                    <a:close/>
                    <a:moveTo>
                      <a:pt x="108" y="49"/>
                    </a:moveTo>
                    <a:cubicBezTo>
                      <a:pt x="108" y="49"/>
                      <a:pt x="108" y="49"/>
                      <a:pt x="108" y="49"/>
                    </a:cubicBezTo>
                    <a:cubicBezTo>
                      <a:pt x="106" y="44"/>
                      <a:pt x="105" y="38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5"/>
                      <a:pt x="105" y="36"/>
                      <a:pt x="105" y="37"/>
                    </a:cubicBezTo>
                    <a:cubicBezTo>
                      <a:pt x="107" y="42"/>
                      <a:pt x="108" y="47"/>
                      <a:pt x="110" y="52"/>
                    </a:cubicBezTo>
                    <a:cubicBezTo>
                      <a:pt x="110" y="53"/>
                      <a:pt x="110" y="53"/>
                      <a:pt x="109" y="53"/>
                    </a:cubicBezTo>
                    <a:cubicBezTo>
                      <a:pt x="109" y="52"/>
                      <a:pt x="108" y="50"/>
                      <a:pt x="108" y="49"/>
                    </a:cubicBezTo>
                    <a:close/>
                    <a:moveTo>
                      <a:pt x="112" y="51"/>
                    </a:moveTo>
                    <a:cubicBezTo>
                      <a:pt x="112" y="49"/>
                      <a:pt x="111" y="47"/>
                      <a:pt x="111" y="45"/>
                    </a:cubicBezTo>
                    <a:cubicBezTo>
                      <a:pt x="112" y="46"/>
                      <a:pt x="111" y="45"/>
                      <a:pt x="111" y="45"/>
                    </a:cubicBezTo>
                    <a:cubicBezTo>
                      <a:pt x="111" y="45"/>
                      <a:pt x="111" y="44"/>
                      <a:pt x="110" y="44"/>
                    </a:cubicBezTo>
                    <a:cubicBezTo>
                      <a:pt x="110" y="40"/>
                      <a:pt x="109" y="37"/>
                      <a:pt x="108" y="34"/>
                    </a:cubicBezTo>
                    <a:cubicBezTo>
                      <a:pt x="106" y="30"/>
                      <a:pt x="105" y="27"/>
                      <a:pt x="104" y="23"/>
                    </a:cubicBezTo>
                    <a:cubicBezTo>
                      <a:pt x="104" y="22"/>
                      <a:pt x="104" y="20"/>
                      <a:pt x="104" y="19"/>
                    </a:cubicBezTo>
                    <a:cubicBezTo>
                      <a:pt x="105" y="21"/>
                      <a:pt x="105" y="23"/>
                      <a:pt x="106" y="25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7" y="30"/>
                      <a:pt x="108" y="33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10" y="40"/>
                      <a:pt x="111" y="43"/>
                      <a:pt x="112" y="46"/>
                    </a:cubicBezTo>
                    <a:cubicBezTo>
                      <a:pt x="112" y="47"/>
                      <a:pt x="112" y="49"/>
                      <a:pt x="112" y="51"/>
                    </a:cubicBezTo>
                    <a:close/>
                    <a:moveTo>
                      <a:pt x="116" y="48"/>
                    </a:moveTo>
                    <a:cubicBezTo>
                      <a:pt x="115" y="43"/>
                      <a:pt x="113" y="38"/>
                      <a:pt x="112" y="33"/>
                    </a:cubicBezTo>
                    <a:cubicBezTo>
                      <a:pt x="111" y="32"/>
                      <a:pt x="111" y="31"/>
                      <a:pt x="110" y="30"/>
                    </a:cubicBezTo>
                    <a:cubicBezTo>
                      <a:pt x="110" y="27"/>
                      <a:pt x="109" y="25"/>
                      <a:pt x="108" y="23"/>
                    </a:cubicBezTo>
                    <a:cubicBezTo>
                      <a:pt x="111" y="29"/>
                      <a:pt x="113" y="36"/>
                      <a:pt x="115" y="43"/>
                    </a:cubicBezTo>
                    <a:cubicBezTo>
                      <a:pt x="116" y="45"/>
                      <a:pt x="116" y="47"/>
                      <a:pt x="116" y="49"/>
                    </a:cubicBezTo>
                    <a:cubicBezTo>
                      <a:pt x="116" y="49"/>
                      <a:pt x="116" y="48"/>
                      <a:pt x="116" y="48"/>
                    </a:cubicBezTo>
                    <a:close/>
                    <a:moveTo>
                      <a:pt x="120" y="43"/>
                    </a:moveTo>
                    <a:cubicBezTo>
                      <a:pt x="119" y="44"/>
                      <a:pt x="119" y="46"/>
                      <a:pt x="119" y="48"/>
                    </a:cubicBezTo>
                    <a:cubicBezTo>
                      <a:pt x="118" y="43"/>
                      <a:pt x="118" y="38"/>
                      <a:pt x="115" y="33"/>
                    </a:cubicBezTo>
                    <a:cubicBezTo>
                      <a:pt x="115" y="33"/>
                      <a:pt x="114" y="33"/>
                      <a:pt x="114" y="33"/>
                    </a:cubicBezTo>
                    <a:cubicBezTo>
                      <a:pt x="115" y="34"/>
                      <a:pt x="115" y="35"/>
                      <a:pt x="115" y="36"/>
                    </a:cubicBezTo>
                    <a:cubicBezTo>
                      <a:pt x="114" y="33"/>
                      <a:pt x="113" y="30"/>
                      <a:pt x="112" y="27"/>
                    </a:cubicBezTo>
                    <a:cubicBezTo>
                      <a:pt x="113" y="29"/>
                      <a:pt x="114" y="31"/>
                      <a:pt x="115" y="33"/>
                    </a:cubicBezTo>
                    <a:cubicBezTo>
                      <a:pt x="117" y="36"/>
                      <a:pt x="118" y="40"/>
                      <a:pt x="120" y="43"/>
                    </a:cubicBezTo>
                    <a:close/>
                    <a:moveTo>
                      <a:pt x="96" y="8"/>
                    </a:moveTo>
                    <a:cubicBezTo>
                      <a:pt x="96" y="9"/>
                      <a:pt x="96" y="9"/>
                      <a:pt x="96" y="9"/>
                    </a:cubicBezTo>
                    <a:cubicBezTo>
                      <a:pt x="95" y="7"/>
                      <a:pt x="94" y="5"/>
                      <a:pt x="92" y="4"/>
                    </a:cubicBezTo>
                    <a:cubicBezTo>
                      <a:pt x="94" y="5"/>
                      <a:pt x="96" y="6"/>
                      <a:pt x="96" y="8"/>
                    </a:cubicBezTo>
                    <a:close/>
                    <a:moveTo>
                      <a:pt x="88" y="3"/>
                    </a:move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8" y="3"/>
                      <a:pt x="88" y="3"/>
                    </a:cubicBezTo>
                    <a:close/>
                    <a:moveTo>
                      <a:pt x="52" y="20"/>
                    </a:moveTo>
                    <a:cubicBezTo>
                      <a:pt x="53" y="20"/>
                      <a:pt x="53" y="19"/>
                      <a:pt x="53" y="19"/>
                    </a:cubicBezTo>
                    <a:cubicBezTo>
                      <a:pt x="54" y="19"/>
                      <a:pt x="54" y="20"/>
                      <a:pt x="54" y="20"/>
                    </a:cubicBezTo>
                    <a:cubicBezTo>
                      <a:pt x="53" y="22"/>
                      <a:pt x="51" y="24"/>
                      <a:pt x="49" y="26"/>
                    </a:cubicBezTo>
                    <a:cubicBezTo>
                      <a:pt x="50" y="24"/>
                      <a:pt x="51" y="22"/>
                      <a:pt x="52" y="20"/>
                    </a:cubicBezTo>
                    <a:close/>
                    <a:moveTo>
                      <a:pt x="47" y="6"/>
                    </a:moveTo>
                    <a:cubicBezTo>
                      <a:pt x="47" y="6"/>
                      <a:pt x="47" y="7"/>
                      <a:pt x="47" y="7"/>
                    </a:cubicBezTo>
                    <a:cubicBezTo>
                      <a:pt x="47" y="8"/>
                      <a:pt x="47" y="9"/>
                      <a:pt x="47" y="10"/>
                    </a:cubicBezTo>
                    <a:cubicBezTo>
                      <a:pt x="46" y="10"/>
                      <a:pt x="46" y="11"/>
                      <a:pt x="46" y="11"/>
                    </a:cubicBezTo>
                    <a:cubicBezTo>
                      <a:pt x="45" y="11"/>
                      <a:pt x="44" y="11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9"/>
                      <a:pt x="45" y="9"/>
                      <a:pt x="45" y="9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7"/>
                      <a:pt x="46" y="6"/>
                      <a:pt x="47" y="6"/>
                    </a:cubicBezTo>
                    <a:close/>
                    <a:moveTo>
                      <a:pt x="38" y="29"/>
                    </a:move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9"/>
                      <a:pt x="38" y="29"/>
                      <a:pt x="38" y="29"/>
                    </a:cubicBezTo>
                    <a:close/>
                    <a:moveTo>
                      <a:pt x="32" y="39"/>
                    </a:moveTo>
                    <a:cubicBezTo>
                      <a:pt x="32" y="37"/>
                      <a:pt x="33" y="35"/>
                      <a:pt x="33" y="34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4" y="32"/>
                      <a:pt x="34" y="31"/>
                    </a:cubicBezTo>
                    <a:cubicBezTo>
                      <a:pt x="34" y="30"/>
                      <a:pt x="35" y="29"/>
                      <a:pt x="36" y="28"/>
                    </a:cubicBezTo>
                    <a:cubicBezTo>
                      <a:pt x="35" y="31"/>
                      <a:pt x="34" y="34"/>
                      <a:pt x="34" y="36"/>
                    </a:cubicBezTo>
                    <a:cubicBezTo>
                      <a:pt x="33" y="38"/>
                      <a:pt x="32" y="39"/>
                      <a:pt x="32" y="39"/>
                    </a:cubicBezTo>
                    <a:close/>
                    <a:moveTo>
                      <a:pt x="31" y="24"/>
                    </a:moveTo>
                    <a:cubicBezTo>
                      <a:pt x="31" y="23"/>
                      <a:pt x="31" y="23"/>
                      <a:pt x="31" y="22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1" y="25"/>
                      <a:pt x="30" y="27"/>
                      <a:pt x="30" y="30"/>
                    </a:cubicBezTo>
                    <a:cubicBezTo>
                      <a:pt x="30" y="29"/>
                      <a:pt x="30" y="28"/>
                      <a:pt x="30" y="27"/>
                    </a:cubicBezTo>
                    <a:cubicBezTo>
                      <a:pt x="30" y="26"/>
                      <a:pt x="31" y="25"/>
                      <a:pt x="31" y="24"/>
                    </a:cubicBezTo>
                    <a:close/>
                    <a:moveTo>
                      <a:pt x="33" y="29"/>
                    </a:move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7"/>
                      <a:pt x="33" y="25"/>
                      <a:pt x="34" y="23"/>
                    </a:cubicBezTo>
                    <a:cubicBezTo>
                      <a:pt x="34" y="24"/>
                      <a:pt x="34" y="24"/>
                      <a:pt x="34" y="25"/>
                    </a:cubicBezTo>
                    <a:cubicBezTo>
                      <a:pt x="34" y="25"/>
                      <a:pt x="35" y="26"/>
                      <a:pt x="35" y="26"/>
                    </a:cubicBezTo>
                    <a:cubicBezTo>
                      <a:pt x="34" y="27"/>
                      <a:pt x="33" y="28"/>
                      <a:pt x="33" y="29"/>
                    </a:cubicBezTo>
                    <a:close/>
                    <a:moveTo>
                      <a:pt x="22" y="30"/>
                    </a:moveTo>
                    <a:cubicBezTo>
                      <a:pt x="22" y="31"/>
                      <a:pt x="21" y="32"/>
                      <a:pt x="21" y="33"/>
                    </a:cubicBezTo>
                    <a:cubicBezTo>
                      <a:pt x="19" y="38"/>
                      <a:pt x="18" y="43"/>
                      <a:pt x="17" y="48"/>
                    </a:cubicBezTo>
                    <a:cubicBezTo>
                      <a:pt x="17" y="48"/>
                      <a:pt x="17" y="49"/>
                      <a:pt x="17" y="49"/>
                    </a:cubicBezTo>
                    <a:cubicBezTo>
                      <a:pt x="17" y="47"/>
                      <a:pt x="17" y="45"/>
                      <a:pt x="17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5"/>
                      <a:pt x="23" y="27"/>
                      <a:pt x="22" y="30"/>
                    </a:cubicBezTo>
                    <a:close/>
                    <a:moveTo>
                      <a:pt x="23" y="37"/>
                    </a:moveTo>
                    <a:cubicBezTo>
                      <a:pt x="23" y="37"/>
                      <a:pt x="23" y="37"/>
                      <a:pt x="23" y="37"/>
                    </a:cubicBezTo>
                    <a:cubicBezTo>
                      <a:pt x="25" y="33"/>
                      <a:pt x="25" y="30"/>
                      <a:pt x="26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3"/>
                      <a:pt x="28" y="21"/>
                      <a:pt x="29" y="19"/>
                    </a:cubicBezTo>
                    <a:cubicBezTo>
                      <a:pt x="29" y="20"/>
                      <a:pt x="28" y="22"/>
                      <a:pt x="28" y="23"/>
                    </a:cubicBezTo>
                    <a:cubicBezTo>
                      <a:pt x="27" y="27"/>
                      <a:pt x="26" y="30"/>
                      <a:pt x="25" y="34"/>
                    </a:cubicBezTo>
                    <a:cubicBezTo>
                      <a:pt x="23" y="40"/>
                      <a:pt x="22" y="45"/>
                      <a:pt x="20" y="51"/>
                    </a:cubicBezTo>
                    <a:cubicBezTo>
                      <a:pt x="20" y="49"/>
                      <a:pt x="20" y="47"/>
                      <a:pt x="20" y="46"/>
                    </a:cubicBezTo>
                    <a:cubicBezTo>
                      <a:pt x="21" y="43"/>
                      <a:pt x="22" y="40"/>
                      <a:pt x="23" y="37"/>
                    </a:cubicBezTo>
                    <a:close/>
                    <a:moveTo>
                      <a:pt x="23" y="52"/>
                    </a:moveTo>
                    <a:cubicBezTo>
                      <a:pt x="25" y="47"/>
                      <a:pt x="26" y="42"/>
                      <a:pt x="27" y="37"/>
                    </a:cubicBezTo>
                    <a:cubicBezTo>
                      <a:pt x="28" y="36"/>
                      <a:pt x="28" y="35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7" y="38"/>
                      <a:pt x="26" y="44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50"/>
                      <a:pt x="24" y="52"/>
                      <a:pt x="23" y="53"/>
                    </a:cubicBezTo>
                    <a:cubicBezTo>
                      <a:pt x="23" y="53"/>
                      <a:pt x="23" y="53"/>
                      <a:pt x="23" y="52"/>
                    </a:cubicBezTo>
                    <a:close/>
                    <a:moveTo>
                      <a:pt x="36" y="31"/>
                    </a:moveTo>
                    <a:cubicBezTo>
                      <a:pt x="36" y="31"/>
                      <a:pt x="36" y="31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3"/>
                      <a:pt x="36" y="33"/>
                      <a:pt x="36" y="33"/>
                    </a:cubicBezTo>
                    <a:lnTo>
                      <a:pt x="36" y="31"/>
                    </a:lnTo>
                    <a:close/>
                    <a:moveTo>
                      <a:pt x="38" y="25"/>
                    </a:move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40" y="24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0" y="24"/>
                      <a:pt x="40" y="25"/>
                      <a:pt x="39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6"/>
                      <a:pt x="39" y="25"/>
                    </a:cubicBezTo>
                    <a:cubicBezTo>
                      <a:pt x="39" y="25"/>
                      <a:pt x="38" y="25"/>
                      <a:pt x="38" y="25"/>
                    </a:cubicBezTo>
                    <a:close/>
                    <a:moveTo>
                      <a:pt x="39" y="21"/>
                    </a:move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1"/>
                    </a:cubicBezTo>
                    <a:close/>
                    <a:moveTo>
                      <a:pt x="42" y="17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6"/>
                      <a:pt x="43" y="16"/>
                      <a:pt x="43" y="15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2" y="17"/>
                    </a:lnTo>
                    <a:close/>
                    <a:moveTo>
                      <a:pt x="41" y="15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39" y="15"/>
                      <a:pt x="39" y="15"/>
                    </a:cubicBezTo>
                    <a:cubicBezTo>
                      <a:pt x="40" y="14"/>
                      <a:pt x="41" y="13"/>
                      <a:pt x="42" y="13"/>
                    </a:cubicBezTo>
                    <a:cubicBezTo>
                      <a:pt x="41" y="13"/>
                      <a:pt x="41" y="14"/>
                      <a:pt x="41" y="15"/>
                    </a:cubicBezTo>
                    <a:close/>
                    <a:moveTo>
                      <a:pt x="44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lose/>
                    <a:moveTo>
                      <a:pt x="45" y="4"/>
                    </a:moveTo>
                    <a:cubicBezTo>
                      <a:pt x="45" y="4"/>
                      <a:pt x="44" y="5"/>
                      <a:pt x="44" y="6"/>
                    </a:cubicBezTo>
                    <a:cubicBezTo>
                      <a:pt x="44" y="6"/>
                      <a:pt x="44" y="6"/>
                      <a:pt x="43" y="6"/>
                    </a:cubicBezTo>
                    <a:cubicBezTo>
                      <a:pt x="43" y="6"/>
                      <a:pt x="41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9" y="5"/>
                      <a:pt x="38" y="6"/>
                      <a:pt x="37" y="7"/>
                    </a:cubicBezTo>
                    <a:cubicBezTo>
                      <a:pt x="39" y="4"/>
                      <a:pt x="43" y="3"/>
                      <a:pt x="45" y="4"/>
                    </a:cubicBezTo>
                    <a:close/>
                    <a:moveTo>
                      <a:pt x="17" y="33"/>
                    </a:moveTo>
                    <a:cubicBezTo>
                      <a:pt x="19" y="31"/>
                      <a:pt x="20" y="29"/>
                      <a:pt x="21" y="27"/>
                    </a:cubicBezTo>
                    <a:cubicBezTo>
                      <a:pt x="20" y="30"/>
                      <a:pt x="19" y="33"/>
                      <a:pt x="18" y="36"/>
                    </a:cubicBezTo>
                    <a:cubicBezTo>
                      <a:pt x="18" y="35"/>
                      <a:pt x="18" y="34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5" y="38"/>
                      <a:pt x="15" y="43"/>
                      <a:pt x="14" y="48"/>
                    </a:cubicBezTo>
                    <a:cubicBezTo>
                      <a:pt x="13" y="46"/>
                      <a:pt x="13" y="44"/>
                      <a:pt x="13" y="43"/>
                    </a:cubicBezTo>
                    <a:cubicBezTo>
                      <a:pt x="14" y="40"/>
                      <a:pt x="16" y="36"/>
                      <a:pt x="17" y="33"/>
                    </a:cubicBezTo>
                    <a:close/>
                    <a:moveTo>
                      <a:pt x="12" y="45"/>
                    </a:moveTo>
                    <a:cubicBezTo>
                      <a:pt x="11" y="48"/>
                      <a:pt x="11" y="51"/>
                      <a:pt x="11" y="53"/>
                    </a:cubicBezTo>
                    <a:cubicBezTo>
                      <a:pt x="11" y="54"/>
                      <a:pt x="11" y="56"/>
                      <a:pt x="11" y="57"/>
                    </a:cubicBezTo>
                    <a:cubicBezTo>
                      <a:pt x="11" y="58"/>
                      <a:pt x="10" y="59"/>
                      <a:pt x="10" y="59"/>
                    </a:cubicBezTo>
                    <a:cubicBezTo>
                      <a:pt x="10" y="59"/>
                      <a:pt x="10" y="58"/>
                      <a:pt x="10" y="57"/>
                    </a:cubicBezTo>
                    <a:cubicBezTo>
                      <a:pt x="10" y="54"/>
                      <a:pt x="10" y="52"/>
                      <a:pt x="10" y="49"/>
                    </a:cubicBezTo>
                    <a:cubicBezTo>
                      <a:pt x="10" y="49"/>
                      <a:pt x="10" y="48"/>
                      <a:pt x="11" y="47"/>
                    </a:cubicBezTo>
                    <a:cubicBezTo>
                      <a:pt x="11" y="47"/>
                      <a:pt x="11" y="46"/>
                      <a:pt x="12" y="45"/>
                    </a:cubicBezTo>
                    <a:close/>
                    <a:moveTo>
                      <a:pt x="7" y="56"/>
                    </a:moveTo>
                    <a:cubicBezTo>
                      <a:pt x="7" y="55"/>
                      <a:pt x="7" y="55"/>
                      <a:pt x="7" y="55"/>
                    </a:cubicBezTo>
                    <a:cubicBezTo>
                      <a:pt x="7" y="54"/>
                      <a:pt x="7" y="54"/>
                      <a:pt x="7" y="53"/>
                    </a:cubicBezTo>
                    <a:cubicBezTo>
                      <a:pt x="7" y="54"/>
                      <a:pt x="7" y="55"/>
                      <a:pt x="7" y="56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59"/>
                      <a:pt x="5" y="59"/>
                    </a:cubicBezTo>
                    <a:cubicBezTo>
                      <a:pt x="5" y="60"/>
                      <a:pt x="5" y="62"/>
                      <a:pt x="5" y="63"/>
                    </a:cubicBezTo>
                    <a:cubicBezTo>
                      <a:pt x="5" y="63"/>
                      <a:pt x="4" y="62"/>
                      <a:pt x="4" y="62"/>
                    </a:cubicBezTo>
                    <a:cubicBezTo>
                      <a:pt x="4" y="61"/>
                      <a:pt x="5" y="60"/>
                      <a:pt x="5" y="59"/>
                    </a:cubicBezTo>
                    <a:close/>
                    <a:moveTo>
                      <a:pt x="5" y="64"/>
                    </a:moveTo>
                    <a:cubicBezTo>
                      <a:pt x="5" y="64"/>
                      <a:pt x="5" y="64"/>
                      <a:pt x="5" y="64"/>
                    </a:cubicBezTo>
                    <a:cubicBezTo>
                      <a:pt x="6" y="64"/>
                      <a:pt x="6" y="63"/>
                      <a:pt x="7" y="62"/>
                    </a:cubicBezTo>
                    <a:cubicBezTo>
                      <a:pt x="7" y="63"/>
                      <a:pt x="7" y="64"/>
                      <a:pt x="7" y="65"/>
                    </a:cubicBezTo>
                    <a:cubicBezTo>
                      <a:pt x="6" y="65"/>
                      <a:pt x="5" y="64"/>
                      <a:pt x="5" y="64"/>
                    </a:cubicBezTo>
                    <a:close/>
                    <a:moveTo>
                      <a:pt x="10" y="66"/>
                    </a:moveTo>
                    <a:cubicBezTo>
                      <a:pt x="9" y="66"/>
                      <a:pt x="8" y="66"/>
                      <a:pt x="7" y="66"/>
                    </a:cubicBezTo>
                    <a:cubicBezTo>
                      <a:pt x="8" y="65"/>
                      <a:pt x="9" y="63"/>
                      <a:pt x="10" y="61"/>
                    </a:cubicBezTo>
                    <a:cubicBezTo>
                      <a:pt x="10" y="60"/>
                      <a:pt x="11" y="59"/>
                      <a:pt x="11" y="58"/>
                    </a:cubicBezTo>
                    <a:cubicBezTo>
                      <a:pt x="11" y="58"/>
                      <a:pt x="11" y="59"/>
                      <a:pt x="11" y="59"/>
                    </a:cubicBezTo>
                    <a:cubicBezTo>
                      <a:pt x="11" y="61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0" y="64"/>
                    </a:cubicBezTo>
                    <a:cubicBezTo>
                      <a:pt x="11" y="64"/>
                      <a:pt x="11" y="64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6"/>
                      <a:pt x="11" y="66"/>
                      <a:pt x="12" y="66"/>
                    </a:cubicBezTo>
                    <a:cubicBezTo>
                      <a:pt x="13" y="62"/>
                      <a:pt x="15" y="57"/>
                      <a:pt x="16" y="51"/>
                    </a:cubicBezTo>
                    <a:cubicBezTo>
                      <a:pt x="16" y="53"/>
                      <a:pt x="15" y="55"/>
                      <a:pt x="15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9"/>
                      <a:pt x="17" y="59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4"/>
                      <a:pt x="16" y="64"/>
                      <a:pt x="15" y="65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2"/>
                      <a:pt x="16" y="60"/>
                      <a:pt x="16" y="58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4" y="61"/>
                      <a:pt x="13" y="63"/>
                      <a:pt x="12" y="66"/>
                    </a:cubicBezTo>
                    <a:cubicBezTo>
                      <a:pt x="11" y="66"/>
                      <a:pt x="10" y="66"/>
                      <a:pt x="10" y="66"/>
                    </a:cubicBezTo>
                    <a:close/>
                    <a:moveTo>
                      <a:pt x="18" y="63"/>
                    </a:moveTo>
                    <a:cubicBezTo>
                      <a:pt x="18" y="62"/>
                      <a:pt x="19" y="61"/>
                      <a:pt x="19" y="60"/>
                    </a:cubicBezTo>
                    <a:cubicBezTo>
                      <a:pt x="19" y="59"/>
                      <a:pt x="20" y="58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7"/>
                      <a:pt x="20" y="58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1" y="59"/>
                      <a:pt x="22" y="58"/>
                      <a:pt x="22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1" y="59"/>
                      <a:pt x="20" y="61"/>
                      <a:pt x="18" y="63"/>
                    </a:cubicBezTo>
                    <a:close/>
                    <a:moveTo>
                      <a:pt x="30" y="46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2" y="43"/>
                      <a:pt x="33" y="42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9" y="31"/>
                      <a:pt x="39" y="32"/>
                      <a:pt x="39" y="33"/>
                    </a:cubicBezTo>
                    <a:cubicBezTo>
                      <a:pt x="39" y="33"/>
                      <a:pt x="39" y="34"/>
                      <a:pt x="38" y="34"/>
                    </a:cubicBezTo>
                    <a:cubicBezTo>
                      <a:pt x="38" y="33"/>
                      <a:pt x="38" y="33"/>
                      <a:pt x="37" y="32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6" y="34"/>
                      <a:pt x="35" y="37"/>
                      <a:pt x="35" y="39"/>
                    </a:cubicBezTo>
                    <a:cubicBezTo>
                      <a:pt x="33" y="41"/>
                      <a:pt x="32" y="44"/>
                      <a:pt x="30" y="46"/>
                    </a:cubicBezTo>
                    <a:close/>
                    <a:moveTo>
                      <a:pt x="42" y="32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2"/>
                      <a:pt x="42" y="31"/>
                      <a:pt x="42" y="31"/>
                    </a:cubicBezTo>
                    <a:cubicBezTo>
                      <a:pt x="42" y="30"/>
                      <a:pt x="43" y="29"/>
                      <a:pt x="44" y="27"/>
                    </a:cubicBezTo>
                    <a:cubicBezTo>
                      <a:pt x="44" y="27"/>
                      <a:pt x="44" y="26"/>
                      <a:pt x="43" y="27"/>
                    </a:cubicBezTo>
                    <a:cubicBezTo>
                      <a:pt x="43" y="28"/>
                      <a:pt x="42" y="29"/>
                      <a:pt x="41" y="30"/>
                    </a:cubicBezTo>
                    <a:cubicBezTo>
                      <a:pt x="41" y="30"/>
                      <a:pt x="41" y="30"/>
                      <a:pt x="41" y="29"/>
                    </a:cubicBezTo>
                    <a:cubicBezTo>
                      <a:pt x="41" y="29"/>
                      <a:pt x="41" y="29"/>
                      <a:pt x="40" y="28"/>
                    </a:cubicBezTo>
                    <a:cubicBezTo>
                      <a:pt x="41" y="28"/>
                      <a:pt x="41" y="28"/>
                      <a:pt x="42" y="28"/>
                    </a:cubicBezTo>
                    <a:cubicBezTo>
                      <a:pt x="43" y="28"/>
                      <a:pt x="43" y="27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4" y="27"/>
                      <a:pt x="44" y="28"/>
                    </a:cubicBezTo>
                    <a:cubicBezTo>
                      <a:pt x="43" y="29"/>
                      <a:pt x="43" y="29"/>
                      <a:pt x="43" y="30"/>
                    </a:cubicBezTo>
                    <a:cubicBezTo>
                      <a:pt x="43" y="31"/>
                      <a:pt x="42" y="31"/>
                      <a:pt x="42" y="32"/>
                    </a:cubicBezTo>
                    <a:close/>
                    <a:moveTo>
                      <a:pt x="46" y="59"/>
                    </a:moveTo>
                    <a:cubicBezTo>
                      <a:pt x="45" y="61"/>
                      <a:pt x="44" y="62"/>
                      <a:pt x="43" y="64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8"/>
                      <a:pt x="47" y="58"/>
                      <a:pt x="47" y="58"/>
                    </a:cubicBezTo>
                    <a:cubicBezTo>
                      <a:pt x="46" y="58"/>
                      <a:pt x="46" y="59"/>
                      <a:pt x="46" y="59"/>
                    </a:cubicBezTo>
                    <a:close/>
                    <a:moveTo>
                      <a:pt x="44" y="55"/>
                    </a:move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5" y="52"/>
                    </a:cubicBezTo>
                    <a:cubicBezTo>
                      <a:pt x="44" y="53"/>
                      <a:pt x="44" y="54"/>
                      <a:pt x="44" y="54"/>
                    </a:cubicBezTo>
                    <a:cubicBezTo>
                      <a:pt x="44" y="54"/>
                      <a:pt x="44" y="55"/>
                      <a:pt x="44" y="55"/>
                    </a:cubicBezTo>
                    <a:close/>
                    <a:moveTo>
                      <a:pt x="46" y="41"/>
                    </a:moveTo>
                    <a:cubicBezTo>
                      <a:pt x="45" y="42"/>
                      <a:pt x="44" y="43"/>
                      <a:pt x="44" y="44"/>
                    </a:cubicBezTo>
                    <a:cubicBezTo>
                      <a:pt x="44" y="43"/>
                      <a:pt x="44" y="42"/>
                      <a:pt x="44" y="41"/>
                    </a:cubicBezTo>
                    <a:cubicBezTo>
                      <a:pt x="44" y="41"/>
                      <a:pt x="43" y="40"/>
                      <a:pt x="43" y="40"/>
                    </a:cubicBezTo>
                    <a:cubicBezTo>
                      <a:pt x="44" y="40"/>
                      <a:pt x="46" y="39"/>
                      <a:pt x="47" y="38"/>
                    </a:cubicBezTo>
                    <a:lnTo>
                      <a:pt x="46" y="41"/>
                    </a:lnTo>
                    <a:close/>
                    <a:moveTo>
                      <a:pt x="48" y="30"/>
                    </a:move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2"/>
                      <a:pt x="46" y="32"/>
                      <a:pt x="47" y="32"/>
                    </a:cubicBezTo>
                    <a:cubicBezTo>
                      <a:pt x="47" y="31"/>
                      <a:pt x="47" y="30"/>
                      <a:pt x="47" y="30"/>
                    </a:cubicBezTo>
                    <a:cubicBezTo>
                      <a:pt x="48" y="29"/>
                      <a:pt x="49" y="27"/>
                      <a:pt x="49" y="26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48" y="30"/>
                    </a:cubicBezTo>
                    <a:close/>
                    <a:moveTo>
                      <a:pt x="52" y="39"/>
                    </a:moveTo>
                    <a:cubicBezTo>
                      <a:pt x="51" y="40"/>
                      <a:pt x="50" y="41"/>
                      <a:pt x="50" y="42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2" y="37"/>
                      <a:pt x="54" y="33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5" y="33"/>
                      <a:pt x="53" y="37"/>
                      <a:pt x="52" y="39"/>
                    </a:cubicBezTo>
                    <a:close/>
                    <a:moveTo>
                      <a:pt x="57" y="40"/>
                    </a:moveTo>
                    <a:cubicBezTo>
                      <a:pt x="56" y="41"/>
                      <a:pt x="56" y="42"/>
                      <a:pt x="55" y="43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2"/>
                      <a:pt x="56" y="42"/>
                      <a:pt x="56" y="41"/>
                    </a:cubicBezTo>
                    <a:cubicBezTo>
                      <a:pt x="56" y="41"/>
                      <a:pt x="57" y="40"/>
                      <a:pt x="57" y="40"/>
                    </a:cubicBezTo>
                    <a:close/>
                    <a:moveTo>
                      <a:pt x="54" y="64"/>
                    </a:move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6" y="62"/>
                      <a:pt x="56" y="61"/>
                    </a:cubicBezTo>
                    <a:cubicBezTo>
                      <a:pt x="57" y="61"/>
                      <a:pt x="58" y="60"/>
                      <a:pt x="58" y="59"/>
                    </a:cubicBezTo>
                    <a:cubicBezTo>
                      <a:pt x="58" y="58"/>
                      <a:pt x="59" y="58"/>
                      <a:pt x="59" y="57"/>
                    </a:cubicBezTo>
                    <a:cubicBezTo>
                      <a:pt x="60" y="56"/>
                      <a:pt x="62" y="55"/>
                      <a:pt x="63" y="53"/>
                    </a:cubicBezTo>
                    <a:cubicBezTo>
                      <a:pt x="62" y="55"/>
                      <a:pt x="61" y="56"/>
                      <a:pt x="60" y="57"/>
                    </a:cubicBezTo>
                    <a:cubicBezTo>
                      <a:pt x="59" y="58"/>
                      <a:pt x="58" y="59"/>
                      <a:pt x="57" y="61"/>
                    </a:cubicBezTo>
                    <a:lnTo>
                      <a:pt x="54" y="64"/>
                    </a:lnTo>
                    <a:close/>
                    <a:moveTo>
                      <a:pt x="61" y="75"/>
                    </a:move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0" y="75"/>
                      <a:pt x="60" y="75"/>
                    </a:cubicBezTo>
                    <a:cubicBezTo>
                      <a:pt x="62" y="73"/>
                      <a:pt x="64" y="71"/>
                      <a:pt x="66" y="69"/>
                    </a:cubicBezTo>
                    <a:cubicBezTo>
                      <a:pt x="67" y="68"/>
                      <a:pt x="69" y="66"/>
                      <a:pt x="70" y="64"/>
                    </a:cubicBezTo>
                    <a:cubicBezTo>
                      <a:pt x="70" y="64"/>
                      <a:pt x="71" y="64"/>
                      <a:pt x="71" y="64"/>
                    </a:cubicBezTo>
                    <a:cubicBezTo>
                      <a:pt x="67" y="68"/>
                      <a:pt x="64" y="71"/>
                      <a:pt x="61" y="75"/>
                    </a:cubicBezTo>
                    <a:close/>
                    <a:moveTo>
                      <a:pt x="78" y="52"/>
                    </a:move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52"/>
                      <a:pt x="78" y="52"/>
                      <a:pt x="78" y="53"/>
                    </a:cubicBezTo>
                    <a:cubicBezTo>
                      <a:pt x="77" y="53"/>
                      <a:pt x="77" y="54"/>
                      <a:pt x="76" y="54"/>
                    </a:cubicBezTo>
                    <a:cubicBezTo>
                      <a:pt x="77" y="53"/>
                      <a:pt x="78" y="53"/>
                      <a:pt x="78" y="52"/>
                    </a:cubicBezTo>
                    <a:close/>
                    <a:moveTo>
                      <a:pt x="76" y="37"/>
                    </a:moveTo>
                    <a:cubicBezTo>
                      <a:pt x="75" y="38"/>
                      <a:pt x="74" y="40"/>
                      <a:pt x="73" y="41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1" y="42"/>
                      <a:pt x="71" y="43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68" y="48"/>
                      <a:pt x="66" y="50"/>
                      <a:pt x="64" y="52"/>
                    </a:cubicBezTo>
                    <a:cubicBezTo>
                      <a:pt x="65" y="51"/>
                      <a:pt x="65" y="49"/>
                      <a:pt x="66" y="49"/>
                    </a:cubicBezTo>
                    <a:cubicBezTo>
                      <a:pt x="67" y="47"/>
                      <a:pt x="68" y="46"/>
                      <a:pt x="70" y="45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5" y="37"/>
                      <a:pt x="77" y="35"/>
                      <a:pt x="79" y="32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8" y="34"/>
                      <a:pt x="77" y="35"/>
                      <a:pt x="76" y="37"/>
                    </a:cubicBezTo>
                    <a:close/>
                    <a:moveTo>
                      <a:pt x="81" y="21"/>
                    </a:moveTo>
                    <a:cubicBezTo>
                      <a:pt x="76" y="29"/>
                      <a:pt x="76" y="29"/>
                      <a:pt x="76" y="29"/>
                    </a:cubicBezTo>
                    <a:cubicBezTo>
                      <a:pt x="74" y="32"/>
                      <a:pt x="72" y="35"/>
                      <a:pt x="70" y="38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8" y="40"/>
                      <a:pt x="68" y="39"/>
                      <a:pt x="69" y="39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7" y="28"/>
                      <a:pt x="78" y="25"/>
                      <a:pt x="80" y="22"/>
                    </a:cubicBez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lose/>
                    <a:moveTo>
                      <a:pt x="82" y="13"/>
                    </a:moveTo>
                    <a:cubicBezTo>
                      <a:pt x="82" y="14"/>
                      <a:pt x="81" y="15"/>
                      <a:pt x="80" y="16"/>
                    </a:cubicBezTo>
                    <a:cubicBezTo>
                      <a:pt x="81" y="15"/>
                      <a:pt x="82" y="14"/>
                      <a:pt x="82" y="13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5" y="8"/>
                      <a:pt x="85" y="7"/>
                      <a:pt x="86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7" y="6"/>
                      <a:pt x="87" y="5"/>
                      <a:pt x="87" y="4"/>
                    </a:cubicBezTo>
                    <a:cubicBezTo>
                      <a:pt x="87" y="4"/>
                      <a:pt x="87" y="4"/>
                      <a:pt x="88" y="4"/>
                    </a:cubicBezTo>
                    <a:cubicBezTo>
                      <a:pt x="88" y="3"/>
                      <a:pt x="89" y="3"/>
                      <a:pt x="89" y="3"/>
                    </a:cubicBezTo>
                    <a:cubicBezTo>
                      <a:pt x="89" y="3"/>
                      <a:pt x="89" y="4"/>
                      <a:pt x="89" y="4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89" y="6"/>
                      <a:pt x="89" y="7"/>
                      <a:pt x="88" y="8"/>
                    </a:cubicBezTo>
                    <a:cubicBezTo>
                      <a:pt x="87" y="9"/>
                      <a:pt x="86" y="10"/>
                      <a:pt x="85" y="10"/>
                    </a:cubicBezTo>
                    <a:cubicBezTo>
                      <a:pt x="84" y="11"/>
                      <a:pt x="83" y="12"/>
                      <a:pt x="82" y="13"/>
                    </a:cubicBezTo>
                    <a:close/>
                    <a:moveTo>
                      <a:pt x="89" y="17"/>
                    </a:move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8" y="20"/>
                      <a:pt x="87" y="20"/>
                    </a:cubicBezTo>
                    <a:cubicBezTo>
                      <a:pt x="87" y="19"/>
                      <a:pt x="88" y="18"/>
                      <a:pt x="89" y="17"/>
                    </a:cubicBezTo>
                    <a:close/>
                    <a:moveTo>
                      <a:pt x="88" y="40"/>
                    </a:move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lose/>
                    <a:moveTo>
                      <a:pt x="86" y="67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6" y="66"/>
                      <a:pt x="87" y="65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5"/>
                      <a:pt x="86" y="66"/>
                      <a:pt x="86" y="67"/>
                    </a:cubicBezTo>
                    <a:close/>
                    <a:moveTo>
                      <a:pt x="88" y="48"/>
                    </a:moveTo>
                    <a:cubicBezTo>
                      <a:pt x="88" y="48"/>
                      <a:pt x="88" y="48"/>
                      <a:pt x="88" y="48"/>
                    </a:cubicBezTo>
                    <a:cubicBezTo>
                      <a:pt x="90" y="45"/>
                      <a:pt x="90" y="45"/>
                      <a:pt x="90" y="45"/>
                    </a:cubicBezTo>
                    <a:cubicBezTo>
                      <a:pt x="91" y="45"/>
                      <a:pt x="91" y="44"/>
                      <a:pt x="91" y="44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8"/>
                    </a:cubicBezTo>
                    <a:cubicBezTo>
                      <a:pt x="90" y="47"/>
                      <a:pt x="89" y="48"/>
                      <a:pt x="88" y="48"/>
                    </a:cubicBezTo>
                    <a:close/>
                    <a:moveTo>
                      <a:pt x="93" y="61"/>
                    </a:moveTo>
                    <a:cubicBezTo>
                      <a:pt x="93" y="61"/>
                      <a:pt x="93" y="62"/>
                      <a:pt x="93" y="62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2" y="61"/>
                      <a:pt x="92" y="60"/>
                      <a:pt x="92" y="59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4"/>
                      <a:pt x="91" y="54"/>
                      <a:pt x="91" y="53"/>
                    </a:cubicBezTo>
                    <a:cubicBezTo>
                      <a:pt x="91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89" y="51"/>
                      <a:pt x="89" y="51"/>
                      <a:pt x="89" y="51"/>
                    </a:cubicBezTo>
                    <a:cubicBezTo>
                      <a:pt x="90" y="50"/>
                      <a:pt x="91" y="49"/>
                      <a:pt x="91" y="48"/>
                    </a:cubicBezTo>
                    <a:cubicBezTo>
                      <a:pt x="92" y="49"/>
                      <a:pt x="92" y="51"/>
                      <a:pt x="92" y="53"/>
                    </a:cubicBezTo>
                    <a:cubicBezTo>
                      <a:pt x="92" y="54"/>
                      <a:pt x="92" y="56"/>
                      <a:pt x="93" y="58"/>
                    </a:cubicBezTo>
                    <a:cubicBezTo>
                      <a:pt x="93" y="60"/>
                      <a:pt x="93" y="61"/>
                      <a:pt x="93" y="61"/>
                    </a:cubicBezTo>
                    <a:close/>
                    <a:moveTo>
                      <a:pt x="93" y="33"/>
                    </a:moveTo>
                    <a:cubicBezTo>
                      <a:pt x="93" y="32"/>
                      <a:pt x="93" y="32"/>
                      <a:pt x="93" y="32"/>
                    </a:cubicBezTo>
                    <a:cubicBezTo>
                      <a:pt x="93" y="32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lose/>
                    <a:moveTo>
                      <a:pt x="96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5" y="32"/>
                      <a:pt x="94" y="27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3"/>
                      <a:pt x="93" y="24"/>
                      <a:pt x="94" y="25"/>
                    </a:cubicBezTo>
                    <a:cubicBezTo>
                      <a:pt x="94" y="26"/>
                      <a:pt x="94" y="27"/>
                      <a:pt x="94" y="27"/>
                    </a:cubicBezTo>
                    <a:cubicBezTo>
                      <a:pt x="94" y="28"/>
                      <a:pt x="94" y="29"/>
                      <a:pt x="95" y="29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6"/>
                      <a:pt x="98" y="37"/>
                      <a:pt x="98" y="38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0" y="42"/>
                      <a:pt x="101" y="43"/>
                      <a:pt x="101" y="44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1" y="43"/>
                      <a:pt x="98" y="40"/>
                      <a:pt x="96" y="37"/>
                    </a:cubicBezTo>
                    <a:close/>
                    <a:moveTo>
                      <a:pt x="110" y="57"/>
                    </a:moveTo>
                    <a:cubicBezTo>
                      <a:pt x="110" y="57"/>
                      <a:pt x="110" y="57"/>
                      <a:pt x="110" y="57"/>
                    </a:cubicBezTo>
                    <a:cubicBezTo>
                      <a:pt x="111" y="58"/>
                      <a:pt x="112" y="59"/>
                      <a:pt x="113" y="59"/>
                    </a:cubicBezTo>
                    <a:cubicBezTo>
                      <a:pt x="113" y="59"/>
                      <a:pt x="113" y="59"/>
                      <a:pt x="113" y="59"/>
                    </a:cubicBezTo>
                    <a:cubicBezTo>
                      <a:pt x="113" y="58"/>
                      <a:pt x="113" y="57"/>
                      <a:pt x="112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8"/>
                      <a:pt x="113" y="59"/>
                      <a:pt x="114" y="60"/>
                    </a:cubicBezTo>
                    <a:cubicBezTo>
                      <a:pt x="114" y="61"/>
                      <a:pt x="114" y="62"/>
                      <a:pt x="115" y="63"/>
                    </a:cubicBezTo>
                    <a:cubicBezTo>
                      <a:pt x="113" y="61"/>
                      <a:pt x="111" y="59"/>
                      <a:pt x="110" y="57"/>
                    </a:cubicBezTo>
                    <a:close/>
                    <a:moveTo>
                      <a:pt x="120" y="66"/>
                    </a:moveTo>
                    <a:cubicBezTo>
                      <a:pt x="120" y="63"/>
                      <a:pt x="119" y="61"/>
                      <a:pt x="117" y="58"/>
                    </a:cubicBezTo>
                    <a:cubicBezTo>
                      <a:pt x="117" y="58"/>
                      <a:pt x="117" y="58"/>
                      <a:pt x="117" y="58"/>
                    </a:cubicBezTo>
                    <a:cubicBezTo>
                      <a:pt x="116" y="60"/>
                      <a:pt x="116" y="62"/>
                      <a:pt x="117" y="64"/>
                    </a:cubicBezTo>
                    <a:cubicBezTo>
                      <a:pt x="117" y="64"/>
                      <a:pt x="117" y="64"/>
                      <a:pt x="117" y="65"/>
                    </a:cubicBezTo>
                    <a:cubicBezTo>
                      <a:pt x="117" y="64"/>
                      <a:pt x="117" y="64"/>
                      <a:pt x="116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6" y="62"/>
                      <a:pt x="116" y="62"/>
                      <a:pt x="116" y="62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6" y="59"/>
                      <a:pt x="116" y="58"/>
                      <a:pt x="116" y="58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8" y="55"/>
                      <a:pt x="117" y="53"/>
                      <a:pt x="117" y="51"/>
                    </a:cubicBezTo>
                    <a:cubicBezTo>
                      <a:pt x="118" y="57"/>
                      <a:pt x="120" y="62"/>
                      <a:pt x="121" y="66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1" y="65"/>
                      <a:pt x="121" y="64"/>
                      <a:pt x="121" y="63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2" y="64"/>
                      <a:pt x="122" y="63"/>
                      <a:pt x="122" y="63"/>
                    </a:cubicBezTo>
                    <a:cubicBezTo>
                      <a:pt x="122" y="63"/>
                      <a:pt x="122" y="61"/>
                      <a:pt x="121" y="59"/>
                    </a:cubicBezTo>
                    <a:cubicBezTo>
                      <a:pt x="121" y="59"/>
                      <a:pt x="121" y="58"/>
                      <a:pt x="121" y="58"/>
                    </a:cubicBezTo>
                    <a:cubicBezTo>
                      <a:pt x="122" y="59"/>
                      <a:pt x="122" y="60"/>
                      <a:pt x="123" y="61"/>
                    </a:cubicBezTo>
                    <a:cubicBezTo>
                      <a:pt x="123" y="63"/>
                      <a:pt x="124" y="65"/>
                      <a:pt x="125" y="66"/>
                    </a:cubicBezTo>
                    <a:cubicBezTo>
                      <a:pt x="125" y="66"/>
                      <a:pt x="124" y="66"/>
                      <a:pt x="123" y="66"/>
                    </a:cubicBezTo>
                    <a:cubicBezTo>
                      <a:pt x="122" y="66"/>
                      <a:pt x="121" y="66"/>
                      <a:pt x="120" y="66"/>
                    </a:cubicBezTo>
                    <a:close/>
                    <a:moveTo>
                      <a:pt x="126" y="65"/>
                    </a:moveTo>
                    <a:cubicBezTo>
                      <a:pt x="126" y="64"/>
                      <a:pt x="126" y="63"/>
                      <a:pt x="126" y="62"/>
                    </a:cubicBezTo>
                    <a:cubicBezTo>
                      <a:pt x="126" y="63"/>
                      <a:pt x="127" y="64"/>
                      <a:pt x="128" y="64"/>
                    </a:cubicBezTo>
                    <a:cubicBezTo>
                      <a:pt x="128" y="64"/>
                      <a:pt x="128" y="64"/>
                      <a:pt x="128" y="64"/>
                    </a:cubicBezTo>
                    <a:cubicBezTo>
                      <a:pt x="128" y="64"/>
                      <a:pt x="127" y="65"/>
                      <a:pt x="126" y="65"/>
                    </a:cubicBezTo>
                    <a:close/>
                    <a:moveTo>
                      <a:pt x="128" y="63"/>
                    </a:moveTo>
                    <a:cubicBezTo>
                      <a:pt x="128" y="62"/>
                      <a:pt x="128" y="60"/>
                      <a:pt x="128" y="5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60"/>
                      <a:pt x="128" y="61"/>
                      <a:pt x="128" y="62"/>
                    </a:cubicBezTo>
                    <a:cubicBezTo>
                      <a:pt x="128" y="62"/>
                      <a:pt x="128" y="63"/>
                      <a:pt x="128" y="6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7" name="Freeform 810"/>
              <p:cNvSpPr>
                <a:spLocks noEditPoints="1"/>
              </p:cNvSpPr>
              <p:nvPr/>
            </p:nvSpPr>
            <p:spPr bwMode="auto">
              <a:xfrm>
                <a:off x="9150770" y="3705326"/>
                <a:ext cx="130175" cy="149225"/>
              </a:xfrm>
              <a:custGeom>
                <a:avLst/>
                <a:gdLst>
                  <a:gd name="T0" fmla="*/ 4 w 34"/>
                  <a:gd name="T1" fmla="*/ 36 h 39"/>
                  <a:gd name="T2" fmla="*/ 8 w 34"/>
                  <a:gd name="T3" fmla="*/ 38 h 39"/>
                  <a:gd name="T4" fmla="*/ 32 w 34"/>
                  <a:gd name="T5" fmla="*/ 30 h 39"/>
                  <a:gd name="T6" fmla="*/ 23 w 34"/>
                  <a:gd name="T7" fmla="*/ 3 h 39"/>
                  <a:gd name="T8" fmla="*/ 20 w 34"/>
                  <a:gd name="T9" fmla="*/ 2 h 39"/>
                  <a:gd name="T10" fmla="*/ 19 w 34"/>
                  <a:gd name="T11" fmla="*/ 2 h 39"/>
                  <a:gd name="T12" fmla="*/ 17 w 34"/>
                  <a:gd name="T13" fmla="*/ 0 h 39"/>
                  <a:gd name="T14" fmla="*/ 14 w 34"/>
                  <a:gd name="T15" fmla="*/ 2 h 39"/>
                  <a:gd name="T16" fmla="*/ 12 w 34"/>
                  <a:gd name="T17" fmla="*/ 2 h 39"/>
                  <a:gd name="T18" fmla="*/ 10 w 34"/>
                  <a:gd name="T19" fmla="*/ 2 h 39"/>
                  <a:gd name="T20" fmla="*/ 10 w 34"/>
                  <a:gd name="T21" fmla="*/ 2 h 39"/>
                  <a:gd name="T22" fmla="*/ 1 w 34"/>
                  <a:gd name="T23" fmla="*/ 5 h 39"/>
                  <a:gd name="T24" fmla="*/ 7 w 34"/>
                  <a:gd name="T25" fmla="*/ 7 h 39"/>
                  <a:gd name="T26" fmla="*/ 3 w 34"/>
                  <a:gd name="T27" fmla="*/ 13 h 39"/>
                  <a:gd name="T28" fmla="*/ 10 w 34"/>
                  <a:gd name="T29" fmla="*/ 3 h 39"/>
                  <a:gd name="T30" fmla="*/ 10 w 34"/>
                  <a:gd name="T31" fmla="*/ 3 h 39"/>
                  <a:gd name="T32" fmla="*/ 10 w 34"/>
                  <a:gd name="T33" fmla="*/ 3 h 39"/>
                  <a:gd name="T34" fmla="*/ 3 w 34"/>
                  <a:gd name="T35" fmla="*/ 14 h 39"/>
                  <a:gd name="T36" fmla="*/ 6 w 34"/>
                  <a:gd name="T37" fmla="*/ 13 h 39"/>
                  <a:gd name="T38" fmla="*/ 5 w 34"/>
                  <a:gd name="T39" fmla="*/ 20 h 39"/>
                  <a:gd name="T40" fmla="*/ 8 w 34"/>
                  <a:gd name="T41" fmla="*/ 17 h 39"/>
                  <a:gd name="T42" fmla="*/ 20 w 34"/>
                  <a:gd name="T43" fmla="*/ 5 h 39"/>
                  <a:gd name="T44" fmla="*/ 15 w 34"/>
                  <a:gd name="T45" fmla="*/ 9 h 39"/>
                  <a:gd name="T46" fmla="*/ 5 w 34"/>
                  <a:gd name="T47" fmla="*/ 25 h 39"/>
                  <a:gd name="T48" fmla="*/ 19 w 34"/>
                  <a:gd name="T49" fmla="*/ 9 h 39"/>
                  <a:gd name="T50" fmla="*/ 5 w 34"/>
                  <a:gd name="T51" fmla="*/ 26 h 39"/>
                  <a:gd name="T52" fmla="*/ 5 w 34"/>
                  <a:gd name="T53" fmla="*/ 33 h 39"/>
                  <a:gd name="T54" fmla="*/ 6 w 34"/>
                  <a:gd name="T55" fmla="*/ 33 h 39"/>
                  <a:gd name="T56" fmla="*/ 4 w 34"/>
                  <a:gd name="T57" fmla="*/ 5 h 39"/>
                  <a:gd name="T58" fmla="*/ 19 w 34"/>
                  <a:gd name="T59" fmla="*/ 2 h 39"/>
                  <a:gd name="T60" fmla="*/ 19 w 34"/>
                  <a:gd name="T61" fmla="*/ 2 h 39"/>
                  <a:gd name="T62" fmla="*/ 12 w 34"/>
                  <a:gd name="T63" fmla="*/ 36 h 39"/>
                  <a:gd name="T64" fmla="*/ 16 w 34"/>
                  <a:gd name="T65" fmla="*/ 36 h 39"/>
                  <a:gd name="T66" fmla="*/ 16 w 34"/>
                  <a:gd name="T67" fmla="*/ 36 h 39"/>
                  <a:gd name="T68" fmla="*/ 25 w 34"/>
                  <a:gd name="T69" fmla="*/ 32 h 39"/>
                  <a:gd name="T70" fmla="*/ 22 w 34"/>
                  <a:gd name="T71" fmla="*/ 35 h 39"/>
                  <a:gd name="T72" fmla="*/ 26 w 34"/>
                  <a:gd name="T73" fmla="*/ 30 h 39"/>
                  <a:gd name="T74" fmla="*/ 29 w 34"/>
                  <a:gd name="T75" fmla="*/ 28 h 39"/>
                  <a:gd name="T76" fmla="*/ 31 w 34"/>
                  <a:gd name="T77" fmla="*/ 22 h 39"/>
                  <a:gd name="T78" fmla="*/ 30 w 34"/>
                  <a:gd name="T79" fmla="*/ 14 h 39"/>
                  <a:gd name="T80" fmla="*/ 26 w 34"/>
                  <a:gd name="T81" fmla="*/ 16 h 39"/>
                  <a:gd name="T82" fmla="*/ 28 w 34"/>
                  <a:gd name="T83" fmla="*/ 14 h 39"/>
                  <a:gd name="T84" fmla="*/ 27 w 34"/>
                  <a:gd name="T85" fmla="*/ 12 h 39"/>
                  <a:gd name="T86" fmla="*/ 27 w 34"/>
                  <a:gd name="T87" fmla="*/ 11 h 39"/>
                  <a:gd name="T88" fmla="*/ 24 w 34"/>
                  <a:gd name="T89" fmla="*/ 7 h 39"/>
                  <a:gd name="T90" fmla="*/ 26 w 34"/>
                  <a:gd name="T91" fmla="*/ 9 h 39"/>
                  <a:gd name="T92" fmla="*/ 24 w 34"/>
                  <a:gd name="T93" fmla="*/ 7 h 39"/>
                  <a:gd name="T94" fmla="*/ 21 w 34"/>
                  <a:gd name="T95" fmla="*/ 14 h 39"/>
                  <a:gd name="T96" fmla="*/ 24 w 34"/>
                  <a:gd name="T97" fmla="*/ 23 h 39"/>
                  <a:gd name="T98" fmla="*/ 31 w 34"/>
                  <a:gd name="T99" fmla="*/ 19 h 39"/>
                  <a:gd name="T100" fmla="*/ 24 w 34"/>
                  <a:gd name="T101" fmla="*/ 23 h 39"/>
                  <a:gd name="T102" fmla="*/ 14 w 34"/>
                  <a:gd name="T103" fmla="*/ 29 h 39"/>
                  <a:gd name="T104" fmla="*/ 9 w 34"/>
                  <a:gd name="T105" fmla="*/ 35 h 39"/>
                  <a:gd name="T106" fmla="*/ 9 w 34"/>
                  <a:gd name="T10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" h="39">
                    <a:moveTo>
                      <a:pt x="6" y="34"/>
                    </a:moveTo>
                    <a:cubicBezTo>
                      <a:pt x="5" y="34"/>
                      <a:pt x="5" y="34"/>
                      <a:pt x="4" y="33"/>
                    </a:cubicBezTo>
                    <a:cubicBezTo>
                      <a:pt x="4" y="34"/>
                      <a:pt x="4" y="35"/>
                      <a:pt x="4" y="36"/>
                    </a:cubicBezTo>
                    <a:cubicBezTo>
                      <a:pt x="5" y="36"/>
                      <a:pt x="6" y="37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4" y="39"/>
                      <a:pt x="18" y="39"/>
                      <a:pt x="23" y="37"/>
                    </a:cubicBezTo>
                    <a:cubicBezTo>
                      <a:pt x="27" y="36"/>
                      <a:pt x="30" y="33"/>
                      <a:pt x="32" y="30"/>
                    </a:cubicBezTo>
                    <a:cubicBezTo>
                      <a:pt x="34" y="27"/>
                      <a:pt x="34" y="24"/>
                      <a:pt x="34" y="21"/>
                    </a:cubicBezTo>
                    <a:cubicBezTo>
                      <a:pt x="34" y="17"/>
                      <a:pt x="33" y="13"/>
                      <a:pt x="31" y="10"/>
                    </a:cubicBezTo>
                    <a:cubicBezTo>
                      <a:pt x="29" y="7"/>
                      <a:pt x="26" y="4"/>
                      <a:pt x="23" y="3"/>
                    </a:cubicBezTo>
                    <a:cubicBezTo>
                      <a:pt x="22" y="3"/>
                      <a:pt x="21" y="3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6" y="1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2" y="1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3" y="1"/>
                      <a:pt x="13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9" y="2"/>
                      <a:pt x="9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3" y="4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1" y="8"/>
                      <a:pt x="1" y="10"/>
                      <a:pt x="2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8" y="6"/>
                    </a:cubicBezTo>
                    <a:cubicBezTo>
                      <a:pt x="6" y="8"/>
                      <a:pt x="4" y="10"/>
                      <a:pt x="2" y="12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7"/>
                      <a:pt x="6" y="11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6" y="13"/>
                      <a:pt x="8" y="11"/>
                      <a:pt x="10" y="9"/>
                    </a:cubicBezTo>
                    <a:cubicBezTo>
                      <a:pt x="9" y="10"/>
                      <a:pt x="7" y="12"/>
                      <a:pt x="6" y="13"/>
                    </a:cubicBezTo>
                    <a:cubicBezTo>
                      <a:pt x="5" y="14"/>
                      <a:pt x="5" y="15"/>
                      <a:pt x="4" y="16"/>
                    </a:cubicBezTo>
                    <a:cubicBezTo>
                      <a:pt x="4" y="18"/>
                      <a:pt x="4" y="19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12" y="12"/>
                      <a:pt x="15" y="8"/>
                      <a:pt x="18" y="4"/>
                    </a:cubicBezTo>
                    <a:cubicBezTo>
                      <a:pt x="19" y="4"/>
                      <a:pt x="20" y="4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5"/>
                      <a:pt x="16" y="6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12"/>
                      <a:pt x="10" y="15"/>
                      <a:pt x="8" y="18"/>
                    </a:cubicBezTo>
                    <a:cubicBezTo>
                      <a:pt x="7" y="19"/>
                      <a:pt x="6" y="20"/>
                      <a:pt x="5" y="21"/>
                    </a:cubicBezTo>
                    <a:cubicBezTo>
                      <a:pt x="5" y="22"/>
                      <a:pt x="5" y="24"/>
                      <a:pt x="5" y="25"/>
                    </a:cubicBezTo>
                    <a:cubicBezTo>
                      <a:pt x="7" y="23"/>
                      <a:pt x="9" y="22"/>
                      <a:pt x="11" y="20"/>
                    </a:cubicBezTo>
                    <a:cubicBezTo>
                      <a:pt x="13" y="16"/>
                      <a:pt x="16" y="13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6" y="15"/>
                      <a:pt x="10" y="20"/>
                      <a:pt x="5" y="26"/>
                    </a:cubicBezTo>
                    <a:cubicBezTo>
                      <a:pt x="5" y="27"/>
                      <a:pt x="5" y="29"/>
                      <a:pt x="5" y="30"/>
                    </a:cubicBezTo>
                    <a:cubicBezTo>
                      <a:pt x="5" y="31"/>
                      <a:pt x="4" y="31"/>
                      <a:pt x="4" y="32"/>
                    </a:cubicBezTo>
                    <a:cubicBezTo>
                      <a:pt x="4" y="32"/>
                      <a:pt x="4" y="33"/>
                      <a:pt x="5" y="33"/>
                    </a:cubicBezTo>
                    <a:cubicBezTo>
                      <a:pt x="5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6" y="33"/>
                    </a:cubicBezTo>
                    <a:cubicBezTo>
                      <a:pt x="6" y="33"/>
                      <a:pt x="6" y="34"/>
                      <a:pt x="6" y="34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lose/>
                    <a:moveTo>
                      <a:pt x="13" y="36"/>
                    </a:move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6"/>
                    </a:cubicBezTo>
                    <a:close/>
                    <a:moveTo>
                      <a:pt x="16" y="36"/>
                    </a:moveTo>
                    <a:cubicBezTo>
                      <a:pt x="16" y="36"/>
                      <a:pt x="17" y="35"/>
                      <a:pt x="17" y="35"/>
                    </a:cubicBezTo>
                    <a:cubicBezTo>
                      <a:pt x="17" y="35"/>
                      <a:pt x="17" y="36"/>
                      <a:pt x="17" y="36"/>
                    </a:cubicBezTo>
                    <a:cubicBezTo>
                      <a:pt x="17" y="36"/>
                      <a:pt x="16" y="36"/>
                      <a:pt x="16" y="36"/>
                    </a:cubicBezTo>
                    <a:close/>
                    <a:moveTo>
                      <a:pt x="22" y="35"/>
                    </a:moveTo>
                    <a:cubicBezTo>
                      <a:pt x="22" y="35"/>
                      <a:pt x="21" y="35"/>
                      <a:pt x="21" y="35"/>
                    </a:cubicBezTo>
                    <a:cubicBezTo>
                      <a:pt x="22" y="34"/>
                      <a:pt x="23" y="33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4" y="33"/>
                      <a:pt x="23" y="34"/>
                      <a:pt x="22" y="35"/>
                    </a:cubicBezTo>
                    <a:close/>
                    <a:moveTo>
                      <a:pt x="29" y="28"/>
                    </a:moveTo>
                    <a:cubicBezTo>
                      <a:pt x="29" y="29"/>
                      <a:pt x="28" y="30"/>
                      <a:pt x="27" y="31"/>
                    </a:cubicBezTo>
                    <a:cubicBezTo>
                      <a:pt x="27" y="31"/>
                      <a:pt x="26" y="31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29"/>
                      <a:pt x="28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lose/>
                    <a:moveTo>
                      <a:pt x="30" y="25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4"/>
                      <a:pt x="30" y="23"/>
                      <a:pt x="31" y="22"/>
                    </a:cubicBezTo>
                    <a:cubicBezTo>
                      <a:pt x="31" y="23"/>
                      <a:pt x="31" y="24"/>
                      <a:pt x="30" y="25"/>
                    </a:cubicBezTo>
                    <a:close/>
                    <a:moveTo>
                      <a:pt x="29" y="12"/>
                    </a:moveTo>
                    <a:cubicBezTo>
                      <a:pt x="29" y="12"/>
                      <a:pt x="29" y="13"/>
                      <a:pt x="30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15"/>
                      <a:pt x="27" y="15"/>
                      <a:pt x="27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5"/>
                      <a:pt x="27" y="15"/>
                      <a:pt x="28" y="14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1"/>
                      <a:pt x="29" y="12"/>
                    </a:cubicBezTo>
                    <a:close/>
                    <a:moveTo>
                      <a:pt x="24" y="7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ubicBezTo>
                      <a:pt x="25" y="7"/>
                      <a:pt x="26" y="8"/>
                      <a:pt x="26" y="9"/>
                    </a:cubicBezTo>
                    <a:cubicBezTo>
                      <a:pt x="26" y="9"/>
                      <a:pt x="25" y="9"/>
                      <a:pt x="25" y="8"/>
                    </a:cubicBezTo>
                    <a:cubicBezTo>
                      <a:pt x="25" y="9"/>
                      <a:pt x="24" y="9"/>
                      <a:pt x="23" y="10"/>
                    </a:cubicBezTo>
                    <a:cubicBezTo>
                      <a:pt x="24" y="9"/>
                      <a:pt x="24" y="8"/>
                      <a:pt x="24" y="7"/>
                    </a:cubicBezTo>
                    <a:close/>
                    <a:moveTo>
                      <a:pt x="20" y="14"/>
                    </a:move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6"/>
                      <a:pt x="17" y="18"/>
                      <a:pt x="15" y="20"/>
                    </a:cubicBezTo>
                    <a:cubicBezTo>
                      <a:pt x="17" y="18"/>
                      <a:pt x="19" y="16"/>
                      <a:pt x="20" y="14"/>
                    </a:cubicBezTo>
                    <a:close/>
                    <a:moveTo>
                      <a:pt x="24" y="23"/>
                    </a:moveTo>
                    <a:cubicBezTo>
                      <a:pt x="24" y="22"/>
                      <a:pt x="24" y="22"/>
                      <a:pt x="25" y="22"/>
                    </a:cubicBezTo>
                    <a:cubicBezTo>
                      <a:pt x="26" y="20"/>
                      <a:pt x="28" y="19"/>
                      <a:pt x="30" y="17"/>
                    </a:cubicBezTo>
                    <a:cubicBezTo>
                      <a:pt x="31" y="17"/>
                      <a:pt x="31" y="18"/>
                      <a:pt x="31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5" y="24"/>
                      <a:pt x="20" y="28"/>
                      <a:pt x="15" y="33"/>
                    </a:cubicBezTo>
                    <a:cubicBezTo>
                      <a:pt x="18" y="30"/>
                      <a:pt x="21" y="26"/>
                      <a:pt x="24" y="23"/>
                    </a:cubicBezTo>
                    <a:close/>
                    <a:moveTo>
                      <a:pt x="11" y="32"/>
                    </a:moveTo>
                    <a:cubicBezTo>
                      <a:pt x="12" y="31"/>
                      <a:pt x="12" y="30"/>
                      <a:pt x="13" y="30"/>
                    </a:cubicBezTo>
                    <a:cubicBezTo>
                      <a:pt x="13" y="30"/>
                      <a:pt x="13" y="29"/>
                      <a:pt x="14" y="29"/>
                    </a:cubicBezTo>
                    <a:cubicBezTo>
                      <a:pt x="12" y="30"/>
                      <a:pt x="11" y="32"/>
                      <a:pt x="10" y="33"/>
                    </a:cubicBezTo>
                    <a:lnTo>
                      <a:pt x="11" y="32"/>
                    </a:lnTo>
                    <a:close/>
                    <a:moveTo>
                      <a:pt x="9" y="35"/>
                    </a:moveTo>
                    <a:cubicBezTo>
                      <a:pt x="9" y="35"/>
                      <a:pt x="9" y="35"/>
                      <a:pt x="9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9" y="35"/>
                      <a:pt x="9" y="3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8" name="Freeform 811"/>
              <p:cNvSpPr>
                <a:spLocks noEditPoints="1"/>
              </p:cNvSpPr>
              <p:nvPr/>
            </p:nvSpPr>
            <p:spPr bwMode="auto">
              <a:xfrm>
                <a:off x="9172995" y="3870426"/>
                <a:ext cx="230187" cy="217488"/>
              </a:xfrm>
              <a:custGeom>
                <a:avLst/>
                <a:gdLst>
                  <a:gd name="T0" fmla="*/ 42 w 60"/>
                  <a:gd name="T1" fmla="*/ 14 h 57"/>
                  <a:gd name="T2" fmla="*/ 34 w 60"/>
                  <a:gd name="T3" fmla="*/ 6 h 57"/>
                  <a:gd name="T4" fmla="*/ 26 w 60"/>
                  <a:gd name="T5" fmla="*/ 1 h 57"/>
                  <a:gd name="T6" fmla="*/ 16 w 60"/>
                  <a:gd name="T7" fmla="*/ 7 h 57"/>
                  <a:gd name="T8" fmla="*/ 23 w 60"/>
                  <a:gd name="T9" fmla="*/ 1 h 57"/>
                  <a:gd name="T10" fmla="*/ 19 w 60"/>
                  <a:gd name="T11" fmla="*/ 4 h 57"/>
                  <a:gd name="T12" fmla="*/ 11 w 60"/>
                  <a:gd name="T13" fmla="*/ 0 h 57"/>
                  <a:gd name="T14" fmla="*/ 14 w 60"/>
                  <a:gd name="T15" fmla="*/ 25 h 57"/>
                  <a:gd name="T16" fmla="*/ 15 w 60"/>
                  <a:gd name="T17" fmla="*/ 23 h 57"/>
                  <a:gd name="T18" fmla="*/ 18 w 60"/>
                  <a:gd name="T19" fmla="*/ 25 h 57"/>
                  <a:gd name="T20" fmla="*/ 32 w 60"/>
                  <a:gd name="T21" fmla="*/ 50 h 57"/>
                  <a:gd name="T22" fmla="*/ 31 w 60"/>
                  <a:gd name="T23" fmla="*/ 41 h 57"/>
                  <a:gd name="T24" fmla="*/ 29 w 60"/>
                  <a:gd name="T25" fmla="*/ 32 h 57"/>
                  <a:gd name="T26" fmla="*/ 29 w 60"/>
                  <a:gd name="T27" fmla="*/ 29 h 57"/>
                  <a:gd name="T28" fmla="*/ 29 w 60"/>
                  <a:gd name="T29" fmla="*/ 28 h 57"/>
                  <a:gd name="T30" fmla="*/ 46 w 60"/>
                  <a:gd name="T31" fmla="*/ 52 h 57"/>
                  <a:gd name="T32" fmla="*/ 57 w 60"/>
                  <a:gd name="T33" fmla="*/ 43 h 57"/>
                  <a:gd name="T34" fmla="*/ 33 w 60"/>
                  <a:gd name="T35" fmla="*/ 24 h 57"/>
                  <a:gd name="T36" fmla="*/ 32 w 60"/>
                  <a:gd name="T37" fmla="*/ 21 h 57"/>
                  <a:gd name="T38" fmla="*/ 30 w 60"/>
                  <a:gd name="T39" fmla="*/ 14 h 57"/>
                  <a:gd name="T40" fmla="*/ 30 w 60"/>
                  <a:gd name="T41" fmla="*/ 12 h 57"/>
                  <a:gd name="T42" fmla="*/ 28 w 60"/>
                  <a:gd name="T43" fmla="*/ 25 h 57"/>
                  <a:gd name="T44" fmla="*/ 27 w 60"/>
                  <a:gd name="T45" fmla="*/ 13 h 57"/>
                  <a:gd name="T46" fmla="*/ 24 w 60"/>
                  <a:gd name="T47" fmla="*/ 2 h 57"/>
                  <a:gd name="T48" fmla="*/ 18 w 60"/>
                  <a:gd name="T49" fmla="*/ 12 h 57"/>
                  <a:gd name="T50" fmla="*/ 24 w 60"/>
                  <a:gd name="T51" fmla="*/ 3 h 57"/>
                  <a:gd name="T52" fmla="*/ 26 w 60"/>
                  <a:gd name="T53" fmla="*/ 4 h 57"/>
                  <a:gd name="T54" fmla="*/ 25 w 60"/>
                  <a:gd name="T55" fmla="*/ 14 h 57"/>
                  <a:gd name="T56" fmla="*/ 25 w 60"/>
                  <a:gd name="T57" fmla="*/ 32 h 57"/>
                  <a:gd name="T58" fmla="*/ 27 w 60"/>
                  <a:gd name="T59" fmla="*/ 36 h 57"/>
                  <a:gd name="T60" fmla="*/ 29 w 60"/>
                  <a:gd name="T61" fmla="*/ 49 h 57"/>
                  <a:gd name="T62" fmla="*/ 28 w 60"/>
                  <a:gd name="T63" fmla="*/ 47 h 57"/>
                  <a:gd name="T64" fmla="*/ 27 w 60"/>
                  <a:gd name="T65" fmla="*/ 44 h 57"/>
                  <a:gd name="T66" fmla="*/ 26 w 60"/>
                  <a:gd name="T67" fmla="*/ 43 h 57"/>
                  <a:gd name="T68" fmla="*/ 28 w 60"/>
                  <a:gd name="T69" fmla="*/ 42 h 57"/>
                  <a:gd name="T70" fmla="*/ 29 w 60"/>
                  <a:gd name="T71" fmla="*/ 26 h 57"/>
                  <a:gd name="T72" fmla="*/ 28 w 60"/>
                  <a:gd name="T73" fmla="*/ 18 h 57"/>
                  <a:gd name="T74" fmla="*/ 32 w 60"/>
                  <a:gd name="T75" fmla="*/ 27 h 57"/>
                  <a:gd name="T76" fmla="*/ 34 w 60"/>
                  <a:gd name="T77" fmla="*/ 32 h 57"/>
                  <a:gd name="T78" fmla="*/ 36 w 60"/>
                  <a:gd name="T79" fmla="*/ 22 h 57"/>
                  <a:gd name="T80" fmla="*/ 52 w 60"/>
                  <a:gd name="T81" fmla="*/ 45 h 57"/>
                  <a:gd name="T82" fmla="*/ 52 w 60"/>
                  <a:gd name="T83" fmla="*/ 38 h 57"/>
                  <a:gd name="T84" fmla="*/ 46 w 60"/>
                  <a:gd name="T85" fmla="*/ 26 h 57"/>
                  <a:gd name="T86" fmla="*/ 47 w 60"/>
                  <a:gd name="T87" fmla="*/ 39 h 57"/>
                  <a:gd name="T88" fmla="*/ 47 w 60"/>
                  <a:gd name="T89" fmla="*/ 34 h 57"/>
                  <a:gd name="T90" fmla="*/ 44 w 60"/>
                  <a:gd name="T91" fmla="*/ 36 h 57"/>
                  <a:gd name="T92" fmla="*/ 40 w 60"/>
                  <a:gd name="T93" fmla="*/ 27 h 57"/>
                  <a:gd name="T94" fmla="*/ 41 w 60"/>
                  <a:gd name="T95" fmla="*/ 39 h 57"/>
                  <a:gd name="T96" fmla="*/ 42 w 60"/>
                  <a:gd name="T97" fmla="*/ 42 h 57"/>
                  <a:gd name="T98" fmla="*/ 45 w 60"/>
                  <a:gd name="T99" fmla="*/ 47 h 57"/>
                  <a:gd name="T100" fmla="*/ 42 w 60"/>
                  <a:gd name="T101" fmla="*/ 45 h 57"/>
                  <a:gd name="T102" fmla="*/ 48 w 60"/>
                  <a:gd name="T103" fmla="*/ 51 h 57"/>
                  <a:gd name="T104" fmla="*/ 47 w 60"/>
                  <a:gd name="T105" fmla="*/ 47 h 57"/>
                  <a:gd name="T106" fmla="*/ 51 w 60"/>
                  <a:gd name="T107" fmla="*/ 52 h 57"/>
                  <a:gd name="T108" fmla="*/ 51 w 60"/>
                  <a:gd name="T109" fmla="*/ 46 h 57"/>
                  <a:gd name="T110" fmla="*/ 55 w 60"/>
                  <a:gd name="T111" fmla="*/ 44 h 57"/>
                  <a:gd name="T112" fmla="*/ 56 w 60"/>
                  <a:gd name="T113" fmla="*/ 51 h 57"/>
                  <a:gd name="T114" fmla="*/ 57 w 60"/>
                  <a:gd name="T115" fmla="*/ 4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" h="57">
                    <a:moveTo>
                      <a:pt x="57" y="43"/>
                    </a:moveTo>
                    <a:cubicBezTo>
                      <a:pt x="54" y="37"/>
                      <a:pt x="51" y="31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6" y="22"/>
                      <a:pt x="44" y="18"/>
                      <a:pt x="42" y="14"/>
                    </a:cubicBezTo>
                    <a:cubicBezTo>
                      <a:pt x="39" y="11"/>
                      <a:pt x="38" y="7"/>
                      <a:pt x="34" y="3"/>
                    </a:cubicBezTo>
                    <a:cubicBezTo>
                      <a:pt x="34" y="3"/>
                      <a:pt x="34" y="3"/>
                      <a:pt x="34" y="4"/>
                    </a:cubicBezTo>
                    <a:cubicBezTo>
                      <a:pt x="36" y="5"/>
                      <a:pt x="37" y="7"/>
                      <a:pt x="38" y="9"/>
                    </a:cubicBezTo>
                    <a:cubicBezTo>
                      <a:pt x="37" y="9"/>
                      <a:pt x="37" y="8"/>
                      <a:pt x="37" y="8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5"/>
                      <a:pt x="34" y="5"/>
                    </a:cubicBezTo>
                    <a:cubicBezTo>
                      <a:pt x="33" y="3"/>
                      <a:pt x="30" y="2"/>
                      <a:pt x="28" y="2"/>
                    </a:cubicBezTo>
                    <a:cubicBezTo>
                      <a:pt x="27" y="2"/>
                      <a:pt x="27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4" y="0"/>
                      <a:pt x="22" y="0"/>
                      <a:pt x="20" y="0"/>
                    </a:cubicBezTo>
                    <a:cubicBezTo>
                      <a:pt x="21" y="0"/>
                      <a:pt x="22" y="0"/>
                      <a:pt x="23" y="1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0" y="1"/>
                      <a:pt x="19" y="1"/>
                      <a:pt x="18" y="1"/>
                    </a:cubicBezTo>
                    <a:cubicBezTo>
                      <a:pt x="18" y="3"/>
                      <a:pt x="17" y="5"/>
                      <a:pt x="16" y="7"/>
                    </a:cubicBezTo>
                    <a:cubicBezTo>
                      <a:pt x="17" y="6"/>
                      <a:pt x="18" y="5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20" y="2"/>
                      <a:pt x="21" y="1"/>
                    </a:cubicBezTo>
                    <a:cubicBezTo>
                      <a:pt x="22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3"/>
                      <a:pt x="19" y="3"/>
                      <a:pt x="19" y="4"/>
                    </a:cubicBezTo>
                    <a:cubicBezTo>
                      <a:pt x="18" y="5"/>
                      <a:pt x="17" y="6"/>
                      <a:pt x="17" y="7"/>
                    </a:cubicBezTo>
                    <a:cubicBezTo>
                      <a:pt x="17" y="7"/>
                      <a:pt x="16" y="7"/>
                      <a:pt x="16" y="8"/>
                    </a:cubicBezTo>
                    <a:cubicBezTo>
                      <a:pt x="15" y="10"/>
                      <a:pt x="14" y="12"/>
                      <a:pt x="13" y="1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2"/>
                      <a:pt x="17" y="20"/>
                      <a:pt x="19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5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6" y="27"/>
                      <a:pt x="17" y="26"/>
                      <a:pt x="17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6"/>
                      <a:pt x="16" y="27"/>
                      <a:pt x="16" y="28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6"/>
                      <a:pt x="32" y="56"/>
                      <a:pt x="32" y="55"/>
                    </a:cubicBezTo>
                    <a:cubicBezTo>
                      <a:pt x="32" y="55"/>
                      <a:pt x="33" y="54"/>
                      <a:pt x="32" y="53"/>
                    </a:cubicBezTo>
                    <a:cubicBezTo>
                      <a:pt x="32" y="52"/>
                      <a:pt x="32" y="51"/>
                      <a:pt x="32" y="50"/>
                    </a:cubicBezTo>
                    <a:cubicBezTo>
                      <a:pt x="32" y="50"/>
                      <a:pt x="32" y="49"/>
                      <a:pt x="32" y="48"/>
                    </a:cubicBezTo>
                    <a:cubicBezTo>
                      <a:pt x="32" y="48"/>
                      <a:pt x="32" y="48"/>
                      <a:pt x="32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1" y="45"/>
                      <a:pt x="31" y="43"/>
                      <a:pt x="31" y="41"/>
                    </a:cubicBezTo>
                    <a:cubicBezTo>
                      <a:pt x="31" y="39"/>
                      <a:pt x="30" y="38"/>
                      <a:pt x="30" y="36"/>
                    </a:cubicBezTo>
                    <a:cubicBezTo>
                      <a:pt x="30" y="36"/>
                      <a:pt x="30" y="35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9"/>
                    </a:cubicBezTo>
                    <a:cubicBezTo>
                      <a:pt x="30" y="29"/>
                      <a:pt x="30" y="29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2" y="33"/>
                      <a:pt x="34" y="35"/>
                      <a:pt x="35" y="38"/>
                    </a:cubicBezTo>
                    <a:cubicBezTo>
                      <a:pt x="38" y="43"/>
                      <a:pt x="41" y="48"/>
                      <a:pt x="46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53"/>
                      <a:pt x="47" y="53"/>
                      <a:pt x="47" y="54"/>
                    </a:cubicBezTo>
                    <a:cubicBezTo>
                      <a:pt x="50" y="55"/>
                      <a:pt x="55" y="56"/>
                      <a:pt x="58" y="53"/>
                    </a:cubicBezTo>
                    <a:cubicBezTo>
                      <a:pt x="60" y="49"/>
                      <a:pt x="58" y="45"/>
                      <a:pt x="57" y="43"/>
                    </a:cubicBezTo>
                    <a:close/>
                    <a:moveTo>
                      <a:pt x="33" y="25"/>
                    </a:moveTo>
                    <a:cubicBezTo>
                      <a:pt x="33" y="25"/>
                      <a:pt x="34" y="25"/>
                      <a:pt x="34" y="26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8"/>
                      <a:pt x="35" y="30"/>
                    </a:cubicBezTo>
                    <a:cubicBezTo>
                      <a:pt x="34" y="28"/>
                      <a:pt x="34" y="26"/>
                      <a:pt x="33" y="24"/>
                    </a:cubicBezTo>
                    <a:cubicBezTo>
                      <a:pt x="33" y="25"/>
                      <a:pt x="33" y="25"/>
                      <a:pt x="33" y="25"/>
                    </a:cubicBezTo>
                    <a:close/>
                    <a:moveTo>
                      <a:pt x="32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lose/>
                    <a:moveTo>
                      <a:pt x="31" y="7"/>
                    </a:moveTo>
                    <a:cubicBezTo>
                      <a:pt x="31" y="7"/>
                      <a:pt x="31" y="7"/>
                      <a:pt x="31" y="7"/>
                    </a:cubicBezTo>
                    <a:cubicBezTo>
                      <a:pt x="30" y="5"/>
                      <a:pt x="30" y="4"/>
                      <a:pt x="28" y="3"/>
                    </a:cubicBezTo>
                    <a:cubicBezTo>
                      <a:pt x="29" y="4"/>
                      <a:pt x="31" y="5"/>
                      <a:pt x="31" y="7"/>
                    </a:cubicBezTo>
                    <a:close/>
                    <a:moveTo>
                      <a:pt x="30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5"/>
                    </a:cubicBezTo>
                    <a:cubicBezTo>
                      <a:pt x="29" y="13"/>
                      <a:pt x="29" y="12"/>
                      <a:pt x="28" y="11"/>
                    </a:cubicBezTo>
                    <a:cubicBezTo>
                      <a:pt x="28" y="10"/>
                      <a:pt x="28" y="9"/>
                      <a:pt x="28" y="9"/>
                    </a:cubicBezTo>
                    <a:cubicBezTo>
                      <a:pt x="29" y="10"/>
                      <a:pt x="29" y="11"/>
                      <a:pt x="30" y="12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4"/>
                    </a:cubicBezTo>
                    <a:close/>
                    <a:moveTo>
                      <a:pt x="28" y="24"/>
                    </a:moveTo>
                    <a:cubicBezTo>
                      <a:pt x="28" y="24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lose/>
                    <a:moveTo>
                      <a:pt x="27" y="12"/>
                    </a:moveTo>
                    <a:cubicBezTo>
                      <a:pt x="27" y="12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6" y="13"/>
                      <a:pt x="26" y="12"/>
                    </a:cubicBezTo>
                    <a:cubicBezTo>
                      <a:pt x="26" y="12"/>
                      <a:pt x="26" y="12"/>
                      <a:pt x="27" y="12"/>
                    </a:cubicBezTo>
                    <a:close/>
                    <a:moveTo>
                      <a:pt x="25" y="2"/>
                    </a:moveTo>
                    <a:cubicBezTo>
                      <a:pt x="25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2"/>
                      <a:pt x="24" y="2"/>
                      <a:pt x="25" y="2"/>
                    </a:cubicBezTo>
                    <a:close/>
                    <a:moveTo>
                      <a:pt x="20" y="10"/>
                    </a:moveTo>
                    <a:cubicBezTo>
                      <a:pt x="19" y="11"/>
                      <a:pt x="19" y="12"/>
                      <a:pt x="18" y="12"/>
                    </a:cubicBezTo>
                    <a:cubicBezTo>
                      <a:pt x="19" y="12"/>
                      <a:pt x="19" y="11"/>
                      <a:pt x="20" y="10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6"/>
                      <a:pt x="22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5" y="5"/>
                      <a:pt x="24" y="6"/>
                    </a:cubicBezTo>
                    <a:cubicBezTo>
                      <a:pt x="23" y="7"/>
                      <a:pt x="23" y="7"/>
                      <a:pt x="22" y="8"/>
                    </a:cubicBezTo>
                    <a:cubicBezTo>
                      <a:pt x="21" y="9"/>
                      <a:pt x="21" y="9"/>
                      <a:pt x="20" y="10"/>
                    </a:cubicBezTo>
                    <a:close/>
                    <a:moveTo>
                      <a:pt x="25" y="14"/>
                    </a:move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4" y="15"/>
                      <a:pt x="24" y="16"/>
                    </a:cubicBezTo>
                    <a:cubicBezTo>
                      <a:pt x="24" y="15"/>
                      <a:pt x="25" y="14"/>
                      <a:pt x="25" y="14"/>
                    </a:cubicBezTo>
                    <a:close/>
                    <a:moveTo>
                      <a:pt x="25" y="31"/>
                    </a:moveTo>
                    <a:cubicBezTo>
                      <a:pt x="25" y="32"/>
                      <a:pt x="25" y="32"/>
                      <a:pt x="24" y="32"/>
                    </a:cubicBezTo>
                    <a:cubicBezTo>
                      <a:pt x="24" y="32"/>
                      <a:pt x="24" y="32"/>
                      <a:pt x="25" y="32"/>
                    </a:cubicBezTo>
                    <a:cubicBezTo>
                      <a:pt x="25" y="32"/>
                      <a:pt x="25" y="32"/>
                      <a:pt x="25" y="31"/>
                    </a:cubicBezTo>
                    <a:close/>
                    <a:moveTo>
                      <a:pt x="25" y="38"/>
                    </a:move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6"/>
                      <a:pt x="27" y="36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8"/>
                      <a:pt x="27" y="38"/>
                    </a:cubicBezTo>
                    <a:cubicBezTo>
                      <a:pt x="26" y="38"/>
                      <a:pt x="25" y="38"/>
                      <a:pt x="24" y="38"/>
                    </a:cubicBezTo>
                    <a:cubicBezTo>
                      <a:pt x="24" y="38"/>
                      <a:pt x="24" y="38"/>
                      <a:pt x="25" y="38"/>
                    </a:cubicBezTo>
                    <a:close/>
                    <a:moveTo>
                      <a:pt x="29" y="49"/>
                    </a:move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6" y="43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0"/>
                      <a:pt x="27" y="39"/>
                      <a:pt x="27" y="38"/>
                    </a:cubicBezTo>
                    <a:cubicBezTo>
                      <a:pt x="27" y="39"/>
                      <a:pt x="28" y="41"/>
                      <a:pt x="28" y="42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47"/>
                      <a:pt x="29" y="48"/>
                      <a:pt x="29" y="49"/>
                    </a:cubicBezTo>
                    <a:close/>
                    <a:moveTo>
                      <a:pt x="29" y="26"/>
                    </a:move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lose/>
                    <a:moveTo>
                      <a:pt x="31" y="29"/>
                    </a:moveTo>
                    <a:cubicBezTo>
                      <a:pt x="32" y="29"/>
                      <a:pt x="32" y="29"/>
                      <a:pt x="32" y="29"/>
                    </a:cubicBezTo>
                    <a:cubicBezTo>
                      <a:pt x="30" y="25"/>
                      <a:pt x="29" y="21"/>
                      <a:pt x="28" y="17"/>
                    </a:cubicBezTo>
                    <a:cubicBezTo>
                      <a:pt x="28" y="17"/>
                      <a:pt x="28" y="17"/>
                      <a:pt x="28" y="18"/>
                    </a:cubicBezTo>
                    <a:cubicBezTo>
                      <a:pt x="29" y="18"/>
                      <a:pt x="29" y="19"/>
                      <a:pt x="29" y="20"/>
                    </a:cubicBezTo>
                    <a:cubicBezTo>
                      <a:pt x="29" y="21"/>
                      <a:pt x="29" y="21"/>
                      <a:pt x="30" y="22"/>
                    </a:cubicBezTo>
                    <a:cubicBezTo>
                      <a:pt x="29" y="22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8"/>
                      <a:pt x="32" y="29"/>
                      <a:pt x="33" y="30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3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3"/>
                      <a:pt x="35" y="34"/>
                      <a:pt x="35" y="35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5" y="34"/>
                      <a:pt x="33" y="32"/>
                      <a:pt x="31" y="29"/>
                    </a:cubicBezTo>
                    <a:close/>
                    <a:moveTo>
                      <a:pt x="36" y="20"/>
                    </a:moveTo>
                    <a:cubicBezTo>
                      <a:pt x="36" y="21"/>
                      <a:pt x="36" y="21"/>
                      <a:pt x="36" y="22"/>
                    </a:cubicBezTo>
                    <a:cubicBezTo>
                      <a:pt x="36" y="23"/>
                      <a:pt x="36" y="23"/>
                      <a:pt x="37" y="24"/>
                    </a:cubicBezTo>
                    <a:cubicBezTo>
                      <a:pt x="36" y="23"/>
                      <a:pt x="36" y="21"/>
                      <a:pt x="36" y="20"/>
                    </a:cubicBezTo>
                    <a:close/>
                    <a:moveTo>
                      <a:pt x="52" y="38"/>
                    </a:moveTo>
                    <a:cubicBezTo>
                      <a:pt x="52" y="38"/>
                      <a:pt x="52" y="39"/>
                      <a:pt x="53" y="39"/>
                    </a:cubicBezTo>
                    <a:cubicBezTo>
                      <a:pt x="52" y="41"/>
                      <a:pt x="52" y="43"/>
                      <a:pt x="52" y="45"/>
                    </a:cubicBezTo>
                    <a:cubicBezTo>
                      <a:pt x="52" y="46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1" y="45"/>
                    </a:cubicBezTo>
                    <a:cubicBezTo>
                      <a:pt x="51" y="44"/>
                      <a:pt x="51" y="43"/>
                      <a:pt x="51" y="42"/>
                    </a:cubicBezTo>
                    <a:cubicBezTo>
                      <a:pt x="51" y="40"/>
                      <a:pt x="51" y="38"/>
                      <a:pt x="51" y="36"/>
                    </a:cubicBezTo>
                    <a:cubicBezTo>
                      <a:pt x="51" y="37"/>
                      <a:pt x="51" y="37"/>
                      <a:pt x="52" y="38"/>
                    </a:cubicBezTo>
                    <a:close/>
                    <a:moveTo>
                      <a:pt x="46" y="27"/>
                    </a:moveTo>
                    <a:cubicBezTo>
                      <a:pt x="48" y="29"/>
                      <a:pt x="49" y="31"/>
                      <a:pt x="50" y="34"/>
                    </a:cubicBezTo>
                    <a:cubicBezTo>
                      <a:pt x="50" y="35"/>
                      <a:pt x="49" y="37"/>
                      <a:pt x="49" y="38"/>
                    </a:cubicBezTo>
                    <a:cubicBezTo>
                      <a:pt x="49" y="34"/>
                      <a:pt x="48" y="30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6" y="28"/>
                      <a:pt x="46" y="28"/>
                    </a:cubicBezTo>
                    <a:cubicBezTo>
                      <a:pt x="45" y="26"/>
                      <a:pt x="44" y="24"/>
                      <a:pt x="44" y="22"/>
                    </a:cubicBezTo>
                    <a:cubicBezTo>
                      <a:pt x="44" y="23"/>
                      <a:pt x="45" y="25"/>
                      <a:pt x="46" y="27"/>
                    </a:cubicBezTo>
                    <a:close/>
                    <a:moveTo>
                      <a:pt x="47" y="34"/>
                    </a:moveTo>
                    <a:cubicBezTo>
                      <a:pt x="47" y="36"/>
                      <a:pt x="47" y="37"/>
                      <a:pt x="47" y="39"/>
                    </a:cubicBezTo>
                    <a:cubicBezTo>
                      <a:pt x="47" y="39"/>
                      <a:pt x="47" y="38"/>
                      <a:pt x="47" y="38"/>
                    </a:cubicBezTo>
                    <a:cubicBezTo>
                      <a:pt x="46" y="34"/>
                      <a:pt x="45" y="30"/>
                      <a:pt x="44" y="26"/>
                    </a:cubicBezTo>
                    <a:cubicBezTo>
                      <a:pt x="43" y="25"/>
                      <a:pt x="43" y="24"/>
                      <a:pt x="42" y="23"/>
                    </a:cubicBezTo>
                    <a:cubicBezTo>
                      <a:pt x="42" y="22"/>
                      <a:pt x="41" y="20"/>
                      <a:pt x="41" y="18"/>
                    </a:cubicBezTo>
                    <a:cubicBezTo>
                      <a:pt x="43" y="23"/>
                      <a:pt x="45" y="29"/>
                      <a:pt x="47" y="34"/>
                    </a:cubicBezTo>
                    <a:close/>
                    <a:moveTo>
                      <a:pt x="39" y="20"/>
                    </a:moveTo>
                    <a:cubicBezTo>
                      <a:pt x="39" y="21"/>
                      <a:pt x="39" y="21"/>
                      <a:pt x="39" y="21"/>
                    </a:cubicBezTo>
                    <a:cubicBezTo>
                      <a:pt x="40" y="23"/>
                      <a:pt x="41" y="26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32"/>
                      <a:pt x="43" y="34"/>
                      <a:pt x="44" y="36"/>
                    </a:cubicBezTo>
                    <a:cubicBezTo>
                      <a:pt x="44" y="38"/>
                      <a:pt x="44" y="39"/>
                      <a:pt x="44" y="40"/>
                    </a:cubicBezTo>
                    <a:cubicBezTo>
                      <a:pt x="44" y="39"/>
                      <a:pt x="43" y="37"/>
                      <a:pt x="43" y="36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2" y="32"/>
                      <a:pt x="41" y="30"/>
                      <a:pt x="40" y="27"/>
                    </a:cubicBezTo>
                    <a:cubicBezTo>
                      <a:pt x="39" y="24"/>
                      <a:pt x="38" y="21"/>
                      <a:pt x="38" y="18"/>
                    </a:cubicBezTo>
                    <a:cubicBezTo>
                      <a:pt x="38" y="17"/>
                      <a:pt x="37" y="16"/>
                      <a:pt x="37" y="15"/>
                    </a:cubicBezTo>
                    <a:cubicBezTo>
                      <a:pt x="38" y="17"/>
                      <a:pt x="38" y="19"/>
                      <a:pt x="39" y="20"/>
                    </a:cubicBezTo>
                    <a:close/>
                    <a:moveTo>
                      <a:pt x="41" y="39"/>
                    </a:moveTo>
                    <a:cubicBezTo>
                      <a:pt x="41" y="39"/>
                      <a:pt x="41" y="39"/>
                      <a:pt x="41" y="39"/>
                    </a:cubicBezTo>
                    <a:cubicBezTo>
                      <a:pt x="39" y="35"/>
                      <a:pt x="38" y="30"/>
                      <a:pt x="37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9"/>
                      <a:pt x="38" y="30"/>
                    </a:cubicBezTo>
                    <a:cubicBezTo>
                      <a:pt x="40" y="33"/>
                      <a:pt x="41" y="37"/>
                      <a:pt x="42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1" y="41"/>
                      <a:pt x="41" y="40"/>
                      <a:pt x="41" y="39"/>
                    </a:cubicBezTo>
                    <a:close/>
                    <a:moveTo>
                      <a:pt x="42" y="45"/>
                    </a:moveTo>
                    <a:cubicBezTo>
                      <a:pt x="42" y="45"/>
                      <a:pt x="42" y="45"/>
                      <a:pt x="42" y="46"/>
                    </a:cubicBezTo>
                    <a:cubicBezTo>
                      <a:pt x="43" y="46"/>
                      <a:pt x="43" y="47"/>
                      <a:pt x="44" y="47"/>
                    </a:cubicBezTo>
                    <a:cubicBezTo>
                      <a:pt x="44" y="47"/>
                      <a:pt x="45" y="47"/>
                      <a:pt x="45" y="47"/>
                    </a:cubicBezTo>
                    <a:cubicBezTo>
                      <a:pt x="44" y="46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46"/>
                      <a:pt x="45" y="47"/>
                      <a:pt x="45" y="48"/>
                    </a:cubicBezTo>
                    <a:cubicBezTo>
                      <a:pt x="45" y="49"/>
                      <a:pt x="46" y="49"/>
                      <a:pt x="46" y="50"/>
                    </a:cubicBezTo>
                    <a:cubicBezTo>
                      <a:pt x="44" y="48"/>
                      <a:pt x="43" y="47"/>
                      <a:pt x="42" y="45"/>
                    </a:cubicBezTo>
                    <a:close/>
                    <a:moveTo>
                      <a:pt x="53" y="53"/>
                    </a:moveTo>
                    <a:cubicBezTo>
                      <a:pt x="52" y="53"/>
                      <a:pt x="51" y="53"/>
                      <a:pt x="50" y="52"/>
                    </a:cubicBezTo>
                    <a:cubicBezTo>
                      <a:pt x="50" y="50"/>
                      <a:pt x="49" y="48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7" y="48"/>
                      <a:pt x="47" y="49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7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6"/>
                      <a:pt x="47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4"/>
                      <a:pt x="48" y="42"/>
                      <a:pt x="47" y="41"/>
                    </a:cubicBezTo>
                    <a:cubicBezTo>
                      <a:pt x="49" y="46"/>
                      <a:pt x="50" y="49"/>
                      <a:pt x="51" y="52"/>
                    </a:cubicBezTo>
                    <a:cubicBezTo>
                      <a:pt x="51" y="53"/>
                      <a:pt x="51" y="52"/>
                      <a:pt x="51" y="52"/>
                    </a:cubicBezTo>
                    <a:cubicBezTo>
                      <a:pt x="51" y="52"/>
                      <a:pt x="51" y="51"/>
                      <a:pt x="51" y="50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2" y="50"/>
                      <a:pt x="52" y="50"/>
                    </a:cubicBezTo>
                    <a:cubicBezTo>
                      <a:pt x="52" y="50"/>
                      <a:pt x="51" y="48"/>
                      <a:pt x="51" y="47"/>
                    </a:cubicBezTo>
                    <a:cubicBezTo>
                      <a:pt x="51" y="47"/>
                      <a:pt x="51" y="47"/>
                      <a:pt x="51" y="46"/>
                    </a:cubicBezTo>
                    <a:cubicBezTo>
                      <a:pt x="52" y="47"/>
                      <a:pt x="52" y="48"/>
                      <a:pt x="53" y="49"/>
                    </a:cubicBezTo>
                    <a:cubicBezTo>
                      <a:pt x="53" y="50"/>
                      <a:pt x="54" y="52"/>
                      <a:pt x="54" y="52"/>
                    </a:cubicBezTo>
                    <a:cubicBezTo>
                      <a:pt x="54" y="53"/>
                      <a:pt x="53" y="53"/>
                      <a:pt x="53" y="53"/>
                    </a:cubicBezTo>
                    <a:close/>
                    <a:moveTo>
                      <a:pt x="54" y="42"/>
                    </a:moveTo>
                    <a:cubicBezTo>
                      <a:pt x="55" y="43"/>
                      <a:pt x="55" y="43"/>
                      <a:pt x="55" y="44"/>
                    </a:cubicBezTo>
                    <a:cubicBezTo>
                      <a:pt x="55" y="44"/>
                      <a:pt x="55" y="44"/>
                      <a:pt x="54" y="44"/>
                    </a:cubicBezTo>
                    <a:cubicBezTo>
                      <a:pt x="54" y="44"/>
                      <a:pt x="54" y="43"/>
                      <a:pt x="54" y="42"/>
                    </a:cubicBezTo>
                    <a:close/>
                    <a:moveTo>
                      <a:pt x="55" y="52"/>
                    </a:moveTo>
                    <a:cubicBezTo>
                      <a:pt x="55" y="51"/>
                      <a:pt x="55" y="50"/>
                      <a:pt x="55" y="50"/>
                    </a:cubicBezTo>
                    <a:cubicBezTo>
                      <a:pt x="55" y="50"/>
                      <a:pt x="56" y="51"/>
                      <a:pt x="56" y="51"/>
                    </a:cubicBezTo>
                    <a:cubicBezTo>
                      <a:pt x="56" y="51"/>
                      <a:pt x="55" y="52"/>
                      <a:pt x="55" y="52"/>
                    </a:cubicBezTo>
                    <a:close/>
                    <a:moveTo>
                      <a:pt x="56" y="50"/>
                    </a:moveTo>
                    <a:cubicBezTo>
                      <a:pt x="56" y="50"/>
                      <a:pt x="56" y="48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8"/>
                      <a:pt x="57" y="48"/>
                      <a:pt x="57" y="49"/>
                    </a:cubicBezTo>
                    <a:cubicBezTo>
                      <a:pt x="57" y="50"/>
                      <a:pt x="57" y="50"/>
                      <a:pt x="56" y="5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35" name="组合 834"/>
          <p:cNvGrpSpPr/>
          <p:nvPr/>
        </p:nvGrpSpPr>
        <p:grpSpPr>
          <a:xfrm>
            <a:off x="8740748" y="2300520"/>
            <a:ext cx="703262" cy="336551"/>
            <a:chOff x="8762834" y="2323120"/>
            <a:chExt cx="703262" cy="336551"/>
          </a:xfrm>
        </p:grpSpPr>
        <p:sp>
          <p:nvSpPr>
            <p:cNvPr id="1982" name="Freeform 815"/>
            <p:cNvSpPr>
              <a:spLocks noEditPoints="1"/>
            </p:cNvSpPr>
            <p:nvPr/>
          </p:nvSpPr>
          <p:spPr bwMode="auto">
            <a:xfrm>
              <a:off x="8891421" y="2323120"/>
              <a:ext cx="454025" cy="336551"/>
            </a:xfrm>
            <a:custGeom>
              <a:avLst/>
              <a:gdLst>
                <a:gd name="T0" fmla="*/ 117 w 119"/>
                <a:gd name="T1" fmla="*/ 22 h 87"/>
                <a:gd name="T2" fmla="*/ 105 w 119"/>
                <a:gd name="T3" fmla="*/ 16 h 87"/>
                <a:gd name="T4" fmla="*/ 92 w 119"/>
                <a:gd name="T5" fmla="*/ 10 h 87"/>
                <a:gd name="T6" fmla="*/ 72 w 119"/>
                <a:gd name="T7" fmla="*/ 1 h 87"/>
                <a:gd name="T8" fmla="*/ 42 w 119"/>
                <a:gd name="T9" fmla="*/ 2 h 87"/>
                <a:gd name="T10" fmla="*/ 22 w 119"/>
                <a:gd name="T11" fmla="*/ 9 h 87"/>
                <a:gd name="T12" fmla="*/ 20 w 119"/>
                <a:gd name="T13" fmla="*/ 14 h 87"/>
                <a:gd name="T14" fmla="*/ 32 w 119"/>
                <a:gd name="T15" fmla="*/ 6 h 87"/>
                <a:gd name="T16" fmla="*/ 46 w 119"/>
                <a:gd name="T17" fmla="*/ 6 h 87"/>
                <a:gd name="T18" fmla="*/ 27 w 119"/>
                <a:gd name="T19" fmla="*/ 27 h 87"/>
                <a:gd name="T20" fmla="*/ 37 w 119"/>
                <a:gd name="T21" fmla="*/ 29 h 87"/>
                <a:gd name="T22" fmla="*/ 49 w 119"/>
                <a:gd name="T23" fmla="*/ 24 h 87"/>
                <a:gd name="T24" fmla="*/ 64 w 119"/>
                <a:gd name="T25" fmla="*/ 21 h 87"/>
                <a:gd name="T26" fmla="*/ 71 w 119"/>
                <a:gd name="T27" fmla="*/ 26 h 87"/>
                <a:gd name="T28" fmla="*/ 97 w 119"/>
                <a:gd name="T29" fmla="*/ 56 h 87"/>
                <a:gd name="T30" fmla="*/ 78 w 119"/>
                <a:gd name="T31" fmla="*/ 51 h 87"/>
                <a:gd name="T32" fmla="*/ 77 w 119"/>
                <a:gd name="T33" fmla="*/ 70 h 87"/>
                <a:gd name="T34" fmla="*/ 66 w 119"/>
                <a:gd name="T35" fmla="*/ 56 h 87"/>
                <a:gd name="T36" fmla="*/ 77 w 119"/>
                <a:gd name="T37" fmla="*/ 76 h 87"/>
                <a:gd name="T38" fmla="*/ 62 w 119"/>
                <a:gd name="T39" fmla="*/ 77 h 87"/>
                <a:gd name="T40" fmla="*/ 60 w 119"/>
                <a:gd name="T41" fmla="*/ 72 h 87"/>
                <a:gd name="T42" fmla="*/ 58 w 119"/>
                <a:gd name="T43" fmla="*/ 74 h 87"/>
                <a:gd name="T44" fmla="*/ 60 w 119"/>
                <a:gd name="T45" fmla="*/ 80 h 87"/>
                <a:gd name="T46" fmla="*/ 59 w 119"/>
                <a:gd name="T47" fmla="*/ 83 h 87"/>
                <a:gd name="T48" fmla="*/ 21 w 119"/>
                <a:gd name="T49" fmla="*/ 58 h 87"/>
                <a:gd name="T50" fmla="*/ 4 w 119"/>
                <a:gd name="T51" fmla="*/ 57 h 87"/>
                <a:gd name="T52" fmla="*/ 13 w 119"/>
                <a:gd name="T53" fmla="*/ 18 h 87"/>
                <a:gd name="T54" fmla="*/ 0 w 119"/>
                <a:gd name="T55" fmla="*/ 49 h 87"/>
                <a:gd name="T56" fmla="*/ 6 w 119"/>
                <a:gd name="T57" fmla="*/ 66 h 87"/>
                <a:gd name="T58" fmla="*/ 30 w 119"/>
                <a:gd name="T59" fmla="*/ 82 h 87"/>
                <a:gd name="T60" fmla="*/ 46 w 119"/>
                <a:gd name="T61" fmla="*/ 83 h 87"/>
                <a:gd name="T62" fmla="*/ 62 w 119"/>
                <a:gd name="T63" fmla="*/ 86 h 87"/>
                <a:gd name="T64" fmla="*/ 86 w 119"/>
                <a:gd name="T65" fmla="*/ 80 h 87"/>
                <a:gd name="T66" fmla="*/ 108 w 119"/>
                <a:gd name="T67" fmla="*/ 67 h 87"/>
                <a:gd name="T68" fmla="*/ 33 w 119"/>
                <a:gd name="T69" fmla="*/ 26 h 87"/>
                <a:gd name="T70" fmla="*/ 40 w 119"/>
                <a:gd name="T71" fmla="*/ 14 h 87"/>
                <a:gd name="T72" fmla="*/ 46 w 119"/>
                <a:gd name="T73" fmla="*/ 10 h 87"/>
                <a:gd name="T74" fmla="*/ 54 w 119"/>
                <a:gd name="T75" fmla="*/ 19 h 87"/>
                <a:gd name="T76" fmla="*/ 68 w 119"/>
                <a:gd name="T77" fmla="*/ 18 h 87"/>
                <a:gd name="T78" fmla="*/ 71 w 119"/>
                <a:gd name="T79" fmla="*/ 8 h 87"/>
                <a:gd name="T80" fmla="*/ 60 w 119"/>
                <a:gd name="T81" fmla="*/ 13 h 87"/>
                <a:gd name="T82" fmla="*/ 73 w 119"/>
                <a:gd name="T83" fmla="*/ 4 h 87"/>
                <a:gd name="T84" fmla="*/ 78 w 119"/>
                <a:gd name="T85" fmla="*/ 6 h 87"/>
                <a:gd name="T86" fmla="*/ 86 w 119"/>
                <a:gd name="T87" fmla="*/ 39 h 87"/>
                <a:gd name="T88" fmla="*/ 85 w 119"/>
                <a:gd name="T89" fmla="*/ 21 h 87"/>
                <a:gd name="T90" fmla="*/ 91 w 119"/>
                <a:gd name="T91" fmla="*/ 13 h 87"/>
                <a:gd name="T92" fmla="*/ 59 w 119"/>
                <a:gd name="T93" fmla="*/ 76 h 87"/>
                <a:gd name="T94" fmla="*/ 14 w 119"/>
                <a:gd name="T95" fmla="*/ 70 h 87"/>
                <a:gd name="T96" fmla="*/ 21 w 119"/>
                <a:gd name="T97" fmla="*/ 75 h 87"/>
                <a:gd name="T98" fmla="*/ 28 w 119"/>
                <a:gd name="T99" fmla="*/ 66 h 87"/>
                <a:gd name="T100" fmla="*/ 34 w 119"/>
                <a:gd name="T101" fmla="*/ 82 h 87"/>
                <a:gd name="T102" fmla="*/ 46 w 119"/>
                <a:gd name="T103" fmla="*/ 80 h 87"/>
                <a:gd name="T104" fmla="*/ 59 w 119"/>
                <a:gd name="T105" fmla="*/ 85 h 87"/>
                <a:gd name="T106" fmla="*/ 113 w 119"/>
                <a:gd name="T107" fmla="*/ 30 h 87"/>
                <a:gd name="T108" fmla="*/ 114 w 119"/>
                <a:gd name="T109" fmla="*/ 22 h 87"/>
                <a:gd name="T110" fmla="*/ 103 w 119"/>
                <a:gd name="T111" fmla="*/ 16 h 87"/>
                <a:gd name="T112" fmla="*/ 105 w 119"/>
                <a:gd name="T113" fmla="*/ 35 h 87"/>
                <a:gd name="T114" fmla="*/ 96 w 119"/>
                <a:gd name="T115" fmla="*/ 47 h 87"/>
                <a:gd name="T116" fmla="*/ 99 w 119"/>
                <a:gd name="T117" fmla="*/ 54 h 87"/>
                <a:gd name="T118" fmla="*/ 103 w 119"/>
                <a:gd name="T119" fmla="*/ 57 h 87"/>
                <a:gd name="T120" fmla="*/ 103 w 119"/>
                <a:gd name="T121" fmla="*/ 51 h 87"/>
                <a:gd name="T122" fmla="*/ 112 w 119"/>
                <a:gd name="T123" fmla="*/ 42 h 87"/>
                <a:gd name="T124" fmla="*/ 115 w 119"/>
                <a:gd name="T125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9" h="87">
                  <a:moveTo>
                    <a:pt x="119" y="50"/>
                  </a:moveTo>
                  <a:cubicBezTo>
                    <a:pt x="119" y="49"/>
                    <a:pt x="118" y="48"/>
                    <a:pt x="118" y="47"/>
                  </a:cubicBezTo>
                  <a:cubicBezTo>
                    <a:pt x="118" y="46"/>
                    <a:pt x="118" y="45"/>
                    <a:pt x="118" y="44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8" y="37"/>
                    <a:pt x="118" y="36"/>
                    <a:pt x="118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4"/>
                    <a:pt x="118" y="34"/>
                    <a:pt x="118" y="33"/>
                  </a:cubicBezTo>
                  <a:cubicBezTo>
                    <a:pt x="118" y="33"/>
                    <a:pt x="118" y="33"/>
                    <a:pt x="118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2"/>
                    <a:pt x="118" y="31"/>
                    <a:pt x="118" y="31"/>
                  </a:cubicBezTo>
                  <a:cubicBezTo>
                    <a:pt x="118" y="30"/>
                    <a:pt x="118" y="29"/>
                    <a:pt x="118" y="28"/>
                  </a:cubicBezTo>
                  <a:cubicBezTo>
                    <a:pt x="118" y="27"/>
                    <a:pt x="117" y="26"/>
                    <a:pt x="117" y="25"/>
                  </a:cubicBezTo>
                  <a:cubicBezTo>
                    <a:pt x="117" y="24"/>
                    <a:pt x="117" y="23"/>
                    <a:pt x="117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19"/>
                    <a:pt x="116" y="18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16"/>
                    <a:pt x="116" y="15"/>
                    <a:pt x="115" y="15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4" y="14"/>
                    <a:pt x="113" y="14"/>
                    <a:pt x="112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0" y="14"/>
                    <a:pt x="110" y="14"/>
                  </a:cubicBezTo>
                  <a:cubicBezTo>
                    <a:pt x="108" y="15"/>
                    <a:pt x="107" y="15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5"/>
                    <a:pt x="105" y="15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3" y="14"/>
                    <a:pt x="102" y="14"/>
                    <a:pt x="101" y="13"/>
                  </a:cubicBezTo>
                  <a:cubicBezTo>
                    <a:pt x="100" y="13"/>
                    <a:pt x="99" y="13"/>
                    <a:pt x="98" y="1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4" y="11"/>
                    <a:pt x="93" y="11"/>
                  </a:cubicBezTo>
                  <a:cubicBezTo>
                    <a:pt x="93" y="11"/>
                    <a:pt x="93" y="10"/>
                    <a:pt x="92" y="10"/>
                  </a:cubicBezTo>
                  <a:cubicBezTo>
                    <a:pt x="92" y="10"/>
                    <a:pt x="91" y="10"/>
                    <a:pt x="91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8" y="8"/>
                    <a:pt x="86" y="7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3" y="6"/>
                    <a:pt x="82" y="5"/>
                    <a:pt x="81" y="5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1"/>
                    <a:pt x="75" y="1"/>
                  </a:cubicBezTo>
                  <a:cubicBezTo>
                    <a:pt x="75" y="1"/>
                    <a:pt x="74" y="1"/>
                    <a:pt x="73" y="1"/>
                  </a:cubicBezTo>
                  <a:cubicBezTo>
                    <a:pt x="73" y="1"/>
                    <a:pt x="72" y="1"/>
                    <a:pt x="72" y="1"/>
                  </a:cubicBezTo>
                  <a:cubicBezTo>
                    <a:pt x="69" y="0"/>
                    <a:pt x="67" y="1"/>
                    <a:pt x="65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1"/>
                    <a:pt x="62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8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9" y="1"/>
                    <a:pt x="38" y="1"/>
                  </a:cubicBezTo>
                  <a:cubicBezTo>
                    <a:pt x="36" y="1"/>
                    <a:pt x="35" y="1"/>
                    <a:pt x="34" y="2"/>
                  </a:cubicBezTo>
                  <a:cubicBezTo>
                    <a:pt x="32" y="2"/>
                    <a:pt x="31" y="3"/>
                    <a:pt x="30" y="4"/>
                  </a:cubicBezTo>
                  <a:cubicBezTo>
                    <a:pt x="30" y="4"/>
                    <a:pt x="30" y="4"/>
                    <a:pt x="29" y="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5"/>
                    <a:pt x="28" y="5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7"/>
                    <a:pt x="25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9"/>
                    <a:pt x="23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1" y="10"/>
                    <a:pt x="20" y="10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7" y="16"/>
                    <a:pt x="17" y="15"/>
                    <a:pt x="18" y="15"/>
                  </a:cubicBezTo>
                  <a:cubicBezTo>
                    <a:pt x="18" y="15"/>
                    <a:pt x="19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0" y="15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3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2" y="7"/>
                    <a:pt x="32" y="6"/>
                  </a:cubicBezTo>
                  <a:cubicBezTo>
                    <a:pt x="34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1" y="4"/>
                    <a:pt x="41" y="4"/>
                  </a:cubicBezTo>
                  <a:cubicBezTo>
                    <a:pt x="41" y="5"/>
                    <a:pt x="41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4" y="5"/>
                  </a:cubicBezTo>
                  <a:cubicBezTo>
                    <a:pt x="44" y="6"/>
                    <a:pt x="44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3" y="8"/>
                    <a:pt x="43" y="8"/>
                    <a:pt x="42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1" y="10"/>
                    <a:pt x="40" y="10"/>
                  </a:cubicBezTo>
                  <a:cubicBezTo>
                    <a:pt x="39" y="11"/>
                    <a:pt x="38" y="12"/>
                    <a:pt x="37" y="12"/>
                  </a:cubicBezTo>
                  <a:cubicBezTo>
                    <a:pt x="35" y="14"/>
                    <a:pt x="32" y="15"/>
                    <a:pt x="30" y="16"/>
                  </a:cubicBezTo>
                  <a:cubicBezTo>
                    <a:pt x="29" y="17"/>
                    <a:pt x="27" y="18"/>
                    <a:pt x="26" y="19"/>
                  </a:cubicBezTo>
                  <a:cubicBezTo>
                    <a:pt x="26" y="20"/>
                    <a:pt x="25" y="21"/>
                    <a:pt x="25" y="22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5"/>
                    <a:pt x="25" y="25"/>
                    <a:pt x="26" y="25"/>
                  </a:cubicBezTo>
                  <a:cubicBezTo>
                    <a:pt x="26" y="26"/>
                    <a:pt x="25" y="26"/>
                    <a:pt x="25" y="27"/>
                  </a:cubicBezTo>
                  <a:cubicBezTo>
                    <a:pt x="26" y="27"/>
                    <a:pt x="27" y="27"/>
                    <a:pt x="27" y="27"/>
                  </a:cubicBezTo>
                  <a:cubicBezTo>
                    <a:pt x="28" y="27"/>
                    <a:pt x="28" y="28"/>
                    <a:pt x="28" y="28"/>
                  </a:cubicBezTo>
                  <a:cubicBezTo>
                    <a:pt x="28" y="28"/>
                    <a:pt x="29" y="28"/>
                    <a:pt x="29" y="28"/>
                  </a:cubicBezTo>
                  <a:cubicBezTo>
                    <a:pt x="30" y="28"/>
                    <a:pt x="30" y="28"/>
                    <a:pt x="30" y="29"/>
                  </a:cubicBezTo>
                  <a:cubicBezTo>
                    <a:pt x="31" y="29"/>
                    <a:pt x="30" y="29"/>
                    <a:pt x="31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4" y="29"/>
                    <a:pt x="34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7" y="29"/>
                    <a:pt x="37" y="29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9" y="29"/>
                    <a:pt x="39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1" y="28"/>
                    <a:pt x="41" y="28"/>
                  </a:cubicBezTo>
                  <a:cubicBezTo>
                    <a:pt x="41" y="28"/>
                    <a:pt x="41" y="28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6"/>
                    <a:pt x="44" y="26"/>
                    <a:pt x="45" y="26"/>
                  </a:cubicBezTo>
                  <a:cubicBezTo>
                    <a:pt x="45" y="25"/>
                    <a:pt x="46" y="25"/>
                    <a:pt x="46" y="25"/>
                  </a:cubicBezTo>
                  <a:cubicBezTo>
                    <a:pt x="46" y="25"/>
                    <a:pt x="47" y="25"/>
                    <a:pt x="47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0" y="23"/>
                    <a:pt x="50" y="23"/>
                    <a:pt x="51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3" y="22"/>
                    <a:pt x="53" y="22"/>
                    <a:pt x="54" y="22"/>
                  </a:cubicBezTo>
                  <a:cubicBezTo>
                    <a:pt x="54" y="22"/>
                    <a:pt x="54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8" y="22"/>
                    <a:pt x="58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3" y="21"/>
                    <a:pt x="63" y="21"/>
                  </a:cubicBezTo>
                  <a:cubicBezTo>
                    <a:pt x="63" y="21"/>
                    <a:pt x="63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2"/>
                    <a:pt x="67" y="23"/>
                    <a:pt x="67" y="23"/>
                  </a:cubicBezTo>
                  <a:cubicBezTo>
                    <a:pt x="68" y="24"/>
                    <a:pt x="70" y="25"/>
                    <a:pt x="71" y="2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28"/>
                    <a:pt x="74" y="28"/>
                    <a:pt x="74" y="29"/>
                  </a:cubicBezTo>
                  <a:cubicBezTo>
                    <a:pt x="74" y="29"/>
                    <a:pt x="75" y="29"/>
                    <a:pt x="75" y="30"/>
                  </a:cubicBezTo>
                  <a:cubicBezTo>
                    <a:pt x="78" y="32"/>
                    <a:pt x="80" y="35"/>
                    <a:pt x="82" y="38"/>
                  </a:cubicBezTo>
                  <a:cubicBezTo>
                    <a:pt x="83" y="39"/>
                    <a:pt x="84" y="41"/>
                    <a:pt x="85" y="42"/>
                  </a:cubicBezTo>
                  <a:cubicBezTo>
                    <a:pt x="86" y="44"/>
                    <a:pt x="87" y="45"/>
                    <a:pt x="88" y="47"/>
                  </a:cubicBezTo>
                  <a:cubicBezTo>
                    <a:pt x="89" y="47"/>
                    <a:pt x="90" y="48"/>
                    <a:pt x="90" y="49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4" y="52"/>
                    <a:pt x="95" y="53"/>
                    <a:pt x="96" y="54"/>
                  </a:cubicBezTo>
                  <a:cubicBezTo>
                    <a:pt x="96" y="55"/>
                    <a:pt x="97" y="55"/>
                    <a:pt x="97" y="55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9" y="58"/>
                    <a:pt x="100" y="59"/>
                    <a:pt x="101" y="60"/>
                  </a:cubicBezTo>
                  <a:cubicBezTo>
                    <a:pt x="102" y="61"/>
                    <a:pt x="103" y="63"/>
                    <a:pt x="104" y="65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8"/>
                    <a:pt x="104" y="70"/>
                    <a:pt x="103" y="72"/>
                  </a:cubicBezTo>
                  <a:cubicBezTo>
                    <a:pt x="103" y="73"/>
                    <a:pt x="102" y="74"/>
                    <a:pt x="100" y="75"/>
                  </a:cubicBezTo>
                  <a:cubicBezTo>
                    <a:pt x="100" y="75"/>
                    <a:pt x="100" y="75"/>
                    <a:pt x="99" y="75"/>
                  </a:cubicBezTo>
                  <a:cubicBezTo>
                    <a:pt x="99" y="75"/>
                    <a:pt x="99" y="75"/>
                    <a:pt x="98" y="75"/>
                  </a:cubicBezTo>
                  <a:cubicBezTo>
                    <a:pt x="98" y="75"/>
                    <a:pt x="97" y="75"/>
                    <a:pt x="96" y="74"/>
                  </a:cubicBezTo>
                  <a:cubicBezTo>
                    <a:pt x="95" y="73"/>
                    <a:pt x="94" y="72"/>
                    <a:pt x="93" y="70"/>
                  </a:cubicBezTo>
                  <a:cubicBezTo>
                    <a:pt x="92" y="70"/>
                    <a:pt x="91" y="70"/>
                    <a:pt x="90" y="69"/>
                  </a:cubicBezTo>
                  <a:cubicBezTo>
                    <a:pt x="90" y="69"/>
                    <a:pt x="90" y="68"/>
                    <a:pt x="90" y="68"/>
                  </a:cubicBezTo>
                  <a:cubicBezTo>
                    <a:pt x="87" y="63"/>
                    <a:pt x="84" y="59"/>
                    <a:pt x="82" y="54"/>
                  </a:cubicBezTo>
                  <a:cubicBezTo>
                    <a:pt x="81" y="53"/>
                    <a:pt x="79" y="52"/>
                    <a:pt x="78" y="51"/>
                  </a:cubicBezTo>
                  <a:cubicBezTo>
                    <a:pt x="78" y="52"/>
                    <a:pt x="79" y="53"/>
                    <a:pt x="79" y="54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82" y="60"/>
                    <a:pt x="85" y="65"/>
                    <a:pt x="87" y="70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72"/>
                    <a:pt x="89" y="72"/>
                    <a:pt x="89" y="73"/>
                  </a:cubicBezTo>
                  <a:cubicBezTo>
                    <a:pt x="89" y="74"/>
                    <a:pt x="89" y="75"/>
                    <a:pt x="88" y="76"/>
                  </a:cubicBezTo>
                  <a:cubicBezTo>
                    <a:pt x="88" y="76"/>
                    <a:pt x="87" y="76"/>
                    <a:pt x="87" y="76"/>
                  </a:cubicBezTo>
                  <a:cubicBezTo>
                    <a:pt x="87" y="76"/>
                    <a:pt x="86" y="77"/>
                    <a:pt x="86" y="77"/>
                  </a:cubicBezTo>
                  <a:cubicBezTo>
                    <a:pt x="86" y="77"/>
                    <a:pt x="86" y="77"/>
                    <a:pt x="85" y="77"/>
                  </a:cubicBezTo>
                  <a:cubicBezTo>
                    <a:pt x="84" y="77"/>
                    <a:pt x="83" y="77"/>
                    <a:pt x="82" y="76"/>
                  </a:cubicBezTo>
                  <a:cubicBezTo>
                    <a:pt x="81" y="76"/>
                    <a:pt x="81" y="76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3"/>
                    <a:pt x="78" y="72"/>
                    <a:pt x="77" y="70"/>
                  </a:cubicBezTo>
                  <a:cubicBezTo>
                    <a:pt x="76" y="69"/>
                    <a:pt x="75" y="67"/>
                    <a:pt x="74" y="66"/>
                  </a:cubicBezTo>
                  <a:cubicBezTo>
                    <a:pt x="74" y="66"/>
                    <a:pt x="74" y="65"/>
                    <a:pt x="74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2" y="64"/>
                    <a:pt x="72" y="63"/>
                    <a:pt x="71" y="62"/>
                  </a:cubicBezTo>
                  <a:cubicBezTo>
                    <a:pt x="71" y="62"/>
                    <a:pt x="70" y="61"/>
                    <a:pt x="70" y="61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8" y="58"/>
                    <a:pt x="67" y="58"/>
                    <a:pt x="67" y="57"/>
                  </a:cubicBezTo>
                  <a:cubicBezTo>
                    <a:pt x="66" y="57"/>
                    <a:pt x="66" y="57"/>
                    <a:pt x="66" y="56"/>
                  </a:cubicBezTo>
                  <a:cubicBezTo>
                    <a:pt x="66" y="56"/>
                    <a:pt x="65" y="56"/>
                    <a:pt x="65" y="55"/>
                  </a:cubicBezTo>
                  <a:cubicBezTo>
                    <a:pt x="65" y="56"/>
                    <a:pt x="65" y="56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6" y="59"/>
                    <a:pt x="66" y="60"/>
                    <a:pt x="66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3"/>
                    <a:pt x="69" y="64"/>
                    <a:pt x="69" y="64"/>
                  </a:cubicBezTo>
                  <a:cubicBezTo>
                    <a:pt x="70" y="65"/>
                    <a:pt x="70" y="66"/>
                    <a:pt x="71" y="66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4" y="70"/>
                    <a:pt x="76" y="73"/>
                    <a:pt x="77" y="76"/>
                  </a:cubicBezTo>
                  <a:cubicBezTo>
                    <a:pt x="77" y="76"/>
                    <a:pt x="77" y="77"/>
                    <a:pt x="77" y="78"/>
                  </a:cubicBezTo>
                  <a:cubicBezTo>
                    <a:pt x="77" y="78"/>
                    <a:pt x="77" y="79"/>
                    <a:pt x="76" y="79"/>
                  </a:cubicBezTo>
                  <a:cubicBezTo>
                    <a:pt x="76" y="80"/>
                    <a:pt x="74" y="80"/>
                    <a:pt x="73" y="81"/>
                  </a:cubicBezTo>
                  <a:cubicBezTo>
                    <a:pt x="72" y="81"/>
                    <a:pt x="72" y="81"/>
                    <a:pt x="71" y="81"/>
                  </a:cubicBezTo>
                  <a:cubicBezTo>
                    <a:pt x="71" y="81"/>
                    <a:pt x="70" y="81"/>
                    <a:pt x="70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8" y="81"/>
                    <a:pt x="66" y="80"/>
                    <a:pt x="65" y="79"/>
                  </a:cubicBezTo>
                  <a:cubicBezTo>
                    <a:pt x="64" y="79"/>
                    <a:pt x="64" y="79"/>
                    <a:pt x="63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78"/>
                    <a:pt x="62" y="78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1" y="77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73"/>
                    <a:pt x="60" y="72"/>
                    <a:pt x="60" y="72"/>
                  </a:cubicBezTo>
                  <a:cubicBezTo>
                    <a:pt x="60" y="72"/>
                    <a:pt x="60" y="72"/>
                    <a:pt x="59" y="71"/>
                  </a:cubicBezTo>
                  <a:cubicBezTo>
                    <a:pt x="59" y="71"/>
                    <a:pt x="59" y="71"/>
                    <a:pt x="59" y="70"/>
                  </a:cubicBezTo>
                  <a:cubicBezTo>
                    <a:pt x="59" y="70"/>
                    <a:pt x="59" y="69"/>
                    <a:pt x="59" y="69"/>
                  </a:cubicBezTo>
                  <a:cubicBezTo>
                    <a:pt x="58" y="69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5" y="65"/>
                    <a:pt x="54" y="62"/>
                    <a:pt x="51" y="60"/>
                  </a:cubicBezTo>
                  <a:cubicBezTo>
                    <a:pt x="53" y="63"/>
                    <a:pt x="53" y="66"/>
                    <a:pt x="55" y="69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71"/>
                    <a:pt x="56" y="72"/>
                    <a:pt x="57" y="72"/>
                  </a:cubicBezTo>
                  <a:cubicBezTo>
                    <a:pt x="57" y="73"/>
                    <a:pt x="57" y="73"/>
                    <a:pt x="57" y="74"/>
                  </a:cubicBezTo>
                  <a:cubicBezTo>
                    <a:pt x="57" y="74"/>
                    <a:pt x="57" y="74"/>
                    <a:pt x="58" y="74"/>
                  </a:cubicBezTo>
                  <a:cubicBezTo>
                    <a:pt x="58" y="74"/>
                    <a:pt x="58" y="75"/>
                    <a:pt x="58" y="75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82"/>
                    <a:pt x="62" y="82"/>
                    <a:pt x="62" y="8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1"/>
                    <a:pt x="55" y="81"/>
                    <a:pt x="55" y="81"/>
                  </a:cubicBezTo>
                  <a:cubicBezTo>
                    <a:pt x="52" y="80"/>
                    <a:pt x="49" y="78"/>
                    <a:pt x="47" y="76"/>
                  </a:cubicBezTo>
                  <a:cubicBezTo>
                    <a:pt x="42" y="73"/>
                    <a:pt x="37" y="68"/>
                    <a:pt x="32" y="65"/>
                  </a:cubicBezTo>
                  <a:cubicBezTo>
                    <a:pt x="29" y="63"/>
                    <a:pt x="26" y="61"/>
                    <a:pt x="24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0" y="58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8" y="56"/>
                    <a:pt x="16" y="56"/>
                    <a:pt x="14" y="56"/>
                  </a:cubicBezTo>
                  <a:cubicBezTo>
                    <a:pt x="12" y="56"/>
                    <a:pt x="11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57"/>
                    <a:pt x="7" y="58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58"/>
                    <a:pt x="5" y="58"/>
                    <a:pt x="4" y="58"/>
                  </a:cubicBezTo>
                  <a:cubicBezTo>
                    <a:pt x="4" y="58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6"/>
                  </a:cubicBezTo>
                  <a:cubicBezTo>
                    <a:pt x="4" y="56"/>
                    <a:pt x="4" y="55"/>
                    <a:pt x="3" y="54"/>
                  </a:cubicBezTo>
                  <a:cubicBezTo>
                    <a:pt x="3" y="52"/>
                    <a:pt x="3" y="51"/>
                    <a:pt x="3" y="49"/>
                  </a:cubicBezTo>
                  <a:cubicBezTo>
                    <a:pt x="3" y="46"/>
                    <a:pt x="3" y="43"/>
                    <a:pt x="3" y="39"/>
                  </a:cubicBezTo>
                  <a:cubicBezTo>
                    <a:pt x="3" y="36"/>
                    <a:pt x="3" y="33"/>
                    <a:pt x="3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8"/>
                    <a:pt x="3" y="19"/>
                    <a:pt x="3" y="19"/>
                  </a:cubicBezTo>
                  <a:cubicBezTo>
                    <a:pt x="4" y="19"/>
                    <a:pt x="5" y="19"/>
                    <a:pt x="5" y="18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9" y="15"/>
                    <a:pt x="8" y="15"/>
                  </a:cubicBezTo>
                  <a:cubicBezTo>
                    <a:pt x="7" y="15"/>
                    <a:pt x="6" y="15"/>
                    <a:pt x="5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2" y="16"/>
                    <a:pt x="2" y="17"/>
                    <a:pt x="1" y="17"/>
                  </a:cubicBezTo>
                  <a:cubicBezTo>
                    <a:pt x="1" y="17"/>
                    <a:pt x="1" y="16"/>
                    <a:pt x="1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0" y="36"/>
                    <a:pt x="0" y="40"/>
                  </a:cubicBezTo>
                  <a:cubicBezTo>
                    <a:pt x="0" y="43"/>
                    <a:pt x="0" y="46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5"/>
                    <a:pt x="0" y="56"/>
                    <a:pt x="1" y="57"/>
                  </a:cubicBezTo>
                  <a:cubicBezTo>
                    <a:pt x="1" y="57"/>
                    <a:pt x="1" y="58"/>
                    <a:pt x="1" y="58"/>
                  </a:cubicBezTo>
                  <a:cubicBezTo>
                    <a:pt x="2" y="59"/>
                    <a:pt x="2" y="59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4" y="61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5"/>
                    <a:pt x="6" y="66"/>
                  </a:cubicBezTo>
                  <a:cubicBezTo>
                    <a:pt x="6" y="68"/>
                    <a:pt x="7" y="69"/>
                    <a:pt x="8" y="71"/>
                  </a:cubicBezTo>
                  <a:cubicBezTo>
                    <a:pt x="9" y="72"/>
                    <a:pt x="10" y="72"/>
                    <a:pt x="11" y="73"/>
                  </a:cubicBezTo>
                  <a:cubicBezTo>
                    <a:pt x="12" y="73"/>
                    <a:pt x="13" y="73"/>
                    <a:pt x="14" y="73"/>
                  </a:cubicBezTo>
                  <a:cubicBezTo>
                    <a:pt x="15" y="73"/>
                    <a:pt x="16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4"/>
                    <a:pt x="18" y="75"/>
                    <a:pt x="18" y="76"/>
                  </a:cubicBezTo>
                  <a:cubicBezTo>
                    <a:pt x="18" y="77"/>
                    <a:pt x="19" y="78"/>
                    <a:pt x="20" y="78"/>
                  </a:cubicBezTo>
                  <a:cubicBezTo>
                    <a:pt x="22" y="79"/>
                    <a:pt x="23" y="80"/>
                    <a:pt x="25" y="80"/>
                  </a:cubicBezTo>
                  <a:cubicBezTo>
                    <a:pt x="27" y="81"/>
                    <a:pt x="29" y="81"/>
                    <a:pt x="30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1" y="83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4" y="86"/>
                    <a:pt x="35" y="87"/>
                    <a:pt x="35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7" y="87"/>
                    <a:pt x="37" y="87"/>
                  </a:cubicBezTo>
                  <a:cubicBezTo>
                    <a:pt x="38" y="87"/>
                    <a:pt x="39" y="87"/>
                    <a:pt x="40" y="86"/>
                  </a:cubicBezTo>
                  <a:cubicBezTo>
                    <a:pt x="41" y="86"/>
                    <a:pt x="42" y="86"/>
                    <a:pt x="43" y="85"/>
                  </a:cubicBezTo>
                  <a:cubicBezTo>
                    <a:pt x="44" y="85"/>
                    <a:pt x="45" y="84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3"/>
                    <a:pt x="48" y="83"/>
                    <a:pt x="48" y="82"/>
                  </a:cubicBezTo>
                  <a:cubicBezTo>
                    <a:pt x="48" y="82"/>
                    <a:pt x="49" y="82"/>
                    <a:pt x="49" y="81"/>
                  </a:cubicBezTo>
                  <a:cubicBezTo>
                    <a:pt x="50" y="82"/>
                    <a:pt x="52" y="83"/>
                    <a:pt x="54" y="84"/>
                  </a:cubicBezTo>
                  <a:cubicBezTo>
                    <a:pt x="54" y="84"/>
                    <a:pt x="55" y="84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7" y="86"/>
                    <a:pt x="58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6"/>
                    <a:pt x="59" y="86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1" y="86"/>
                    <a:pt x="61" y="86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3" y="86"/>
                    <a:pt x="64" y="86"/>
                    <a:pt x="64" y="86"/>
                  </a:cubicBezTo>
                  <a:cubicBezTo>
                    <a:pt x="65" y="85"/>
                    <a:pt x="65" y="84"/>
                    <a:pt x="65" y="84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6" y="83"/>
                    <a:pt x="67" y="84"/>
                    <a:pt x="69" y="84"/>
                  </a:cubicBezTo>
                  <a:cubicBezTo>
                    <a:pt x="69" y="84"/>
                    <a:pt x="70" y="84"/>
                    <a:pt x="70" y="84"/>
                  </a:cubicBezTo>
                  <a:cubicBezTo>
                    <a:pt x="70" y="84"/>
                    <a:pt x="71" y="84"/>
                    <a:pt x="71" y="84"/>
                  </a:cubicBezTo>
                  <a:cubicBezTo>
                    <a:pt x="72" y="84"/>
                    <a:pt x="73" y="84"/>
                    <a:pt x="74" y="84"/>
                  </a:cubicBezTo>
                  <a:cubicBezTo>
                    <a:pt x="75" y="83"/>
                    <a:pt x="77" y="82"/>
                    <a:pt x="79" y="81"/>
                  </a:cubicBezTo>
                  <a:cubicBezTo>
                    <a:pt x="79" y="80"/>
                    <a:pt x="80" y="79"/>
                    <a:pt x="80" y="78"/>
                  </a:cubicBezTo>
                  <a:cubicBezTo>
                    <a:pt x="80" y="78"/>
                    <a:pt x="81" y="79"/>
                    <a:pt x="81" y="79"/>
                  </a:cubicBezTo>
                  <a:cubicBezTo>
                    <a:pt x="82" y="80"/>
                    <a:pt x="84" y="80"/>
                    <a:pt x="86" y="80"/>
                  </a:cubicBezTo>
                  <a:cubicBezTo>
                    <a:pt x="86" y="80"/>
                    <a:pt x="87" y="79"/>
                    <a:pt x="88" y="79"/>
                  </a:cubicBezTo>
                  <a:cubicBezTo>
                    <a:pt x="89" y="79"/>
                    <a:pt x="90" y="78"/>
                    <a:pt x="90" y="78"/>
                  </a:cubicBezTo>
                  <a:cubicBezTo>
                    <a:pt x="91" y="77"/>
                    <a:pt x="91" y="76"/>
                    <a:pt x="92" y="75"/>
                  </a:cubicBezTo>
                  <a:cubicBezTo>
                    <a:pt x="92" y="75"/>
                    <a:pt x="92" y="74"/>
                    <a:pt x="92" y="74"/>
                  </a:cubicBezTo>
                  <a:cubicBezTo>
                    <a:pt x="92" y="75"/>
                    <a:pt x="93" y="76"/>
                    <a:pt x="95" y="77"/>
                  </a:cubicBezTo>
                  <a:cubicBezTo>
                    <a:pt x="95" y="77"/>
                    <a:pt x="97" y="78"/>
                    <a:pt x="98" y="78"/>
                  </a:cubicBezTo>
                  <a:cubicBezTo>
                    <a:pt x="99" y="78"/>
                    <a:pt x="99" y="78"/>
                    <a:pt x="100" y="78"/>
                  </a:cubicBezTo>
                  <a:cubicBezTo>
                    <a:pt x="100" y="78"/>
                    <a:pt x="100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2" y="78"/>
                  </a:cubicBezTo>
                  <a:cubicBezTo>
                    <a:pt x="103" y="77"/>
                    <a:pt x="103" y="76"/>
                    <a:pt x="104" y="76"/>
                  </a:cubicBezTo>
                  <a:cubicBezTo>
                    <a:pt x="105" y="75"/>
                    <a:pt x="106" y="74"/>
                    <a:pt x="106" y="73"/>
                  </a:cubicBezTo>
                  <a:cubicBezTo>
                    <a:pt x="107" y="70"/>
                    <a:pt x="107" y="69"/>
                    <a:pt x="107" y="67"/>
                  </a:cubicBezTo>
                  <a:cubicBezTo>
                    <a:pt x="107" y="67"/>
                    <a:pt x="107" y="67"/>
                    <a:pt x="108" y="67"/>
                  </a:cubicBezTo>
                  <a:cubicBezTo>
                    <a:pt x="111" y="65"/>
                    <a:pt x="114" y="62"/>
                    <a:pt x="117" y="61"/>
                  </a:cubicBezTo>
                  <a:cubicBezTo>
                    <a:pt x="117" y="61"/>
                    <a:pt x="117" y="60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8" y="57"/>
                    <a:pt x="118" y="56"/>
                    <a:pt x="118" y="56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2"/>
                    <a:pt x="119" y="51"/>
                    <a:pt x="119" y="50"/>
                  </a:cubicBezTo>
                  <a:close/>
                  <a:moveTo>
                    <a:pt x="34" y="23"/>
                  </a:moveTo>
                  <a:cubicBezTo>
                    <a:pt x="34" y="24"/>
                    <a:pt x="33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4"/>
                    <a:pt x="34" y="23"/>
                  </a:cubicBezTo>
                  <a:close/>
                  <a:moveTo>
                    <a:pt x="34" y="28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lnTo>
                    <a:pt x="34" y="28"/>
                  </a:lnTo>
                  <a:close/>
                  <a:moveTo>
                    <a:pt x="34" y="20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3" y="20"/>
                    <a:pt x="32" y="19"/>
                    <a:pt x="32" y="19"/>
                  </a:cubicBezTo>
                  <a:cubicBezTo>
                    <a:pt x="33" y="18"/>
                    <a:pt x="34" y="18"/>
                    <a:pt x="35" y="17"/>
                  </a:cubicBezTo>
                  <a:cubicBezTo>
                    <a:pt x="35" y="18"/>
                    <a:pt x="34" y="19"/>
                    <a:pt x="34" y="20"/>
                  </a:cubicBezTo>
                  <a:close/>
                  <a:moveTo>
                    <a:pt x="40" y="14"/>
                  </a:move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lose/>
                  <a:moveTo>
                    <a:pt x="48" y="4"/>
                  </a:moveTo>
                  <a:cubicBezTo>
                    <a:pt x="48" y="4"/>
                    <a:pt x="48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8" y="4"/>
                  </a:cubicBezTo>
                  <a:close/>
                  <a:moveTo>
                    <a:pt x="46" y="21"/>
                  </a:move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lose/>
                  <a:moveTo>
                    <a:pt x="46" y="10"/>
                  </a:moveTo>
                  <a:cubicBezTo>
                    <a:pt x="46" y="10"/>
                    <a:pt x="46" y="10"/>
                    <a:pt x="45" y="10"/>
                  </a:cubicBezTo>
                  <a:cubicBezTo>
                    <a:pt x="46" y="8"/>
                    <a:pt x="47" y="7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7"/>
                    <a:pt x="47" y="8"/>
                    <a:pt x="46" y="10"/>
                  </a:cubicBez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9" y="4"/>
                    <a:pt x="49" y="4"/>
                  </a:cubicBezTo>
                  <a:cubicBezTo>
                    <a:pt x="49" y="4"/>
                    <a:pt x="50" y="4"/>
                    <a:pt x="51" y="5"/>
                  </a:cubicBezTo>
                  <a:cubicBezTo>
                    <a:pt x="50" y="5"/>
                    <a:pt x="49" y="5"/>
                    <a:pt x="48" y="5"/>
                  </a:cubicBezTo>
                  <a:close/>
                  <a:moveTo>
                    <a:pt x="54" y="19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1" y="19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8"/>
                    <a:pt x="53" y="18"/>
                    <a:pt x="53" y="18"/>
                  </a:cubicBezTo>
                  <a:cubicBezTo>
                    <a:pt x="53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lose/>
                  <a:moveTo>
                    <a:pt x="56" y="19"/>
                  </a:move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7" y="19"/>
                    <a:pt x="57" y="19"/>
                  </a:cubicBezTo>
                  <a:cubicBezTo>
                    <a:pt x="56" y="19"/>
                    <a:pt x="56" y="19"/>
                    <a:pt x="56" y="19"/>
                  </a:cubicBezTo>
                  <a:close/>
                  <a:moveTo>
                    <a:pt x="68" y="18"/>
                  </a:moveTo>
                  <a:cubicBezTo>
                    <a:pt x="68" y="18"/>
                    <a:pt x="68" y="18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8"/>
                    <a:pt x="67" y="17"/>
                    <a:pt x="67" y="17"/>
                  </a:cubicBezTo>
                  <a:cubicBezTo>
                    <a:pt x="67" y="17"/>
                    <a:pt x="68" y="17"/>
                    <a:pt x="68" y="17"/>
                  </a:cubicBezTo>
                  <a:cubicBezTo>
                    <a:pt x="68" y="17"/>
                    <a:pt x="68" y="17"/>
                    <a:pt x="69" y="17"/>
                  </a:cubicBezTo>
                  <a:lnTo>
                    <a:pt x="68" y="18"/>
                  </a:lnTo>
                  <a:close/>
                  <a:moveTo>
                    <a:pt x="71" y="21"/>
                  </a:move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0" y="22"/>
                    <a:pt x="70" y="21"/>
                    <a:pt x="70" y="21"/>
                  </a:cubicBezTo>
                  <a:cubicBezTo>
                    <a:pt x="70" y="21"/>
                    <a:pt x="70" y="21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2" y="20"/>
                    <a:pt x="71" y="20"/>
                    <a:pt x="71" y="21"/>
                  </a:cubicBezTo>
                  <a:close/>
                  <a:moveTo>
                    <a:pt x="72" y="6"/>
                  </a:moveTo>
                  <a:cubicBezTo>
                    <a:pt x="71" y="7"/>
                    <a:pt x="71" y="7"/>
                    <a:pt x="71" y="7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10"/>
                    <a:pt x="69" y="10"/>
                  </a:cubicBezTo>
                  <a:cubicBezTo>
                    <a:pt x="69" y="10"/>
                    <a:pt x="70" y="9"/>
                    <a:pt x="70" y="8"/>
                  </a:cubicBezTo>
                  <a:cubicBezTo>
                    <a:pt x="70" y="7"/>
                    <a:pt x="71" y="5"/>
                    <a:pt x="72" y="4"/>
                  </a:cubicBezTo>
                  <a:cubicBezTo>
                    <a:pt x="71" y="5"/>
                    <a:pt x="70" y="6"/>
                    <a:pt x="69" y="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3" y="10"/>
                    <a:pt x="62" y="13"/>
                  </a:cubicBezTo>
                  <a:cubicBezTo>
                    <a:pt x="61" y="15"/>
                    <a:pt x="60" y="17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19"/>
                    <a:pt x="58" y="19"/>
                  </a:cubicBezTo>
                  <a:cubicBezTo>
                    <a:pt x="59" y="18"/>
                    <a:pt x="59" y="17"/>
                    <a:pt x="59" y="1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2"/>
                    <a:pt x="61" y="11"/>
                    <a:pt x="61" y="10"/>
                  </a:cubicBezTo>
                  <a:cubicBezTo>
                    <a:pt x="61" y="9"/>
                    <a:pt x="61" y="9"/>
                    <a:pt x="61" y="8"/>
                  </a:cubicBezTo>
                  <a:cubicBezTo>
                    <a:pt x="61" y="7"/>
                    <a:pt x="62" y="7"/>
                    <a:pt x="61" y="6"/>
                  </a:cubicBezTo>
                  <a:cubicBezTo>
                    <a:pt x="60" y="5"/>
                    <a:pt x="59" y="4"/>
                    <a:pt x="57" y="5"/>
                  </a:cubicBezTo>
                  <a:cubicBezTo>
                    <a:pt x="57" y="5"/>
                    <a:pt x="56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3" y="5"/>
                    <a:pt x="53" y="5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3" y="4"/>
                    <a:pt x="64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7" y="4"/>
                    <a:pt x="70" y="3"/>
                    <a:pt x="71" y="4"/>
                  </a:cubicBezTo>
                  <a:cubicBezTo>
                    <a:pt x="72" y="4"/>
                    <a:pt x="72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5"/>
                    <a:pt x="73" y="5"/>
                    <a:pt x="72" y="6"/>
                  </a:cubicBezTo>
                  <a:close/>
                  <a:moveTo>
                    <a:pt x="81" y="13"/>
                  </a:moveTo>
                  <a:cubicBezTo>
                    <a:pt x="82" y="12"/>
                    <a:pt x="83" y="10"/>
                    <a:pt x="83" y="9"/>
                  </a:cubicBezTo>
                  <a:cubicBezTo>
                    <a:pt x="84" y="9"/>
                    <a:pt x="85" y="10"/>
                    <a:pt x="86" y="10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3" y="11"/>
                    <a:pt x="83" y="12"/>
                  </a:cubicBezTo>
                  <a:cubicBezTo>
                    <a:pt x="82" y="12"/>
                    <a:pt x="82" y="12"/>
                    <a:pt x="82" y="13"/>
                  </a:cubicBezTo>
                  <a:cubicBezTo>
                    <a:pt x="82" y="13"/>
                    <a:pt x="82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lnTo>
                    <a:pt x="81" y="13"/>
                  </a:lnTo>
                  <a:close/>
                  <a:moveTo>
                    <a:pt x="77" y="8"/>
                  </a:moveTo>
                  <a:cubicBezTo>
                    <a:pt x="77" y="7"/>
                    <a:pt x="78" y="7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8" y="7"/>
                    <a:pt x="77" y="8"/>
                  </a:cubicBezTo>
                  <a:close/>
                  <a:moveTo>
                    <a:pt x="83" y="35"/>
                  </a:moveTo>
                  <a:cubicBezTo>
                    <a:pt x="82" y="33"/>
                    <a:pt x="81" y="31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1" y="32"/>
                    <a:pt x="83" y="32"/>
                    <a:pt x="83" y="35"/>
                  </a:cubicBezTo>
                  <a:close/>
                  <a:moveTo>
                    <a:pt x="86" y="39"/>
                  </a:move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lose/>
                  <a:moveTo>
                    <a:pt x="86" y="39"/>
                  </a:moveTo>
                  <a:cubicBezTo>
                    <a:pt x="85" y="38"/>
                    <a:pt x="85" y="37"/>
                    <a:pt x="85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6" y="38"/>
                    <a:pt x="86" y="38"/>
                    <a:pt x="86" y="39"/>
                  </a:cubicBezTo>
                  <a:close/>
                  <a:moveTo>
                    <a:pt x="90" y="44"/>
                  </a:moveTo>
                  <a:cubicBezTo>
                    <a:pt x="90" y="44"/>
                    <a:pt x="90" y="44"/>
                    <a:pt x="90" y="44"/>
                  </a:cubicBezTo>
                  <a:cubicBezTo>
                    <a:pt x="90" y="43"/>
                    <a:pt x="91" y="43"/>
                    <a:pt x="91" y="42"/>
                  </a:cubicBezTo>
                  <a:cubicBezTo>
                    <a:pt x="91" y="43"/>
                    <a:pt x="90" y="44"/>
                    <a:pt x="90" y="44"/>
                  </a:cubicBezTo>
                  <a:close/>
                  <a:moveTo>
                    <a:pt x="90" y="14"/>
                  </a:moveTo>
                  <a:cubicBezTo>
                    <a:pt x="89" y="15"/>
                    <a:pt x="89" y="16"/>
                    <a:pt x="88" y="17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20"/>
                    <a:pt x="85" y="20"/>
                    <a:pt x="85" y="20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8" y="16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3"/>
                    <a:pt x="88" y="13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9" y="12"/>
                    <a:pt x="89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2" y="13"/>
                    <a:pt x="92" y="13"/>
                  </a:cubicBezTo>
                  <a:cubicBezTo>
                    <a:pt x="91" y="14"/>
                    <a:pt x="91" y="14"/>
                    <a:pt x="90" y="14"/>
                  </a:cubicBezTo>
                  <a:close/>
                  <a:moveTo>
                    <a:pt x="59" y="76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lose/>
                  <a:moveTo>
                    <a:pt x="59" y="76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lose/>
                  <a:moveTo>
                    <a:pt x="9" y="60"/>
                  </a:moveTo>
                  <a:cubicBezTo>
                    <a:pt x="9" y="60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9" y="59"/>
                    <a:pt x="10" y="59"/>
                  </a:cubicBezTo>
                  <a:cubicBezTo>
                    <a:pt x="9" y="59"/>
                    <a:pt x="9" y="59"/>
                    <a:pt x="9" y="60"/>
                  </a:cubicBezTo>
                  <a:close/>
                  <a:moveTo>
                    <a:pt x="13" y="59"/>
                  </a:moveTo>
                  <a:cubicBezTo>
                    <a:pt x="13" y="59"/>
                    <a:pt x="13" y="59"/>
                    <a:pt x="13" y="60"/>
                  </a:cubicBezTo>
                  <a:cubicBezTo>
                    <a:pt x="13" y="59"/>
                    <a:pt x="12" y="59"/>
                    <a:pt x="12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7" y="69"/>
                  </a:moveTo>
                  <a:cubicBezTo>
                    <a:pt x="16" y="70"/>
                    <a:pt x="15" y="70"/>
                    <a:pt x="13" y="70"/>
                  </a:cubicBezTo>
                  <a:cubicBezTo>
                    <a:pt x="13" y="70"/>
                    <a:pt x="12" y="70"/>
                    <a:pt x="12" y="70"/>
                  </a:cubicBezTo>
                  <a:cubicBezTo>
                    <a:pt x="12" y="70"/>
                    <a:pt x="13" y="70"/>
                    <a:pt x="14" y="70"/>
                  </a:cubicBezTo>
                  <a:cubicBezTo>
                    <a:pt x="14" y="69"/>
                    <a:pt x="14" y="68"/>
                    <a:pt x="15" y="67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7" y="69"/>
                    <a:pt x="17" y="69"/>
                  </a:cubicBezTo>
                  <a:close/>
                  <a:moveTo>
                    <a:pt x="17" y="60"/>
                  </a:move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8" y="60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60"/>
                    <a:pt x="18" y="60"/>
                    <a:pt x="17" y="60"/>
                  </a:cubicBezTo>
                  <a:close/>
                  <a:moveTo>
                    <a:pt x="22" y="76"/>
                  </a:moveTo>
                  <a:cubicBezTo>
                    <a:pt x="21" y="75"/>
                    <a:pt x="21" y="75"/>
                    <a:pt x="21" y="74"/>
                  </a:cubicBezTo>
                  <a:cubicBezTo>
                    <a:pt x="21" y="74"/>
                    <a:pt x="21" y="74"/>
                    <a:pt x="22" y="74"/>
                  </a:cubicBezTo>
                  <a:cubicBezTo>
                    <a:pt x="22" y="74"/>
                    <a:pt x="21" y="75"/>
                    <a:pt x="21" y="75"/>
                  </a:cubicBezTo>
                  <a:cubicBezTo>
                    <a:pt x="21" y="75"/>
                    <a:pt x="22" y="76"/>
                    <a:pt x="22" y="76"/>
                  </a:cubicBezTo>
                  <a:close/>
                  <a:moveTo>
                    <a:pt x="31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lose/>
                  <a:moveTo>
                    <a:pt x="31" y="69"/>
                  </a:moveTo>
                  <a:cubicBezTo>
                    <a:pt x="31" y="70"/>
                    <a:pt x="30" y="71"/>
                    <a:pt x="30" y="72"/>
                  </a:cubicBezTo>
                  <a:cubicBezTo>
                    <a:pt x="29" y="73"/>
                    <a:pt x="28" y="74"/>
                    <a:pt x="28" y="76"/>
                  </a:cubicBezTo>
                  <a:cubicBezTo>
                    <a:pt x="28" y="76"/>
                    <a:pt x="29" y="77"/>
                    <a:pt x="29" y="77"/>
                  </a:cubicBezTo>
                  <a:cubicBezTo>
                    <a:pt x="28" y="77"/>
                    <a:pt x="27" y="77"/>
                    <a:pt x="26" y="77"/>
                  </a:cubicBezTo>
                  <a:cubicBezTo>
                    <a:pt x="25" y="77"/>
                    <a:pt x="24" y="77"/>
                    <a:pt x="24" y="77"/>
                  </a:cubicBezTo>
                  <a:cubicBezTo>
                    <a:pt x="24" y="77"/>
                    <a:pt x="25" y="77"/>
                    <a:pt x="26" y="77"/>
                  </a:cubicBezTo>
                  <a:cubicBezTo>
                    <a:pt x="26" y="76"/>
                    <a:pt x="27" y="74"/>
                    <a:pt x="28" y="73"/>
                  </a:cubicBezTo>
                  <a:cubicBezTo>
                    <a:pt x="29" y="71"/>
                    <a:pt x="29" y="69"/>
                    <a:pt x="29" y="68"/>
                  </a:cubicBezTo>
                  <a:cubicBezTo>
                    <a:pt x="29" y="68"/>
                    <a:pt x="28" y="67"/>
                    <a:pt x="28" y="66"/>
                  </a:cubicBezTo>
                  <a:cubicBezTo>
                    <a:pt x="27" y="66"/>
                    <a:pt x="26" y="66"/>
                    <a:pt x="25" y="66"/>
                  </a:cubicBezTo>
                  <a:cubicBezTo>
                    <a:pt x="25" y="66"/>
                    <a:pt x="26" y="66"/>
                    <a:pt x="26" y="66"/>
                  </a:cubicBezTo>
                  <a:cubicBezTo>
                    <a:pt x="25" y="65"/>
                    <a:pt x="24" y="64"/>
                    <a:pt x="24" y="63"/>
                  </a:cubicBezTo>
                  <a:cubicBezTo>
                    <a:pt x="23" y="63"/>
                    <a:pt x="22" y="63"/>
                    <a:pt x="21" y="63"/>
                  </a:cubicBezTo>
                  <a:cubicBezTo>
                    <a:pt x="21" y="63"/>
                    <a:pt x="22" y="63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5" y="64"/>
                    <a:pt x="27" y="65"/>
                    <a:pt x="30" y="67"/>
                  </a:cubicBezTo>
                  <a:cubicBezTo>
                    <a:pt x="31" y="68"/>
                    <a:pt x="31" y="68"/>
                    <a:pt x="32" y="69"/>
                  </a:cubicBezTo>
                  <a:cubicBezTo>
                    <a:pt x="32" y="69"/>
                    <a:pt x="31" y="69"/>
                    <a:pt x="31" y="69"/>
                  </a:cubicBezTo>
                  <a:close/>
                  <a:moveTo>
                    <a:pt x="35" y="83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4" y="83"/>
                    <a:pt x="34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3"/>
                    <a:pt x="34" y="83"/>
                  </a:cubicBezTo>
                  <a:cubicBezTo>
                    <a:pt x="34" y="83"/>
                    <a:pt x="35" y="83"/>
                    <a:pt x="35" y="84"/>
                  </a:cubicBezTo>
                  <a:cubicBezTo>
                    <a:pt x="35" y="84"/>
                    <a:pt x="35" y="83"/>
                    <a:pt x="35" y="83"/>
                  </a:cubicBezTo>
                  <a:close/>
                  <a:moveTo>
                    <a:pt x="35" y="72"/>
                  </a:moveTo>
                  <a:cubicBezTo>
                    <a:pt x="35" y="72"/>
                    <a:pt x="35" y="72"/>
                    <a:pt x="35" y="71"/>
                  </a:cubicBezTo>
                  <a:cubicBezTo>
                    <a:pt x="36" y="72"/>
                    <a:pt x="36" y="72"/>
                    <a:pt x="36" y="72"/>
                  </a:cubicBezTo>
                  <a:lnTo>
                    <a:pt x="35" y="72"/>
                  </a:lnTo>
                  <a:close/>
                  <a:moveTo>
                    <a:pt x="39" y="84"/>
                  </a:moveTo>
                  <a:cubicBezTo>
                    <a:pt x="39" y="84"/>
                    <a:pt x="39" y="84"/>
                    <a:pt x="39" y="84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40" y="83"/>
                    <a:pt x="39" y="84"/>
                  </a:cubicBezTo>
                  <a:close/>
                  <a:moveTo>
                    <a:pt x="46" y="80"/>
                  </a:moveTo>
                  <a:cubicBezTo>
                    <a:pt x="46" y="80"/>
                    <a:pt x="46" y="80"/>
                    <a:pt x="46" y="80"/>
                  </a:cubicBezTo>
                  <a:cubicBezTo>
                    <a:pt x="45" y="79"/>
                    <a:pt x="44" y="79"/>
                    <a:pt x="44" y="79"/>
                  </a:cubicBezTo>
                  <a:cubicBezTo>
                    <a:pt x="43" y="79"/>
                    <a:pt x="42" y="79"/>
                    <a:pt x="41" y="79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40" y="77"/>
                    <a:pt x="39" y="76"/>
                  </a:cubicBezTo>
                  <a:cubicBezTo>
                    <a:pt x="39" y="76"/>
                    <a:pt x="39" y="76"/>
                    <a:pt x="38" y="76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41" y="76"/>
                    <a:pt x="43" y="77"/>
                    <a:pt x="45" y="79"/>
                  </a:cubicBezTo>
                  <a:cubicBezTo>
                    <a:pt x="45" y="79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lose/>
                  <a:moveTo>
                    <a:pt x="59" y="86"/>
                  </a:moveTo>
                  <a:cubicBezTo>
                    <a:pt x="59" y="86"/>
                    <a:pt x="59" y="86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59" y="86"/>
                    <a:pt x="59" y="86"/>
                  </a:cubicBezTo>
                  <a:close/>
                  <a:moveTo>
                    <a:pt x="115" y="35"/>
                  </a:moveTo>
                  <a:cubicBezTo>
                    <a:pt x="115" y="35"/>
                    <a:pt x="115" y="36"/>
                    <a:pt x="115" y="36"/>
                  </a:cubicBezTo>
                  <a:cubicBezTo>
                    <a:pt x="115" y="36"/>
                    <a:pt x="114" y="36"/>
                    <a:pt x="114" y="36"/>
                  </a:cubicBezTo>
                  <a:cubicBezTo>
                    <a:pt x="114" y="36"/>
                    <a:pt x="115" y="35"/>
                    <a:pt x="115" y="35"/>
                  </a:cubicBezTo>
                  <a:cubicBezTo>
                    <a:pt x="115" y="35"/>
                    <a:pt x="115" y="35"/>
                    <a:pt x="115" y="35"/>
                  </a:cubicBezTo>
                  <a:close/>
                  <a:moveTo>
                    <a:pt x="115" y="28"/>
                  </a:moveTo>
                  <a:cubicBezTo>
                    <a:pt x="115" y="29"/>
                    <a:pt x="115" y="30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4" y="31"/>
                    <a:pt x="113" y="30"/>
                    <a:pt x="113" y="30"/>
                  </a:cubicBezTo>
                  <a:cubicBezTo>
                    <a:pt x="112" y="31"/>
                    <a:pt x="111" y="31"/>
                    <a:pt x="111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1"/>
                    <a:pt x="111" y="31"/>
                    <a:pt x="111" y="31"/>
                  </a:cubicBezTo>
                  <a:lnTo>
                    <a:pt x="115" y="28"/>
                  </a:lnTo>
                  <a:close/>
                  <a:moveTo>
                    <a:pt x="111" y="21"/>
                  </a:move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4" y="19"/>
                    <a:pt x="114" y="20"/>
                  </a:cubicBezTo>
                  <a:cubicBezTo>
                    <a:pt x="114" y="20"/>
                    <a:pt x="114" y="20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3" y="23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4"/>
                    <a:pt x="111" y="24"/>
                    <a:pt x="111" y="23"/>
                  </a:cubicBezTo>
                  <a:cubicBezTo>
                    <a:pt x="111" y="23"/>
                    <a:pt x="111" y="22"/>
                    <a:pt x="111" y="21"/>
                  </a:cubicBezTo>
                  <a:close/>
                  <a:moveTo>
                    <a:pt x="94" y="22"/>
                  </a:moveTo>
                  <a:cubicBezTo>
                    <a:pt x="95" y="21"/>
                    <a:pt x="95" y="20"/>
                    <a:pt x="96" y="19"/>
                  </a:cubicBezTo>
                  <a:cubicBezTo>
                    <a:pt x="96" y="19"/>
                    <a:pt x="97" y="18"/>
                    <a:pt x="97" y="17"/>
                  </a:cubicBezTo>
                  <a:cubicBezTo>
                    <a:pt x="97" y="17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8" y="16"/>
                    <a:pt x="99" y="16"/>
                    <a:pt x="100" y="16"/>
                  </a:cubicBezTo>
                  <a:cubicBezTo>
                    <a:pt x="101" y="16"/>
                    <a:pt x="102" y="16"/>
                    <a:pt x="103" y="16"/>
                  </a:cubicBezTo>
                  <a:cubicBezTo>
                    <a:pt x="104" y="16"/>
                    <a:pt x="104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7" y="17"/>
                    <a:pt x="108" y="17"/>
                    <a:pt x="110" y="17"/>
                  </a:cubicBezTo>
                  <a:cubicBezTo>
                    <a:pt x="110" y="17"/>
                    <a:pt x="110" y="17"/>
                    <a:pt x="111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9"/>
                    <a:pt x="106" y="19"/>
                    <a:pt x="105" y="20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0" y="18"/>
                    <a:pt x="99" y="19"/>
                    <a:pt x="97" y="20"/>
                  </a:cubicBezTo>
                  <a:cubicBezTo>
                    <a:pt x="96" y="21"/>
                    <a:pt x="95" y="21"/>
                    <a:pt x="94" y="22"/>
                  </a:cubicBezTo>
                  <a:cubicBezTo>
                    <a:pt x="94" y="22"/>
                    <a:pt x="94" y="23"/>
                    <a:pt x="94" y="23"/>
                  </a:cubicBezTo>
                  <a:cubicBezTo>
                    <a:pt x="94" y="23"/>
                    <a:pt x="94" y="23"/>
                    <a:pt x="94" y="22"/>
                  </a:cubicBezTo>
                  <a:close/>
                  <a:moveTo>
                    <a:pt x="106" y="34"/>
                  </a:moveTo>
                  <a:cubicBezTo>
                    <a:pt x="105" y="34"/>
                    <a:pt x="105" y="34"/>
                    <a:pt x="105" y="35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4"/>
                    <a:pt x="105" y="34"/>
                  </a:cubicBezTo>
                  <a:cubicBezTo>
                    <a:pt x="105" y="34"/>
                    <a:pt x="105" y="34"/>
                    <a:pt x="106" y="34"/>
                  </a:cubicBezTo>
                  <a:close/>
                  <a:moveTo>
                    <a:pt x="95" y="50"/>
                  </a:moveTo>
                  <a:cubicBezTo>
                    <a:pt x="95" y="49"/>
                    <a:pt x="95" y="49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5" y="48"/>
                    <a:pt x="96" y="47"/>
                    <a:pt x="96" y="47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9" y="43"/>
                    <a:pt x="100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98" y="45"/>
                    <a:pt x="97" y="47"/>
                    <a:pt x="95" y="50"/>
                  </a:cubicBezTo>
                  <a:close/>
                  <a:moveTo>
                    <a:pt x="97" y="51"/>
                  </a:moveTo>
                  <a:cubicBezTo>
                    <a:pt x="97" y="51"/>
                    <a:pt x="97" y="51"/>
                    <a:pt x="97" y="51"/>
                  </a:cubicBezTo>
                  <a:cubicBezTo>
                    <a:pt x="97" y="51"/>
                    <a:pt x="97" y="52"/>
                    <a:pt x="97" y="52"/>
                  </a:cubicBezTo>
                  <a:cubicBezTo>
                    <a:pt x="97" y="52"/>
                    <a:pt x="97" y="51"/>
                    <a:pt x="97" y="51"/>
                  </a:cubicBezTo>
                  <a:close/>
                  <a:moveTo>
                    <a:pt x="100" y="55"/>
                  </a:moveTo>
                  <a:cubicBezTo>
                    <a:pt x="100" y="54"/>
                    <a:pt x="99" y="54"/>
                    <a:pt x="99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8" y="54"/>
                    <a:pt x="98" y="53"/>
                    <a:pt x="98" y="53"/>
                  </a:cubicBezTo>
                  <a:cubicBezTo>
                    <a:pt x="99" y="53"/>
                    <a:pt x="100" y="53"/>
                    <a:pt x="101" y="53"/>
                  </a:cubicBezTo>
                  <a:cubicBezTo>
                    <a:pt x="100" y="53"/>
                    <a:pt x="100" y="53"/>
                    <a:pt x="100" y="54"/>
                  </a:cubicBezTo>
                  <a:cubicBezTo>
                    <a:pt x="100" y="54"/>
                    <a:pt x="100" y="54"/>
                    <a:pt x="100" y="55"/>
                  </a:cubicBezTo>
                  <a:close/>
                  <a:moveTo>
                    <a:pt x="97" y="49"/>
                  </a:moveTo>
                  <a:cubicBezTo>
                    <a:pt x="97" y="50"/>
                    <a:pt x="97" y="50"/>
                    <a:pt x="97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7" y="51"/>
                    <a:pt x="97" y="51"/>
                    <a:pt x="96" y="50"/>
                  </a:cubicBezTo>
                  <a:cubicBezTo>
                    <a:pt x="98" y="48"/>
                    <a:pt x="100" y="46"/>
                    <a:pt x="102" y="44"/>
                  </a:cubicBezTo>
                  <a:cubicBezTo>
                    <a:pt x="101" y="46"/>
                    <a:pt x="99" y="48"/>
                    <a:pt x="97" y="49"/>
                  </a:cubicBezTo>
                  <a:close/>
                  <a:moveTo>
                    <a:pt x="106" y="61"/>
                  </a:moveTo>
                  <a:cubicBezTo>
                    <a:pt x="105" y="60"/>
                    <a:pt x="104" y="59"/>
                    <a:pt x="104" y="58"/>
                  </a:cubicBezTo>
                  <a:cubicBezTo>
                    <a:pt x="103" y="58"/>
                    <a:pt x="103" y="58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4" y="57"/>
                    <a:pt x="104" y="57"/>
                  </a:cubicBezTo>
                  <a:cubicBezTo>
                    <a:pt x="104" y="57"/>
                    <a:pt x="104" y="57"/>
                    <a:pt x="104" y="58"/>
                  </a:cubicBezTo>
                  <a:cubicBezTo>
                    <a:pt x="105" y="58"/>
                    <a:pt x="106" y="58"/>
                    <a:pt x="106" y="58"/>
                  </a:cubicBezTo>
                  <a:cubicBezTo>
                    <a:pt x="106" y="58"/>
                    <a:pt x="106" y="59"/>
                    <a:pt x="105" y="59"/>
                  </a:cubicBezTo>
                  <a:cubicBezTo>
                    <a:pt x="106" y="60"/>
                    <a:pt x="106" y="60"/>
                    <a:pt x="106" y="61"/>
                  </a:cubicBezTo>
                  <a:close/>
                  <a:moveTo>
                    <a:pt x="107" y="64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7" y="63"/>
                    <a:pt x="106" y="62"/>
                    <a:pt x="106" y="62"/>
                  </a:cubicBezTo>
                  <a:cubicBezTo>
                    <a:pt x="107" y="62"/>
                    <a:pt x="107" y="63"/>
                    <a:pt x="108" y="63"/>
                  </a:cubicBezTo>
                  <a:cubicBezTo>
                    <a:pt x="107" y="64"/>
                    <a:pt x="107" y="64"/>
                    <a:pt x="107" y="64"/>
                  </a:cubicBezTo>
                  <a:close/>
                  <a:moveTo>
                    <a:pt x="109" y="46"/>
                  </a:moveTo>
                  <a:cubicBezTo>
                    <a:pt x="107" y="47"/>
                    <a:pt x="107" y="47"/>
                    <a:pt x="107" y="47"/>
                  </a:cubicBezTo>
                  <a:cubicBezTo>
                    <a:pt x="107" y="47"/>
                    <a:pt x="107" y="48"/>
                    <a:pt x="106" y="48"/>
                  </a:cubicBezTo>
                  <a:cubicBezTo>
                    <a:pt x="105" y="49"/>
                    <a:pt x="104" y="50"/>
                    <a:pt x="103" y="51"/>
                  </a:cubicBezTo>
                  <a:cubicBezTo>
                    <a:pt x="105" y="49"/>
                    <a:pt x="106" y="48"/>
                    <a:pt x="108" y="46"/>
                  </a:cubicBezTo>
                  <a:cubicBezTo>
                    <a:pt x="110" y="44"/>
                    <a:pt x="113" y="41"/>
                    <a:pt x="115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7"/>
                    <a:pt x="115" y="37"/>
                    <a:pt x="115" y="38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6"/>
                    <a:pt x="115" y="47"/>
                  </a:cubicBezTo>
                  <a:cubicBezTo>
                    <a:pt x="115" y="48"/>
                    <a:pt x="116" y="49"/>
                    <a:pt x="116" y="50"/>
                  </a:cubicBezTo>
                  <a:cubicBezTo>
                    <a:pt x="116" y="50"/>
                    <a:pt x="116" y="51"/>
                    <a:pt x="116" y="51"/>
                  </a:cubicBezTo>
                  <a:cubicBezTo>
                    <a:pt x="115" y="50"/>
                    <a:pt x="115" y="50"/>
                    <a:pt x="115" y="49"/>
                  </a:cubicBezTo>
                  <a:cubicBezTo>
                    <a:pt x="114" y="49"/>
                    <a:pt x="114" y="49"/>
                    <a:pt x="113" y="49"/>
                  </a:cubicBezTo>
                  <a:cubicBezTo>
                    <a:pt x="114" y="48"/>
                    <a:pt x="115" y="47"/>
                    <a:pt x="115" y="46"/>
                  </a:cubicBezTo>
                  <a:cubicBezTo>
                    <a:pt x="115" y="45"/>
                    <a:pt x="115" y="44"/>
                    <a:pt x="115" y="43"/>
                  </a:cubicBezTo>
                  <a:cubicBezTo>
                    <a:pt x="114" y="43"/>
                    <a:pt x="113" y="43"/>
                    <a:pt x="112" y="42"/>
                  </a:cubicBezTo>
                  <a:cubicBezTo>
                    <a:pt x="111" y="43"/>
                    <a:pt x="110" y="45"/>
                    <a:pt x="109" y="46"/>
                  </a:cubicBezTo>
                  <a:close/>
                  <a:moveTo>
                    <a:pt x="115" y="58"/>
                  </a:moveTo>
                  <a:cubicBezTo>
                    <a:pt x="114" y="59"/>
                    <a:pt x="113" y="59"/>
                    <a:pt x="112" y="60"/>
                  </a:cubicBezTo>
                  <a:cubicBezTo>
                    <a:pt x="113" y="59"/>
                    <a:pt x="113" y="59"/>
                    <a:pt x="114" y="59"/>
                  </a:cubicBezTo>
                  <a:cubicBezTo>
                    <a:pt x="113" y="58"/>
                    <a:pt x="113" y="57"/>
                    <a:pt x="113" y="56"/>
                  </a:cubicBezTo>
                  <a:cubicBezTo>
                    <a:pt x="113" y="56"/>
                    <a:pt x="112" y="56"/>
                    <a:pt x="111" y="55"/>
                  </a:cubicBezTo>
                  <a:cubicBezTo>
                    <a:pt x="113" y="54"/>
                    <a:pt x="114" y="53"/>
                    <a:pt x="116" y="52"/>
                  </a:cubicBezTo>
                  <a:cubicBezTo>
                    <a:pt x="116" y="53"/>
                    <a:pt x="116" y="54"/>
                    <a:pt x="116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57"/>
                    <a:pt x="116" y="57"/>
                    <a:pt x="11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58"/>
                    <a:pt x="116" y="58"/>
                    <a:pt x="115" y="5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Freeform 816"/>
            <p:cNvSpPr>
              <a:spLocks/>
            </p:cNvSpPr>
            <p:nvPr/>
          </p:nvSpPr>
          <p:spPr bwMode="auto">
            <a:xfrm>
              <a:off x="9021596" y="24358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817"/>
            <p:cNvSpPr>
              <a:spLocks noEditPoints="1"/>
            </p:cNvSpPr>
            <p:nvPr/>
          </p:nvSpPr>
          <p:spPr bwMode="auto">
            <a:xfrm>
              <a:off x="8762834" y="2362808"/>
              <a:ext cx="109537" cy="212725"/>
            </a:xfrm>
            <a:custGeom>
              <a:avLst/>
              <a:gdLst>
                <a:gd name="T0" fmla="*/ 29 w 29"/>
                <a:gd name="T1" fmla="*/ 47 h 55"/>
                <a:gd name="T2" fmla="*/ 29 w 29"/>
                <a:gd name="T3" fmla="*/ 37 h 55"/>
                <a:gd name="T4" fmla="*/ 28 w 29"/>
                <a:gd name="T5" fmla="*/ 14 h 55"/>
                <a:gd name="T6" fmla="*/ 28 w 29"/>
                <a:gd name="T7" fmla="*/ 9 h 55"/>
                <a:gd name="T8" fmla="*/ 27 w 29"/>
                <a:gd name="T9" fmla="*/ 2 h 55"/>
                <a:gd name="T10" fmla="*/ 27 w 29"/>
                <a:gd name="T11" fmla="*/ 1 h 55"/>
                <a:gd name="T12" fmla="*/ 24 w 29"/>
                <a:gd name="T13" fmla="*/ 0 h 55"/>
                <a:gd name="T14" fmla="*/ 22 w 29"/>
                <a:gd name="T15" fmla="*/ 0 h 55"/>
                <a:gd name="T16" fmla="*/ 12 w 29"/>
                <a:gd name="T17" fmla="*/ 0 h 55"/>
                <a:gd name="T18" fmla="*/ 3 w 29"/>
                <a:gd name="T19" fmla="*/ 1 h 55"/>
                <a:gd name="T20" fmla="*/ 0 w 29"/>
                <a:gd name="T21" fmla="*/ 4 h 55"/>
                <a:gd name="T22" fmla="*/ 1 w 29"/>
                <a:gd name="T23" fmla="*/ 10 h 55"/>
                <a:gd name="T24" fmla="*/ 1 w 29"/>
                <a:gd name="T25" fmla="*/ 13 h 55"/>
                <a:gd name="T26" fmla="*/ 1 w 29"/>
                <a:gd name="T27" fmla="*/ 14 h 55"/>
                <a:gd name="T28" fmla="*/ 2 w 29"/>
                <a:gd name="T29" fmla="*/ 16 h 55"/>
                <a:gd name="T30" fmla="*/ 1 w 29"/>
                <a:gd name="T31" fmla="*/ 33 h 55"/>
                <a:gd name="T32" fmla="*/ 2 w 29"/>
                <a:gd name="T33" fmla="*/ 41 h 55"/>
                <a:gd name="T34" fmla="*/ 2 w 29"/>
                <a:gd name="T35" fmla="*/ 43 h 55"/>
                <a:gd name="T36" fmla="*/ 1 w 29"/>
                <a:gd name="T37" fmla="*/ 47 h 55"/>
                <a:gd name="T38" fmla="*/ 2 w 29"/>
                <a:gd name="T39" fmla="*/ 50 h 55"/>
                <a:gd name="T40" fmla="*/ 2 w 29"/>
                <a:gd name="T41" fmla="*/ 52 h 55"/>
                <a:gd name="T42" fmla="*/ 3 w 29"/>
                <a:gd name="T43" fmla="*/ 54 h 55"/>
                <a:gd name="T44" fmla="*/ 3 w 29"/>
                <a:gd name="T45" fmla="*/ 53 h 55"/>
                <a:gd name="T46" fmla="*/ 7 w 29"/>
                <a:gd name="T47" fmla="*/ 54 h 55"/>
                <a:gd name="T48" fmla="*/ 16 w 29"/>
                <a:gd name="T49" fmla="*/ 55 h 55"/>
                <a:gd name="T50" fmla="*/ 27 w 29"/>
                <a:gd name="T51" fmla="*/ 52 h 55"/>
                <a:gd name="T52" fmla="*/ 22 w 29"/>
                <a:gd name="T53" fmla="*/ 9 h 55"/>
                <a:gd name="T54" fmla="*/ 25 w 29"/>
                <a:gd name="T55" fmla="*/ 6 h 55"/>
                <a:gd name="T56" fmla="*/ 25 w 29"/>
                <a:gd name="T57" fmla="*/ 11 h 55"/>
                <a:gd name="T58" fmla="*/ 25 w 29"/>
                <a:gd name="T59" fmla="*/ 16 h 55"/>
                <a:gd name="T60" fmla="*/ 25 w 29"/>
                <a:gd name="T61" fmla="*/ 14 h 55"/>
                <a:gd name="T62" fmla="*/ 15 w 29"/>
                <a:gd name="T63" fmla="*/ 3 h 55"/>
                <a:gd name="T64" fmla="*/ 11 w 29"/>
                <a:gd name="T65" fmla="*/ 5 h 55"/>
                <a:gd name="T66" fmla="*/ 7 w 29"/>
                <a:gd name="T67" fmla="*/ 34 h 55"/>
                <a:gd name="T68" fmla="*/ 5 w 29"/>
                <a:gd name="T69" fmla="*/ 36 h 55"/>
                <a:gd name="T70" fmla="*/ 3 w 29"/>
                <a:gd name="T71" fmla="*/ 4 h 55"/>
                <a:gd name="T72" fmla="*/ 5 w 29"/>
                <a:gd name="T73" fmla="*/ 4 h 55"/>
                <a:gd name="T74" fmla="*/ 4 w 29"/>
                <a:gd name="T75" fmla="*/ 6 h 55"/>
                <a:gd name="T76" fmla="*/ 5 w 29"/>
                <a:gd name="T77" fmla="*/ 49 h 55"/>
                <a:gd name="T78" fmla="*/ 3 w 29"/>
                <a:gd name="T79" fmla="*/ 52 h 55"/>
                <a:gd name="T80" fmla="*/ 4 w 29"/>
                <a:gd name="T81" fmla="*/ 51 h 55"/>
                <a:gd name="T82" fmla="*/ 4 w 29"/>
                <a:gd name="T83" fmla="*/ 48 h 55"/>
                <a:gd name="T84" fmla="*/ 4 w 29"/>
                <a:gd name="T85" fmla="*/ 47 h 55"/>
                <a:gd name="T86" fmla="*/ 18 w 29"/>
                <a:gd name="T87" fmla="*/ 45 h 55"/>
                <a:gd name="T88" fmla="*/ 12 w 29"/>
                <a:gd name="T89" fmla="*/ 51 h 55"/>
                <a:gd name="T90" fmla="*/ 14 w 29"/>
                <a:gd name="T91" fmla="*/ 39 h 55"/>
                <a:gd name="T92" fmla="*/ 23 w 29"/>
                <a:gd name="T93" fmla="*/ 32 h 55"/>
                <a:gd name="T94" fmla="*/ 26 w 29"/>
                <a:gd name="T95" fmla="*/ 39 h 55"/>
                <a:gd name="T96" fmla="*/ 18 w 29"/>
                <a:gd name="T97" fmla="*/ 45 h 55"/>
                <a:gd name="T98" fmla="*/ 24 w 29"/>
                <a:gd name="T99" fmla="*/ 49 h 55"/>
                <a:gd name="T100" fmla="*/ 26 w 29"/>
                <a:gd name="T101" fmla="*/ 50 h 55"/>
                <a:gd name="T102" fmla="*/ 27 w 29"/>
                <a:gd name="T103" fmla="*/ 51 h 55"/>
                <a:gd name="T104" fmla="*/ 22 w 29"/>
                <a:gd name="T105" fmla="*/ 2 h 55"/>
                <a:gd name="T106" fmla="*/ 23 w 29"/>
                <a:gd name="T107" fmla="*/ 2 h 55"/>
                <a:gd name="T108" fmla="*/ 27 w 29"/>
                <a:gd name="T10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" h="55">
                  <a:moveTo>
                    <a:pt x="28" y="51"/>
                  </a:moveTo>
                  <a:cubicBezTo>
                    <a:pt x="28" y="51"/>
                    <a:pt x="28" y="50"/>
                    <a:pt x="28" y="50"/>
                  </a:cubicBezTo>
                  <a:cubicBezTo>
                    <a:pt x="28" y="49"/>
                    <a:pt x="28" y="48"/>
                    <a:pt x="29" y="4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0"/>
                    <a:pt x="29" y="3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3"/>
                    <a:pt x="28" y="30"/>
                    <a:pt x="28" y="27"/>
                  </a:cubicBezTo>
                  <a:cubicBezTo>
                    <a:pt x="28" y="23"/>
                    <a:pt x="28" y="20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0"/>
                    <a:pt x="28" y="10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8" y="5"/>
                    <a:pt x="28" y="3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9" y="0"/>
                    <a:pt x="7" y="0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4"/>
                    <a:pt x="0" y="26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7"/>
                    <a:pt x="2" y="38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2" y="42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4"/>
                    <a:pt x="2" y="44"/>
                    <a:pt x="1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6"/>
                    <a:pt x="1" y="47"/>
                  </a:cubicBezTo>
                  <a:cubicBezTo>
                    <a:pt x="1" y="47"/>
                    <a:pt x="1" y="47"/>
                    <a:pt x="1" y="48"/>
                  </a:cubicBezTo>
                  <a:cubicBezTo>
                    <a:pt x="1" y="48"/>
                    <a:pt x="1" y="48"/>
                    <a:pt x="2" y="48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3" y="53"/>
                    <a:pt x="2" y="5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3" y="54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3"/>
                    <a:pt x="5" y="53"/>
                    <a:pt x="5" y="54"/>
                  </a:cubicBezTo>
                  <a:cubicBezTo>
                    <a:pt x="6" y="54"/>
                    <a:pt x="6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10" y="54"/>
                    <a:pt x="13" y="54"/>
                    <a:pt x="16" y="55"/>
                  </a:cubicBezTo>
                  <a:cubicBezTo>
                    <a:pt x="20" y="55"/>
                    <a:pt x="23" y="55"/>
                    <a:pt x="27" y="54"/>
                  </a:cubicBezTo>
                  <a:cubicBezTo>
                    <a:pt x="28" y="54"/>
                    <a:pt x="29" y="53"/>
                    <a:pt x="29" y="52"/>
                  </a:cubicBezTo>
                  <a:cubicBezTo>
                    <a:pt x="29" y="52"/>
                    <a:pt x="28" y="52"/>
                    <a:pt x="27" y="52"/>
                  </a:cubicBezTo>
                  <a:cubicBezTo>
                    <a:pt x="27" y="51"/>
                    <a:pt x="28" y="51"/>
                    <a:pt x="28" y="51"/>
                  </a:cubicBezTo>
                  <a:close/>
                  <a:moveTo>
                    <a:pt x="24" y="8"/>
                  </a:moveTo>
                  <a:cubicBezTo>
                    <a:pt x="23" y="9"/>
                    <a:pt x="22" y="9"/>
                    <a:pt x="22" y="9"/>
                  </a:cubicBezTo>
                  <a:cubicBezTo>
                    <a:pt x="22" y="8"/>
                    <a:pt x="23" y="6"/>
                    <a:pt x="2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6" y="5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10"/>
                    <a:pt x="25" y="11"/>
                    <a:pt x="25" y="11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4"/>
                    <a:pt x="25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5" y="18"/>
                    <a:pt x="25" y="19"/>
                    <a:pt x="25" y="20"/>
                  </a:cubicBezTo>
                  <a:cubicBezTo>
                    <a:pt x="24" y="20"/>
                    <a:pt x="23" y="21"/>
                    <a:pt x="21" y="21"/>
                  </a:cubicBezTo>
                  <a:cubicBezTo>
                    <a:pt x="22" y="19"/>
                    <a:pt x="23" y="16"/>
                    <a:pt x="25" y="14"/>
                  </a:cubicBezTo>
                  <a:cubicBezTo>
                    <a:pt x="24" y="12"/>
                    <a:pt x="24" y="10"/>
                    <a:pt x="24" y="8"/>
                  </a:cubicBezTo>
                  <a:close/>
                  <a:moveTo>
                    <a:pt x="12" y="3"/>
                  </a:moveTo>
                  <a:cubicBezTo>
                    <a:pt x="13" y="3"/>
                    <a:pt x="14" y="3"/>
                    <a:pt x="15" y="3"/>
                  </a:cubicBezTo>
                  <a:cubicBezTo>
                    <a:pt x="14" y="4"/>
                    <a:pt x="13" y="5"/>
                    <a:pt x="13" y="6"/>
                  </a:cubicBezTo>
                  <a:cubicBezTo>
                    <a:pt x="13" y="5"/>
                    <a:pt x="13" y="4"/>
                    <a:pt x="13" y="3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4"/>
                    <a:pt x="10" y="4"/>
                    <a:pt x="10" y="3"/>
                  </a:cubicBezTo>
                  <a:cubicBezTo>
                    <a:pt x="11" y="3"/>
                    <a:pt x="12" y="3"/>
                    <a:pt x="12" y="3"/>
                  </a:cubicBezTo>
                  <a:close/>
                  <a:moveTo>
                    <a:pt x="7" y="34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5" y="37"/>
                    <a:pt x="5" y="36"/>
                  </a:cubicBezTo>
                  <a:cubicBezTo>
                    <a:pt x="5" y="35"/>
                    <a:pt x="6" y="35"/>
                    <a:pt x="7" y="34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5" y="49"/>
                  </a:moveTo>
                  <a:cubicBezTo>
                    <a:pt x="5" y="50"/>
                    <a:pt x="5" y="50"/>
                    <a:pt x="6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4" y="51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4" y="51"/>
                    <a:pt x="4" y="5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6"/>
                    <a:pt x="6" y="46"/>
                    <a:pt x="7" y="45"/>
                  </a:cubicBezTo>
                  <a:cubicBezTo>
                    <a:pt x="6" y="46"/>
                    <a:pt x="6" y="48"/>
                    <a:pt x="5" y="49"/>
                  </a:cubicBezTo>
                  <a:close/>
                  <a:moveTo>
                    <a:pt x="18" y="45"/>
                  </a:moveTo>
                  <a:cubicBezTo>
                    <a:pt x="18" y="46"/>
                    <a:pt x="17" y="47"/>
                    <a:pt x="16" y="48"/>
                  </a:cubicBezTo>
                  <a:cubicBezTo>
                    <a:pt x="16" y="49"/>
                    <a:pt x="15" y="50"/>
                    <a:pt x="15" y="51"/>
                  </a:cubicBezTo>
                  <a:cubicBezTo>
                    <a:pt x="14" y="51"/>
                    <a:pt x="13" y="51"/>
                    <a:pt x="12" y="51"/>
                  </a:cubicBezTo>
                  <a:cubicBezTo>
                    <a:pt x="12" y="50"/>
                    <a:pt x="13" y="49"/>
                    <a:pt x="14" y="48"/>
                  </a:cubicBezTo>
                  <a:cubicBezTo>
                    <a:pt x="11" y="48"/>
                    <a:pt x="9" y="46"/>
                    <a:pt x="9" y="43"/>
                  </a:cubicBezTo>
                  <a:cubicBezTo>
                    <a:pt x="9" y="41"/>
                    <a:pt x="11" y="39"/>
                    <a:pt x="14" y="39"/>
                  </a:cubicBezTo>
                  <a:cubicBezTo>
                    <a:pt x="16" y="39"/>
                    <a:pt x="17" y="40"/>
                    <a:pt x="18" y="41"/>
                  </a:cubicBezTo>
                  <a:cubicBezTo>
                    <a:pt x="19" y="41"/>
                    <a:pt x="19" y="40"/>
                    <a:pt x="20" y="39"/>
                  </a:cubicBezTo>
                  <a:cubicBezTo>
                    <a:pt x="21" y="36"/>
                    <a:pt x="22" y="34"/>
                    <a:pt x="23" y="32"/>
                  </a:cubicBezTo>
                  <a:cubicBezTo>
                    <a:pt x="24" y="30"/>
                    <a:pt x="24" y="29"/>
                    <a:pt x="25" y="28"/>
                  </a:cubicBezTo>
                  <a:cubicBezTo>
                    <a:pt x="25" y="31"/>
                    <a:pt x="26" y="34"/>
                    <a:pt x="26" y="37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5" y="39"/>
                  </a:cubicBezTo>
                  <a:cubicBezTo>
                    <a:pt x="24" y="39"/>
                    <a:pt x="23" y="39"/>
                    <a:pt x="22" y="39"/>
                  </a:cubicBezTo>
                  <a:cubicBezTo>
                    <a:pt x="21" y="41"/>
                    <a:pt x="20" y="43"/>
                    <a:pt x="18" y="45"/>
                  </a:cubicBezTo>
                  <a:close/>
                  <a:moveTo>
                    <a:pt x="27" y="51"/>
                  </a:moveTo>
                  <a:cubicBezTo>
                    <a:pt x="25" y="52"/>
                    <a:pt x="24" y="52"/>
                    <a:pt x="22" y="52"/>
                  </a:cubicBezTo>
                  <a:cubicBezTo>
                    <a:pt x="23" y="51"/>
                    <a:pt x="24" y="50"/>
                    <a:pt x="24" y="49"/>
                  </a:cubicBezTo>
                  <a:cubicBezTo>
                    <a:pt x="25" y="48"/>
                    <a:pt x="25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8"/>
                    <a:pt x="26" y="49"/>
                    <a:pt x="26" y="50"/>
                  </a:cubicBezTo>
                  <a:cubicBezTo>
                    <a:pt x="27" y="50"/>
                    <a:pt x="27" y="51"/>
                    <a:pt x="27" y="51"/>
                  </a:cubicBezTo>
                  <a:cubicBezTo>
                    <a:pt x="27" y="51"/>
                    <a:pt x="27" y="51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lose/>
                  <a:moveTo>
                    <a:pt x="26" y="4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6" y="1"/>
                    <a:pt x="26" y="1"/>
                    <a:pt x="27" y="2"/>
                  </a:cubicBezTo>
                  <a:cubicBezTo>
                    <a:pt x="27" y="3"/>
                    <a:pt x="27" y="3"/>
                    <a:pt x="26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818"/>
            <p:cNvSpPr>
              <a:spLocks noEditPoints="1"/>
            </p:cNvSpPr>
            <p:nvPr/>
          </p:nvSpPr>
          <p:spPr bwMode="auto">
            <a:xfrm>
              <a:off x="9356559" y="2369158"/>
              <a:ext cx="109537" cy="206375"/>
            </a:xfrm>
            <a:custGeom>
              <a:avLst/>
              <a:gdLst>
                <a:gd name="T0" fmla="*/ 29 w 29"/>
                <a:gd name="T1" fmla="*/ 48 h 53"/>
                <a:gd name="T2" fmla="*/ 28 w 29"/>
                <a:gd name="T3" fmla="*/ 43 h 53"/>
                <a:gd name="T4" fmla="*/ 28 w 29"/>
                <a:gd name="T5" fmla="*/ 42 h 53"/>
                <a:gd name="T6" fmla="*/ 29 w 29"/>
                <a:gd name="T7" fmla="*/ 36 h 53"/>
                <a:gd name="T8" fmla="*/ 28 w 29"/>
                <a:gd name="T9" fmla="*/ 31 h 53"/>
                <a:gd name="T10" fmla="*/ 28 w 29"/>
                <a:gd name="T11" fmla="*/ 26 h 53"/>
                <a:gd name="T12" fmla="*/ 28 w 29"/>
                <a:gd name="T13" fmla="*/ 18 h 53"/>
                <a:gd name="T14" fmla="*/ 28 w 29"/>
                <a:gd name="T15" fmla="*/ 3 h 53"/>
                <a:gd name="T16" fmla="*/ 25 w 29"/>
                <a:gd name="T17" fmla="*/ 0 h 53"/>
                <a:gd name="T18" fmla="*/ 19 w 29"/>
                <a:gd name="T19" fmla="*/ 0 h 53"/>
                <a:gd name="T20" fmla="*/ 13 w 29"/>
                <a:gd name="T21" fmla="*/ 1 h 53"/>
                <a:gd name="T22" fmla="*/ 10 w 29"/>
                <a:gd name="T23" fmla="*/ 0 h 53"/>
                <a:gd name="T24" fmla="*/ 7 w 29"/>
                <a:gd name="T25" fmla="*/ 0 h 53"/>
                <a:gd name="T26" fmla="*/ 4 w 29"/>
                <a:gd name="T27" fmla="*/ 0 h 53"/>
                <a:gd name="T28" fmla="*/ 2 w 29"/>
                <a:gd name="T29" fmla="*/ 4 h 53"/>
                <a:gd name="T30" fmla="*/ 1 w 29"/>
                <a:gd name="T31" fmla="*/ 10 h 53"/>
                <a:gd name="T32" fmla="*/ 0 w 29"/>
                <a:gd name="T33" fmla="*/ 28 h 53"/>
                <a:gd name="T34" fmla="*/ 1 w 29"/>
                <a:gd name="T35" fmla="*/ 42 h 53"/>
                <a:gd name="T36" fmla="*/ 4 w 29"/>
                <a:gd name="T37" fmla="*/ 52 h 53"/>
                <a:gd name="T38" fmla="*/ 15 w 29"/>
                <a:gd name="T39" fmla="*/ 53 h 53"/>
                <a:gd name="T40" fmla="*/ 20 w 29"/>
                <a:gd name="T41" fmla="*/ 53 h 53"/>
                <a:gd name="T42" fmla="*/ 28 w 29"/>
                <a:gd name="T43" fmla="*/ 50 h 53"/>
                <a:gd name="T44" fmla="*/ 19 w 29"/>
                <a:gd name="T45" fmla="*/ 3 h 53"/>
                <a:gd name="T46" fmla="*/ 19 w 29"/>
                <a:gd name="T47" fmla="*/ 4 h 53"/>
                <a:gd name="T48" fmla="*/ 13 w 29"/>
                <a:gd name="T49" fmla="*/ 4 h 53"/>
                <a:gd name="T50" fmla="*/ 12 w 29"/>
                <a:gd name="T51" fmla="*/ 4 h 53"/>
                <a:gd name="T52" fmla="*/ 5 w 29"/>
                <a:gd name="T53" fmla="*/ 3 h 53"/>
                <a:gd name="T54" fmla="*/ 4 w 29"/>
                <a:gd name="T55" fmla="*/ 10 h 53"/>
                <a:gd name="T56" fmla="*/ 7 w 29"/>
                <a:gd name="T57" fmla="*/ 8 h 53"/>
                <a:gd name="T58" fmla="*/ 5 w 29"/>
                <a:gd name="T59" fmla="*/ 12 h 53"/>
                <a:gd name="T60" fmla="*/ 3 w 29"/>
                <a:gd name="T61" fmla="*/ 23 h 53"/>
                <a:gd name="T62" fmla="*/ 11 w 29"/>
                <a:gd name="T63" fmla="*/ 15 h 53"/>
                <a:gd name="T64" fmla="*/ 8 w 29"/>
                <a:gd name="T65" fmla="*/ 49 h 53"/>
                <a:gd name="T66" fmla="*/ 3 w 29"/>
                <a:gd name="T67" fmla="*/ 46 h 53"/>
                <a:gd name="T68" fmla="*/ 9 w 29"/>
                <a:gd name="T69" fmla="*/ 48 h 53"/>
                <a:gd name="T70" fmla="*/ 4 w 29"/>
                <a:gd name="T71" fmla="*/ 42 h 53"/>
                <a:gd name="T72" fmla="*/ 9 w 29"/>
                <a:gd name="T73" fmla="*/ 41 h 53"/>
                <a:gd name="T74" fmla="*/ 9 w 29"/>
                <a:gd name="T75" fmla="*/ 41 h 53"/>
                <a:gd name="T76" fmla="*/ 16 w 29"/>
                <a:gd name="T77" fmla="*/ 48 h 53"/>
                <a:gd name="T78" fmla="*/ 16 w 29"/>
                <a:gd name="T79" fmla="*/ 50 h 53"/>
                <a:gd name="T80" fmla="*/ 19 w 29"/>
                <a:gd name="T81" fmla="*/ 46 h 53"/>
                <a:gd name="T82" fmla="*/ 3 w 29"/>
                <a:gd name="T83" fmla="*/ 31 h 53"/>
                <a:gd name="T84" fmla="*/ 23 w 29"/>
                <a:gd name="T85" fmla="*/ 3 h 53"/>
                <a:gd name="T86" fmla="*/ 25 w 29"/>
                <a:gd name="T87" fmla="*/ 3 h 53"/>
                <a:gd name="T88" fmla="*/ 25 w 29"/>
                <a:gd name="T89" fmla="*/ 9 h 53"/>
                <a:gd name="T90" fmla="*/ 25 w 29"/>
                <a:gd name="T91" fmla="*/ 16 h 53"/>
                <a:gd name="T92" fmla="*/ 22 w 29"/>
                <a:gd name="T93" fmla="*/ 19 h 53"/>
                <a:gd name="T94" fmla="*/ 23 w 29"/>
                <a:gd name="T95" fmla="*/ 25 h 53"/>
                <a:gd name="T96" fmla="*/ 25 w 29"/>
                <a:gd name="T97" fmla="*/ 25 h 53"/>
                <a:gd name="T98" fmla="*/ 22 w 29"/>
                <a:gd name="T99" fmla="*/ 27 h 53"/>
                <a:gd name="T100" fmla="*/ 25 w 29"/>
                <a:gd name="T101" fmla="*/ 30 h 53"/>
                <a:gd name="T102" fmla="*/ 25 w 29"/>
                <a:gd name="T103" fmla="*/ 35 h 53"/>
                <a:gd name="T104" fmla="*/ 25 w 29"/>
                <a:gd name="T105" fmla="*/ 32 h 53"/>
                <a:gd name="T106" fmla="*/ 24 w 29"/>
                <a:gd name="T107" fmla="*/ 45 h 53"/>
                <a:gd name="T108" fmla="*/ 26 w 29"/>
                <a:gd name="T109" fmla="*/ 37 h 53"/>
                <a:gd name="T110" fmla="*/ 25 w 29"/>
                <a:gd name="T111" fmla="*/ 44 h 53"/>
                <a:gd name="T112" fmla="*/ 25 w 29"/>
                <a:gd name="T11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" h="53">
                  <a:moveTo>
                    <a:pt x="28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8" y="48"/>
                    <a:pt x="29" y="48"/>
                  </a:cubicBezTo>
                  <a:cubicBezTo>
                    <a:pt x="28" y="47"/>
                    <a:pt x="28" y="46"/>
                    <a:pt x="28" y="46"/>
                  </a:cubicBezTo>
                  <a:cubicBezTo>
                    <a:pt x="28" y="46"/>
                    <a:pt x="27" y="46"/>
                    <a:pt x="27" y="46"/>
                  </a:cubicBezTo>
                  <a:cubicBezTo>
                    <a:pt x="27" y="45"/>
                    <a:pt x="27" y="45"/>
                    <a:pt x="27" y="44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9" y="38"/>
                    <a:pt x="29" y="37"/>
                    <a:pt x="29" y="36"/>
                  </a:cubicBezTo>
                  <a:cubicBezTo>
                    <a:pt x="28" y="36"/>
                    <a:pt x="28" y="35"/>
                    <a:pt x="28" y="3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3"/>
                    <a:pt x="29" y="32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29"/>
                    <a:pt x="28" y="2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5"/>
                    <a:pt x="28" y="24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ubicBezTo>
                    <a:pt x="28" y="16"/>
                    <a:pt x="28" y="14"/>
                    <a:pt x="28" y="12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4"/>
                    <a:pt x="28" y="3"/>
                  </a:cubicBezTo>
                  <a:cubicBezTo>
                    <a:pt x="28" y="3"/>
                    <a:pt x="28" y="3"/>
                    <a:pt x="28" y="2"/>
                  </a:cubicBezTo>
                  <a:cubicBezTo>
                    <a:pt x="28" y="2"/>
                    <a:pt x="28" y="1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1" y="12"/>
                    <a:pt x="1" y="14"/>
                    <a:pt x="1" y="1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33"/>
                    <a:pt x="1" y="37"/>
                    <a:pt x="1" y="40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1" y="46"/>
                  </a:cubicBezTo>
                  <a:cubicBezTo>
                    <a:pt x="2" y="47"/>
                    <a:pt x="2" y="48"/>
                    <a:pt x="2" y="50"/>
                  </a:cubicBezTo>
                  <a:cubicBezTo>
                    <a:pt x="2" y="50"/>
                    <a:pt x="1" y="50"/>
                    <a:pt x="1" y="50"/>
                  </a:cubicBezTo>
                  <a:cubicBezTo>
                    <a:pt x="2" y="51"/>
                    <a:pt x="3" y="51"/>
                    <a:pt x="4" y="52"/>
                  </a:cubicBezTo>
                  <a:cubicBezTo>
                    <a:pt x="4" y="52"/>
                    <a:pt x="5" y="52"/>
                    <a:pt x="6" y="52"/>
                  </a:cubicBezTo>
                  <a:cubicBezTo>
                    <a:pt x="7" y="52"/>
                    <a:pt x="7" y="52"/>
                    <a:pt x="8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1" y="52"/>
                    <a:pt x="13" y="52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2" y="53"/>
                    <a:pt x="24" y="53"/>
                    <a:pt x="26" y="53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0"/>
                  </a:cubicBezTo>
                  <a:cubicBezTo>
                    <a:pt x="28" y="51"/>
                    <a:pt x="28" y="50"/>
                    <a:pt x="28" y="50"/>
                  </a:cubicBezTo>
                  <a:close/>
                  <a:moveTo>
                    <a:pt x="17" y="4"/>
                  </a:moveTo>
                  <a:cubicBezTo>
                    <a:pt x="17" y="4"/>
                    <a:pt x="17" y="4"/>
                    <a:pt x="18" y="4"/>
                  </a:cubicBezTo>
                  <a:cubicBezTo>
                    <a:pt x="18" y="4"/>
                    <a:pt x="19" y="4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1" y="3"/>
                    <a:pt x="22" y="3"/>
                  </a:cubicBezTo>
                  <a:cubicBezTo>
                    <a:pt x="21" y="4"/>
                    <a:pt x="20" y="4"/>
                    <a:pt x="19" y="4"/>
                  </a:cubicBezTo>
                  <a:cubicBezTo>
                    <a:pt x="18" y="5"/>
                    <a:pt x="17" y="6"/>
                    <a:pt x="17" y="7"/>
                  </a:cubicBezTo>
                  <a:cubicBezTo>
                    <a:pt x="17" y="6"/>
                    <a:pt x="16" y="5"/>
                    <a:pt x="17" y="4"/>
                  </a:cubicBezTo>
                  <a:close/>
                  <a:moveTo>
                    <a:pt x="12" y="4"/>
                  </a:moveTo>
                  <a:cubicBezTo>
                    <a:pt x="12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lose/>
                  <a:moveTo>
                    <a:pt x="5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lose/>
                  <a:moveTo>
                    <a:pt x="4" y="10"/>
                  </a:moveTo>
                  <a:cubicBezTo>
                    <a:pt x="4" y="9"/>
                    <a:pt x="4" y="8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0"/>
                  </a:cubicBezTo>
                  <a:close/>
                  <a:moveTo>
                    <a:pt x="3" y="25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7" y="19"/>
                    <a:pt x="7" y="19"/>
                  </a:cubicBezTo>
                  <a:cubicBezTo>
                    <a:pt x="8" y="18"/>
                    <a:pt x="10" y="16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20"/>
                    <a:pt x="6" y="22"/>
                    <a:pt x="3" y="25"/>
                  </a:cubicBezTo>
                  <a:close/>
                  <a:moveTo>
                    <a:pt x="9" y="49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7" y="49"/>
                    <a:pt x="7" y="49"/>
                  </a:cubicBezTo>
                  <a:cubicBezTo>
                    <a:pt x="6" y="49"/>
                    <a:pt x="5" y="49"/>
                    <a:pt x="4" y="49"/>
                  </a:cubicBezTo>
                  <a:cubicBezTo>
                    <a:pt x="4" y="49"/>
                    <a:pt x="3" y="49"/>
                    <a:pt x="3" y="49"/>
                  </a:cubicBezTo>
                  <a:cubicBezTo>
                    <a:pt x="3" y="48"/>
                    <a:pt x="3" y="47"/>
                    <a:pt x="3" y="46"/>
                  </a:cubicBezTo>
                  <a:cubicBezTo>
                    <a:pt x="3" y="46"/>
                    <a:pt x="3" y="46"/>
                    <a:pt x="3" y="47"/>
                  </a:cubicBezTo>
                  <a:cubicBezTo>
                    <a:pt x="4" y="46"/>
                    <a:pt x="5" y="46"/>
                    <a:pt x="6" y="46"/>
                  </a:cubicBezTo>
                  <a:cubicBezTo>
                    <a:pt x="6" y="47"/>
                    <a:pt x="6" y="48"/>
                    <a:pt x="6" y="48"/>
                  </a:cubicBezTo>
                  <a:cubicBezTo>
                    <a:pt x="7" y="48"/>
                    <a:pt x="9" y="48"/>
                    <a:pt x="9" y="48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lose/>
                  <a:moveTo>
                    <a:pt x="4" y="43"/>
                  </a:moveTo>
                  <a:cubicBezTo>
                    <a:pt x="4" y="43"/>
                    <a:pt x="4" y="42"/>
                    <a:pt x="4" y="42"/>
                  </a:cubicBezTo>
                  <a:cubicBezTo>
                    <a:pt x="4" y="42"/>
                    <a:pt x="4" y="42"/>
                    <a:pt x="5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lose/>
                  <a:moveTo>
                    <a:pt x="9" y="41"/>
                  </a:moveTo>
                  <a:cubicBezTo>
                    <a:pt x="9" y="39"/>
                    <a:pt x="11" y="37"/>
                    <a:pt x="14" y="37"/>
                  </a:cubicBezTo>
                  <a:cubicBezTo>
                    <a:pt x="16" y="37"/>
                    <a:pt x="18" y="39"/>
                    <a:pt x="18" y="41"/>
                  </a:cubicBezTo>
                  <a:cubicBezTo>
                    <a:pt x="18" y="44"/>
                    <a:pt x="16" y="46"/>
                    <a:pt x="14" y="46"/>
                  </a:cubicBezTo>
                  <a:cubicBezTo>
                    <a:pt x="11" y="46"/>
                    <a:pt x="9" y="44"/>
                    <a:pt x="9" y="41"/>
                  </a:cubicBezTo>
                  <a:close/>
                  <a:moveTo>
                    <a:pt x="19" y="46"/>
                  </a:moveTo>
                  <a:cubicBezTo>
                    <a:pt x="18" y="46"/>
                    <a:pt x="18" y="47"/>
                    <a:pt x="17" y="47"/>
                  </a:cubicBezTo>
                  <a:cubicBezTo>
                    <a:pt x="17" y="47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49"/>
                    <a:pt x="14" y="49"/>
                    <a:pt x="13" y="49"/>
                  </a:cubicBezTo>
                  <a:cubicBezTo>
                    <a:pt x="15" y="48"/>
                    <a:pt x="17" y="46"/>
                    <a:pt x="19" y="45"/>
                  </a:cubicBezTo>
                  <a:cubicBezTo>
                    <a:pt x="19" y="45"/>
                    <a:pt x="19" y="45"/>
                    <a:pt x="19" y="46"/>
                  </a:cubicBezTo>
                  <a:close/>
                  <a:moveTo>
                    <a:pt x="18" y="16"/>
                  </a:moveTo>
                  <a:cubicBezTo>
                    <a:pt x="16" y="18"/>
                    <a:pt x="15" y="21"/>
                    <a:pt x="13" y="23"/>
                  </a:cubicBezTo>
                  <a:cubicBezTo>
                    <a:pt x="11" y="26"/>
                    <a:pt x="7" y="29"/>
                    <a:pt x="3" y="33"/>
                  </a:cubicBezTo>
                  <a:cubicBezTo>
                    <a:pt x="3" y="32"/>
                    <a:pt x="3" y="32"/>
                    <a:pt x="3" y="31"/>
                  </a:cubicBezTo>
                  <a:cubicBezTo>
                    <a:pt x="4" y="31"/>
                    <a:pt x="5" y="31"/>
                    <a:pt x="5" y="31"/>
                  </a:cubicBezTo>
                  <a:cubicBezTo>
                    <a:pt x="8" y="27"/>
                    <a:pt x="12" y="24"/>
                    <a:pt x="14" y="19"/>
                  </a:cubicBezTo>
                  <a:cubicBezTo>
                    <a:pt x="17" y="15"/>
                    <a:pt x="20" y="11"/>
                    <a:pt x="23" y="7"/>
                  </a:cubicBezTo>
                  <a:cubicBezTo>
                    <a:pt x="23" y="6"/>
                    <a:pt x="23" y="5"/>
                    <a:pt x="23" y="3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10"/>
                    <a:pt x="23" y="10"/>
                  </a:cubicBezTo>
                  <a:cubicBezTo>
                    <a:pt x="23" y="11"/>
                    <a:pt x="22" y="12"/>
                    <a:pt x="21" y="13"/>
                  </a:cubicBezTo>
                  <a:lnTo>
                    <a:pt x="18" y="16"/>
                  </a:lnTo>
                  <a:close/>
                  <a:moveTo>
                    <a:pt x="25" y="16"/>
                  </a:moveTo>
                  <a:cubicBezTo>
                    <a:pt x="25" y="17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7"/>
                    <a:pt x="24" y="17"/>
                    <a:pt x="25" y="16"/>
                  </a:cubicBezTo>
                  <a:close/>
                  <a:moveTo>
                    <a:pt x="21" y="27"/>
                  </a:moveTo>
                  <a:cubicBezTo>
                    <a:pt x="22" y="26"/>
                    <a:pt x="22" y="26"/>
                    <a:pt x="23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3"/>
                    <a:pt x="25" y="23"/>
                  </a:cubicBezTo>
                  <a:cubicBezTo>
                    <a:pt x="25" y="24"/>
                    <a:pt x="25" y="24"/>
                    <a:pt x="25" y="25"/>
                  </a:cubicBezTo>
                  <a:cubicBezTo>
                    <a:pt x="25" y="25"/>
                    <a:pt x="25" y="25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5" y="31"/>
                  </a:moveTo>
                  <a:cubicBezTo>
                    <a:pt x="25" y="30"/>
                    <a:pt x="25" y="29"/>
                    <a:pt x="25" y="29"/>
                  </a:cubicBezTo>
                  <a:cubicBezTo>
                    <a:pt x="25" y="29"/>
                    <a:pt x="25" y="30"/>
                    <a:pt x="25" y="30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5"/>
                  </a:cubicBezTo>
                  <a:cubicBezTo>
                    <a:pt x="25" y="35"/>
                    <a:pt x="25" y="36"/>
                    <a:pt x="25" y="36"/>
                  </a:cubicBezTo>
                  <a:cubicBezTo>
                    <a:pt x="25" y="36"/>
                    <a:pt x="25" y="35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4" y="32"/>
                    <a:pt x="23" y="32"/>
                    <a:pt x="23" y="32"/>
                  </a:cubicBezTo>
                  <a:cubicBezTo>
                    <a:pt x="23" y="32"/>
                    <a:pt x="24" y="31"/>
                    <a:pt x="25" y="31"/>
                  </a:cubicBezTo>
                  <a:close/>
                  <a:moveTo>
                    <a:pt x="24" y="45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5" y="45"/>
                    <a:pt x="25" y="45"/>
                  </a:cubicBezTo>
                  <a:cubicBezTo>
                    <a:pt x="25" y="45"/>
                    <a:pt x="24" y="45"/>
                    <a:pt x="24" y="45"/>
                  </a:cubicBezTo>
                  <a:close/>
                  <a:moveTo>
                    <a:pt x="26" y="37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9"/>
                    <a:pt x="26" y="39"/>
                  </a:cubicBezTo>
                  <a:cubicBezTo>
                    <a:pt x="26" y="39"/>
                    <a:pt x="25" y="39"/>
                    <a:pt x="25" y="38"/>
                  </a:cubicBezTo>
                  <a:cubicBezTo>
                    <a:pt x="25" y="38"/>
                    <a:pt x="25" y="38"/>
                    <a:pt x="26" y="37"/>
                  </a:cubicBezTo>
                  <a:close/>
                  <a:moveTo>
                    <a:pt x="25" y="44"/>
                  </a:moveTo>
                  <a:cubicBezTo>
                    <a:pt x="26" y="44"/>
                    <a:pt x="26" y="44"/>
                    <a:pt x="26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5"/>
                    <a:pt x="26" y="45"/>
                  </a:cubicBezTo>
                  <a:cubicBezTo>
                    <a:pt x="26" y="45"/>
                    <a:pt x="26" y="44"/>
                    <a:pt x="25" y="4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84" name="文本框 1983"/>
          <p:cNvSpPr txBox="1"/>
          <p:nvPr/>
        </p:nvSpPr>
        <p:spPr>
          <a:xfrm>
            <a:off x="4977745" y="179332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85" name="文本框 1984"/>
          <p:cNvSpPr txBox="1"/>
          <p:nvPr/>
        </p:nvSpPr>
        <p:spPr>
          <a:xfrm>
            <a:off x="4977745" y="318553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86" name="文本框 1985"/>
          <p:cNvSpPr txBox="1"/>
          <p:nvPr/>
        </p:nvSpPr>
        <p:spPr>
          <a:xfrm>
            <a:off x="4977745" y="46387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843" name="组合 842"/>
          <p:cNvGrpSpPr>
            <a:grpSpLocks noChangeAspect="1"/>
          </p:cNvGrpSpPr>
          <p:nvPr/>
        </p:nvGrpSpPr>
        <p:grpSpPr>
          <a:xfrm>
            <a:off x="3925760" y="2070417"/>
            <a:ext cx="426579" cy="612000"/>
            <a:chOff x="3879850" y="2008682"/>
            <a:chExt cx="523042" cy="750392"/>
          </a:xfrm>
        </p:grpSpPr>
        <p:sp>
          <p:nvSpPr>
            <p:cNvPr id="841" name="Freeform 822"/>
            <p:cNvSpPr>
              <a:spLocks/>
            </p:cNvSpPr>
            <p:nvPr/>
          </p:nvSpPr>
          <p:spPr bwMode="auto">
            <a:xfrm>
              <a:off x="3965575" y="2313587"/>
              <a:ext cx="437317" cy="445487"/>
            </a:xfrm>
            <a:custGeom>
              <a:avLst/>
              <a:gdLst>
                <a:gd name="T0" fmla="*/ 54 w 271"/>
                <a:gd name="T1" fmla="*/ 287 h 287"/>
                <a:gd name="T2" fmla="*/ 271 w 271"/>
                <a:gd name="T3" fmla="*/ 48 h 287"/>
                <a:gd name="T4" fmla="*/ 217 w 271"/>
                <a:gd name="T5" fmla="*/ 0 h 287"/>
                <a:gd name="T6" fmla="*/ 0 w 271"/>
                <a:gd name="T7" fmla="*/ 191 h 287"/>
                <a:gd name="T8" fmla="*/ 54 w 271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87">
                  <a:moveTo>
                    <a:pt x="54" y="287"/>
                  </a:moveTo>
                  <a:lnTo>
                    <a:pt x="271" y="48"/>
                  </a:lnTo>
                  <a:lnTo>
                    <a:pt x="217" y="0"/>
                  </a:lnTo>
                  <a:lnTo>
                    <a:pt x="0" y="191"/>
                  </a:lnTo>
                  <a:lnTo>
                    <a:pt x="54" y="2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823"/>
            <p:cNvSpPr>
              <a:spLocks/>
            </p:cNvSpPr>
            <p:nvPr/>
          </p:nvSpPr>
          <p:spPr bwMode="auto">
            <a:xfrm>
              <a:off x="3879850" y="2008682"/>
              <a:ext cx="437317" cy="370980"/>
            </a:xfrm>
            <a:custGeom>
              <a:avLst/>
              <a:gdLst>
                <a:gd name="T0" fmla="*/ 163 w 271"/>
                <a:gd name="T1" fmla="*/ 239 h 239"/>
                <a:gd name="T2" fmla="*/ 271 w 271"/>
                <a:gd name="T3" fmla="*/ 143 h 239"/>
                <a:gd name="T4" fmla="*/ 54 w 271"/>
                <a:gd name="T5" fmla="*/ 0 h 239"/>
                <a:gd name="T6" fmla="*/ 0 w 271"/>
                <a:gd name="T7" fmla="*/ 96 h 239"/>
                <a:gd name="T8" fmla="*/ 163 w 271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9">
                  <a:moveTo>
                    <a:pt x="163" y="239"/>
                  </a:moveTo>
                  <a:lnTo>
                    <a:pt x="271" y="143"/>
                  </a:lnTo>
                  <a:lnTo>
                    <a:pt x="54" y="0"/>
                  </a:lnTo>
                  <a:lnTo>
                    <a:pt x="0" y="96"/>
                  </a:lnTo>
                  <a:lnTo>
                    <a:pt x="16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87" name="组合 1986"/>
          <p:cNvGrpSpPr>
            <a:grpSpLocks noChangeAspect="1"/>
          </p:cNvGrpSpPr>
          <p:nvPr/>
        </p:nvGrpSpPr>
        <p:grpSpPr>
          <a:xfrm>
            <a:off x="3925760" y="3521715"/>
            <a:ext cx="426579" cy="612000"/>
            <a:chOff x="3879850" y="2008682"/>
            <a:chExt cx="523042" cy="750392"/>
          </a:xfrm>
        </p:grpSpPr>
        <p:sp>
          <p:nvSpPr>
            <p:cNvPr id="1988" name="Freeform 822"/>
            <p:cNvSpPr>
              <a:spLocks/>
            </p:cNvSpPr>
            <p:nvPr/>
          </p:nvSpPr>
          <p:spPr bwMode="auto">
            <a:xfrm>
              <a:off x="3965575" y="2313587"/>
              <a:ext cx="437317" cy="445487"/>
            </a:xfrm>
            <a:custGeom>
              <a:avLst/>
              <a:gdLst>
                <a:gd name="T0" fmla="*/ 54 w 271"/>
                <a:gd name="T1" fmla="*/ 287 h 287"/>
                <a:gd name="T2" fmla="*/ 271 w 271"/>
                <a:gd name="T3" fmla="*/ 48 h 287"/>
                <a:gd name="T4" fmla="*/ 217 w 271"/>
                <a:gd name="T5" fmla="*/ 0 h 287"/>
                <a:gd name="T6" fmla="*/ 0 w 271"/>
                <a:gd name="T7" fmla="*/ 191 h 287"/>
                <a:gd name="T8" fmla="*/ 54 w 271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87">
                  <a:moveTo>
                    <a:pt x="54" y="287"/>
                  </a:moveTo>
                  <a:lnTo>
                    <a:pt x="271" y="48"/>
                  </a:lnTo>
                  <a:lnTo>
                    <a:pt x="217" y="0"/>
                  </a:lnTo>
                  <a:lnTo>
                    <a:pt x="0" y="191"/>
                  </a:lnTo>
                  <a:lnTo>
                    <a:pt x="54" y="2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Freeform 823"/>
            <p:cNvSpPr>
              <a:spLocks/>
            </p:cNvSpPr>
            <p:nvPr/>
          </p:nvSpPr>
          <p:spPr bwMode="auto">
            <a:xfrm>
              <a:off x="3879850" y="2008682"/>
              <a:ext cx="437317" cy="370980"/>
            </a:xfrm>
            <a:custGeom>
              <a:avLst/>
              <a:gdLst>
                <a:gd name="T0" fmla="*/ 163 w 271"/>
                <a:gd name="T1" fmla="*/ 239 h 239"/>
                <a:gd name="T2" fmla="*/ 271 w 271"/>
                <a:gd name="T3" fmla="*/ 143 h 239"/>
                <a:gd name="T4" fmla="*/ 54 w 271"/>
                <a:gd name="T5" fmla="*/ 0 h 239"/>
                <a:gd name="T6" fmla="*/ 0 w 271"/>
                <a:gd name="T7" fmla="*/ 96 h 239"/>
                <a:gd name="T8" fmla="*/ 163 w 271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9">
                  <a:moveTo>
                    <a:pt x="163" y="239"/>
                  </a:moveTo>
                  <a:lnTo>
                    <a:pt x="271" y="143"/>
                  </a:lnTo>
                  <a:lnTo>
                    <a:pt x="54" y="0"/>
                  </a:lnTo>
                  <a:lnTo>
                    <a:pt x="0" y="96"/>
                  </a:lnTo>
                  <a:lnTo>
                    <a:pt x="16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93" name="组合 1992"/>
          <p:cNvGrpSpPr>
            <a:grpSpLocks noChangeAspect="1"/>
          </p:cNvGrpSpPr>
          <p:nvPr/>
        </p:nvGrpSpPr>
        <p:grpSpPr>
          <a:xfrm>
            <a:off x="3925760" y="4973012"/>
            <a:ext cx="426579" cy="612000"/>
            <a:chOff x="3879850" y="2008682"/>
            <a:chExt cx="523042" cy="750392"/>
          </a:xfrm>
        </p:grpSpPr>
        <p:sp>
          <p:nvSpPr>
            <p:cNvPr id="1994" name="Freeform 822"/>
            <p:cNvSpPr>
              <a:spLocks/>
            </p:cNvSpPr>
            <p:nvPr/>
          </p:nvSpPr>
          <p:spPr bwMode="auto">
            <a:xfrm>
              <a:off x="3965575" y="2313587"/>
              <a:ext cx="437317" cy="445487"/>
            </a:xfrm>
            <a:custGeom>
              <a:avLst/>
              <a:gdLst>
                <a:gd name="T0" fmla="*/ 54 w 271"/>
                <a:gd name="T1" fmla="*/ 287 h 287"/>
                <a:gd name="T2" fmla="*/ 271 w 271"/>
                <a:gd name="T3" fmla="*/ 48 h 287"/>
                <a:gd name="T4" fmla="*/ 217 w 271"/>
                <a:gd name="T5" fmla="*/ 0 h 287"/>
                <a:gd name="T6" fmla="*/ 0 w 271"/>
                <a:gd name="T7" fmla="*/ 191 h 287"/>
                <a:gd name="T8" fmla="*/ 54 w 271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87">
                  <a:moveTo>
                    <a:pt x="54" y="287"/>
                  </a:moveTo>
                  <a:lnTo>
                    <a:pt x="271" y="48"/>
                  </a:lnTo>
                  <a:lnTo>
                    <a:pt x="217" y="0"/>
                  </a:lnTo>
                  <a:lnTo>
                    <a:pt x="0" y="191"/>
                  </a:lnTo>
                  <a:lnTo>
                    <a:pt x="54" y="2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5" name="Freeform 823"/>
            <p:cNvSpPr>
              <a:spLocks/>
            </p:cNvSpPr>
            <p:nvPr/>
          </p:nvSpPr>
          <p:spPr bwMode="auto">
            <a:xfrm>
              <a:off x="3879850" y="2008682"/>
              <a:ext cx="437317" cy="370980"/>
            </a:xfrm>
            <a:custGeom>
              <a:avLst/>
              <a:gdLst>
                <a:gd name="T0" fmla="*/ 163 w 271"/>
                <a:gd name="T1" fmla="*/ 239 h 239"/>
                <a:gd name="T2" fmla="*/ 271 w 271"/>
                <a:gd name="T3" fmla="*/ 143 h 239"/>
                <a:gd name="T4" fmla="*/ 54 w 271"/>
                <a:gd name="T5" fmla="*/ 0 h 239"/>
                <a:gd name="T6" fmla="*/ 0 w 271"/>
                <a:gd name="T7" fmla="*/ 96 h 239"/>
                <a:gd name="T8" fmla="*/ 163 w 271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39">
                  <a:moveTo>
                    <a:pt x="163" y="239"/>
                  </a:moveTo>
                  <a:lnTo>
                    <a:pt x="271" y="143"/>
                  </a:lnTo>
                  <a:lnTo>
                    <a:pt x="54" y="0"/>
                  </a:lnTo>
                  <a:lnTo>
                    <a:pt x="0" y="96"/>
                  </a:lnTo>
                  <a:lnTo>
                    <a:pt x="16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03" name="AutoShape 835"/>
          <p:cNvSpPr>
            <a:spLocks noChangeAspect="1" noChangeArrowheads="1" noTextEdit="1"/>
          </p:cNvSpPr>
          <p:nvPr/>
        </p:nvSpPr>
        <p:spPr bwMode="auto">
          <a:xfrm>
            <a:off x="5819006" y="2791130"/>
            <a:ext cx="1905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08" name="图片 2007"/>
          <p:cNvPicPr preferRelativeResize="0"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71050" r="11979"/>
          <a:stretch/>
        </p:blipFill>
        <p:spPr>
          <a:xfrm rot="16200000">
            <a:off x="-173933" y="3310882"/>
            <a:ext cx="5400000" cy="983188"/>
          </a:xfrm>
          <a:prstGeom prst="rect">
            <a:avLst/>
          </a:prstGeom>
        </p:spPr>
      </p:pic>
      <p:pic>
        <p:nvPicPr>
          <p:cNvPr id="2009" name="图片 2008"/>
          <p:cNvPicPr preferRelativeResize="0"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71050" r="11979"/>
          <a:stretch/>
        </p:blipFill>
        <p:spPr>
          <a:xfrm rot="5400000" flipH="1">
            <a:off x="6967482" y="3310882"/>
            <a:ext cx="5400000" cy="983188"/>
          </a:xfrm>
          <a:prstGeom prst="rect">
            <a:avLst/>
          </a:prstGeom>
        </p:spPr>
      </p:pic>
      <p:sp>
        <p:nvSpPr>
          <p:cNvPr id="2011" name="文本框 201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278871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2960763" y="1494094"/>
            <a:ext cx="4679950" cy="4448175"/>
          </a:xfrm>
          <a:custGeom>
            <a:avLst/>
            <a:gdLst>
              <a:gd name="T0" fmla="*/ 1142 w 1245"/>
              <a:gd name="T1" fmla="*/ 1006 h 1183"/>
              <a:gd name="T2" fmla="*/ 999 w 1245"/>
              <a:gd name="T3" fmla="*/ 947 h 1183"/>
              <a:gd name="T4" fmla="*/ 950 w 1245"/>
              <a:gd name="T5" fmla="*/ 899 h 1183"/>
              <a:gd name="T6" fmla="*/ 669 w 1245"/>
              <a:gd name="T7" fmla="*/ 947 h 1183"/>
              <a:gd name="T8" fmla="*/ 277 w 1245"/>
              <a:gd name="T9" fmla="*/ 1006 h 1183"/>
              <a:gd name="T10" fmla="*/ 281 w 1245"/>
              <a:gd name="T11" fmla="*/ 959 h 1183"/>
              <a:gd name="T12" fmla="*/ 329 w 1245"/>
              <a:gd name="T13" fmla="*/ 723 h 1183"/>
              <a:gd name="T14" fmla="*/ 281 w 1245"/>
              <a:gd name="T15" fmla="*/ 675 h 1183"/>
              <a:gd name="T16" fmla="*/ 277 w 1245"/>
              <a:gd name="T17" fmla="*/ 624 h 1183"/>
              <a:gd name="T18" fmla="*/ 438 w 1245"/>
              <a:gd name="T19" fmla="*/ 684 h 1183"/>
              <a:gd name="T20" fmla="*/ 719 w 1245"/>
              <a:gd name="T21" fmla="*/ 733 h 1183"/>
              <a:gd name="T22" fmla="*/ 768 w 1245"/>
              <a:gd name="T23" fmla="*/ 624 h 1183"/>
              <a:gd name="T24" fmla="*/ 1067 w 1245"/>
              <a:gd name="T25" fmla="*/ 506 h 1183"/>
              <a:gd name="T26" fmla="*/ 1202 w 1245"/>
              <a:gd name="T27" fmla="*/ 457 h 1183"/>
              <a:gd name="T28" fmla="*/ 1187 w 1245"/>
              <a:gd name="T29" fmla="*/ 236 h 1183"/>
              <a:gd name="T30" fmla="*/ 1066 w 1245"/>
              <a:gd name="T31" fmla="*/ 222 h 1183"/>
              <a:gd name="T32" fmla="*/ 645 w 1245"/>
              <a:gd name="T33" fmla="*/ 109 h 1183"/>
              <a:gd name="T34" fmla="*/ 631 w 1245"/>
              <a:gd name="T35" fmla="*/ 15 h 1183"/>
              <a:gd name="T36" fmla="*/ 364 w 1245"/>
              <a:gd name="T37" fmla="*/ 0 h 1183"/>
              <a:gd name="T38" fmla="*/ 316 w 1245"/>
              <a:gd name="T39" fmla="*/ 109 h 1183"/>
              <a:gd name="T40" fmla="*/ 157 w 1245"/>
              <a:gd name="T41" fmla="*/ 88 h 1183"/>
              <a:gd name="T42" fmla="*/ 157 w 1245"/>
              <a:gd name="T43" fmla="*/ 202 h 1183"/>
              <a:gd name="T44" fmla="*/ 316 w 1245"/>
              <a:gd name="T45" fmla="*/ 176 h 1183"/>
              <a:gd name="T46" fmla="*/ 364 w 1245"/>
              <a:gd name="T47" fmla="*/ 284 h 1183"/>
              <a:gd name="T48" fmla="*/ 645 w 1245"/>
              <a:gd name="T49" fmla="*/ 236 h 1183"/>
              <a:gd name="T50" fmla="*/ 925 w 1245"/>
              <a:gd name="T51" fmla="*/ 176 h 1183"/>
              <a:gd name="T52" fmla="*/ 920 w 1245"/>
              <a:gd name="T53" fmla="*/ 222 h 1183"/>
              <a:gd name="T54" fmla="*/ 872 w 1245"/>
              <a:gd name="T55" fmla="*/ 457 h 1183"/>
              <a:gd name="T56" fmla="*/ 999 w 1245"/>
              <a:gd name="T57" fmla="*/ 506 h 1183"/>
              <a:gd name="T58" fmla="*/ 768 w 1245"/>
              <a:gd name="T59" fmla="*/ 557 h 1183"/>
              <a:gd name="T60" fmla="*/ 754 w 1245"/>
              <a:gd name="T61" fmla="*/ 463 h 1183"/>
              <a:gd name="T62" fmla="*/ 487 w 1245"/>
              <a:gd name="T63" fmla="*/ 449 h 1183"/>
              <a:gd name="T64" fmla="*/ 438 w 1245"/>
              <a:gd name="T65" fmla="*/ 557 h 1183"/>
              <a:gd name="T66" fmla="*/ 134 w 1245"/>
              <a:gd name="T67" fmla="*/ 675 h 1183"/>
              <a:gd name="T68" fmla="*/ 0 w 1245"/>
              <a:gd name="T69" fmla="*/ 723 h 1183"/>
              <a:gd name="T70" fmla="*/ 48 w 1245"/>
              <a:gd name="T71" fmla="*/ 959 h 1183"/>
              <a:gd name="T72" fmla="*/ 277 w 1245"/>
              <a:gd name="T73" fmla="*/ 1072 h 1183"/>
              <a:gd name="T74" fmla="*/ 669 w 1245"/>
              <a:gd name="T75" fmla="*/ 1134 h 1183"/>
              <a:gd name="T76" fmla="*/ 950 w 1245"/>
              <a:gd name="T77" fmla="*/ 1183 h 1183"/>
              <a:gd name="T78" fmla="*/ 999 w 1245"/>
              <a:gd name="T79" fmla="*/ 1072 h 1183"/>
              <a:gd name="T80" fmla="*/ 1189 w 1245"/>
              <a:gd name="T81" fmla="*/ 1095 h 1183"/>
              <a:gd name="T82" fmla="*/ 1189 w 1245"/>
              <a:gd name="T83" fmla="*/ 982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45" h="1183">
                <a:moveTo>
                  <a:pt x="1189" y="982"/>
                </a:moveTo>
                <a:cubicBezTo>
                  <a:pt x="1170" y="982"/>
                  <a:pt x="1153" y="991"/>
                  <a:pt x="1142" y="1006"/>
                </a:cubicBezTo>
                <a:cubicBezTo>
                  <a:pt x="999" y="1006"/>
                  <a:pt x="999" y="1006"/>
                  <a:pt x="999" y="1006"/>
                </a:cubicBezTo>
                <a:cubicBezTo>
                  <a:pt x="999" y="947"/>
                  <a:pt x="999" y="947"/>
                  <a:pt x="999" y="947"/>
                </a:cubicBezTo>
                <a:cubicBezTo>
                  <a:pt x="999" y="934"/>
                  <a:pt x="994" y="922"/>
                  <a:pt x="985" y="913"/>
                </a:cubicBezTo>
                <a:cubicBezTo>
                  <a:pt x="975" y="904"/>
                  <a:pt x="963" y="899"/>
                  <a:pt x="950" y="899"/>
                </a:cubicBezTo>
                <a:cubicBezTo>
                  <a:pt x="718" y="899"/>
                  <a:pt x="718" y="899"/>
                  <a:pt x="718" y="899"/>
                </a:cubicBezTo>
                <a:cubicBezTo>
                  <a:pt x="691" y="899"/>
                  <a:pt x="669" y="921"/>
                  <a:pt x="669" y="947"/>
                </a:cubicBezTo>
                <a:cubicBezTo>
                  <a:pt x="669" y="1006"/>
                  <a:pt x="669" y="1006"/>
                  <a:pt x="669" y="1006"/>
                </a:cubicBezTo>
                <a:cubicBezTo>
                  <a:pt x="277" y="1006"/>
                  <a:pt x="277" y="1006"/>
                  <a:pt x="277" y="1006"/>
                </a:cubicBezTo>
                <a:cubicBezTo>
                  <a:pt x="245" y="1006"/>
                  <a:pt x="217" y="986"/>
                  <a:pt x="205" y="959"/>
                </a:cubicBezTo>
                <a:cubicBezTo>
                  <a:pt x="281" y="959"/>
                  <a:pt x="281" y="959"/>
                  <a:pt x="281" y="959"/>
                </a:cubicBezTo>
                <a:cubicBezTo>
                  <a:pt x="308" y="959"/>
                  <a:pt x="329" y="937"/>
                  <a:pt x="329" y="910"/>
                </a:cubicBezTo>
                <a:cubicBezTo>
                  <a:pt x="329" y="723"/>
                  <a:pt x="329" y="723"/>
                  <a:pt x="329" y="723"/>
                </a:cubicBezTo>
                <a:cubicBezTo>
                  <a:pt x="329" y="710"/>
                  <a:pt x="324" y="698"/>
                  <a:pt x="315" y="689"/>
                </a:cubicBezTo>
                <a:cubicBezTo>
                  <a:pt x="306" y="680"/>
                  <a:pt x="294" y="675"/>
                  <a:pt x="281" y="675"/>
                </a:cubicBezTo>
                <a:cubicBezTo>
                  <a:pt x="203" y="675"/>
                  <a:pt x="203" y="675"/>
                  <a:pt x="203" y="675"/>
                </a:cubicBezTo>
                <a:cubicBezTo>
                  <a:pt x="214" y="645"/>
                  <a:pt x="243" y="624"/>
                  <a:pt x="277" y="624"/>
                </a:cubicBezTo>
                <a:cubicBezTo>
                  <a:pt x="438" y="624"/>
                  <a:pt x="438" y="624"/>
                  <a:pt x="438" y="624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38" y="711"/>
                  <a:pt x="460" y="733"/>
                  <a:pt x="487" y="733"/>
                </a:cubicBezTo>
                <a:cubicBezTo>
                  <a:pt x="719" y="733"/>
                  <a:pt x="719" y="733"/>
                  <a:pt x="719" y="733"/>
                </a:cubicBezTo>
                <a:cubicBezTo>
                  <a:pt x="746" y="733"/>
                  <a:pt x="768" y="711"/>
                  <a:pt x="768" y="684"/>
                </a:cubicBezTo>
                <a:cubicBezTo>
                  <a:pt x="768" y="624"/>
                  <a:pt x="768" y="624"/>
                  <a:pt x="768" y="624"/>
                </a:cubicBezTo>
                <a:cubicBezTo>
                  <a:pt x="925" y="624"/>
                  <a:pt x="925" y="624"/>
                  <a:pt x="925" y="624"/>
                </a:cubicBezTo>
                <a:cubicBezTo>
                  <a:pt x="996" y="624"/>
                  <a:pt x="1055" y="573"/>
                  <a:pt x="1067" y="506"/>
                </a:cubicBezTo>
                <a:cubicBezTo>
                  <a:pt x="1153" y="506"/>
                  <a:pt x="1153" y="506"/>
                  <a:pt x="1153" y="506"/>
                </a:cubicBezTo>
                <a:cubicBezTo>
                  <a:pt x="1180" y="506"/>
                  <a:pt x="1202" y="484"/>
                  <a:pt x="1202" y="457"/>
                </a:cubicBezTo>
                <a:cubicBezTo>
                  <a:pt x="1202" y="270"/>
                  <a:pt x="1202" y="270"/>
                  <a:pt x="1202" y="270"/>
                </a:cubicBezTo>
                <a:cubicBezTo>
                  <a:pt x="1202" y="257"/>
                  <a:pt x="1196" y="245"/>
                  <a:pt x="1187" y="236"/>
                </a:cubicBezTo>
                <a:cubicBezTo>
                  <a:pt x="1178" y="227"/>
                  <a:pt x="1166" y="222"/>
                  <a:pt x="1153" y="222"/>
                </a:cubicBezTo>
                <a:cubicBezTo>
                  <a:pt x="1066" y="222"/>
                  <a:pt x="1066" y="222"/>
                  <a:pt x="1066" y="222"/>
                </a:cubicBezTo>
                <a:cubicBezTo>
                  <a:pt x="1051" y="157"/>
                  <a:pt x="994" y="109"/>
                  <a:pt x="925" y="109"/>
                </a:cubicBezTo>
                <a:cubicBezTo>
                  <a:pt x="645" y="109"/>
                  <a:pt x="645" y="109"/>
                  <a:pt x="645" y="109"/>
                </a:cubicBezTo>
                <a:cubicBezTo>
                  <a:pt x="645" y="49"/>
                  <a:pt x="645" y="49"/>
                  <a:pt x="645" y="49"/>
                </a:cubicBezTo>
                <a:cubicBezTo>
                  <a:pt x="645" y="36"/>
                  <a:pt x="640" y="24"/>
                  <a:pt x="631" y="15"/>
                </a:cubicBezTo>
                <a:cubicBezTo>
                  <a:pt x="622" y="5"/>
                  <a:pt x="610" y="0"/>
                  <a:pt x="597" y="0"/>
                </a:cubicBezTo>
                <a:cubicBezTo>
                  <a:pt x="364" y="0"/>
                  <a:pt x="364" y="0"/>
                  <a:pt x="364" y="0"/>
                </a:cubicBezTo>
                <a:cubicBezTo>
                  <a:pt x="338" y="0"/>
                  <a:pt x="316" y="22"/>
                  <a:pt x="316" y="49"/>
                </a:cubicBezTo>
                <a:cubicBezTo>
                  <a:pt x="316" y="109"/>
                  <a:pt x="316" y="109"/>
                  <a:pt x="316" y="109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190" y="96"/>
                  <a:pt x="174" y="88"/>
                  <a:pt x="157" y="88"/>
                </a:cubicBezTo>
                <a:cubicBezTo>
                  <a:pt x="125" y="88"/>
                  <a:pt x="100" y="114"/>
                  <a:pt x="100" y="145"/>
                </a:cubicBezTo>
                <a:cubicBezTo>
                  <a:pt x="100" y="176"/>
                  <a:pt x="125" y="202"/>
                  <a:pt x="157" y="202"/>
                </a:cubicBezTo>
                <a:cubicBezTo>
                  <a:pt x="177" y="202"/>
                  <a:pt x="194" y="191"/>
                  <a:pt x="204" y="176"/>
                </a:cubicBezTo>
                <a:cubicBezTo>
                  <a:pt x="316" y="176"/>
                  <a:pt x="316" y="176"/>
                  <a:pt x="316" y="176"/>
                </a:cubicBezTo>
                <a:cubicBezTo>
                  <a:pt x="316" y="236"/>
                  <a:pt x="316" y="236"/>
                  <a:pt x="316" y="236"/>
                </a:cubicBezTo>
                <a:cubicBezTo>
                  <a:pt x="316" y="263"/>
                  <a:pt x="338" y="284"/>
                  <a:pt x="364" y="284"/>
                </a:cubicBezTo>
                <a:cubicBezTo>
                  <a:pt x="597" y="284"/>
                  <a:pt x="597" y="284"/>
                  <a:pt x="597" y="284"/>
                </a:cubicBezTo>
                <a:cubicBezTo>
                  <a:pt x="624" y="284"/>
                  <a:pt x="645" y="263"/>
                  <a:pt x="645" y="236"/>
                </a:cubicBezTo>
                <a:cubicBezTo>
                  <a:pt x="645" y="176"/>
                  <a:pt x="645" y="176"/>
                  <a:pt x="645" y="176"/>
                </a:cubicBezTo>
                <a:cubicBezTo>
                  <a:pt x="925" y="176"/>
                  <a:pt x="925" y="176"/>
                  <a:pt x="925" y="176"/>
                </a:cubicBezTo>
                <a:cubicBezTo>
                  <a:pt x="956" y="176"/>
                  <a:pt x="984" y="195"/>
                  <a:pt x="996" y="222"/>
                </a:cubicBezTo>
                <a:cubicBezTo>
                  <a:pt x="920" y="222"/>
                  <a:pt x="920" y="222"/>
                  <a:pt x="920" y="222"/>
                </a:cubicBezTo>
                <a:cubicBezTo>
                  <a:pt x="894" y="222"/>
                  <a:pt x="872" y="244"/>
                  <a:pt x="872" y="270"/>
                </a:cubicBezTo>
                <a:cubicBezTo>
                  <a:pt x="872" y="457"/>
                  <a:pt x="872" y="457"/>
                  <a:pt x="872" y="457"/>
                </a:cubicBezTo>
                <a:cubicBezTo>
                  <a:pt x="872" y="484"/>
                  <a:pt x="894" y="506"/>
                  <a:pt x="920" y="506"/>
                </a:cubicBezTo>
                <a:cubicBezTo>
                  <a:pt x="999" y="506"/>
                  <a:pt x="999" y="506"/>
                  <a:pt x="999" y="506"/>
                </a:cubicBezTo>
                <a:cubicBezTo>
                  <a:pt x="988" y="536"/>
                  <a:pt x="959" y="557"/>
                  <a:pt x="925" y="557"/>
                </a:cubicBezTo>
                <a:cubicBezTo>
                  <a:pt x="768" y="557"/>
                  <a:pt x="768" y="557"/>
                  <a:pt x="768" y="557"/>
                </a:cubicBezTo>
                <a:cubicBezTo>
                  <a:pt x="768" y="497"/>
                  <a:pt x="768" y="497"/>
                  <a:pt x="768" y="497"/>
                </a:cubicBezTo>
                <a:cubicBezTo>
                  <a:pt x="768" y="484"/>
                  <a:pt x="763" y="472"/>
                  <a:pt x="754" y="463"/>
                </a:cubicBezTo>
                <a:cubicBezTo>
                  <a:pt x="745" y="454"/>
                  <a:pt x="732" y="449"/>
                  <a:pt x="719" y="449"/>
                </a:cubicBezTo>
                <a:cubicBezTo>
                  <a:pt x="487" y="449"/>
                  <a:pt x="487" y="449"/>
                  <a:pt x="487" y="449"/>
                </a:cubicBezTo>
                <a:cubicBezTo>
                  <a:pt x="460" y="449"/>
                  <a:pt x="438" y="471"/>
                  <a:pt x="438" y="497"/>
                </a:cubicBezTo>
                <a:cubicBezTo>
                  <a:pt x="438" y="557"/>
                  <a:pt x="438" y="557"/>
                  <a:pt x="438" y="557"/>
                </a:cubicBezTo>
                <a:cubicBezTo>
                  <a:pt x="277" y="557"/>
                  <a:pt x="277" y="557"/>
                  <a:pt x="277" y="557"/>
                </a:cubicBezTo>
                <a:cubicBezTo>
                  <a:pt x="206" y="557"/>
                  <a:pt x="147" y="608"/>
                  <a:pt x="134" y="675"/>
                </a:cubicBezTo>
                <a:cubicBezTo>
                  <a:pt x="48" y="675"/>
                  <a:pt x="48" y="675"/>
                  <a:pt x="48" y="675"/>
                </a:cubicBezTo>
                <a:cubicBezTo>
                  <a:pt x="22" y="675"/>
                  <a:pt x="0" y="697"/>
                  <a:pt x="0" y="723"/>
                </a:cubicBezTo>
                <a:cubicBezTo>
                  <a:pt x="0" y="910"/>
                  <a:pt x="0" y="910"/>
                  <a:pt x="0" y="910"/>
                </a:cubicBezTo>
                <a:cubicBezTo>
                  <a:pt x="0" y="937"/>
                  <a:pt x="22" y="959"/>
                  <a:pt x="48" y="959"/>
                </a:cubicBezTo>
                <a:cubicBezTo>
                  <a:pt x="135" y="959"/>
                  <a:pt x="135" y="959"/>
                  <a:pt x="135" y="959"/>
                </a:cubicBezTo>
                <a:cubicBezTo>
                  <a:pt x="149" y="1024"/>
                  <a:pt x="207" y="1072"/>
                  <a:pt x="277" y="1072"/>
                </a:cubicBezTo>
                <a:cubicBezTo>
                  <a:pt x="669" y="1072"/>
                  <a:pt x="669" y="1072"/>
                  <a:pt x="669" y="1072"/>
                </a:cubicBezTo>
                <a:cubicBezTo>
                  <a:pt x="669" y="1134"/>
                  <a:pt x="669" y="1134"/>
                  <a:pt x="669" y="1134"/>
                </a:cubicBezTo>
                <a:cubicBezTo>
                  <a:pt x="669" y="1161"/>
                  <a:pt x="691" y="1183"/>
                  <a:pt x="718" y="1183"/>
                </a:cubicBezTo>
                <a:cubicBezTo>
                  <a:pt x="950" y="1183"/>
                  <a:pt x="950" y="1183"/>
                  <a:pt x="950" y="1183"/>
                </a:cubicBezTo>
                <a:cubicBezTo>
                  <a:pt x="977" y="1183"/>
                  <a:pt x="999" y="1161"/>
                  <a:pt x="999" y="1134"/>
                </a:cubicBezTo>
                <a:cubicBezTo>
                  <a:pt x="999" y="1072"/>
                  <a:pt x="999" y="1072"/>
                  <a:pt x="999" y="1072"/>
                </a:cubicBezTo>
                <a:cubicBezTo>
                  <a:pt x="1144" y="1072"/>
                  <a:pt x="1144" y="1072"/>
                  <a:pt x="1144" y="1072"/>
                </a:cubicBezTo>
                <a:cubicBezTo>
                  <a:pt x="1154" y="1086"/>
                  <a:pt x="1170" y="1095"/>
                  <a:pt x="1189" y="1095"/>
                </a:cubicBezTo>
                <a:cubicBezTo>
                  <a:pt x="1220" y="1095"/>
                  <a:pt x="1245" y="1070"/>
                  <a:pt x="1245" y="1038"/>
                </a:cubicBezTo>
                <a:cubicBezTo>
                  <a:pt x="1245" y="1007"/>
                  <a:pt x="1220" y="982"/>
                  <a:pt x="1189" y="9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01600" dist="889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325105" y="1611568"/>
            <a:ext cx="899886" cy="82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775048" y="3304181"/>
            <a:ext cx="899886" cy="8280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428997" y="2439568"/>
            <a:ext cx="899886" cy="8280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645906" y="4996794"/>
            <a:ext cx="899886" cy="8280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120420" y="4136929"/>
            <a:ext cx="899886" cy="828000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3419392" y="1906540"/>
            <a:ext cx="252000" cy="252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7305518" y="5270164"/>
            <a:ext cx="252000" cy="252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9"/>
          <p:cNvSpPr>
            <a:spLocks noChangeAspect="1" noEditPoints="1"/>
          </p:cNvSpPr>
          <p:nvPr/>
        </p:nvSpPr>
        <p:spPr bwMode="auto">
          <a:xfrm>
            <a:off x="4825221" y="3464285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/>
          <p:cNvSpPr>
            <a:spLocks noChangeAspect="1" noEditPoints="1"/>
          </p:cNvSpPr>
          <p:nvPr/>
        </p:nvSpPr>
        <p:spPr bwMode="auto">
          <a:xfrm>
            <a:off x="4470047" y="1773568"/>
            <a:ext cx="610002" cy="504000"/>
          </a:xfrm>
          <a:custGeom>
            <a:avLst/>
            <a:gdLst>
              <a:gd name="T0" fmla="*/ 38 w 126"/>
              <a:gd name="T1" fmla="*/ 13 h 104"/>
              <a:gd name="T2" fmla="*/ 24 w 126"/>
              <a:gd name="T3" fmla="*/ 27 h 104"/>
              <a:gd name="T4" fmla="*/ 8 w 126"/>
              <a:gd name="T5" fmla="*/ 31 h 104"/>
              <a:gd name="T6" fmla="*/ 8 w 126"/>
              <a:gd name="T7" fmla="*/ 51 h 104"/>
              <a:gd name="T8" fmla="*/ 0 w 126"/>
              <a:gd name="T9" fmla="*/ 65 h 104"/>
              <a:gd name="T10" fmla="*/ 14 w 126"/>
              <a:gd name="T11" fmla="*/ 79 h 104"/>
              <a:gd name="T12" fmla="*/ 18 w 126"/>
              <a:gd name="T13" fmla="*/ 96 h 104"/>
              <a:gd name="T14" fmla="*/ 38 w 126"/>
              <a:gd name="T15" fmla="*/ 95 h 104"/>
              <a:gd name="T16" fmla="*/ 53 w 126"/>
              <a:gd name="T17" fmla="*/ 104 h 104"/>
              <a:gd name="T18" fmla="*/ 67 w 126"/>
              <a:gd name="T19" fmla="*/ 90 h 104"/>
              <a:gd name="T20" fmla="*/ 83 w 126"/>
              <a:gd name="T21" fmla="*/ 85 h 104"/>
              <a:gd name="T22" fmla="*/ 83 w 126"/>
              <a:gd name="T23" fmla="*/ 65 h 104"/>
              <a:gd name="T24" fmla="*/ 91 w 126"/>
              <a:gd name="T25" fmla="*/ 51 h 104"/>
              <a:gd name="T26" fmla="*/ 77 w 126"/>
              <a:gd name="T27" fmla="*/ 37 h 104"/>
              <a:gd name="T28" fmla="*/ 73 w 126"/>
              <a:gd name="T29" fmla="*/ 21 h 104"/>
              <a:gd name="T30" fmla="*/ 53 w 126"/>
              <a:gd name="T31" fmla="*/ 21 h 104"/>
              <a:gd name="T32" fmla="*/ 46 w 126"/>
              <a:gd name="T33" fmla="*/ 87 h 104"/>
              <a:gd name="T34" fmla="*/ 46 w 126"/>
              <a:gd name="T35" fmla="*/ 29 h 104"/>
              <a:gd name="T36" fmla="*/ 46 w 126"/>
              <a:gd name="T37" fmla="*/ 87 h 104"/>
              <a:gd name="T38" fmla="*/ 93 w 126"/>
              <a:gd name="T39" fmla="*/ 21 h 104"/>
              <a:gd name="T40" fmla="*/ 116 w 126"/>
              <a:gd name="T41" fmla="*/ 21 h 104"/>
              <a:gd name="T42" fmla="*/ 108 w 126"/>
              <a:gd name="T43" fmla="*/ 0 h 104"/>
              <a:gd name="T44" fmla="*/ 101 w 126"/>
              <a:gd name="T45" fmla="*/ 4 h 104"/>
              <a:gd name="T46" fmla="*/ 91 w 126"/>
              <a:gd name="T47" fmla="*/ 4 h 104"/>
              <a:gd name="T48" fmla="*/ 89 w 126"/>
              <a:gd name="T49" fmla="*/ 11 h 104"/>
              <a:gd name="T50" fmla="*/ 82 w 126"/>
              <a:gd name="T51" fmla="*/ 18 h 104"/>
              <a:gd name="T52" fmla="*/ 87 w 126"/>
              <a:gd name="T53" fmla="*/ 25 h 104"/>
              <a:gd name="T54" fmla="*/ 86 w 126"/>
              <a:gd name="T55" fmla="*/ 35 h 104"/>
              <a:gd name="T56" fmla="*/ 94 w 126"/>
              <a:gd name="T57" fmla="*/ 37 h 104"/>
              <a:gd name="T58" fmla="*/ 101 w 126"/>
              <a:gd name="T59" fmla="*/ 43 h 104"/>
              <a:gd name="T60" fmla="*/ 108 w 126"/>
              <a:gd name="T61" fmla="*/ 39 h 104"/>
              <a:gd name="T62" fmla="*/ 118 w 126"/>
              <a:gd name="T63" fmla="*/ 39 h 104"/>
              <a:gd name="T64" fmla="*/ 120 w 126"/>
              <a:gd name="T65" fmla="*/ 32 h 104"/>
              <a:gd name="T66" fmla="*/ 126 w 126"/>
              <a:gd name="T67" fmla="*/ 25 h 104"/>
              <a:gd name="T68" fmla="*/ 122 w 126"/>
              <a:gd name="T69" fmla="*/ 18 h 104"/>
              <a:gd name="T70" fmla="*/ 122 w 126"/>
              <a:gd name="T71" fmla="*/ 8 h 104"/>
              <a:gd name="T72" fmla="*/ 115 w 126"/>
              <a:gd name="T73" fmla="*/ 6 h 104"/>
              <a:gd name="T74" fmla="*/ 108 w 126"/>
              <a:gd name="T7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04">
                <a:moveTo>
                  <a:pt x="53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21"/>
                  <a:pt x="38" y="21"/>
                  <a:pt x="38" y="21"/>
                </a:cubicBezTo>
                <a:cubicBezTo>
                  <a:pt x="33" y="22"/>
                  <a:pt x="28" y="24"/>
                  <a:pt x="24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31"/>
                  <a:pt x="8" y="31"/>
                  <a:pt x="8" y="31"/>
                </a:cubicBezTo>
                <a:cubicBezTo>
                  <a:pt x="14" y="37"/>
                  <a:pt x="14" y="37"/>
                  <a:pt x="14" y="37"/>
                </a:cubicBezTo>
                <a:cubicBezTo>
                  <a:pt x="11" y="41"/>
                  <a:pt x="9" y="46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5"/>
                  <a:pt x="0" y="65"/>
                  <a:pt x="0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9" y="70"/>
                  <a:pt x="11" y="75"/>
                  <a:pt x="14" y="79"/>
                </a:cubicBezTo>
                <a:cubicBezTo>
                  <a:pt x="8" y="85"/>
                  <a:pt x="8" y="85"/>
                  <a:pt x="8" y="85"/>
                </a:cubicBezTo>
                <a:cubicBezTo>
                  <a:pt x="18" y="96"/>
                  <a:pt x="18" y="96"/>
                  <a:pt x="18" y="96"/>
                </a:cubicBezTo>
                <a:cubicBezTo>
                  <a:pt x="24" y="90"/>
                  <a:pt x="24" y="90"/>
                  <a:pt x="24" y="90"/>
                </a:cubicBezTo>
                <a:cubicBezTo>
                  <a:pt x="28" y="92"/>
                  <a:pt x="33" y="94"/>
                  <a:pt x="38" y="9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95"/>
                  <a:pt x="53" y="95"/>
                  <a:pt x="53" y="95"/>
                </a:cubicBezTo>
                <a:cubicBezTo>
                  <a:pt x="58" y="94"/>
                  <a:pt x="63" y="92"/>
                  <a:pt x="67" y="90"/>
                </a:cubicBezTo>
                <a:cubicBezTo>
                  <a:pt x="73" y="96"/>
                  <a:pt x="73" y="96"/>
                  <a:pt x="73" y="96"/>
                </a:cubicBezTo>
                <a:cubicBezTo>
                  <a:pt x="83" y="85"/>
                  <a:pt x="83" y="85"/>
                  <a:pt x="83" y="85"/>
                </a:cubicBezTo>
                <a:cubicBezTo>
                  <a:pt x="77" y="79"/>
                  <a:pt x="77" y="79"/>
                  <a:pt x="77" y="79"/>
                </a:cubicBezTo>
                <a:cubicBezTo>
                  <a:pt x="80" y="75"/>
                  <a:pt x="82" y="70"/>
                  <a:pt x="8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51"/>
                  <a:pt x="91" y="51"/>
                  <a:pt x="9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46"/>
                  <a:pt x="80" y="41"/>
                  <a:pt x="77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73" y="21"/>
                  <a:pt x="73" y="21"/>
                  <a:pt x="73" y="21"/>
                </a:cubicBezTo>
                <a:cubicBezTo>
                  <a:pt x="67" y="27"/>
                  <a:pt x="67" y="27"/>
                  <a:pt x="67" y="27"/>
                </a:cubicBezTo>
                <a:cubicBezTo>
                  <a:pt x="63" y="24"/>
                  <a:pt x="58" y="22"/>
                  <a:pt x="53" y="21"/>
                </a:cubicBezTo>
                <a:cubicBezTo>
                  <a:pt x="53" y="13"/>
                  <a:pt x="53" y="13"/>
                  <a:pt x="53" y="13"/>
                </a:cubicBezTo>
                <a:moveTo>
                  <a:pt x="46" y="87"/>
                </a:moveTo>
                <a:cubicBezTo>
                  <a:pt x="30" y="87"/>
                  <a:pt x="17" y="74"/>
                  <a:pt x="17" y="58"/>
                </a:cubicBezTo>
                <a:cubicBezTo>
                  <a:pt x="17" y="42"/>
                  <a:pt x="30" y="29"/>
                  <a:pt x="46" y="29"/>
                </a:cubicBezTo>
                <a:cubicBezTo>
                  <a:pt x="62" y="29"/>
                  <a:pt x="74" y="42"/>
                  <a:pt x="74" y="58"/>
                </a:cubicBezTo>
                <a:cubicBezTo>
                  <a:pt x="74" y="74"/>
                  <a:pt x="62" y="87"/>
                  <a:pt x="46" y="87"/>
                </a:cubicBezTo>
                <a:moveTo>
                  <a:pt x="104" y="33"/>
                </a:moveTo>
                <a:cubicBezTo>
                  <a:pt x="98" y="33"/>
                  <a:pt x="93" y="28"/>
                  <a:pt x="93" y="21"/>
                </a:cubicBezTo>
                <a:cubicBezTo>
                  <a:pt x="93" y="15"/>
                  <a:pt x="98" y="10"/>
                  <a:pt x="104" y="10"/>
                </a:cubicBezTo>
                <a:cubicBezTo>
                  <a:pt x="111" y="10"/>
                  <a:pt x="116" y="15"/>
                  <a:pt x="116" y="21"/>
                </a:cubicBezTo>
                <a:cubicBezTo>
                  <a:pt x="116" y="28"/>
                  <a:pt x="111" y="33"/>
                  <a:pt x="104" y="33"/>
                </a:cubicBezTo>
                <a:moveTo>
                  <a:pt x="10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9" y="4"/>
                  <a:pt x="96" y="5"/>
                  <a:pt x="94" y="6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1"/>
                  <a:pt x="89" y="11"/>
                  <a:pt x="89" y="11"/>
                </a:cubicBezTo>
                <a:cubicBezTo>
                  <a:pt x="88" y="13"/>
                  <a:pt x="87" y="16"/>
                  <a:pt x="87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5"/>
                  <a:pt x="82" y="25"/>
                  <a:pt x="82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7"/>
                  <a:pt x="88" y="30"/>
                  <a:pt x="89" y="32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9"/>
                  <a:pt x="91" y="39"/>
                  <a:pt x="91" y="39"/>
                </a:cubicBezTo>
                <a:cubicBezTo>
                  <a:pt x="94" y="37"/>
                  <a:pt x="94" y="37"/>
                  <a:pt x="94" y="37"/>
                </a:cubicBezTo>
                <a:cubicBezTo>
                  <a:pt x="96" y="38"/>
                  <a:pt x="99" y="39"/>
                  <a:pt x="101" y="39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10" y="39"/>
                  <a:pt x="113" y="38"/>
                  <a:pt x="115" y="37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0"/>
                  <a:pt x="122" y="27"/>
                  <a:pt x="122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6"/>
                  <a:pt x="121" y="13"/>
                  <a:pt x="120" y="11"/>
                </a:cubicBezTo>
                <a:cubicBezTo>
                  <a:pt x="122" y="8"/>
                  <a:pt x="122" y="8"/>
                  <a:pt x="122" y="8"/>
                </a:cubicBezTo>
                <a:cubicBezTo>
                  <a:pt x="118" y="4"/>
                  <a:pt x="118" y="4"/>
                  <a:pt x="118" y="4"/>
                </a:cubicBezTo>
                <a:cubicBezTo>
                  <a:pt x="115" y="6"/>
                  <a:pt x="115" y="6"/>
                  <a:pt x="115" y="6"/>
                </a:cubicBezTo>
                <a:cubicBezTo>
                  <a:pt x="113" y="5"/>
                  <a:pt x="110" y="4"/>
                  <a:pt x="108" y="4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 noChangeAspect="1" noEditPoints="1"/>
          </p:cNvSpPr>
          <p:nvPr/>
        </p:nvSpPr>
        <p:spPr bwMode="auto">
          <a:xfrm>
            <a:off x="6658441" y="2601568"/>
            <a:ext cx="440999" cy="504000"/>
          </a:xfrm>
          <a:custGeom>
            <a:avLst/>
            <a:gdLst>
              <a:gd name="T0" fmla="*/ 43 w 83"/>
              <a:gd name="T1" fmla="*/ 27 h 95"/>
              <a:gd name="T2" fmla="*/ 41 w 83"/>
              <a:gd name="T3" fmla="*/ 27 h 95"/>
              <a:gd name="T4" fmla="*/ 41 w 83"/>
              <a:gd name="T5" fmla="*/ 53 h 95"/>
              <a:gd name="T6" fmla="*/ 39 w 83"/>
              <a:gd name="T7" fmla="*/ 55 h 95"/>
              <a:gd name="T8" fmla="*/ 40 w 83"/>
              <a:gd name="T9" fmla="*/ 56 h 95"/>
              <a:gd name="T10" fmla="*/ 41 w 83"/>
              <a:gd name="T11" fmla="*/ 55 h 95"/>
              <a:gd name="T12" fmla="*/ 41 w 83"/>
              <a:gd name="T13" fmla="*/ 58 h 95"/>
              <a:gd name="T14" fmla="*/ 43 w 83"/>
              <a:gd name="T15" fmla="*/ 58 h 95"/>
              <a:gd name="T16" fmla="*/ 43 w 83"/>
              <a:gd name="T17" fmla="*/ 54 h 95"/>
              <a:gd name="T18" fmla="*/ 57 w 83"/>
              <a:gd name="T19" fmla="*/ 39 h 95"/>
              <a:gd name="T20" fmla="*/ 56 w 83"/>
              <a:gd name="T21" fmla="*/ 38 h 95"/>
              <a:gd name="T22" fmla="*/ 43 w 83"/>
              <a:gd name="T23" fmla="*/ 51 h 95"/>
              <a:gd name="T24" fmla="*/ 43 w 83"/>
              <a:gd name="T25" fmla="*/ 27 h 95"/>
              <a:gd name="T26" fmla="*/ 41 w 83"/>
              <a:gd name="T27" fmla="*/ 25 h 95"/>
              <a:gd name="T28" fmla="*/ 43 w 83"/>
              <a:gd name="T29" fmla="*/ 25 h 95"/>
              <a:gd name="T30" fmla="*/ 43 w 83"/>
              <a:gd name="T31" fmla="*/ 17 h 95"/>
              <a:gd name="T32" fmla="*/ 66 w 83"/>
              <a:gd name="T33" fmla="*/ 27 h 95"/>
              <a:gd name="T34" fmla="*/ 61 w 83"/>
              <a:gd name="T35" fmla="*/ 32 h 95"/>
              <a:gd name="T36" fmla="*/ 63 w 83"/>
              <a:gd name="T37" fmla="*/ 34 h 95"/>
              <a:gd name="T38" fmla="*/ 68 w 83"/>
              <a:gd name="T39" fmla="*/ 29 h 95"/>
              <a:gd name="T40" fmla="*/ 78 w 83"/>
              <a:gd name="T41" fmla="*/ 52 h 95"/>
              <a:gd name="T42" fmla="*/ 70 w 83"/>
              <a:gd name="T43" fmla="*/ 52 h 95"/>
              <a:gd name="T44" fmla="*/ 70 w 83"/>
              <a:gd name="T45" fmla="*/ 54 h 95"/>
              <a:gd name="T46" fmla="*/ 78 w 83"/>
              <a:gd name="T47" fmla="*/ 54 h 95"/>
              <a:gd name="T48" fmla="*/ 68 w 83"/>
              <a:gd name="T49" fmla="*/ 78 h 95"/>
              <a:gd name="T50" fmla="*/ 63 w 83"/>
              <a:gd name="T51" fmla="*/ 72 h 95"/>
              <a:gd name="T52" fmla="*/ 61 w 83"/>
              <a:gd name="T53" fmla="*/ 74 h 95"/>
              <a:gd name="T54" fmla="*/ 66 w 83"/>
              <a:gd name="T55" fmla="*/ 79 h 95"/>
              <a:gd name="T56" fmla="*/ 43 w 83"/>
              <a:gd name="T57" fmla="*/ 89 h 95"/>
              <a:gd name="T58" fmla="*/ 43 w 83"/>
              <a:gd name="T59" fmla="*/ 82 h 95"/>
              <a:gd name="T60" fmla="*/ 41 w 83"/>
              <a:gd name="T61" fmla="*/ 82 h 95"/>
              <a:gd name="T62" fmla="*/ 41 w 83"/>
              <a:gd name="T63" fmla="*/ 89 h 95"/>
              <a:gd name="T64" fmla="*/ 17 w 83"/>
              <a:gd name="T65" fmla="*/ 79 h 95"/>
              <a:gd name="T66" fmla="*/ 22 w 83"/>
              <a:gd name="T67" fmla="*/ 74 h 95"/>
              <a:gd name="T68" fmla="*/ 21 w 83"/>
              <a:gd name="T69" fmla="*/ 72 h 95"/>
              <a:gd name="T70" fmla="*/ 16 w 83"/>
              <a:gd name="T71" fmla="*/ 78 h 95"/>
              <a:gd name="T72" fmla="*/ 6 w 83"/>
              <a:gd name="T73" fmla="*/ 54 h 95"/>
              <a:gd name="T74" fmla="*/ 13 w 83"/>
              <a:gd name="T75" fmla="*/ 54 h 95"/>
              <a:gd name="T76" fmla="*/ 13 w 83"/>
              <a:gd name="T77" fmla="*/ 52 h 95"/>
              <a:gd name="T78" fmla="*/ 6 w 83"/>
              <a:gd name="T79" fmla="*/ 52 h 95"/>
              <a:gd name="T80" fmla="*/ 16 w 83"/>
              <a:gd name="T81" fmla="*/ 29 h 95"/>
              <a:gd name="T82" fmla="*/ 21 w 83"/>
              <a:gd name="T83" fmla="*/ 34 h 95"/>
              <a:gd name="T84" fmla="*/ 22 w 83"/>
              <a:gd name="T85" fmla="*/ 32 h 95"/>
              <a:gd name="T86" fmla="*/ 17 w 83"/>
              <a:gd name="T87" fmla="*/ 27 h 95"/>
              <a:gd name="T88" fmla="*/ 41 w 83"/>
              <a:gd name="T89" fmla="*/ 17 h 95"/>
              <a:gd name="T90" fmla="*/ 41 w 83"/>
              <a:gd name="T91" fmla="*/ 25 h 95"/>
              <a:gd name="T92" fmla="*/ 52 w 83"/>
              <a:gd name="T93" fmla="*/ 0 h 95"/>
              <a:gd name="T94" fmla="*/ 32 w 83"/>
              <a:gd name="T95" fmla="*/ 0 h 95"/>
              <a:gd name="T96" fmla="*/ 32 w 83"/>
              <a:gd name="T97" fmla="*/ 8 h 95"/>
              <a:gd name="T98" fmla="*/ 39 w 83"/>
              <a:gd name="T99" fmla="*/ 8 h 95"/>
              <a:gd name="T100" fmla="*/ 39 w 83"/>
              <a:gd name="T101" fmla="*/ 12 h 95"/>
              <a:gd name="T102" fmla="*/ 0 w 83"/>
              <a:gd name="T103" fmla="*/ 53 h 95"/>
              <a:gd name="T104" fmla="*/ 42 w 83"/>
              <a:gd name="T105" fmla="*/ 95 h 95"/>
              <a:gd name="T106" fmla="*/ 83 w 83"/>
              <a:gd name="T107" fmla="*/ 53 h 95"/>
              <a:gd name="T108" fmla="*/ 44 w 83"/>
              <a:gd name="T109" fmla="*/ 12 h 95"/>
              <a:gd name="T110" fmla="*/ 44 w 83"/>
              <a:gd name="T111" fmla="*/ 8 h 95"/>
              <a:gd name="T112" fmla="*/ 52 w 83"/>
              <a:gd name="T113" fmla="*/ 8 h 95"/>
              <a:gd name="T114" fmla="*/ 52 w 83"/>
              <a:gd name="T115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3" h="95">
                <a:moveTo>
                  <a:pt x="43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53"/>
                  <a:pt x="41" y="53"/>
                  <a:pt x="41" y="53"/>
                </a:cubicBezTo>
                <a:cubicBezTo>
                  <a:pt x="39" y="55"/>
                  <a:pt x="39" y="55"/>
                  <a:pt x="39" y="55"/>
                </a:cubicBezTo>
                <a:cubicBezTo>
                  <a:pt x="40" y="56"/>
                  <a:pt x="40" y="56"/>
                  <a:pt x="40" y="56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4"/>
                  <a:pt x="43" y="54"/>
                  <a:pt x="43" y="54"/>
                </a:cubicBezTo>
                <a:cubicBezTo>
                  <a:pt x="57" y="39"/>
                  <a:pt x="57" y="39"/>
                  <a:pt x="57" y="39"/>
                </a:cubicBezTo>
                <a:cubicBezTo>
                  <a:pt x="56" y="38"/>
                  <a:pt x="56" y="38"/>
                  <a:pt x="56" y="38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27"/>
                  <a:pt x="43" y="27"/>
                  <a:pt x="43" y="27"/>
                </a:cubicBezTo>
                <a:moveTo>
                  <a:pt x="41" y="25"/>
                </a:moveTo>
                <a:cubicBezTo>
                  <a:pt x="43" y="25"/>
                  <a:pt x="43" y="25"/>
                  <a:pt x="43" y="25"/>
                </a:cubicBezTo>
                <a:cubicBezTo>
                  <a:pt x="43" y="17"/>
                  <a:pt x="43" y="17"/>
                  <a:pt x="43" y="17"/>
                </a:cubicBezTo>
                <a:cubicBezTo>
                  <a:pt x="52" y="18"/>
                  <a:pt x="60" y="21"/>
                  <a:pt x="6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63" y="34"/>
                  <a:pt x="63" y="34"/>
                  <a:pt x="63" y="34"/>
                </a:cubicBezTo>
                <a:cubicBezTo>
                  <a:pt x="68" y="29"/>
                  <a:pt x="68" y="29"/>
                  <a:pt x="68" y="29"/>
                </a:cubicBezTo>
                <a:cubicBezTo>
                  <a:pt x="74" y="35"/>
                  <a:pt x="77" y="43"/>
                  <a:pt x="78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70" y="54"/>
                  <a:pt x="70" y="54"/>
                  <a:pt x="70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7" y="63"/>
                  <a:pt x="74" y="72"/>
                  <a:pt x="68" y="78"/>
                </a:cubicBezTo>
                <a:cubicBezTo>
                  <a:pt x="63" y="72"/>
                  <a:pt x="63" y="72"/>
                  <a:pt x="63" y="72"/>
                </a:cubicBezTo>
                <a:cubicBezTo>
                  <a:pt x="61" y="74"/>
                  <a:pt x="61" y="74"/>
                  <a:pt x="61" y="74"/>
                </a:cubicBezTo>
                <a:cubicBezTo>
                  <a:pt x="66" y="79"/>
                  <a:pt x="66" y="79"/>
                  <a:pt x="66" y="79"/>
                </a:cubicBezTo>
                <a:cubicBezTo>
                  <a:pt x="60" y="85"/>
                  <a:pt x="52" y="89"/>
                  <a:pt x="43" y="89"/>
                </a:cubicBezTo>
                <a:cubicBezTo>
                  <a:pt x="43" y="82"/>
                  <a:pt x="43" y="82"/>
                  <a:pt x="43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32" y="89"/>
                  <a:pt x="23" y="85"/>
                  <a:pt x="17" y="79"/>
                </a:cubicBezTo>
                <a:cubicBezTo>
                  <a:pt x="22" y="74"/>
                  <a:pt x="22" y="74"/>
                  <a:pt x="22" y="74"/>
                </a:cubicBezTo>
                <a:cubicBezTo>
                  <a:pt x="21" y="72"/>
                  <a:pt x="21" y="72"/>
                  <a:pt x="21" y="72"/>
                </a:cubicBezTo>
                <a:cubicBezTo>
                  <a:pt x="16" y="78"/>
                  <a:pt x="16" y="78"/>
                  <a:pt x="16" y="78"/>
                </a:cubicBezTo>
                <a:cubicBezTo>
                  <a:pt x="10" y="72"/>
                  <a:pt x="6" y="63"/>
                  <a:pt x="6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2"/>
                  <a:pt x="13" y="52"/>
                  <a:pt x="13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3"/>
                  <a:pt x="10" y="35"/>
                  <a:pt x="16" y="29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2"/>
                  <a:pt x="22" y="32"/>
                  <a:pt x="22" y="32"/>
                </a:cubicBezTo>
                <a:cubicBezTo>
                  <a:pt x="17" y="27"/>
                  <a:pt x="17" y="27"/>
                  <a:pt x="17" y="27"/>
                </a:cubicBezTo>
                <a:cubicBezTo>
                  <a:pt x="23" y="21"/>
                  <a:pt x="32" y="18"/>
                  <a:pt x="41" y="17"/>
                </a:cubicBezTo>
                <a:cubicBezTo>
                  <a:pt x="41" y="25"/>
                  <a:pt x="41" y="25"/>
                  <a:pt x="41" y="25"/>
                </a:cubicBezTo>
                <a:moveTo>
                  <a:pt x="52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8"/>
                  <a:pt x="32" y="8"/>
                  <a:pt x="32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12"/>
                  <a:pt x="39" y="12"/>
                  <a:pt x="39" y="12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6"/>
                  <a:pt x="19" y="95"/>
                  <a:pt x="42" y="95"/>
                </a:cubicBezTo>
                <a:cubicBezTo>
                  <a:pt x="65" y="95"/>
                  <a:pt x="83" y="76"/>
                  <a:pt x="83" y="53"/>
                </a:cubicBezTo>
                <a:cubicBezTo>
                  <a:pt x="83" y="31"/>
                  <a:pt x="66" y="13"/>
                  <a:pt x="44" y="12"/>
                </a:cubicBezTo>
                <a:cubicBezTo>
                  <a:pt x="44" y="8"/>
                  <a:pt x="44" y="8"/>
                  <a:pt x="44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0"/>
                  <a:pt x="52" y="0"/>
                  <a:pt x="52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7"/>
          <p:cNvSpPr>
            <a:spLocks noChangeAspect="1" noEditPoints="1"/>
          </p:cNvSpPr>
          <p:nvPr/>
        </p:nvSpPr>
        <p:spPr bwMode="auto">
          <a:xfrm>
            <a:off x="3321387" y="4298929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 noChangeAspect="1" noEditPoints="1"/>
          </p:cNvSpPr>
          <p:nvPr/>
        </p:nvSpPr>
        <p:spPr bwMode="auto">
          <a:xfrm>
            <a:off x="5816694" y="5158794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138593" y="135215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点击添加文字</a:t>
            </a:r>
            <a:endParaRPr lang="en-US" altLang="zh-CN" dirty="0"/>
          </a:p>
        </p:txBody>
      </p:sp>
      <p:sp>
        <p:nvSpPr>
          <p:cNvPr id="19" name="文本框 18"/>
          <p:cNvSpPr txBox="1"/>
          <p:nvPr/>
        </p:nvSpPr>
        <p:spPr>
          <a:xfrm>
            <a:off x="5405055" y="120221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  <a:endParaRPr lang="zh-CN" altLang="en-US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54152" y="4364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点击添加文字</a:t>
            </a:r>
            <a:endParaRPr lang="en-US" altLang="zh-CN" dirty="0"/>
          </a:p>
        </p:txBody>
      </p:sp>
      <p:sp>
        <p:nvSpPr>
          <p:cNvPr id="21" name="文本框 20"/>
          <p:cNvSpPr txBox="1"/>
          <p:nvPr/>
        </p:nvSpPr>
        <p:spPr>
          <a:xfrm>
            <a:off x="4250113" y="421887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  <a:endParaRPr lang="zh-CN" altLang="en-US" sz="40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35395" y="577330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32284" y="558096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  <a:endParaRPr lang="zh-CN" altLang="en-US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31559" y="271259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点击添加文字</a:t>
            </a:r>
            <a:endParaRPr lang="en-US" altLang="zh-CN" dirty="0"/>
          </a:p>
        </p:txBody>
      </p:sp>
      <p:sp>
        <p:nvSpPr>
          <p:cNvPr id="25" name="文本框 24"/>
          <p:cNvSpPr txBox="1"/>
          <p:nvPr/>
        </p:nvSpPr>
        <p:spPr>
          <a:xfrm>
            <a:off x="3813414" y="257802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  <a:endParaRPr lang="zh-CN" altLang="en-US" sz="40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03948" y="319839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dirty="0"/>
              <a:t>点击添加文字</a:t>
            </a:r>
            <a:endParaRPr lang="en-US" altLang="zh-CN" dirty="0"/>
          </a:p>
        </p:txBody>
      </p:sp>
      <p:sp>
        <p:nvSpPr>
          <p:cNvPr id="27" name="文本框 26"/>
          <p:cNvSpPr txBox="1"/>
          <p:nvPr/>
        </p:nvSpPr>
        <p:spPr>
          <a:xfrm>
            <a:off x="2177929" y="304450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  <a:endParaRPr lang="zh-CN" altLang="en-US" sz="40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关联关系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  <p:grpSp>
        <p:nvGrpSpPr>
          <p:cNvPr id="149" name="组合 148"/>
          <p:cNvGrpSpPr>
            <a:grpSpLocks noChangeAspect="1"/>
          </p:cNvGrpSpPr>
          <p:nvPr/>
        </p:nvGrpSpPr>
        <p:grpSpPr>
          <a:xfrm>
            <a:off x="8510363" y="3414385"/>
            <a:ext cx="2352272" cy="3096000"/>
            <a:chOff x="5245100" y="3476625"/>
            <a:chExt cx="647701" cy="85248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0" name="Freeform 386"/>
            <p:cNvSpPr>
              <a:spLocks/>
            </p:cNvSpPr>
            <p:nvPr/>
          </p:nvSpPr>
          <p:spPr bwMode="auto">
            <a:xfrm>
              <a:off x="5678488" y="3916363"/>
              <a:ext cx="4763" cy="1588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0 h 1"/>
                <a:gd name="T6" fmla="*/ 1 w 3"/>
                <a:gd name="T7" fmla="*/ 1 h 1"/>
                <a:gd name="T8" fmla="*/ 1 w 3"/>
                <a:gd name="T9" fmla="*/ 1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87"/>
            <p:cNvSpPr>
              <a:spLocks/>
            </p:cNvSpPr>
            <p:nvPr/>
          </p:nvSpPr>
          <p:spPr bwMode="auto">
            <a:xfrm>
              <a:off x="5681663" y="392112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88"/>
            <p:cNvSpPr>
              <a:spLocks/>
            </p:cNvSpPr>
            <p:nvPr/>
          </p:nvSpPr>
          <p:spPr bwMode="auto">
            <a:xfrm>
              <a:off x="5851526" y="389413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89"/>
            <p:cNvSpPr>
              <a:spLocks/>
            </p:cNvSpPr>
            <p:nvPr/>
          </p:nvSpPr>
          <p:spPr bwMode="auto">
            <a:xfrm>
              <a:off x="5845176" y="39036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90"/>
            <p:cNvSpPr>
              <a:spLocks/>
            </p:cNvSpPr>
            <p:nvPr/>
          </p:nvSpPr>
          <p:spPr bwMode="auto">
            <a:xfrm>
              <a:off x="5846763" y="3906838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91"/>
            <p:cNvSpPr>
              <a:spLocks noEditPoints="1"/>
            </p:cNvSpPr>
            <p:nvPr/>
          </p:nvSpPr>
          <p:spPr bwMode="auto">
            <a:xfrm>
              <a:off x="5651501" y="3476625"/>
              <a:ext cx="241300" cy="768350"/>
            </a:xfrm>
            <a:custGeom>
              <a:avLst/>
              <a:gdLst>
                <a:gd name="T0" fmla="*/ 101 w 156"/>
                <a:gd name="T1" fmla="*/ 74 h 497"/>
                <a:gd name="T2" fmla="*/ 94 w 156"/>
                <a:gd name="T3" fmla="*/ 54 h 497"/>
                <a:gd name="T4" fmla="*/ 100 w 156"/>
                <a:gd name="T5" fmla="*/ 35 h 497"/>
                <a:gd name="T6" fmla="*/ 84 w 156"/>
                <a:gd name="T7" fmla="*/ 2 h 497"/>
                <a:gd name="T8" fmla="*/ 63 w 156"/>
                <a:gd name="T9" fmla="*/ 3 h 497"/>
                <a:gd name="T10" fmla="*/ 48 w 156"/>
                <a:gd name="T11" fmla="*/ 34 h 497"/>
                <a:gd name="T12" fmla="*/ 51 w 156"/>
                <a:gd name="T13" fmla="*/ 50 h 497"/>
                <a:gd name="T14" fmla="*/ 55 w 156"/>
                <a:gd name="T15" fmla="*/ 58 h 497"/>
                <a:gd name="T16" fmla="*/ 58 w 156"/>
                <a:gd name="T17" fmla="*/ 72 h 497"/>
                <a:gd name="T18" fmla="*/ 50 w 156"/>
                <a:gd name="T19" fmla="*/ 80 h 497"/>
                <a:gd name="T20" fmla="*/ 17 w 156"/>
                <a:gd name="T21" fmla="*/ 96 h 497"/>
                <a:gd name="T22" fmla="*/ 4 w 156"/>
                <a:gd name="T23" fmla="*/ 199 h 497"/>
                <a:gd name="T24" fmla="*/ 0 w 156"/>
                <a:gd name="T25" fmla="*/ 256 h 497"/>
                <a:gd name="T26" fmla="*/ 2 w 156"/>
                <a:gd name="T27" fmla="*/ 263 h 497"/>
                <a:gd name="T28" fmla="*/ 1 w 156"/>
                <a:gd name="T29" fmla="*/ 273 h 497"/>
                <a:gd name="T30" fmla="*/ 15 w 156"/>
                <a:gd name="T31" fmla="*/ 293 h 497"/>
                <a:gd name="T32" fmla="*/ 26 w 156"/>
                <a:gd name="T33" fmla="*/ 340 h 497"/>
                <a:gd name="T34" fmla="*/ 31 w 156"/>
                <a:gd name="T35" fmla="*/ 466 h 497"/>
                <a:gd name="T36" fmla="*/ 18 w 156"/>
                <a:gd name="T37" fmla="*/ 477 h 497"/>
                <a:gd name="T38" fmla="*/ 19 w 156"/>
                <a:gd name="T39" fmla="*/ 493 h 497"/>
                <a:gd name="T40" fmla="*/ 67 w 156"/>
                <a:gd name="T41" fmla="*/ 484 h 497"/>
                <a:gd name="T42" fmla="*/ 67 w 156"/>
                <a:gd name="T43" fmla="*/ 467 h 497"/>
                <a:gd name="T44" fmla="*/ 67 w 156"/>
                <a:gd name="T45" fmla="*/ 326 h 497"/>
                <a:gd name="T46" fmla="*/ 80 w 156"/>
                <a:gd name="T47" fmla="*/ 385 h 497"/>
                <a:gd name="T48" fmla="*/ 75 w 156"/>
                <a:gd name="T49" fmla="*/ 466 h 497"/>
                <a:gd name="T50" fmla="*/ 77 w 156"/>
                <a:gd name="T51" fmla="*/ 469 h 497"/>
                <a:gd name="T52" fmla="*/ 79 w 156"/>
                <a:gd name="T53" fmla="*/ 490 h 497"/>
                <a:gd name="T54" fmla="*/ 109 w 156"/>
                <a:gd name="T55" fmla="*/ 492 h 497"/>
                <a:gd name="T56" fmla="*/ 105 w 156"/>
                <a:gd name="T57" fmla="*/ 469 h 497"/>
                <a:gd name="T58" fmla="*/ 107 w 156"/>
                <a:gd name="T59" fmla="*/ 467 h 497"/>
                <a:gd name="T60" fmla="*/ 138 w 156"/>
                <a:gd name="T61" fmla="*/ 285 h 497"/>
                <a:gd name="T62" fmla="*/ 151 w 156"/>
                <a:gd name="T63" fmla="*/ 271 h 497"/>
                <a:gd name="T64" fmla="*/ 152 w 156"/>
                <a:gd name="T65" fmla="*/ 255 h 497"/>
                <a:gd name="T66" fmla="*/ 140 w 156"/>
                <a:gd name="T67" fmla="*/ 89 h 497"/>
                <a:gd name="T68" fmla="*/ 28 w 156"/>
                <a:gd name="T69" fmla="*/ 267 h 497"/>
                <a:gd name="T70" fmla="*/ 15 w 156"/>
                <a:gd name="T71" fmla="*/ 277 h 497"/>
                <a:gd name="T72" fmla="*/ 15 w 156"/>
                <a:gd name="T73" fmla="*/ 277 h 497"/>
                <a:gd name="T74" fmla="*/ 11 w 156"/>
                <a:gd name="T75" fmla="*/ 281 h 497"/>
                <a:gd name="T76" fmla="*/ 17 w 156"/>
                <a:gd name="T77" fmla="*/ 283 h 497"/>
                <a:gd name="T78" fmla="*/ 20 w 156"/>
                <a:gd name="T79" fmla="*/ 284 h 497"/>
                <a:gd name="T80" fmla="*/ 19 w 156"/>
                <a:gd name="T81" fmla="*/ 283 h 497"/>
                <a:gd name="T82" fmla="*/ 22 w 156"/>
                <a:gd name="T83" fmla="*/ 283 h 497"/>
                <a:gd name="T84" fmla="*/ 22 w 156"/>
                <a:gd name="T85" fmla="*/ 290 h 497"/>
                <a:gd name="T86" fmla="*/ 8 w 156"/>
                <a:gd name="T87" fmla="*/ 277 h 497"/>
                <a:gd name="T88" fmla="*/ 129 w 156"/>
                <a:gd name="T89" fmla="*/ 270 h 497"/>
                <a:gd name="T90" fmla="*/ 122 w 156"/>
                <a:gd name="T91" fmla="*/ 27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6" h="497">
                  <a:moveTo>
                    <a:pt x="140" y="88"/>
                  </a:moveTo>
                  <a:cubicBezTo>
                    <a:pt x="139" y="87"/>
                    <a:pt x="139" y="87"/>
                    <a:pt x="139" y="87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6" y="53"/>
                    <a:pt x="97" y="52"/>
                    <a:pt x="98" y="50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102" y="42"/>
                    <a:pt x="102" y="38"/>
                    <a:pt x="100" y="35"/>
                  </a:cubicBezTo>
                  <a:cubicBezTo>
                    <a:pt x="101" y="22"/>
                    <a:pt x="99" y="13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0" y="6"/>
                    <a:pt x="87" y="4"/>
                    <a:pt x="84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77" y="0"/>
                    <a:pt x="71" y="0"/>
                    <a:pt x="64" y="3"/>
                  </a:cubicBezTo>
                  <a:cubicBezTo>
                    <a:pt x="64" y="3"/>
                    <a:pt x="63" y="3"/>
                    <a:pt x="63" y="3"/>
                  </a:cubicBezTo>
                  <a:cubicBezTo>
                    <a:pt x="57" y="7"/>
                    <a:pt x="53" y="12"/>
                    <a:pt x="50" y="17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8" y="22"/>
                    <a:pt x="47" y="28"/>
                    <a:pt x="48" y="34"/>
                  </a:cubicBezTo>
                  <a:cubicBezTo>
                    <a:pt x="47" y="36"/>
                    <a:pt x="47" y="40"/>
                    <a:pt x="48" y="45"/>
                  </a:cubicBezTo>
                  <a:cubicBezTo>
                    <a:pt x="48" y="45"/>
                    <a:pt x="48" y="45"/>
                    <a:pt x="48" y="46"/>
                  </a:cubicBezTo>
                  <a:cubicBezTo>
                    <a:pt x="49" y="48"/>
                    <a:pt x="50" y="49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2"/>
                    <a:pt x="52" y="53"/>
                    <a:pt x="53" y="53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61"/>
                    <a:pt x="57" y="64"/>
                    <a:pt x="58" y="67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3"/>
                    <a:pt x="17" y="94"/>
                    <a:pt x="17" y="94"/>
                  </a:cubicBezTo>
                  <a:cubicBezTo>
                    <a:pt x="17" y="95"/>
                    <a:pt x="17" y="95"/>
                    <a:pt x="17" y="9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2" y="119"/>
                    <a:pt x="9" y="137"/>
                    <a:pt x="9" y="157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0" y="256"/>
                    <a:pt x="0" y="256"/>
                  </a:cubicBezTo>
                  <a:cubicBezTo>
                    <a:pt x="0" y="257"/>
                    <a:pt x="1" y="257"/>
                    <a:pt x="1" y="257"/>
                  </a:cubicBezTo>
                  <a:cubicBezTo>
                    <a:pt x="1" y="261"/>
                    <a:pt x="1" y="261"/>
                    <a:pt x="1" y="261"/>
                  </a:cubicBezTo>
                  <a:cubicBezTo>
                    <a:pt x="1" y="262"/>
                    <a:pt x="1" y="262"/>
                    <a:pt x="2" y="263"/>
                  </a:cubicBezTo>
                  <a:cubicBezTo>
                    <a:pt x="2" y="263"/>
                    <a:pt x="2" y="263"/>
                    <a:pt x="2" y="26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72"/>
                    <a:pt x="0" y="273"/>
                    <a:pt x="1" y="273"/>
                  </a:cubicBezTo>
                  <a:cubicBezTo>
                    <a:pt x="6" y="287"/>
                    <a:pt x="6" y="287"/>
                    <a:pt x="6" y="287"/>
                  </a:cubicBezTo>
                  <a:cubicBezTo>
                    <a:pt x="7" y="287"/>
                    <a:pt x="7" y="287"/>
                    <a:pt x="7" y="288"/>
                  </a:cubicBezTo>
                  <a:cubicBezTo>
                    <a:pt x="15" y="293"/>
                    <a:pt x="15" y="293"/>
                    <a:pt x="15" y="293"/>
                  </a:cubicBezTo>
                  <a:cubicBezTo>
                    <a:pt x="15" y="293"/>
                    <a:pt x="16" y="293"/>
                    <a:pt x="16" y="293"/>
                  </a:cubicBezTo>
                  <a:cubicBezTo>
                    <a:pt x="22" y="296"/>
                    <a:pt x="22" y="296"/>
                    <a:pt x="22" y="296"/>
                  </a:cubicBezTo>
                  <a:cubicBezTo>
                    <a:pt x="22" y="311"/>
                    <a:pt x="24" y="326"/>
                    <a:pt x="26" y="340"/>
                  </a:cubicBezTo>
                  <a:cubicBezTo>
                    <a:pt x="31" y="403"/>
                    <a:pt x="31" y="403"/>
                    <a:pt x="31" y="403"/>
                  </a:cubicBezTo>
                  <a:cubicBezTo>
                    <a:pt x="31" y="465"/>
                    <a:pt x="31" y="465"/>
                    <a:pt x="31" y="465"/>
                  </a:cubicBezTo>
                  <a:cubicBezTo>
                    <a:pt x="31" y="465"/>
                    <a:pt x="31" y="466"/>
                    <a:pt x="31" y="466"/>
                  </a:cubicBezTo>
                  <a:cubicBezTo>
                    <a:pt x="31" y="466"/>
                    <a:pt x="32" y="467"/>
                    <a:pt x="32" y="467"/>
                  </a:cubicBezTo>
                  <a:cubicBezTo>
                    <a:pt x="29" y="472"/>
                    <a:pt x="25" y="475"/>
                    <a:pt x="19" y="477"/>
                  </a:cubicBezTo>
                  <a:cubicBezTo>
                    <a:pt x="18" y="477"/>
                    <a:pt x="18" y="477"/>
                    <a:pt x="18" y="477"/>
                  </a:cubicBezTo>
                  <a:cubicBezTo>
                    <a:pt x="12" y="480"/>
                    <a:pt x="9" y="483"/>
                    <a:pt x="9" y="485"/>
                  </a:cubicBezTo>
                  <a:cubicBezTo>
                    <a:pt x="9" y="488"/>
                    <a:pt x="12" y="491"/>
                    <a:pt x="19" y="493"/>
                  </a:cubicBezTo>
                  <a:cubicBezTo>
                    <a:pt x="19" y="493"/>
                    <a:pt x="19" y="493"/>
                    <a:pt x="19" y="493"/>
                  </a:cubicBezTo>
                  <a:cubicBezTo>
                    <a:pt x="30" y="495"/>
                    <a:pt x="40" y="493"/>
                    <a:pt x="49" y="488"/>
                  </a:cubicBezTo>
                  <a:cubicBezTo>
                    <a:pt x="65" y="485"/>
                    <a:pt x="65" y="485"/>
                    <a:pt x="65" y="485"/>
                  </a:cubicBezTo>
                  <a:cubicBezTo>
                    <a:pt x="66" y="484"/>
                    <a:pt x="66" y="484"/>
                    <a:pt x="67" y="484"/>
                  </a:cubicBezTo>
                  <a:cubicBezTo>
                    <a:pt x="67" y="483"/>
                    <a:pt x="67" y="482"/>
                    <a:pt x="67" y="482"/>
                  </a:cubicBezTo>
                  <a:cubicBezTo>
                    <a:pt x="67" y="468"/>
                    <a:pt x="67" y="468"/>
                    <a:pt x="67" y="468"/>
                  </a:cubicBezTo>
                  <a:cubicBezTo>
                    <a:pt x="67" y="467"/>
                    <a:pt x="67" y="467"/>
                    <a:pt x="67" y="467"/>
                  </a:cubicBezTo>
                  <a:cubicBezTo>
                    <a:pt x="68" y="466"/>
                    <a:pt x="68" y="466"/>
                    <a:pt x="68" y="465"/>
                  </a:cubicBezTo>
                  <a:cubicBezTo>
                    <a:pt x="69" y="429"/>
                    <a:pt x="68" y="395"/>
                    <a:pt x="63" y="363"/>
                  </a:cubicBezTo>
                  <a:cubicBezTo>
                    <a:pt x="67" y="326"/>
                    <a:pt x="67" y="326"/>
                    <a:pt x="67" y="326"/>
                  </a:cubicBezTo>
                  <a:cubicBezTo>
                    <a:pt x="75" y="293"/>
                    <a:pt x="75" y="293"/>
                    <a:pt x="75" y="293"/>
                  </a:cubicBezTo>
                  <a:cubicBezTo>
                    <a:pt x="76" y="302"/>
                    <a:pt x="77" y="310"/>
                    <a:pt x="80" y="317"/>
                  </a:cubicBezTo>
                  <a:cubicBezTo>
                    <a:pt x="80" y="385"/>
                    <a:pt x="80" y="385"/>
                    <a:pt x="80" y="385"/>
                  </a:cubicBezTo>
                  <a:cubicBezTo>
                    <a:pt x="75" y="435"/>
                    <a:pt x="75" y="435"/>
                    <a:pt x="75" y="435"/>
                  </a:cubicBezTo>
                  <a:cubicBezTo>
                    <a:pt x="75" y="435"/>
                    <a:pt x="75" y="435"/>
                    <a:pt x="75" y="436"/>
                  </a:cubicBezTo>
                  <a:cubicBezTo>
                    <a:pt x="77" y="446"/>
                    <a:pt x="77" y="456"/>
                    <a:pt x="75" y="466"/>
                  </a:cubicBezTo>
                  <a:cubicBezTo>
                    <a:pt x="75" y="466"/>
                    <a:pt x="75" y="467"/>
                    <a:pt x="75" y="468"/>
                  </a:cubicBezTo>
                  <a:cubicBezTo>
                    <a:pt x="75" y="468"/>
                    <a:pt x="76" y="468"/>
                    <a:pt x="76" y="469"/>
                  </a:cubicBezTo>
                  <a:cubicBezTo>
                    <a:pt x="77" y="469"/>
                    <a:pt x="77" y="469"/>
                    <a:pt x="77" y="469"/>
                  </a:cubicBezTo>
                  <a:cubicBezTo>
                    <a:pt x="77" y="478"/>
                    <a:pt x="77" y="478"/>
                    <a:pt x="77" y="478"/>
                  </a:cubicBezTo>
                  <a:cubicBezTo>
                    <a:pt x="77" y="478"/>
                    <a:pt x="77" y="478"/>
                    <a:pt x="77" y="478"/>
                  </a:cubicBezTo>
                  <a:cubicBezTo>
                    <a:pt x="79" y="490"/>
                    <a:pt x="79" y="490"/>
                    <a:pt x="79" y="490"/>
                  </a:cubicBezTo>
                  <a:cubicBezTo>
                    <a:pt x="79" y="490"/>
                    <a:pt x="79" y="491"/>
                    <a:pt x="80" y="491"/>
                  </a:cubicBezTo>
                  <a:cubicBezTo>
                    <a:pt x="80" y="491"/>
                    <a:pt x="80" y="492"/>
                    <a:pt x="81" y="492"/>
                  </a:cubicBezTo>
                  <a:cubicBezTo>
                    <a:pt x="91" y="497"/>
                    <a:pt x="100" y="497"/>
                    <a:pt x="109" y="492"/>
                  </a:cubicBezTo>
                  <a:cubicBezTo>
                    <a:pt x="109" y="491"/>
                    <a:pt x="110" y="491"/>
                    <a:pt x="110" y="491"/>
                  </a:cubicBezTo>
                  <a:cubicBezTo>
                    <a:pt x="112" y="487"/>
                    <a:pt x="111" y="482"/>
                    <a:pt x="106" y="476"/>
                  </a:cubicBezTo>
                  <a:cubicBezTo>
                    <a:pt x="105" y="469"/>
                    <a:pt x="105" y="469"/>
                    <a:pt x="105" y="469"/>
                  </a:cubicBezTo>
                  <a:cubicBezTo>
                    <a:pt x="105" y="469"/>
                    <a:pt x="105" y="469"/>
                    <a:pt x="105" y="469"/>
                  </a:cubicBezTo>
                  <a:cubicBezTo>
                    <a:pt x="106" y="469"/>
                    <a:pt x="106" y="468"/>
                    <a:pt x="106" y="468"/>
                  </a:cubicBezTo>
                  <a:cubicBezTo>
                    <a:pt x="107" y="468"/>
                    <a:pt x="107" y="467"/>
                    <a:pt x="107" y="467"/>
                  </a:cubicBezTo>
                  <a:cubicBezTo>
                    <a:pt x="114" y="441"/>
                    <a:pt x="117" y="410"/>
                    <a:pt x="117" y="374"/>
                  </a:cubicBezTo>
                  <a:cubicBezTo>
                    <a:pt x="127" y="289"/>
                    <a:pt x="127" y="289"/>
                    <a:pt x="127" y="289"/>
                  </a:cubicBezTo>
                  <a:cubicBezTo>
                    <a:pt x="130" y="289"/>
                    <a:pt x="134" y="288"/>
                    <a:pt x="138" y="285"/>
                  </a:cubicBezTo>
                  <a:cubicBezTo>
                    <a:pt x="139" y="284"/>
                    <a:pt x="141" y="283"/>
                    <a:pt x="143" y="281"/>
                  </a:cubicBezTo>
                  <a:cubicBezTo>
                    <a:pt x="145" y="281"/>
                    <a:pt x="146" y="280"/>
                    <a:pt x="148" y="279"/>
                  </a:cubicBezTo>
                  <a:cubicBezTo>
                    <a:pt x="149" y="277"/>
                    <a:pt x="150" y="274"/>
                    <a:pt x="151" y="271"/>
                  </a:cubicBezTo>
                  <a:cubicBezTo>
                    <a:pt x="151" y="271"/>
                    <a:pt x="151" y="270"/>
                    <a:pt x="151" y="270"/>
                  </a:cubicBezTo>
                  <a:cubicBezTo>
                    <a:pt x="151" y="255"/>
                    <a:pt x="151" y="255"/>
                    <a:pt x="151" y="255"/>
                  </a:cubicBezTo>
                  <a:cubicBezTo>
                    <a:pt x="152" y="255"/>
                    <a:pt x="152" y="255"/>
                    <a:pt x="152" y="255"/>
                  </a:cubicBezTo>
                  <a:cubicBezTo>
                    <a:pt x="152" y="255"/>
                    <a:pt x="153" y="254"/>
                    <a:pt x="153" y="254"/>
                  </a:cubicBezTo>
                  <a:cubicBezTo>
                    <a:pt x="156" y="224"/>
                    <a:pt x="156" y="198"/>
                    <a:pt x="153" y="176"/>
                  </a:cubicBezTo>
                  <a:cubicBezTo>
                    <a:pt x="150" y="143"/>
                    <a:pt x="146" y="114"/>
                    <a:pt x="140" y="89"/>
                  </a:cubicBezTo>
                  <a:cubicBezTo>
                    <a:pt x="140" y="88"/>
                    <a:pt x="140" y="88"/>
                    <a:pt x="140" y="88"/>
                  </a:cubicBezTo>
                  <a:close/>
                  <a:moveTo>
                    <a:pt x="29" y="264"/>
                  </a:moveTo>
                  <a:cubicBezTo>
                    <a:pt x="28" y="267"/>
                    <a:pt x="28" y="267"/>
                    <a:pt x="28" y="267"/>
                  </a:cubicBezTo>
                  <a:cubicBezTo>
                    <a:pt x="28" y="266"/>
                    <a:pt x="28" y="266"/>
                    <a:pt x="29" y="265"/>
                  </a:cubicBezTo>
                  <a:cubicBezTo>
                    <a:pt x="29" y="264"/>
                    <a:pt x="29" y="264"/>
                    <a:pt x="29" y="264"/>
                  </a:cubicBezTo>
                  <a:close/>
                  <a:moveTo>
                    <a:pt x="15" y="277"/>
                  </a:moveTo>
                  <a:cubicBezTo>
                    <a:pt x="14" y="276"/>
                    <a:pt x="14" y="275"/>
                    <a:pt x="14" y="274"/>
                  </a:cubicBezTo>
                  <a:cubicBezTo>
                    <a:pt x="14" y="274"/>
                    <a:pt x="14" y="273"/>
                    <a:pt x="15" y="273"/>
                  </a:cubicBezTo>
                  <a:cubicBezTo>
                    <a:pt x="14" y="274"/>
                    <a:pt x="14" y="275"/>
                    <a:pt x="15" y="277"/>
                  </a:cubicBezTo>
                  <a:close/>
                  <a:moveTo>
                    <a:pt x="8" y="277"/>
                  </a:moveTo>
                  <a:cubicBezTo>
                    <a:pt x="9" y="277"/>
                    <a:pt x="9" y="277"/>
                    <a:pt x="9" y="277"/>
                  </a:cubicBezTo>
                  <a:cubicBezTo>
                    <a:pt x="9" y="278"/>
                    <a:pt x="10" y="279"/>
                    <a:pt x="11" y="281"/>
                  </a:cubicBezTo>
                  <a:cubicBezTo>
                    <a:pt x="11" y="281"/>
                    <a:pt x="12" y="282"/>
                    <a:pt x="12" y="282"/>
                  </a:cubicBezTo>
                  <a:cubicBezTo>
                    <a:pt x="13" y="282"/>
                    <a:pt x="13" y="282"/>
                    <a:pt x="14" y="282"/>
                  </a:cubicBezTo>
                  <a:cubicBezTo>
                    <a:pt x="15" y="282"/>
                    <a:pt x="16" y="282"/>
                    <a:pt x="17" y="283"/>
                  </a:cubicBezTo>
                  <a:cubicBezTo>
                    <a:pt x="17" y="283"/>
                    <a:pt x="18" y="283"/>
                    <a:pt x="18" y="283"/>
                  </a:cubicBezTo>
                  <a:cubicBezTo>
                    <a:pt x="18" y="283"/>
                    <a:pt x="19" y="283"/>
                    <a:pt x="19" y="283"/>
                  </a:cubicBezTo>
                  <a:cubicBezTo>
                    <a:pt x="20" y="284"/>
                    <a:pt x="20" y="284"/>
                    <a:pt x="20" y="284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20" y="283"/>
                    <a:pt x="20" y="283"/>
                    <a:pt x="20" y="283"/>
                  </a:cubicBezTo>
                  <a:cubicBezTo>
                    <a:pt x="21" y="283"/>
                    <a:pt x="21" y="283"/>
                    <a:pt x="21" y="283"/>
                  </a:cubicBezTo>
                  <a:cubicBezTo>
                    <a:pt x="21" y="283"/>
                    <a:pt x="22" y="283"/>
                    <a:pt x="22" y="283"/>
                  </a:cubicBezTo>
                  <a:cubicBezTo>
                    <a:pt x="22" y="283"/>
                    <a:pt x="22" y="283"/>
                    <a:pt x="22" y="283"/>
                  </a:cubicBezTo>
                  <a:cubicBezTo>
                    <a:pt x="22" y="284"/>
                    <a:pt x="22" y="285"/>
                    <a:pt x="22" y="285"/>
                  </a:cubicBezTo>
                  <a:cubicBezTo>
                    <a:pt x="22" y="287"/>
                    <a:pt x="22" y="288"/>
                    <a:pt x="22" y="290"/>
                  </a:cubicBezTo>
                  <a:cubicBezTo>
                    <a:pt x="18" y="288"/>
                    <a:pt x="18" y="288"/>
                    <a:pt x="18" y="288"/>
                  </a:cubicBezTo>
                  <a:cubicBezTo>
                    <a:pt x="11" y="284"/>
                    <a:pt x="11" y="284"/>
                    <a:pt x="11" y="284"/>
                  </a:cubicBezTo>
                  <a:cubicBezTo>
                    <a:pt x="8" y="277"/>
                    <a:pt x="8" y="277"/>
                    <a:pt x="8" y="277"/>
                  </a:cubicBezTo>
                  <a:close/>
                  <a:moveTo>
                    <a:pt x="127" y="264"/>
                  </a:moveTo>
                  <a:cubicBezTo>
                    <a:pt x="132" y="265"/>
                    <a:pt x="132" y="265"/>
                    <a:pt x="132" y="265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74"/>
                    <a:pt x="129" y="277"/>
                    <a:pt x="127" y="279"/>
                  </a:cubicBezTo>
                  <a:cubicBezTo>
                    <a:pt x="127" y="281"/>
                    <a:pt x="127" y="281"/>
                    <a:pt x="127" y="281"/>
                  </a:cubicBezTo>
                  <a:cubicBezTo>
                    <a:pt x="122" y="278"/>
                    <a:pt x="122" y="278"/>
                    <a:pt x="122" y="278"/>
                  </a:cubicBezTo>
                  <a:cubicBezTo>
                    <a:pt x="123" y="278"/>
                    <a:pt x="124" y="277"/>
                    <a:pt x="125" y="276"/>
                  </a:cubicBezTo>
                  <a:cubicBezTo>
                    <a:pt x="127" y="273"/>
                    <a:pt x="128" y="269"/>
                    <a:pt x="127" y="2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92"/>
            <p:cNvSpPr>
              <a:spLocks/>
            </p:cNvSpPr>
            <p:nvPr/>
          </p:nvSpPr>
          <p:spPr bwMode="auto">
            <a:xfrm>
              <a:off x="5840413" y="3614738"/>
              <a:ext cx="33338" cy="247650"/>
            </a:xfrm>
            <a:custGeom>
              <a:avLst/>
              <a:gdLst>
                <a:gd name="T0" fmla="*/ 16 w 22"/>
                <a:gd name="T1" fmla="*/ 1 h 160"/>
                <a:gd name="T2" fmla="*/ 13 w 22"/>
                <a:gd name="T3" fmla="*/ 0 h 160"/>
                <a:gd name="T4" fmla="*/ 0 w 22"/>
                <a:gd name="T5" fmla="*/ 72 h 160"/>
                <a:gd name="T6" fmla="*/ 6 w 22"/>
                <a:gd name="T7" fmla="*/ 119 h 160"/>
                <a:gd name="T8" fmla="*/ 8 w 22"/>
                <a:gd name="T9" fmla="*/ 160 h 160"/>
                <a:gd name="T10" fmla="*/ 20 w 22"/>
                <a:gd name="T11" fmla="*/ 156 h 160"/>
                <a:gd name="T12" fmla="*/ 18 w 22"/>
                <a:gd name="T13" fmla="*/ 99 h 160"/>
                <a:gd name="T14" fmla="*/ 16 w 22"/>
                <a:gd name="T15" fmla="*/ 58 h 160"/>
                <a:gd name="T16" fmla="*/ 16 w 22"/>
                <a:gd name="T17" fmla="*/ 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60">
                  <a:moveTo>
                    <a:pt x="16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1"/>
                    <a:pt x="2" y="45"/>
                    <a:pt x="0" y="72"/>
                  </a:cubicBezTo>
                  <a:cubicBezTo>
                    <a:pt x="5" y="82"/>
                    <a:pt x="7" y="97"/>
                    <a:pt x="6" y="119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22" y="137"/>
                    <a:pt x="21" y="118"/>
                    <a:pt x="18" y="9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93"/>
            <p:cNvSpPr>
              <a:spLocks/>
            </p:cNvSpPr>
            <p:nvPr/>
          </p:nvSpPr>
          <p:spPr bwMode="auto">
            <a:xfrm>
              <a:off x="5691188" y="3594100"/>
              <a:ext cx="155575" cy="646113"/>
            </a:xfrm>
            <a:custGeom>
              <a:avLst/>
              <a:gdLst>
                <a:gd name="T0" fmla="*/ 87 w 100"/>
                <a:gd name="T1" fmla="*/ 10 h 418"/>
                <a:gd name="T2" fmla="*/ 74 w 100"/>
                <a:gd name="T3" fmla="*/ 0 h 418"/>
                <a:gd name="T4" fmla="*/ 78 w 100"/>
                <a:gd name="T5" fmla="*/ 14 h 418"/>
                <a:gd name="T6" fmla="*/ 49 w 100"/>
                <a:gd name="T7" fmla="*/ 92 h 418"/>
                <a:gd name="T8" fmla="*/ 48 w 100"/>
                <a:gd name="T9" fmla="*/ 94 h 418"/>
                <a:gd name="T10" fmla="*/ 49 w 100"/>
                <a:gd name="T11" fmla="*/ 90 h 418"/>
                <a:gd name="T12" fmla="*/ 57 w 100"/>
                <a:gd name="T13" fmla="*/ 51 h 418"/>
                <a:gd name="T14" fmla="*/ 55 w 100"/>
                <a:gd name="T15" fmla="*/ 18 h 418"/>
                <a:gd name="T16" fmla="*/ 50 w 100"/>
                <a:gd name="T17" fmla="*/ 11 h 418"/>
                <a:gd name="T18" fmla="*/ 53 w 100"/>
                <a:gd name="T19" fmla="*/ 17 h 418"/>
                <a:gd name="T20" fmla="*/ 49 w 100"/>
                <a:gd name="T21" fmla="*/ 83 h 418"/>
                <a:gd name="T22" fmla="*/ 47 w 100"/>
                <a:gd name="T23" fmla="*/ 86 h 418"/>
                <a:gd name="T24" fmla="*/ 15 w 100"/>
                <a:gd name="T25" fmla="*/ 25 h 418"/>
                <a:gd name="T26" fmla="*/ 17 w 100"/>
                <a:gd name="T27" fmla="*/ 15 h 418"/>
                <a:gd name="T28" fmla="*/ 20 w 100"/>
                <a:gd name="T29" fmla="*/ 9 h 418"/>
                <a:gd name="T30" fmla="*/ 18 w 100"/>
                <a:gd name="T31" fmla="*/ 20 h 418"/>
                <a:gd name="T32" fmla="*/ 19 w 100"/>
                <a:gd name="T33" fmla="*/ 43 h 418"/>
                <a:gd name="T34" fmla="*/ 45 w 100"/>
                <a:gd name="T35" fmla="*/ 136 h 418"/>
                <a:gd name="T36" fmla="*/ 0 w 100"/>
                <a:gd name="T37" fmla="*/ 188 h 418"/>
                <a:gd name="T38" fmla="*/ 39 w 100"/>
                <a:gd name="T39" fmla="*/ 174 h 418"/>
                <a:gd name="T40" fmla="*/ 54 w 100"/>
                <a:gd name="T41" fmla="*/ 181 h 418"/>
                <a:gd name="T42" fmla="*/ 86 w 100"/>
                <a:gd name="T43" fmla="*/ 197 h 418"/>
                <a:gd name="T44" fmla="*/ 74 w 100"/>
                <a:gd name="T45" fmla="*/ 311 h 418"/>
                <a:gd name="T46" fmla="*/ 51 w 100"/>
                <a:gd name="T47" fmla="*/ 390 h 418"/>
                <a:gd name="T48" fmla="*/ 54 w 100"/>
                <a:gd name="T49" fmla="*/ 402 h 418"/>
                <a:gd name="T50" fmla="*/ 81 w 100"/>
                <a:gd name="T51" fmla="*/ 413 h 418"/>
                <a:gd name="T52" fmla="*/ 76 w 100"/>
                <a:gd name="T53" fmla="*/ 391 h 418"/>
                <a:gd name="T54" fmla="*/ 89 w 100"/>
                <a:gd name="T55" fmla="*/ 298 h 418"/>
                <a:gd name="T56" fmla="*/ 96 w 100"/>
                <a:gd name="T57" fmla="*/ 210 h 418"/>
                <a:gd name="T58" fmla="*/ 99 w 100"/>
                <a:gd name="T59" fmla="*/ 201 h 418"/>
                <a:gd name="T60" fmla="*/ 96 w 100"/>
                <a:gd name="T61" fmla="*/ 193 h 418"/>
                <a:gd name="T62" fmla="*/ 100 w 100"/>
                <a:gd name="T63" fmla="*/ 181 h 418"/>
                <a:gd name="T64" fmla="*/ 79 w 100"/>
                <a:gd name="T65" fmla="*/ 133 h 418"/>
                <a:gd name="T66" fmla="*/ 76 w 100"/>
                <a:gd name="T67" fmla="*/ 136 h 418"/>
                <a:gd name="T68" fmla="*/ 93 w 100"/>
                <a:gd name="T69" fmla="*/ 182 h 418"/>
                <a:gd name="T70" fmla="*/ 55 w 100"/>
                <a:gd name="T71" fmla="*/ 168 h 418"/>
                <a:gd name="T72" fmla="*/ 47 w 100"/>
                <a:gd name="T73" fmla="*/ 98 h 418"/>
                <a:gd name="T74" fmla="*/ 54 w 100"/>
                <a:gd name="T75" fmla="*/ 91 h 418"/>
                <a:gd name="T76" fmla="*/ 82 w 100"/>
                <a:gd name="T77" fmla="*/ 1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418">
                  <a:moveTo>
                    <a:pt x="82" y="14"/>
                  </a:moveTo>
                  <a:cubicBezTo>
                    <a:pt x="87" y="10"/>
                    <a:pt x="87" y="10"/>
                    <a:pt x="87" y="10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74" y="46"/>
                    <a:pt x="62" y="70"/>
                    <a:pt x="49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8" y="93"/>
                    <a:pt x="48" y="93"/>
                    <a:pt x="48" y="94"/>
                  </a:cubicBezTo>
                  <a:cubicBezTo>
                    <a:pt x="48" y="93"/>
                    <a:pt x="48" y="92"/>
                    <a:pt x="48" y="92"/>
                  </a:cubicBezTo>
                  <a:cubicBezTo>
                    <a:pt x="49" y="91"/>
                    <a:pt x="49" y="90"/>
                    <a:pt x="49" y="90"/>
                  </a:cubicBezTo>
                  <a:cubicBezTo>
                    <a:pt x="52" y="80"/>
                    <a:pt x="55" y="70"/>
                    <a:pt x="58" y="61"/>
                  </a:cubicBezTo>
                  <a:cubicBezTo>
                    <a:pt x="58" y="57"/>
                    <a:pt x="58" y="54"/>
                    <a:pt x="57" y="51"/>
                  </a:cubicBezTo>
                  <a:cubicBezTo>
                    <a:pt x="56" y="40"/>
                    <a:pt x="54" y="31"/>
                    <a:pt x="51" y="24"/>
                  </a:cubicBezTo>
                  <a:cubicBezTo>
                    <a:pt x="52" y="21"/>
                    <a:pt x="53" y="19"/>
                    <a:pt x="55" y="18"/>
                  </a:cubicBezTo>
                  <a:cubicBezTo>
                    <a:pt x="55" y="17"/>
                    <a:pt x="56" y="17"/>
                    <a:pt x="57" y="16"/>
                  </a:cubicBezTo>
                  <a:cubicBezTo>
                    <a:pt x="55" y="14"/>
                    <a:pt x="52" y="12"/>
                    <a:pt x="50" y="11"/>
                  </a:cubicBezTo>
                  <a:cubicBezTo>
                    <a:pt x="49" y="11"/>
                    <a:pt x="49" y="12"/>
                    <a:pt x="48" y="12"/>
                  </a:cubicBezTo>
                  <a:cubicBezTo>
                    <a:pt x="50" y="13"/>
                    <a:pt x="52" y="15"/>
                    <a:pt x="53" y="17"/>
                  </a:cubicBezTo>
                  <a:cubicBezTo>
                    <a:pt x="50" y="19"/>
                    <a:pt x="49" y="21"/>
                    <a:pt x="49" y="24"/>
                  </a:cubicBezTo>
                  <a:cubicBezTo>
                    <a:pt x="50" y="29"/>
                    <a:pt x="51" y="49"/>
                    <a:pt x="49" y="83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6"/>
                    <a:pt x="45" y="81"/>
                    <a:pt x="47" y="86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33" y="69"/>
                    <a:pt x="23" y="48"/>
                    <a:pt x="15" y="25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5" y="58"/>
                    <a:pt x="34" y="75"/>
                    <a:pt x="45" y="94"/>
                  </a:cubicBezTo>
                  <a:cubicBezTo>
                    <a:pt x="43" y="105"/>
                    <a:pt x="43" y="119"/>
                    <a:pt x="45" y="13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28" y="190"/>
                    <a:pt x="17" y="194"/>
                    <a:pt x="0" y="188"/>
                  </a:cubicBezTo>
                  <a:cubicBezTo>
                    <a:pt x="0" y="189"/>
                    <a:pt x="0" y="190"/>
                    <a:pt x="0" y="191"/>
                  </a:cubicBezTo>
                  <a:cubicBezTo>
                    <a:pt x="22" y="199"/>
                    <a:pt x="35" y="193"/>
                    <a:pt x="39" y="174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54" y="181"/>
                    <a:pt x="54" y="181"/>
                    <a:pt x="54" y="181"/>
                  </a:cubicBezTo>
                  <a:cubicBezTo>
                    <a:pt x="58" y="188"/>
                    <a:pt x="65" y="193"/>
                    <a:pt x="75" y="197"/>
                  </a:cubicBezTo>
                  <a:cubicBezTo>
                    <a:pt x="86" y="197"/>
                    <a:pt x="86" y="197"/>
                    <a:pt x="86" y="197"/>
                  </a:cubicBezTo>
                  <a:cubicBezTo>
                    <a:pt x="81" y="258"/>
                    <a:pt x="81" y="258"/>
                    <a:pt x="81" y="258"/>
                  </a:cubicBezTo>
                  <a:cubicBezTo>
                    <a:pt x="74" y="311"/>
                    <a:pt x="74" y="311"/>
                    <a:pt x="74" y="311"/>
                  </a:cubicBezTo>
                  <a:cubicBezTo>
                    <a:pt x="74" y="377"/>
                    <a:pt x="74" y="377"/>
                    <a:pt x="74" y="377"/>
                  </a:cubicBezTo>
                  <a:cubicBezTo>
                    <a:pt x="69" y="387"/>
                    <a:pt x="62" y="391"/>
                    <a:pt x="51" y="390"/>
                  </a:cubicBezTo>
                  <a:cubicBezTo>
                    <a:pt x="52" y="391"/>
                    <a:pt x="53" y="391"/>
                    <a:pt x="54" y="391"/>
                  </a:cubicBezTo>
                  <a:cubicBezTo>
                    <a:pt x="54" y="402"/>
                    <a:pt x="54" y="402"/>
                    <a:pt x="54" y="402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65" y="418"/>
                    <a:pt x="74" y="418"/>
                    <a:pt x="81" y="413"/>
                  </a:cubicBezTo>
                  <a:cubicBezTo>
                    <a:pt x="83" y="410"/>
                    <a:pt x="82" y="406"/>
                    <a:pt x="78" y="401"/>
                  </a:cubicBezTo>
                  <a:cubicBezTo>
                    <a:pt x="76" y="391"/>
                    <a:pt x="76" y="391"/>
                    <a:pt x="76" y="391"/>
                  </a:cubicBezTo>
                  <a:cubicBezTo>
                    <a:pt x="77" y="391"/>
                    <a:pt x="77" y="391"/>
                    <a:pt x="78" y="390"/>
                  </a:cubicBezTo>
                  <a:cubicBezTo>
                    <a:pt x="85" y="364"/>
                    <a:pt x="89" y="334"/>
                    <a:pt x="89" y="298"/>
                  </a:cubicBezTo>
                  <a:cubicBezTo>
                    <a:pt x="98" y="211"/>
                    <a:pt x="98" y="211"/>
                    <a:pt x="98" y="211"/>
                  </a:cubicBezTo>
                  <a:cubicBezTo>
                    <a:pt x="97" y="211"/>
                    <a:pt x="96" y="211"/>
                    <a:pt x="96" y="210"/>
                  </a:cubicBezTo>
                  <a:cubicBezTo>
                    <a:pt x="94" y="209"/>
                    <a:pt x="95" y="207"/>
                    <a:pt x="98" y="204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98" y="202"/>
                    <a:pt x="97" y="203"/>
                    <a:pt x="96" y="203"/>
                  </a:cubicBezTo>
                  <a:cubicBezTo>
                    <a:pt x="96" y="193"/>
                    <a:pt x="96" y="193"/>
                    <a:pt x="96" y="193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8"/>
                    <a:pt x="92" y="192"/>
                    <a:pt x="90" y="194"/>
                  </a:cubicBezTo>
                  <a:cubicBezTo>
                    <a:pt x="68" y="194"/>
                    <a:pt x="56" y="185"/>
                    <a:pt x="55" y="168"/>
                  </a:cubicBezTo>
                  <a:cubicBezTo>
                    <a:pt x="52" y="157"/>
                    <a:pt x="50" y="147"/>
                    <a:pt x="49" y="137"/>
                  </a:cubicBezTo>
                  <a:cubicBezTo>
                    <a:pt x="47" y="124"/>
                    <a:pt x="46" y="111"/>
                    <a:pt x="47" y="98"/>
                  </a:cubicBezTo>
                  <a:cubicBezTo>
                    <a:pt x="47" y="98"/>
                    <a:pt x="47" y="97"/>
                    <a:pt x="47" y="97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73" y="57"/>
                    <a:pt x="84" y="32"/>
                    <a:pt x="88" y="17"/>
                  </a:cubicBezTo>
                  <a:cubicBezTo>
                    <a:pt x="82" y="14"/>
                    <a:pt x="82" y="14"/>
                    <a:pt x="82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94"/>
            <p:cNvSpPr>
              <a:spLocks noEditPoints="1"/>
            </p:cNvSpPr>
            <p:nvPr/>
          </p:nvSpPr>
          <p:spPr bwMode="auto">
            <a:xfrm>
              <a:off x="5762626" y="3597275"/>
              <a:ext cx="98425" cy="296863"/>
            </a:xfrm>
            <a:custGeom>
              <a:avLst/>
              <a:gdLst>
                <a:gd name="T0" fmla="*/ 41 w 63"/>
                <a:gd name="T1" fmla="*/ 8 h 192"/>
                <a:gd name="T2" fmla="*/ 36 w 63"/>
                <a:gd name="T3" fmla="*/ 12 h 192"/>
                <a:gd name="T4" fmla="*/ 42 w 63"/>
                <a:gd name="T5" fmla="*/ 15 h 192"/>
                <a:gd name="T6" fmla="*/ 8 w 63"/>
                <a:gd name="T7" fmla="*/ 89 h 192"/>
                <a:gd name="T8" fmla="*/ 1 w 63"/>
                <a:gd name="T9" fmla="*/ 95 h 192"/>
                <a:gd name="T10" fmla="*/ 1 w 63"/>
                <a:gd name="T11" fmla="*/ 96 h 192"/>
                <a:gd name="T12" fmla="*/ 3 w 63"/>
                <a:gd name="T13" fmla="*/ 135 h 192"/>
                <a:gd name="T14" fmla="*/ 9 w 63"/>
                <a:gd name="T15" fmla="*/ 166 h 192"/>
                <a:gd name="T16" fmla="*/ 44 w 63"/>
                <a:gd name="T17" fmla="*/ 192 h 192"/>
                <a:gd name="T18" fmla="*/ 47 w 63"/>
                <a:gd name="T19" fmla="*/ 180 h 192"/>
                <a:gd name="T20" fmla="*/ 47 w 63"/>
                <a:gd name="T21" fmla="*/ 134 h 192"/>
                <a:gd name="T22" fmla="*/ 30 w 63"/>
                <a:gd name="T23" fmla="*/ 134 h 192"/>
                <a:gd name="T24" fmla="*/ 30 w 63"/>
                <a:gd name="T25" fmla="*/ 121 h 192"/>
                <a:gd name="T26" fmla="*/ 44 w 63"/>
                <a:gd name="T27" fmla="*/ 119 h 192"/>
                <a:gd name="T28" fmla="*/ 44 w 63"/>
                <a:gd name="T29" fmla="*/ 77 h 192"/>
                <a:gd name="T30" fmla="*/ 63 w 63"/>
                <a:gd name="T31" fmla="*/ 11 h 192"/>
                <a:gd name="T32" fmla="*/ 34 w 63"/>
                <a:gd name="T33" fmla="*/ 0 h 192"/>
                <a:gd name="T34" fmla="*/ 41 w 63"/>
                <a:gd name="T35" fmla="*/ 8 h 192"/>
                <a:gd name="T36" fmla="*/ 3 w 63"/>
                <a:gd name="T37" fmla="*/ 98 h 192"/>
                <a:gd name="T38" fmla="*/ 2 w 63"/>
                <a:gd name="T39" fmla="*/ 96 h 192"/>
                <a:gd name="T40" fmla="*/ 3 w 63"/>
                <a:gd name="T41" fmla="*/ 94 h 192"/>
                <a:gd name="T42" fmla="*/ 5 w 63"/>
                <a:gd name="T43" fmla="*/ 93 h 192"/>
                <a:gd name="T44" fmla="*/ 7 w 63"/>
                <a:gd name="T45" fmla="*/ 94 h 192"/>
                <a:gd name="T46" fmla="*/ 8 w 63"/>
                <a:gd name="T47" fmla="*/ 96 h 192"/>
                <a:gd name="T48" fmla="*/ 7 w 63"/>
                <a:gd name="T49" fmla="*/ 98 h 192"/>
                <a:gd name="T50" fmla="*/ 5 w 63"/>
                <a:gd name="T51" fmla="*/ 99 h 192"/>
                <a:gd name="T52" fmla="*/ 3 w 63"/>
                <a:gd name="T53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" h="192">
                  <a:moveTo>
                    <a:pt x="41" y="8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8" y="30"/>
                    <a:pt x="27" y="55"/>
                    <a:pt x="8" y="89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5"/>
                    <a:pt x="1" y="96"/>
                    <a:pt x="1" y="96"/>
                  </a:cubicBezTo>
                  <a:cubicBezTo>
                    <a:pt x="0" y="109"/>
                    <a:pt x="1" y="122"/>
                    <a:pt x="3" y="135"/>
                  </a:cubicBezTo>
                  <a:cubicBezTo>
                    <a:pt x="4" y="145"/>
                    <a:pt x="6" y="155"/>
                    <a:pt x="9" y="166"/>
                  </a:cubicBezTo>
                  <a:cubicBezTo>
                    <a:pt x="10" y="183"/>
                    <a:pt x="22" y="192"/>
                    <a:pt x="44" y="192"/>
                  </a:cubicBezTo>
                  <a:cubicBezTo>
                    <a:pt x="46" y="190"/>
                    <a:pt x="47" y="186"/>
                    <a:pt x="47" y="180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7" y="45"/>
                    <a:pt x="54" y="23"/>
                    <a:pt x="63" y="1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1" y="8"/>
                    <a:pt x="41" y="8"/>
                    <a:pt x="41" y="8"/>
                  </a:cubicBezTo>
                  <a:close/>
                  <a:moveTo>
                    <a:pt x="3" y="98"/>
                  </a:moveTo>
                  <a:cubicBezTo>
                    <a:pt x="2" y="98"/>
                    <a:pt x="2" y="97"/>
                    <a:pt x="2" y="96"/>
                  </a:cubicBezTo>
                  <a:cubicBezTo>
                    <a:pt x="2" y="96"/>
                    <a:pt x="2" y="95"/>
                    <a:pt x="3" y="94"/>
                  </a:cubicBezTo>
                  <a:cubicBezTo>
                    <a:pt x="3" y="94"/>
                    <a:pt x="4" y="93"/>
                    <a:pt x="5" y="93"/>
                  </a:cubicBezTo>
                  <a:cubicBezTo>
                    <a:pt x="6" y="93"/>
                    <a:pt x="6" y="94"/>
                    <a:pt x="7" y="94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8" y="98"/>
                    <a:pt x="7" y="98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4" y="99"/>
                    <a:pt x="3" y="99"/>
                    <a:pt x="3" y="9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95"/>
            <p:cNvSpPr>
              <a:spLocks/>
            </p:cNvSpPr>
            <p:nvPr/>
          </p:nvSpPr>
          <p:spPr bwMode="auto">
            <a:xfrm>
              <a:off x="5765801" y="3741738"/>
              <a:ext cx="9525" cy="7938"/>
            </a:xfrm>
            <a:custGeom>
              <a:avLst/>
              <a:gdLst>
                <a:gd name="T0" fmla="*/ 0 w 6"/>
                <a:gd name="T1" fmla="*/ 3 h 6"/>
                <a:gd name="T2" fmla="*/ 1 w 6"/>
                <a:gd name="T3" fmla="*/ 5 h 6"/>
                <a:gd name="T4" fmla="*/ 3 w 6"/>
                <a:gd name="T5" fmla="*/ 6 h 6"/>
                <a:gd name="T6" fmla="*/ 5 w 6"/>
                <a:gd name="T7" fmla="*/ 5 h 6"/>
                <a:gd name="T8" fmla="*/ 6 w 6"/>
                <a:gd name="T9" fmla="*/ 3 h 6"/>
                <a:gd name="T10" fmla="*/ 5 w 6"/>
                <a:gd name="T11" fmla="*/ 1 h 6"/>
                <a:gd name="T12" fmla="*/ 3 w 6"/>
                <a:gd name="T13" fmla="*/ 0 h 6"/>
                <a:gd name="T14" fmla="*/ 1 w 6"/>
                <a:gd name="T15" fmla="*/ 1 h 6"/>
                <a:gd name="T16" fmla="*/ 0 w 6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96"/>
            <p:cNvSpPr>
              <a:spLocks/>
            </p:cNvSpPr>
            <p:nvPr/>
          </p:nvSpPr>
          <p:spPr bwMode="auto">
            <a:xfrm>
              <a:off x="5732463" y="3484563"/>
              <a:ext cx="71438" cy="65088"/>
            </a:xfrm>
            <a:custGeom>
              <a:avLst/>
              <a:gdLst>
                <a:gd name="T0" fmla="*/ 39 w 47"/>
                <a:gd name="T1" fmla="*/ 5 h 42"/>
                <a:gd name="T2" fmla="*/ 31 w 47"/>
                <a:gd name="T3" fmla="*/ 0 h 42"/>
                <a:gd name="T4" fmla="*/ 38 w 47"/>
                <a:gd name="T5" fmla="*/ 8 h 42"/>
                <a:gd name="T6" fmla="*/ 16 w 47"/>
                <a:gd name="T7" fmla="*/ 10 h 42"/>
                <a:gd name="T8" fmla="*/ 1 w 47"/>
                <a:gd name="T9" fmla="*/ 22 h 42"/>
                <a:gd name="T10" fmla="*/ 2 w 47"/>
                <a:gd name="T11" fmla="*/ 37 h 42"/>
                <a:gd name="T12" fmla="*/ 2 w 47"/>
                <a:gd name="T13" fmla="*/ 28 h 42"/>
                <a:gd name="T14" fmla="*/ 17 w 47"/>
                <a:gd name="T15" fmla="*/ 16 h 42"/>
                <a:gd name="T16" fmla="*/ 35 w 47"/>
                <a:gd name="T17" fmla="*/ 13 h 42"/>
                <a:gd name="T18" fmla="*/ 37 w 47"/>
                <a:gd name="T19" fmla="*/ 11 h 42"/>
                <a:gd name="T20" fmla="*/ 35 w 47"/>
                <a:gd name="T21" fmla="*/ 14 h 42"/>
                <a:gd name="T22" fmla="*/ 40 w 47"/>
                <a:gd name="T23" fmla="*/ 29 h 42"/>
                <a:gd name="T24" fmla="*/ 41 w 47"/>
                <a:gd name="T25" fmla="*/ 42 h 42"/>
                <a:gd name="T26" fmla="*/ 46 w 47"/>
                <a:gd name="T27" fmla="*/ 31 h 42"/>
                <a:gd name="T28" fmla="*/ 39 w 47"/>
                <a:gd name="T2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39" y="5"/>
                  </a:moveTo>
                  <a:cubicBezTo>
                    <a:pt x="36" y="3"/>
                    <a:pt x="33" y="1"/>
                    <a:pt x="31" y="0"/>
                  </a:cubicBezTo>
                  <a:cubicBezTo>
                    <a:pt x="35" y="2"/>
                    <a:pt x="37" y="5"/>
                    <a:pt x="38" y="8"/>
                  </a:cubicBezTo>
                  <a:cubicBezTo>
                    <a:pt x="32" y="11"/>
                    <a:pt x="25" y="12"/>
                    <a:pt x="16" y="10"/>
                  </a:cubicBezTo>
                  <a:cubicBezTo>
                    <a:pt x="9" y="10"/>
                    <a:pt x="4" y="14"/>
                    <a:pt x="1" y="22"/>
                  </a:cubicBezTo>
                  <a:cubicBezTo>
                    <a:pt x="0" y="28"/>
                    <a:pt x="1" y="33"/>
                    <a:pt x="2" y="3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" y="19"/>
                    <a:pt x="9" y="15"/>
                    <a:pt x="17" y="16"/>
                  </a:cubicBezTo>
                  <a:cubicBezTo>
                    <a:pt x="23" y="17"/>
                    <a:pt x="29" y="16"/>
                    <a:pt x="35" y="13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18"/>
                    <a:pt x="40" y="22"/>
                    <a:pt x="40" y="29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35"/>
                    <a:pt x="44" y="31"/>
                    <a:pt x="46" y="31"/>
                  </a:cubicBezTo>
                  <a:cubicBezTo>
                    <a:pt x="47" y="19"/>
                    <a:pt x="44" y="10"/>
                    <a:pt x="3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97"/>
            <p:cNvSpPr>
              <a:spLocks/>
            </p:cNvSpPr>
            <p:nvPr/>
          </p:nvSpPr>
          <p:spPr bwMode="auto">
            <a:xfrm>
              <a:off x="5729288" y="3481388"/>
              <a:ext cx="61913" cy="60325"/>
            </a:xfrm>
            <a:custGeom>
              <a:avLst/>
              <a:gdLst>
                <a:gd name="T0" fmla="*/ 40 w 40"/>
                <a:gd name="T1" fmla="*/ 10 h 39"/>
                <a:gd name="T2" fmla="*/ 33 w 40"/>
                <a:gd name="T3" fmla="*/ 2 h 39"/>
                <a:gd name="T4" fmla="*/ 15 w 40"/>
                <a:gd name="T5" fmla="*/ 2 h 39"/>
                <a:gd name="T6" fmla="*/ 2 w 40"/>
                <a:gd name="T7" fmla="*/ 16 h 39"/>
                <a:gd name="T8" fmla="*/ 1 w 40"/>
                <a:gd name="T9" fmla="*/ 32 h 39"/>
                <a:gd name="T10" fmla="*/ 4 w 40"/>
                <a:gd name="T11" fmla="*/ 39 h 39"/>
                <a:gd name="T12" fmla="*/ 3 w 40"/>
                <a:gd name="T13" fmla="*/ 24 h 39"/>
                <a:gd name="T14" fmla="*/ 18 w 40"/>
                <a:gd name="T15" fmla="*/ 12 h 39"/>
                <a:gd name="T16" fmla="*/ 40 w 40"/>
                <a:gd name="T1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9">
                  <a:moveTo>
                    <a:pt x="40" y="10"/>
                  </a:moveTo>
                  <a:cubicBezTo>
                    <a:pt x="39" y="7"/>
                    <a:pt x="37" y="4"/>
                    <a:pt x="33" y="2"/>
                  </a:cubicBezTo>
                  <a:cubicBezTo>
                    <a:pt x="27" y="0"/>
                    <a:pt x="21" y="0"/>
                    <a:pt x="15" y="2"/>
                  </a:cubicBezTo>
                  <a:cubicBezTo>
                    <a:pt x="9" y="6"/>
                    <a:pt x="5" y="10"/>
                    <a:pt x="2" y="16"/>
                  </a:cubicBezTo>
                  <a:cubicBezTo>
                    <a:pt x="0" y="20"/>
                    <a:pt x="0" y="26"/>
                    <a:pt x="1" y="32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5"/>
                    <a:pt x="2" y="30"/>
                    <a:pt x="3" y="24"/>
                  </a:cubicBezTo>
                  <a:cubicBezTo>
                    <a:pt x="6" y="16"/>
                    <a:pt x="11" y="12"/>
                    <a:pt x="18" y="12"/>
                  </a:cubicBezTo>
                  <a:cubicBezTo>
                    <a:pt x="27" y="14"/>
                    <a:pt x="34" y="13"/>
                    <a:pt x="40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98"/>
            <p:cNvSpPr>
              <a:spLocks/>
            </p:cNvSpPr>
            <p:nvPr/>
          </p:nvSpPr>
          <p:spPr bwMode="auto">
            <a:xfrm>
              <a:off x="5735638" y="3502025"/>
              <a:ext cx="60325" cy="47625"/>
            </a:xfrm>
            <a:custGeom>
              <a:avLst/>
              <a:gdLst>
                <a:gd name="T0" fmla="*/ 33 w 39"/>
                <a:gd name="T1" fmla="*/ 3 h 31"/>
                <a:gd name="T2" fmla="*/ 35 w 39"/>
                <a:gd name="T3" fmla="*/ 0 h 31"/>
                <a:gd name="T4" fmla="*/ 33 w 39"/>
                <a:gd name="T5" fmla="*/ 2 h 31"/>
                <a:gd name="T6" fmla="*/ 15 w 39"/>
                <a:gd name="T7" fmla="*/ 5 h 31"/>
                <a:gd name="T8" fmla="*/ 0 w 39"/>
                <a:gd name="T9" fmla="*/ 17 h 31"/>
                <a:gd name="T10" fmla="*/ 0 w 39"/>
                <a:gd name="T11" fmla="*/ 26 h 31"/>
                <a:gd name="T12" fmla="*/ 14 w 39"/>
                <a:gd name="T13" fmla="*/ 8 h 31"/>
                <a:gd name="T14" fmla="*/ 31 w 39"/>
                <a:gd name="T15" fmla="*/ 6 h 31"/>
                <a:gd name="T16" fmla="*/ 37 w 39"/>
                <a:gd name="T17" fmla="*/ 29 h 31"/>
                <a:gd name="T18" fmla="*/ 39 w 39"/>
                <a:gd name="T19" fmla="*/ 31 h 31"/>
                <a:gd name="T20" fmla="*/ 38 w 39"/>
                <a:gd name="T21" fmla="*/ 18 h 31"/>
                <a:gd name="T22" fmla="*/ 33 w 39"/>
                <a:gd name="T2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1">
                  <a:moveTo>
                    <a:pt x="33" y="3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7" y="5"/>
                    <a:pt x="21" y="6"/>
                    <a:pt x="15" y="5"/>
                  </a:cubicBezTo>
                  <a:cubicBezTo>
                    <a:pt x="7" y="4"/>
                    <a:pt x="2" y="8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15"/>
                    <a:pt x="6" y="9"/>
                    <a:pt x="14" y="8"/>
                  </a:cubicBezTo>
                  <a:cubicBezTo>
                    <a:pt x="20" y="9"/>
                    <a:pt x="26" y="8"/>
                    <a:pt x="31" y="6"/>
                  </a:cubicBezTo>
                  <a:cubicBezTo>
                    <a:pt x="35" y="9"/>
                    <a:pt x="37" y="17"/>
                    <a:pt x="37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1"/>
                    <a:pt x="37" y="7"/>
                    <a:pt x="33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99"/>
            <p:cNvSpPr>
              <a:spLocks/>
            </p:cNvSpPr>
            <p:nvPr/>
          </p:nvSpPr>
          <p:spPr bwMode="auto">
            <a:xfrm>
              <a:off x="5734051" y="3544888"/>
              <a:ext cx="3175" cy="11113"/>
            </a:xfrm>
            <a:custGeom>
              <a:avLst/>
              <a:gdLst>
                <a:gd name="T0" fmla="*/ 0 w 3"/>
                <a:gd name="T1" fmla="*/ 5 h 7"/>
                <a:gd name="T2" fmla="*/ 3 w 3"/>
                <a:gd name="T3" fmla="*/ 7 h 7"/>
                <a:gd name="T4" fmla="*/ 1 w 3"/>
                <a:gd name="T5" fmla="*/ 0 h 7"/>
                <a:gd name="T6" fmla="*/ 0 w 3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00"/>
            <p:cNvSpPr>
              <a:spLocks/>
            </p:cNvSpPr>
            <p:nvPr/>
          </p:nvSpPr>
          <p:spPr bwMode="auto">
            <a:xfrm>
              <a:off x="5727701" y="3509963"/>
              <a:ext cx="74613" cy="82550"/>
            </a:xfrm>
            <a:custGeom>
              <a:avLst/>
              <a:gdLst>
                <a:gd name="T0" fmla="*/ 7 w 49"/>
                <a:gd name="T1" fmla="*/ 29 h 53"/>
                <a:gd name="T2" fmla="*/ 8 w 49"/>
                <a:gd name="T3" fmla="*/ 35 h 53"/>
                <a:gd name="T4" fmla="*/ 12 w 49"/>
                <a:gd name="T5" fmla="*/ 44 h 53"/>
                <a:gd name="T6" fmla="*/ 44 w 49"/>
                <a:gd name="T7" fmla="*/ 27 h 53"/>
                <a:gd name="T8" fmla="*/ 49 w 49"/>
                <a:gd name="T9" fmla="*/ 14 h 53"/>
                <a:gd name="T10" fmla="*/ 44 w 49"/>
                <a:gd name="T11" fmla="*/ 25 h 53"/>
                <a:gd name="T12" fmla="*/ 42 w 49"/>
                <a:gd name="T13" fmla="*/ 23 h 53"/>
                <a:gd name="T14" fmla="*/ 36 w 49"/>
                <a:gd name="T15" fmla="*/ 0 h 53"/>
                <a:gd name="T16" fmla="*/ 19 w 49"/>
                <a:gd name="T17" fmla="*/ 2 h 53"/>
                <a:gd name="T18" fmla="*/ 5 w 49"/>
                <a:gd name="T19" fmla="*/ 20 h 53"/>
                <a:gd name="T20" fmla="*/ 2 w 49"/>
                <a:gd name="T21" fmla="*/ 13 h 53"/>
                <a:gd name="T22" fmla="*/ 2 w 49"/>
                <a:gd name="T23" fmla="*/ 23 h 53"/>
                <a:gd name="T24" fmla="*/ 4 w 49"/>
                <a:gd name="T25" fmla="*/ 27 h 53"/>
                <a:gd name="T26" fmla="*/ 5 w 49"/>
                <a:gd name="T27" fmla="*/ 22 h 53"/>
                <a:gd name="T28" fmla="*/ 7 w 49"/>
                <a:gd name="T29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53">
                  <a:moveTo>
                    <a:pt x="7" y="29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9" y="39"/>
                    <a:pt x="10" y="42"/>
                    <a:pt x="12" y="44"/>
                  </a:cubicBezTo>
                  <a:cubicBezTo>
                    <a:pt x="28" y="53"/>
                    <a:pt x="38" y="47"/>
                    <a:pt x="44" y="27"/>
                  </a:cubicBezTo>
                  <a:cubicBezTo>
                    <a:pt x="47" y="25"/>
                    <a:pt x="49" y="20"/>
                    <a:pt x="49" y="14"/>
                  </a:cubicBezTo>
                  <a:cubicBezTo>
                    <a:pt x="47" y="14"/>
                    <a:pt x="45" y="18"/>
                    <a:pt x="44" y="2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1"/>
                    <a:pt x="40" y="3"/>
                    <a:pt x="36" y="0"/>
                  </a:cubicBezTo>
                  <a:cubicBezTo>
                    <a:pt x="31" y="2"/>
                    <a:pt x="25" y="3"/>
                    <a:pt x="19" y="2"/>
                  </a:cubicBezTo>
                  <a:cubicBezTo>
                    <a:pt x="11" y="3"/>
                    <a:pt x="6" y="9"/>
                    <a:pt x="5" y="2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4"/>
                    <a:pt x="0" y="17"/>
                    <a:pt x="2" y="23"/>
                  </a:cubicBezTo>
                  <a:cubicBezTo>
                    <a:pt x="3" y="24"/>
                    <a:pt x="3" y="26"/>
                    <a:pt x="4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9"/>
                    <a:pt x="7" y="29"/>
                    <a:pt x="7" y="2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01"/>
            <p:cNvSpPr>
              <a:spLocks/>
            </p:cNvSpPr>
            <p:nvPr/>
          </p:nvSpPr>
          <p:spPr bwMode="auto">
            <a:xfrm>
              <a:off x="5745163" y="3532188"/>
              <a:ext cx="58738" cy="79375"/>
            </a:xfrm>
            <a:custGeom>
              <a:avLst/>
              <a:gdLst>
                <a:gd name="T0" fmla="*/ 35 w 38"/>
                <a:gd name="T1" fmla="*/ 12 h 51"/>
                <a:gd name="T2" fmla="*/ 37 w 38"/>
                <a:gd name="T3" fmla="*/ 0 h 51"/>
                <a:gd name="T4" fmla="*/ 32 w 38"/>
                <a:gd name="T5" fmla="*/ 13 h 51"/>
                <a:gd name="T6" fmla="*/ 0 w 38"/>
                <a:gd name="T7" fmla="*/ 30 h 51"/>
                <a:gd name="T8" fmla="*/ 6 w 38"/>
                <a:gd name="T9" fmla="*/ 37 h 51"/>
                <a:gd name="T10" fmla="*/ 21 w 38"/>
                <a:gd name="T11" fmla="*/ 37 h 51"/>
                <a:gd name="T12" fmla="*/ 25 w 38"/>
                <a:gd name="T13" fmla="*/ 33 h 51"/>
                <a:gd name="T14" fmla="*/ 25 w 38"/>
                <a:gd name="T15" fmla="*/ 38 h 51"/>
                <a:gd name="T16" fmla="*/ 15 w 38"/>
                <a:gd name="T17" fmla="*/ 51 h 51"/>
                <a:gd name="T18" fmla="*/ 30 w 38"/>
                <a:gd name="T19" fmla="*/ 35 h 51"/>
                <a:gd name="T20" fmla="*/ 30 w 38"/>
                <a:gd name="T21" fmla="*/ 31 h 51"/>
                <a:gd name="T22" fmla="*/ 30 w 38"/>
                <a:gd name="T23" fmla="*/ 23 h 51"/>
                <a:gd name="T24" fmla="*/ 31 w 38"/>
                <a:gd name="T25" fmla="*/ 15 h 51"/>
                <a:gd name="T26" fmla="*/ 35 w 38"/>
                <a:gd name="T27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51">
                  <a:moveTo>
                    <a:pt x="35" y="12"/>
                  </a:moveTo>
                  <a:cubicBezTo>
                    <a:pt x="38" y="6"/>
                    <a:pt x="38" y="2"/>
                    <a:pt x="37" y="0"/>
                  </a:cubicBezTo>
                  <a:cubicBezTo>
                    <a:pt x="37" y="6"/>
                    <a:pt x="35" y="11"/>
                    <a:pt x="32" y="13"/>
                  </a:cubicBezTo>
                  <a:cubicBezTo>
                    <a:pt x="26" y="33"/>
                    <a:pt x="16" y="39"/>
                    <a:pt x="0" y="30"/>
                  </a:cubicBezTo>
                  <a:cubicBezTo>
                    <a:pt x="1" y="33"/>
                    <a:pt x="4" y="35"/>
                    <a:pt x="6" y="37"/>
                  </a:cubicBezTo>
                  <a:cubicBezTo>
                    <a:pt x="11" y="39"/>
                    <a:pt x="16" y="39"/>
                    <a:pt x="21" y="37"/>
                  </a:cubicBezTo>
                  <a:cubicBezTo>
                    <a:pt x="22" y="36"/>
                    <a:pt x="24" y="35"/>
                    <a:pt x="25" y="33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1" y="46"/>
                    <a:pt x="26" y="41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3" y="15"/>
                    <a:pt x="35" y="1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02"/>
            <p:cNvSpPr>
              <a:spLocks/>
            </p:cNvSpPr>
            <p:nvPr/>
          </p:nvSpPr>
          <p:spPr bwMode="auto">
            <a:xfrm>
              <a:off x="5715001" y="3592513"/>
              <a:ext cx="49213" cy="139700"/>
            </a:xfrm>
            <a:custGeom>
              <a:avLst/>
              <a:gdLst>
                <a:gd name="T0" fmla="*/ 2 w 32"/>
                <a:gd name="T1" fmla="*/ 16 h 90"/>
                <a:gd name="T2" fmla="*/ 6 w 32"/>
                <a:gd name="T3" fmla="*/ 21 h 90"/>
                <a:gd name="T4" fmla="*/ 0 w 32"/>
                <a:gd name="T5" fmla="*/ 26 h 90"/>
                <a:gd name="T6" fmla="*/ 32 w 32"/>
                <a:gd name="T7" fmla="*/ 90 h 90"/>
                <a:gd name="T8" fmla="*/ 32 w 32"/>
                <a:gd name="T9" fmla="*/ 87 h 90"/>
                <a:gd name="T10" fmla="*/ 26 w 32"/>
                <a:gd name="T11" fmla="*/ 72 h 90"/>
                <a:gd name="T12" fmla="*/ 24 w 32"/>
                <a:gd name="T13" fmla="*/ 64 h 90"/>
                <a:gd name="T14" fmla="*/ 16 w 32"/>
                <a:gd name="T15" fmla="*/ 18 h 90"/>
                <a:gd name="T16" fmla="*/ 16 w 32"/>
                <a:gd name="T17" fmla="*/ 10 h 90"/>
                <a:gd name="T18" fmla="*/ 19 w 32"/>
                <a:gd name="T19" fmla="*/ 0 h 90"/>
                <a:gd name="T20" fmla="*/ 18 w 32"/>
                <a:gd name="T21" fmla="*/ 0 h 90"/>
                <a:gd name="T22" fmla="*/ 10 w 32"/>
                <a:gd name="T23" fmla="*/ 8 h 90"/>
                <a:gd name="T24" fmla="*/ 2 w 32"/>
                <a:gd name="T2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90">
                  <a:moveTo>
                    <a:pt x="2" y="16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" y="49"/>
                    <a:pt x="18" y="70"/>
                    <a:pt x="32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0" y="82"/>
                    <a:pt x="28" y="77"/>
                    <a:pt x="26" y="72"/>
                  </a:cubicBezTo>
                  <a:cubicBezTo>
                    <a:pt x="25" y="69"/>
                    <a:pt x="24" y="67"/>
                    <a:pt x="24" y="64"/>
                  </a:cubicBezTo>
                  <a:cubicBezTo>
                    <a:pt x="18" y="47"/>
                    <a:pt x="15" y="31"/>
                    <a:pt x="16" y="18"/>
                  </a:cubicBezTo>
                  <a:cubicBezTo>
                    <a:pt x="16" y="15"/>
                    <a:pt x="16" y="12"/>
                    <a:pt x="16" y="10"/>
                  </a:cubicBezTo>
                  <a:cubicBezTo>
                    <a:pt x="17" y="6"/>
                    <a:pt x="18" y="3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03"/>
            <p:cNvSpPr>
              <a:spLocks/>
            </p:cNvSpPr>
            <p:nvPr/>
          </p:nvSpPr>
          <p:spPr bwMode="auto">
            <a:xfrm>
              <a:off x="5680076" y="3608388"/>
              <a:ext cx="80963" cy="285750"/>
            </a:xfrm>
            <a:custGeom>
              <a:avLst/>
              <a:gdLst>
                <a:gd name="T0" fmla="*/ 20 w 52"/>
                <a:gd name="T1" fmla="*/ 8 h 185"/>
                <a:gd name="T2" fmla="*/ 27 w 52"/>
                <a:gd name="T3" fmla="*/ 0 h 185"/>
                <a:gd name="T4" fmla="*/ 0 w 52"/>
                <a:gd name="T5" fmla="*/ 11 h 185"/>
                <a:gd name="T6" fmla="*/ 15 w 52"/>
                <a:gd name="T7" fmla="*/ 84 h 185"/>
                <a:gd name="T8" fmla="*/ 16 w 52"/>
                <a:gd name="T9" fmla="*/ 93 h 185"/>
                <a:gd name="T10" fmla="*/ 16 w 52"/>
                <a:gd name="T11" fmla="*/ 114 h 185"/>
                <a:gd name="T12" fmla="*/ 32 w 52"/>
                <a:gd name="T13" fmla="*/ 114 h 185"/>
                <a:gd name="T14" fmla="*/ 31 w 52"/>
                <a:gd name="T15" fmla="*/ 130 h 185"/>
                <a:gd name="T16" fmla="*/ 13 w 52"/>
                <a:gd name="T17" fmla="*/ 129 h 185"/>
                <a:gd name="T18" fmla="*/ 12 w 52"/>
                <a:gd name="T19" fmla="*/ 131 h 185"/>
                <a:gd name="T20" fmla="*/ 7 w 52"/>
                <a:gd name="T21" fmla="*/ 179 h 185"/>
                <a:gd name="T22" fmla="*/ 41 w 52"/>
                <a:gd name="T23" fmla="*/ 168 h 185"/>
                <a:gd name="T24" fmla="*/ 52 w 52"/>
                <a:gd name="T25" fmla="*/ 127 h 185"/>
                <a:gd name="T26" fmla="*/ 52 w 52"/>
                <a:gd name="T27" fmla="*/ 85 h 185"/>
                <a:gd name="T28" fmla="*/ 26 w 52"/>
                <a:gd name="T29" fmla="*/ 34 h 185"/>
                <a:gd name="T30" fmla="*/ 18 w 52"/>
                <a:gd name="T31" fmla="*/ 16 h 185"/>
                <a:gd name="T32" fmla="*/ 25 w 52"/>
                <a:gd name="T33" fmla="*/ 11 h 185"/>
                <a:gd name="T34" fmla="*/ 20 w 52"/>
                <a:gd name="T35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85">
                  <a:moveTo>
                    <a:pt x="20" y="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33"/>
                    <a:pt x="13" y="57"/>
                    <a:pt x="15" y="84"/>
                  </a:cubicBezTo>
                  <a:cubicBezTo>
                    <a:pt x="16" y="87"/>
                    <a:pt x="16" y="90"/>
                    <a:pt x="16" y="93"/>
                  </a:cubicBezTo>
                  <a:cubicBezTo>
                    <a:pt x="17" y="100"/>
                    <a:pt x="17" y="107"/>
                    <a:pt x="16" y="114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2" y="130"/>
                    <a:pt x="12" y="131"/>
                    <a:pt x="12" y="131"/>
                  </a:cubicBezTo>
                  <a:cubicBezTo>
                    <a:pt x="9" y="147"/>
                    <a:pt x="7" y="163"/>
                    <a:pt x="7" y="179"/>
                  </a:cubicBezTo>
                  <a:cubicBezTo>
                    <a:pt x="24" y="185"/>
                    <a:pt x="35" y="181"/>
                    <a:pt x="41" y="168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0" y="110"/>
                    <a:pt x="50" y="96"/>
                    <a:pt x="52" y="85"/>
                  </a:cubicBezTo>
                  <a:cubicBezTo>
                    <a:pt x="41" y="66"/>
                    <a:pt x="32" y="49"/>
                    <a:pt x="26" y="3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0" y="8"/>
                    <a:pt x="20" y="8"/>
                    <a:pt x="20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04"/>
            <p:cNvSpPr>
              <a:spLocks/>
            </p:cNvSpPr>
            <p:nvPr/>
          </p:nvSpPr>
          <p:spPr bwMode="auto">
            <a:xfrm>
              <a:off x="5654676" y="3625850"/>
              <a:ext cx="50800" cy="246063"/>
            </a:xfrm>
            <a:custGeom>
              <a:avLst/>
              <a:gdLst>
                <a:gd name="T0" fmla="*/ 17 w 33"/>
                <a:gd name="T1" fmla="*/ 0 h 159"/>
                <a:gd name="T2" fmla="*/ 17 w 33"/>
                <a:gd name="T3" fmla="*/ 6 h 159"/>
                <a:gd name="T4" fmla="*/ 24 w 33"/>
                <a:gd name="T5" fmla="*/ 67 h 159"/>
                <a:gd name="T6" fmla="*/ 15 w 33"/>
                <a:gd name="T7" fmla="*/ 127 h 159"/>
                <a:gd name="T8" fmla="*/ 13 w 33"/>
                <a:gd name="T9" fmla="*/ 152 h 159"/>
                <a:gd name="T10" fmla="*/ 0 w 33"/>
                <a:gd name="T11" fmla="*/ 159 h 159"/>
                <a:gd name="T12" fmla="*/ 2 w 33"/>
                <a:gd name="T13" fmla="*/ 159 h 159"/>
                <a:gd name="T14" fmla="*/ 19 w 33"/>
                <a:gd name="T15" fmla="*/ 159 h 159"/>
                <a:gd name="T16" fmla="*/ 20 w 33"/>
                <a:gd name="T17" fmla="*/ 159 h 159"/>
                <a:gd name="T18" fmla="*/ 26 w 33"/>
                <a:gd name="T19" fmla="*/ 115 h 159"/>
                <a:gd name="T20" fmla="*/ 33 w 33"/>
                <a:gd name="T21" fmla="*/ 82 h 159"/>
                <a:gd name="T22" fmla="*/ 32 w 33"/>
                <a:gd name="T23" fmla="*/ 73 h 159"/>
                <a:gd name="T24" fmla="*/ 17 w 33"/>
                <a:gd name="T2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159">
                  <a:moveTo>
                    <a:pt x="17" y="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22" y="26"/>
                    <a:pt x="24" y="46"/>
                    <a:pt x="24" y="67"/>
                  </a:cubicBezTo>
                  <a:cubicBezTo>
                    <a:pt x="20" y="86"/>
                    <a:pt x="17" y="106"/>
                    <a:pt x="15" y="127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8" y="154"/>
                    <a:pt x="4" y="156"/>
                    <a:pt x="0" y="159"/>
                  </a:cubicBezTo>
                  <a:cubicBezTo>
                    <a:pt x="1" y="159"/>
                    <a:pt x="1" y="159"/>
                    <a:pt x="2" y="159"/>
                  </a:cubicBezTo>
                  <a:cubicBezTo>
                    <a:pt x="7" y="156"/>
                    <a:pt x="13" y="156"/>
                    <a:pt x="19" y="159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3" y="76"/>
                    <a:pt x="32" y="73"/>
                  </a:cubicBezTo>
                  <a:cubicBezTo>
                    <a:pt x="30" y="46"/>
                    <a:pt x="25" y="22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405"/>
            <p:cNvSpPr>
              <a:spLocks/>
            </p:cNvSpPr>
            <p:nvPr/>
          </p:nvSpPr>
          <p:spPr bwMode="auto">
            <a:xfrm>
              <a:off x="5768976" y="3579813"/>
              <a:ext cx="31750" cy="49213"/>
            </a:xfrm>
            <a:custGeom>
              <a:avLst/>
              <a:gdLst>
                <a:gd name="T0" fmla="*/ 18 w 20"/>
                <a:gd name="T1" fmla="*/ 21 h 32"/>
                <a:gd name="T2" fmla="*/ 20 w 20"/>
                <a:gd name="T3" fmla="*/ 5 h 32"/>
                <a:gd name="T4" fmla="*/ 15 w 20"/>
                <a:gd name="T5" fmla="*/ 0 h 32"/>
                <a:gd name="T6" fmla="*/ 15 w 20"/>
                <a:gd name="T7" fmla="*/ 4 h 32"/>
                <a:gd name="T8" fmla="*/ 0 w 20"/>
                <a:gd name="T9" fmla="*/ 20 h 32"/>
                <a:gd name="T10" fmla="*/ 7 w 20"/>
                <a:gd name="T11" fmla="*/ 25 h 32"/>
                <a:gd name="T12" fmla="*/ 13 w 20"/>
                <a:gd name="T13" fmla="*/ 32 h 32"/>
                <a:gd name="T14" fmla="*/ 18 w 20"/>
                <a:gd name="T15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2">
                  <a:moveTo>
                    <a:pt x="18" y="21"/>
                  </a:moveTo>
                  <a:cubicBezTo>
                    <a:pt x="19" y="16"/>
                    <a:pt x="19" y="10"/>
                    <a:pt x="20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10"/>
                    <a:pt x="6" y="15"/>
                    <a:pt x="0" y="20"/>
                  </a:cubicBezTo>
                  <a:cubicBezTo>
                    <a:pt x="2" y="21"/>
                    <a:pt x="5" y="23"/>
                    <a:pt x="7" y="25"/>
                  </a:cubicBezTo>
                  <a:cubicBezTo>
                    <a:pt x="9" y="27"/>
                    <a:pt x="11" y="29"/>
                    <a:pt x="13" y="32"/>
                  </a:cubicBezTo>
                  <a:cubicBezTo>
                    <a:pt x="18" y="21"/>
                    <a:pt x="18" y="21"/>
                    <a:pt x="1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407"/>
            <p:cNvSpPr>
              <a:spLocks/>
            </p:cNvSpPr>
            <p:nvPr/>
          </p:nvSpPr>
          <p:spPr bwMode="auto">
            <a:xfrm>
              <a:off x="5765800" y="3587750"/>
              <a:ext cx="55563" cy="149225"/>
            </a:xfrm>
            <a:custGeom>
              <a:avLst/>
              <a:gdLst>
                <a:gd name="T0" fmla="*/ 22 w 36"/>
                <a:gd name="T1" fmla="*/ 0 h 96"/>
                <a:gd name="T2" fmla="*/ 20 w 36"/>
                <a:gd name="T3" fmla="*/ 16 h 96"/>
                <a:gd name="T4" fmla="*/ 10 w 36"/>
                <a:gd name="T5" fmla="*/ 65 h 96"/>
                <a:gd name="T6" fmla="*/ 1 w 36"/>
                <a:gd name="T7" fmla="*/ 94 h 96"/>
                <a:gd name="T8" fmla="*/ 0 w 36"/>
                <a:gd name="T9" fmla="*/ 96 h 96"/>
                <a:gd name="T10" fmla="*/ 1 w 36"/>
                <a:gd name="T11" fmla="*/ 96 h 96"/>
                <a:gd name="T12" fmla="*/ 36 w 36"/>
                <a:gd name="T13" fmla="*/ 22 h 96"/>
                <a:gd name="T14" fmla="*/ 30 w 36"/>
                <a:gd name="T15" fmla="*/ 18 h 96"/>
                <a:gd name="T16" fmla="*/ 35 w 36"/>
                <a:gd name="T17" fmla="*/ 13 h 96"/>
                <a:gd name="T18" fmla="*/ 26 w 36"/>
                <a:gd name="T19" fmla="*/ 4 h 96"/>
                <a:gd name="T20" fmla="*/ 22 w 36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2" y="0"/>
                  </a:moveTo>
                  <a:cubicBezTo>
                    <a:pt x="21" y="5"/>
                    <a:pt x="21" y="11"/>
                    <a:pt x="20" y="16"/>
                  </a:cubicBezTo>
                  <a:cubicBezTo>
                    <a:pt x="18" y="32"/>
                    <a:pt x="15" y="48"/>
                    <a:pt x="10" y="65"/>
                  </a:cubicBezTo>
                  <a:cubicBezTo>
                    <a:pt x="7" y="74"/>
                    <a:pt x="4" y="84"/>
                    <a:pt x="1" y="94"/>
                  </a:cubicBezTo>
                  <a:cubicBezTo>
                    <a:pt x="1" y="94"/>
                    <a:pt x="1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4" y="74"/>
                    <a:pt x="26" y="50"/>
                    <a:pt x="36" y="22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408"/>
            <p:cNvSpPr>
              <a:spLocks/>
            </p:cNvSpPr>
            <p:nvPr/>
          </p:nvSpPr>
          <p:spPr bwMode="auto">
            <a:xfrm>
              <a:off x="5745163" y="3578225"/>
              <a:ext cx="39688" cy="33337"/>
            </a:xfrm>
            <a:custGeom>
              <a:avLst/>
              <a:gdLst>
                <a:gd name="T0" fmla="*/ 25 w 25"/>
                <a:gd name="T1" fmla="*/ 8 h 21"/>
                <a:gd name="T2" fmla="*/ 25 w 25"/>
                <a:gd name="T3" fmla="*/ 3 h 21"/>
                <a:gd name="T4" fmla="*/ 21 w 25"/>
                <a:gd name="T5" fmla="*/ 7 h 21"/>
                <a:gd name="T6" fmla="*/ 6 w 25"/>
                <a:gd name="T7" fmla="*/ 7 h 21"/>
                <a:gd name="T8" fmla="*/ 0 w 25"/>
                <a:gd name="T9" fmla="*/ 0 h 21"/>
                <a:gd name="T10" fmla="*/ 0 w 25"/>
                <a:gd name="T11" fmla="*/ 7 h 21"/>
                <a:gd name="T12" fmla="*/ 15 w 25"/>
                <a:gd name="T13" fmla="*/ 21 h 21"/>
                <a:gd name="T14" fmla="*/ 25 w 25"/>
                <a:gd name="T1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1">
                  <a:moveTo>
                    <a:pt x="25" y="8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4" y="5"/>
                    <a:pt x="22" y="6"/>
                    <a:pt x="21" y="7"/>
                  </a:cubicBezTo>
                  <a:cubicBezTo>
                    <a:pt x="16" y="9"/>
                    <a:pt x="11" y="9"/>
                    <a:pt x="6" y="7"/>
                  </a:cubicBezTo>
                  <a:cubicBezTo>
                    <a:pt x="4" y="5"/>
                    <a:pt x="1" y="3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2"/>
                    <a:pt x="9" y="17"/>
                    <a:pt x="15" y="21"/>
                  </a:cubicBezTo>
                  <a:cubicBezTo>
                    <a:pt x="25" y="8"/>
                    <a:pt x="25" y="8"/>
                    <a:pt x="25" y="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409"/>
            <p:cNvSpPr>
              <a:spLocks/>
            </p:cNvSpPr>
            <p:nvPr/>
          </p:nvSpPr>
          <p:spPr bwMode="auto">
            <a:xfrm>
              <a:off x="5776913" y="3613150"/>
              <a:ext cx="20638" cy="76200"/>
            </a:xfrm>
            <a:custGeom>
              <a:avLst/>
              <a:gdLst>
                <a:gd name="T0" fmla="*/ 2 w 13"/>
                <a:gd name="T1" fmla="*/ 4 h 49"/>
                <a:gd name="T2" fmla="*/ 0 w 13"/>
                <a:gd name="T3" fmla="*/ 6 h 49"/>
                <a:gd name="T4" fmla="*/ 8 w 13"/>
                <a:gd name="T5" fmla="*/ 16 h 49"/>
                <a:gd name="T6" fmla="*/ 9 w 13"/>
                <a:gd name="T7" fmla="*/ 13 h 49"/>
                <a:gd name="T8" fmla="*/ 2 w 13"/>
                <a:gd name="T9" fmla="*/ 39 h 49"/>
                <a:gd name="T10" fmla="*/ 3 w 13"/>
                <a:gd name="T11" fmla="*/ 49 h 49"/>
                <a:gd name="T12" fmla="*/ 13 w 13"/>
                <a:gd name="T13" fmla="*/ 0 h 49"/>
                <a:gd name="T14" fmla="*/ 8 w 13"/>
                <a:gd name="T15" fmla="*/ 11 h 49"/>
                <a:gd name="T16" fmla="*/ 2 w 13"/>
                <a:gd name="T17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9">
                  <a:moveTo>
                    <a:pt x="2" y="4"/>
                  </a:moveTo>
                  <a:cubicBezTo>
                    <a:pt x="1" y="5"/>
                    <a:pt x="0" y="5"/>
                    <a:pt x="0" y="6"/>
                  </a:cubicBezTo>
                  <a:cubicBezTo>
                    <a:pt x="2" y="8"/>
                    <a:pt x="5" y="11"/>
                    <a:pt x="8" y="1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0"/>
                    <a:pt x="7" y="28"/>
                    <a:pt x="2" y="39"/>
                  </a:cubicBezTo>
                  <a:cubicBezTo>
                    <a:pt x="3" y="42"/>
                    <a:pt x="3" y="45"/>
                    <a:pt x="3" y="49"/>
                  </a:cubicBezTo>
                  <a:cubicBezTo>
                    <a:pt x="8" y="32"/>
                    <a:pt x="11" y="16"/>
                    <a:pt x="13" y="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4" y="6"/>
                    <a:pt x="2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410"/>
            <p:cNvSpPr>
              <a:spLocks/>
            </p:cNvSpPr>
            <p:nvPr/>
          </p:nvSpPr>
          <p:spPr bwMode="auto">
            <a:xfrm>
              <a:off x="5738813" y="3589338"/>
              <a:ext cx="30163" cy="42862"/>
            </a:xfrm>
            <a:custGeom>
              <a:avLst/>
              <a:gdLst>
                <a:gd name="T0" fmla="*/ 3 w 19"/>
                <a:gd name="T1" fmla="*/ 1 h 28"/>
                <a:gd name="T2" fmla="*/ 3 w 19"/>
                <a:gd name="T3" fmla="*/ 1 h 28"/>
                <a:gd name="T4" fmla="*/ 3 w 19"/>
                <a:gd name="T5" fmla="*/ 2 h 28"/>
                <a:gd name="T6" fmla="*/ 0 w 19"/>
                <a:gd name="T7" fmla="*/ 12 h 28"/>
                <a:gd name="T8" fmla="*/ 6 w 19"/>
                <a:gd name="T9" fmla="*/ 28 h 28"/>
                <a:gd name="T10" fmla="*/ 12 w 19"/>
                <a:gd name="T11" fmla="*/ 20 h 28"/>
                <a:gd name="T12" fmla="*/ 17 w 19"/>
                <a:gd name="T13" fmla="*/ 15 h 28"/>
                <a:gd name="T14" fmla="*/ 19 w 19"/>
                <a:gd name="T15" fmla="*/ 14 h 28"/>
                <a:gd name="T16" fmla="*/ 4 w 19"/>
                <a:gd name="T17" fmla="*/ 0 h 28"/>
                <a:gd name="T18" fmla="*/ 3 w 19"/>
                <a:gd name="T1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1" y="8"/>
                    <a:pt x="0" y="12"/>
                  </a:cubicBezTo>
                  <a:cubicBezTo>
                    <a:pt x="2" y="18"/>
                    <a:pt x="4" y="23"/>
                    <a:pt x="6" y="28"/>
                  </a:cubicBezTo>
                  <a:cubicBezTo>
                    <a:pt x="8" y="24"/>
                    <a:pt x="10" y="22"/>
                    <a:pt x="12" y="20"/>
                  </a:cubicBezTo>
                  <a:cubicBezTo>
                    <a:pt x="13" y="18"/>
                    <a:pt x="15" y="16"/>
                    <a:pt x="17" y="15"/>
                  </a:cubicBezTo>
                  <a:cubicBezTo>
                    <a:pt x="18" y="15"/>
                    <a:pt x="18" y="14"/>
                    <a:pt x="19" y="14"/>
                  </a:cubicBezTo>
                  <a:cubicBezTo>
                    <a:pt x="13" y="10"/>
                    <a:pt x="8" y="5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411"/>
            <p:cNvSpPr>
              <a:spLocks/>
            </p:cNvSpPr>
            <p:nvPr/>
          </p:nvSpPr>
          <p:spPr bwMode="auto">
            <a:xfrm>
              <a:off x="5741988" y="3590925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412"/>
            <p:cNvSpPr>
              <a:spLocks/>
            </p:cNvSpPr>
            <p:nvPr/>
          </p:nvSpPr>
          <p:spPr bwMode="auto">
            <a:xfrm>
              <a:off x="5738813" y="3608388"/>
              <a:ext cx="28575" cy="95250"/>
            </a:xfrm>
            <a:custGeom>
              <a:avLst/>
              <a:gdLst>
                <a:gd name="T0" fmla="*/ 0 w 18"/>
                <a:gd name="T1" fmla="*/ 0 h 62"/>
                <a:gd name="T2" fmla="*/ 0 w 18"/>
                <a:gd name="T3" fmla="*/ 8 h 62"/>
                <a:gd name="T4" fmla="*/ 6 w 18"/>
                <a:gd name="T5" fmla="*/ 21 h 62"/>
                <a:gd name="T6" fmla="*/ 12 w 18"/>
                <a:gd name="T7" fmla="*/ 13 h 62"/>
                <a:gd name="T8" fmla="*/ 14 w 18"/>
                <a:gd name="T9" fmla="*/ 15 h 62"/>
                <a:gd name="T10" fmla="*/ 8 w 18"/>
                <a:gd name="T11" fmla="*/ 33 h 62"/>
                <a:gd name="T12" fmla="*/ 8 w 18"/>
                <a:gd name="T13" fmla="*/ 54 h 62"/>
                <a:gd name="T14" fmla="*/ 10 w 18"/>
                <a:gd name="T15" fmla="*/ 62 h 62"/>
                <a:gd name="T16" fmla="*/ 10 w 18"/>
                <a:gd name="T17" fmla="*/ 44 h 62"/>
                <a:gd name="T18" fmla="*/ 18 w 18"/>
                <a:gd name="T19" fmla="*/ 15 h 62"/>
                <a:gd name="T20" fmla="*/ 12 w 18"/>
                <a:gd name="T21" fmla="*/ 8 h 62"/>
                <a:gd name="T22" fmla="*/ 6 w 18"/>
                <a:gd name="T23" fmla="*/ 16 h 62"/>
                <a:gd name="T24" fmla="*/ 0 w 18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62">
                  <a:moveTo>
                    <a:pt x="0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1" y="14"/>
                    <a:pt x="3" y="18"/>
                    <a:pt x="6" y="21"/>
                  </a:cubicBezTo>
                  <a:cubicBezTo>
                    <a:pt x="8" y="18"/>
                    <a:pt x="10" y="15"/>
                    <a:pt x="12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20"/>
                    <a:pt x="8" y="26"/>
                    <a:pt x="8" y="33"/>
                  </a:cubicBezTo>
                  <a:cubicBezTo>
                    <a:pt x="7" y="40"/>
                    <a:pt x="7" y="47"/>
                    <a:pt x="8" y="54"/>
                  </a:cubicBezTo>
                  <a:cubicBezTo>
                    <a:pt x="8" y="57"/>
                    <a:pt x="9" y="59"/>
                    <a:pt x="10" y="62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31"/>
                    <a:pt x="13" y="21"/>
                    <a:pt x="18" y="15"/>
                  </a:cubicBezTo>
                  <a:cubicBezTo>
                    <a:pt x="16" y="11"/>
                    <a:pt x="14" y="9"/>
                    <a:pt x="12" y="8"/>
                  </a:cubicBezTo>
                  <a:cubicBezTo>
                    <a:pt x="10" y="10"/>
                    <a:pt x="8" y="12"/>
                    <a:pt x="6" y="16"/>
                  </a:cubicBezTo>
                  <a:cubicBezTo>
                    <a:pt x="4" y="11"/>
                    <a:pt x="2" y="6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13"/>
            <p:cNvSpPr>
              <a:spLocks/>
            </p:cNvSpPr>
            <p:nvPr/>
          </p:nvSpPr>
          <p:spPr bwMode="auto">
            <a:xfrm>
              <a:off x="5757863" y="3613150"/>
              <a:ext cx="15875" cy="17462"/>
            </a:xfrm>
            <a:custGeom>
              <a:avLst/>
              <a:gdLst>
                <a:gd name="T0" fmla="*/ 10 w 10"/>
                <a:gd name="T1" fmla="*/ 5 h 12"/>
                <a:gd name="T2" fmla="*/ 5 w 10"/>
                <a:gd name="T3" fmla="*/ 0 h 12"/>
                <a:gd name="T4" fmla="*/ 0 w 10"/>
                <a:gd name="T5" fmla="*/ 5 h 12"/>
                <a:gd name="T6" fmla="*/ 6 w 10"/>
                <a:gd name="T7" fmla="*/ 12 h 12"/>
                <a:gd name="T8" fmla="*/ 10 w 10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0" y="5"/>
                  </a:moveTo>
                  <a:cubicBezTo>
                    <a:pt x="9" y="3"/>
                    <a:pt x="7" y="1"/>
                    <a:pt x="5" y="0"/>
                  </a:cubicBezTo>
                  <a:cubicBezTo>
                    <a:pt x="3" y="1"/>
                    <a:pt x="1" y="3"/>
                    <a:pt x="0" y="5"/>
                  </a:cubicBezTo>
                  <a:cubicBezTo>
                    <a:pt x="2" y="6"/>
                    <a:pt x="4" y="8"/>
                    <a:pt x="6" y="12"/>
                  </a:cubicBezTo>
                  <a:cubicBezTo>
                    <a:pt x="6" y="9"/>
                    <a:pt x="7" y="7"/>
                    <a:pt x="10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14"/>
            <p:cNvSpPr>
              <a:spLocks/>
            </p:cNvSpPr>
            <p:nvPr/>
          </p:nvSpPr>
          <p:spPr bwMode="auto">
            <a:xfrm>
              <a:off x="5754688" y="3630613"/>
              <a:ext cx="15875" cy="92075"/>
            </a:xfrm>
            <a:custGeom>
              <a:avLst/>
              <a:gdLst>
                <a:gd name="T0" fmla="*/ 8 w 10"/>
                <a:gd name="T1" fmla="*/ 0 h 59"/>
                <a:gd name="T2" fmla="*/ 0 w 10"/>
                <a:gd name="T3" fmla="*/ 29 h 59"/>
                <a:gd name="T4" fmla="*/ 0 w 10"/>
                <a:gd name="T5" fmla="*/ 47 h 59"/>
                <a:gd name="T6" fmla="*/ 8 w 10"/>
                <a:gd name="T7" fmla="*/ 59 h 59"/>
                <a:gd name="T8" fmla="*/ 8 w 1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9">
                  <a:moveTo>
                    <a:pt x="8" y="0"/>
                  </a:moveTo>
                  <a:cubicBezTo>
                    <a:pt x="3" y="6"/>
                    <a:pt x="0" y="16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25"/>
                    <a:pt x="9" y="5"/>
                    <a:pt x="8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15"/>
            <p:cNvSpPr>
              <a:spLocks/>
            </p:cNvSpPr>
            <p:nvPr/>
          </p:nvSpPr>
          <p:spPr bwMode="auto">
            <a:xfrm>
              <a:off x="5737225" y="3621088"/>
              <a:ext cx="23813" cy="69850"/>
            </a:xfrm>
            <a:custGeom>
              <a:avLst/>
              <a:gdLst>
                <a:gd name="T0" fmla="*/ 9 w 15"/>
                <a:gd name="T1" fmla="*/ 25 h 46"/>
                <a:gd name="T2" fmla="*/ 15 w 15"/>
                <a:gd name="T3" fmla="*/ 7 h 46"/>
                <a:gd name="T4" fmla="*/ 13 w 15"/>
                <a:gd name="T5" fmla="*/ 5 h 46"/>
                <a:gd name="T6" fmla="*/ 7 w 15"/>
                <a:gd name="T7" fmla="*/ 13 h 46"/>
                <a:gd name="T8" fmla="*/ 1 w 15"/>
                <a:gd name="T9" fmla="*/ 0 h 46"/>
                <a:gd name="T10" fmla="*/ 9 w 15"/>
                <a:gd name="T11" fmla="*/ 46 h 46"/>
                <a:gd name="T12" fmla="*/ 9 w 15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6">
                  <a:moveTo>
                    <a:pt x="9" y="25"/>
                  </a:moveTo>
                  <a:cubicBezTo>
                    <a:pt x="9" y="18"/>
                    <a:pt x="11" y="12"/>
                    <a:pt x="15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10"/>
                    <a:pt x="7" y="13"/>
                  </a:cubicBezTo>
                  <a:cubicBezTo>
                    <a:pt x="4" y="10"/>
                    <a:pt x="2" y="6"/>
                    <a:pt x="1" y="0"/>
                  </a:cubicBezTo>
                  <a:cubicBezTo>
                    <a:pt x="0" y="13"/>
                    <a:pt x="3" y="29"/>
                    <a:pt x="9" y="46"/>
                  </a:cubicBezTo>
                  <a:cubicBezTo>
                    <a:pt x="8" y="39"/>
                    <a:pt x="8" y="32"/>
                    <a:pt x="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16"/>
            <p:cNvSpPr>
              <a:spLocks/>
            </p:cNvSpPr>
            <p:nvPr/>
          </p:nvSpPr>
          <p:spPr bwMode="auto">
            <a:xfrm>
              <a:off x="5770563" y="3622675"/>
              <a:ext cx="20638" cy="50800"/>
            </a:xfrm>
            <a:custGeom>
              <a:avLst/>
              <a:gdLst>
                <a:gd name="T0" fmla="*/ 6 w 13"/>
                <a:gd name="T1" fmla="*/ 33 h 33"/>
                <a:gd name="T2" fmla="*/ 13 w 13"/>
                <a:gd name="T3" fmla="*/ 7 h 33"/>
                <a:gd name="T4" fmla="*/ 12 w 13"/>
                <a:gd name="T5" fmla="*/ 10 h 33"/>
                <a:gd name="T6" fmla="*/ 4 w 13"/>
                <a:gd name="T7" fmla="*/ 0 h 33"/>
                <a:gd name="T8" fmla="*/ 0 w 13"/>
                <a:gd name="T9" fmla="*/ 6 h 33"/>
                <a:gd name="T10" fmla="*/ 6 w 1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3">
                  <a:moveTo>
                    <a:pt x="6" y="33"/>
                  </a:moveTo>
                  <a:cubicBezTo>
                    <a:pt x="11" y="22"/>
                    <a:pt x="13" y="14"/>
                    <a:pt x="13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9" y="5"/>
                    <a:pt x="6" y="2"/>
                    <a:pt x="4" y="0"/>
                  </a:cubicBezTo>
                  <a:cubicBezTo>
                    <a:pt x="2" y="1"/>
                    <a:pt x="1" y="3"/>
                    <a:pt x="0" y="6"/>
                  </a:cubicBezTo>
                  <a:cubicBezTo>
                    <a:pt x="3" y="13"/>
                    <a:pt x="5" y="22"/>
                    <a:pt x="6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17"/>
            <p:cNvSpPr>
              <a:spLocks/>
            </p:cNvSpPr>
            <p:nvPr/>
          </p:nvSpPr>
          <p:spPr bwMode="auto">
            <a:xfrm>
              <a:off x="5765800" y="3736975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18"/>
            <p:cNvSpPr>
              <a:spLocks/>
            </p:cNvSpPr>
            <p:nvPr/>
          </p:nvSpPr>
          <p:spPr bwMode="auto">
            <a:xfrm>
              <a:off x="5700713" y="3784600"/>
              <a:ext cx="30163" cy="25400"/>
            </a:xfrm>
            <a:custGeom>
              <a:avLst/>
              <a:gdLst>
                <a:gd name="T0" fmla="*/ 18 w 19"/>
                <a:gd name="T1" fmla="*/ 3 h 16"/>
                <a:gd name="T2" fmla="*/ 15 w 19"/>
                <a:gd name="T3" fmla="*/ 13 h 16"/>
                <a:gd name="T4" fmla="*/ 0 w 19"/>
                <a:gd name="T5" fmla="*/ 13 h 16"/>
                <a:gd name="T6" fmla="*/ 0 w 19"/>
                <a:gd name="T7" fmla="*/ 15 h 16"/>
                <a:gd name="T8" fmla="*/ 18 w 19"/>
                <a:gd name="T9" fmla="*/ 16 h 16"/>
                <a:gd name="T10" fmla="*/ 19 w 19"/>
                <a:gd name="T11" fmla="*/ 0 h 16"/>
                <a:gd name="T12" fmla="*/ 3 w 19"/>
                <a:gd name="T13" fmla="*/ 0 h 16"/>
                <a:gd name="T14" fmla="*/ 2 w 19"/>
                <a:gd name="T15" fmla="*/ 3 h 16"/>
                <a:gd name="T16" fmla="*/ 18 w 19"/>
                <a:gd name="T1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6">
                  <a:moveTo>
                    <a:pt x="18" y="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8" y="3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19"/>
            <p:cNvSpPr>
              <a:spLocks/>
            </p:cNvSpPr>
            <p:nvPr/>
          </p:nvSpPr>
          <p:spPr bwMode="auto">
            <a:xfrm>
              <a:off x="5700713" y="3789363"/>
              <a:ext cx="28575" cy="15875"/>
            </a:xfrm>
            <a:custGeom>
              <a:avLst/>
              <a:gdLst>
                <a:gd name="T0" fmla="*/ 15 w 18"/>
                <a:gd name="T1" fmla="*/ 10 h 10"/>
                <a:gd name="T2" fmla="*/ 18 w 18"/>
                <a:gd name="T3" fmla="*/ 0 h 10"/>
                <a:gd name="T4" fmla="*/ 2 w 18"/>
                <a:gd name="T5" fmla="*/ 0 h 10"/>
                <a:gd name="T6" fmla="*/ 0 w 18"/>
                <a:gd name="T7" fmla="*/ 10 h 10"/>
                <a:gd name="T8" fmla="*/ 15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5" y="1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7"/>
                    <a:pt x="0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20"/>
            <p:cNvSpPr>
              <a:spLocks/>
            </p:cNvSpPr>
            <p:nvPr/>
          </p:nvSpPr>
          <p:spPr bwMode="auto">
            <a:xfrm>
              <a:off x="5654675" y="3633788"/>
              <a:ext cx="36513" cy="238125"/>
            </a:xfrm>
            <a:custGeom>
              <a:avLst/>
              <a:gdLst>
                <a:gd name="T0" fmla="*/ 0 w 24"/>
                <a:gd name="T1" fmla="*/ 153 h 153"/>
                <a:gd name="T2" fmla="*/ 13 w 24"/>
                <a:gd name="T3" fmla="*/ 146 h 153"/>
                <a:gd name="T4" fmla="*/ 15 w 24"/>
                <a:gd name="T5" fmla="*/ 121 h 153"/>
                <a:gd name="T6" fmla="*/ 24 w 24"/>
                <a:gd name="T7" fmla="*/ 61 h 153"/>
                <a:gd name="T8" fmla="*/ 17 w 24"/>
                <a:gd name="T9" fmla="*/ 0 h 153"/>
                <a:gd name="T10" fmla="*/ 10 w 24"/>
                <a:gd name="T11" fmla="*/ 55 h 153"/>
                <a:gd name="T12" fmla="*/ 4 w 24"/>
                <a:gd name="T13" fmla="*/ 97 h 153"/>
                <a:gd name="T14" fmla="*/ 0 w 24"/>
                <a:gd name="T1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53">
                  <a:moveTo>
                    <a:pt x="0" y="153"/>
                  </a:moveTo>
                  <a:cubicBezTo>
                    <a:pt x="4" y="150"/>
                    <a:pt x="8" y="148"/>
                    <a:pt x="13" y="146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7" y="100"/>
                    <a:pt x="20" y="80"/>
                    <a:pt x="24" y="61"/>
                  </a:cubicBezTo>
                  <a:cubicBezTo>
                    <a:pt x="24" y="40"/>
                    <a:pt x="22" y="20"/>
                    <a:pt x="17" y="0"/>
                  </a:cubicBezTo>
                  <a:cubicBezTo>
                    <a:pt x="12" y="17"/>
                    <a:pt x="10" y="35"/>
                    <a:pt x="10" y="5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0" y="153"/>
                    <a:pt x="0" y="153"/>
                    <a:pt x="0" y="15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21"/>
            <p:cNvSpPr>
              <a:spLocks/>
            </p:cNvSpPr>
            <p:nvPr/>
          </p:nvSpPr>
          <p:spPr bwMode="auto">
            <a:xfrm>
              <a:off x="5657850" y="3867150"/>
              <a:ext cx="26988" cy="12700"/>
            </a:xfrm>
            <a:custGeom>
              <a:avLst/>
              <a:gdLst>
                <a:gd name="T0" fmla="*/ 17 w 18"/>
                <a:gd name="T1" fmla="*/ 3 h 9"/>
                <a:gd name="T2" fmla="*/ 0 w 18"/>
                <a:gd name="T3" fmla="*/ 3 h 9"/>
                <a:gd name="T4" fmla="*/ 0 w 18"/>
                <a:gd name="T5" fmla="*/ 9 h 9"/>
                <a:gd name="T6" fmla="*/ 1 w 18"/>
                <a:gd name="T7" fmla="*/ 8 h 9"/>
                <a:gd name="T8" fmla="*/ 18 w 18"/>
                <a:gd name="T9" fmla="*/ 7 h 9"/>
                <a:gd name="T10" fmla="*/ 17 w 18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9">
                  <a:moveTo>
                    <a:pt x="17" y="3"/>
                  </a:moveTo>
                  <a:cubicBezTo>
                    <a:pt x="11" y="0"/>
                    <a:pt x="5" y="0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6" y="6"/>
                    <a:pt x="11" y="5"/>
                    <a:pt x="18" y="7"/>
                  </a:cubicBezTo>
                  <a:cubicBezTo>
                    <a:pt x="17" y="3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22"/>
            <p:cNvSpPr>
              <a:spLocks/>
            </p:cNvSpPr>
            <p:nvPr/>
          </p:nvSpPr>
          <p:spPr bwMode="auto">
            <a:xfrm>
              <a:off x="5659438" y="3873500"/>
              <a:ext cx="25400" cy="41275"/>
            </a:xfrm>
            <a:custGeom>
              <a:avLst/>
              <a:gdLst>
                <a:gd name="T0" fmla="*/ 17 w 17"/>
                <a:gd name="T1" fmla="*/ 2 h 26"/>
                <a:gd name="T2" fmla="*/ 0 w 17"/>
                <a:gd name="T3" fmla="*/ 3 h 26"/>
                <a:gd name="T4" fmla="*/ 15 w 17"/>
                <a:gd name="T5" fmla="*/ 9 h 26"/>
                <a:gd name="T6" fmla="*/ 14 w 17"/>
                <a:gd name="T7" fmla="*/ 25 h 26"/>
                <a:gd name="T8" fmla="*/ 17 w 17"/>
                <a:gd name="T9" fmla="*/ 26 h 26"/>
                <a:gd name="T10" fmla="*/ 17 w 17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"/>
                  </a:moveTo>
                  <a:cubicBezTo>
                    <a:pt x="10" y="0"/>
                    <a:pt x="5" y="1"/>
                    <a:pt x="0" y="3"/>
                  </a:cubicBezTo>
                  <a:cubicBezTo>
                    <a:pt x="6" y="3"/>
                    <a:pt x="11" y="5"/>
                    <a:pt x="15" y="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6" y="26"/>
                    <a:pt x="17" y="26"/>
                  </a:cubicBezTo>
                  <a:cubicBezTo>
                    <a:pt x="17" y="2"/>
                    <a:pt x="17" y="2"/>
                    <a:pt x="17" y="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23"/>
            <p:cNvSpPr>
              <a:spLocks/>
            </p:cNvSpPr>
            <p:nvPr/>
          </p:nvSpPr>
          <p:spPr bwMode="auto">
            <a:xfrm>
              <a:off x="5689600" y="3814763"/>
              <a:ext cx="134938" cy="384175"/>
            </a:xfrm>
            <a:custGeom>
              <a:avLst/>
              <a:gdLst>
                <a:gd name="T0" fmla="*/ 55 w 87"/>
                <a:gd name="T1" fmla="*/ 38 h 248"/>
                <a:gd name="T2" fmla="*/ 48 w 87"/>
                <a:gd name="T3" fmla="*/ 0 h 248"/>
                <a:gd name="T4" fmla="*/ 40 w 87"/>
                <a:gd name="T5" fmla="*/ 31 h 248"/>
                <a:gd name="T6" fmla="*/ 1 w 87"/>
                <a:gd name="T7" fmla="*/ 48 h 248"/>
                <a:gd name="T8" fmla="*/ 0 w 87"/>
                <a:gd name="T9" fmla="*/ 72 h 248"/>
                <a:gd name="T10" fmla="*/ 3 w 87"/>
                <a:gd name="T11" fmla="*/ 120 h 248"/>
                <a:gd name="T12" fmla="*/ 8 w 87"/>
                <a:gd name="T13" fmla="*/ 184 h 248"/>
                <a:gd name="T14" fmla="*/ 8 w 87"/>
                <a:gd name="T15" fmla="*/ 246 h 248"/>
                <a:gd name="T16" fmla="*/ 31 w 87"/>
                <a:gd name="T17" fmla="*/ 239 h 248"/>
                <a:gd name="T18" fmla="*/ 27 w 87"/>
                <a:gd name="T19" fmla="*/ 219 h 248"/>
                <a:gd name="T20" fmla="*/ 27 w 87"/>
                <a:gd name="T21" fmla="*/ 109 h 248"/>
                <a:gd name="T22" fmla="*/ 52 w 87"/>
                <a:gd name="T23" fmla="*/ 53 h 248"/>
                <a:gd name="T24" fmla="*/ 58 w 87"/>
                <a:gd name="T25" fmla="*/ 98 h 248"/>
                <a:gd name="T26" fmla="*/ 58 w 87"/>
                <a:gd name="T27" fmla="*/ 166 h 248"/>
                <a:gd name="T28" fmla="*/ 52 w 87"/>
                <a:gd name="T29" fmla="*/ 216 h 248"/>
                <a:gd name="T30" fmla="*/ 52 w 87"/>
                <a:gd name="T31" fmla="*/ 247 h 248"/>
                <a:gd name="T32" fmla="*/ 75 w 87"/>
                <a:gd name="T33" fmla="*/ 234 h 248"/>
                <a:gd name="T34" fmla="*/ 75 w 87"/>
                <a:gd name="T35" fmla="*/ 168 h 248"/>
                <a:gd name="T36" fmla="*/ 82 w 87"/>
                <a:gd name="T37" fmla="*/ 115 h 248"/>
                <a:gd name="T38" fmla="*/ 87 w 87"/>
                <a:gd name="T39" fmla="*/ 54 h 248"/>
                <a:gd name="T40" fmla="*/ 76 w 87"/>
                <a:gd name="T41" fmla="*/ 54 h 248"/>
                <a:gd name="T42" fmla="*/ 55 w 87"/>
                <a:gd name="T43" fmla="*/ 3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248">
                  <a:moveTo>
                    <a:pt x="55" y="38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6" y="50"/>
                    <a:pt x="23" y="56"/>
                    <a:pt x="1" y="48"/>
                  </a:cubicBezTo>
                  <a:cubicBezTo>
                    <a:pt x="0" y="56"/>
                    <a:pt x="0" y="64"/>
                    <a:pt x="0" y="72"/>
                  </a:cubicBezTo>
                  <a:cubicBezTo>
                    <a:pt x="0" y="89"/>
                    <a:pt x="1" y="105"/>
                    <a:pt x="3" y="120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8" y="246"/>
                    <a:pt x="8" y="246"/>
                    <a:pt x="8" y="246"/>
                  </a:cubicBezTo>
                  <a:cubicBezTo>
                    <a:pt x="17" y="246"/>
                    <a:pt x="25" y="244"/>
                    <a:pt x="31" y="23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4" y="185"/>
                    <a:pt x="24" y="148"/>
                    <a:pt x="27" y="109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70"/>
                    <a:pt x="53" y="85"/>
                    <a:pt x="58" y="98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2" y="216"/>
                    <a:pt x="52" y="216"/>
                    <a:pt x="52" y="216"/>
                  </a:cubicBezTo>
                  <a:cubicBezTo>
                    <a:pt x="55" y="227"/>
                    <a:pt x="55" y="237"/>
                    <a:pt x="52" y="247"/>
                  </a:cubicBezTo>
                  <a:cubicBezTo>
                    <a:pt x="63" y="248"/>
                    <a:pt x="70" y="244"/>
                    <a:pt x="75" y="234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6" y="50"/>
                    <a:pt x="59" y="45"/>
                    <a:pt x="55" y="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24"/>
            <p:cNvSpPr>
              <a:spLocks/>
            </p:cNvSpPr>
            <p:nvPr/>
          </p:nvSpPr>
          <p:spPr bwMode="auto">
            <a:xfrm>
              <a:off x="5808663" y="3784600"/>
              <a:ext cx="38100" cy="15875"/>
            </a:xfrm>
            <a:custGeom>
              <a:avLst/>
              <a:gdLst>
                <a:gd name="T0" fmla="*/ 0 w 24"/>
                <a:gd name="T1" fmla="*/ 0 h 10"/>
                <a:gd name="T2" fmla="*/ 3 w 24"/>
                <a:gd name="T3" fmla="*/ 10 h 10"/>
                <a:gd name="T4" fmla="*/ 24 w 24"/>
                <a:gd name="T5" fmla="*/ 8 h 10"/>
                <a:gd name="T6" fmla="*/ 24 w 24"/>
                <a:gd name="T7" fmla="*/ 4 h 10"/>
                <a:gd name="T8" fmla="*/ 23 w 24"/>
                <a:gd name="T9" fmla="*/ 0 h 10"/>
                <a:gd name="T10" fmla="*/ 0 w 2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2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25"/>
            <p:cNvSpPr>
              <a:spLocks/>
            </p:cNvSpPr>
            <p:nvPr/>
          </p:nvSpPr>
          <p:spPr bwMode="auto">
            <a:xfrm>
              <a:off x="5665788" y="3897313"/>
              <a:ext cx="104775" cy="341312"/>
            </a:xfrm>
            <a:custGeom>
              <a:avLst/>
              <a:gdLst>
                <a:gd name="T0" fmla="*/ 55 w 68"/>
                <a:gd name="T1" fmla="*/ 54 h 220"/>
                <a:gd name="T2" fmla="*/ 68 w 68"/>
                <a:gd name="T3" fmla="*/ 0 h 220"/>
                <a:gd name="T4" fmla="*/ 43 w 68"/>
                <a:gd name="T5" fmla="*/ 56 h 220"/>
                <a:gd name="T6" fmla="*/ 43 w 68"/>
                <a:gd name="T7" fmla="*/ 166 h 220"/>
                <a:gd name="T8" fmla="*/ 47 w 68"/>
                <a:gd name="T9" fmla="*/ 186 h 220"/>
                <a:gd name="T10" fmla="*/ 24 w 68"/>
                <a:gd name="T11" fmla="*/ 193 h 220"/>
                <a:gd name="T12" fmla="*/ 26 w 68"/>
                <a:gd name="T13" fmla="*/ 193 h 220"/>
                <a:gd name="T14" fmla="*/ 10 w 68"/>
                <a:gd name="T15" fmla="*/ 208 h 220"/>
                <a:gd name="T16" fmla="*/ 10 w 68"/>
                <a:gd name="T17" fmla="*/ 218 h 220"/>
                <a:gd name="T18" fmla="*/ 39 w 68"/>
                <a:gd name="T19" fmla="*/ 213 h 220"/>
                <a:gd name="T20" fmla="*/ 55 w 68"/>
                <a:gd name="T21" fmla="*/ 210 h 220"/>
                <a:gd name="T22" fmla="*/ 55 w 68"/>
                <a:gd name="T23" fmla="*/ 193 h 220"/>
                <a:gd name="T24" fmla="*/ 56 w 68"/>
                <a:gd name="T25" fmla="*/ 193 h 220"/>
                <a:gd name="T26" fmla="*/ 52 w 68"/>
                <a:gd name="T27" fmla="*/ 92 h 220"/>
                <a:gd name="T28" fmla="*/ 55 w 68"/>
                <a:gd name="T29" fmla="*/ 5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220">
                  <a:moveTo>
                    <a:pt x="55" y="54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0" y="95"/>
                    <a:pt x="40" y="132"/>
                    <a:pt x="43" y="166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1" y="191"/>
                    <a:pt x="33" y="193"/>
                    <a:pt x="24" y="193"/>
                  </a:cubicBezTo>
                  <a:cubicBezTo>
                    <a:pt x="25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0" y="208"/>
                  </a:cubicBezTo>
                  <a:cubicBezTo>
                    <a:pt x="0" y="212"/>
                    <a:pt x="0" y="215"/>
                    <a:pt x="10" y="218"/>
                  </a:cubicBezTo>
                  <a:cubicBezTo>
                    <a:pt x="21" y="220"/>
                    <a:pt x="30" y="218"/>
                    <a:pt x="39" y="213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193"/>
                    <a:pt x="55" y="193"/>
                    <a:pt x="55" y="193"/>
                  </a:cubicBezTo>
                  <a:cubicBezTo>
                    <a:pt x="55" y="193"/>
                    <a:pt x="56" y="193"/>
                    <a:pt x="56" y="193"/>
                  </a:cubicBezTo>
                  <a:cubicBezTo>
                    <a:pt x="58" y="157"/>
                    <a:pt x="56" y="123"/>
                    <a:pt x="52" y="92"/>
                  </a:cubicBezTo>
                  <a:cubicBezTo>
                    <a:pt x="55" y="54"/>
                    <a:pt x="55" y="54"/>
                    <a:pt x="55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26"/>
            <p:cNvSpPr>
              <a:spLocks/>
            </p:cNvSpPr>
            <p:nvPr/>
          </p:nvSpPr>
          <p:spPr bwMode="auto">
            <a:xfrm>
              <a:off x="5656263" y="3878263"/>
              <a:ext cx="31750" cy="52387"/>
            </a:xfrm>
            <a:custGeom>
              <a:avLst/>
              <a:gdLst>
                <a:gd name="T0" fmla="*/ 12 w 21"/>
                <a:gd name="T1" fmla="*/ 9 h 33"/>
                <a:gd name="T2" fmla="*/ 14 w 21"/>
                <a:gd name="T3" fmla="*/ 11 h 33"/>
                <a:gd name="T4" fmla="*/ 15 w 21"/>
                <a:gd name="T5" fmla="*/ 21 h 33"/>
                <a:gd name="T6" fmla="*/ 16 w 21"/>
                <a:gd name="T7" fmla="*/ 22 h 33"/>
                <a:gd name="T8" fmla="*/ 17 w 21"/>
                <a:gd name="T9" fmla="*/ 6 h 33"/>
                <a:gd name="T10" fmla="*/ 2 w 21"/>
                <a:gd name="T11" fmla="*/ 0 h 33"/>
                <a:gd name="T12" fmla="*/ 0 w 21"/>
                <a:gd name="T13" fmla="*/ 12 h 33"/>
                <a:gd name="T14" fmla="*/ 6 w 21"/>
                <a:gd name="T15" fmla="*/ 25 h 33"/>
                <a:gd name="T16" fmla="*/ 14 w 21"/>
                <a:gd name="T17" fmla="*/ 31 h 33"/>
                <a:gd name="T18" fmla="*/ 20 w 21"/>
                <a:gd name="T19" fmla="*/ 33 h 33"/>
                <a:gd name="T20" fmla="*/ 21 w 21"/>
                <a:gd name="T21" fmla="*/ 32 h 33"/>
                <a:gd name="T22" fmla="*/ 9 w 21"/>
                <a:gd name="T23" fmla="*/ 25 h 33"/>
                <a:gd name="T24" fmla="*/ 5 w 21"/>
                <a:gd name="T25" fmla="*/ 15 h 33"/>
                <a:gd name="T26" fmla="*/ 12 w 21"/>
                <a:gd name="T2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3">
                  <a:moveTo>
                    <a:pt x="12" y="9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9"/>
                    <a:pt x="15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3" y="2"/>
                    <a:pt x="8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0"/>
                    <a:pt x="8" y="8"/>
                    <a:pt x="12" y="9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27"/>
            <p:cNvSpPr>
              <a:spLocks/>
            </p:cNvSpPr>
            <p:nvPr/>
          </p:nvSpPr>
          <p:spPr bwMode="auto">
            <a:xfrm>
              <a:off x="5678488" y="3919538"/>
              <a:ext cx="7938" cy="1587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0 h 1"/>
                <a:gd name="T8" fmla="*/ 1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28"/>
            <p:cNvSpPr>
              <a:spLocks/>
            </p:cNvSpPr>
            <p:nvPr/>
          </p:nvSpPr>
          <p:spPr bwMode="auto">
            <a:xfrm>
              <a:off x="5664200" y="3890963"/>
              <a:ext cx="23813" cy="38100"/>
            </a:xfrm>
            <a:custGeom>
              <a:avLst/>
              <a:gdLst>
                <a:gd name="T0" fmla="*/ 15 w 16"/>
                <a:gd name="T1" fmla="*/ 19 h 24"/>
                <a:gd name="T2" fmla="*/ 11 w 16"/>
                <a:gd name="T3" fmla="*/ 19 h 24"/>
                <a:gd name="T4" fmla="*/ 10 w 16"/>
                <a:gd name="T5" fmla="*/ 18 h 24"/>
                <a:gd name="T6" fmla="*/ 8 w 16"/>
                <a:gd name="T7" fmla="*/ 15 h 24"/>
                <a:gd name="T8" fmla="*/ 11 w 16"/>
                <a:gd name="T9" fmla="*/ 14 h 24"/>
                <a:gd name="T10" fmla="*/ 10 w 16"/>
                <a:gd name="T11" fmla="*/ 13 h 24"/>
                <a:gd name="T12" fmla="*/ 7 w 16"/>
                <a:gd name="T13" fmla="*/ 14 h 24"/>
                <a:gd name="T14" fmla="*/ 5 w 16"/>
                <a:gd name="T15" fmla="*/ 11 h 24"/>
                <a:gd name="T16" fmla="*/ 7 w 16"/>
                <a:gd name="T17" fmla="*/ 1 h 24"/>
                <a:gd name="T18" fmla="*/ 0 w 16"/>
                <a:gd name="T19" fmla="*/ 7 h 24"/>
                <a:gd name="T20" fmla="*/ 4 w 16"/>
                <a:gd name="T21" fmla="*/ 17 h 24"/>
                <a:gd name="T22" fmla="*/ 16 w 16"/>
                <a:gd name="T23" fmla="*/ 24 h 24"/>
                <a:gd name="T24" fmla="*/ 16 w 16"/>
                <a:gd name="T25" fmla="*/ 23 h 24"/>
                <a:gd name="T26" fmla="*/ 15 w 16"/>
                <a:gd name="T27" fmla="*/ 21 h 24"/>
                <a:gd name="T28" fmla="*/ 15 w 16"/>
                <a:gd name="T2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24">
                  <a:moveTo>
                    <a:pt x="15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2" y="7"/>
                    <a:pt x="3" y="3"/>
                    <a:pt x="7" y="1"/>
                  </a:cubicBezTo>
                  <a:cubicBezTo>
                    <a:pt x="3" y="0"/>
                    <a:pt x="1" y="2"/>
                    <a:pt x="0" y="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6" y="22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29"/>
            <p:cNvSpPr>
              <a:spLocks/>
            </p:cNvSpPr>
            <p:nvPr/>
          </p:nvSpPr>
          <p:spPr bwMode="auto">
            <a:xfrm>
              <a:off x="5672138" y="3908425"/>
              <a:ext cx="6350" cy="4762"/>
            </a:xfrm>
            <a:custGeom>
              <a:avLst/>
              <a:gdLst>
                <a:gd name="T0" fmla="*/ 0 w 5"/>
                <a:gd name="T1" fmla="*/ 0 h 3"/>
                <a:gd name="T2" fmla="*/ 2 w 5"/>
                <a:gd name="T3" fmla="*/ 3 h 3"/>
                <a:gd name="T4" fmla="*/ 5 w 5"/>
                <a:gd name="T5" fmla="*/ 2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30"/>
            <p:cNvSpPr>
              <a:spLocks/>
            </p:cNvSpPr>
            <p:nvPr/>
          </p:nvSpPr>
          <p:spPr bwMode="auto">
            <a:xfrm>
              <a:off x="5853113" y="3616325"/>
              <a:ext cx="34925" cy="252412"/>
            </a:xfrm>
            <a:custGeom>
              <a:avLst/>
              <a:gdLst>
                <a:gd name="T0" fmla="*/ 8 w 23"/>
                <a:gd name="T1" fmla="*/ 57 h 163"/>
                <a:gd name="T2" fmla="*/ 10 w 23"/>
                <a:gd name="T3" fmla="*/ 98 h 163"/>
                <a:gd name="T4" fmla="*/ 12 w 23"/>
                <a:gd name="T5" fmla="*/ 155 h 163"/>
                <a:gd name="T6" fmla="*/ 0 w 23"/>
                <a:gd name="T7" fmla="*/ 159 h 163"/>
                <a:gd name="T8" fmla="*/ 1 w 23"/>
                <a:gd name="T9" fmla="*/ 159 h 163"/>
                <a:gd name="T10" fmla="*/ 19 w 23"/>
                <a:gd name="T11" fmla="*/ 162 h 163"/>
                <a:gd name="T12" fmla="*/ 20 w 23"/>
                <a:gd name="T13" fmla="*/ 163 h 163"/>
                <a:gd name="T14" fmla="*/ 20 w 23"/>
                <a:gd name="T15" fmla="*/ 86 h 163"/>
                <a:gd name="T16" fmla="*/ 8 w 23"/>
                <a:gd name="T17" fmla="*/ 0 h 163"/>
                <a:gd name="T18" fmla="*/ 8 w 23"/>
                <a:gd name="T19" fmla="*/ 5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63">
                  <a:moveTo>
                    <a:pt x="8" y="57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3" y="117"/>
                    <a:pt x="14" y="136"/>
                    <a:pt x="12" y="155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8" y="159"/>
                    <a:pt x="14" y="160"/>
                    <a:pt x="19" y="162"/>
                  </a:cubicBezTo>
                  <a:cubicBezTo>
                    <a:pt x="19" y="163"/>
                    <a:pt x="20" y="163"/>
                    <a:pt x="20" y="163"/>
                  </a:cubicBezTo>
                  <a:cubicBezTo>
                    <a:pt x="23" y="134"/>
                    <a:pt x="23" y="108"/>
                    <a:pt x="20" y="86"/>
                  </a:cubicBezTo>
                  <a:cubicBezTo>
                    <a:pt x="18" y="53"/>
                    <a:pt x="13" y="24"/>
                    <a:pt x="8" y="0"/>
                  </a:cubicBezTo>
                  <a:cubicBezTo>
                    <a:pt x="8" y="57"/>
                    <a:pt x="8" y="57"/>
                    <a:pt x="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31"/>
            <p:cNvSpPr>
              <a:spLocks/>
            </p:cNvSpPr>
            <p:nvPr/>
          </p:nvSpPr>
          <p:spPr bwMode="auto">
            <a:xfrm>
              <a:off x="5808663" y="3614738"/>
              <a:ext cx="52388" cy="169862"/>
            </a:xfrm>
            <a:custGeom>
              <a:avLst/>
              <a:gdLst>
                <a:gd name="T0" fmla="*/ 23 w 33"/>
                <a:gd name="T1" fmla="*/ 106 h 110"/>
                <a:gd name="T2" fmla="*/ 20 w 33"/>
                <a:gd name="T3" fmla="*/ 72 h 110"/>
                <a:gd name="T4" fmla="*/ 33 w 33"/>
                <a:gd name="T5" fmla="*/ 0 h 110"/>
                <a:gd name="T6" fmla="*/ 14 w 33"/>
                <a:gd name="T7" fmla="*/ 66 h 110"/>
                <a:gd name="T8" fmla="*/ 14 w 33"/>
                <a:gd name="T9" fmla="*/ 108 h 110"/>
                <a:gd name="T10" fmla="*/ 0 w 33"/>
                <a:gd name="T11" fmla="*/ 110 h 110"/>
                <a:gd name="T12" fmla="*/ 23 w 33"/>
                <a:gd name="T13" fmla="*/ 110 h 110"/>
                <a:gd name="T14" fmla="*/ 23 w 33"/>
                <a:gd name="T15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10">
                  <a:moveTo>
                    <a:pt x="23" y="106"/>
                  </a:moveTo>
                  <a:cubicBezTo>
                    <a:pt x="21" y="95"/>
                    <a:pt x="20" y="83"/>
                    <a:pt x="20" y="72"/>
                  </a:cubicBezTo>
                  <a:cubicBezTo>
                    <a:pt x="22" y="45"/>
                    <a:pt x="26" y="21"/>
                    <a:pt x="33" y="0"/>
                  </a:cubicBezTo>
                  <a:cubicBezTo>
                    <a:pt x="24" y="12"/>
                    <a:pt x="17" y="34"/>
                    <a:pt x="14" y="66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09"/>
                    <a:pt x="23" y="108"/>
                    <a:pt x="23" y="1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32"/>
            <p:cNvSpPr>
              <a:spLocks/>
            </p:cNvSpPr>
            <p:nvPr/>
          </p:nvSpPr>
          <p:spPr bwMode="auto">
            <a:xfrm>
              <a:off x="5849938" y="3862388"/>
              <a:ext cx="31750" cy="12700"/>
            </a:xfrm>
            <a:custGeom>
              <a:avLst/>
              <a:gdLst>
                <a:gd name="T0" fmla="*/ 3 w 21"/>
                <a:gd name="T1" fmla="*/ 0 h 9"/>
                <a:gd name="T2" fmla="*/ 0 w 21"/>
                <a:gd name="T3" fmla="*/ 4 h 9"/>
                <a:gd name="T4" fmla="*/ 20 w 21"/>
                <a:gd name="T5" fmla="*/ 9 h 9"/>
                <a:gd name="T6" fmla="*/ 21 w 21"/>
                <a:gd name="T7" fmla="*/ 3 h 9"/>
                <a:gd name="T8" fmla="*/ 3 w 2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7" y="5"/>
                    <a:pt x="14" y="6"/>
                    <a:pt x="20" y="9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1"/>
                    <a:pt x="1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33"/>
            <p:cNvSpPr>
              <a:spLocks/>
            </p:cNvSpPr>
            <p:nvPr/>
          </p:nvSpPr>
          <p:spPr bwMode="auto">
            <a:xfrm>
              <a:off x="5837238" y="3868738"/>
              <a:ext cx="41275" cy="50800"/>
            </a:xfrm>
            <a:custGeom>
              <a:avLst/>
              <a:gdLst>
                <a:gd name="T0" fmla="*/ 6 w 27"/>
                <a:gd name="T1" fmla="*/ 4 h 33"/>
                <a:gd name="T2" fmla="*/ 5 w 27"/>
                <a:gd name="T3" fmla="*/ 7 h 33"/>
                <a:gd name="T4" fmla="*/ 2 w 27"/>
                <a:gd name="T5" fmla="*/ 16 h 33"/>
                <a:gd name="T6" fmla="*/ 2 w 27"/>
                <a:gd name="T7" fmla="*/ 26 h 33"/>
                <a:gd name="T8" fmla="*/ 5 w 27"/>
                <a:gd name="T9" fmla="*/ 15 h 33"/>
                <a:gd name="T10" fmla="*/ 10 w 27"/>
                <a:gd name="T11" fmla="*/ 11 h 33"/>
                <a:gd name="T12" fmla="*/ 7 w 27"/>
                <a:gd name="T13" fmla="*/ 25 h 33"/>
                <a:gd name="T14" fmla="*/ 4 w 27"/>
                <a:gd name="T15" fmla="*/ 27 h 33"/>
                <a:gd name="T16" fmla="*/ 2 w 27"/>
                <a:gd name="T17" fmla="*/ 33 h 33"/>
                <a:gd name="T18" fmla="*/ 10 w 27"/>
                <a:gd name="T19" fmla="*/ 26 h 33"/>
                <a:gd name="T20" fmla="*/ 17 w 27"/>
                <a:gd name="T21" fmla="*/ 16 h 33"/>
                <a:gd name="T22" fmla="*/ 11 w 27"/>
                <a:gd name="T23" fmla="*/ 28 h 33"/>
                <a:gd name="T24" fmla="*/ 5 w 27"/>
                <a:gd name="T25" fmla="*/ 33 h 33"/>
                <a:gd name="T26" fmla="*/ 14 w 27"/>
                <a:gd name="T27" fmla="*/ 28 h 33"/>
                <a:gd name="T28" fmla="*/ 22 w 27"/>
                <a:gd name="T29" fmla="*/ 18 h 33"/>
                <a:gd name="T30" fmla="*/ 17 w 27"/>
                <a:gd name="T31" fmla="*/ 29 h 33"/>
                <a:gd name="T32" fmla="*/ 25 w 27"/>
                <a:gd name="T33" fmla="*/ 18 h 33"/>
                <a:gd name="T34" fmla="*/ 23 w 27"/>
                <a:gd name="T35" fmla="*/ 24 h 33"/>
                <a:gd name="T36" fmla="*/ 27 w 27"/>
                <a:gd name="T37" fmla="*/ 17 h 33"/>
                <a:gd name="T38" fmla="*/ 27 w 27"/>
                <a:gd name="T39" fmla="*/ 10 h 33"/>
                <a:gd name="T40" fmla="*/ 8 w 27"/>
                <a:gd name="T41" fmla="*/ 0 h 33"/>
                <a:gd name="T42" fmla="*/ 6 w 27"/>
                <a:gd name="T4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33">
                  <a:moveTo>
                    <a:pt x="6" y="4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" y="23"/>
                    <a:pt x="5" y="20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6"/>
                    <a:pt x="9" y="21"/>
                    <a:pt x="7" y="25"/>
                  </a:cubicBezTo>
                  <a:cubicBezTo>
                    <a:pt x="6" y="26"/>
                    <a:pt x="5" y="27"/>
                    <a:pt x="4" y="27"/>
                  </a:cubicBezTo>
                  <a:cubicBezTo>
                    <a:pt x="1" y="30"/>
                    <a:pt x="0" y="32"/>
                    <a:pt x="2" y="3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20"/>
                    <a:pt x="24" y="22"/>
                    <a:pt x="23" y="24"/>
                  </a:cubicBezTo>
                  <a:cubicBezTo>
                    <a:pt x="25" y="23"/>
                    <a:pt x="26" y="21"/>
                    <a:pt x="27" y="17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1" y="6"/>
                    <a:pt x="15" y="3"/>
                    <a:pt x="8" y="0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34"/>
            <p:cNvSpPr>
              <a:spLocks/>
            </p:cNvSpPr>
            <p:nvPr/>
          </p:nvSpPr>
          <p:spPr bwMode="auto">
            <a:xfrm>
              <a:off x="5849938" y="3868738"/>
              <a:ext cx="30163" cy="44450"/>
            </a:xfrm>
            <a:custGeom>
              <a:avLst/>
              <a:gdLst>
                <a:gd name="T0" fmla="*/ 20 w 20"/>
                <a:gd name="T1" fmla="*/ 5 h 29"/>
                <a:gd name="T2" fmla="*/ 0 w 20"/>
                <a:gd name="T3" fmla="*/ 0 h 29"/>
                <a:gd name="T4" fmla="*/ 19 w 20"/>
                <a:gd name="T5" fmla="*/ 10 h 29"/>
                <a:gd name="T6" fmla="*/ 19 w 20"/>
                <a:gd name="T7" fmla="*/ 17 h 29"/>
                <a:gd name="T8" fmla="*/ 15 w 20"/>
                <a:gd name="T9" fmla="*/ 24 h 29"/>
                <a:gd name="T10" fmla="*/ 17 w 20"/>
                <a:gd name="T11" fmla="*/ 18 h 29"/>
                <a:gd name="T12" fmla="*/ 9 w 20"/>
                <a:gd name="T13" fmla="*/ 29 h 29"/>
                <a:gd name="T14" fmla="*/ 14 w 20"/>
                <a:gd name="T15" fmla="*/ 25 h 29"/>
                <a:gd name="T16" fmla="*/ 20 w 20"/>
                <a:gd name="T17" fmla="*/ 17 h 29"/>
                <a:gd name="T18" fmla="*/ 20 w 20"/>
                <a:gd name="T1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9">
                  <a:moveTo>
                    <a:pt x="20" y="5"/>
                  </a:moveTo>
                  <a:cubicBezTo>
                    <a:pt x="14" y="2"/>
                    <a:pt x="7" y="1"/>
                    <a:pt x="0" y="0"/>
                  </a:cubicBezTo>
                  <a:cubicBezTo>
                    <a:pt x="7" y="3"/>
                    <a:pt x="13" y="6"/>
                    <a:pt x="19" y="1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21"/>
                    <a:pt x="17" y="23"/>
                    <a:pt x="15" y="24"/>
                  </a:cubicBezTo>
                  <a:cubicBezTo>
                    <a:pt x="16" y="22"/>
                    <a:pt x="16" y="20"/>
                    <a:pt x="17" y="1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2" y="28"/>
                    <a:pt x="14" y="25"/>
                  </a:cubicBezTo>
                  <a:cubicBezTo>
                    <a:pt x="17" y="26"/>
                    <a:pt x="19" y="23"/>
                    <a:pt x="20" y="17"/>
                  </a:cubicBezTo>
                  <a:cubicBezTo>
                    <a:pt x="20" y="5"/>
                    <a:pt x="20" y="5"/>
                    <a:pt x="20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35"/>
            <p:cNvSpPr>
              <a:spLocks/>
            </p:cNvSpPr>
            <p:nvPr/>
          </p:nvSpPr>
          <p:spPr bwMode="auto">
            <a:xfrm>
              <a:off x="5845175" y="3895725"/>
              <a:ext cx="25400" cy="25400"/>
            </a:xfrm>
            <a:custGeom>
              <a:avLst/>
              <a:gdLst>
                <a:gd name="T0" fmla="*/ 17 w 17"/>
                <a:gd name="T1" fmla="*/ 0 h 16"/>
                <a:gd name="T2" fmla="*/ 9 w 17"/>
                <a:gd name="T3" fmla="*/ 10 h 16"/>
                <a:gd name="T4" fmla="*/ 0 w 17"/>
                <a:gd name="T5" fmla="*/ 15 h 16"/>
                <a:gd name="T6" fmla="*/ 12 w 17"/>
                <a:gd name="T7" fmla="*/ 11 h 16"/>
                <a:gd name="T8" fmla="*/ 17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6"/>
                    <a:pt x="8" y="14"/>
                    <a:pt x="12" y="11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36"/>
            <p:cNvSpPr>
              <a:spLocks/>
            </p:cNvSpPr>
            <p:nvPr/>
          </p:nvSpPr>
          <p:spPr bwMode="auto">
            <a:xfrm>
              <a:off x="5840413" y="3884613"/>
              <a:ext cx="12700" cy="23812"/>
            </a:xfrm>
            <a:custGeom>
              <a:avLst/>
              <a:gdLst>
                <a:gd name="T0" fmla="*/ 3 w 8"/>
                <a:gd name="T1" fmla="*/ 13 h 15"/>
                <a:gd name="T2" fmla="*/ 5 w 8"/>
                <a:gd name="T3" fmla="*/ 6 h 15"/>
                <a:gd name="T4" fmla="*/ 8 w 8"/>
                <a:gd name="T5" fmla="*/ 0 h 15"/>
                <a:gd name="T6" fmla="*/ 3 w 8"/>
                <a:gd name="T7" fmla="*/ 4 h 15"/>
                <a:gd name="T8" fmla="*/ 0 w 8"/>
                <a:gd name="T9" fmla="*/ 15 h 15"/>
                <a:gd name="T10" fmla="*/ 3 w 8"/>
                <a:gd name="T1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3" y="13"/>
                  </a:moveTo>
                  <a:cubicBezTo>
                    <a:pt x="4" y="12"/>
                    <a:pt x="5" y="9"/>
                    <a:pt x="5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2" y="12"/>
                    <a:pt x="0" y="15"/>
                  </a:cubicBezTo>
                  <a:cubicBezTo>
                    <a:pt x="1" y="15"/>
                    <a:pt x="2" y="14"/>
                    <a:pt x="3" y="1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37"/>
            <p:cNvSpPr>
              <a:spLocks/>
            </p:cNvSpPr>
            <p:nvPr/>
          </p:nvSpPr>
          <p:spPr bwMode="auto">
            <a:xfrm>
              <a:off x="5840413" y="3892550"/>
              <a:ext cx="22225" cy="28575"/>
            </a:xfrm>
            <a:custGeom>
              <a:avLst/>
              <a:gdLst>
                <a:gd name="T0" fmla="*/ 2 w 15"/>
                <a:gd name="T1" fmla="*/ 18 h 18"/>
                <a:gd name="T2" fmla="*/ 3 w 15"/>
                <a:gd name="T3" fmla="*/ 17 h 18"/>
                <a:gd name="T4" fmla="*/ 9 w 15"/>
                <a:gd name="T5" fmla="*/ 12 h 18"/>
                <a:gd name="T6" fmla="*/ 15 w 15"/>
                <a:gd name="T7" fmla="*/ 0 h 18"/>
                <a:gd name="T8" fmla="*/ 8 w 15"/>
                <a:gd name="T9" fmla="*/ 10 h 18"/>
                <a:gd name="T10" fmla="*/ 0 w 15"/>
                <a:gd name="T11" fmla="*/ 17 h 18"/>
                <a:gd name="T12" fmla="*/ 2 w 1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8">
                  <a:moveTo>
                    <a:pt x="2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38"/>
            <p:cNvSpPr>
              <a:spLocks noEditPoints="1"/>
            </p:cNvSpPr>
            <p:nvPr/>
          </p:nvSpPr>
          <p:spPr bwMode="auto">
            <a:xfrm>
              <a:off x="5245100" y="3478213"/>
              <a:ext cx="257175" cy="776287"/>
            </a:xfrm>
            <a:custGeom>
              <a:avLst/>
              <a:gdLst>
                <a:gd name="T0" fmla="*/ 57 w 166"/>
                <a:gd name="T1" fmla="*/ 48 h 502"/>
                <a:gd name="T2" fmla="*/ 41 w 166"/>
                <a:gd name="T3" fmla="*/ 85 h 502"/>
                <a:gd name="T4" fmla="*/ 20 w 166"/>
                <a:gd name="T5" fmla="*/ 157 h 502"/>
                <a:gd name="T6" fmla="*/ 15 w 166"/>
                <a:gd name="T7" fmla="*/ 223 h 502"/>
                <a:gd name="T8" fmla="*/ 21 w 166"/>
                <a:gd name="T9" fmla="*/ 247 h 502"/>
                <a:gd name="T10" fmla="*/ 17 w 166"/>
                <a:gd name="T11" fmla="*/ 271 h 502"/>
                <a:gd name="T12" fmla="*/ 24 w 166"/>
                <a:gd name="T13" fmla="*/ 284 h 502"/>
                <a:gd name="T14" fmla="*/ 34 w 166"/>
                <a:gd name="T15" fmla="*/ 280 h 502"/>
                <a:gd name="T16" fmla="*/ 35 w 166"/>
                <a:gd name="T17" fmla="*/ 279 h 502"/>
                <a:gd name="T18" fmla="*/ 34 w 166"/>
                <a:gd name="T19" fmla="*/ 278 h 502"/>
                <a:gd name="T20" fmla="*/ 32 w 166"/>
                <a:gd name="T21" fmla="*/ 276 h 502"/>
                <a:gd name="T22" fmla="*/ 32 w 166"/>
                <a:gd name="T23" fmla="*/ 276 h 502"/>
                <a:gd name="T24" fmla="*/ 37 w 166"/>
                <a:gd name="T25" fmla="*/ 284 h 502"/>
                <a:gd name="T26" fmla="*/ 26 w 166"/>
                <a:gd name="T27" fmla="*/ 346 h 502"/>
                <a:gd name="T28" fmla="*/ 9 w 166"/>
                <a:gd name="T29" fmla="*/ 442 h 502"/>
                <a:gd name="T30" fmla="*/ 5 w 166"/>
                <a:gd name="T31" fmla="*/ 477 h 502"/>
                <a:gd name="T32" fmla="*/ 1 w 166"/>
                <a:gd name="T33" fmla="*/ 498 h 502"/>
                <a:gd name="T34" fmla="*/ 32 w 166"/>
                <a:gd name="T35" fmla="*/ 494 h 502"/>
                <a:gd name="T36" fmla="*/ 35 w 166"/>
                <a:gd name="T37" fmla="*/ 491 h 502"/>
                <a:gd name="T38" fmla="*/ 38 w 166"/>
                <a:gd name="T39" fmla="*/ 488 h 502"/>
                <a:gd name="T40" fmla="*/ 50 w 166"/>
                <a:gd name="T41" fmla="*/ 480 h 502"/>
                <a:gd name="T42" fmla="*/ 51 w 166"/>
                <a:gd name="T43" fmla="*/ 463 h 502"/>
                <a:gd name="T44" fmla="*/ 65 w 166"/>
                <a:gd name="T45" fmla="*/ 353 h 502"/>
                <a:gd name="T46" fmla="*/ 97 w 166"/>
                <a:gd name="T47" fmla="*/ 314 h 502"/>
                <a:gd name="T48" fmla="*/ 99 w 166"/>
                <a:gd name="T49" fmla="*/ 376 h 502"/>
                <a:gd name="T50" fmla="*/ 96 w 166"/>
                <a:gd name="T51" fmla="*/ 471 h 502"/>
                <a:gd name="T52" fmla="*/ 98 w 166"/>
                <a:gd name="T53" fmla="*/ 485 h 502"/>
                <a:gd name="T54" fmla="*/ 129 w 166"/>
                <a:gd name="T55" fmla="*/ 484 h 502"/>
                <a:gd name="T56" fmla="*/ 130 w 166"/>
                <a:gd name="T57" fmla="*/ 475 h 502"/>
                <a:gd name="T58" fmla="*/ 136 w 166"/>
                <a:gd name="T59" fmla="*/ 322 h 502"/>
                <a:gd name="T60" fmla="*/ 144 w 166"/>
                <a:gd name="T61" fmla="*/ 290 h 502"/>
                <a:gd name="T62" fmla="*/ 157 w 166"/>
                <a:gd name="T63" fmla="*/ 283 h 502"/>
                <a:gd name="T64" fmla="*/ 164 w 166"/>
                <a:gd name="T65" fmla="*/ 269 h 502"/>
                <a:gd name="T66" fmla="*/ 163 w 166"/>
                <a:gd name="T67" fmla="*/ 238 h 502"/>
                <a:gd name="T68" fmla="*/ 165 w 166"/>
                <a:gd name="T69" fmla="*/ 221 h 502"/>
                <a:gd name="T70" fmla="*/ 136 w 166"/>
                <a:gd name="T71" fmla="*/ 87 h 502"/>
                <a:gd name="T72" fmla="*/ 128 w 166"/>
                <a:gd name="T73" fmla="*/ 79 h 502"/>
                <a:gd name="T74" fmla="*/ 125 w 166"/>
                <a:gd name="T75" fmla="*/ 40 h 502"/>
                <a:gd name="T76" fmla="*/ 114 w 166"/>
                <a:gd name="T77" fmla="*/ 15 h 502"/>
                <a:gd name="T78" fmla="*/ 67 w 166"/>
                <a:gd name="T79" fmla="*/ 18 h 502"/>
                <a:gd name="T80" fmla="*/ 134 w 166"/>
                <a:gd name="T81" fmla="*/ 189 h 502"/>
                <a:gd name="T82" fmla="*/ 27 w 166"/>
                <a:gd name="T83" fmla="*/ 268 h 502"/>
                <a:gd name="T84" fmla="*/ 22 w 166"/>
                <a:gd name="T85" fmla="*/ 268 h 502"/>
                <a:gd name="T86" fmla="*/ 145 w 166"/>
                <a:gd name="T87" fmla="*/ 278 h 502"/>
                <a:gd name="T88" fmla="*/ 148 w 166"/>
                <a:gd name="T89" fmla="*/ 279 h 502"/>
                <a:gd name="T90" fmla="*/ 149 w 166"/>
                <a:gd name="T91" fmla="*/ 277 h 502"/>
                <a:gd name="T92" fmla="*/ 148 w 166"/>
                <a:gd name="T93" fmla="*/ 281 h 502"/>
                <a:gd name="T94" fmla="*/ 144 w 166"/>
                <a:gd name="T95" fmla="*/ 280 h 502"/>
                <a:gd name="T96" fmla="*/ 143 w 166"/>
                <a:gd name="T97" fmla="*/ 282 h 502"/>
                <a:gd name="T98" fmla="*/ 142 w 166"/>
                <a:gd name="T99" fmla="*/ 282 h 502"/>
                <a:gd name="T100" fmla="*/ 14 w 166"/>
                <a:gd name="T101" fmla="*/ 44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" h="502">
                  <a:moveTo>
                    <a:pt x="67" y="18"/>
                  </a:moveTo>
                  <a:cubicBezTo>
                    <a:pt x="67" y="18"/>
                    <a:pt x="67" y="18"/>
                    <a:pt x="66" y="1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1" y="59"/>
                    <a:pt x="49" y="68"/>
                    <a:pt x="53" y="75"/>
                  </a:cubicBezTo>
                  <a:cubicBezTo>
                    <a:pt x="51" y="78"/>
                    <a:pt x="51" y="81"/>
                    <a:pt x="5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26" y="89"/>
                    <a:pt x="20" y="112"/>
                    <a:pt x="20" y="156"/>
                  </a:cubicBezTo>
                  <a:cubicBezTo>
                    <a:pt x="20" y="156"/>
                    <a:pt x="20" y="156"/>
                    <a:pt x="20" y="157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16" y="221"/>
                    <a:pt x="15" y="221"/>
                    <a:pt x="15" y="222"/>
                  </a:cubicBezTo>
                  <a:cubicBezTo>
                    <a:pt x="15" y="222"/>
                    <a:pt x="15" y="223"/>
                    <a:pt x="15" y="223"/>
                  </a:cubicBezTo>
                  <a:cubicBezTo>
                    <a:pt x="14" y="223"/>
                    <a:pt x="15" y="224"/>
                    <a:pt x="15" y="224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21" y="247"/>
                    <a:pt x="21" y="247"/>
                    <a:pt x="21" y="247"/>
                  </a:cubicBezTo>
                  <a:cubicBezTo>
                    <a:pt x="16" y="269"/>
                    <a:pt x="16" y="269"/>
                    <a:pt x="16" y="269"/>
                  </a:cubicBezTo>
                  <a:cubicBezTo>
                    <a:pt x="16" y="269"/>
                    <a:pt x="16" y="269"/>
                    <a:pt x="16" y="270"/>
                  </a:cubicBezTo>
                  <a:cubicBezTo>
                    <a:pt x="16" y="270"/>
                    <a:pt x="17" y="270"/>
                    <a:pt x="17" y="271"/>
                  </a:cubicBezTo>
                  <a:cubicBezTo>
                    <a:pt x="22" y="278"/>
                    <a:pt x="22" y="278"/>
                    <a:pt x="22" y="278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83"/>
                    <a:pt x="24" y="284"/>
                    <a:pt x="24" y="284"/>
                  </a:cubicBezTo>
                  <a:cubicBezTo>
                    <a:pt x="25" y="284"/>
                    <a:pt x="25" y="284"/>
                    <a:pt x="26" y="284"/>
                  </a:cubicBezTo>
                  <a:cubicBezTo>
                    <a:pt x="34" y="284"/>
                    <a:pt x="34" y="284"/>
                    <a:pt x="34" y="284"/>
                  </a:cubicBezTo>
                  <a:cubicBezTo>
                    <a:pt x="34" y="280"/>
                    <a:pt x="34" y="280"/>
                    <a:pt x="34" y="280"/>
                  </a:cubicBezTo>
                  <a:cubicBezTo>
                    <a:pt x="35" y="280"/>
                    <a:pt x="35" y="280"/>
                    <a:pt x="35" y="280"/>
                  </a:cubicBezTo>
                  <a:cubicBezTo>
                    <a:pt x="35" y="280"/>
                    <a:pt x="36" y="281"/>
                    <a:pt x="36" y="281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36" y="279"/>
                    <a:pt x="36" y="279"/>
                    <a:pt x="36" y="279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34" y="278"/>
                    <a:pt x="34" y="278"/>
                    <a:pt x="34" y="278"/>
                  </a:cubicBezTo>
                  <a:cubicBezTo>
                    <a:pt x="34" y="279"/>
                    <a:pt x="34" y="279"/>
                    <a:pt x="34" y="279"/>
                  </a:cubicBezTo>
                  <a:cubicBezTo>
                    <a:pt x="34" y="279"/>
                    <a:pt x="34" y="279"/>
                    <a:pt x="34" y="279"/>
                  </a:cubicBezTo>
                  <a:cubicBezTo>
                    <a:pt x="33" y="278"/>
                    <a:pt x="32" y="277"/>
                    <a:pt x="32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5"/>
                    <a:pt x="32" y="275"/>
                    <a:pt x="32" y="275"/>
                  </a:cubicBezTo>
                  <a:cubicBezTo>
                    <a:pt x="32" y="275"/>
                    <a:pt x="32" y="275"/>
                    <a:pt x="32" y="276"/>
                  </a:cubicBezTo>
                  <a:cubicBezTo>
                    <a:pt x="34" y="276"/>
                    <a:pt x="35" y="277"/>
                    <a:pt x="36" y="277"/>
                  </a:cubicBezTo>
                  <a:cubicBezTo>
                    <a:pt x="38" y="279"/>
                    <a:pt x="39" y="280"/>
                    <a:pt x="38" y="282"/>
                  </a:cubicBezTo>
                  <a:cubicBezTo>
                    <a:pt x="38" y="283"/>
                    <a:pt x="38" y="284"/>
                    <a:pt x="37" y="284"/>
                  </a:cubicBezTo>
                  <a:cubicBezTo>
                    <a:pt x="37" y="284"/>
                    <a:pt x="36" y="284"/>
                    <a:pt x="36" y="284"/>
                  </a:cubicBezTo>
                  <a:cubicBezTo>
                    <a:pt x="34" y="284"/>
                    <a:pt x="34" y="284"/>
                    <a:pt x="34" y="284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9" y="442"/>
                    <a:pt x="9" y="442"/>
                    <a:pt x="9" y="442"/>
                  </a:cubicBezTo>
                  <a:cubicBezTo>
                    <a:pt x="9" y="442"/>
                    <a:pt x="9" y="442"/>
                    <a:pt x="9" y="442"/>
                  </a:cubicBezTo>
                  <a:cubicBezTo>
                    <a:pt x="4" y="474"/>
                    <a:pt x="4" y="474"/>
                    <a:pt x="4" y="474"/>
                  </a:cubicBezTo>
                  <a:cubicBezTo>
                    <a:pt x="4" y="475"/>
                    <a:pt x="4" y="475"/>
                    <a:pt x="5" y="476"/>
                  </a:cubicBezTo>
                  <a:cubicBezTo>
                    <a:pt x="5" y="476"/>
                    <a:pt x="5" y="476"/>
                    <a:pt x="5" y="477"/>
                  </a:cubicBezTo>
                  <a:cubicBezTo>
                    <a:pt x="6" y="477"/>
                    <a:pt x="7" y="477"/>
                    <a:pt x="7" y="478"/>
                  </a:cubicBezTo>
                  <a:cubicBezTo>
                    <a:pt x="2" y="483"/>
                    <a:pt x="0" y="489"/>
                    <a:pt x="0" y="496"/>
                  </a:cubicBezTo>
                  <a:cubicBezTo>
                    <a:pt x="0" y="497"/>
                    <a:pt x="0" y="498"/>
                    <a:pt x="1" y="498"/>
                  </a:cubicBezTo>
                  <a:cubicBezTo>
                    <a:pt x="1" y="498"/>
                    <a:pt x="2" y="499"/>
                    <a:pt x="2" y="499"/>
                  </a:cubicBezTo>
                  <a:cubicBezTo>
                    <a:pt x="15" y="502"/>
                    <a:pt x="25" y="501"/>
                    <a:pt x="32" y="495"/>
                  </a:cubicBezTo>
                  <a:cubicBezTo>
                    <a:pt x="32" y="495"/>
                    <a:pt x="32" y="495"/>
                    <a:pt x="32" y="494"/>
                  </a:cubicBezTo>
                  <a:cubicBezTo>
                    <a:pt x="32" y="494"/>
                    <a:pt x="32" y="494"/>
                    <a:pt x="32" y="493"/>
                  </a:cubicBezTo>
                  <a:cubicBezTo>
                    <a:pt x="32" y="491"/>
                    <a:pt x="32" y="491"/>
                    <a:pt x="32" y="491"/>
                  </a:cubicBezTo>
                  <a:cubicBezTo>
                    <a:pt x="35" y="491"/>
                    <a:pt x="35" y="491"/>
                    <a:pt x="35" y="491"/>
                  </a:cubicBezTo>
                  <a:cubicBezTo>
                    <a:pt x="36" y="491"/>
                    <a:pt x="36" y="491"/>
                    <a:pt x="37" y="491"/>
                  </a:cubicBezTo>
                  <a:cubicBezTo>
                    <a:pt x="37" y="490"/>
                    <a:pt x="37" y="490"/>
                    <a:pt x="38" y="490"/>
                  </a:cubicBezTo>
                  <a:cubicBezTo>
                    <a:pt x="38" y="489"/>
                    <a:pt x="38" y="489"/>
                    <a:pt x="38" y="488"/>
                  </a:cubicBezTo>
                  <a:cubicBezTo>
                    <a:pt x="38" y="484"/>
                    <a:pt x="38" y="484"/>
                    <a:pt x="38" y="484"/>
                  </a:cubicBezTo>
                  <a:cubicBezTo>
                    <a:pt x="41" y="483"/>
                    <a:pt x="45" y="482"/>
                    <a:pt x="49" y="481"/>
                  </a:cubicBezTo>
                  <a:cubicBezTo>
                    <a:pt x="49" y="481"/>
                    <a:pt x="49" y="480"/>
                    <a:pt x="50" y="480"/>
                  </a:cubicBezTo>
                  <a:cubicBezTo>
                    <a:pt x="50" y="479"/>
                    <a:pt x="50" y="479"/>
                    <a:pt x="50" y="478"/>
                  </a:cubicBezTo>
                  <a:cubicBezTo>
                    <a:pt x="51" y="464"/>
                    <a:pt x="51" y="464"/>
                    <a:pt x="51" y="464"/>
                  </a:cubicBezTo>
                  <a:cubicBezTo>
                    <a:pt x="51" y="464"/>
                    <a:pt x="51" y="464"/>
                    <a:pt x="51" y="463"/>
                  </a:cubicBezTo>
                  <a:cubicBezTo>
                    <a:pt x="51" y="463"/>
                    <a:pt x="51" y="463"/>
                    <a:pt x="51" y="463"/>
                  </a:cubicBezTo>
                  <a:cubicBezTo>
                    <a:pt x="52" y="425"/>
                    <a:pt x="56" y="389"/>
                    <a:pt x="65" y="354"/>
                  </a:cubicBezTo>
                  <a:cubicBezTo>
                    <a:pt x="65" y="354"/>
                    <a:pt x="65" y="353"/>
                    <a:pt x="65" y="353"/>
                  </a:cubicBezTo>
                  <a:cubicBezTo>
                    <a:pt x="68" y="346"/>
                    <a:pt x="69" y="340"/>
                    <a:pt x="69" y="333"/>
                  </a:cubicBezTo>
                  <a:cubicBezTo>
                    <a:pt x="76" y="312"/>
                    <a:pt x="84" y="293"/>
                    <a:pt x="93" y="275"/>
                  </a:cubicBezTo>
                  <a:cubicBezTo>
                    <a:pt x="97" y="314"/>
                    <a:pt x="97" y="314"/>
                    <a:pt x="97" y="314"/>
                  </a:cubicBezTo>
                  <a:cubicBezTo>
                    <a:pt x="97" y="372"/>
                    <a:pt x="97" y="372"/>
                    <a:pt x="97" y="372"/>
                  </a:cubicBezTo>
                  <a:cubicBezTo>
                    <a:pt x="97" y="372"/>
                    <a:pt x="97" y="373"/>
                    <a:pt x="97" y="373"/>
                  </a:cubicBezTo>
                  <a:cubicBezTo>
                    <a:pt x="99" y="376"/>
                    <a:pt x="99" y="376"/>
                    <a:pt x="99" y="376"/>
                  </a:cubicBezTo>
                  <a:cubicBezTo>
                    <a:pt x="99" y="384"/>
                    <a:pt x="99" y="384"/>
                    <a:pt x="99" y="384"/>
                  </a:cubicBezTo>
                  <a:cubicBezTo>
                    <a:pt x="96" y="413"/>
                    <a:pt x="94" y="441"/>
                    <a:pt x="95" y="470"/>
                  </a:cubicBezTo>
                  <a:cubicBezTo>
                    <a:pt x="95" y="471"/>
                    <a:pt x="96" y="471"/>
                    <a:pt x="96" y="471"/>
                  </a:cubicBezTo>
                  <a:cubicBezTo>
                    <a:pt x="96" y="472"/>
                    <a:pt x="96" y="472"/>
                    <a:pt x="97" y="472"/>
                  </a:cubicBezTo>
                  <a:cubicBezTo>
                    <a:pt x="97" y="473"/>
                    <a:pt x="98" y="473"/>
                    <a:pt x="98" y="473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98" y="486"/>
                    <a:pt x="98" y="486"/>
                    <a:pt x="99" y="487"/>
                  </a:cubicBezTo>
                  <a:cubicBezTo>
                    <a:pt x="105" y="494"/>
                    <a:pt x="111" y="496"/>
                    <a:pt x="117" y="495"/>
                  </a:cubicBezTo>
                  <a:cubicBezTo>
                    <a:pt x="124" y="495"/>
                    <a:pt x="127" y="491"/>
                    <a:pt x="129" y="484"/>
                  </a:cubicBezTo>
                  <a:cubicBezTo>
                    <a:pt x="129" y="484"/>
                    <a:pt x="129" y="483"/>
                    <a:pt x="129" y="483"/>
                  </a:cubicBezTo>
                  <a:cubicBezTo>
                    <a:pt x="127" y="476"/>
                    <a:pt x="127" y="476"/>
                    <a:pt x="127" y="476"/>
                  </a:cubicBezTo>
                  <a:cubicBezTo>
                    <a:pt x="128" y="476"/>
                    <a:pt x="129" y="475"/>
                    <a:pt x="130" y="475"/>
                  </a:cubicBezTo>
                  <a:cubicBezTo>
                    <a:pt x="130" y="475"/>
                    <a:pt x="131" y="475"/>
                    <a:pt x="131" y="474"/>
                  </a:cubicBezTo>
                  <a:cubicBezTo>
                    <a:pt x="132" y="474"/>
                    <a:pt x="132" y="473"/>
                    <a:pt x="132" y="473"/>
                  </a:cubicBezTo>
                  <a:cubicBezTo>
                    <a:pt x="136" y="322"/>
                    <a:pt x="136" y="322"/>
                    <a:pt x="136" y="32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143" y="290"/>
                    <a:pt x="143" y="290"/>
                    <a:pt x="144" y="290"/>
                  </a:cubicBezTo>
                  <a:cubicBezTo>
                    <a:pt x="155" y="285"/>
                    <a:pt x="155" y="285"/>
                    <a:pt x="155" y="285"/>
                  </a:cubicBezTo>
                  <a:cubicBezTo>
                    <a:pt x="155" y="284"/>
                    <a:pt x="156" y="284"/>
                    <a:pt x="156" y="284"/>
                  </a:cubicBezTo>
                  <a:cubicBezTo>
                    <a:pt x="156" y="284"/>
                    <a:pt x="156" y="283"/>
                    <a:pt x="157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64" y="271"/>
                    <a:pt x="164" y="270"/>
                    <a:pt x="164" y="269"/>
                  </a:cubicBezTo>
                  <a:cubicBezTo>
                    <a:pt x="161" y="241"/>
                    <a:pt x="161" y="241"/>
                    <a:pt x="161" y="241"/>
                  </a:cubicBezTo>
                  <a:cubicBezTo>
                    <a:pt x="162" y="241"/>
                    <a:pt x="162" y="240"/>
                    <a:pt x="162" y="240"/>
                  </a:cubicBezTo>
                  <a:cubicBezTo>
                    <a:pt x="163" y="240"/>
                    <a:pt x="163" y="239"/>
                    <a:pt x="163" y="238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6" y="222"/>
                  </a:cubicBezTo>
                  <a:cubicBezTo>
                    <a:pt x="165" y="222"/>
                    <a:pt x="165" y="221"/>
                    <a:pt x="165" y="221"/>
                  </a:cubicBezTo>
                  <a:cubicBezTo>
                    <a:pt x="163" y="219"/>
                    <a:pt x="163" y="219"/>
                    <a:pt x="163" y="219"/>
                  </a:cubicBezTo>
                  <a:cubicBezTo>
                    <a:pt x="159" y="174"/>
                    <a:pt x="159" y="174"/>
                    <a:pt x="159" y="174"/>
                  </a:cubicBezTo>
                  <a:cubicBezTo>
                    <a:pt x="158" y="121"/>
                    <a:pt x="151" y="92"/>
                    <a:pt x="136" y="87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8" y="79"/>
                  </a:cubicBezTo>
                  <a:cubicBezTo>
                    <a:pt x="128" y="79"/>
                    <a:pt x="128" y="79"/>
                    <a:pt x="128" y="79"/>
                  </a:cubicBezTo>
                  <a:cubicBezTo>
                    <a:pt x="129" y="69"/>
                    <a:pt x="129" y="56"/>
                    <a:pt x="125" y="41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7"/>
                    <a:pt x="115" y="16"/>
                    <a:pt x="114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07" y="4"/>
                    <a:pt x="99" y="0"/>
                    <a:pt x="91" y="2"/>
                  </a:cubicBezTo>
                  <a:cubicBezTo>
                    <a:pt x="83" y="0"/>
                    <a:pt x="74" y="5"/>
                    <a:pt x="67" y="18"/>
                  </a:cubicBezTo>
                  <a:close/>
                  <a:moveTo>
                    <a:pt x="128" y="157"/>
                  </a:moveTo>
                  <a:cubicBezTo>
                    <a:pt x="133" y="183"/>
                    <a:pt x="133" y="183"/>
                    <a:pt x="133" y="183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32" y="185"/>
                    <a:pt x="129" y="180"/>
                    <a:pt x="126" y="176"/>
                  </a:cubicBezTo>
                  <a:cubicBezTo>
                    <a:pt x="128" y="157"/>
                    <a:pt x="128" y="157"/>
                    <a:pt x="128" y="157"/>
                  </a:cubicBezTo>
                  <a:close/>
                  <a:moveTo>
                    <a:pt x="27" y="268"/>
                  </a:moveTo>
                  <a:cubicBezTo>
                    <a:pt x="26" y="269"/>
                    <a:pt x="26" y="269"/>
                    <a:pt x="26" y="270"/>
                  </a:cubicBezTo>
                  <a:cubicBezTo>
                    <a:pt x="26" y="275"/>
                    <a:pt x="26" y="275"/>
                    <a:pt x="26" y="275"/>
                  </a:cubicBezTo>
                  <a:cubicBezTo>
                    <a:pt x="22" y="268"/>
                    <a:pt x="22" y="268"/>
                    <a:pt x="22" y="268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7" y="268"/>
                    <a:pt x="27" y="268"/>
                    <a:pt x="27" y="268"/>
                  </a:cubicBezTo>
                  <a:close/>
                  <a:moveTo>
                    <a:pt x="145" y="278"/>
                  </a:moveTo>
                  <a:cubicBezTo>
                    <a:pt x="147" y="277"/>
                    <a:pt x="147" y="277"/>
                    <a:pt x="147" y="277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48" y="279"/>
                    <a:pt x="148" y="279"/>
                    <a:pt x="148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49" y="277"/>
                    <a:pt x="149" y="277"/>
                    <a:pt x="149" y="277"/>
                  </a:cubicBezTo>
                  <a:cubicBezTo>
                    <a:pt x="149" y="277"/>
                    <a:pt x="149" y="277"/>
                    <a:pt x="150" y="278"/>
                  </a:cubicBezTo>
                  <a:cubicBezTo>
                    <a:pt x="152" y="279"/>
                    <a:pt x="152" y="279"/>
                    <a:pt x="152" y="279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148" y="279"/>
                    <a:pt x="148" y="279"/>
                    <a:pt x="148" y="279"/>
                  </a:cubicBezTo>
                  <a:cubicBezTo>
                    <a:pt x="145" y="278"/>
                    <a:pt x="145" y="278"/>
                    <a:pt x="145" y="278"/>
                  </a:cubicBezTo>
                  <a:close/>
                  <a:moveTo>
                    <a:pt x="144" y="280"/>
                  </a:moveTo>
                  <a:cubicBezTo>
                    <a:pt x="144" y="280"/>
                    <a:pt x="144" y="280"/>
                    <a:pt x="144" y="280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42" y="281"/>
                    <a:pt x="143" y="280"/>
                    <a:pt x="144" y="280"/>
                  </a:cubicBezTo>
                  <a:close/>
                  <a:moveTo>
                    <a:pt x="14" y="443"/>
                  </a:moveTo>
                  <a:cubicBezTo>
                    <a:pt x="14" y="443"/>
                    <a:pt x="14" y="443"/>
                    <a:pt x="14" y="443"/>
                  </a:cubicBezTo>
                  <a:cubicBezTo>
                    <a:pt x="14" y="443"/>
                    <a:pt x="14" y="443"/>
                    <a:pt x="14" y="4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39"/>
            <p:cNvSpPr>
              <a:spLocks/>
            </p:cNvSpPr>
            <p:nvPr/>
          </p:nvSpPr>
          <p:spPr bwMode="auto">
            <a:xfrm>
              <a:off x="5326063" y="3482975"/>
              <a:ext cx="96838" cy="150812"/>
            </a:xfrm>
            <a:custGeom>
              <a:avLst/>
              <a:gdLst>
                <a:gd name="T0" fmla="*/ 18 w 62"/>
                <a:gd name="T1" fmla="*/ 45 h 98"/>
                <a:gd name="T2" fmla="*/ 21 w 62"/>
                <a:gd name="T3" fmla="*/ 39 h 98"/>
                <a:gd name="T4" fmla="*/ 24 w 62"/>
                <a:gd name="T5" fmla="*/ 33 h 98"/>
                <a:gd name="T6" fmla="*/ 31 w 62"/>
                <a:gd name="T7" fmla="*/ 16 h 98"/>
                <a:gd name="T8" fmla="*/ 46 w 62"/>
                <a:gd name="T9" fmla="*/ 16 h 98"/>
                <a:gd name="T10" fmla="*/ 62 w 62"/>
                <a:gd name="T11" fmla="*/ 33 h 98"/>
                <a:gd name="T12" fmla="*/ 60 w 62"/>
                <a:gd name="T13" fmla="*/ 17 h 98"/>
                <a:gd name="T14" fmla="*/ 60 w 62"/>
                <a:gd name="T15" fmla="*/ 14 h 98"/>
                <a:gd name="T16" fmla="*/ 39 w 62"/>
                <a:gd name="T17" fmla="*/ 1 h 98"/>
                <a:gd name="T18" fmla="*/ 17 w 62"/>
                <a:gd name="T19" fmla="*/ 16 h 98"/>
                <a:gd name="T20" fmla="*/ 8 w 62"/>
                <a:gd name="T21" fmla="*/ 46 h 98"/>
                <a:gd name="T22" fmla="*/ 4 w 62"/>
                <a:gd name="T23" fmla="*/ 72 h 98"/>
                <a:gd name="T24" fmla="*/ 0 w 62"/>
                <a:gd name="T25" fmla="*/ 83 h 98"/>
                <a:gd name="T26" fmla="*/ 4 w 62"/>
                <a:gd name="T27" fmla="*/ 98 h 98"/>
                <a:gd name="T28" fmla="*/ 6 w 62"/>
                <a:gd name="T29" fmla="*/ 97 h 98"/>
                <a:gd name="T30" fmla="*/ 22 w 62"/>
                <a:gd name="T31" fmla="*/ 78 h 98"/>
                <a:gd name="T32" fmla="*/ 24 w 62"/>
                <a:gd name="T33" fmla="*/ 57 h 98"/>
                <a:gd name="T34" fmla="*/ 22 w 62"/>
                <a:gd name="T35" fmla="*/ 52 h 98"/>
                <a:gd name="T36" fmla="*/ 18 w 62"/>
                <a:gd name="T37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98">
                  <a:moveTo>
                    <a:pt x="18" y="45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27"/>
                    <a:pt x="27" y="21"/>
                    <a:pt x="31" y="16"/>
                  </a:cubicBezTo>
                  <a:cubicBezTo>
                    <a:pt x="36" y="18"/>
                    <a:pt x="41" y="18"/>
                    <a:pt x="46" y="16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3" y="4"/>
                    <a:pt x="47" y="0"/>
                    <a:pt x="39" y="1"/>
                  </a:cubicBezTo>
                  <a:cubicBezTo>
                    <a:pt x="32" y="0"/>
                    <a:pt x="24" y="5"/>
                    <a:pt x="17" y="1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" y="57"/>
                    <a:pt x="0" y="66"/>
                    <a:pt x="4" y="72"/>
                  </a:cubicBezTo>
                  <a:cubicBezTo>
                    <a:pt x="2" y="76"/>
                    <a:pt x="1" y="79"/>
                    <a:pt x="0" y="83"/>
                  </a:cubicBezTo>
                  <a:cubicBezTo>
                    <a:pt x="0" y="89"/>
                    <a:pt x="1" y="93"/>
                    <a:pt x="4" y="98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7" y="88"/>
                    <a:pt x="12" y="81"/>
                    <a:pt x="22" y="7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6"/>
                    <a:pt x="23" y="54"/>
                    <a:pt x="22" y="52"/>
                  </a:cubicBezTo>
                  <a:cubicBezTo>
                    <a:pt x="18" y="53"/>
                    <a:pt x="17" y="51"/>
                    <a:pt x="18" y="4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40"/>
            <p:cNvSpPr>
              <a:spLocks/>
            </p:cNvSpPr>
            <p:nvPr/>
          </p:nvSpPr>
          <p:spPr bwMode="auto">
            <a:xfrm>
              <a:off x="5353050" y="3514725"/>
              <a:ext cx="63500" cy="120650"/>
            </a:xfrm>
            <a:custGeom>
              <a:avLst/>
              <a:gdLst>
                <a:gd name="T0" fmla="*/ 4 w 41"/>
                <a:gd name="T1" fmla="*/ 18 h 78"/>
                <a:gd name="T2" fmla="*/ 1 w 41"/>
                <a:gd name="T3" fmla="*/ 24 h 78"/>
                <a:gd name="T4" fmla="*/ 5 w 41"/>
                <a:gd name="T5" fmla="*/ 31 h 78"/>
                <a:gd name="T6" fmla="*/ 7 w 41"/>
                <a:gd name="T7" fmla="*/ 36 h 78"/>
                <a:gd name="T8" fmla="*/ 5 w 41"/>
                <a:gd name="T9" fmla="*/ 57 h 78"/>
                <a:gd name="T10" fmla="*/ 16 w 41"/>
                <a:gd name="T11" fmla="*/ 78 h 78"/>
                <a:gd name="T12" fmla="*/ 25 w 41"/>
                <a:gd name="T13" fmla="*/ 62 h 78"/>
                <a:gd name="T14" fmla="*/ 23 w 41"/>
                <a:gd name="T15" fmla="*/ 47 h 78"/>
                <a:gd name="T16" fmla="*/ 10 w 41"/>
                <a:gd name="T17" fmla="*/ 41 h 78"/>
                <a:gd name="T18" fmla="*/ 37 w 41"/>
                <a:gd name="T19" fmla="*/ 11 h 78"/>
                <a:gd name="T20" fmla="*/ 24 w 41"/>
                <a:gd name="T21" fmla="*/ 0 h 78"/>
                <a:gd name="T22" fmla="*/ 15 w 41"/>
                <a:gd name="T23" fmla="*/ 0 h 78"/>
                <a:gd name="T24" fmla="*/ 10 w 41"/>
                <a:gd name="T25" fmla="*/ 15 h 78"/>
                <a:gd name="T26" fmla="*/ 4 w 41"/>
                <a:gd name="T27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78">
                  <a:moveTo>
                    <a:pt x="4" y="18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30"/>
                    <a:pt x="1" y="32"/>
                    <a:pt x="5" y="31"/>
                  </a:cubicBezTo>
                  <a:cubicBezTo>
                    <a:pt x="6" y="33"/>
                    <a:pt x="6" y="35"/>
                    <a:pt x="7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1" y="63"/>
                    <a:pt x="15" y="70"/>
                    <a:pt x="16" y="78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7" y="46"/>
                    <a:pt x="13" y="44"/>
                    <a:pt x="10" y="41"/>
                  </a:cubicBezTo>
                  <a:cubicBezTo>
                    <a:pt x="32" y="48"/>
                    <a:pt x="41" y="38"/>
                    <a:pt x="37" y="11"/>
                  </a:cubicBezTo>
                  <a:cubicBezTo>
                    <a:pt x="32" y="9"/>
                    <a:pt x="27" y="5"/>
                    <a:pt x="2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41"/>
            <p:cNvSpPr>
              <a:spLocks/>
            </p:cNvSpPr>
            <p:nvPr/>
          </p:nvSpPr>
          <p:spPr bwMode="auto">
            <a:xfrm>
              <a:off x="5272088" y="3611563"/>
              <a:ext cx="112713" cy="223837"/>
            </a:xfrm>
            <a:custGeom>
              <a:avLst/>
              <a:gdLst>
                <a:gd name="T0" fmla="*/ 52 w 73"/>
                <a:gd name="T1" fmla="*/ 10 h 145"/>
                <a:gd name="T2" fmla="*/ 41 w 73"/>
                <a:gd name="T3" fmla="*/ 16 h 145"/>
                <a:gd name="T4" fmla="*/ 39 w 73"/>
                <a:gd name="T5" fmla="*/ 15 h 145"/>
                <a:gd name="T6" fmla="*/ 35 w 73"/>
                <a:gd name="T7" fmla="*/ 0 h 145"/>
                <a:gd name="T8" fmla="*/ 24 w 73"/>
                <a:gd name="T9" fmla="*/ 1 h 145"/>
                <a:gd name="T10" fmla="*/ 6 w 73"/>
                <a:gd name="T11" fmla="*/ 70 h 145"/>
                <a:gd name="T12" fmla="*/ 2 w 73"/>
                <a:gd name="T13" fmla="*/ 135 h 145"/>
                <a:gd name="T14" fmla="*/ 0 w 73"/>
                <a:gd name="T15" fmla="*/ 137 h 145"/>
                <a:gd name="T16" fmla="*/ 3 w 73"/>
                <a:gd name="T17" fmla="*/ 145 h 145"/>
                <a:gd name="T18" fmla="*/ 15 w 73"/>
                <a:gd name="T19" fmla="*/ 136 h 145"/>
                <a:gd name="T20" fmla="*/ 14 w 73"/>
                <a:gd name="T21" fmla="*/ 130 h 145"/>
                <a:gd name="T22" fmla="*/ 10 w 73"/>
                <a:gd name="T23" fmla="*/ 131 h 145"/>
                <a:gd name="T24" fmla="*/ 21 w 73"/>
                <a:gd name="T25" fmla="*/ 85 h 145"/>
                <a:gd name="T26" fmla="*/ 26 w 73"/>
                <a:gd name="T27" fmla="*/ 38 h 145"/>
                <a:gd name="T28" fmla="*/ 31 w 73"/>
                <a:gd name="T29" fmla="*/ 64 h 145"/>
                <a:gd name="T30" fmla="*/ 36 w 73"/>
                <a:gd name="T31" fmla="*/ 103 h 145"/>
                <a:gd name="T32" fmla="*/ 29 w 73"/>
                <a:gd name="T33" fmla="*/ 143 h 145"/>
                <a:gd name="T34" fmla="*/ 73 w 73"/>
                <a:gd name="T35" fmla="*/ 141 h 145"/>
                <a:gd name="T36" fmla="*/ 65 w 73"/>
                <a:gd name="T37" fmla="*/ 26 h 145"/>
                <a:gd name="T38" fmla="*/ 52 w 73"/>
                <a:gd name="T39" fmla="*/ 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145">
                  <a:moveTo>
                    <a:pt x="52" y="10"/>
                  </a:moveTo>
                  <a:cubicBezTo>
                    <a:pt x="41" y="16"/>
                    <a:pt x="41" y="16"/>
                    <a:pt x="41" y="16"/>
                  </a:cubicBezTo>
                  <a:cubicBezTo>
                    <a:pt x="40" y="16"/>
                    <a:pt x="40" y="15"/>
                    <a:pt x="39" y="15"/>
                  </a:cubicBezTo>
                  <a:cubicBezTo>
                    <a:pt x="36" y="10"/>
                    <a:pt x="35" y="6"/>
                    <a:pt x="35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1" y="5"/>
                    <a:pt x="5" y="28"/>
                    <a:pt x="6" y="7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36"/>
                    <a:pt x="1" y="137"/>
                    <a:pt x="0" y="137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3" y="130"/>
                    <a:pt x="11" y="130"/>
                    <a:pt x="10" y="131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2" y="10"/>
                    <a:pt x="52" y="10"/>
                    <a:pt x="52" y="1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42"/>
            <p:cNvSpPr>
              <a:spLocks/>
            </p:cNvSpPr>
            <p:nvPr/>
          </p:nvSpPr>
          <p:spPr bwMode="auto">
            <a:xfrm>
              <a:off x="5316538" y="3587750"/>
              <a:ext cx="101600" cy="252412"/>
            </a:xfrm>
            <a:custGeom>
              <a:avLst/>
              <a:gdLst>
                <a:gd name="T0" fmla="*/ 12 w 65"/>
                <a:gd name="T1" fmla="*/ 31 h 163"/>
                <a:gd name="T2" fmla="*/ 23 w 65"/>
                <a:gd name="T3" fmla="*/ 25 h 163"/>
                <a:gd name="T4" fmla="*/ 36 w 65"/>
                <a:gd name="T5" fmla="*/ 41 h 163"/>
                <a:gd name="T6" fmla="*/ 44 w 65"/>
                <a:gd name="T7" fmla="*/ 156 h 163"/>
                <a:gd name="T8" fmla="*/ 0 w 65"/>
                <a:gd name="T9" fmla="*/ 158 h 163"/>
                <a:gd name="T10" fmla="*/ 47 w 65"/>
                <a:gd name="T11" fmla="*/ 162 h 163"/>
                <a:gd name="T12" fmla="*/ 40 w 65"/>
                <a:gd name="T13" fmla="*/ 45 h 163"/>
                <a:gd name="T14" fmla="*/ 61 w 65"/>
                <a:gd name="T15" fmla="*/ 20 h 163"/>
                <a:gd name="T16" fmla="*/ 65 w 65"/>
                <a:gd name="T17" fmla="*/ 26 h 163"/>
                <a:gd name="T18" fmla="*/ 65 w 65"/>
                <a:gd name="T19" fmla="*/ 19 h 163"/>
                <a:gd name="T20" fmla="*/ 65 w 65"/>
                <a:gd name="T21" fmla="*/ 8 h 163"/>
                <a:gd name="T22" fmla="*/ 58 w 65"/>
                <a:gd name="T23" fmla="*/ 0 h 163"/>
                <a:gd name="T24" fmla="*/ 63 w 65"/>
                <a:gd name="T25" fmla="*/ 14 h 163"/>
                <a:gd name="T26" fmla="*/ 40 w 65"/>
                <a:gd name="T27" fmla="*/ 42 h 163"/>
                <a:gd name="T28" fmla="*/ 24 w 65"/>
                <a:gd name="T29" fmla="*/ 22 h 163"/>
                <a:gd name="T30" fmla="*/ 12 w 65"/>
                <a:gd name="T31" fmla="*/ 29 h 163"/>
                <a:gd name="T32" fmla="*/ 12 w 65"/>
                <a:gd name="T33" fmla="*/ 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63">
                  <a:moveTo>
                    <a:pt x="12" y="31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7" y="162"/>
                    <a:pt x="33" y="163"/>
                    <a:pt x="47" y="162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4" y="35"/>
                    <a:pt x="51" y="27"/>
                    <a:pt x="61" y="20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3"/>
                    <a:pt x="65" y="21"/>
                    <a:pt x="65" y="19"/>
                  </a:cubicBezTo>
                  <a:cubicBezTo>
                    <a:pt x="64" y="16"/>
                    <a:pt x="65" y="12"/>
                    <a:pt x="65" y="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8"/>
                    <a:pt x="60" y="12"/>
                    <a:pt x="63" y="14"/>
                  </a:cubicBezTo>
                  <a:cubicBezTo>
                    <a:pt x="52" y="20"/>
                    <a:pt x="44" y="29"/>
                    <a:pt x="40" y="4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1"/>
                    <a:pt x="12" y="3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43"/>
            <p:cNvSpPr>
              <a:spLocks/>
            </p:cNvSpPr>
            <p:nvPr/>
          </p:nvSpPr>
          <p:spPr bwMode="auto">
            <a:xfrm>
              <a:off x="5332413" y="3632200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E2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44"/>
            <p:cNvSpPr>
              <a:spLocks/>
            </p:cNvSpPr>
            <p:nvPr/>
          </p:nvSpPr>
          <p:spPr bwMode="auto">
            <a:xfrm>
              <a:off x="5335588" y="3603625"/>
              <a:ext cx="42863" cy="49212"/>
            </a:xfrm>
            <a:custGeom>
              <a:avLst/>
              <a:gdLst>
                <a:gd name="T0" fmla="*/ 0 w 28"/>
                <a:gd name="T1" fmla="*/ 19 h 32"/>
                <a:gd name="T2" fmla="*/ 12 w 28"/>
                <a:gd name="T3" fmla="*/ 12 h 32"/>
                <a:gd name="T4" fmla="*/ 28 w 28"/>
                <a:gd name="T5" fmla="*/ 32 h 32"/>
                <a:gd name="T6" fmla="*/ 27 w 28"/>
                <a:gd name="T7" fmla="*/ 21 h 32"/>
                <a:gd name="T8" fmla="*/ 16 w 28"/>
                <a:gd name="T9" fmla="*/ 0 h 32"/>
                <a:gd name="T10" fmla="*/ 0 w 28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2">
                  <a:moveTo>
                    <a:pt x="0" y="1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28"/>
                    <a:pt x="28" y="24"/>
                    <a:pt x="27" y="21"/>
                  </a:cubicBezTo>
                  <a:cubicBezTo>
                    <a:pt x="26" y="13"/>
                    <a:pt x="22" y="6"/>
                    <a:pt x="16" y="0"/>
                  </a:cubicBezTo>
                  <a:cubicBezTo>
                    <a:pt x="6" y="3"/>
                    <a:pt x="1" y="10"/>
                    <a:pt x="0" y="19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445"/>
            <p:cNvSpPr>
              <a:spLocks/>
            </p:cNvSpPr>
            <p:nvPr/>
          </p:nvSpPr>
          <p:spPr bwMode="auto">
            <a:xfrm>
              <a:off x="5419725" y="3505200"/>
              <a:ext cx="3175" cy="3175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AB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446"/>
            <p:cNvSpPr>
              <a:spLocks/>
            </p:cNvSpPr>
            <p:nvPr/>
          </p:nvSpPr>
          <p:spPr bwMode="auto">
            <a:xfrm>
              <a:off x="5397500" y="3506788"/>
              <a:ext cx="44450" cy="149225"/>
            </a:xfrm>
            <a:custGeom>
              <a:avLst/>
              <a:gdLst>
                <a:gd name="T0" fmla="*/ 16 w 29"/>
                <a:gd name="T1" fmla="*/ 1 h 96"/>
                <a:gd name="T2" fmla="*/ 14 w 29"/>
                <a:gd name="T3" fmla="*/ 1 h 96"/>
                <a:gd name="T4" fmla="*/ 16 w 29"/>
                <a:gd name="T5" fmla="*/ 17 h 96"/>
                <a:gd name="T6" fmla="*/ 0 w 29"/>
                <a:gd name="T7" fmla="*/ 0 h 96"/>
                <a:gd name="T8" fmla="*/ 11 w 29"/>
                <a:gd name="T9" fmla="*/ 17 h 96"/>
                <a:gd name="T10" fmla="*/ 10 w 29"/>
                <a:gd name="T11" fmla="*/ 43 h 96"/>
                <a:gd name="T12" fmla="*/ 6 w 29"/>
                <a:gd name="T13" fmla="*/ 47 h 96"/>
                <a:gd name="T14" fmla="*/ 6 w 29"/>
                <a:gd name="T15" fmla="*/ 52 h 96"/>
                <a:gd name="T16" fmla="*/ 13 w 29"/>
                <a:gd name="T17" fmla="*/ 60 h 96"/>
                <a:gd name="T18" fmla="*/ 13 w 29"/>
                <a:gd name="T19" fmla="*/ 71 h 96"/>
                <a:gd name="T20" fmla="*/ 13 w 29"/>
                <a:gd name="T21" fmla="*/ 78 h 96"/>
                <a:gd name="T22" fmla="*/ 27 w 29"/>
                <a:gd name="T23" fmla="*/ 96 h 96"/>
                <a:gd name="T24" fmla="*/ 24 w 29"/>
                <a:gd name="T25" fmla="*/ 76 h 96"/>
                <a:gd name="T26" fmla="*/ 25 w 29"/>
                <a:gd name="T27" fmla="*/ 66 h 96"/>
                <a:gd name="T28" fmla="*/ 27 w 29"/>
                <a:gd name="T29" fmla="*/ 59 h 96"/>
                <a:gd name="T30" fmla="*/ 24 w 29"/>
                <a:gd name="T31" fmla="*/ 22 h 96"/>
                <a:gd name="T32" fmla="*/ 16 w 29"/>
                <a:gd name="T33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96">
                  <a:moveTo>
                    <a:pt x="16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4" y="26"/>
                    <a:pt x="14" y="34"/>
                    <a:pt x="10" y="43"/>
                  </a:cubicBezTo>
                  <a:cubicBezTo>
                    <a:pt x="8" y="45"/>
                    <a:pt x="7" y="46"/>
                    <a:pt x="6" y="47"/>
                  </a:cubicBezTo>
                  <a:cubicBezTo>
                    <a:pt x="6" y="49"/>
                    <a:pt x="6" y="51"/>
                    <a:pt x="6" y="52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4"/>
                    <a:pt x="12" y="68"/>
                    <a:pt x="13" y="71"/>
                  </a:cubicBezTo>
                  <a:cubicBezTo>
                    <a:pt x="13" y="73"/>
                    <a:pt x="13" y="75"/>
                    <a:pt x="13" y="78"/>
                  </a:cubicBezTo>
                  <a:cubicBezTo>
                    <a:pt x="15" y="88"/>
                    <a:pt x="19" y="94"/>
                    <a:pt x="27" y="96"/>
                  </a:cubicBezTo>
                  <a:cubicBezTo>
                    <a:pt x="25" y="89"/>
                    <a:pt x="24" y="82"/>
                    <a:pt x="24" y="76"/>
                  </a:cubicBezTo>
                  <a:cubicBezTo>
                    <a:pt x="24" y="73"/>
                    <a:pt x="25" y="69"/>
                    <a:pt x="25" y="66"/>
                  </a:cubicBezTo>
                  <a:cubicBezTo>
                    <a:pt x="26" y="64"/>
                    <a:pt x="26" y="61"/>
                    <a:pt x="27" y="59"/>
                  </a:cubicBezTo>
                  <a:cubicBezTo>
                    <a:pt x="29" y="50"/>
                    <a:pt x="28" y="37"/>
                    <a:pt x="24" y="22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447"/>
            <p:cNvSpPr>
              <a:spLocks/>
            </p:cNvSpPr>
            <p:nvPr/>
          </p:nvSpPr>
          <p:spPr bwMode="auto">
            <a:xfrm>
              <a:off x="5359400" y="3506788"/>
              <a:ext cx="60325" cy="146050"/>
            </a:xfrm>
            <a:custGeom>
              <a:avLst/>
              <a:gdLst>
                <a:gd name="T0" fmla="*/ 11 w 39"/>
                <a:gd name="T1" fmla="*/ 5 h 94"/>
                <a:gd name="T2" fmla="*/ 20 w 39"/>
                <a:gd name="T3" fmla="*/ 5 h 94"/>
                <a:gd name="T4" fmla="*/ 33 w 39"/>
                <a:gd name="T5" fmla="*/ 16 h 94"/>
                <a:gd name="T6" fmla="*/ 6 w 39"/>
                <a:gd name="T7" fmla="*/ 46 h 94"/>
                <a:gd name="T8" fmla="*/ 19 w 39"/>
                <a:gd name="T9" fmla="*/ 52 h 94"/>
                <a:gd name="T10" fmla="*/ 21 w 39"/>
                <a:gd name="T11" fmla="*/ 67 h 94"/>
                <a:gd name="T12" fmla="*/ 12 w 39"/>
                <a:gd name="T13" fmla="*/ 83 h 94"/>
                <a:gd name="T14" fmla="*/ 13 w 39"/>
                <a:gd name="T15" fmla="*/ 94 h 94"/>
                <a:gd name="T16" fmla="*/ 36 w 39"/>
                <a:gd name="T17" fmla="*/ 66 h 94"/>
                <a:gd name="T18" fmla="*/ 31 w 39"/>
                <a:gd name="T19" fmla="*/ 52 h 94"/>
                <a:gd name="T20" fmla="*/ 31 w 39"/>
                <a:gd name="T21" fmla="*/ 47 h 94"/>
                <a:gd name="T22" fmla="*/ 35 w 39"/>
                <a:gd name="T23" fmla="*/ 43 h 94"/>
                <a:gd name="T24" fmla="*/ 36 w 39"/>
                <a:gd name="T25" fmla="*/ 17 h 94"/>
                <a:gd name="T26" fmla="*/ 25 w 39"/>
                <a:gd name="T27" fmla="*/ 0 h 94"/>
                <a:gd name="T28" fmla="*/ 10 w 39"/>
                <a:gd name="T29" fmla="*/ 0 h 94"/>
                <a:gd name="T30" fmla="*/ 3 w 39"/>
                <a:gd name="T31" fmla="*/ 17 h 94"/>
                <a:gd name="T32" fmla="*/ 0 w 39"/>
                <a:gd name="T33" fmla="*/ 23 h 94"/>
                <a:gd name="T34" fmla="*/ 6 w 39"/>
                <a:gd name="T35" fmla="*/ 20 h 94"/>
                <a:gd name="T36" fmla="*/ 11 w 39"/>
                <a:gd name="T37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94">
                  <a:moveTo>
                    <a:pt x="11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3" y="10"/>
                    <a:pt x="28" y="14"/>
                    <a:pt x="33" y="16"/>
                  </a:cubicBezTo>
                  <a:cubicBezTo>
                    <a:pt x="37" y="43"/>
                    <a:pt x="28" y="53"/>
                    <a:pt x="6" y="46"/>
                  </a:cubicBezTo>
                  <a:cubicBezTo>
                    <a:pt x="9" y="49"/>
                    <a:pt x="13" y="51"/>
                    <a:pt x="19" y="52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3" y="86"/>
                    <a:pt x="13" y="90"/>
                    <a:pt x="13" y="94"/>
                  </a:cubicBezTo>
                  <a:cubicBezTo>
                    <a:pt x="17" y="81"/>
                    <a:pt x="25" y="72"/>
                    <a:pt x="36" y="66"/>
                  </a:cubicBezTo>
                  <a:cubicBezTo>
                    <a:pt x="33" y="64"/>
                    <a:pt x="31" y="60"/>
                    <a:pt x="31" y="52"/>
                  </a:cubicBezTo>
                  <a:cubicBezTo>
                    <a:pt x="31" y="51"/>
                    <a:pt x="31" y="49"/>
                    <a:pt x="31" y="47"/>
                  </a:cubicBezTo>
                  <a:cubicBezTo>
                    <a:pt x="32" y="46"/>
                    <a:pt x="33" y="45"/>
                    <a:pt x="35" y="43"/>
                  </a:cubicBezTo>
                  <a:cubicBezTo>
                    <a:pt x="39" y="34"/>
                    <a:pt x="39" y="26"/>
                    <a:pt x="36" y="1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2"/>
                    <a:pt x="15" y="2"/>
                    <a:pt x="10" y="0"/>
                  </a:cubicBezTo>
                  <a:cubicBezTo>
                    <a:pt x="6" y="5"/>
                    <a:pt x="4" y="11"/>
                    <a:pt x="3" y="1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48"/>
            <p:cNvSpPr>
              <a:spLocks/>
            </p:cNvSpPr>
            <p:nvPr/>
          </p:nvSpPr>
          <p:spPr bwMode="auto">
            <a:xfrm>
              <a:off x="5434013" y="3609975"/>
              <a:ext cx="63500" cy="236537"/>
            </a:xfrm>
            <a:custGeom>
              <a:avLst/>
              <a:gdLst>
                <a:gd name="T0" fmla="*/ 1 w 41"/>
                <a:gd name="T1" fmla="*/ 0 h 153"/>
                <a:gd name="T2" fmla="*/ 0 w 41"/>
                <a:gd name="T3" fmla="*/ 10 h 153"/>
                <a:gd name="T4" fmla="*/ 20 w 41"/>
                <a:gd name="T5" fmla="*/ 51 h 153"/>
                <a:gd name="T6" fmla="*/ 30 w 41"/>
                <a:gd name="T7" fmla="*/ 122 h 153"/>
                <a:gd name="T8" fmla="*/ 28 w 41"/>
                <a:gd name="T9" fmla="*/ 130 h 153"/>
                <a:gd name="T10" fmla="*/ 30 w 41"/>
                <a:gd name="T11" fmla="*/ 131 h 153"/>
                <a:gd name="T12" fmla="*/ 33 w 41"/>
                <a:gd name="T13" fmla="*/ 142 h 153"/>
                <a:gd name="T14" fmla="*/ 20 w 41"/>
                <a:gd name="T15" fmla="*/ 141 h 153"/>
                <a:gd name="T16" fmla="*/ 24 w 41"/>
                <a:gd name="T17" fmla="*/ 143 h 153"/>
                <a:gd name="T18" fmla="*/ 30 w 41"/>
                <a:gd name="T19" fmla="*/ 147 h 153"/>
                <a:gd name="T20" fmla="*/ 36 w 41"/>
                <a:gd name="T21" fmla="*/ 151 h 153"/>
                <a:gd name="T22" fmla="*/ 39 w 41"/>
                <a:gd name="T23" fmla="*/ 153 h 153"/>
                <a:gd name="T24" fmla="*/ 41 w 41"/>
                <a:gd name="T25" fmla="*/ 138 h 153"/>
                <a:gd name="T26" fmla="*/ 38 w 41"/>
                <a:gd name="T27" fmla="*/ 135 h 153"/>
                <a:gd name="T28" fmla="*/ 34 w 41"/>
                <a:gd name="T29" fmla="*/ 89 h 153"/>
                <a:gd name="T30" fmla="*/ 13 w 41"/>
                <a:gd name="T31" fmla="*/ 5 h 153"/>
                <a:gd name="T32" fmla="*/ 1 w 41"/>
                <a:gd name="T3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153">
                  <a:moveTo>
                    <a:pt x="1" y="0"/>
                  </a:moveTo>
                  <a:cubicBezTo>
                    <a:pt x="1" y="3"/>
                    <a:pt x="0" y="7"/>
                    <a:pt x="0" y="10"/>
                  </a:cubicBezTo>
                  <a:cubicBezTo>
                    <a:pt x="16" y="18"/>
                    <a:pt x="23" y="32"/>
                    <a:pt x="20" y="51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6" y="151"/>
                    <a:pt x="36" y="151"/>
                    <a:pt x="36" y="151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38"/>
                    <a:pt x="27" y="10"/>
                    <a:pt x="13" y="5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449"/>
            <p:cNvSpPr>
              <a:spLocks/>
            </p:cNvSpPr>
            <p:nvPr/>
          </p:nvSpPr>
          <p:spPr bwMode="auto">
            <a:xfrm>
              <a:off x="5378450" y="3619500"/>
              <a:ext cx="107950" cy="219075"/>
            </a:xfrm>
            <a:custGeom>
              <a:avLst/>
              <a:gdLst>
                <a:gd name="T0" fmla="*/ 39 w 69"/>
                <a:gd name="T1" fmla="*/ 24 h 142"/>
                <a:gd name="T2" fmla="*/ 25 w 69"/>
                <a:gd name="T3" fmla="*/ 6 h 142"/>
                <a:gd name="T4" fmla="*/ 21 w 69"/>
                <a:gd name="T5" fmla="*/ 0 h 142"/>
                <a:gd name="T6" fmla="*/ 0 w 69"/>
                <a:gd name="T7" fmla="*/ 25 h 142"/>
                <a:gd name="T8" fmla="*/ 7 w 69"/>
                <a:gd name="T9" fmla="*/ 142 h 142"/>
                <a:gd name="T10" fmla="*/ 21 w 69"/>
                <a:gd name="T11" fmla="*/ 140 h 142"/>
                <a:gd name="T12" fmla="*/ 43 w 69"/>
                <a:gd name="T13" fmla="*/ 115 h 142"/>
                <a:gd name="T14" fmla="*/ 29 w 69"/>
                <a:gd name="T15" fmla="*/ 82 h 142"/>
                <a:gd name="T16" fmla="*/ 34 w 69"/>
                <a:gd name="T17" fmla="*/ 56 h 142"/>
                <a:gd name="T18" fmla="*/ 46 w 69"/>
                <a:gd name="T19" fmla="*/ 27 h 142"/>
                <a:gd name="T20" fmla="*/ 43 w 69"/>
                <a:gd name="T21" fmla="*/ 55 h 142"/>
                <a:gd name="T22" fmla="*/ 50 w 69"/>
                <a:gd name="T23" fmla="*/ 92 h 142"/>
                <a:gd name="T24" fmla="*/ 51 w 69"/>
                <a:gd name="T25" fmla="*/ 113 h 142"/>
                <a:gd name="T26" fmla="*/ 54 w 69"/>
                <a:gd name="T27" fmla="*/ 119 h 142"/>
                <a:gd name="T28" fmla="*/ 56 w 69"/>
                <a:gd name="T29" fmla="*/ 126 h 142"/>
                <a:gd name="T30" fmla="*/ 56 w 69"/>
                <a:gd name="T31" fmla="*/ 135 h 142"/>
                <a:gd name="T32" fmla="*/ 69 w 69"/>
                <a:gd name="T33" fmla="*/ 136 h 142"/>
                <a:gd name="T34" fmla="*/ 66 w 69"/>
                <a:gd name="T35" fmla="*/ 125 h 142"/>
                <a:gd name="T36" fmla="*/ 64 w 69"/>
                <a:gd name="T37" fmla="*/ 124 h 142"/>
                <a:gd name="T38" fmla="*/ 66 w 69"/>
                <a:gd name="T39" fmla="*/ 116 h 142"/>
                <a:gd name="T40" fmla="*/ 56 w 69"/>
                <a:gd name="T41" fmla="*/ 45 h 142"/>
                <a:gd name="T42" fmla="*/ 36 w 69"/>
                <a:gd name="T43" fmla="*/ 4 h 142"/>
                <a:gd name="T44" fmla="*/ 39 w 69"/>
                <a:gd name="T45" fmla="*/ 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42">
                  <a:moveTo>
                    <a:pt x="39" y="24"/>
                  </a:moveTo>
                  <a:cubicBezTo>
                    <a:pt x="31" y="22"/>
                    <a:pt x="27" y="16"/>
                    <a:pt x="25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7"/>
                    <a:pt x="4" y="15"/>
                    <a:pt x="0" y="25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12" y="142"/>
                    <a:pt x="17" y="141"/>
                    <a:pt x="21" y="140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37"/>
                    <a:pt x="46" y="46"/>
                    <a:pt x="43" y="55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52" y="115"/>
                    <a:pt x="53" y="117"/>
                    <a:pt x="54" y="119"/>
                  </a:cubicBezTo>
                  <a:cubicBezTo>
                    <a:pt x="54" y="121"/>
                    <a:pt x="55" y="124"/>
                    <a:pt x="56" y="126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9" y="26"/>
                    <a:pt x="52" y="12"/>
                    <a:pt x="36" y="4"/>
                  </a:cubicBezTo>
                  <a:cubicBezTo>
                    <a:pt x="36" y="10"/>
                    <a:pt x="37" y="17"/>
                    <a:pt x="39" y="24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50"/>
            <p:cNvSpPr>
              <a:spLocks/>
            </p:cNvSpPr>
            <p:nvPr/>
          </p:nvSpPr>
          <p:spPr bwMode="auto">
            <a:xfrm>
              <a:off x="5411788" y="3660775"/>
              <a:ext cx="53975" cy="174625"/>
            </a:xfrm>
            <a:custGeom>
              <a:avLst/>
              <a:gdLst>
                <a:gd name="T0" fmla="*/ 13 w 35"/>
                <a:gd name="T1" fmla="*/ 29 h 113"/>
                <a:gd name="T2" fmla="*/ 8 w 35"/>
                <a:gd name="T3" fmla="*/ 55 h 113"/>
                <a:gd name="T4" fmla="*/ 22 w 35"/>
                <a:gd name="T5" fmla="*/ 88 h 113"/>
                <a:gd name="T6" fmla="*/ 0 w 35"/>
                <a:gd name="T7" fmla="*/ 113 h 113"/>
                <a:gd name="T8" fmla="*/ 9 w 35"/>
                <a:gd name="T9" fmla="*/ 111 h 113"/>
                <a:gd name="T10" fmla="*/ 35 w 35"/>
                <a:gd name="T11" fmla="*/ 99 h 113"/>
                <a:gd name="T12" fmla="*/ 33 w 35"/>
                <a:gd name="T13" fmla="*/ 92 h 113"/>
                <a:gd name="T14" fmla="*/ 30 w 35"/>
                <a:gd name="T15" fmla="*/ 86 h 113"/>
                <a:gd name="T16" fmla="*/ 16 w 35"/>
                <a:gd name="T17" fmla="*/ 58 h 113"/>
                <a:gd name="T18" fmla="*/ 19 w 35"/>
                <a:gd name="T19" fmla="*/ 35 h 113"/>
                <a:gd name="T20" fmla="*/ 22 w 35"/>
                <a:gd name="T21" fmla="*/ 28 h 113"/>
                <a:gd name="T22" fmla="*/ 25 w 35"/>
                <a:gd name="T23" fmla="*/ 0 h 113"/>
                <a:gd name="T24" fmla="*/ 13 w 35"/>
                <a:gd name="T25" fmla="*/ 2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13">
                  <a:moveTo>
                    <a:pt x="13" y="29"/>
                  </a:moveTo>
                  <a:cubicBezTo>
                    <a:pt x="8" y="55"/>
                    <a:pt x="8" y="55"/>
                    <a:pt x="8" y="55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3"/>
                    <a:pt x="6" y="112"/>
                    <a:pt x="9" y="111"/>
                  </a:cubicBezTo>
                  <a:cubicBezTo>
                    <a:pt x="18" y="108"/>
                    <a:pt x="27" y="104"/>
                    <a:pt x="35" y="99"/>
                  </a:cubicBezTo>
                  <a:cubicBezTo>
                    <a:pt x="34" y="97"/>
                    <a:pt x="33" y="94"/>
                    <a:pt x="33" y="92"/>
                  </a:cubicBezTo>
                  <a:cubicBezTo>
                    <a:pt x="32" y="90"/>
                    <a:pt x="31" y="88"/>
                    <a:pt x="30" y="86"/>
                  </a:cubicBezTo>
                  <a:cubicBezTo>
                    <a:pt x="27" y="77"/>
                    <a:pt x="22" y="67"/>
                    <a:pt x="16" y="58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2"/>
                    <a:pt x="21" y="30"/>
                    <a:pt x="22" y="28"/>
                  </a:cubicBezTo>
                  <a:cubicBezTo>
                    <a:pt x="25" y="19"/>
                    <a:pt x="26" y="10"/>
                    <a:pt x="25" y="0"/>
                  </a:cubicBezTo>
                  <a:cubicBezTo>
                    <a:pt x="13" y="29"/>
                    <a:pt x="13" y="29"/>
                    <a:pt x="13" y="2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51"/>
            <p:cNvSpPr>
              <a:spLocks/>
            </p:cNvSpPr>
            <p:nvPr/>
          </p:nvSpPr>
          <p:spPr bwMode="auto">
            <a:xfrm>
              <a:off x="5256213" y="3832225"/>
              <a:ext cx="169863" cy="390525"/>
            </a:xfrm>
            <a:custGeom>
              <a:avLst/>
              <a:gdLst>
                <a:gd name="T0" fmla="*/ 100 w 109"/>
                <a:gd name="T1" fmla="*/ 2 h 252"/>
                <a:gd name="T2" fmla="*/ 86 w 109"/>
                <a:gd name="T3" fmla="*/ 4 h 252"/>
                <a:gd name="T4" fmla="*/ 39 w 109"/>
                <a:gd name="T5" fmla="*/ 0 h 252"/>
                <a:gd name="T6" fmla="*/ 32 w 109"/>
                <a:gd name="T7" fmla="*/ 37 h 252"/>
                <a:gd name="T8" fmla="*/ 33 w 109"/>
                <a:gd name="T9" fmla="*/ 49 h 252"/>
                <a:gd name="T10" fmla="*/ 31 w 109"/>
                <a:gd name="T11" fmla="*/ 49 h 252"/>
                <a:gd name="T12" fmla="*/ 30 w 109"/>
                <a:gd name="T13" fmla="*/ 49 h 252"/>
                <a:gd name="T14" fmla="*/ 21 w 109"/>
                <a:gd name="T15" fmla="*/ 117 h 252"/>
                <a:gd name="T16" fmla="*/ 4 w 109"/>
                <a:gd name="T17" fmla="*/ 213 h 252"/>
                <a:gd name="T18" fmla="*/ 0 w 109"/>
                <a:gd name="T19" fmla="*/ 246 h 252"/>
                <a:gd name="T20" fmla="*/ 4 w 109"/>
                <a:gd name="T21" fmla="*/ 248 h 252"/>
                <a:gd name="T22" fmla="*/ 18 w 109"/>
                <a:gd name="T23" fmla="*/ 252 h 252"/>
                <a:gd name="T24" fmla="*/ 35 w 109"/>
                <a:gd name="T25" fmla="*/ 108 h 252"/>
                <a:gd name="T26" fmla="*/ 88 w 109"/>
                <a:gd name="T27" fmla="*/ 36 h 252"/>
                <a:gd name="T28" fmla="*/ 92 w 109"/>
                <a:gd name="T29" fmla="*/ 85 h 252"/>
                <a:gd name="T30" fmla="*/ 92 w 109"/>
                <a:gd name="T31" fmla="*/ 143 h 252"/>
                <a:gd name="T32" fmla="*/ 95 w 109"/>
                <a:gd name="T33" fmla="*/ 146 h 252"/>
                <a:gd name="T34" fmla="*/ 95 w 109"/>
                <a:gd name="T35" fmla="*/ 155 h 252"/>
                <a:gd name="T36" fmla="*/ 91 w 109"/>
                <a:gd name="T37" fmla="*/ 241 h 252"/>
                <a:gd name="T38" fmla="*/ 94 w 109"/>
                <a:gd name="T39" fmla="*/ 242 h 252"/>
                <a:gd name="T40" fmla="*/ 105 w 109"/>
                <a:gd name="T41" fmla="*/ 245 h 252"/>
                <a:gd name="T42" fmla="*/ 106 w 109"/>
                <a:gd name="T43" fmla="*/ 245 h 252"/>
                <a:gd name="T44" fmla="*/ 107 w 109"/>
                <a:gd name="T45" fmla="*/ 245 h 252"/>
                <a:gd name="T46" fmla="*/ 107 w 109"/>
                <a:gd name="T47" fmla="*/ 244 h 252"/>
                <a:gd name="T48" fmla="*/ 109 w 109"/>
                <a:gd name="T49" fmla="*/ 0 h 252"/>
                <a:gd name="T50" fmla="*/ 100 w 109"/>
                <a:gd name="T51" fmla="*/ 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252">
                  <a:moveTo>
                    <a:pt x="100" y="2"/>
                  </a:moveTo>
                  <a:cubicBezTo>
                    <a:pt x="96" y="3"/>
                    <a:pt x="91" y="4"/>
                    <a:pt x="86" y="4"/>
                  </a:cubicBezTo>
                  <a:cubicBezTo>
                    <a:pt x="72" y="5"/>
                    <a:pt x="56" y="4"/>
                    <a:pt x="39" y="0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2" y="49"/>
                    <a:pt x="31" y="49"/>
                  </a:cubicBezTo>
                  <a:cubicBezTo>
                    <a:pt x="31" y="49"/>
                    <a:pt x="31" y="49"/>
                    <a:pt x="30" y="49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1" y="246"/>
                    <a:pt x="3" y="247"/>
                    <a:pt x="4" y="248"/>
                  </a:cubicBezTo>
                  <a:cubicBezTo>
                    <a:pt x="8" y="251"/>
                    <a:pt x="13" y="252"/>
                    <a:pt x="18" y="252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1" y="184"/>
                    <a:pt x="90" y="212"/>
                    <a:pt x="91" y="241"/>
                  </a:cubicBezTo>
                  <a:cubicBezTo>
                    <a:pt x="92" y="241"/>
                    <a:pt x="93" y="242"/>
                    <a:pt x="94" y="242"/>
                  </a:cubicBezTo>
                  <a:cubicBezTo>
                    <a:pt x="97" y="243"/>
                    <a:pt x="101" y="244"/>
                    <a:pt x="105" y="245"/>
                  </a:cubicBezTo>
                  <a:cubicBezTo>
                    <a:pt x="105" y="245"/>
                    <a:pt x="105" y="245"/>
                    <a:pt x="106" y="245"/>
                  </a:cubicBezTo>
                  <a:cubicBezTo>
                    <a:pt x="106" y="245"/>
                    <a:pt x="106" y="245"/>
                    <a:pt x="107" y="245"/>
                  </a:cubicBezTo>
                  <a:cubicBezTo>
                    <a:pt x="107" y="244"/>
                    <a:pt x="107" y="244"/>
                    <a:pt x="107" y="244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6" y="1"/>
                    <a:pt x="103" y="2"/>
                    <a:pt x="100" y="2"/>
                  </a:cubicBezTo>
                  <a:close/>
                </a:path>
              </a:pathLst>
            </a:custGeom>
            <a:solidFill>
              <a:srgbClr val="B3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52"/>
            <p:cNvSpPr>
              <a:spLocks/>
            </p:cNvSpPr>
            <p:nvPr/>
          </p:nvSpPr>
          <p:spPr bwMode="auto">
            <a:xfrm>
              <a:off x="5422900" y="3813175"/>
              <a:ext cx="50800" cy="396875"/>
            </a:xfrm>
            <a:custGeom>
              <a:avLst/>
              <a:gdLst>
                <a:gd name="T0" fmla="*/ 32 w 33"/>
                <a:gd name="T1" fmla="*/ 11 h 256"/>
                <a:gd name="T2" fmla="*/ 28 w 33"/>
                <a:gd name="T3" fmla="*/ 9 h 256"/>
                <a:gd name="T4" fmla="*/ 28 w 33"/>
                <a:gd name="T5" fmla="*/ 0 h 256"/>
                <a:gd name="T6" fmla="*/ 2 w 33"/>
                <a:gd name="T7" fmla="*/ 12 h 256"/>
                <a:gd name="T8" fmla="*/ 0 w 33"/>
                <a:gd name="T9" fmla="*/ 256 h 256"/>
                <a:gd name="T10" fmla="*/ 15 w 33"/>
                <a:gd name="T11" fmla="*/ 255 h 256"/>
                <a:gd name="T12" fmla="*/ 20 w 33"/>
                <a:gd name="T13" fmla="*/ 105 h 256"/>
                <a:gd name="T14" fmla="*/ 27 w 33"/>
                <a:gd name="T15" fmla="*/ 64 h 256"/>
                <a:gd name="T16" fmla="*/ 29 w 33"/>
                <a:gd name="T17" fmla="*/ 42 h 256"/>
                <a:gd name="T18" fmla="*/ 33 w 33"/>
                <a:gd name="T19" fmla="*/ 31 h 256"/>
                <a:gd name="T20" fmla="*/ 32 w 33"/>
                <a:gd name="T21" fmla="*/ 1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56">
                  <a:moveTo>
                    <a:pt x="32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5"/>
                    <a:pt x="11" y="9"/>
                    <a:pt x="2" y="12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15" y="255"/>
                    <a:pt x="15" y="255"/>
                    <a:pt x="15" y="25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11"/>
                    <a:pt x="32" y="11"/>
                    <a:pt x="32" y="11"/>
                  </a:cubicBezTo>
                  <a:close/>
                </a:path>
              </a:pathLst>
            </a:custGeom>
            <a:solidFill>
              <a:srgbClr val="82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453"/>
            <p:cNvSpPr>
              <a:spLocks/>
            </p:cNvSpPr>
            <p:nvPr/>
          </p:nvSpPr>
          <p:spPr bwMode="auto">
            <a:xfrm>
              <a:off x="5464175" y="3830638"/>
              <a:ext cx="25400" cy="90487"/>
            </a:xfrm>
            <a:custGeom>
              <a:avLst/>
              <a:gdLst>
                <a:gd name="T0" fmla="*/ 6 w 17"/>
                <a:gd name="T1" fmla="*/ 20 h 58"/>
                <a:gd name="T2" fmla="*/ 2 w 17"/>
                <a:gd name="T3" fmla="*/ 31 h 58"/>
                <a:gd name="T4" fmla="*/ 0 w 17"/>
                <a:gd name="T5" fmla="*/ 53 h 58"/>
                <a:gd name="T6" fmla="*/ 6 w 17"/>
                <a:gd name="T7" fmla="*/ 39 h 58"/>
                <a:gd name="T8" fmla="*/ 6 w 17"/>
                <a:gd name="T9" fmla="*/ 40 h 58"/>
                <a:gd name="T10" fmla="*/ 9 w 17"/>
                <a:gd name="T11" fmla="*/ 45 h 58"/>
                <a:gd name="T12" fmla="*/ 9 w 17"/>
                <a:gd name="T13" fmla="*/ 47 h 58"/>
                <a:gd name="T14" fmla="*/ 9 w 17"/>
                <a:gd name="T15" fmla="*/ 49 h 58"/>
                <a:gd name="T16" fmla="*/ 9 w 17"/>
                <a:gd name="T17" fmla="*/ 53 h 58"/>
                <a:gd name="T18" fmla="*/ 4 w 17"/>
                <a:gd name="T19" fmla="*/ 50 h 58"/>
                <a:gd name="T20" fmla="*/ 4 w 17"/>
                <a:gd name="T21" fmla="*/ 51 h 58"/>
                <a:gd name="T22" fmla="*/ 7 w 17"/>
                <a:gd name="T23" fmla="*/ 53 h 58"/>
                <a:gd name="T24" fmla="*/ 4 w 17"/>
                <a:gd name="T25" fmla="*/ 54 h 58"/>
                <a:gd name="T26" fmla="*/ 2 w 17"/>
                <a:gd name="T27" fmla="*/ 58 h 58"/>
                <a:gd name="T28" fmla="*/ 12 w 17"/>
                <a:gd name="T29" fmla="*/ 53 h 58"/>
                <a:gd name="T30" fmla="*/ 12 w 17"/>
                <a:gd name="T31" fmla="*/ 50 h 58"/>
                <a:gd name="T32" fmla="*/ 16 w 17"/>
                <a:gd name="T33" fmla="*/ 45 h 58"/>
                <a:gd name="T34" fmla="*/ 17 w 17"/>
                <a:gd name="T35" fmla="*/ 42 h 58"/>
                <a:gd name="T36" fmla="*/ 13 w 17"/>
                <a:gd name="T37" fmla="*/ 23 h 58"/>
                <a:gd name="T38" fmla="*/ 11 w 17"/>
                <a:gd name="T39" fmla="*/ 4 h 58"/>
                <a:gd name="T40" fmla="*/ 5 w 17"/>
                <a:gd name="T41" fmla="*/ 0 h 58"/>
                <a:gd name="T42" fmla="*/ 6 w 17"/>
                <a:gd name="T43" fmla="*/ 2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58">
                  <a:moveTo>
                    <a:pt x="6" y="20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5" y="54"/>
                    <a:pt x="4" y="54"/>
                  </a:cubicBezTo>
                  <a:cubicBezTo>
                    <a:pt x="3" y="55"/>
                    <a:pt x="2" y="56"/>
                    <a:pt x="2" y="5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20"/>
                    <a:pt x="6" y="20"/>
                    <a:pt x="6" y="2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454"/>
            <p:cNvSpPr>
              <a:spLocks/>
            </p:cNvSpPr>
            <p:nvPr/>
          </p:nvSpPr>
          <p:spPr bwMode="auto">
            <a:xfrm>
              <a:off x="5467350" y="3836988"/>
              <a:ext cx="26988" cy="85725"/>
            </a:xfrm>
            <a:custGeom>
              <a:avLst/>
              <a:gdLst>
                <a:gd name="T0" fmla="*/ 9 w 18"/>
                <a:gd name="T1" fmla="*/ 0 h 55"/>
                <a:gd name="T2" fmla="*/ 11 w 18"/>
                <a:gd name="T3" fmla="*/ 19 h 55"/>
                <a:gd name="T4" fmla="*/ 15 w 18"/>
                <a:gd name="T5" fmla="*/ 38 h 55"/>
                <a:gd name="T6" fmla="*/ 14 w 18"/>
                <a:gd name="T7" fmla="*/ 41 h 55"/>
                <a:gd name="T8" fmla="*/ 10 w 18"/>
                <a:gd name="T9" fmla="*/ 46 h 55"/>
                <a:gd name="T10" fmla="*/ 10 w 18"/>
                <a:gd name="T11" fmla="*/ 49 h 55"/>
                <a:gd name="T12" fmla="*/ 0 w 18"/>
                <a:gd name="T13" fmla="*/ 54 h 55"/>
                <a:gd name="T14" fmla="*/ 0 w 18"/>
                <a:gd name="T15" fmla="*/ 55 h 55"/>
                <a:gd name="T16" fmla="*/ 11 w 18"/>
                <a:gd name="T17" fmla="*/ 50 h 55"/>
                <a:gd name="T18" fmla="*/ 11 w 18"/>
                <a:gd name="T19" fmla="*/ 49 h 55"/>
                <a:gd name="T20" fmla="*/ 18 w 18"/>
                <a:gd name="T21" fmla="*/ 38 h 55"/>
                <a:gd name="T22" fmla="*/ 15 w 18"/>
                <a:gd name="T23" fmla="*/ 4 h 55"/>
                <a:gd name="T24" fmla="*/ 9 w 1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5">
                  <a:moveTo>
                    <a:pt x="9" y="0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455"/>
            <p:cNvSpPr>
              <a:spLocks/>
            </p:cNvSpPr>
            <p:nvPr/>
          </p:nvSpPr>
          <p:spPr bwMode="auto">
            <a:xfrm>
              <a:off x="5276850" y="3670300"/>
              <a:ext cx="42863" cy="169862"/>
            </a:xfrm>
            <a:custGeom>
              <a:avLst/>
              <a:gdLst>
                <a:gd name="T0" fmla="*/ 28 w 28"/>
                <a:gd name="T1" fmla="*/ 46 h 110"/>
                <a:gd name="T2" fmla="*/ 28 w 28"/>
                <a:gd name="T3" fmla="*/ 26 h 110"/>
                <a:gd name="T4" fmla="*/ 23 w 28"/>
                <a:gd name="T5" fmla="*/ 0 h 110"/>
                <a:gd name="T6" fmla="*/ 18 w 28"/>
                <a:gd name="T7" fmla="*/ 47 h 110"/>
                <a:gd name="T8" fmla="*/ 7 w 28"/>
                <a:gd name="T9" fmla="*/ 93 h 110"/>
                <a:gd name="T10" fmla="*/ 11 w 28"/>
                <a:gd name="T11" fmla="*/ 92 h 110"/>
                <a:gd name="T12" fmla="*/ 12 w 28"/>
                <a:gd name="T13" fmla="*/ 98 h 110"/>
                <a:gd name="T14" fmla="*/ 0 w 28"/>
                <a:gd name="T15" fmla="*/ 107 h 110"/>
                <a:gd name="T16" fmla="*/ 1 w 28"/>
                <a:gd name="T17" fmla="*/ 110 h 110"/>
                <a:gd name="T18" fmla="*/ 2 w 28"/>
                <a:gd name="T19" fmla="*/ 107 h 110"/>
                <a:gd name="T20" fmla="*/ 8 w 28"/>
                <a:gd name="T21" fmla="*/ 107 h 110"/>
                <a:gd name="T22" fmla="*/ 15 w 28"/>
                <a:gd name="T23" fmla="*/ 107 h 110"/>
                <a:gd name="T24" fmla="*/ 20 w 28"/>
                <a:gd name="T25" fmla="*/ 93 h 110"/>
                <a:gd name="T26" fmla="*/ 18 w 28"/>
                <a:gd name="T27" fmla="*/ 92 h 110"/>
                <a:gd name="T28" fmla="*/ 28 w 28"/>
                <a:gd name="T29" fmla="*/ 4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0">
                  <a:moveTo>
                    <a:pt x="28" y="4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2"/>
                    <a:pt x="10" y="92"/>
                    <a:pt x="11" y="92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8" y="46"/>
                    <a:pt x="28" y="46"/>
                    <a:pt x="28" y="4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56"/>
            <p:cNvSpPr>
              <a:spLocks/>
            </p:cNvSpPr>
            <p:nvPr/>
          </p:nvSpPr>
          <p:spPr bwMode="auto">
            <a:xfrm>
              <a:off x="5275263" y="3835400"/>
              <a:ext cx="28575" cy="79375"/>
            </a:xfrm>
            <a:custGeom>
              <a:avLst/>
              <a:gdLst>
                <a:gd name="T0" fmla="*/ 3 w 19"/>
                <a:gd name="T1" fmla="*/ 0 h 51"/>
                <a:gd name="T2" fmla="*/ 2 w 19"/>
                <a:gd name="T3" fmla="*/ 3 h 51"/>
                <a:gd name="T4" fmla="*/ 4 w 19"/>
                <a:gd name="T5" fmla="*/ 16 h 51"/>
                <a:gd name="T6" fmla="*/ 0 w 19"/>
                <a:gd name="T7" fmla="*/ 38 h 51"/>
                <a:gd name="T8" fmla="*/ 2 w 19"/>
                <a:gd name="T9" fmla="*/ 41 h 51"/>
                <a:gd name="T10" fmla="*/ 3 w 19"/>
                <a:gd name="T11" fmla="*/ 38 h 51"/>
                <a:gd name="T12" fmla="*/ 5 w 19"/>
                <a:gd name="T13" fmla="*/ 46 h 51"/>
                <a:gd name="T14" fmla="*/ 7 w 19"/>
                <a:gd name="T15" fmla="*/ 51 h 51"/>
                <a:gd name="T16" fmla="*/ 10 w 19"/>
                <a:gd name="T17" fmla="*/ 51 h 51"/>
                <a:gd name="T18" fmla="*/ 7 w 19"/>
                <a:gd name="T19" fmla="*/ 48 h 51"/>
                <a:gd name="T20" fmla="*/ 6 w 19"/>
                <a:gd name="T21" fmla="*/ 37 h 51"/>
                <a:gd name="T22" fmla="*/ 14 w 19"/>
                <a:gd name="T23" fmla="*/ 34 h 51"/>
                <a:gd name="T24" fmla="*/ 18 w 19"/>
                <a:gd name="T25" fmla="*/ 47 h 51"/>
                <a:gd name="T26" fmla="*/ 19 w 19"/>
                <a:gd name="T27" fmla="*/ 47 h 51"/>
                <a:gd name="T28" fmla="*/ 15 w 19"/>
                <a:gd name="T29" fmla="*/ 27 h 51"/>
                <a:gd name="T30" fmla="*/ 9 w 19"/>
                <a:gd name="T31" fmla="*/ 14 h 51"/>
                <a:gd name="T32" fmla="*/ 9 w 19"/>
                <a:gd name="T33" fmla="*/ 0 h 51"/>
                <a:gd name="T34" fmla="*/ 3 w 19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51">
                  <a:moveTo>
                    <a:pt x="3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42"/>
                    <a:pt x="16" y="46"/>
                    <a:pt x="18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57"/>
            <p:cNvSpPr>
              <a:spLocks/>
            </p:cNvSpPr>
            <p:nvPr/>
          </p:nvSpPr>
          <p:spPr bwMode="auto">
            <a:xfrm>
              <a:off x="5289550" y="3835400"/>
              <a:ext cx="17463" cy="73025"/>
            </a:xfrm>
            <a:custGeom>
              <a:avLst/>
              <a:gdLst>
                <a:gd name="T0" fmla="*/ 0 w 12"/>
                <a:gd name="T1" fmla="*/ 0 h 47"/>
                <a:gd name="T2" fmla="*/ 0 w 12"/>
                <a:gd name="T3" fmla="*/ 14 h 47"/>
                <a:gd name="T4" fmla="*/ 6 w 12"/>
                <a:gd name="T5" fmla="*/ 27 h 47"/>
                <a:gd name="T6" fmla="*/ 10 w 12"/>
                <a:gd name="T7" fmla="*/ 47 h 47"/>
                <a:gd name="T8" fmla="*/ 12 w 12"/>
                <a:gd name="T9" fmla="*/ 47 h 47"/>
                <a:gd name="T10" fmla="*/ 11 w 12"/>
                <a:gd name="T11" fmla="*/ 35 h 47"/>
                <a:gd name="T12" fmla="*/ 10 w 12"/>
                <a:gd name="T13" fmla="*/ 24 h 47"/>
                <a:gd name="T14" fmla="*/ 7 w 12"/>
                <a:gd name="T15" fmla="*/ 15 h 47"/>
                <a:gd name="T16" fmla="*/ 7 w 12"/>
                <a:gd name="T17" fmla="*/ 0 h 47"/>
                <a:gd name="T18" fmla="*/ 0 w 12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47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2" y="47"/>
                    <a:pt x="12" y="4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58"/>
            <p:cNvSpPr>
              <a:spLocks/>
            </p:cNvSpPr>
            <p:nvPr/>
          </p:nvSpPr>
          <p:spPr bwMode="auto">
            <a:xfrm>
              <a:off x="5284788" y="3887788"/>
              <a:ext cx="17463" cy="26987"/>
            </a:xfrm>
            <a:custGeom>
              <a:avLst/>
              <a:gdLst>
                <a:gd name="T0" fmla="*/ 4 w 11"/>
                <a:gd name="T1" fmla="*/ 13 h 17"/>
                <a:gd name="T2" fmla="*/ 4 w 11"/>
                <a:gd name="T3" fmla="*/ 5 h 17"/>
                <a:gd name="T4" fmla="*/ 8 w 11"/>
                <a:gd name="T5" fmla="*/ 0 h 17"/>
                <a:gd name="T6" fmla="*/ 0 w 11"/>
                <a:gd name="T7" fmla="*/ 3 h 17"/>
                <a:gd name="T8" fmla="*/ 1 w 11"/>
                <a:gd name="T9" fmla="*/ 14 h 17"/>
                <a:gd name="T10" fmla="*/ 4 w 11"/>
                <a:gd name="T11" fmla="*/ 17 h 17"/>
                <a:gd name="T12" fmla="*/ 11 w 11"/>
                <a:gd name="T13" fmla="*/ 17 h 17"/>
                <a:gd name="T14" fmla="*/ 4 w 1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4" y="1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5"/>
                    <a:pt x="9" y="14"/>
                    <a:pt x="4" y="1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59"/>
            <p:cNvSpPr>
              <a:spLocks/>
            </p:cNvSpPr>
            <p:nvPr/>
          </p:nvSpPr>
          <p:spPr bwMode="auto">
            <a:xfrm>
              <a:off x="5278438" y="3894138"/>
              <a:ext cx="4763" cy="12700"/>
            </a:xfrm>
            <a:custGeom>
              <a:avLst/>
              <a:gdLst>
                <a:gd name="T0" fmla="*/ 0 w 3"/>
                <a:gd name="T1" fmla="*/ 3 h 8"/>
                <a:gd name="T2" fmla="*/ 3 w 3"/>
                <a:gd name="T3" fmla="*/ 8 h 8"/>
                <a:gd name="T4" fmla="*/ 1 w 3"/>
                <a:gd name="T5" fmla="*/ 0 h 8"/>
                <a:gd name="T6" fmla="*/ 0 w 3"/>
                <a:gd name="T7" fmla="*/ 3 h 8"/>
                <a:gd name="T8" fmla="*/ 0 w 3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3"/>
                  </a:moveTo>
                  <a:lnTo>
                    <a:pt x="3" y="8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60"/>
            <p:cNvSpPr>
              <a:spLocks/>
            </p:cNvSpPr>
            <p:nvPr/>
          </p:nvSpPr>
          <p:spPr bwMode="auto">
            <a:xfrm>
              <a:off x="5284788" y="3887788"/>
              <a:ext cx="107950" cy="334962"/>
            </a:xfrm>
            <a:custGeom>
              <a:avLst/>
              <a:gdLst>
                <a:gd name="T0" fmla="*/ 37 w 70"/>
                <a:gd name="T1" fmla="*/ 88 h 216"/>
                <a:gd name="T2" fmla="*/ 37 w 70"/>
                <a:gd name="T3" fmla="*/ 87 h 216"/>
                <a:gd name="T4" fmla="*/ 41 w 70"/>
                <a:gd name="T5" fmla="*/ 68 h 216"/>
                <a:gd name="T6" fmla="*/ 70 w 70"/>
                <a:gd name="T7" fmla="*/ 0 h 216"/>
                <a:gd name="T8" fmla="*/ 17 w 70"/>
                <a:gd name="T9" fmla="*/ 72 h 216"/>
                <a:gd name="T10" fmla="*/ 0 w 70"/>
                <a:gd name="T11" fmla="*/ 216 h 216"/>
                <a:gd name="T12" fmla="*/ 11 w 70"/>
                <a:gd name="T13" fmla="*/ 216 h 216"/>
                <a:gd name="T14" fmla="*/ 23 w 70"/>
                <a:gd name="T15" fmla="*/ 213 h 216"/>
                <a:gd name="T16" fmla="*/ 24 w 70"/>
                <a:gd name="T17" fmla="*/ 198 h 216"/>
                <a:gd name="T18" fmla="*/ 24 w 70"/>
                <a:gd name="T19" fmla="*/ 198 h 216"/>
                <a:gd name="T20" fmla="*/ 37 w 70"/>
                <a:gd name="T21" fmla="*/ 8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16">
                  <a:moveTo>
                    <a:pt x="37" y="88"/>
                  </a:moveTo>
                  <a:cubicBezTo>
                    <a:pt x="37" y="88"/>
                    <a:pt x="37" y="87"/>
                    <a:pt x="37" y="87"/>
                  </a:cubicBezTo>
                  <a:cubicBezTo>
                    <a:pt x="40" y="81"/>
                    <a:pt x="42" y="74"/>
                    <a:pt x="41" y="68"/>
                  </a:cubicBezTo>
                  <a:cubicBezTo>
                    <a:pt x="49" y="44"/>
                    <a:pt x="59" y="21"/>
                    <a:pt x="70" y="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5" y="215"/>
                    <a:pt x="19" y="214"/>
                    <a:pt x="23" y="213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4" y="160"/>
                    <a:pt x="29" y="123"/>
                    <a:pt x="37" y="88"/>
                  </a:cubicBezTo>
                  <a:close/>
                </a:path>
              </a:pathLst>
            </a:custGeom>
            <a:solidFill>
              <a:srgbClr val="82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61"/>
            <p:cNvSpPr>
              <a:spLocks/>
            </p:cNvSpPr>
            <p:nvPr/>
          </p:nvSpPr>
          <p:spPr bwMode="auto">
            <a:xfrm>
              <a:off x="5464175" y="3890963"/>
              <a:ext cx="14288" cy="23812"/>
            </a:xfrm>
            <a:custGeom>
              <a:avLst/>
              <a:gdLst>
                <a:gd name="T0" fmla="*/ 6 w 9"/>
                <a:gd name="T1" fmla="*/ 1 h 15"/>
                <a:gd name="T2" fmla="*/ 6 w 9"/>
                <a:gd name="T3" fmla="*/ 0 h 15"/>
                <a:gd name="T4" fmla="*/ 0 w 9"/>
                <a:gd name="T5" fmla="*/ 14 h 15"/>
                <a:gd name="T6" fmla="*/ 3 w 9"/>
                <a:gd name="T7" fmla="*/ 13 h 15"/>
                <a:gd name="T8" fmla="*/ 4 w 9"/>
                <a:gd name="T9" fmla="*/ 15 h 15"/>
                <a:gd name="T10" fmla="*/ 7 w 9"/>
                <a:gd name="T11" fmla="*/ 14 h 15"/>
                <a:gd name="T12" fmla="*/ 4 w 9"/>
                <a:gd name="T13" fmla="*/ 12 h 15"/>
                <a:gd name="T14" fmla="*/ 4 w 9"/>
                <a:gd name="T15" fmla="*/ 11 h 15"/>
                <a:gd name="T16" fmla="*/ 5 w 9"/>
                <a:gd name="T17" fmla="*/ 8 h 15"/>
                <a:gd name="T18" fmla="*/ 9 w 9"/>
                <a:gd name="T19" fmla="*/ 10 h 15"/>
                <a:gd name="T20" fmla="*/ 9 w 9"/>
                <a:gd name="T21" fmla="*/ 8 h 15"/>
                <a:gd name="T22" fmla="*/ 5 w 9"/>
                <a:gd name="T23" fmla="*/ 8 h 15"/>
                <a:gd name="T24" fmla="*/ 6 w 9"/>
                <a:gd name="T25" fmla="*/ 5 h 15"/>
                <a:gd name="T26" fmla="*/ 6 w 9"/>
                <a:gd name="T2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5">
                  <a:moveTo>
                    <a:pt x="6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4"/>
                    <a:pt x="3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6" y="15"/>
                    <a:pt x="7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4"/>
                    <a:pt x="6" y="3"/>
                    <a:pt x="6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62"/>
            <p:cNvSpPr>
              <a:spLocks/>
            </p:cNvSpPr>
            <p:nvPr/>
          </p:nvSpPr>
          <p:spPr bwMode="auto">
            <a:xfrm>
              <a:off x="5472113" y="3898900"/>
              <a:ext cx="6350" cy="4762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63"/>
            <p:cNvSpPr>
              <a:spLocks/>
            </p:cNvSpPr>
            <p:nvPr/>
          </p:nvSpPr>
          <p:spPr bwMode="auto">
            <a:xfrm>
              <a:off x="5402263" y="4206875"/>
              <a:ext cx="42863" cy="34925"/>
            </a:xfrm>
            <a:custGeom>
              <a:avLst/>
              <a:gdLst>
                <a:gd name="T0" fmla="*/ 13 w 28"/>
                <a:gd name="T1" fmla="*/ 3 h 23"/>
                <a:gd name="T2" fmla="*/ 12 w 28"/>
                <a:gd name="T3" fmla="*/ 3 h 23"/>
                <a:gd name="T4" fmla="*/ 11 w 28"/>
                <a:gd name="T5" fmla="*/ 3 h 23"/>
                <a:gd name="T6" fmla="*/ 0 w 28"/>
                <a:gd name="T7" fmla="*/ 0 h 23"/>
                <a:gd name="T8" fmla="*/ 0 w 28"/>
                <a:gd name="T9" fmla="*/ 14 h 23"/>
                <a:gd name="T10" fmla="*/ 16 w 28"/>
                <a:gd name="T11" fmla="*/ 21 h 23"/>
                <a:gd name="T12" fmla="*/ 25 w 28"/>
                <a:gd name="T13" fmla="*/ 13 h 23"/>
                <a:gd name="T14" fmla="*/ 23 w 28"/>
                <a:gd name="T15" fmla="*/ 2 h 23"/>
                <a:gd name="T16" fmla="*/ 28 w 28"/>
                <a:gd name="T17" fmla="*/ 2 h 23"/>
                <a:gd name="T18" fmla="*/ 28 w 28"/>
                <a:gd name="T19" fmla="*/ 1 h 23"/>
                <a:gd name="T20" fmla="*/ 13 w 28"/>
                <a:gd name="T21" fmla="*/ 2 h 23"/>
                <a:gd name="T22" fmla="*/ 13 w 28"/>
                <a:gd name="T2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3">
                  <a:moveTo>
                    <a:pt x="13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20"/>
                    <a:pt x="10" y="23"/>
                    <a:pt x="16" y="21"/>
                  </a:cubicBezTo>
                  <a:cubicBezTo>
                    <a:pt x="21" y="21"/>
                    <a:pt x="24" y="18"/>
                    <a:pt x="25" y="1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5" y="2"/>
                    <a:pt x="26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28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64"/>
            <p:cNvSpPr>
              <a:spLocks/>
            </p:cNvSpPr>
            <p:nvPr/>
          </p:nvSpPr>
          <p:spPr bwMode="auto">
            <a:xfrm>
              <a:off x="5248275" y="4216400"/>
              <a:ext cx="53975" cy="33337"/>
            </a:xfrm>
            <a:custGeom>
              <a:avLst/>
              <a:gdLst>
                <a:gd name="T0" fmla="*/ 9 w 34"/>
                <a:gd name="T1" fmla="*/ 0 h 22"/>
                <a:gd name="T2" fmla="*/ 1 w 34"/>
                <a:gd name="T3" fmla="*/ 19 h 22"/>
                <a:gd name="T4" fmla="*/ 28 w 34"/>
                <a:gd name="T5" fmla="*/ 16 h 22"/>
                <a:gd name="T6" fmla="*/ 28 w 34"/>
                <a:gd name="T7" fmla="*/ 11 h 22"/>
                <a:gd name="T8" fmla="*/ 33 w 34"/>
                <a:gd name="T9" fmla="*/ 11 h 22"/>
                <a:gd name="T10" fmla="*/ 33 w 34"/>
                <a:gd name="T11" fmla="*/ 4 h 22"/>
                <a:gd name="T12" fmla="*/ 34 w 34"/>
                <a:gd name="T13" fmla="*/ 4 h 22"/>
                <a:gd name="T14" fmla="*/ 23 w 34"/>
                <a:gd name="T15" fmla="*/ 4 h 22"/>
                <a:gd name="T16" fmla="*/ 9 w 3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2">
                  <a:moveTo>
                    <a:pt x="9" y="0"/>
                  </a:moveTo>
                  <a:cubicBezTo>
                    <a:pt x="3" y="5"/>
                    <a:pt x="0" y="12"/>
                    <a:pt x="1" y="19"/>
                  </a:cubicBezTo>
                  <a:cubicBezTo>
                    <a:pt x="13" y="22"/>
                    <a:pt x="22" y="21"/>
                    <a:pt x="28" y="16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8" y="4"/>
                    <a:pt x="13" y="3"/>
                    <a:pt x="9" y="0"/>
                  </a:cubicBezTo>
                  <a:close/>
                </a:path>
              </a:pathLst>
            </a:custGeom>
            <a:solidFill>
              <a:srgbClr val="28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65"/>
            <p:cNvSpPr>
              <a:spLocks noEditPoints="1"/>
            </p:cNvSpPr>
            <p:nvPr/>
          </p:nvSpPr>
          <p:spPr bwMode="auto">
            <a:xfrm>
              <a:off x="5480050" y="3532188"/>
              <a:ext cx="196850" cy="796925"/>
            </a:xfrm>
            <a:custGeom>
              <a:avLst/>
              <a:gdLst>
                <a:gd name="T0" fmla="*/ 46 w 128"/>
                <a:gd name="T1" fmla="*/ 52 h 515"/>
                <a:gd name="T2" fmla="*/ 48 w 128"/>
                <a:gd name="T3" fmla="*/ 82 h 515"/>
                <a:gd name="T4" fmla="*/ 9 w 128"/>
                <a:gd name="T5" fmla="*/ 133 h 515"/>
                <a:gd name="T6" fmla="*/ 5 w 128"/>
                <a:gd name="T7" fmla="*/ 134 h 515"/>
                <a:gd name="T8" fmla="*/ 3 w 128"/>
                <a:gd name="T9" fmla="*/ 139 h 515"/>
                <a:gd name="T10" fmla="*/ 1 w 128"/>
                <a:gd name="T11" fmla="*/ 142 h 515"/>
                <a:gd name="T12" fmla="*/ 1 w 128"/>
                <a:gd name="T13" fmla="*/ 160 h 515"/>
                <a:gd name="T14" fmla="*/ 2 w 128"/>
                <a:gd name="T15" fmla="*/ 161 h 515"/>
                <a:gd name="T16" fmla="*/ 16 w 128"/>
                <a:gd name="T17" fmla="*/ 179 h 515"/>
                <a:gd name="T18" fmla="*/ 19 w 128"/>
                <a:gd name="T19" fmla="*/ 180 h 515"/>
                <a:gd name="T20" fmla="*/ 7 w 128"/>
                <a:gd name="T21" fmla="*/ 214 h 515"/>
                <a:gd name="T22" fmla="*/ 11 w 128"/>
                <a:gd name="T23" fmla="*/ 217 h 515"/>
                <a:gd name="T24" fmla="*/ 11 w 128"/>
                <a:gd name="T25" fmla="*/ 221 h 515"/>
                <a:gd name="T26" fmla="*/ 15 w 128"/>
                <a:gd name="T27" fmla="*/ 271 h 515"/>
                <a:gd name="T28" fmla="*/ 20 w 128"/>
                <a:gd name="T29" fmla="*/ 345 h 515"/>
                <a:gd name="T30" fmla="*/ 37 w 128"/>
                <a:gd name="T31" fmla="*/ 346 h 515"/>
                <a:gd name="T32" fmla="*/ 54 w 128"/>
                <a:gd name="T33" fmla="*/ 431 h 515"/>
                <a:gd name="T34" fmla="*/ 38 w 128"/>
                <a:gd name="T35" fmla="*/ 488 h 515"/>
                <a:gd name="T36" fmla="*/ 40 w 128"/>
                <a:gd name="T37" fmla="*/ 490 h 515"/>
                <a:gd name="T38" fmla="*/ 68 w 128"/>
                <a:gd name="T39" fmla="*/ 480 h 515"/>
                <a:gd name="T40" fmla="*/ 72 w 128"/>
                <a:gd name="T41" fmla="*/ 475 h 515"/>
                <a:gd name="T42" fmla="*/ 67 w 128"/>
                <a:gd name="T43" fmla="*/ 495 h 515"/>
                <a:gd name="T44" fmla="*/ 65 w 128"/>
                <a:gd name="T45" fmla="*/ 513 h 515"/>
                <a:gd name="T46" fmla="*/ 93 w 128"/>
                <a:gd name="T47" fmla="*/ 506 h 515"/>
                <a:gd name="T48" fmla="*/ 94 w 128"/>
                <a:gd name="T49" fmla="*/ 504 h 515"/>
                <a:gd name="T50" fmla="*/ 99 w 128"/>
                <a:gd name="T51" fmla="*/ 474 h 515"/>
                <a:gd name="T52" fmla="*/ 99 w 128"/>
                <a:gd name="T53" fmla="*/ 443 h 515"/>
                <a:gd name="T54" fmla="*/ 99 w 128"/>
                <a:gd name="T55" fmla="*/ 318 h 515"/>
                <a:gd name="T56" fmla="*/ 106 w 128"/>
                <a:gd name="T57" fmla="*/ 222 h 515"/>
                <a:gd name="T58" fmla="*/ 108 w 128"/>
                <a:gd name="T59" fmla="*/ 220 h 515"/>
                <a:gd name="T60" fmla="*/ 99 w 128"/>
                <a:gd name="T61" fmla="*/ 182 h 515"/>
                <a:gd name="T62" fmla="*/ 100 w 128"/>
                <a:gd name="T63" fmla="*/ 169 h 515"/>
                <a:gd name="T64" fmla="*/ 102 w 128"/>
                <a:gd name="T65" fmla="*/ 167 h 515"/>
                <a:gd name="T66" fmla="*/ 105 w 128"/>
                <a:gd name="T67" fmla="*/ 162 h 515"/>
                <a:gd name="T68" fmla="*/ 105 w 128"/>
                <a:gd name="T69" fmla="*/ 157 h 515"/>
                <a:gd name="T70" fmla="*/ 103 w 128"/>
                <a:gd name="T71" fmla="*/ 156 h 515"/>
                <a:gd name="T72" fmla="*/ 122 w 128"/>
                <a:gd name="T73" fmla="*/ 130 h 515"/>
                <a:gd name="T74" fmla="*/ 126 w 128"/>
                <a:gd name="T75" fmla="*/ 112 h 515"/>
                <a:gd name="T76" fmla="*/ 117 w 128"/>
                <a:gd name="T77" fmla="*/ 88 h 515"/>
                <a:gd name="T78" fmla="*/ 116 w 128"/>
                <a:gd name="T79" fmla="*/ 88 h 515"/>
                <a:gd name="T80" fmla="*/ 110 w 128"/>
                <a:gd name="T81" fmla="*/ 86 h 515"/>
                <a:gd name="T82" fmla="*/ 107 w 128"/>
                <a:gd name="T83" fmla="*/ 57 h 515"/>
                <a:gd name="T84" fmla="*/ 96 w 128"/>
                <a:gd name="T85" fmla="*/ 14 h 515"/>
                <a:gd name="T86" fmla="*/ 93 w 128"/>
                <a:gd name="T87" fmla="*/ 11 h 515"/>
                <a:gd name="T88" fmla="*/ 48 w 128"/>
                <a:gd name="T89" fmla="*/ 39 h 515"/>
                <a:gd name="T90" fmla="*/ 46 w 128"/>
                <a:gd name="T91" fmla="*/ 52 h 515"/>
                <a:gd name="T92" fmla="*/ 79 w 128"/>
                <a:gd name="T93" fmla="*/ 432 h 515"/>
                <a:gd name="T94" fmla="*/ 79 w 128"/>
                <a:gd name="T95" fmla="*/ 441 h 515"/>
                <a:gd name="T96" fmla="*/ 80 w 128"/>
                <a:gd name="T97" fmla="*/ 438 h 515"/>
                <a:gd name="T98" fmla="*/ 76 w 128"/>
                <a:gd name="T99" fmla="*/ 432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515">
                  <a:moveTo>
                    <a:pt x="46" y="52"/>
                  </a:moveTo>
                  <a:cubicBezTo>
                    <a:pt x="46" y="52"/>
                    <a:pt x="46" y="52"/>
                    <a:pt x="46" y="52"/>
                  </a:cubicBezTo>
                  <a:cubicBezTo>
                    <a:pt x="46" y="60"/>
                    <a:pt x="46" y="67"/>
                    <a:pt x="47" y="73"/>
                  </a:cubicBezTo>
                  <a:cubicBezTo>
                    <a:pt x="47" y="76"/>
                    <a:pt x="48" y="79"/>
                    <a:pt x="48" y="82"/>
                  </a:cubicBezTo>
                  <a:cubicBezTo>
                    <a:pt x="33" y="81"/>
                    <a:pt x="25" y="87"/>
                    <a:pt x="22" y="100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3"/>
                    <a:pt x="5" y="134"/>
                    <a:pt x="5" y="134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3" y="139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0" y="145"/>
                    <a:pt x="0" y="148"/>
                    <a:pt x="1" y="151"/>
                  </a:cubicBezTo>
                  <a:cubicBezTo>
                    <a:pt x="0" y="154"/>
                    <a:pt x="0" y="157"/>
                    <a:pt x="1" y="160"/>
                  </a:cubicBezTo>
                  <a:cubicBezTo>
                    <a:pt x="1" y="160"/>
                    <a:pt x="1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4"/>
                    <a:pt x="2" y="166"/>
                    <a:pt x="2" y="167"/>
                  </a:cubicBezTo>
                  <a:cubicBezTo>
                    <a:pt x="3" y="173"/>
                    <a:pt x="8" y="177"/>
                    <a:pt x="16" y="179"/>
                  </a:cubicBezTo>
                  <a:cubicBezTo>
                    <a:pt x="16" y="179"/>
                    <a:pt x="16" y="179"/>
                    <a:pt x="17" y="179"/>
                  </a:cubicBezTo>
                  <a:cubicBezTo>
                    <a:pt x="17" y="179"/>
                    <a:pt x="18" y="179"/>
                    <a:pt x="19" y="180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7" y="213"/>
                    <a:pt x="7" y="213"/>
                    <a:pt x="7" y="214"/>
                  </a:cubicBezTo>
                  <a:cubicBezTo>
                    <a:pt x="7" y="214"/>
                    <a:pt x="8" y="215"/>
                    <a:pt x="8" y="215"/>
                  </a:cubicBezTo>
                  <a:cubicBezTo>
                    <a:pt x="9" y="216"/>
                    <a:pt x="10" y="216"/>
                    <a:pt x="11" y="217"/>
                  </a:cubicBezTo>
                  <a:cubicBezTo>
                    <a:pt x="11" y="218"/>
                    <a:pt x="11" y="219"/>
                    <a:pt x="11" y="221"/>
                  </a:cubicBezTo>
                  <a:cubicBezTo>
                    <a:pt x="11" y="221"/>
                    <a:pt x="11" y="221"/>
                    <a:pt x="11" y="221"/>
                  </a:cubicBezTo>
                  <a:cubicBezTo>
                    <a:pt x="10" y="236"/>
                    <a:pt x="11" y="253"/>
                    <a:pt x="15" y="271"/>
                  </a:cubicBezTo>
                  <a:cubicBezTo>
                    <a:pt x="15" y="271"/>
                    <a:pt x="15" y="271"/>
                    <a:pt x="15" y="271"/>
                  </a:cubicBezTo>
                  <a:cubicBezTo>
                    <a:pt x="19" y="343"/>
                    <a:pt x="19" y="343"/>
                    <a:pt x="19" y="343"/>
                  </a:cubicBezTo>
                  <a:cubicBezTo>
                    <a:pt x="20" y="344"/>
                    <a:pt x="20" y="344"/>
                    <a:pt x="20" y="345"/>
                  </a:cubicBezTo>
                  <a:cubicBezTo>
                    <a:pt x="21" y="345"/>
                    <a:pt x="21" y="345"/>
                    <a:pt x="22" y="345"/>
                  </a:cubicBezTo>
                  <a:cubicBezTo>
                    <a:pt x="27" y="345"/>
                    <a:pt x="32" y="345"/>
                    <a:pt x="37" y="346"/>
                  </a:cubicBezTo>
                  <a:cubicBezTo>
                    <a:pt x="40" y="355"/>
                    <a:pt x="40" y="355"/>
                    <a:pt x="40" y="355"/>
                  </a:cubicBezTo>
                  <a:cubicBezTo>
                    <a:pt x="42" y="381"/>
                    <a:pt x="46" y="407"/>
                    <a:pt x="54" y="431"/>
                  </a:cubicBezTo>
                  <a:cubicBezTo>
                    <a:pt x="56" y="450"/>
                    <a:pt x="54" y="463"/>
                    <a:pt x="46" y="471"/>
                  </a:cubicBezTo>
                  <a:cubicBezTo>
                    <a:pt x="38" y="475"/>
                    <a:pt x="35" y="481"/>
                    <a:pt x="38" y="488"/>
                  </a:cubicBezTo>
                  <a:cubicBezTo>
                    <a:pt x="38" y="489"/>
                    <a:pt x="38" y="489"/>
                    <a:pt x="39" y="490"/>
                  </a:cubicBezTo>
                  <a:cubicBezTo>
                    <a:pt x="39" y="490"/>
                    <a:pt x="40" y="490"/>
                    <a:pt x="40" y="490"/>
                  </a:cubicBezTo>
                  <a:cubicBezTo>
                    <a:pt x="51" y="491"/>
                    <a:pt x="60" y="488"/>
                    <a:pt x="67" y="482"/>
                  </a:cubicBezTo>
                  <a:cubicBezTo>
                    <a:pt x="67" y="481"/>
                    <a:pt x="68" y="481"/>
                    <a:pt x="68" y="480"/>
                  </a:cubicBezTo>
                  <a:cubicBezTo>
                    <a:pt x="69" y="476"/>
                    <a:pt x="70" y="473"/>
                    <a:pt x="72" y="469"/>
                  </a:cubicBezTo>
                  <a:cubicBezTo>
                    <a:pt x="72" y="475"/>
                    <a:pt x="72" y="475"/>
                    <a:pt x="72" y="475"/>
                  </a:cubicBezTo>
                  <a:cubicBezTo>
                    <a:pt x="72" y="476"/>
                    <a:pt x="72" y="477"/>
                    <a:pt x="73" y="477"/>
                  </a:cubicBezTo>
                  <a:cubicBezTo>
                    <a:pt x="67" y="495"/>
                    <a:pt x="67" y="495"/>
                    <a:pt x="67" y="495"/>
                  </a:cubicBezTo>
                  <a:cubicBezTo>
                    <a:pt x="64" y="499"/>
                    <a:pt x="63" y="505"/>
                    <a:pt x="64" y="511"/>
                  </a:cubicBezTo>
                  <a:cubicBezTo>
                    <a:pt x="65" y="512"/>
                    <a:pt x="65" y="512"/>
                    <a:pt x="65" y="513"/>
                  </a:cubicBezTo>
                  <a:cubicBezTo>
                    <a:pt x="66" y="513"/>
                    <a:pt x="66" y="513"/>
                    <a:pt x="66" y="513"/>
                  </a:cubicBezTo>
                  <a:cubicBezTo>
                    <a:pt x="76" y="515"/>
                    <a:pt x="85" y="513"/>
                    <a:pt x="93" y="506"/>
                  </a:cubicBezTo>
                  <a:cubicBezTo>
                    <a:pt x="93" y="506"/>
                    <a:pt x="93" y="506"/>
                    <a:pt x="93" y="505"/>
                  </a:cubicBezTo>
                  <a:cubicBezTo>
                    <a:pt x="93" y="505"/>
                    <a:pt x="94" y="504"/>
                    <a:pt x="94" y="504"/>
                  </a:cubicBezTo>
                  <a:cubicBezTo>
                    <a:pt x="94" y="496"/>
                    <a:pt x="94" y="496"/>
                    <a:pt x="94" y="496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99" y="443"/>
                    <a:pt x="99" y="443"/>
                    <a:pt x="99" y="443"/>
                  </a:cubicBezTo>
                  <a:cubicBezTo>
                    <a:pt x="105" y="408"/>
                    <a:pt x="105" y="377"/>
                    <a:pt x="99" y="353"/>
                  </a:cubicBezTo>
                  <a:cubicBezTo>
                    <a:pt x="99" y="318"/>
                    <a:pt x="99" y="318"/>
                    <a:pt x="99" y="318"/>
                  </a:cubicBezTo>
                  <a:cubicBezTo>
                    <a:pt x="103" y="280"/>
                    <a:pt x="104" y="249"/>
                    <a:pt x="100" y="223"/>
                  </a:cubicBezTo>
                  <a:cubicBezTo>
                    <a:pt x="106" y="222"/>
                    <a:pt x="106" y="222"/>
                    <a:pt x="106" y="222"/>
                  </a:cubicBezTo>
                  <a:cubicBezTo>
                    <a:pt x="107" y="222"/>
                    <a:pt x="107" y="222"/>
                    <a:pt x="108" y="222"/>
                  </a:cubicBezTo>
                  <a:cubicBezTo>
                    <a:pt x="108" y="221"/>
                    <a:pt x="108" y="221"/>
                    <a:pt x="108" y="220"/>
                  </a:cubicBezTo>
                  <a:cubicBezTo>
                    <a:pt x="108" y="220"/>
                    <a:pt x="109" y="219"/>
                    <a:pt x="108" y="219"/>
                  </a:cubicBezTo>
                  <a:cubicBezTo>
                    <a:pt x="99" y="182"/>
                    <a:pt x="99" y="182"/>
                    <a:pt x="99" y="182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1" y="168"/>
                    <a:pt x="102" y="167"/>
                    <a:pt x="102" y="167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5" y="163"/>
                    <a:pt x="105" y="163"/>
                    <a:pt x="105" y="162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8"/>
                    <a:pt x="105" y="158"/>
                    <a:pt x="105" y="157"/>
                  </a:cubicBezTo>
                  <a:cubicBezTo>
                    <a:pt x="105" y="157"/>
                    <a:pt x="104" y="157"/>
                    <a:pt x="104" y="157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10" y="148"/>
                    <a:pt x="116" y="140"/>
                    <a:pt x="122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7" y="105"/>
                    <a:pt x="128" y="100"/>
                    <a:pt x="126" y="96"/>
                  </a:cubicBezTo>
                  <a:cubicBezTo>
                    <a:pt x="125" y="92"/>
                    <a:pt x="121" y="89"/>
                    <a:pt x="117" y="88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08" y="77"/>
                    <a:pt x="107" y="68"/>
                    <a:pt x="107" y="57"/>
                  </a:cubicBezTo>
                  <a:cubicBezTo>
                    <a:pt x="107" y="57"/>
                    <a:pt x="107" y="57"/>
                    <a:pt x="107" y="56"/>
                  </a:cubicBezTo>
                  <a:cubicBezTo>
                    <a:pt x="107" y="39"/>
                    <a:pt x="104" y="25"/>
                    <a:pt x="96" y="14"/>
                  </a:cubicBezTo>
                  <a:cubicBezTo>
                    <a:pt x="95" y="14"/>
                    <a:pt x="94" y="13"/>
                    <a:pt x="94" y="12"/>
                  </a:cubicBezTo>
                  <a:cubicBezTo>
                    <a:pt x="94" y="12"/>
                    <a:pt x="93" y="12"/>
                    <a:pt x="93" y="11"/>
                  </a:cubicBezTo>
                  <a:cubicBezTo>
                    <a:pt x="81" y="2"/>
                    <a:pt x="72" y="0"/>
                    <a:pt x="65" y="6"/>
                  </a:cubicBezTo>
                  <a:cubicBezTo>
                    <a:pt x="56" y="12"/>
                    <a:pt x="50" y="23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52"/>
                    <a:pt x="46" y="52"/>
                    <a:pt x="46" y="52"/>
                  </a:cubicBezTo>
                  <a:close/>
                  <a:moveTo>
                    <a:pt x="76" y="421"/>
                  </a:moveTo>
                  <a:cubicBezTo>
                    <a:pt x="77" y="425"/>
                    <a:pt x="78" y="428"/>
                    <a:pt x="79" y="432"/>
                  </a:cubicBezTo>
                  <a:cubicBezTo>
                    <a:pt x="80" y="435"/>
                    <a:pt x="80" y="438"/>
                    <a:pt x="80" y="442"/>
                  </a:cubicBezTo>
                  <a:cubicBezTo>
                    <a:pt x="80" y="441"/>
                    <a:pt x="79" y="441"/>
                    <a:pt x="79" y="441"/>
                  </a:cubicBezTo>
                  <a:cubicBezTo>
                    <a:pt x="80" y="439"/>
                    <a:pt x="80" y="439"/>
                    <a:pt x="80" y="439"/>
                  </a:cubicBezTo>
                  <a:cubicBezTo>
                    <a:pt x="80" y="439"/>
                    <a:pt x="80" y="438"/>
                    <a:pt x="80" y="438"/>
                  </a:cubicBezTo>
                  <a:cubicBezTo>
                    <a:pt x="80" y="437"/>
                    <a:pt x="80" y="437"/>
                    <a:pt x="79" y="437"/>
                  </a:cubicBezTo>
                  <a:cubicBezTo>
                    <a:pt x="76" y="432"/>
                    <a:pt x="76" y="432"/>
                    <a:pt x="76" y="432"/>
                  </a:cubicBezTo>
                  <a:cubicBezTo>
                    <a:pt x="76" y="421"/>
                    <a:pt x="76" y="421"/>
                    <a:pt x="76" y="4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66"/>
            <p:cNvSpPr>
              <a:spLocks/>
            </p:cNvSpPr>
            <p:nvPr/>
          </p:nvSpPr>
          <p:spPr bwMode="auto">
            <a:xfrm>
              <a:off x="5553075" y="3536950"/>
              <a:ext cx="84138" cy="107950"/>
            </a:xfrm>
            <a:custGeom>
              <a:avLst/>
              <a:gdLst>
                <a:gd name="T0" fmla="*/ 44 w 54"/>
                <a:gd name="T1" fmla="*/ 11 h 70"/>
                <a:gd name="T2" fmla="*/ 19 w 54"/>
                <a:gd name="T3" fmla="*/ 5 h 70"/>
                <a:gd name="T4" fmla="*/ 3 w 54"/>
                <a:gd name="T5" fmla="*/ 36 h 70"/>
                <a:gd name="T6" fmla="*/ 1 w 54"/>
                <a:gd name="T7" fmla="*/ 49 h 70"/>
                <a:gd name="T8" fmla="*/ 1 w 54"/>
                <a:gd name="T9" fmla="*/ 70 h 70"/>
                <a:gd name="T10" fmla="*/ 8 w 54"/>
                <a:gd name="T11" fmla="*/ 47 h 70"/>
                <a:gd name="T12" fmla="*/ 7 w 54"/>
                <a:gd name="T13" fmla="*/ 36 h 70"/>
                <a:gd name="T14" fmla="*/ 17 w 54"/>
                <a:gd name="T15" fmla="*/ 14 h 70"/>
                <a:gd name="T16" fmla="*/ 22 w 54"/>
                <a:gd name="T17" fmla="*/ 9 h 70"/>
                <a:gd name="T18" fmla="*/ 35 w 54"/>
                <a:gd name="T19" fmla="*/ 18 h 70"/>
                <a:gd name="T20" fmla="*/ 46 w 54"/>
                <a:gd name="T21" fmla="*/ 40 h 70"/>
                <a:gd name="T22" fmla="*/ 50 w 54"/>
                <a:gd name="T23" fmla="*/ 54 h 70"/>
                <a:gd name="T24" fmla="*/ 45 w 54"/>
                <a:gd name="T25" fmla="*/ 13 h 70"/>
                <a:gd name="T26" fmla="*/ 44 w 54"/>
                <a:gd name="T27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70">
                  <a:moveTo>
                    <a:pt x="44" y="11"/>
                  </a:moveTo>
                  <a:cubicBezTo>
                    <a:pt x="33" y="2"/>
                    <a:pt x="24" y="0"/>
                    <a:pt x="19" y="5"/>
                  </a:cubicBezTo>
                  <a:cubicBezTo>
                    <a:pt x="10" y="11"/>
                    <a:pt x="5" y="21"/>
                    <a:pt x="3" y="3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7"/>
                    <a:pt x="0" y="64"/>
                    <a:pt x="1" y="70"/>
                  </a:cubicBezTo>
                  <a:cubicBezTo>
                    <a:pt x="6" y="69"/>
                    <a:pt x="8" y="62"/>
                    <a:pt x="8" y="47"/>
                  </a:cubicBezTo>
                  <a:cubicBezTo>
                    <a:pt x="7" y="44"/>
                    <a:pt x="7" y="40"/>
                    <a:pt x="7" y="36"/>
                  </a:cubicBezTo>
                  <a:cubicBezTo>
                    <a:pt x="9" y="28"/>
                    <a:pt x="12" y="20"/>
                    <a:pt x="17" y="14"/>
                  </a:cubicBezTo>
                  <a:cubicBezTo>
                    <a:pt x="19" y="12"/>
                    <a:pt x="20" y="10"/>
                    <a:pt x="22" y="9"/>
                  </a:cubicBezTo>
                  <a:cubicBezTo>
                    <a:pt x="27" y="10"/>
                    <a:pt x="31" y="14"/>
                    <a:pt x="35" y="18"/>
                  </a:cubicBezTo>
                  <a:cubicBezTo>
                    <a:pt x="38" y="27"/>
                    <a:pt x="41" y="34"/>
                    <a:pt x="46" y="40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4" y="41"/>
                    <a:pt x="53" y="27"/>
                    <a:pt x="45" y="13"/>
                  </a:cubicBezTo>
                  <a:cubicBezTo>
                    <a:pt x="45" y="12"/>
                    <a:pt x="44" y="11"/>
                    <a:pt x="44" y="11"/>
                  </a:cubicBezTo>
                  <a:close/>
                </a:path>
              </a:pathLst>
            </a:custGeom>
            <a:solidFill>
              <a:srgbClr val="EFE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67"/>
            <p:cNvSpPr>
              <a:spLocks/>
            </p:cNvSpPr>
            <p:nvPr/>
          </p:nvSpPr>
          <p:spPr bwMode="auto">
            <a:xfrm>
              <a:off x="5567363" y="3551238"/>
              <a:ext cx="57150" cy="180975"/>
            </a:xfrm>
            <a:custGeom>
              <a:avLst/>
              <a:gdLst>
                <a:gd name="T0" fmla="*/ 26 w 37"/>
                <a:gd name="T1" fmla="*/ 9 h 117"/>
                <a:gd name="T2" fmla="*/ 13 w 37"/>
                <a:gd name="T3" fmla="*/ 0 h 117"/>
                <a:gd name="T4" fmla="*/ 8 w 37"/>
                <a:gd name="T5" fmla="*/ 5 h 117"/>
                <a:gd name="T6" fmla="*/ 23 w 37"/>
                <a:gd name="T7" fmla="*/ 15 h 117"/>
                <a:gd name="T8" fmla="*/ 32 w 37"/>
                <a:gd name="T9" fmla="*/ 33 h 117"/>
                <a:gd name="T10" fmla="*/ 5 w 37"/>
                <a:gd name="T11" fmla="*/ 51 h 117"/>
                <a:gd name="T12" fmla="*/ 24 w 37"/>
                <a:gd name="T13" fmla="*/ 53 h 117"/>
                <a:gd name="T14" fmla="*/ 24 w 37"/>
                <a:gd name="T15" fmla="*/ 67 h 117"/>
                <a:gd name="T16" fmla="*/ 24 w 37"/>
                <a:gd name="T17" fmla="*/ 69 h 117"/>
                <a:gd name="T18" fmla="*/ 1 w 37"/>
                <a:gd name="T19" fmla="*/ 100 h 117"/>
                <a:gd name="T20" fmla="*/ 0 w 37"/>
                <a:gd name="T21" fmla="*/ 117 h 117"/>
                <a:gd name="T22" fmla="*/ 13 w 37"/>
                <a:gd name="T23" fmla="*/ 96 h 117"/>
                <a:gd name="T24" fmla="*/ 18 w 37"/>
                <a:gd name="T25" fmla="*/ 90 h 117"/>
                <a:gd name="T26" fmla="*/ 32 w 37"/>
                <a:gd name="T27" fmla="*/ 68 h 117"/>
                <a:gd name="T28" fmla="*/ 32 w 37"/>
                <a:gd name="T29" fmla="*/ 44 h 117"/>
                <a:gd name="T30" fmla="*/ 37 w 37"/>
                <a:gd name="T31" fmla="*/ 31 h 117"/>
                <a:gd name="T32" fmla="*/ 26 w 37"/>
                <a:gd name="T3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117">
                  <a:moveTo>
                    <a:pt x="26" y="9"/>
                  </a:moveTo>
                  <a:cubicBezTo>
                    <a:pt x="22" y="5"/>
                    <a:pt x="18" y="1"/>
                    <a:pt x="13" y="0"/>
                  </a:cubicBezTo>
                  <a:cubicBezTo>
                    <a:pt x="11" y="1"/>
                    <a:pt x="10" y="3"/>
                    <a:pt x="8" y="5"/>
                  </a:cubicBezTo>
                  <a:cubicBezTo>
                    <a:pt x="15" y="5"/>
                    <a:pt x="20" y="8"/>
                    <a:pt x="23" y="15"/>
                  </a:cubicBezTo>
                  <a:cubicBezTo>
                    <a:pt x="26" y="23"/>
                    <a:pt x="29" y="29"/>
                    <a:pt x="32" y="33"/>
                  </a:cubicBezTo>
                  <a:cubicBezTo>
                    <a:pt x="29" y="47"/>
                    <a:pt x="20" y="53"/>
                    <a:pt x="5" y="51"/>
                  </a:cubicBezTo>
                  <a:cubicBezTo>
                    <a:pt x="10" y="56"/>
                    <a:pt x="17" y="57"/>
                    <a:pt x="24" y="53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8"/>
                    <a:pt x="24" y="68"/>
                    <a:pt x="24" y="69"/>
                  </a:cubicBezTo>
                  <a:cubicBezTo>
                    <a:pt x="18" y="82"/>
                    <a:pt x="11" y="92"/>
                    <a:pt x="1" y="10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5" y="94"/>
                    <a:pt x="16" y="92"/>
                    <a:pt x="18" y="90"/>
                  </a:cubicBezTo>
                  <a:cubicBezTo>
                    <a:pt x="24" y="84"/>
                    <a:pt x="28" y="77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0"/>
                    <a:pt x="36" y="36"/>
                    <a:pt x="37" y="31"/>
                  </a:cubicBezTo>
                  <a:cubicBezTo>
                    <a:pt x="32" y="25"/>
                    <a:pt x="29" y="18"/>
                    <a:pt x="26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68"/>
            <p:cNvSpPr>
              <a:spLocks/>
            </p:cNvSpPr>
            <p:nvPr/>
          </p:nvSpPr>
          <p:spPr bwMode="auto">
            <a:xfrm>
              <a:off x="5564188" y="3559175"/>
              <a:ext cx="52388" cy="73025"/>
            </a:xfrm>
            <a:custGeom>
              <a:avLst/>
              <a:gdLst>
                <a:gd name="T0" fmla="*/ 0 w 34"/>
                <a:gd name="T1" fmla="*/ 22 h 48"/>
                <a:gd name="T2" fmla="*/ 1 w 34"/>
                <a:gd name="T3" fmla="*/ 33 h 48"/>
                <a:gd name="T4" fmla="*/ 6 w 34"/>
                <a:gd name="T5" fmla="*/ 44 h 48"/>
                <a:gd name="T6" fmla="*/ 7 w 34"/>
                <a:gd name="T7" fmla="*/ 46 h 48"/>
                <a:gd name="T8" fmla="*/ 34 w 34"/>
                <a:gd name="T9" fmla="*/ 28 h 48"/>
                <a:gd name="T10" fmla="*/ 25 w 34"/>
                <a:gd name="T11" fmla="*/ 10 h 48"/>
                <a:gd name="T12" fmla="*/ 10 w 34"/>
                <a:gd name="T13" fmla="*/ 0 h 48"/>
                <a:gd name="T14" fmla="*/ 0 w 34"/>
                <a:gd name="T1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0" y="22"/>
                  </a:moveTo>
                  <a:cubicBezTo>
                    <a:pt x="0" y="26"/>
                    <a:pt x="0" y="30"/>
                    <a:pt x="1" y="33"/>
                  </a:cubicBezTo>
                  <a:cubicBezTo>
                    <a:pt x="2" y="37"/>
                    <a:pt x="3" y="41"/>
                    <a:pt x="6" y="44"/>
                  </a:cubicBezTo>
                  <a:cubicBezTo>
                    <a:pt x="6" y="45"/>
                    <a:pt x="6" y="45"/>
                    <a:pt x="7" y="46"/>
                  </a:cubicBezTo>
                  <a:cubicBezTo>
                    <a:pt x="22" y="48"/>
                    <a:pt x="31" y="42"/>
                    <a:pt x="34" y="28"/>
                  </a:cubicBezTo>
                  <a:cubicBezTo>
                    <a:pt x="31" y="24"/>
                    <a:pt x="28" y="18"/>
                    <a:pt x="25" y="10"/>
                  </a:cubicBezTo>
                  <a:cubicBezTo>
                    <a:pt x="22" y="3"/>
                    <a:pt x="17" y="0"/>
                    <a:pt x="10" y="0"/>
                  </a:cubicBezTo>
                  <a:cubicBezTo>
                    <a:pt x="5" y="6"/>
                    <a:pt x="2" y="14"/>
                    <a:pt x="0" y="2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69"/>
            <p:cNvSpPr>
              <a:spLocks/>
            </p:cNvSpPr>
            <p:nvPr/>
          </p:nvSpPr>
          <p:spPr bwMode="auto">
            <a:xfrm>
              <a:off x="5554663" y="3609975"/>
              <a:ext cx="20638" cy="53975"/>
            </a:xfrm>
            <a:custGeom>
              <a:avLst/>
              <a:gdLst>
                <a:gd name="T0" fmla="*/ 12 w 13"/>
                <a:gd name="T1" fmla="*/ 11 h 35"/>
                <a:gd name="T2" fmla="*/ 7 w 13"/>
                <a:gd name="T3" fmla="*/ 0 h 35"/>
                <a:gd name="T4" fmla="*/ 0 w 13"/>
                <a:gd name="T5" fmla="*/ 23 h 35"/>
                <a:gd name="T6" fmla="*/ 3 w 13"/>
                <a:gd name="T7" fmla="*/ 35 h 35"/>
                <a:gd name="T8" fmla="*/ 13 w 13"/>
                <a:gd name="T9" fmla="*/ 28 h 35"/>
                <a:gd name="T10" fmla="*/ 13 w 13"/>
                <a:gd name="T11" fmla="*/ 13 h 35"/>
                <a:gd name="T12" fmla="*/ 12 w 13"/>
                <a:gd name="T13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5">
                  <a:moveTo>
                    <a:pt x="12" y="11"/>
                  </a:moveTo>
                  <a:cubicBezTo>
                    <a:pt x="9" y="8"/>
                    <a:pt x="8" y="4"/>
                    <a:pt x="7" y="0"/>
                  </a:cubicBezTo>
                  <a:cubicBezTo>
                    <a:pt x="7" y="15"/>
                    <a:pt x="5" y="22"/>
                    <a:pt x="0" y="23"/>
                  </a:cubicBezTo>
                  <a:cubicBezTo>
                    <a:pt x="1" y="27"/>
                    <a:pt x="2" y="31"/>
                    <a:pt x="3" y="3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1"/>
                  </a:cubicBezTo>
                  <a:close/>
                </a:path>
              </a:pathLst>
            </a:custGeom>
            <a:solidFill>
              <a:srgbClr val="D7C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70"/>
            <p:cNvSpPr>
              <a:spLocks/>
            </p:cNvSpPr>
            <p:nvPr/>
          </p:nvSpPr>
          <p:spPr bwMode="auto">
            <a:xfrm>
              <a:off x="5568950" y="3629025"/>
              <a:ext cx="36513" cy="76200"/>
            </a:xfrm>
            <a:custGeom>
              <a:avLst/>
              <a:gdLst>
                <a:gd name="T0" fmla="*/ 23 w 23"/>
                <a:gd name="T1" fmla="*/ 2 h 49"/>
                <a:gd name="T2" fmla="*/ 4 w 23"/>
                <a:gd name="T3" fmla="*/ 0 h 49"/>
                <a:gd name="T4" fmla="*/ 4 w 23"/>
                <a:gd name="T5" fmla="*/ 15 h 49"/>
                <a:gd name="T6" fmla="*/ 4 w 23"/>
                <a:gd name="T7" fmla="*/ 20 h 49"/>
                <a:gd name="T8" fmla="*/ 0 w 23"/>
                <a:gd name="T9" fmla="*/ 45 h 49"/>
                <a:gd name="T10" fmla="*/ 0 w 23"/>
                <a:gd name="T11" fmla="*/ 49 h 49"/>
                <a:gd name="T12" fmla="*/ 23 w 23"/>
                <a:gd name="T13" fmla="*/ 18 h 49"/>
                <a:gd name="T14" fmla="*/ 23 w 23"/>
                <a:gd name="T15" fmla="*/ 16 h 49"/>
                <a:gd name="T16" fmla="*/ 23 w 23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9">
                  <a:moveTo>
                    <a:pt x="23" y="2"/>
                  </a:moveTo>
                  <a:cubicBezTo>
                    <a:pt x="16" y="6"/>
                    <a:pt x="9" y="5"/>
                    <a:pt x="4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7"/>
                    <a:pt x="0" y="36"/>
                    <a:pt x="0" y="4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0" y="41"/>
                    <a:pt x="17" y="31"/>
                    <a:pt x="23" y="18"/>
                  </a:cubicBezTo>
                  <a:cubicBezTo>
                    <a:pt x="23" y="17"/>
                    <a:pt x="23" y="17"/>
                    <a:pt x="23" y="16"/>
                  </a:cubicBezTo>
                  <a:cubicBezTo>
                    <a:pt x="23" y="2"/>
                    <a:pt x="23" y="2"/>
                    <a:pt x="23" y="2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71"/>
            <p:cNvSpPr>
              <a:spLocks/>
            </p:cNvSpPr>
            <p:nvPr/>
          </p:nvSpPr>
          <p:spPr bwMode="auto">
            <a:xfrm>
              <a:off x="5495925" y="3662363"/>
              <a:ext cx="60325" cy="87312"/>
            </a:xfrm>
            <a:custGeom>
              <a:avLst/>
              <a:gdLst>
                <a:gd name="T0" fmla="*/ 14 w 39"/>
                <a:gd name="T1" fmla="*/ 27 h 57"/>
                <a:gd name="T2" fmla="*/ 18 w 39"/>
                <a:gd name="T3" fmla="*/ 19 h 57"/>
                <a:gd name="T4" fmla="*/ 15 w 39"/>
                <a:gd name="T5" fmla="*/ 57 h 57"/>
                <a:gd name="T6" fmla="*/ 39 w 39"/>
                <a:gd name="T7" fmla="*/ 53 h 57"/>
                <a:gd name="T8" fmla="*/ 29 w 39"/>
                <a:gd name="T9" fmla="*/ 14 h 57"/>
                <a:gd name="T10" fmla="*/ 36 w 39"/>
                <a:gd name="T11" fmla="*/ 7 h 57"/>
                <a:gd name="T12" fmla="*/ 32 w 39"/>
                <a:gd name="T13" fmla="*/ 7 h 57"/>
                <a:gd name="T14" fmla="*/ 38 w 39"/>
                <a:gd name="T15" fmla="*/ 1 h 57"/>
                <a:gd name="T16" fmla="*/ 14 w 39"/>
                <a:gd name="T17" fmla="*/ 16 h 57"/>
                <a:gd name="T18" fmla="*/ 0 w 39"/>
                <a:gd name="T19" fmla="*/ 52 h 57"/>
                <a:gd name="T20" fmla="*/ 5 w 39"/>
                <a:gd name="T21" fmla="*/ 52 h 57"/>
                <a:gd name="T22" fmla="*/ 7 w 39"/>
                <a:gd name="T23" fmla="*/ 54 h 57"/>
                <a:gd name="T24" fmla="*/ 11 w 39"/>
                <a:gd name="T25" fmla="*/ 56 h 57"/>
                <a:gd name="T26" fmla="*/ 14 w 39"/>
                <a:gd name="T27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7">
                  <a:moveTo>
                    <a:pt x="14" y="27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4" y="0"/>
                    <a:pt x="16" y="5"/>
                    <a:pt x="14" y="1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72"/>
            <p:cNvSpPr>
              <a:spLocks/>
            </p:cNvSpPr>
            <p:nvPr/>
          </p:nvSpPr>
          <p:spPr bwMode="auto">
            <a:xfrm>
              <a:off x="5513388" y="3690938"/>
              <a:ext cx="11113" cy="58737"/>
            </a:xfrm>
            <a:custGeom>
              <a:avLst/>
              <a:gdLst>
                <a:gd name="T0" fmla="*/ 7 w 7"/>
                <a:gd name="T1" fmla="*/ 0 h 37"/>
                <a:gd name="T2" fmla="*/ 3 w 7"/>
                <a:gd name="T3" fmla="*/ 8 h 37"/>
                <a:gd name="T4" fmla="*/ 0 w 7"/>
                <a:gd name="T5" fmla="*/ 37 h 37"/>
                <a:gd name="T6" fmla="*/ 4 w 7"/>
                <a:gd name="T7" fmla="*/ 37 h 37"/>
                <a:gd name="T8" fmla="*/ 7 w 7"/>
                <a:gd name="T9" fmla="*/ 0 h 37"/>
                <a:gd name="T10" fmla="*/ 7 w 7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7">
                  <a:moveTo>
                    <a:pt x="7" y="0"/>
                  </a:moveTo>
                  <a:lnTo>
                    <a:pt x="3" y="8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73"/>
            <p:cNvSpPr>
              <a:spLocks/>
            </p:cNvSpPr>
            <p:nvPr/>
          </p:nvSpPr>
          <p:spPr bwMode="auto">
            <a:xfrm>
              <a:off x="5548313" y="3652838"/>
              <a:ext cx="47625" cy="96837"/>
            </a:xfrm>
            <a:custGeom>
              <a:avLst/>
              <a:gdLst>
                <a:gd name="T0" fmla="*/ 18 w 31"/>
                <a:gd name="T1" fmla="*/ 5 h 63"/>
                <a:gd name="T2" fmla="*/ 18 w 31"/>
                <a:gd name="T3" fmla="*/ 0 h 63"/>
                <a:gd name="T4" fmla="*/ 8 w 31"/>
                <a:gd name="T5" fmla="*/ 7 h 63"/>
                <a:gd name="T6" fmla="*/ 3 w 31"/>
                <a:gd name="T7" fmla="*/ 13 h 63"/>
                <a:gd name="T8" fmla="*/ 8 w 31"/>
                <a:gd name="T9" fmla="*/ 13 h 63"/>
                <a:gd name="T10" fmla="*/ 0 w 31"/>
                <a:gd name="T11" fmla="*/ 20 h 63"/>
                <a:gd name="T12" fmla="*/ 10 w 31"/>
                <a:gd name="T13" fmla="*/ 63 h 63"/>
                <a:gd name="T14" fmla="*/ 26 w 31"/>
                <a:gd name="T15" fmla="*/ 45 h 63"/>
                <a:gd name="T16" fmla="*/ 28 w 31"/>
                <a:gd name="T17" fmla="*/ 43 h 63"/>
                <a:gd name="T18" fmla="*/ 31 w 31"/>
                <a:gd name="T19" fmla="*/ 24 h 63"/>
                <a:gd name="T20" fmla="*/ 26 w 31"/>
                <a:gd name="T21" fmla="*/ 30 h 63"/>
                <a:gd name="T22" fmla="*/ 13 w 31"/>
                <a:gd name="T23" fmla="*/ 51 h 63"/>
                <a:gd name="T24" fmla="*/ 14 w 31"/>
                <a:gd name="T25" fmla="*/ 34 h 63"/>
                <a:gd name="T26" fmla="*/ 14 w 31"/>
                <a:gd name="T27" fmla="*/ 30 h 63"/>
                <a:gd name="T28" fmla="*/ 18 w 31"/>
                <a:gd name="T29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63">
                  <a:moveTo>
                    <a:pt x="18" y="5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38"/>
                    <a:pt x="29" y="32"/>
                    <a:pt x="31" y="24"/>
                  </a:cubicBezTo>
                  <a:cubicBezTo>
                    <a:pt x="29" y="26"/>
                    <a:pt x="28" y="28"/>
                    <a:pt x="26" y="3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1"/>
                    <a:pt x="15" y="12"/>
                    <a:pt x="18" y="5"/>
                  </a:cubicBezTo>
                  <a:close/>
                </a:path>
              </a:pathLst>
            </a:custGeom>
            <a:solidFill>
              <a:srgbClr val="49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74"/>
            <p:cNvSpPr>
              <a:spLocks/>
            </p:cNvSpPr>
            <p:nvPr/>
          </p:nvSpPr>
          <p:spPr bwMode="auto">
            <a:xfrm>
              <a:off x="5519738" y="3673475"/>
              <a:ext cx="42863" cy="76200"/>
            </a:xfrm>
            <a:custGeom>
              <a:avLst/>
              <a:gdLst>
                <a:gd name="T0" fmla="*/ 18 w 27"/>
                <a:gd name="T1" fmla="*/ 7 h 48"/>
                <a:gd name="T2" fmla="*/ 25 w 27"/>
                <a:gd name="T3" fmla="*/ 0 h 48"/>
                <a:gd name="T4" fmla="*/ 20 w 27"/>
                <a:gd name="T5" fmla="*/ 0 h 48"/>
                <a:gd name="T6" fmla="*/ 14 w 27"/>
                <a:gd name="T7" fmla="*/ 7 h 48"/>
                <a:gd name="T8" fmla="*/ 23 w 27"/>
                <a:gd name="T9" fmla="*/ 45 h 48"/>
                <a:gd name="T10" fmla="*/ 0 w 27"/>
                <a:gd name="T11" fmla="*/ 48 h 48"/>
                <a:gd name="T12" fmla="*/ 27 w 27"/>
                <a:gd name="T13" fmla="*/ 48 h 48"/>
                <a:gd name="T14" fmla="*/ 18 w 27"/>
                <a:gd name="T15" fmla="*/ 7 h 48"/>
                <a:gd name="T16" fmla="*/ 18 w 27"/>
                <a:gd name="T1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48">
                  <a:moveTo>
                    <a:pt x="18" y="7"/>
                  </a:moveTo>
                  <a:lnTo>
                    <a:pt x="25" y="0"/>
                  </a:lnTo>
                  <a:lnTo>
                    <a:pt x="20" y="0"/>
                  </a:lnTo>
                  <a:lnTo>
                    <a:pt x="14" y="7"/>
                  </a:lnTo>
                  <a:lnTo>
                    <a:pt x="23" y="45"/>
                  </a:lnTo>
                  <a:lnTo>
                    <a:pt x="0" y="48"/>
                  </a:lnTo>
                  <a:lnTo>
                    <a:pt x="27" y="48"/>
                  </a:lnTo>
                  <a:lnTo>
                    <a:pt x="18" y="7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75"/>
            <p:cNvSpPr>
              <a:spLocks/>
            </p:cNvSpPr>
            <p:nvPr/>
          </p:nvSpPr>
          <p:spPr bwMode="auto">
            <a:xfrm>
              <a:off x="5546725" y="3663950"/>
              <a:ext cx="12700" cy="9525"/>
            </a:xfrm>
            <a:custGeom>
              <a:avLst/>
              <a:gdLst>
                <a:gd name="T0" fmla="*/ 4 w 9"/>
                <a:gd name="T1" fmla="*/ 6 h 6"/>
                <a:gd name="T2" fmla="*/ 9 w 9"/>
                <a:gd name="T3" fmla="*/ 0 h 6"/>
                <a:gd name="T4" fmla="*/ 6 w 9"/>
                <a:gd name="T5" fmla="*/ 0 h 6"/>
                <a:gd name="T6" fmla="*/ 0 w 9"/>
                <a:gd name="T7" fmla="*/ 6 h 6"/>
                <a:gd name="T8" fmla="*/ 4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76"/>
            <p:cNvSpPr>
              <a:spLocks/>
            </p:cNvSpPr>
            <p:nvPr/>
          </p:nvSpPr>
          <p:spPr bwMode="auto">
            <a:xfrm>
              <a:off x="5562600" y="3670300"/>
              <a:ext cx="80963" cy="79375"/>
            </a:xfrm>
            <a:custGeom>
              <a:avLst/>
              <a:gdLst>
                <a:gd name="T0" fmla="*/ 18 w 52"/>
                <a:gd name="T1" fmla="*/ 32 h 52"/>
                <a:gd name="T2" fmla="*/ 16 w 52"/>
                <a:gd name="T3" fmla="*/ 34 h 52"/>
                <a:gd name="T4" fmla="*/ 21 w 52"/>
                <a:gd name="T5" fmla="*/ 47 h 52"/>
                <a:gd name="T6" fmla="*/ 0 w 52"/>
                <a:gd name="T7" fmla="*/ 52 h 52"/>
                <a:gd name="T8" fmla="*/ 21 w 52"/>
                <a:gd name="T9" fmla="*/ 52 h 52"/>
                <a:gd name="T10" fmla="*/ 48 w 52"/>
                <a:gd name="T11" fmla="*/ 15 h 52"/>
                <a:gd name="T12" fmla="*/ 52 w 52"/>
                <a:gd name="T13" fmla="*/ 0 h 52"/>
                <a:gd name="T14" fmla="*/ 39 w 52"/>
                <a:gd name="T15" fmla="*/ 24 h 52"/>
                <a:gd name="T16" fmla="*/ 23 w 52"/>
                <a:gd name="T17" fmla="*/ 41 h 52"/>
                <a:gd name="T18" fmla="*/ 18 w 52"/>
                <a:gd name="T19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18" y="32"/>
                  </a:moveTo>
                  <a:cubicBezTo>
                    <a:pt x="16" y="34"/>
                    <a:pt x="16" y="34"/>
                    <a:pt x="16" y="3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8"/>
                    <a:pt x="46" y="16"/>
                    <a:pt x="39" y="24"/>
                  </a:cubicBezTo>
                  <a:cubicBezTo>
                    <a:pt x="35" y="26"/>
                    <a:pt x="29" y="32"/>
                    <a:pt x="23" y="41"/>
                  </a:cubicBezTo>
                  <a:cubicBezTo>
                    <a:pt x="20" y="39"/>
                    <a:pt x="19" y="36"/>
                    <a:pt x="18" y="32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77"/>
            <p:cNvSpPr>
              <a:spLocks/>
            </p:cNvSpPr>
            <p:nvPr/>
          </p:nvSpPr>
          <p:spPr bwMode="auto">
            <a:xfrm>
              <a:off x="5591175" y="3557588"/>
              <a:ext cx="53975" cy="176212"/>
            </a:xfrm>
            <a:custGeom>
              <a:avLst/>
              <a:gdLst>
                <a:gd name="T0" fmla="*/ 0 w 35"/>
                <a:gd name="T1" fmla="*/ 105 h 114"/>
                <a:gd name="T2" fmla="*/ 5 w 35"/>
                <a:gd name="T3" fmla="*/ 114 h 114"/>
                <a:gd name="T4" fmla="*/ 21 w 35"/>
                <a:gd name="T5" fmla="*/ 97 h 114"/>
                <a:gd name="T6" fmla="*/ 34 w 35"/>
                <a:gd name="T7" fmla="*/ 73 h 114"/>
                <a:gd name="T8" fmla="*/ 34 w 35"/>
                <a:gd name="T9" fmla="*/ 72 h 114"/>
                <a:gd name="T10" fmla="*/ 35 w 35"/>
                <a:gd name="T11" fmla="*/ 72 h 114"/>
                <a:gd name="T12" fmla="*/ 35 w 35"/>
                <a:gd name="T13" fmla="*/ 69 h 114"/>
                <a:gd name="T14" fmla="*/ 32 w 35"/>
                <a:gd name="T15" fmla="*/ 41 h 114"/>
                <a:gd name="T16" fmla="*/ 21 w 35"/>
                <a:gd name="T17" fmla="*/ 0 h 114"/>
                <a:gd name="T18" fmla="*/ 26 w 35"/>
                <a:gd name="T19" fmla="*/ 41 h 114"/>
                <a:gd name="T20" fmla="*/ 22 w 35"/>
                <a:gd name="T21" fmla="*/ 27 h 114"/>
                <a:gd name="T22" fmla="*/ 17 w 35"/>
                <a:gd name="T23" fmla="*/ 40 h 114"/>
                <a:gd name="T24" fmla="*/ 17 w 35"/>
                <a:gd name="T25" fmla="*/ 64 h 114"/>
                <a:gd name="T26" fmla="*/ 3 w 35"/>
                <a:gd name="T27" fmla="*/ 86 h 114"/>
                <a:gd name="T28" fmla="*/ 0 w 35"/>
                <a:gd name="T29" fmla="*/ 10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14">
                  <a:moveTo>
                    <a:pt x="0" y="105"/>
                  </a:moveTo>
                  <a:cubicBezTo>
                    <a:pt x="1" y="109"/>
                    <a:pt x="2" y="112"/>
                    <a:pt x="5" y="114"/>
                  </a:cubicBezTo>
                  <a:cubicBezTo>
                    <a:pt x="11" y="105"/>
                    <a:pt x="17" y="99"/>
                    <a:pt x="21" y="97"/>
                  </a:cubicBezTo>
                  <a:cubicBezTo>
                    <a:pt x="28" y="89"/>
                    <a:pt x="32" y="81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1"/>
                    <a:pt x="35" y="70"/>
                    <a:pt x="35" y="69"/>
                  </a:cubicBezTo>
                  <a:cubicBezTo>
                    <a:pt x="34" y="62"/>
                    <a:pt x="32" y="52"/>
                    <a:pt x="32" y="41"/>
                  </a:cubicBezTo>
                  <a:cubicBezTo>
                    <a:pt x="33" y="24"/>
                    <a:pt x="29" y="11"/>
                    <a:pt x="21" y="0"/>
                  </a:cubicBezTo>
                  <a:cubicBezTo>
                    <a:pt x="29" y="14"/>
                    <a:pt x="30" y="28"/>
                    <a:pt x="26" y="4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32"/>
                    <a:pt x="19" y="36"/>
                    <a:pt x="17" y="40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3" y="73"/>
                    <a:pt x="9" y="80"/>
                    <a:pt x="3" y="86"/>
                  </a:cubicBezTo>
                  <a:cubicBezTo>
                    <a:pt x="1" y="94"/>
                    <a:pt x="0" y="100"/>
                    <a:pt x="0" y="105"/>
                  </a:cubicBezTo>
                  <a:close/>
                </a:path>
              </a:pathLst>
            </a:custGeom>
            <a:solidFill>
              <a:srgbClr val="D7C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78"/>
            <p:cNvSpPr>
              <a:spLocks/>
            </p:cNvSpPr>
            <p:nvPr/>
          </p:nvSpPr>
          <p:spPr bwMode="auto">
            <a:xfrm>
              <a:off x="5511800" y="3668713"/>
              <a:ext cx="147638" cy="112712"/>
            </a:xfrm>
            <a:custGeom>
              <a:avLst/>
              <a:gdLst>
                <a:gd name="T0" fmla="*/ 95 w 95"/>
                <a:gd name="T1" fmla="*/ 3 h 73"/>
                <a:gd name="T2" fmla="*/ 86 w 95"/>
                <a:gd name="T3" fmla="*/ 0 h 73"/>
                <a:gd name="T4" fmla="*/ 85 w 95"/>
                <a:gd name="T5" fmla="*/ 0 h 73"/>
                <a:gd name="T6" fmla="*/ 85 w 95"/>
                <a:gd name="T7" fmla="*/ 1 h 73"/>
                <a:gd name="T8" fmla="*/ 81 w 95"/>
                <a:gd name="T9" fmla="*/ 16 h 73"/>
                <a:gd name="T10" fmla="*/ 54 w 95"/>
                <a:gd name="T11" fmla="*/ 53 h 73"/>
                <a:gd name="T12" fmla="*/ 33 w 95"/>
                <a:gd name="T13" fmla="*/ 53 h 73"/>
                <a:gd name="T14" fmla="*/ 5 w 95"/>
                <a:gd name="T15" fmla="*/ 53 h 73"/>
                <a:gd name="T16" fmla="*/ 0 w 95"/>
                <a:gd name="T17" fmla="*/ 66 h 73"/>
                <a:gd name="T18" fmla="*/ 61 w 95"/>
                <a:gd name="T19" fmla="*/ 73 h 73"/>
                <a:gd name="T20" fmla="*/ 84 w 95"/>
                <a:gd name="T21" fmla="*/ 41 h 73"/>
                <a:gd name="T22" fmla="*/ 95 w 95"/>
                <a:gd name="T2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73">
                  <a:moveTo>
                    <a:pt x="95" y="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2" y="57"/>
                    <a:pt x="1" y="61"/>
                    <a:pt x="0" y="66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92" y="31"/>
                    <a:pt x="95" y="19"/>
                    <a:pt x="95" y="3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79"/>
            <p:cNvSpPr>
              <a:spLocks/>
            </p:cNvSpPr>
            <p:nvPr/>
          </p:nvSpPr>
          <p:spPr bwMode="auto">
            <a:xfrm>
              <a:off x="5510213" y="3673475"/>
              <a:ext cx="165100" cy="125412"/>
            </a:xfrm>
            <a:custGeom>
              <a:avLst/>
              <a:gdLst>
                <a:gd name="T0" fmla="*/ 96 w 106"/>
                <a:gd name="T1" fmla="*/ 0 h 81"/>
                <a:gd name="T2" fmla="*/ 85 w 106"/>
                <a:gd name="T3" fmla="*/ 38 h 81"/>
                <a:gd name="T4" fmla="*/ 62 w 106"/>
                <a:gd name="T5" fmla="*/ 70 h 81"/>
                <a:gd name="T6" fmla="*/ 1 w 106"/>
                <a:gd name="T7" fmla="*/ 63 h 81"/>
                <a:gd name="T8" fmla="*/ 1 w 106"/>
                <a:gd name="T9" fmla="*/ 75 h 81"/>
                <a:gd name="T10" fmla="*/ 36 w 106"/>
                <a:gd name="T11" fmla="*/ 79 h 81"/>
                <a:gd name="T12" fmla="*/ 66 w 106"/>
                <a:gd name="T13" fmla="*/ 79 h 81"/>
                <a:gd name="T14" fmla="*/ 69 w 106"/>
                <a:gd name="T15" fmla="*/ 76 h 81"/>
                <a:gd name="T16" fmla="*/ 76 w 106"/>
                <a:gd name="T17" fmla="*/ 69 h 81"/>
                <a:gd name="T18" fmla="*/ 78 w 106"/>
                <a:gd name="T19" fmla="*/ 68 h 81"/>
                <a:gd name="T20" fmla="*/ 79 w 106"/>
                <a:gd name="T21" fmla="*/ 66 h 81"/>
                <a:gd name="T22" fmla="*/ 99 w 106"/>
                <a:gd name="T23" fmla="*/ 38 h 81"/>
                <a:gd name="T24" fmla="*/ 103 w 106"/>
                <a:gd name="T25" fmla="*/ 20 h 81"/>
                <a:gd name="T26" fmla="*/ 96 w 106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81">
                  <a:moveTo>
                    <a:pt x="96" y="0"/>
                  </a:moveTo>
                  <a:cubicBezTo>
                    <a:pt x="96" y="16"/>
                    <a:pt x="93" y="28"/>
                    <a:pt x="85" y="38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0" y="70"/>
                    <a:pt x="1" y="75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47" y="81"/>
                    <a:pt x="57" y="81"/>
                    <a:pt x="66" y="79"/>
                  </a:cubicBezTo>
                  <a:cubicBezTo>
                    <a:pt x="67" y="78"/>
                    <a:pt x="68" y="77"/>
                    <a:pt x="69" y="76"/>
                  </a:cubicBezTo>
                  <a:cubicBezTo>
                    <a:pt x="72" y="74"/>
                    <a:pt x="74" y="72"/>
                    <a:pt x="76" y="69"/>
                  </a:cubicBezTo>
                  <a:cubicBezTo>
                    <a:pt x="77" y="69"/>
                    <a:pt x="77" y="68"/>
                    <a:pt x="78" y="68"/>
                  </a:cubicBezTo>
                  <a:cubicBezTo>
                    <a:pt x="78" y="67"/>
                    <a:pt x="79" y="66"/>
                    <a:pt x="79" y="66"/>
                  </a:cubicBezTo>
                  <a:cubicBezTo>
                    <a:pt x="87" y="57"/>
                    <a:pt x="94" y="48"/>
                    <a:pt x="99" y="38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6" y="8"/>
                    <a:pt x="104" y="1"/>
                    <a:pt x="96" y="0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80"/>
            <p:cNvSpPr>
              <a:spLocks/>
            </p:cNvSpPr>
            <p:nvPr/>
          </p:nvSpPr>
          <p:spPr bwMode="auto">
            <a:xfrm>
              <a:off x="5630863" y="3775075"/>
              <a:ext cx="6350" cy="7937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2 h 5"/>
                <a:gd name="T4" fmla="*/ 4 w 4"/>
                <a:gd name="T5" fmla="*/ 5 h 5"/>
                <a:gd name="T6" fmla="*/ 4 w 4"/>
                <a:gd name="T7" fmla="*/ 2 h 5"/>
                <a:gd name="T8" fmla="*/ 1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81"/>
            <p:cNvSpPr>
              <a:spLocks/>
            </p:cNvSpPr>
            <p:nvPr/>
          </p:nvSpPr>
          <p:spPr bwMode="auto">
            <a:xfrm>
              <a:off x="5616575" y="3779838"/>
              <a:ext cx="20638" cy="11112"/>
            </a:xfrm>
            <a:custGeom>
              <a:avLst/>
              <a:gdLst>
                <a:gd name="T0" fmla="*/ 9 w 13"/>
                <a:gd name="T1" fmla="*/ 7 h 7"/>
                <a:gd name="T2" fmla="*/ 11 w 13"/>
                <a:gd name="T3" fmla="*/ 5 h 7"/>
                <a:gd name="T4" fmla="*/ 5 w 13"/>
                <a:gd name="T5" fmla="*/ 5 h 7"/>
                <a:gd name="T6" fmla="*/ 13 w 13"/>
                <a:gd name="T7" fmla="*/ 2 h 7"/>
                <a:gd name="T8" fmla="*/ 7 w 13"/>
                <a:gd name="T9" fmla="*/ 0 h 7"/>
                <a:gd name="T10" fmla="*/ 0 w 13"/>
                <a:gd name="T11" fmla="*/ 7 h 7"/>
                <a:gd name="T12" fmla="*/ 9 w 1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9" y="7"/>
                  </a:moveTo>
                  <a:cubicBezTo>
                    <a:pt x="10" y="6"/>
                    <a:pt x="10" y="6"/>
                    <a:pt x="1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82"/>
            <p:cNvSpPr>
              <a:spLocks/>
            </p:cNvSpPr>
            <p:nvPr/>
          </p:nvSpPr>
          <p:spPr bwMode="auto">
            <a:xfrm>
              <a:off x="5624513" y="3783013"/>
              <a:ext cx="12700" cy="4762"/>
            </a:xfrm>
            <a:custGeom>
              <a:avLst/>
              <a:gdLst>
                <a:gd name="T0" fmla="*/ 0 w 8"/>
                <a:gd name="T1" fmla="*/ 3 h 3"/>
                <a:gd name="T2" fmla="*/ 6 w 8"/>
                <a:gd name="T3" fmla="*/ 3 h 3"/>
                <a:gd name="T4" fmla="*/ 8 w 8"/>
                <a:gd name="T5" fmla="*/ 0 h 3"/>
                <a:gd name="T6" fmla="*/ 0 w 8"/>
                <a:gd name="T7" fmla="*/ 3 h 3"/>
                <a:gd name="T8" fmla="*/ 0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lnTo>
                    <a:pt x="6" y="3"/>
                  </a:lnTo>
                  <a:lnTo>
                    <a:pt x="8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83"/>
            <p:cNvSpPr>
              <a:spLocks/>
            </p:cNvSpPr>
            <p:nvPr/>
          </p:nvSpPr>
          <p:spPr bwMode="auto">
            <a:xfrm>
              <a:off x="5627688" y="3778250"/>
              <a:ext cx="9525" cy="4762"/>
            </a:xfrm>
            <a:custGeom>
              <a:avLst/>
              <a:gdLst>
                <a:gd name="T0" fmla="*/ 0 w 6"/>
                <a:gd name="T1" fmla="*/ 1 h 3"/>
                <a:gd name="T2" fmla="*/ 6 w 6"/>
                <a:gd name="T3" fmla="*/ 3 h 3"/>
                <a:gd name="T4" fmla="*/ 2 w 6"/>
                <a:gd name="T5" fmla="*/ 0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84"/>
            <p:cNvSpPr>
              <a:spLocks/>
            </p:cNvSpPr>
            <p:nvPr/>
          </p:nvSpPr>
          <p:spPr bwMode="auto">
            <a:xfrm>
              <a:off x="5487988" y="3790950"/>
              <a:ext cx="155575" cy="85725"/>
            </a:xfrm>
            <a:custGeom>
              <a:avLst/>
              <a:gdLst>
                <a:gd name="T0" fmla="*/ 91 w 101"/>
                <a:gd name="T1" fmla="*/ 16 h 56"/>
                <a:gd name="T2" fmla="*/ 91 w 101"/>
                <a:gd name="T3" fmla="*/ 2 h 56"/>
                <a:gd name="T4" fmla="*/ 81 w 101"/>
                <a:gd name="T5" fmla="*/ 3 h 56"/>
                <a:gd name="T6" fmla="*/ 79 w 101"/>
                <a:gd name="T7" fmla="*/ 6 h 56"/>
                <a:gd name="T8" fmla="*/ 27 w 101"/>
                <a:gd name="T9" fmla="*/ 6 h 56"/>
                <a:gd name="T10" fmla="*/ 0 w 101"/>
                <a:gd name="T11" fmla="*/ 0 h 56"/>
                <a:gd name="T12" fmla="*/ 12 w 101"/>
                <a:gd name="T13" fmla="*/ 9 h 56"/>
                <a:gd name="T14" fmla="*/ 18 w 101"/>
                <a:gd name="T15" fmla="*/ 10 h 56"/>
                <a:gd name="T16" fmla="*/ 33 w 101"/>
                <a:gd name="T17" fmla="*/ 12 h 56"/>
                <a:gd name="T18" fmla="*/ 20 w 101"/>
                <a:gd name="T19" fmla="*/ 38 h 56"/>
                <a:gd name="T20" fmla="*/ 7 w 101"/>
                <a:gd name="T21" fmla="*/ 41 h 56"/>
                <a:gd name="T22" fmla="*/ 5 w 101"/>
                <a:gd name="T23" fmla="*/ 46 h 56"/>
                <a:gd name="T24" fmla="*/ 8 w 101"/>
                <a:gd name="T25" fmla="*/ 49 h 56"/>
                <a:gd name="T26" fmla="*/ 28 w 101"/>
                <a:gd name="T27" fmla="*/ 41 h 56"/>
                <a:gd name="T28" fmla="*/ 29 w 101"/>
                <a:gd name="T29" fmla="*/ 39 h 56"/>
                <a:gd name="T30" fmla="*/ 40 w 101"/>
                <a:gd name="T31" fmla="*/ 12 h 56"/>
                <a:gd name="T32" fmla="*/ 44 w 101"/>
                <a:gd name="T33" fmla="*/ 12 h 56"/>
                <a:gd name="T34" fmla="*/ 77 w 101"/>
                <a:gd name="T35" fmla="*/ 9 h 56"/>
                <a:gd name="T36" fmla="*/ 90 w 101"/>
                <a:gd name="T37" fmla="*/ 43 h 56"/>
                <a:gd name="T38" fmla="*/ 49 w 101"/>
                <a:gd name="T39" fmla="*/ 46 h 56"/>
                <a:gd name="T40" fmla="*/ 67 w 101"/>
                <a:gd name="T41" fmla="*/ 55 h 56"/>
                <a:gd name="T42" fmla="*/ 92 w 101"/>
                <a:gd name="T43" fmla="*/ 53 h 56"/>
                <a:gd name="T44" fmla="*/ 101 w 101"/>
                <a:gd name="T45" fmla="*/ 52 h 56"/>
                <a:gd name="T46" fmla="*/ 91 w 101"/>
                <a:gd name="T47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56">
                  <a:moveTo>
                    <a:pt x="91" y="16"/>
                  </a:moveTo>
                  <a:cubicBezTo>
                    <a:pt x="91" y="2"/>
                    <a:pt x="91" y="2"/>
                    <a:pt x="91" y="2"/>
                  </a:cubicBezTo>
                  <a:cubicBezTo>
                    <a:pt x="89" y="3"/>
                    <a:pt x="86" y="4"/>
                    <a:pt x="81" y="3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61" y="9"/>
                    <a:pt x="44" y="9"/>
                    <a:pt x="27" y="6"/>
                  </a:cubicBezTo>
                  <a:cubicBezTo>
                    <a:pt x="18" y="6"/>
                    <a:pt x="9" y="4"/>
                    <a:pt x="0" y="0"/>
                  </a:cubicBezTo>
                  <a:cubicBezTo>
                    <a:pt x="1" y="5"/>
                    <a:pt x="5" y="8"/>
                    <a:pt x="12" y="9"/>
                  </a:cubicBezTo>
                  <a:cubicBezTo>
                    <a:pt x="14" y="10"/>
                    <a:pt x="16" y="10"/>
                    <a:pt x="18" y="10"/>
                  </a:cubicBezTo>
                  <a:cubicBezTo>
                    <a:pt x="23" y="11"/>
                    <a:pt x="28" y="11"/>
                    <a:pt x="33" y="1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5" y="41"/>
                    <a:pt x="11" y="42"/>
                    <a:pt x="7" y="41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7"/>
                    <a:pt x="7" y="48"/>
                    <a:pt x="8" y="49"/>
                  </a:cubicBezTo>
                  <a:cubicBezTo>
                    <a:pt x="16" y="54"/>
                    <a:pt x="23" y="51"/>
                    <a:pt x="28" y="41"/>
                  </a:cubicBezTo>
                  <a:cubicBezTo>
                    <a:pt x="28" y="41"/>
                    <a:pt x="28" y="40"/>
                    <a:pt x="29" y="3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12"/>
                    <a:pt x="43" y="12"/>
                    <a:pt x="44" y="12"/>
                  </a:cubicBezTo>
                  <a:cubicBezTo>
                    <a:pt x="55" y="12"/>
                    <a:pt x="66" y="11"/>
                    <a:pt x="77" y="9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77" y="47"/>
                    <a:pt x="64" y="49"/>
                    <a:pt x="49" y="46"/>
                  </a:cubicBezTo>
                  <a:cubicBezTo>
                    <a:pt x="52" y="53"/>
                    <a:pt x="58" y="56"/>
                    <a:pt x="67" y="55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91" y="16"/>
                    <a:pt x="91" y="16"/>
                    <a:pt x="91" y="16"/>
                  </a:cubicBezTo>
                  <a:close/>
                </a:path>
              </a:pathLst>
            </a:custGeom>
            <a:solidFill>
              <a:srgbClr val="7C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85"/>
            <p:cNvSpPr>
              <a:spLocks/>
            </p:cNvSpPr>
            <p:nvPr/>
          </p:nvSpPr>
          <p:spPr bwMode="auto">
            <a:xfrm>
              <a:off x="5613400" y="3790950"/>
              <a:ext cx="17463" cy="6350"/>
            </a:xfrm>
            <a:custGeom>
              <a:avLst/>
              <a:gdLst>
                <a:gd name="T0" fmla="*/ 10 w 12"/>
                <a:gd name="T1" fmla="*/ 2 h 4"/>
                <a:gd name="T2" fmla="*/ 12 w 12"/>
                <a:gd name="T3" fmla="*/ 0 h 4"/>
                <a:gd name="T4" fmla="*/ 3 w 12"/>
                <a:gd name="T5" fmla="*/ 0 h 4"/>
                <a:gd name="T6" fmla="*/ 0 w 12"/>
                <a:gd name="T7" fmla="*/ 3 h 4"/>
                <a:gd name="T8" fmla="*/ 10 w 1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0" y="2"/>
                  </a:moveTo>
                  <a:cubicBezTo>
                    <a:pt x="11" y="1"/>
                    <a:pt x="12" y="1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5" y="4"/>
                    <a:pt x="8" y="3"/>
                    <a:pt x="10" y="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86"/>
            <p:cNvSpPr>
              <a:spLocks/>
            </p:cNvSpPr>
            <p:nvPr/>
          </p:nvSpPr>
          <p:spPr bwMode="auto">
            <a:xfrm>
              <a:off x="5562600" y="3722688"/>
              <a:ext cx="33338" cy="26987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13 h 17"/>
                <a:gd name="T4" fmla="*/ 16 w 21"/>
                <a:gd name="T5" fmla="*/ 0 h 17"/>
                <a:gd name="T6" fmla="*/ 0 w 21"/>
                <a:gd name="T7" fmla="*/ 17 h 17"/>
                <a:gd name="T8" fmla="*/ 0 w 2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lnTo>
                    <a:pt x="21" y="13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87"/>
            <p:cNvSpPr>
              <a:spLocks/>
            </p:cNvSpPr>
            <p:nvPr/>
          </p:nvSpPr>
          <p:spPr bwMode="auto">
            <a:xfrm>
              <a:off x="5486400" y="3770313"/>
              <a:ext cx="127000" cy="34925"/>
            </a:xfrm>
            <a:custGeom>
              <a:avLst/>
              <a:gdLst>
                <a:gd name="T0" fmla="*/ 82 w 82"/>
                <a:gd name="T1" fmla="*/ 16 h 22"/>
                <a:gd name="T2" fmla="*/ 52 w 82"/>
                <a:gd name="T3" fmla="*/ 16 h 22"/>
                <a:gd name="T4" fmla="*/ 17 w 82"/>
                <a:gd name="T5" fmla="*/ 12 h 22"/>
                <a:gd name="T6" fmla="*/ 17 w 82"/>
                <a:gd name="T7" fmla="*/ 0 h 22"/>
                <a:gd name="T8" fmla="*/ 2 w 82"/>
                <a:gd name="T9" fmla="*/ 5 h 22"/>
                <a:gd name="T10" fmla="*/ 1 w 82"/>
                <a:gd name="T11" fmla="*/ 13 h 22"/>
                <a:gd name="T12" fmla="*/ 28 w 82"/>
                <a:gd name="T13" fmla="*/ 19 h 22"/>
                <a:gd name="T14" fmla="*/ 80 w 82"/>
                <a:gd name="T15" fmla="*/ 19 h 22"/>
                <a:gd name="T16" fmla="*/ 82 w 82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22">
                  <a:moveTo>
                    <a:pt x="82" y="16"/>
                  </a:moveTo>
                  <a:cubicBezTo>
                    <a:pt x="73" y="18"/>
                    <a:pt x="63" y="18"/>
                    <a:pt x="52" y="16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7"/>
                    <a:pt x="16" y="4"/>
                    <a:pt x="17" y="0"/>
                  </a:cubicBezTo>
                  <a:cubicBezTo>
                    <a:pt x="12" y="3"/>
                    <a:pt x="7" y="5"/>
                    <a:pt x="2" y="5"/>
                  </a:cubicBezTo>
                  <a:cubicBezTo>
                    <a:pt x="1" y="8"/>
                    <a:pt x="0" y="11"/>
                    <a:pt x="1" y="13"/>
                  </a:cubicBezTo>
                  <a:cubicBezTo>
                    <a:pt x="10" y="17"/>
                    <a:pt x="19" y="19"/>
                    <a:pt x="28" y="19"/>
                  </a:cubicBezTo>
                  <a:cubicBezTo>
                    <a:pt x="45" y="22"/>
                    <a:pt x="62" y="22"/>
                    <a:pt x="80" y="19"/>
                  </a:cubicBezTo>
                  <a:cubicBezTo>
                    <a:pt x="82" y="16"/>
                    <a:pt x="82" y="16"/>
                    <a:pt x="82" y="16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88"/>
            <p:cNvSpPr>
              <a:spLocks/>
            </p:cNvSpPr>
            <p:nvPr/>
          </p:nvSpPr>
          <p:spPr bwMode="auto">
            <a:xfrm>
              <a:off x="5554663" y="3805238"/>
              <a:ext cx="71438" cy="61912"/>
            </a:xfrm>
            <a:custGeom>
              <a:avLst/>
              <a:gdLst>
                <a:gd name="T0" fmla="*/ 33 w 46"/>
                <a:gd name="T1" fmla="*/ 0 h 40"/>
                <a:gd name="T2" fmla="*/ 0 w 46"/>
                <a:gd name="T3" fmla="*/ 3 h 40"/>
                <a:gd name="T4" fmla="*/ 3 w 46"/>
                <a:gd name="T5" fmla="*/ 31 h 40"/>
                <a:gd name="T6" fmla="*/ 4 w 46"/>
                <a:gd name="T7" fmla="*/ 34 h 40"/>
                <a:gd name="T8" fmla="*/ 5 w 46"/>
                <a:gd name="T9" fmla="*/ 37 h 40"/>
                <a:gd name="T10" fmla="*/ 46 w 46"/>
                <a:gd name="T11" fmla="*/ 34 h 40"/>
                <a:gd name="T12" fmla="*/ 33 w 46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0">
                  <a:moveTo>
                    <a:pt x="33" y="0"/>
                  </a:moveTo>
                  <a:cubicBezTo>
                    <a:pt x="22" y="2"/>
                    <a:pt x="11" y="3"/>
                    <a:pt x="0" y="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4" y="33"/>
                    <a:pt x="4" y="34"/>
                  </a:cubicBezTo>
                  <a:cubicBezTo>
                    <a:pt x="4" y="35"/>
                    <a:pt x="5" y="36"/>
                    <a:pt x="5" y="37"/>
                  </a:cubicBezTo>
                  <a:cubicBezTo>
                    <a:pt x="20" y="40"/>
                    <a:pt x="33" y="38"/>
                    <a:pt x="46" y="34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89"/>
            <p:cNvSpPr>
              <a:spLocks/>
            </p:cNvSpPr>
            <p:nvPr/>
          </p:nvSpPr>
          <p:spPr bwMode="auto">
            <a:xfrm>
              <a:off x="5530850" y="3810000"/>
              <a:ext cx="30163" cy="47625"/>
            </a:xfrm>
            <a:custGeom>
              <a:avLst/>
              <a:gdLst>
                <a:gd name="T0" fmla="*/ 16 w 20"/>
                <a:gd name="T1" fmla="*/ 0 h 31"/>
                <a:gd name="T2" fmla="*/ 12 w 20"/>
                <a:gd name="T3" fmla="*/ 0 h 31"/>
                <a:gd name="T4" fmla="*/ 1 w 20"/>
                <a:gd name="T5" fmla="*/ 27 h 31"/>
                <a:gd name="T6" fmla="*/ 0 w 20"/>
                <a:gd name="T7" fmla="*/ 29 h 31"/>
                <a:gd name="T8" fmla="*/ 20 w 20"/>
                <a:gd name="T9" fmla="*/ 31 h 31"/>
                <a:gd name="T10" fmla="*/ 19 w 20"/>
                <a:gd name="T11" fmla="*/ 28 h 31"/>
                <a:gd name="T12" fmla="*/ 16 w 20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1">
                  <a:moveTo>
                    <a:pt x="16" y="0"/>
                  </a:moveTo>
                  <a:cubicBezTo>
                    <a:pt x="15" y="0"/>
                    <a:pt x="13" y="0"/>
                    <a:pt x="12" y="0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19" y="29"/>
                    <a:pt x="19" y="28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90"/>
            <p:cNvSpPr>
              <a:spLocks/>
            </p:cNvSpPr>
            <p:nvPr/>
          </p:nvSpPr>
          <p:spPr bwMode="auto">
            <a:xfrm>
              <a:off x="5484813" y="3749675"/>
              <a:ext cx="34925" cy="28575"/>
            </a:xfrm>
            <a:custGeom>
              <a:avLst/>
              <a:gdLst>
                <a:gd name="T0" fmla="*/ 23 w 23"/>
                <a:gd name="T1" fmla="*/ 1 h 19"/>
                <a:gd name="T2" fmla="*/ 19 w 23"/>
                <a:gd name="T3" fmla="*/ 0 h 19"/>
                <a:gd name="T4" fmla="*/ 14 w 23"/>
                <a:gd name="T5" fmla="*/ 9 h 19"/>
                <a:gd name="T6" fmla="*/ 0 w 23"/>
                <a:gd name="T7" fmla="*/ 11 h 19"/>
                <a:gd name="T8" fmla="*/ 0 w 23"/>
                <a:gd name="T9" fmla="*/ 19 h 19"/>
                <a:gd name="T10" fmla="*/ 3 w 23"/>
                <a:gd name="T11" fmla="*/ 19 h 19"/>
                <a:gd name="T12" fmla="*/ 18 w 23"/>
                <a:gd name="T13" fmla="*/ 14 h 19"/>
                <a:gd name="T14" fmla="*/ 23 w 23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">
                  <a:moveTo>
                    <a:pt x="23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0" y="11"/>
                    <a:pt x="6" y="12"/>
                    <a:pt x="0" y="11"/>
                  </a:cubicBezTo>
                  <a:cubicBezTo>
                    <a:pt x="0" y="14"/>
                    <a:pt x="0" y="16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8" y="19"/>
                    <a:pt x="13" y="17"/>
                    <a:pt x="18" y="14"/>
                  </a:cubicBezTo>
                  <a:cubicBezTo>
                    <a:pt x="19" y="9"/>
                    <a:pt x="20" y="5"/>
                    <a:pt x="23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91"/>
            <p:cNvSpPr>
              <a:spLocks/>
            </p:cNvSpPr>
            <p:nvPr/>
          </p:nvSpPr>
          <p:spPr bwMode="auto">
            <a:xfrm>
              <a:off x="5483225" y="3743325"/>
              <a:ext cx="30163" cy="23812"/>
            </a:xfrm>
            <a:custGeom>
              <a:avLst/>
              <a:gdLst>
                <a:gd name="T0" fmla="*/ 15 w 20"/>
                <a:gd name="T1" fmla="*/ 13 h 16"/>
                <a:gd name="T2" fmla="*/ 20 w 20"/>
                <a:gd name="T3" fmla="*/ 4 h 16"/>
                <a:gd name="T4" fmla="*/ 16 w 20"/>
                <a:gd name="T5" fmla="*/ 2 h 16"/>
                <a:gd name="T6" fmla="*/ 14 w 20"/>
                <a:gd name="T7" fmla="*/ 0 h 16"/>
                <a:gd name="T8" fmla="*/ 9 w 20"/>
                <a:gd name="T9" fmla="*/ 0 h 16"/>
                <a:gd name="T10" fmla="*/ 4 w 20"/>
                <a:gd name="T11" fmla="*/ 0 h 16"/>
                <a:gd name="T12" fmla="*/ 4 w 20"/>
                <a:gd name="T13" fmla="*/ 4 h 16"/>
                <a:gd name="T14" fmla="*/ 1 w 20"/>
                <a:gd name="T15" fmla="*/ 7 h 16"/>
                <a:gd name="T16" fmla="*/ 1 w 20"/>
                <a:gd name="T17" fmla="*/ 15 h 16"/>
                <a:gd name="T18" fmla="*/ 15 w 20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6">
                  <a:moveTo>
                    <a:pt x="15" y="13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10"/>
                    <a:pt x="0" y="12"/>
                    <a:pt x="1" y="15"/>
                  </a:cubicBezTo>
                  <a:cubicBezTo>
                    <a:pt x="7" y="16"/>
                    <a:pt x="11" y="15"/>
                    <a:pt x="15" y="1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92"/>
            <p:cNvSpPr>
              <a:spLocks/>
            </p:cNvSpPr>
            <p:nvPr/>
          </p:nvSpPr>
          <p:spPr bwMode="auto">
            <a:xfrm>
              <a:off x="5497513" y="3806825"/>
              <a:ext cx="41275" cy="49212"/>
            </a:xfrm>
            <a:custGeom>
              <a:avLst/>
              <a:gdLst>
                <a:gd name="T0" fmla="*/ 26 w 26"/>
                <a:gd name="T1" fmla="*/ 2 h 32"/>
                <a:gd name="T2" fmla="*/ 11 w 26"/>
                <a:gd name="T3" fmla="*/ 0 h 32"/>
                <a:gd name="T4" fmla="*/ 0 w 26"/>
                <a:gd name="T5" fmla="*/ 31 h 32"/>
                <a:gd name="T6" fmla="*/ 13 w 26"/>
                <a:gd name="T7" fmla="*/ 28 h 32"/>
                <a:gd name="T8" fmla="*/ 26 w 26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"/>
                  </a:moveTo>
                  <a:cubicBezTo>
                    <a:pt x="21" y="1"/>
                    <a:pt x="16" y="1"/>
                    <a:pt x="11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2"/>
                    <a:pt x="8" y="31"/>
                    <a:pt x="13" y="28"/>
                  </a:cubicBezTo>
                  <a:cubicBezTo>
                    <a:pt x="26" y="2"/>
                    <a:pt x="26" y="2"/>
                    <a:pt x="26" y="2"/>
                  </a:cubicBezTo>
                  <a:close/>
                </a:path>
              </a:pathLst>
            </a:custGeom>
            <a:solidFill>
              <a:srgbClr val="9C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93"/>
            <p:cNvSpPr>
              <a:spLocks/>
            </p:cNvSpPr>
            <p:nvPr/>
          </p:nvSpPr>
          <p:spPr bwMode="auto">
            <a:xfrm>
              <a:off x="5499100" y="3854450"/>
              <a:ext cx="136525" cy="225425"/>
            </a:xfrm>
            <a:custGeom>
              <a:avLst/>
              <a:gdLst>
                <a:gd name="T0" fmla="*/ 20 w 88"/>
                <a:gd name="T1" fmla="*/ 0 h 146"/>
                <a:gd name="T2" fmla="*/ 0 w 88"/>
                <a:gd name="T3" fmla="*/ 8 h 146"/>
                <a:gd name="T4" fmla="*/ 0 w 88"/>
                <a:gd name="T5" fmla="*/ 13 h 146"/>
                <a:gd name="T6" fmla="*/ 31 w 88"/>
                <a:gd name="T7" fmla="*/ 13 h 146"/>
                <a:gd name="T8" fmla="*/ 67 w 88"/>
                <a:gd name="T9" fmla="*/ 27 h 146"/>
                <a:gd name="T10" fmla="*/ 59 w 88"/>
                <a:gd name="T11" fmla="*/ 122 h 146"/>
                <a:gd name="T12" fmla="*/ 9 w 88"/>
                <a:gd name="T13" fmla="*/ 135 h 146"/>
                <a:gd name="T14" fmla="*/ 26 w 88"/>
                <a:gd name="T15" fmla="*/ 136 h 146"/>
                <a:gd name="T16" fmla="*/ 48 w 88"/>
                <a:gd name="T17" fmla="*/ 140 h 146"/>
                <a:gd name="T18" fmla="*/ 53 w 88"/>
                <a:gd name="T19" fmla="*/ 142 h 146"/>
                <a:gd name="T20" fmla="*/ 83 w 88"/>
                <a:gd name="T21" fmla="*/ 145 h 146"/>
                <a:gd name="T22" fmla="*/ 83 w 88"/>
                <a:gd name="T23" fmla="*/ 109 h 146"/>
                <a:gd name="T24" fmla="*/ 84 w 88"/>
                <a:gd name="T25" fmla="*/ 12 h 146"/>
                <a:gd name="T26" fmla="*/ 59 w 88"/>
                <a:gd name="T27" fmla="*/ 14 h 146"/>
                <a:gd name="T28" fmla="*/ 41 w 88"/>
                <a:gd name="T29" fmla="*/ 5 h 146"/>
                <a:gd name="T30" fmla="*/ 40 w 88"/>
                <a:gd name="T31" fmla="*/ 2 h 146"/>
                <a:gd name="T32" fmla="*/ 20 w 88"/>
                <a:gd name="T3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46">
                  <a:moveTo>
                    <a:pt x="20" y="0"/>
                  </a:moveTo>
                  <a:cubicBezTo>
                    <a:pt x="15" y="10"/>
                    <a:pt x="8" y="13"/>
                    <a:pt x="0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10" y="18"/>
                    <a:pt x="21" y="18"/>
                    <a:pt x="31" y="13"/>
                  </a:cubicBezTo>
                  <a:cubicBezTo>
                    <a:pt x="42" y="23"/>
                    <a:pt x="54" y="27"/>
                    <a:pt x="67" y="27"/>
                  </a:cubicBezTo>
                  <a:cubicBezTo>
                    <a:pt x="70" y="61"/>
                    <a:pt x="67" y="92"/>
                    <a:pt x="59" y="122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14" y="135"/>
                    <a:pt x="20" y="135"/>
                    <a:pt x="26" y="136"/>
                  </a:cubicBezTo>
                  <a:cubicBezTo>
                    <a:pt x="33" y="137"/>
                    <a:pt x="40" y="138"/>
                    <a:pt x="48" y="140"/>
                  </a:cubicBezTo>
                  <a:cubicBezTo>
                    <a:pt x="50" y="141"/>
                    <a:pt x="52" y="142"/>
                    <a:pt x="53" y="142"/>
                  </a:cubicBezTo>
                  <a:cubicBezTo>
                    <a:pt x="64" y="145"/>
                    <a:pt x="74" y="146"/>
                    <a:pt x="83" y="145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8" y="71"/>
                    <a:pt x="88" y="38"/>
                    <a:pt x="84" y="1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0" y="15"/>
                    <a:pt x="44" y="12"/>
                    <a:pt x="41" y="5"/>
                  </a:cubicBezTo>
                  <a:cubicBezTo>
                    <a:pt x="41" y="4"/>
                    <a:pt x="40" y="3"/>
                    <a:pt x="40" y="2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94"/>
            <p:cNvSpPr>
              <a:spLocks/>
            </p:cNvSpPr>
            <p:nvPr/>
          </p:nvSpPr>
          <p:spPr bwMode="auto">
            <a:xfrm>
              <a:off x="5499100" y="3873500"/>
              <a:ext cx="109538" cy="188912"/>
            </a:xfrm>
            <a:custGeom>
              <a:avLst/>
              <a:gdLst>
                <a:gd name="T0" fmla="*/ 67 w 70"/>
                <a:gd name="T1" fmla="*/ 14 h 122"/>
                <a:gd name="T2" fmla="*/ 31 w 70"/>
                <a:gd name="T3" fmla="*/ 0 h 122"/>
                <a:gd name="T4" fmla="*/ 0 w 70"/>
                <a:gd name="T5" fmla="*/ 0 h 122"/>
                <a:gd name="T6" fmla="*/ 4 w 70"/>
                <a:gd name="T7" fmla="*/ 50 h 122"/>
                <a:gd name="T8" fmla="*/ 9 w 70"/>
                <a:gd name="T9" fmla="*/ 122 h 122"/>
                <a:gd name="T10" fmla="*/ 59 w 70"/>
                <a:gd name="T11" fmla="*/ 109 h 122"/>
                <a:gd name="T12" fmla="*/ 67 w 70"/>
                <a:gd name="T13" fmla="*/ 1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2">
                  <a:moveTo>
                    <a:pt x="67" y="14"/>
                  </a:moveTo>
                  <a:cubicBezTo>
                    <a:pt x="54" y="14"/>
                    <a:pt x="42" y="10"/>
                    <a:pt x="31" y="0"/>
                  </a:cubicBezTo>
                  <a:cubicBezTo>
                    <a:pt x="21" y="5"/>
                    <a:pt x="10" y="5"/>
                    <a:pt x="0" y="0"/>
                  </a:cubicBezTo>
                  <a:cubicBezTo>
                    <a:pt x="0" y="15"/>
                    <a:pt x="1" y="31"/>
                    <a:pt x="4" y="50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7" y="79"/>
                    <a:pt x="70" y="48"/>
                    <a:pt x="67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95"/>
            <p:cNvSpPr>
              <a:spLocks/>
            </p:cNvSpPr>
            <p:nvPr/>
          </p:nvSpPr>
          <p:spPr bwMode="auto">
            <a:xfrm>
              <a:off x="5540375" y="4064000"/>
              <a:ext cx="58738" cy="204787"/>
            </a:xfrm>
            <a:custGeom>
              <a:avLst/>
              <a:gdLst>
                <a:gd name="T0" fmla="*/ 0 w 38"/>
                <a:gd name="T1" fmla="*/ 0 h 132"/>
                <a:gd name="T2" fmla="*/ 21 w 38"/>
                <a:gd name="T3" fmla="*/ 13 h 132"/>
                <a:gd name="T4" fmla="*/ 29 w 38"/>
                <a:gd name="T5" fmla="*/ 94 h 132"/>
                <a:gd name="T6" fmla="*/ 16 w 38"/>
                <a:gd name="T7" fmla="*/ 130 h 132"/>
                <a:gd name="T8" fmla="*/ 23 w 38"/>
                <a:gd name="T9" fmla="*/ 132 h 132"/>
                <a:gd name="T10" fmla="*/ 33 w 38"/>
                <a:gd name="T11" fmla="*/ 112 h 132"/>
                <a:gd name="T12" fmla="*/ 37 w 38"/>
                <a:gd name="T13" fmla="*/ 98 h 132"/>
                <a:gd name="T14" fmla="*/ 38 w 38"/>
                <a:gd name="T15" fmla="*/ 94 h 132"/>
                <a:gd name="T16" fmla="*/ 34 w 38"/>
                <a:gd name="T17" fmla="*/ 89 h 132"/>
                <a:gd name="T18" fmla="*/ 34 w 38"/>
                <a:gd name="T19" fmla="*/ 52 h 132"/>
                <a:gd name="T20" fmla="*/ 32 w 38"/>
                <a:gd name="T21" fmla="*/ 28 h 132"/>
                <a:gd name="T22" fmla="*/ 27 w 38"/>
                <a:gd name="T23" fmla="*/ 6 h 132"/>
                <a:gd name="T24" fmla="*/ 22 w 38"/>
                <a:gd name="T25" fmla="*/ 4 h 132"/>
                <a:gd name="T26" fmla="*/ 0 w 3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132">
                  <a:moveTo>
                    <a:pt x="0" y="0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8" y="108"/>
                    <a:pt x="24" y="120"/>
                    <a:pt x="16" y="130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44"/>
                    <a:pt x="32" y="36"/>
                    <a:pt x="32" y="28"/>
                  </a:cubicBezTo>
                  <a:cubicBezTo>
                    <a:pt x="29" y="21"/>
                    <a:pt x="27" y="13"/>
                    <a:pt x="27" y="6"/>
                  </a:cubicBezTo>
                  <a:cubicBezTo>
                    <a:pt x="26" y="6"/>
                    <a:pt x="24" y="5"/>
                    <a:pt x="22" y="4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96"/>
            <p:cNvSpPr>
              <a:spLocks noEditPoints="1"/>
            </p:cNvSpPr>
            <p:nvPr/>
          </p:nvSpPr>
          <p:spPr bwMode="auto">
            <a:xfrm>
              <a:off x="5540375" y="4064000"/>
              <a:ext cx="44450" cy="201612"/>
            </a:xfrm>
            <a:custGeom>
              <a:avLst/>
              <a:gdLst>
                <a:gd name="T0" fmla="*/ 21 w 29"/>
                <a:gd name="T1" fmla="*/ 13 h 130"/>
                <a:gd name="T2" fmla="*/ 0 w 29"/>
                <a:gd name="T3" fmla="*/ 0 h 130"/>
                <a:gd name="T4" fmla="*/ 4 w 29"/>
                <a:gd name="T5" fmla="*/ 10 h 130"/>
                <a:gd name="T6" fmla="*/ 17 w 29"/>
                <a:gd name="T7" fmla="*/ 87 h 130"/>
                <a:gd name="T8" fmla="*/ 9 w 29"/>
                <a:gd name="T9" fmla="*/ 129 h 130"/>
                <a:gd name="T10" fmla="*/ 16 w 29"/>
                <a:gd name="T11" fmla="*/ 130 h 130"/>
                <a:gd name="T12" fmla="*/ 29 w 29"/>
                <a:gd name="T13" fmla="*/ 94 h 130"/>
                <a:gd name="T14" fmla="*/ 21 w 29"/>
                <a:gd name="T15" fmla="*/ 13 h 130"/>
                <a:gd name="T16" fmla="*/ 6 w 29"/>
                <a:gd name="T17" fmla="*/ 10 h 130"/>
                <a:gd name="T18" fmla="*/ 4 w 29"/>
                <a:gd name="T19" fmla="*/ 5 h 130"/>
                <a:gd name="T20" fmla="*/ 8 w 29"/>
                <a:gd name="T21" fmla="*/ 7 h 130"/>
                <a:gd name="T22" fmla="*/ 17 w 29"/>
                <a:gd name="T23" fmla="*/ 72 h 130"/>
                <a:gd name="T24" fmla="*/ 23 w 29"/>
                <a:gd name="T25" fmla="*/ 98 h 130"/>
                <a:gd name="T26" fmla="*/ 19 w 29"/>
                <a:gd name="T27" fmla="*/ 122 h 130"/>
                <a:gd name="T28" fmla="*/ 15 w 29"/>
                <a:gd name="T29" fmla="*/ 128 h 130"/>
                <a:gd name="T30" fmla="*/ 13 w 29"/>
                <a:gd name="T31" fmla="*/ 128 h 130"/>
                <a:gd name="T32" fmla="*/ 19 w 29"/>
                <a:gd name="T33" fmla="*/ 87 h 130"/>
                <a:gd name="T34" fmla="*/ 19 w 29"/>
                <a:gd name="T35" fmla="*/ 86 h 130"/>
                <a:gd name="T36" fmla="*/ 6 w 29"/>
                <a:gd name="T37" fmla="*/ 10 h 130"/>
                <a:gd name="T38" fmla="*/ 6 w 29"/>
                <a:gd name="T39" fmla="*/ 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130">
                  <a:moveTo>
                    <a:pt x="21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37"/>
                    <a:pt x="10" y="62"/>
                    <a:pt x="17" y="87"/>
                  </a:cubicBezTo>
                  <a:cubicBezTo>
                    <a:pt x="20" y="107"/>
                    <a:pt x="17" y="121"/>
                    <a:pt x="9" y="129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24" y="120"/>
                    <a:pt x="28" y="108"/>
                    <a:pt x="29" y="94"/>
                  </a:cubicBezTo>
                  <a:cubicBezTo>
                    <a:pt x="21" y="13"/>
                    <a:pt x="21" y="13"/>
                    <a:pt x="21" y="13"/>
                  </a:cubicBezTo>
                  <a:close/>
                  <a:moveTo>
                    <a:pt x="6" y="1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2" y="81"/>
                    <a:pt x="23" y="90"/>
                    <a:pt x="23" y="98"/>
                  </a:cubicBezTo>
                  <a:cubicBezTo>
                    <a:pt x="23" y="107"/>
                    <a:pt x="22" y="115"/>
                    <a:pt x="19" y="122"/>
                  </a:cubicBezTo>
                  <a:cubicBezTo>
                    <a:pt x="18" y="124"/>
                    <a:pt x="17" y="126"/>
                    <a:pt x="15" y="128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20" y="119"/>
                    <a:pt x="22" y="105"/>
                    <a:pt x="19" y="8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2" y="62"/>
                    <a:pt x="7" y="36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97"/>
            <p:cNvSpPr>
              <a:spLocks/>
            </p:cNvSpPr>
            <p:nvPr/>
          </p:nvSpPr>
          <p:spPr bwMode="auto">
            <a:xfrm>
              <a:off x="5546725" y="4071938"/>
              <a:ext cx="28575" cy="190500"/>
            </a:xfrm>
            <a:custGeom>
              <a:avLst/>
              <a:gdLst>
                <a:gd name="T0" fmla="*/ 0 w 19"/>
                <a:gd name="T1" fmla="*/ 0 h 123"/>
                <a:gd name="T2" fmla="*/ 2 w 19"/>
                <a:gd name="T3" fmla="*/ 5 h 123"/>
                <a:gd name="T4" fmla="*/ 2 w 19"/>
                <a:gd name="T5" fmla="*/ 5 h 123"/>
                <a:gd name="T6" fmla="*/ 15 w 19"/>
                <a:gd name="T7" fmla="*/ 81 h 123"/>
                <a:gd name="T8" fmla="*/ 15 w 19"/>
                <a:gd name="T9" fmla="*/ 82 h 123"/>
                <a:gd name="T10" fmla="*/ 9 w 19"/>
                <a:gd name="T11" fmla="*/ 123 h 123"/>
                <a:gd name="T12" fmla="*/ 11 w 19"/>
                <a:gd name="T13" fmla="*/ 123 h 123"/>
                <a:gd name="T14" fmla="*/ 15 w 19"/>
                <a:gd name="T15" fmla="*/ 117 h 123"/>
                <a:gd name="T16" fmla="*/ 19 w 19"/>
                <a:gd name="T17" fmla="*/ 93 h 123"/>
                <a:gd name="T18" fmla="*/ 13 w 19"/>
                <a:gd name="T19" fmla="*/ 67 h 123"/>
                <a:gd name="T20" fmla="*/ 4 w 19"/>
                <a:gd name="T21" fmla="*/ 2 h 123"/>
                <a:gd name="T22" fmla="*/ 0 w 19"/>
                <a:gd name="T2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23">
                  <a:moveTo>
                    <a:pt x="0" y="0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1"/>
                    <a:pt x="8" y="57"/>
                    <a:pt x="15" y="81"/>
                  </a:cubicBezTo>
                  <a:cubicBezTo>
                    <a:pt x="15" y="81"/>
                    <a:pt x="15" y="81"/>
                    <a:pt x="15" y="82"/>
                  </a:cubicBezTo>
                  <a:cubicBezTo>
                    <a:pt x="18" y="100"/>
                    <a:pt x="16" y="114"/>
                    <a:pt x="9" y="123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3" y="121"/>
                    <a:pt x="14" y="119"/>
                    <a:pt x="15" y="117"/>
                  </a:cubicBezTo>
                  <a:cubicBezTo>
                    <a:pt x="18" y="110"/>
                    <a:pt x="19" y="102"/>
                    <a:pt x="19" y="93"/>
                  </a:cubicBezTo>
                  <a:cubicBezTo>
                    <a:pt x="19" y="85"/>
                    <a:pt x="18" y="76"/>
                    <a:pt x="13" y="6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98"/>
            <p:cNvSpPr>
              <a:spLocks noEditPoints="1"/>
            </p:cNvSpPr>
            <p:nvPr/>
          </p:nvSpPr>
          <p:spPr bwMode="auto">
            <a:xfrm>
              <a:off x="5581650" y="4073525"/>
              <a:ext cx="42863" cy="225425"/>
            </a:xfrm>
            <a:custGeom>
              <a:avLst/>
              <a:gdLst>
                <a:gd name="T0" fmla="*/ 5 w 28"/>
                <a:gd name="T1" fmla="*/ 22 h 146"/>
                <a:gd name="T2" fmla="*/ 7 w 28"/>
                <a:gd name="T3" fmla="*/ 46 h 146"/>
                <a:gd name="T4" fmla="*/ 16 w 28"/>
                <a:gd name="T5" fmla="*/ 81 h 146"/>
                <a:gd name="T6" fmla="*/ 16 w 28"/>
                <a:gd name="T7" fmla="*/ 104 h 146"/>
                <a:gd name="T8" fmla="*/ 12 w 28"/>
                <a:gd name="T9" fmla="*/ 118 h 146"/>
                <a:gd name="T10" fmla="*/ 10 w 28"/>
                <a:gd name="T11" fmla="*/ 125 h 146"/>
                <a:gd name="T12" fmla="*/ 3 w 28"/>
                <a:gd name="T13" fmla="*/ 146 h 146"/>
                <a:gd name="T14" fmla="*/ 12 w 28"/>
                <a:gd name="T15" fmla="*/ 146 h 146"/>
                <a:gd name="T16" fmla="*/ 25 w 28"/>
                <a:gd name="T17" fmla="*/ 96 h 146"/>
                <a:gd name="T18" fmla="*/ 25 w 28"/>
                <a:gd name="T19" fmla="*/ 18 h 146"/>
                <a:gd name="T20" fmla="*/ 0 w 28"/>
                <a:gd name="T21" fmla="*/ 0 h 146"/>
                <a:gd name="T22" fmla="*/ 5 w 28"/>
                <a:gd name="T23" fmla="*/ 22 h 146"/>
                <a:gd name="T24" fmla="*/ 3 w 28"/>
                <a:gd name="T25" fmla="*/ 4 h 146"/>
                <a:gd name="T26" fmla="*/ 6 w 28"/>
                <a:gd name="T27" fmla="*/ 6 h 146"/>
                <a:gd name="T28" fmla="*/ 11 w 28"/>
                <a:gd name="T29" fmla="*/ 23 h 146"/>
                <a:gd name="T30" fmla="*/ 15 w 28"/>
                <a:gd name="T31" fmla="*/ 61 h 146"/>
                <a:gd name="T32" fmla="*/ 21 w 28"/>
                <a:gd name="T33" fmla="*/ 83 h 146"/>
                <a:gd name="T34" fmla="*/ 18 w 28"/>
                <a:gd name="T35" fmla="*/ 113 h 146"/>
                <a:gd name="T36" fmla="*/ 8 w 28"/>
                <a:gd name="T37" fmla="*/ 144 h 146"/>
                <a:gd name="T38" fmla="*/ 6 w 28"/>
                <a:gd name="T39" fmla="*/ 144 h 146"/>
                <a:gd name="T40" fmla="*/ 14 w 28"/>
                <a:gd name="T41" fmla="*/ 119 h 146"/>
                <a:gd name="T42" fmla="*/ 14 w 28"/>
                <a:gd name="T43" fmla="*/ 119 h 146"/>
                <a:gd name="T44" fmla="*/ 18 w 28"/>
                <a:gd name="T45" fmla="*/ 104 h 146"/>
                <a:gd name="T46" fmla="*/ 18 w 28"/>
                <a:gd name="T47" fmla="*/ 80 h 146"/>
                <a:gd name="T48" fmla="*/ 18 w 28"/>
                <a:gd name="T49" fmla="*/ 80 h 146"/>
                <a:gd name="T50" fmla="*/ 9 w 28"/>
                <a:gd name="T51" fmla="*/ 46 h 146"/>
                <a:gd name="T52" fmla="*/ 7 w 28"/>
                <a:gd name="T53" fmla="*/ 22 h 146"/>
                <a:gd name="T54" fmla="*/ 7 w 28"/>
                <a:gd name="T55" fmla="*/ 21 h 146"/>
                <a:gd name="T56" fmla="*/ 3 w 28"/>
                <a:gd name="T57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46">
                  <a:moveTo>
                    <a:pt x="5" y="22"/>
                  </a:moveTo>
                  <a:cubicBezTo>
                    <a:pt x="5" y="30"/>
                    <a:pt x="6" y="38"/>
                    <a:pt x="7" y="46"/>
                  </a:cubicBezTo>
                  <a:cubicBezTo>
                    <a:pt x="9" y="58"/>
                    <a:pt x="12" y="70"/>
                    <a:pt x="16" y="81"/>
                  </a:cubicBezTo>
                  <a:cubicBezTo>
                    <a:pt x="17" y="89"/>
                    <a:pt x="17" y="96"/>
                    <a:pt x="16" y="104"/>
                  </a:cubicBezTo>
                  <a:cubicBezTo>
                    <a:pt x="15" y="109"/>
                    <a:pt x="14" y="113"/>
                    <a:pt x="12" y="118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9" y="132"/>
                    <a:pt x="23" y="115"/>
                    <a:pt x="25" y="96"/>
                  </a:cubicBezTo>
                  <a:cubicBezTo>
                    <a:pt x="28" y="67"/>
                    <a:pt x="28" y="40"/>
                    <a:pt x="25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2" y="15"/>
                    <a:pt x="5" y="22"/>
                  </a:cubicBezTo>
                  <a:close/>
                  <a:moveTo>
                    <a:pt x="3" y="4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36"/>
                    <a:pt x="11" y="49"/>
                    <a:pt x="15" y="61"/>
                  </a:cubicBezTo>
                  <a:cubicBezTo>
                    <a:pt x="18" y="69"/>
                    <a:pt x="20" y="77"/>
                    <a:pt x="21" y="83"/>
                  </a:cubicBezTo>
                  <a:cubicBezTo>
                    <a:pt x="22" y="94"/>
                    <a:pt x="21" y="104"/>
                    <a:pt x="18" y="113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6" y="144"/>
                    <a:pt x="6" y="144"/>
                    <a:pt x="6" y="14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6" y="114"/>
                    <a:pt x="17" y="109"/>
                    <a:pt x="18" y="104"/>
                  </a:cubicBezTo>
                  <a:cubicBezTo>
                    <a:pt x="19" y="96"/>
                    <a:pt x="19" y="89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4" y="69"/>
                    <a:pt x="11" y="58"/>
                    <a:pt x="9" y="46"/>
                  </a:cubicBezTo>
                  <a:cubicBezTo>
                    <a:pt x="8" y="38"/>
                    <a:pt x="7" y="30"/>
                    <a:pt x="7" y="22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4" y="16"/>
                    <a:pt x="3" y="10"/>
                    <a:pt x="3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99"/>
            <p:cNvSpPr>
              <a:spLocks/>
            </p:cNvSpPr>
            <p:nvPr/>
          </p:nvSpPr>
          <p:spPr bwMode="auto">
            <a:xfrm>
              <a:off x="5586413" y="4079875"/>
              <a:ext cx="28575" cy="217487"/>
            </a:xfrm>
            <a:custGeom>
              <a:avLst/>
              <a:gdLst>
                <a:gd name="T0" fmla="*/ 3 w 19"/>
                <a:gd name="T1" fmla="*/ 2 h 140"/>
                <a:gd name="T2" fmla="*/ 0 w 19"/>
                <a:gd name="T3" fmla="*/ 0 h 140"/>
                <a:gd name="T4" fmla="*/ 4 w 19"/>
                <a:gd name="T5" fmla="*/ 17 h 140"/>
                <a:gd name="T6" fmla="*/ 4 w 19"/>
                <a:gd name="T7" fmla="*/ 18 h 140"/>
                <a:gd name="T8" fmla="*/ 6 w 19"/>
                <a:gd name="T9" fmla="*/ 42 h 140"/>
                <a:gd name="T10" fmla="*/ 15 w 19"/>
                <a:gd name="T11" fmla="*/ 76 h 140"/>
                <a:gd name="T12" fmla="*/ 15 w 19"/>
                <a:gd name="T13" fmla="*/ 76 h 140"/>
                <a:gd name="T14" fmla="*/ 15 w 19"/>
                <a:gd name="T15" fmla="*/ 100 h 140"/>
                <a:gd name="T16" fmla="*/ 11 w 19"/>
                <a:gd name="T17" fmla="*/ 115 h 140"/>
                <a:gd name="T18" fmla="*/ 11 w 19"/>
                <a:gd name="T19" fmla="*/ 115 h 140"/>
                <a:gd name="T20" fmla="*/ 3 w 19"/>
                <a:gd name="T21" fmla="*/ 140 h 140"/>
                <a:gd name="T22" fmla="*/ 5 w 19"/>
                <a:gd name="T23" fmla="*/ 140 h 140"/>
                <a:gd name="T24" fmla="*/ 15 w 19"/>
                <a:gd name="T25" fmla="*/ 109 h 140"/>
                <a:gd name="T26" fmla="*/ 18 w 19"/>
                <a:gd name="T27" fmla="*/ 79 h 140"/>
                <a:gd name="T28" fmla="*/ 12 w 19"/>
                <a:gd name="T29" fmla="*/ 57 h 140"/>
                <a:gd name="T30" fmla="*/ 8 w 19"/>
                <a:gd name="T31" fmla="*/ 19 h 140"/>
                <a:gd name="T32" fmla="*/ 3 w 19"/>
                <a:gd name="T33" fmla="*/ 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40">
                  <a:moveTo>
                    <a:pt x="3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4" y="17"/>
                  </a:cubicBezTo>
                  <a:cubicBezTo>
                    <a:pt x="4" y="17"/>
                    <a:pt x="4" y="18"/>
                    <a:pt x="4" y="18"/>
                  </a:cubicBezTo>
                  <a:cubicBezTo>
                    <a:pt x="4" y="26"/>
                    <a:pt x="5" y="34"/>
                    <a:pt x="6" y="42"/>
                  </a:cubicBezTo>
                  <a:cubicBezTo>
                    <a:pt x="8" y="54"/>
                    <a:pt x="11" y="65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6" y="85"/>
                    <a:pt x="16" y="92"/>
                    <a:pt x="15" y="100"/>
                  </a:cubicBezTo>
                  <a:cubicBezTo>
                    <a:pt x="14" y="105"/>
                    <a:pt x="13" y="110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8" y="100"/>
                    <a:pt x="19" y="90"/>
                    <a:pt x="18" y="79"/>
                  </a:cubicBezTo>
                  <a:cubicBezTo>
                    <a:pt x="17" y="73"/>
                    <a:pt x="15" y="65"/>
                    <a:pt x="12" y="57"/>
                  </a:cubicBezTo>
                  <a:cubicBezTo>
                    <a:pt x="8" y="45"/>
                    <a:pt x="7" y="32"/>
                    <a:pt x="8" y="19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500"/>
            <p:cNvSpPr>
              <a:spLocks/>
            </p:cNvSpPr>
            <p:nvPr/>
          </p:nvSpPr>
          <p:spPr bwMode="auto">
            <a:xfrm>
              <a:off x="5581650" y="4073525"/>
              <a:ext cx="55563" cy="225425"/>
            </a:xfrm>
            <a:custGeom>
              <a:avLst/>
              <a:gdLst>
                <a:gd name="T0" fmla="*/ 0 w 36"/>
                <a:gd name="T1" fmla="*/ 0 h 146"/>
                <a:gd name="T2" fmla="*/ 25 w 36"/>
                <a:gd name="T3" fmla="*/ 18 h 146"/>
                <a:gd name="T4" fmla="*/ 25 w 36"/>
                <a:gd name="T5" fmla="*/ 96 h 146"/>
                <a:gd name="T6" fmla="*/ 12 w 36"/>
                <a:gd name="T7" fmla="*/ 146 h 146"/>
                <a:gd name="T8" fmla="*/ 22 w 36"/>
                <a:gd name="T9" fmla="*/ 146 h 146"/>
                <a:gd name="T10" fmla="*/ 30 w 36"/>
                <a:gd name="T11" fmla="*/ 117 h 146"/>
                <a:gd name="T12" fmla="*/ 30 w 36"/>
                <a:gd name="T13" fmla="*/ 93 h 146"/>
                <a:gd name="T14" fmla="*/ 30 w 36"/>
                <a:gd name="T15" fmla="*/ 3 h 146"/>
                <a:gd name="T16" fmla="*/ 0 w 36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46">
                  <a:moveTo>
                    <a:pt x="0" y="0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8" y="40"/>
                    <a:pt x="28" y="67"/>
                    <a:pt x="25" y="96"/>
                  </a:cubicBezTo>
                  <a:cubicBezTo>
                    <a:pt x="23" y="115"/>
                    <a:pt x="19" y="132"/>
                    <a:pt x="12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5" y="139"/>
                    <a:pt x="28" y="129"/>
                    <a:pt x="30" y="11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6" y="58"/>
                    <a:pt x="36" y="28"/>
                    <a:pt x="30" y="3"/>
                  </a:cubicBezTo>
                  <a:cubicBezTo>
                    <a:pt x="21" y="4"/>
                    <a:pt x="11" y="3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501"/>
            <p:cNvSpPr>
              <a:spLocks/>
            </p:cNvSpPr>
            <p:nvPr/>
          </p:nvSpPr>
          <p:spPr bwMode="auto">
            <a:xfrm>
              <a:off x="5581650" y="4254500"/>
              <a:ext cx="46038" cy="71437"/>
            </a:xfrm>
            <a:custGeom>
              <a:avLst/>
              <a:gdLst>
                <a:gd name="T0" fmla="*/ 30 w 30"/>
                <a:gd name="T1" fmla="*/ 7 h 46"/>
                <a:gd name="T2" fmla="*/ 30 w 30"/>
                <a:gd name="T3" fmla="*/ 0 h 46"/>
                <a:gd name="T4" fmla="*/ 22 w 30"/>
                <a:gd name="T5" fmla="*/ 29 h 46"/>
                <a:gd name="T6" fmla="*/ 12 w 30"/>
                <a:gd name="T7" fmla="*/ 29 h 46"/>
                <a:gd name="T8" fmla="*/ 3 w 30"/>
                <a:gd name="T9" fmla="*/ 29 h 46"/>
                <a:gd name="T10" fmla="*/ 1 w 30"/>
                <a:gd name="T11" fmla="*/ 44 h 46"/>
                <a:gd name="T12" fmla="*/ 25 w 30"/>
                <a:gd name="T13" fmla="*/ 37 h 46"/>
                <a:gd name="T14" fmla="*/ 25 w 30"/>
                <a:gd name="T15" fmla="*/ 29 h 46"/>
                <a:gd name="T16" fmla="*/ 30 w 30"/>
                <a:gd name="T17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7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8" y="12"/>
                    <a:pt x="25" y="22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3"/>
                    <a:pt x="0" y="38"/>
                    <a:pt x="1" y="44"/>
                  </a:cubicBezTo>
                  <a:cubicBezTo>
                    <a:pt x="10" y="46"/>
                    <a:pt x="18" y="43"/>
                    <a:pt x="25" y="3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0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02"/>
            <p:cNvSpPr>
              <a:spLocks/>
            </p:cNvSpPr>
            <p:nvPr/>
          </p:nvSpPr>
          <p:spPr bwMode="auto">
            <a:xfrm>
              <a:off x="5538788" y="4216400"/>
              <a:ext cx="68263" cy="71437"/>
            </a:xfrm>
            <a:custGeom>
              <a:avLst/>
              <a:gdLst>
                <a:gd name="T0" fmla="*/ 44 w 44"/>
                <a:gd name="T1" fmla="*/ 12 h 46"/>
                <a:gd name="T2" fmla="*/ 38 w 44"/>
                <a:gd name="T3" fmla="*/ 0 h 46"/>
                <a:gd name="T4" fmla="*/ 34 w 44"/>
                <a:gd name="T5" fmla="*/ 14 h 46"/>
                <a:gd name="T6" fmla="*/ 24 w 44"/>
                <a:gd name="T7" fmla="*/ 34 h 46"/>
                <a:gd name="T8" fmla="*/ 17 w 44"/>
                <a:gd name="T9" fmla="*/ 32 h 46"/>
                <a:gd name="T10" fmla="*/ 10 w 44"/>
                <a:gd name="T11" fmla="*/ 31 h 46"/>
                <a:gd name="T12" fmla="*/ 2 w 44"/>
                <a:gd name="T13" fmla="*/ 45 h 46"/>
                <a:gd name="T14" fmla="*/ 27 w 44"/>
                <a:gd name="T15" fmla="*/ 38 h 46"/>
                <a:gd name="T16" fmla="*/ 36 w 44"/>
                <a:gd name="T17" fmla="*/ 18 h 46"/>
                <a:gd name="T18" fmla="*/ 36 w 44"/>
                <a:gd name="T19" fmla="*/ 33 h 46"/>
                <a:gd name="T20" fmla="*/ 38 w 44"/>
                <a:gd name="T21" fmla="*/ 33 h 46"/>
                <a:gd name="T22" fmla="*/ 40 w 44"/>
                <a:gd name="T23" fmla="*/ 18 h 46"/>
                <a:gd name="T24" fmla="*/ 44 w 44"/>
                <a:gd name="T25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6">
                  <a:moveTo>
                    <a:pt x="44" y="12"/>
                  </a:moveTo>
                  <a:cubicBezTo>
                    <a:pt x="43" y="6"/>
                    <a:pt x="42" y="2"/>
                    <a:pt x="38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3" y="35"/>
                    <a:pt x="0" y="39"/>
                    <a:pt x="2" y="45"/>
                  </a:cubicBezTo>
                  <a:cubicBezTo>
                    <a:pt x="12" y="46"/>
                    <a:pt x="21" y="43"/>
                    <a:pt x="27" y="38"/>
                  </a:cubicBezTo>
                  <a:cubicBezTo>
                    <a:pt x="29" y="30"/>
                    <a:pt x="32" y="24"/>
                    <a:pt x="36" y="18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4" y="12"/>
                    <a:pt x="44" y="12"/>
                    <a:pt x="4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719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4798" y="2588342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7443" y="3919384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2153" y="3919384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9508" y="2588342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863" y="3919384"/>
            <a:ext cx="1327355" cy="13273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H="1">
            <a:off x="4114798" y="2588342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6769507" y="2588342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8096862" y="3919384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>
            <a:off x="5444610" y="3919384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2792358" y="3919384"/>
            <a:ext cx="1327355" cy="1327355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4309255" y="2782799"/>
            <a:ext cx="1008000" cy="1008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929184" y="2782799"/>
            <a:ext cx="1008000" cy="1008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256539" y="4079061"/>
            <a:ext cx="1008000" cy="1008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2947120" y="4079061"/>
            <a:ext cx="1008000" cy="100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5601830" y="4079061"/>
            <a:ext cx="1008000" cy="1008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585706" y="54064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44055" y="54064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02404" y="54064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71409" y="200520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51480" y="200520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590210" y="3086774"/>
            <a:ext cx="446088" cy="400050"/>
          </a:xfrm>
          <a:custGeom>
            <a:avLst/>
            <a:gdLst>
              <a:gd name="T0" fmla="*/ 24 w 116"/>
              <a:gd name="T1" fmla="*/ 42 h 104"/>
              <a:gd name="T2" fmla="*/ 36 w 116"/>
              <a:gd name="T3" fmla="*/ 58 h 104"/>
              <a:gd name="T4" fmla="*/ 52 w 116"/>
              <a:gd name="T5" fmla="*/ 47 h 104"/>
              <a:gd name="T6" fmla="*/ 40 w 116"/>
              <a:gd name="T7" fmla="*/ 31 h 104"/>
              <a:gd name="T8" fmla="*/ 53 w 116"/>
              <a:gd name="T9" fmla="*/ 24 h 104"/>
              <a:gd name="T10" fmla="*/ 7 w 116"/>
              <a:gd name="T11" fmla="*/ 0 h 104"/>
              <a:gd name="T12" fmla="*/ 11 w 116"/>
              <a:gd name="T13" fmla="*/ 51 h 104"/>
              <a:gd name="T14" fmla="*/ 24 w 116"/>
              <a:gd name="T15" fmla="*/ 42 h 104"/>
              <a:gd name="T16" fmla="*/ 93 w 116"/>
              <a:gd name="T17" fmla="*/ 43 h 104"/>
              <a:gd name="T18" fmla="*/ 106 w 116"/>
              <a:gd name="T19" fmla="*/ 52 h 104"/>
              <a:gd name="T20" fmla="*/ 111 w 116"/>
              <a:gd name="T21" fmla="*/ 1 h 104"/>
              <a:gd name="T22" fmla="*/ 65 w 116"/>
              <a:gd name="T23" fmla="*/ 24 h 104"/>
              <a:gd name="T24" fmla="*/ 77 w 116"/>
              <a:gd name="T25" fmla="*/ 32 h 104"/>
              <a:gd name="T26" fmla="*/ 0 w 116"/>
              <a:gd name="T27" fmla="*/ 83 h 104"/>
              <a:gd name="T28" fmla="*/ 3 w 116"/>
              <a:gd name="T29" fmla="*/ 102 h 104"/>
              <a:gd name="T30" fmla="*/ 93 w 116"/>
              <a:gd name="T31" fmla="*/ 43 h 104"/>
              <a:gd name="T32" fmla="*/ 81 w 116"/>
              <a:gd name="T33" fmla="*/ 70 h 104"/>
              <a:gd name="T34" fmla="*/ 65 w 116"/>
              <a:gd name="T35" fmla="*/ 83 h 104"/>
              <a:gd name="T36" fmla="*/ 111 w 116"/>
              <a:gd name="T37" fmla="*/ 104 h 104"/>
              <a:gd name="T38" fmla="*/ 116 w 116"/>
              <a:gd name="T39" fmla="*/ 85 h 104"/>
              <a:gd name="T40" fmla="*/ 81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4" y="42"/>
                </a:moveTo>
                <a:cubicBezTo>
                  <a:pt x="28" y="48"/>
                  <a:pt x="32" y="53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1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  <a:cubicBezTo>
                  <a:pt x="11" y="51"/>
                  <a:pt x="11" y="51"/>
                  <a:pt x="11" y="51"/>
                </a:cubicBezTo>
                <a:lnTo>
                  <a:pt x="24" y="42"/>
                </a:lnTo>
                <a:close/>
                <a:moveTo>
                  <a:pt x="93" y="43"/>
                </a:moveTo>
                <a:cubicBezTo>
                  <a:pt x="106" y="52"/>
                  <a:pt x="106" y="52"/>
                  <a:pt x="106" y="52"/>
                </a:cubicBezTo>
                <a:cubicBezTo>
                  <a:pt x="111" y="1"/>
                  <a:pt x="111" y="1"/>
                  <a:pt x="111" y="1"/>
                </a:cubicBez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2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3"/>
                </a:cubicBezTo>
                <a:close/>
                <a:moveTo>
                  <a:pt x="81" y="70"/>
                </a:moveTo>
                <a:cubicBezTo>
                  <a:pt x="76" y="75"/>
                  <a:pt x="71" y="79"/>
                  <a:pt x="65" y="83"/>
                </a:cubicBezTo>
                <a:cubicBezTo>
                  <a:pt x="88" y="98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9"/>
          <p:cNvSpPr>
            <a:spLocks noEditPoints="1"/>
          </p:cNvSpPr>
          <p:nvPr/>
        </p:nvSpPr>
        <p:spPr bwMode="auto">
          <a:xfrm>
            <a:off x="7221253" y="3053437"/>
            <a:ext cx="423863" cy="466725"/>
          </a:xfrm>
          <a:custGeom>
            <a:avLst/>
            <a:gdLst>
              <a:gd name="T0" fmla="*/ 88 w 110"/>
              <a:gd name="T1" fmla="*/ 17 h 122"/>
              <a:gd name="T2" fmla="*/ 78 w 110"/>
              <a:gd name="T3" fmla="*/ 31 h 122"/>
              <a:gd name="T4" fmla="*/ 93 w 110"/>
              <a:gd name="T5" fmla="*/ 61 h 122"/>
              <a:gd name="T6" fmla="*/ 57 w 110"/>
              <a:gd name="T7" fmla="*/ 99 h 122"/>
              <a:gd name="T8" fmla="*/ 57 w 110"/>
              <a:gd name="T9" fmla="*/ 93 h 122"/>
              <a:gd name="T10" fmla="*/ 32 w 110"/>
              <a:gd name="T11" fmla="*/ 108 h 122"/>
              <a:gd name="T12" fmla="*/ 57 w 110"/>
              <a:gd name="T13" fmla="*/ 122 h 122"/>
              <a:gd name="T14" fmla="*/ 57 w 110"/>
              <a:gd name="T15" fmla="*/ 116 h 122"/>
              <a:gd name="T16" fmla="*/ 110 w 110"/>
              <a:gd name="T17" fmla="*/ 61 h 122"/>
              <a:gd name="T18" fmla="*/ 88 w 110"/>
              <a:gd name="T19" fmla="*/ 17 h 122"/>
              <a:gd name="T20" fmla="*/ 50 w 110"/>
              <a:gd name="T21" fmla="*/ 0 h 122"/>
              <a:gd name="T22" fmla="*/ 50 w 110"/>
              <a:gd name="T23" fmla="*/ 6 h 122"/>
              <a:gd name="T24" fmla="*/ 0 w 110"/>
              <a:gd name="T25" fmla="*/ 61 h 122"/>
              <a:gd name="T26" fmla="*/ 19 w 110"/>
              <a:gd name="T27" fmla="*/ 103 h 122"/>
              <a:gd name="T28" fmla="*/ 30 w 110"/>
              <a:gd name="T29" fmla="*/ 90 h 122"/>
              <a:gd name="T30" fmla="*/ 17 w 110"/>
              <a:gd name="T31" fmla="*/ 61 h 122"/>
              <a:gd name="T32" fmla="*/ 50 w 110"/>
              <a:gd name="T33" fmla="*/ 23 h 122"/>
              <a:gd name="T34" fmla="*/ 50 w 110"/>
              <a:gd name="T35" fmla="*/ 29 h 122"/>
              <a:gd name="T36" fmla="*/ 75 w 110"/>
              <a:gd name="T37" fmla="*/ 15 h 122"/>
              <a:gd name="T38" fmla="*/ 50 w 110"/>
              <a:gd name="T3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22">
                <a:moveTo>
                  <a:pt x="88" y="17"/>
                </a:moveTo>
                <a:cubicBezTo>
                  <a:pt x="78" y="31"/>
                  <a:pt x="78" y="31"/>
                  <a:pt x="78" y="31"/>
                </a:cubicBezTo>
                <a:cubicBezTo>
                  <a:pt x="88" y="38"/>
                  <a:pt x="93" y="49"/>
                  <a:pt x="93" y="61"/>
                </a:cubicBezTo>
                <a:cubicBezTo>
                  <a:pt x="93" y="81"/>
                  <a:pt x="77" y="98"/>
                  <a:pt x="57" y="99"/>
                </a:cubicBezTo>
                <a:cubicBezTo>
                  <a:pt x="57" y="93"/>
                  <a:pt x="57" y="93"/>
                  <a:pt x="57" y="93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87" y="115"/>
                  <a:pt x="110" y="91"/>
                  <a:pt x="110" y="61"/>
                </a:cubicBezTo>
                <a:cubicBezTo>
                  <a:pt x="110" y="44"/>
                  <a:pt x="102" y="27"/>
                  <a:pt x="88" y="17"/>
                </a:cubicBezTo>
                <a:moveTo>
                  <a:pt x="50" y="0"/>
                </a:moveTo>
                <a:cubicBezTo>
                  <a:pt x="50" y="6"/>
                  <a:pt x="50" y="6"/>
                  <a:pt x="50" y="6"/>
                </a:cubicBezTo>
                <a:cubicBezTo>
                  <a:pt x="22" y="9"/>
                  <a:pt x="0" y="32"/>
                  <a:pt x="0" y="61"/>
                </a:cubicBezTo>
                <a:cubicBezTo>
                  <a:pt x="0" y="77"/>
                  <a:pt x="7" y="92"/>
                  <a:pt x="19" y="103"/>
                </a:cubicBezTo>
                <a:cubicBezTo>
                  <a:pt x="30" y="90"/>
                  <a:pt x="30" y="90"/>
                  <a:pt x="30" y="90"/>
                </a:cubicBezTo>
                <a:cubicBezTo>
                  <a:pt x="22" y="83"/>
                  <a:pt x="17" y="72"/>
                  <a:pt x="17" y="61"/>
                </a:cubicBezTo>
                <a:cubicBezTo>
                  <a:pt x="17" y="42"/>
                  <a:pt x="32" y="26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75" y="15"/>
                  <a:pt x="75" y="15"/>
                  <a:pt x="75" y="1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 noChangeAspect="1" noEditPoints="1"/>
          </p:cNvSpPr>
          <p:nvPr/>
        </p:nvSpPr>
        <p:spPr bwMode="auto">
          <a:xfrm>
            <a:off x="3198503" y="4331061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 noChangeAspect="1" noEditPoints="1"/>
          </p:cNvSpPr>
          <p:nvPr/>
        </p:nvSpPr>
        <p:spPr bwMode="auto">
          <a:xfrm>
            <a:off x="5826675" y="433106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9"/>
          <p:cNvSpPr>
            <a:spLocks noChangeAspect="1" noEditPoints="1"/>
          </p:cNvSpPr>
          <p:nvPr/>
        </p:nvSpPr>
        <p:spPr bwMode="auto">
          <a:xfrm>
            <a:off x="8342940" y="4340850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8099320" y="2616167"/>
            <a:ext cx="511374" cy="1332000"/>
            <a:chOff x="2971800" y="2266951"/>
            <a:chExt cx="250031" cy="65127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3014662" y="2318148"/>
              <a:ext cx="51197" cy="71437"/>
            </a:xfrm>
            <a:custGeom>
              <a:avLst/>
              <a:gdLst>
                <a:gd name="T0" fmla="*/ 1 w 11"/>
                <a:gd name="T1" fmla="*/ 6 h 15"/>
                <a:gd name="T2" fmla="*/ 0 w 11"/>
                <a:gd name="T3" fmla="*/ 7 h 15"/>
                <a:gd name="T4" fmla="*/ 5 w 11"/>
                <a:gd name="T5" fmla="*/ 15 h 15"/>
                <a:gd name="T6" fmla="*/ 10 w 11"/>
                <a:gd name="T7" fmla="*/ 11 h 15"/>
                <a:gd name="T8" fmla="*/ 11 w 11"/>
                <a:gd name="T9" fmla="*/ 8 h 15"/>
                <a:gd name="T10" fmla="*/ 11 w 11"/>
                <a:gd name="T11" fmla="*/ 1 h 15"/>
                <a:gd name="T12" fmla="*/ 1 w 11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1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2"/>
                    <a:pt x="11" y="1"/>
                  </a:cubicBezTo>
                  <a:cubicBezTo>
                    <a:pt x="11" y="0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3005137" y="2276476"/>
              <a:ext cx="65484" cy="84534"/>
            </a:xfrm>
            <a:custGeom>
              <a:avLst/>
              <a:gdLst>
                <a:gd name="T0" fmla="*/ 0 w 14"/>
                <a:gd name="T1" fmla="*/ 4 h 18"/>
                <a:gd name="T2" fmla="*/ 0 w 14"/>
                <a:gd name="T3" fmla="*/ 8 h 18"/>
                <a:gd name="T4" fmla="*/ 1 w 14"/>
                <a:gd name="T5" fmla="*/ 12 h 18"/>
                <a:gd name="T6" fmla="*/ 4 w 14"/>
                <a:gd name="T7" fmla="*/ 17 h 18"/>
                <a:gd name="T8" fmla="*/ 7 w 14"/>
                <a:gd name="T9" fmla="*/ 18 h 18"/>
                <a:gd name="T10" fmla="*/ 10 w 14"/>
                <a:gd name="T11" fmla="*/ 16 h 18"/>
                <a:gd name="T12" fmla="*/ 13 w 14"/>
                <a:gd name="T13" fmla="*/ 11 h 18"/>
                <a:gd name="T14" fmla="*/ 13 w 14"/>
                <a:gd name="T15" fmla="*/ 11 h 18"/>
                <a:gd name="T16" fmla="*/ 14 w 14"/>
                <a:gd name="T17" fmla="*/ 9 h 18"/>
                <a:gd name="T18" fmla="*/ 13 w 14"/>
                <a:gd name="T19" fmla="*/ 7 h 18"/>
                <a:gd name="T20" fmla="*/ 10 w 14"/>
                <a:gd name="T21" fmla="*/ 1 h 18"/>
                <a:gd name="T22" fmla="*/ 0 w 14"/>
                <a:gd name="T2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8"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2"/>
                    <a:pt x="1" y="12"/>
                  </a:cubicBezTo>
                  <a:cubicBezTo>
                    <a:pt x="1" y="12"/>
                    <a:pt x="2" y="15"/>
                    <a:pt x="4" y="17"/>
                  </a:cubicBezTo>
                  <a:cubicBezTo>
                    <a:pt x="4" y="17"/>
                    <a:pt x="5" y="18"/>
                    <a:pt x="7" y="18"/>
                  </a:cubicBezTo>
                  <a:cubicBezTo>
                    <a:pt x="8" y="18"/>
                    <a:pt x="9" y="16"/>
                    <a:pt x="10" y="16"/>
                  </a:cubicBezTo>
                  <a:cubicBezTo>
                    <a:pt x="10" y="16"/>
                    <a:pt x="12" y="14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9"/>
                    <a:pt x="14" y="9"/>
                  </a:cubicBezTo>
                  <a:cubicBezTo>
                    <a:pt x="14" y="8"/>
                    <a:pt x="14" y="7"/>
                    <a:pt x="13" y="7"/>
                  </a:cubicBezTo>
                  <a:cubicBezTo>
                    <a:pt x="13" y="7"/>
                    <a:pt x="13" y="2"/>
                    <a:pt x="10" y="1"/>
                  </a:cubicBezTo>
                  <a:cubicBezTo>
                    <a:pt x="7" y="0"/>
                    <a:pt x="3" y="0"/>
                    <a:pt x="0" y="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3033712" y="2281239"/>
              <a:ext cx="36909" cy="79772"/>
            </a:xfrm>
            <a:custGeom>
              <a:avLst/>
              <a:gdLst>
                <a:gd name="T0" fmla="*/ 8 w 8"/>
                <a:gd name="T1" fmla="*/ 8 h 17"/>
                <a:gd name="T2" fmla="*/ 7 w 8"/>
                <a:gd name="T3" fmla="*/ 6 h 17"/>
                <a:gd name="T4" fmla="*/ 4 w 8"/>
                <a:gd name="T5" fmla="*/ 0 h 17"/>
                <a:gd name="T6" fmla="*/ 4 w 8"/>
                <a:gd name="T7" fmla="*/ 5 h 17"/>
                <a:gd name="T8" fmla="*/ 6 w 8"/>
                <a:gd name="T9" fmla="*/ 7 h 17"/>
                <a:gd name="T10" fmla="*/ 4 w 8"/>
                <a:gd name="T11" fmla="*/ 11 h 17"/>
                <a:gd name="T12" fmla="*/ 2 w 8"/>
                <a:gd name="T13" fmla="*/ 15 h 17"/>
                <a:gd name="T14" fmla="*/ 0 w 8"/>
                <a:gd name="T15" fmla="*/ 17 h 17"/>
                <a:gd name="T16" fmla="*/ 1 w 8"/>
                <a:gd name="T17" fmla="*/ 17 h 17"/>
                <a:gd name="T18" fmla="*/ 4 w 8"/>
                <a:gd name="T19" fmla="*/ 15 h 17"/>
                <a:gd name="T20" fmla="*/ 7 w 8"/>
                <a:gd name="T21" fmla="*/ 10 h 17"/>
                <a:gd name="T22" fmla="*/ 7 w 8"/>
                <a:gd name="T23" fmla="*/ 10 h 17"/>
                <a:gd name="T24" fmla="*/ 8 w 8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7">
                  <a:moveTo>
                    <a:pt x="8" y="8"/>
                  </a:moveTo>
                  <a:cubicBezTo>
                    <a:pt x="8" y="7"/>
                    <a:pt x="8" y="6"/>
                    <a:pt x="7" y="6"/>
                  </a:cubicBezTo>
                  <a:cubicBezTo>
                    <a:pt x="7" y="6"/>
                    <a:pt x="7" y="1"/>
                    <a:pt x="4" y="0"/>
                  </a:cubicBezTo>
                  <a:cubicBezTo>
                    <a:pt x="4" y="2"/>
                    <a:pt x="4" y="5"/>
                    <a:pt x="4" y="5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5" y="9"/>
                    <a:pt x="4" y="11"/>
                    <a:pt x="4" y="11"/>
                  </a:cubicBezTo>
                  <a:cubicBezTo>
                    <a:pt x="4" y="11"/>
                    <a:pt x="3" y="14"/>
                    <a:pt x="2" y="15"/>
                  </a:cubicBezTo>
                  <a:cubicBezTo>
                    <a:pt x="1" y="15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3" y="15"/>
                    <a:pt x="4" y="15"/>
                  </a:cubicBezTo>
                  <a:cubicBezTo>
                    <a:pt x="4" y="15"/>
                    <a:pt x="6" y="13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3000375" y="2266951"/>
              <a:ext cx="70247" cy="46434"/>
            </a:xfrm>
            <a:custGeom>
              <a:avLst/>
              <a:gdLst>
                <a:gd name="T0" fmla="*/ 13 w 15"/>
                <a:gd name="T1" fmla="*/ 10 h 10"/>
                <a:gd name="T2" fmla="*/ 15 w 15"/>
                <a:gd name="T3" fmla="*/ 9 h 10"/>
                <a:gd name="T4" fmla="*/ 15 w 15"/>
                <a:gd name="T5" fmla="*/ 6 h 10"/>
                <a:gd name="T6" fmla="*/ 12 w 15"/>
                <a:gd name="T7" fmla="*/ 2 h 10"/>
                <a:gd name="T8" fmla="*/ 9 w 15"/>
                <a:gd name="T9" fmla="*/ 1 h 10"/>
                <a:gd name="T10" fmla="*/ 7 w 15"/>
                <a:gd name="T11" fmla="*/ 0 h 10"/>
                <a:gd name="T12" fmla="*/ 1 w 15"/>
                <a:gd name="T13" fmla="*/ 5 h 10"/>
                <a:gd name="T14" fmla="*/ 1 w 15"/>
                <a:gd name="T15" fmla="*/ 8 h 10"/>
                <a:gd name="T16" fmla="*/ 2 w 15"/>
                <a:gd name="T17" fmla="*/ 7 h 10"/>
                <a:gd name="T18" fmla="*/ 4 w 15"/>
                <a:gd name="T19" fmla="*/ 5 h 10"/>
                <a:gd name="T20" fmla="*/ 11 w 15"/>
                <a:gd name="T21" fmla="*/ 4 h 10"/>
                <a:gd name="T22" fmla="*/ 12 w 15"/>
                <a:gd name="T23" fmla="*/ 7 h 10"/>
                <a:gd name="T24" fmla="*/ 13 w 15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0">
                  <a:moveTo>
                    <a:pt x="13" y="10"/>
                  </a:moveTo>
                  <a:cubicBezTo>
                    <a:pt x="13" y="10"/>
                    <a:pt x="14" y="9"/>
                    <a:pt x="15" y="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3"/>
                    <a:pt x="12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6"/>
                    <a:pt x="4" y="5"/>
                  </a:cubicBezTo>
                  <a:cubicBezTo>
                    <a:pt x="5" y="5"/>
                    <a:pt x="10" y="5"/>
                    <a:pt x="11" y="4"/>
                  </a:cubicBezTo>
                  <a:cubicBezTo>
                    <a:pt x="11" y="4"/>
                    <a:pt x="12" y="7"/>
                    <a:pt x="12" y="7"/>
                  </a:cubicBezTo>
                  <a:cubicBezTo>
                    <a:pt x="13" y="7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3014662" y="2346723"/>
              <a:ext cx="132159" cy="213122"/>
            </a:xfrm>
            <a:custGeom>
              <a:avLst/>
              <a:gdLst>
                <a:gd name="T0" fmla="*/ 0 w 28"/>
                <a:gd name="T1" fmla="*/ 1 h 45"/>
                <a:gd name="T2" fmla="*/ 7 w 28"/>
                <a:gd name="T3" fmla="*/ 4 h 45"/>
                <a:gd name="T4" fmla="*/ 11 w 28"/>
                <a:gd name="T5" fmla="*/ 0 h 45"/>
                <a:gd name="T6" fmla="*/ 12 w 28"/>
                <a:gd name="T7" fmla="*/ 1 h 45"/>
                <a:gd name="T8" fmla="*/ 19 w 28"/>
                <a:gd name="T9" fmla="*/ 9 h 45"/>
                <a:gd name="T10" fmla="*/ 28 w 28"/>
                <a:gd name="T11" fmla="*/ 37 h 45"/>
                <a:gd name="T12" fmla="*/ 10 w 28"/>
                <a:gd name="T13" fmla="*/ 45 h 45"/>
                <a:gd name="T14" fmla="*/ 4 w 28"/>
                <a:gd name="T15" fmla="*/ 22 h 45"/>
                <a:gd name="T16" fmla="*/ 0 w 28"/>
                <a:gd name="T17" fmla="*/ 5 h 45"/>
                <a:gd name="T18" fmla="*/ 0 w 28"/>
                <a:gd name="T1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5">
                  <a:moveTo>
                    <a:pt x="0" y="1"/>
                  </a:moveTo>
                  <a:cubicBezTo>
                    <a:pt x="0" y="1"/>
                    <a:pt x="6" y="4"/>
                    <a:pt x="7" y="4"/>
                  </a:cubicBezTo>
                  <a:cubicBezTo>
                    <a:pt x="7" y="4"/>
                    <a:pt x="10" y="1"/>
                    <a:pt x="11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3038475" y="2361011"/>
              <a:ext cx="108347" cy="170259"/>
            </a:xfrm>
            <a:custGeom>
              <a:avLst/>
              <a:gdLst>
                <a:gd name="T0" fmla="*/ 3 w 23"/>
                <a:gd name="T1" fmla="*/ 3 h 36"/>
                <a:gd name="T2" fmla="*/ 4 w 23"/>
                <a:gd name="T3" fmla="*/ 2 h 36"/>
                <a:gd name="T4" fmla="*/ 6 w 23"/>
                <a:gd name="T5" fmla="*/ 6 h 36"/>
                <a:gd name="T6" fmla="*/ 13 w 23"/>
                <a:gd name="T7" fmla="*/ 26 h 36"/>
                <a:gd name="T8" fmla="*/ 18 w 23"/>
                <a:gd name="T9" fmla="*/ 30 h 36"/>
                <a:gd name="T10" fmla="*/ 19 w 23"/>
                <a:gd name="T11" fmla="*/ 36 h 36"/>
                <a:gd name="T12" fmla="*/ 23 w 23"/>
                <a:gd name="T13" fmla="*/ 34 h 36"/>
                <a:gd name="T14" fmla="*/ 20 w 23"/>
                <a:gd name="T15" fmla="*/ 25 h 36"/>
                <a:gd name="T16" fmla="*/ 8 w 23"/>
                <a:gd name="T17" fmla="*/ 4 h 36"/>
                <a:gd name="T18" fmla="*/ 4 w 23"/>
                <a:gd name="T19" fmla="*/ 1 h 36"/>
                <a:gd name="T20" fmla="*/ 2 w 23"/>
                <a:gd name="T21" fmla="*/ 2 h 36"/>
                <a:gd name="T22" fmla="*/ 1 w 23"/>
                <a:gd name="T23" fmla="*/ 2 h 36"/>
                <a:gd name="T24" fmla="*/ 1 w 23"/>
                <a:gd name="T25" fmla="*/ 6 h 36"/>
                <a:gd name="T26" fmla="*/ 3 w 23"/>
                <a:gd name="T2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6">
                  <a:moveTo>
                    <a:pt x="3" y="3"/>
                  </a:moveTo>
                  <a:cubicBezTo>
                    <a:pt x="3" y="3"/>
                    <a:pt x="2" y="2"/>
                    <a:pt x="4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6" y="7"/>
                    <a:pt x="13" y="26"/>
                    <a:pt x="13" y="26"/>
                  </a:cubicBezTo>
                  <a:cubicBezTo>
                    <a:pt x="13" y="26"/>
                    <a:pt x="17" y="30"/>
                    <a:pt x="18" y="30"/>
                  </a:cubicBezTo>
                  <a:cubicBezTo>
                    <a:pt x="19" y="31"/>
                    <a:pt x="19" y="34"/>
                    <a:pt x="19" y="3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2"/>
                    <a:pt x="4" y="1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3051572" y="2375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3065859" y="2483645"/>
              <a:ext cx="23812" cy="76200"/>
            </a:xfrm>
            <a:custGeom>
              <a:avLst/>
              <a:gdLst>
                <a:gd name="T0" fmla="*/ 3 w 5"/>
                <a:gd name="T1" fmla="*/ 0 h 16"/>
                <a:gd name="T2" fmla="*/ 0 w 5"/>
                <a:gd name="T3" fmla="*/ 16 h 16"/>
                <a:gd name="T4" fmla="*/ 5 w 5"/>
                <a:gd name="T5" fmla="*/ 13 h 16"/>
                <a:gd name="T6" fmla="*/ 3 w 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6">
                  <a:moveTo>
                    <a:pt x="3" y="0"/>
                  </a:moveTo>
                  <a:cubicBezTo>
                    <a:pt x="3" y="0"/>
                    <a:pt x="2" y="10"/>
                    <a:pt x="0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9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3046809" y="2361011"/>
              <a:ext cx="57150" cy="165497"/>
            </a:xfrm>
            <a:custGeom>
              <a:avLst/>
              <a:gdLst>
                <a:gd name="T0" fmla="*/ 0 w 12"/>
                <a:gd name="T1" fmla="*/ 2 h 35"/>
                <a:gd name="T2" fmla="*/ 1 w 12"/>
                <a:gd name="T3" fmla="*/ 4 h 35"/>
                <a:gd name="T4" fmla="*/ 1 w 12"/>
                <a:gd name="T5" fmla="*/ 7 h 35"/>
                <a:gd name="T6" fmla="*/ 9 w 12"/>
                <a:gd name="T7" fmla="*/ 34 h 35"/>
                <a:gd name="T8" fmla="*/ 11 w 12"/>
                <a:gd name="T9" fmla="*/ 35 h 35"/>
                <a:gd name="T10" fmla="*/ 12 w 12"/>
                <a:gd name="T11" fmla="*/ 33 h 35"/>
                <a:gd name="T12" fmla="*/ 3 w 12"/>
                <a:gd name="T13" fmla="*/ 5 h 35"/>
                <a:gd name="T14" fmla="*/ 2 w 12"/>
                <a:gd name="T15" fmla="*/ 4 h 35"/>
                <a:gd name="T16" fmla="*/ 2 w 12"/>
                <a:gd name="T17" fmla="*/ 1 h 35"/>
                <a:gd name="T18" fmla="*/ 0 w 12"/>
                <a:gd name="T1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5">
                  <a:moveTo>
                    <a:pt x="0" y="2"/>
                  </a:moveTo>
                  <a:cubicBezTo>
                    <a:pt x="0" y="2"/>
                    <a:pt x="1" y="4"/>
                    <a:pt x="1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9" y="32"/>
                    <a:pt x="9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9" y="16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214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3118247" y="2862264"/>
              <a:ext cx="47625" cy="55959"/>
            </a:xfrm>
            <a:custGeom>
              <a:avLst/>
              <a:gdLst>
                <a:gd name="T0" fmla="*/ 0 w 10"/>
                <a:gd name="T1" fmla="*/ 1 h 12"/>
                <a:gd name="T2" fmla="*/ 0 w 10"/>
                <a:gd name="T3" fmla="*/ 6 h 12"/>
                <a:gd name="T4" fmla="*/ 2 w 10"/>
                <a:gd name="T5" fmla="*/ 8 h 12"/>
                <a:gd name="T6" fmla="*/ 3 w 10"/>
                <a:gd name="T7" fmla="*/ 11 h 12"/>
                <a:gd name="T8" fmla="*/ 8 w 10"/>
                <a:gd name="T9" fmla="*/ 11 h 12"/>
                <a:gd name="T10" fmla="*/ 10 w 10"/>
                <a:gd name="T11" fmla="*/ 8 h 12"/>
                <a:gd name="T12" fmla="*/ 8 w 10"/>
                <a:gd name="T13" fmla="*/ 5 h 12"/>
                <a:gd name="T14" fmla="*/ 7 w 10"/>
                <a:gd name="T15" fmla="*/ 2 h 12"/>
                <a:gd name="T16" fmla="*/ 0 w 10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0" y="1"/>
                  </a:moveTo>
                  <a:cubicBezTo>
                    <a:pt x="0" y="1"/>
                    <a:pt x="0" y="5"/>
                    <a:pt x="0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2" y="8"/>
                    <a:pt x="3" y="10"/>
                    <a:pt x="3" y="11"/>
                  </a:cubicBezTo>
                  <a:cubicBezTo>
                    <a:pt x="4" y="11"/>
                    <a:pt x="7" y="12"/>
                    <a:pt x="8" y="11"/>
                  </a:cubicBezTo>
                  <a:cubicBezTo>
                    <a:pt x="10" y="11"/>
                    <a:pt x="10" y="8"/>
                    <a:pt x="10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7" y="2"/>
                    <a:pt x="7" y="2"/>
                  </a:cubicBezTo>
                  <a:cubicBezTo>
                    <a:pt x="7" y="2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3170634" y="2795589"/>
              <a:ext cx="51197" cy="108347"/>
            </a:xfrm>
            <a:custGeom>
              <a:avLst/>
              <a:gdLst>
                <a:gd name="T0" fmla="*/ 4 w 11"/>
                <a:gd name="T1" fmla="*/ 1 h 23"/>
                <a:gd name="T2" fmla="*/ 8 w 11"/>
                <a:gd name="T3" fmla="*/ 1 h 23"/>
                <a:gd name="T4" fmla="*/ 7 w 11"/>
                <a:gd name="T5" fmla="*/ 9 h 23"/>
                <a:gd name="T6" fmla="*/ 7 w 11"/>
                <a:gd name="T7" fmla="*/ 17 h 23"/>
                <a:gd name="T8" fmla="*/ 4 w 11"/>
                <a:gd name="T9" fmla="*/ 23 h 23"/>
                <a:gd name="T10" fmla="*/ 1 w 11"/>
                <a:gd name="T11" fmla="*/ 23 h 23"/>
                <a:gd name="T12" fmla="*/ 1 w 11"/>
                <a:gd name="T13" fmla="*/ 17 h 23"/>
                <a:gd name="T14" fmla="*/ 0 w 11"/>
                <a:gd name="T15" fmla="*/ 12 h 23"/>
                <a:gd name="T16" fmla="*/ 4 w 11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3">
                  <a:moveTo>
                    <a:pt x="4" y="1"/>
                  </a:moveTo>
                  <a:cubicBezTo>
                    <a:pt x="4" y="1"/>
                    <a:pt x="6" y="0"/>
                    <a:pt x="8" y="1"/>
                  </a:cubicBezTo>
                  <a:cubicBezTo>
                    <a:pt x="8" y="1"/>
                    <a:pt x="11" y="2"/>
                    <a:pt x="7" y="9"/>
                  </a:cubicBezTo>
                  <a:cubicBezTo>
                    <a:pt x="7" y="9"/>
                    <a:pt x="7" y="16"/>
                    <a:pt x="7" y="17"/>
                  </a:cubicBezTo>
                  <a:cubicBezTo>
                    <a:pt x="6" y="19"/>
                    <a:pt x="4" y="23"/>
                    <a:pt x="4" y="23"/>
                  </a:cubicBezTo>
                  <a:cubicBezTo>
                    <a:pt x="4" y="23"/>
                    <a:pt x="2" y="23"/>
                    <a:pt x="1" y="23"/>
                  </a:cubicBezTo>
                  <a:cubicBezTo>
                    <a:pt x="1" y="23"/>
                    <a:pt x="1" y="19"/>
                    <a:pt x="1" y="17"/>
                  </a:cubicBezTo>
                  <a:cubicBezTo>
                    <a:pt x="1" y="16"/>
                    <a:pt x="0" y="12"/>
                    <a:pt x="0" y="12"/>
                  </a:cubicBezTo>
                  <a:cubicBezTo>
                    <a:pt x="0" y="12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3099197" y="2512220"/>
              <a:ext cx="76200" cy="363141"/>
            </a:xfrm>
            <a:custGeom>
              <a:avLst/>
              <a:gdLst>
                <a:gd name="T0" fmla="*/ 2 w 16"/>
                <a:gd name="T1" fmla="*/ 72 h 77"/>
                <a:gd name="T2" fmla="*/ 4 w 16"/>
                <a:gd name="T3" fmla="*/ 77 h 77"/>
                <a:gd name="T4" fmla="*/ 11 w 16"/>
                <a:gd name="T5" fmla="*/ 77 h 77"/>
                <a:gd name="T6" fmla="*/ 14 w 16"/>
                <a:gd name="T7" fmla="*/ 75 h 77"/>
                <a:gd name="T8" fmla="*/ 15 w 16"/>
                <a:gd name="T9" fmla="*/ 68 h 77"/>
                <a:gd name="T10" fmla="*/ 16 w 16"/>
                <a:gd name="T11" fmla="*/ 50 h 77"/>
                <a:gd name="T12" fmla="*/ 14 w 16"/>
                <a:gd name="T13" fmla="*/ 24 h 77"/>
                <a:gd name="T14" fmla="*/ 14 w 16"/>
                <a:gd name="T15" fmla="*/ 10 h 77"/>
                <a:gd name="T16" fmla="*/ 10 w 16"/>
                <a:gd name="T17" fmla="*/ 0 h 77"/>
                <a:gd name="T18" fmla="*/ 0 w 16"/>
                <a:gd name="T19" fmla="*/ 5 h 77"/>
                <a:gd name="T20" fmla="*/ 1 w 16"/>
                <a:gd name="T21" fmla="*/ 25 h 77"/>
                <a:gd name="T22" fmla="*/ 3 w 16"/>
                <a:gd name="T23" fmla="*/ 46 h 77"/>
                <a:gd name="T24" fmla="*/ 2 w 16"/>
                <a:gd name="T25" fmla="*/ 66 h 77"/>
                <a:gd name="T26" fmla="*/ 4 w 16"/>
                <a:gd name="T27" fmla="*/ 69 h 77"/>
                <a:gd name="T28" fmla="*/ 2 w 16"/>
                <a:gd name="T29" fmla="*/ 7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77">
                  <a:moveTo>
                    <a:pt x="2" y="72"/>
                  </a:moveTo>
                  <a:cubicBezTo>
                    <a:pt x="2" y="74"/>
                    <a:pt x="3" y="77"/>
                    <a:pt x="4" y="77"/>
                  </a:cubicBezTo>
                  <a:cubicBezTo>
                    <a:pt x="6" y="77"/>
                    <a:pt x="8" y="75"/>
                    <a:pt x="11" y="77"/>
                  </a:cubicBezTo>
                  <a:cubicBezTo>
                    <a:pt x="11" y="77"/>
                    <a:pt x="14" y="77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54"/>
                    <a:pt x="16" y="50"/>
                  </a:cubicBezTo>
                  <a:cubicBezTo>
                    <a:pt x="15" y="46"/>
                    <a:pt x="13" y="32"/>
                    <a:pt x="14" y="24"/>
                  </a:cubicBezTo>
                  <a:cubicBezTo>
                    <a:pt x="15" y="17"/>
                    <a:pt x="16" y="12"/>
                    <a:pt x="14" y="10"/>
                  </a:cubicBez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2" y="49"/>
                    <a:pt x="2" y="66"/>
                    <a:pt x="2" y="66"/>
                  </a:cubicBezTo>
                  <a:cubicBezTo>
                    <a:pt x="3" y="67"/>
                    <a:pt x="4" y="68"/>
                    <a:pt x="4" y="69"/>
                  </a:cubicBezTo>
                  <a:cubicBezTo>
                    <a:pt x="3" y="70"/>
                    <a:pt x="2" y="70"/>
                    <a:pt x="2" y="7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3099197" y="2512220"/>
              <a:ext cx="76200" cy="363141"/>
            </a:xfrm>
            <a:custGeom>
              <a:avLst/>
              <a:gdLst>
                <a:gd name="T0" fmla="*/ 14 w 16"/>
                <a:gd name="T1" fmla="*/ 10 h 77"/>
                <a:gd name="T2" fmla="*/ 10 w 16"/>
                <a:gd name="T3" fmla="*/ 0 h 77"/>
                <a:gd name="T4" fmla="*/ 0 w 16"/>
                <a:gd name="T5" fmla="*/ 5 h 77"/>
                <a:gd name="T6" fmla="*/ 1 w 16"/>
                <a:gd name="T7" fmla="*/ 25 h 77"/>
                <a:gd name="T8" fmla="*/ 3 w 16"/>
                <a:gd name="T9" fmla="*/ 46 h 77"/>
                <a:gd name="T10" fmla="*/ 2 w 16"/>
                <a:gd name="T11" fmla="*/ 65 h 77"/>
                <a:gd name="T12" fmla="*/ 13 w 16"/>
                <a:gd name="T13" fmla="*/ 77 h 77"/>
                <a:gd name="T14" fmla="*/ 14 w 16"/>
                <a:gd name="T15" fmla="*/ 75 h 77"/>
                <a:gd name="T16" fmla="*/ 15 w 16"/>
                <a:gd name="T17" fmla="*/ 68 h 77"/>
                <a:gd name="T18" fmla="*/ 16 w 16"/>
                <a:gd name="T19" fmla="*/ 58 h 77"/>
                <a:gd name="T20" fmla="*/ 14 w 16"/>
                <a:gd name="T21" fmla="*/ 48 h 77"/>
                <a:gd name="T22" fmla="*/ 13 w 16"/>
                <a:gd name="T23" fmla="*/ 62 h 77"/>
                <a:gd name="T24" fmla="*/ 12 w 16"/>
                <a:gd name="T25" fmla="*/ 51 h 77"/>
                <a:gd name="T26" fmla="*/ 8 w 16"/>
                <a:gd name="T27" fmla="*/ 24 h 77"/>
                <a:gd name="T28" fmla="*/ 12 w 16"/>
                <a:gd name="T29" fmla="*/ 17 h 77"/>
                <a:gd name="T30" fmla="*/ 15 w 16"/>
                <a:gd name="T31" fmla="*/ 18 h 77"/>
                <a:gd name="T32" fmla="*/ 14 w 16"/>
                <a:gd name="T33" fmla="*/ 1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77">
                  <a:moveTo>
                    <a:pt x="14" y="10"/>
                  </a:move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3" y="48"/>
                    <a:pt x="2" y="61"/>
                    <a:pt x="2" y="65"/>
                  </a:cubicBezTo>
                  <a:cubicBezTo>
                    <a:pt x="6" y="68"/>
                    <a:pt x="10" y="73"/>
                    <a:pt x="13" y="77"/>
                  </a:cubicBezTo>
                  <a:cubicBezTo>
                    <a:pt x="14" y="76"/>
                    <a:pt x="14" y="76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63"/>
                    <a:pt x="16" y="58"/>
                  </a:cubicBezTo>
                  <a:cubicBezTo>
                    <a:pt x="15" y="53"/>
                    <a:pt x="14" y="48"/>
                    <a:pt x="14" y="48"/>
                  </a:cubicBezTo>
                  <a:cubicBezTo>
                    <a:pt x="14" y="50"/>
                    <a:pt x="13" y="62"/>
                    <a:pt x="13" y="62"/>
                  </a:cubicBezTo>
                  <a:cubicBezTo>
                    <a:pt x="13" y="62"/>
                    <a:pt x="11" y="56"/>
                    <a:pt x="12" y="51"/>
                  </a:cubicBezTo>
                  <a:cubicBezTo>
                    <a:pt x="12" y="45"/>
                    <a:pt x="9" y="26"/>
                    <a:pt x="8" y="24"/>
                  </a:cubicBezTo>
                  <a:cubicBezTo>
                    <a:pt x="7" y="23"/>
                    <a:pt x="10" y="17"/>
                    <a:pt x="12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6" y="14"/>
                    <a:pt x="16" y="12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038475" y="2512220"/>
              <a:ext cx="164306" cy="345281"/>
            </a:xfrm>
            <a:custGeom>
              <a:avLst/>
              <a:gdLst>
                <a:gd name="T0" fmla="*/ 3 w 35"/>
                <a:gd name="T1" fmla="*/ 7 h 73"/>
                <a:gd name="T2" fmla="*/ 23 w 35"/>
                <a:gd name="T3" fmla="*/ 0 h 73"/>
                <a:gd name="T4" fmla="*/ 13 w 35"/>
                <a:gd name="T5" fmla="*/ 11 h 73"/>
                <a:gd name="T6" fmla="*/ 15 w 35"/>
                <a:gd name="T7" fmla="*/ 26 h 73"/>
                <a:gd name="T8" fmla="*/ 13 w 35"/>
                <a:gd name="T9" fmla="*/ 36 h 73"/>
                <a:gd name="T10" fmla="*/ 14 w 35"/>
                <a:gd name="T11" fmla="*/ 38 h 73"/>
                <a:gd name="T12" fmla="*/ 15 w 35"/>
                <a:gd name="T13" fmla="*/ 43 h 73"/>
                <a:gd name="T14" fmla="*/ 30 w 35"/>
                <a:gd name="T15" fmla="*/ 59 h 73"/>
                <a:gd name="T16" fmla="*/ 34 w 35"/>
                <a:gd name="T17" fmla="*/ 61 h 73"/>
                <a:gd name="T18" fmla="*/ 29 w 35"/>
                <a:gd name="T19" fmla="*/ 73 h 73"/>
                <a:gd name="T20" fmla="*/ 23 w 35"/>
                <a:gd name="T21" fmla="*/ 71 h 73"/>
                <a:gd name="T22" fmla="*/ 11 w 35"/>
                <a:gd name="T23" fmla="*/ 58 h 73"/>
                <a:gd name="T24" fmla="*/ 3 w 35"/>
                <a:gd name="T25" fmla="*/ 47 h 73"/>
                <a:gd name="T26" fmla="*/ 1 w 35"/>
                <a:gd name="T27" fmla="*/ 42 h 73"/>
                <a:gd name="T28" fmla="*/ 0 w 35"/>
                <a:gd name="T29" fmla="*/ 20 h 73"/>
                <a:gd name="T30" fmla="*/ 3 w 35"/>
                <a:gd name="T31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73">
                  <a:moveTo>
                    <a:pt x="3" y="7"/>
                  </a:moveTo>
                  <a:cubicBezTo>
                    <a:pt x="3" y="7"/>
                    <a:pt x="17" y="4"/>
                    <a:pt x="23" y="0"/>
                  </a:cubicBezTo>
                  <a:cubicBezTo>
                    <a:pt x="23" y="0"/>
                    <a:pt x="13" y="9"/>
                    <a:pt x="13" y="11"/>
                  </a:cubicBezTo>
                  <a:cubicBezTo>
                    <a:pt x="13" y="13"/>
                    <a:pt x="15" y="26"/>
                    <a:pt x="15" y="2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4" y="38"/>
                    <a:pt x="14" y="38"/>
                  </a:cubicBezTo>
                  <a:cubicBezTo>
                    <a:pt x="14" y="39"/>
                    <a:pt x="14" y="42"/>
                    <a:pt x="15" y="43"/>
                  </a:cubicBezTo>
                  <a:cubicBezTo>
                    <a:pt x="16" y="44"/>
                    <a:pt x="29" y="59"/>
                    <a:pt x="30" y="59"/>
                  </a:cubicBezTo>
                  <a:cubicBezTo>
                    <a:pt x="30" y="59"/>
                    <a:pt x="33" y="59"/>
                    <a:pt x="34" y="61"/>
                  </a:cubicBezTo>
                  <a:cubicBezTo>
                    <a:pt x="34" y="61"/>
                    <a:pt x="35" y="68"/>
                    <a:pt x="29" y="73"/>
                  </a:cubicBezTo>
                  <a:cubicBezTo>
                    <a:pt x="29" y="73"/>
                    <a:pt x="25" y="73"/>
                    <a:pt x="23" y="71"/>
                  </a:cubicBezTo>
                  <a:cubicBezTo>
                    <a:pt x="20" y="69"/>
                    <a:pt x="13" y="61"/>
                    <a:pt x="11" y="58"/>
                  </a:cubicBezTo>
                  <a:cubicBezTo>
                    <a:pt x="8" y="54"/>
                    <a:pt x="5" y="49"/>
                    <a:pt x="3" y="47"/>
                  </a:cubicBezTo>
                  <a:cubicBezTo>
                    <a:pt x="3" y="47"/>
                    <a:pt x="2" y="45"/>
                    <a:pt x="1" y="42"/>
                  </a:cubicBezTo>
                  <a:cubicBezTo>
                    <a:pt x="1" y="39"/>
                    <a:pt x="0" y="20"/>
                    <a:pt x="0" y="20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3038475" y="2512220"/>
              <a:ext cx="159544" cy="345281"/>
            </a:xfrm>
            <a:custGeom>
              <a:avLst/>
              <a:gdLst>
                <a:gd name="T0" fmla="*/ 32 w 34"/>
                <a:gd name="T1" fmla="*/ 65 h 73"/>
                <a:gd name="T2" fmla="*/ 21 w 34"/>
                <a:gd name="T3" fmla="*/ 65 h 73"/>
                <a:gd name="T4" fmla="*/ 15 w 34"/>
                <a:gd name="T5" fmla="*/ 59 h 73"/>
                <a:gd name="T6" fmla="*/ 27 w 34"/>
                <a:gd name="T7" fmla="*/ 60 h 73"/>
                <a:gd name="T8" fmla="*/ 29 w 34"/>
                <a:gd name="T9" fmla="*/ 58 h 73"/>
                <a:gd name="T10" fmla="*/ 28 w 34"/>
                <a:gd name="T11" fmla="*/ 57 h 73"/>
                <a:gd name="T12" fmla="*/ 22 w 34"/>
                <a:gd name="T13" fmla="*/ 59 h 73"/>
                <a:gd name="T14" fmla="*/ 14 w 34"/>
                <a:gd name="T15" fmla="*/ 54 h 73"/>
                <a:gd name="T16" fmla="*/ 15 w 34"/>
                <a:gd name="T17" fmla="*/ 57 h 73"/>
                <a:gd name="T18" fmla="*/ 10 w 34"/>
                <a:gd name="T19" fmla="*/ 52 h 73"/>
                <a:gd name="T20" fmla="*/ 19 w 34"/>
                <a:gd name="T21" fmla="*/ 53 h 73"/>
                <a:gd name="T22" fmla="*/ 23 w 34"/>
                <a:gd name="T23" fmla="*/ 57 h 73"/>
                <a:gd name="T24" fmla="*/ 18 w 34"/>
                <a:gd name="T25" fmla="*/ 49 h 73"/>
                <a:gd name="T26" fmla="*/ 6 w 34"/>
                <a:gd name="T27" fmla="*/ 47 h 73"/>
                <a:gd name="T28" fmla="*/ 17 w 34"/>
                <a:gd name="T29" fmla="*/ 48 h 73"/>
                <a:gd name="T30" fmla="*/ 18 w 34"/>
                <a:gd name="T31" fmla="*/ 47 h 73"/>
                <a:gd name="T32" fmla="*/ 17 w 34"/>
                <a:gd name="T33" fmla="*/ 45 h 73"/>
                <a:gd name="T34" fmla="*/ 14 w 34"/>
                <a:gd name="T35" fmla="*/ 46 h 73"/>
                <a:gd name="T36" fmla="*/ 10 w 34"/>
                <a:gd name="T37" fmla="*/ 45 h 73"/>
                <a:gd name="T38" fmla="*/ 4 w 34"/>
                <a:gd name="T39" fmla="*/ 38 h 73"/>
                <a:gd name="T40" fmla="*/ 10 w 34"/>
                <a:gd name="T41" fmla="*/ 33 h 73"/>
                <a:gd name="T42" fmla="*/ 7 w 34"/>
                <a:gd name="T43" fmla="*/ 32 h 73"/>
                <a:gd name="T44" fmla="*/ 12 w 34"/>
                <a:gd name="T45" fmla="*/ 28 h 73"/>
                <a:gd name="T46" fmla="*/ 4 w 34"/>
                <a:gd name="T47" fmla="*/ 31 h 73"/>
                <a:gd name="T48" fmla="*/ 3 w 34"/>
                <a:gd name="T49" fmla="*/ 24 h 73"/>
                <a:gd name="T50" fmla="*/ 9 w 34"/>
                <a:gd name="T51" fmla="*/ 21 h 73"/>
                <a:gd name="T52" fmla="*/ 14 w 34"/>
                <a:gd name="T53" fmla="*/ 25 h 73"/>
                <a:gd name="T54" fmla="*/ 15 w 34"/>
                <a:gd name="T55" fmla="*/ 28 h 73"/>
                <a:gd name="T56" fmla="*/ 15 w 34"/>
                <a:gd name="T57" fmla="*/ 26 h 73"/>
                <a:gd name="T58" fmla="*/ 13 w 34"/>
                <a:gd name="T59" fmla="*/ 11 h 73"/>
                <a:gd name="T60" fmla="*/ 23 w 34"/>
                <a:gd name="T61" fmla="*/ 0 h 73"/>
                <a:gd name="T62" fmla="*/ 3 w 34"/>
                <a:gd name="T63" fmla="*/ 7 h 73"/>
                <a:gd name="T64" fmla="*/ 0 w 34"/>
                <a:gd name="T65" fmla="*/ 20 h 73"/>
                <a:gd name="T66" fmla="*/ 1 w 34"/>
                <a:gd name="T67" fmla="*/ 42 h 73"/>
                <a:gd name="T68" fmla="*/ 3 w 34"/>
                <a:gd name="T69" fmla="*/ 47 h 73"/>
                <a:gd name="T70" fmla="*/ 11 w 34"/>
                <a:gd name="T71" fmla="*/ 58 h 73"/>
                <a:gd name="T72" fmla="*/ 23 w 34"/>
                <a:gd name="T73" fmla="*/ 71 h 73"/>
                <a:gd name="T74" fmla="*/ 29 w 34"/>
                <a:gd name="T75" fmla="*/ 73 h 73"/>
                <a:gd name="T76" fmla="*/ 34 w 34"/>
                <a:gd name="T77" fmla="*/ 65 h 73"/>
                <a:gd name="T78" fmla="*/ 32 w 34"/>
                <a:gd name="T79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" h="73">
                  <a:moveTo>
                    <a:pt x="32" y="65"/>
                  </a:moveTo>
                  <a:cubicBezTo>
                    <a:pt x="30" y="64"/>
                    <a:pt x="24" y="67"/>
                    <a:pt x="21" y="65"/>
                  </a:cubicBezTo>
                  <a:cubicBezTo>
                    <a:pt x="18" y="63"/>
                    <a:pt x="15" y="59"/>
                    <a:pt x="15" y="59"/>
                  </a:cubicBezTo>
                  <a:cubicBezTo>
                    <a:pt x="15" y="59"/>
                    <a:pt x="22" y="65"/>
                    <a:pt x="27" y="60"/>
                  </a:cubicBezTo>
                  <a:cubicBezTo>
                    <a:pt x="28" y="59"/>
                    <a:pt x="28" y="58"/>
                    <a:pt x="29" y="58"/>
                  </a:cubicBezTo>
                  <a:cubicBezTo>
                    <a:pt x="28" y="58"/>
                    <a:pt x="28" y="58"/>
                    <a:pt x="28" y="57"/>
                  </a:cubicBezTo>
                  <a:cubicBezTo>
                    <a:pt x="26" y="58"/>
                    <a:pt x="24" y="59"/>
                    <a:pt x="22" y="59"/>
                  </a:cubicBezTo>
                  <a:cubicBezTo>
                    <a:pt x="19" y="58"/>
                    <a:pt x="15" y="56"/>
                    <a:pt x="14" y="54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1" y="55"/>
                    <a:pt x="10" y="52"/>
                  </a:cubicBezTo>
                  <a:cubicBezTo>
                    <a:pt x="10" y="52"/>
                    <a:pt x="17" y="51"/>
                    <a:pt x="19" y="53"/>
                  </a:cubicBezTo>
                  <a:cubicBezTo>
                    <a:pt x="21" y="55"/>
                    <a:pt x="23" y="57"/>
                    <a:pt x="23" y="57"/>
                  </a:cubicBezTo>
                  <a:cubicBezTo>
                    <a:pt x="23" y="57"/>
                    <a:pt x="21" y="50"/>
                    <a:pt x="18" y="49"/>
                  </a:cubicBezTo>
                  <a:cubicBezTo>
                    <a:pt x="15" y="49"/>
                    <a:pt x="8" y="49"/>
                    <a:pt x="6" y="47"/>
                  </a:cubicBezTo>
                  <a:cubicBezTo>
                    <a:pt x="6" y="47"/>
                    <a:pt x="15" y="49"/>
                    <a:pt x="17" y="48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6"/>
                    <a:pt x="17" y="45"/>
                    <a:pt x="17" y="45"/>
                  </a:cubicBezTo>
                  <a:cubicBezTo>
                    <a:pt x="16" y="46"/>
                    <a:pt x="15" y="46"/>
                    <a:pt x="14" y="46"/>
                  </a:cubicBezTo>
                  <a:cubicBezTo>
                    <a:pt x="12" y="46"/>
                    <a:pt x="10" y="45"/>
                    <a:pt x="10" y="45"/>
                  </a:cubicBezTo>
                  <a:cubicBezTo>
                    <a:pt x="10" y="45"/>
                    <a:pt x="4" y="43"/>
                    <a:pt x="4" y="38"/>
                  </a:cubicBezTo>
                  <a:cubicBezTo>
                    <a:pt x="3" y="33"/>
                    <a:pt x="8" y="36"/>
                    <a:pt x="10" y="33"/>
                  </a:cubicBezTo>
                  <a:cubicBezTo>
                    <a:pt x="13" y="29"/>
                    <a:pt x="7" y="32"/>
                    <a:pt x="7" y="32"/>
                  </a:cubicBezTo>
                  <a:cubicBezTo>
                    <a:pt x="7" y="32"/>
                    <a:pt x="11" y="30"/>
                    <a:pt x="12" y="28"/>
                  </a:cubicBezTo>
                  <a:cubicBezTo>
                    <a:pt x="12" y="28"/>
                    <a:pt x="5" y="33"/>
                    <a:pt x="4" y="31"/>
                  </a:cubicBezTo>
                  <a:cubicBezTo>
                    <a:pt x="3" y="29"/>
                    <a:pt x="3" y="24"/>
                    <a:pt x="3" y="24"/>
                  </a:cubicBezTo>
                  <a:cubicBezTo>
                    <a:pt x="3" y="24"/>
                    <a:pt x="8" y="24"/>
                    <a:pt x="9" y="21"/>
                  </a:cubicBezTo>
                  <a:cubicBezTo>
                    <a:pt x="10" y="19"/>
                    <a:pt x="13" y="23"/>
                    <a:pt x="14" y="25"/>
                  </a:cubicBezTo>
                  <a:cubicBezTo>
                    <a:pt x="14" y="26"/>
                    <a:pt x="14" y="27"/>
                    <a:pt x="15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3" y="13"/>
                    <a:pt x="13" y="11"/>
                  </a:cubicBezTo>
                  <a:cubicBezTo>
                    <a:pt x="13" y="9"/>
                    <a:pt x="23" y="0"/>
                    <a:pt x="23" y="0"/>
                  </a:cubicBezTo>
                  <a:cubicBezTo>
                    <a:pt x="17" y="4"/>
                    <a:pt x="3" y="7"/>
                    <a:pt x="3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39"/>
                    <a:pt x="1" y="42"/>
                  </a:cubicBezTo>
                  <a:cubicBezTo>
                    <a:pt x="2" y="45"/>
                    <a:pt x="3" y="47"/>
                    <a:pt x="3" y="47"/>
                  </a:cubicBezTo>
                  <a:cubicBezTo>
                    <a:pt x="5" y="49"/>
                    <a:pt x="8" y="54"/>
                    <a:pt x="11" y="58"/>
                  </a:cubicBezTo>
                  <a:cubicBezTo>
                    <a:pt x="13" y="61"/>
                    <a:pt x="20" y="69"/>
                    <a:pt x="23" y="71"/>
                  </a:cubicBezTo>
                  <a:cubicBezTo>
                    <a:pt x="25" y="73"/>
                    <a:pt x="29" y="73"/>
                    <a:pt x="29" y="73"/>
                  </a:cubicBezTo>
                  <a:cubicBezTo>
                    <a:pt x="32" y="70"/>
                    <a:pt x="33" y="67"/>
                    <a:pt x="34" y="65"/>
                  </a:cubicBezTo>
                  <a:cubicBezTo>
                    <a:pt x="33" y="65"/>
                    <a:pt x="32" y="65"/>
                    <a:pt x="32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3065859" y="2341961"/>
              <a:ext cx="117872" cy="246459"/>
            </a:xfrm>
            <a:custGeom>
              <a:avLst/>
              <a:gdLst>
                <a:gd name="T0" fmla="*/ 11 w 25"/>
                <a:gd name="T1" fmla="*/ 1 h 52"/>
                <a:gd name="T2" fmla="*/ 12 w 25"/>
                <a:gd name="T3" fmla="*/ 19 h 52"/>
                <a:gd name="T4" fmla="*/ 19 w 25"/>
                <a:gd name="T5" fmla="*/ 31 h 52"/>
                <a:gd name="T6" fmla="*/ 21 w 25"/>
                <a:gd name="T7" fmla="*/ 34 h 52"/>
                <a:gd name="T8" fmla="*/ 21 w 25"/>
                <a:gd name="T9" fmla="*/ 35 h 52"/>
                <a:gd name="T10" fmla="*/ 25 w 25"/>
                <a:gd name="T11" fmla="*/ 50 h 52"/>
                <a:gd name="T12" fmla="*/ 19 w 25"/>
                <a:gd name="T13" fmla="*/ 50 h 52"/>
                <a:gd name="T14" fmla="*/ 13 w 25"/>
                <a:gd name="T15" fmla="*/ 35 h 52"/>
                <a:gd name="T16" fmla="*/ 13 w 25"/>
                <a:gd name="T17" fmla="*/ 35 h 52"/>
                <a:gd name="T18" fmla="*/ 8 w 25"/>
                <a:gd name="T19" fmla="*/ 27 h 52"/>
                <a:gd name="T20" fmla="*/ 2 w 25"/>
                <a:gd name="T21" fmla="*/ 14 h 52"/>
                <a:gd name="T22" fmla="*/ 0 w 25"/>
                <a:gd name="T23" fmla="*/ 1 h 52"/>
                <a:gd name="T24" fmla="*/ 4 w 25"/>
                <a:gd name="T25" fmla="*/ 2 h 52"/>
                <a:gd name="T26" fmla="*/ 11 w 25"/>
                <a:gd name="T27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52">
                  <a:moveTo>
                    <a:pt x="11" y="1"/>
                  </a:moveTo>
                  <a:cubicBezTo>
                    <a:pt x="11" y="1"/>
                    <a:pt x="10" y="16"/>
                    <a:pt x="12" y="19"/>
                  </a:cubicBezTo>
                  <a:cubicBezTo>
                    <a:pt x="15" y="22"/>
                    <a:pt x="19" y="31"/>
                    <a:pt x="19" y="31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5" y="49"/>
                    <a:pt x="25" y="50"/>
                  </a:cubicBezTo>
                  <a:cubicBezTo>
                    <a:pt x="25" y="50"/>
                    <a:pt x="21" y="52"/>
                    <a:pt x="19" y="50"/>
                  </a:cubicBezTo>
                  <a:cubicBezTo>
                    <a:pt x="17" y="49"/>
                    <a:pt x="14" y="41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29"/>
                    <a:pt x="8" y="27"/>
                    <a:pt x="8" y="2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4" y="2"/>
                  </a:cubicBezTo>
                  <a:cubicBezTo>
                    <a:pt x="4" y="2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2976562" y="2351486"/>
              <a:ext cx="108347" cy="273844"/>
            </a:xfrm>
            <a:custGeom>
              <a:avLst/>
              <a:gdLst>
                <a:gd name="T0" fmla="*/ 10 w 23"/>
                <a:gd name="T1" fmla="*/ 56 h 58"/>
                <a:gd name="T2" fmla="*/ 18 w 23"/>
                <a:gd name="T3" fmla="*/ 56 h 58"/>
                <a:gd name="T4" fmla="*/ 23 w 23"/>
                <a:gd name="T5" fmla="*/ 45 h 58"/>
                <a:gd name="T6" fmla="*/ 22 w 23"/>
                <a:gd name="T7" fmla="*/ 27 h 58"/>
                <a:gd name="T8" fmla="*/ 17 w 23"/>
                <a:gd name="T9" fmla="*/ 8 h 58"/>
                <a:gd name="T10" fmla="*/ 9 w 23"/>
                <a:gd name="T11" fmla="*/ 0 h 58"/>
                <a:gd name="T12" fmla="*/ 7 w 23"/>
                <a:gd name="T13" fmla="*/ 2 h 58"/>
                <a:gd name="T14" fmla="*/ 5 w 23"/>
                <a:gd name="T15" fmla="*/ 4 h 58"/>
                <a:gd name="T16" fmla="*/ 0 w 23"/>
                <a:gd name="T17" fmla="*/ 5 h 58"/>
                <a:gd name="T18" fmla="*/ 5 w 23"/>
                <a:gd name="T19" fmla="*/ 9 h 58"/>
                <a:gd name="T20" fmla="*/ 8 w 23"/>
                <a:gd name="T21" fmla="*/ 17 h 58"/>
                <a:gd name="T22" fmla="*/ 8 w 23"/>
                <a:gd name="T23" fmla="*/ 34 h 58"/>
                <a:gd name="T24" fmla="*/ 8 w 23"/>
                <a:gd name="T25" fmla="*/ 41 h 58"/>
                <a:gd name="T26" fmla="*/ 10 w 23"/>
                <a:gd name="T27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58">
                  <a:moveTo>
                    <a:pt x="10" y="56"/>
                  </a:moveTo>
                  <a:cubicBezTo>
                    <a:pt x="10" y="56"/>
                    <a:pt x="16" y="58"/>
                    <a:pt x="18" y="56"/>
                  </a:cubicBezTo>
                  <a:cubicBezTo>
                    <a:pt x="21" y="54"/>
                    <a:pt x="23" y="45"/>
                    <a:pt x="23" y="45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19" y="10"/>
                    <a:pt x="17" y="8"/>
                  </a:cubicBezTo>
                  <a:cubicBezTo>
                    <a:pt x="15" y="6"/>
                    <a:pt x="10" y="4"/>
                    <a:pt x="9" y="0"/>
                  </a:cubicBezTo>
                  <a:cubicBezTo>
                    <a:pt x="9" y="0"/>
                    <a:pt x="8" y="0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2" y="3"/>
                    <a:pt x="0" y="5"/>
                  </a:cubicBezTo>
                  <a:cubicBezTo>
                    <a:pt x="0" y="5"/>
                    <a:pt x="4" y="7"/>
                    <a:pt x="5" y="9"/>
                  </a:cubicBezTo>
                  <a:cubicBezTo>
                    <a:pt x="6" y="10"/>
                    <a:pt x="8" y="17"/>
                    <a:pt x="8" y="17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9" y="55"/>
                    <a:pt x="10" y="5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2976562" y="2356248"/>
              <a:ext cx="103584" cy="179784"/>
            </a:xfrm>
            <a:custGeom>
              <a:avLst/>
              <a:gdLst>
                <a:gd name="T0" fmla="*/ 22 w 22"/>
                <a:gd name="T1" fmla="*/ 26 h 38"/>
                <a:gd name="T2" fmla="*/ 21 w 22"/>
                <a:gd name="T3" fmla="*/ 20 h 38"/>
                <a:gd name="T4" fmla="*/ 14 w 22"/>
                <a:gd name="T5" fmla="*/ 9 h 38"/>
                <a:gd name="T6" fmla="*/ 7 w 22"/>
                <a:gd name="T7" fmla="*/ 0 h 38"/>
                <a:gd name="T8" fmla="*/ 7 w 22"/>
                <a:gd name="T9" fmla="*/ 0 h 38"/>
                <a:gd name="T10" fmla="*/ 16 w 22"/>
                <a:gd name="T11" fmla="*/ 15 h 38"/>
                <a:gd name="T12" fmla="*/ 14 w 22"/>
                <a:gd name="T13" fmla="*/ 15 h 38"/>
                <a:gd name="T14" fmla="*/ 9 w 22"/>
                <a:gd name="T15" fmla="*/ 13 h 38"/>
                <a:gd name="T16" fmla="*/ 1 w 22"/>
                <a:gd name="T17" fmla="*/ 3 h 38"/>
                <a:gd name="T18" fmla="*/ 0 w 22"/>
                <a:gd name="T19" fmla="*/ 4 h 38"/>
                <a:gd name="T20" fmla="*/ 5 w 22"/>
                <a:gd name="T21" fmla="*/ 8 h 38"/>
                <a:gd name="T22" fmla="*/ 7 w 22"/>
                <a:gd name="T23" fmla="*/ 16 h 38"/>
                <a:gd name="T24" fmla="*/ 8 w 22"/>
                <a:gd name="T25" fmla="*/ 31 h 38"/>
                <a:gd name="T26" fmla="*/ 15 w 22"/>
                <a:gd name="T27" fmla="*/ 33 h 38"/>
                <a:gd name="T28" fmla="*/ 14 w 22"/>
                <a:gd name="T29" fmla="*/ 38 h 38"/>
                <a:gd name="T30" fmla="*/ 22 w 22"/>
                <a:gd name="T31" fmla="*/ 31 h 38"/>
                <a:gd name="T32" fmla="*/ 22 w 22"/>
                <a:gd name="T33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8">
                  <a:moveTo>
                    <a:pt x="22" y="26"/>
                  </a:moveTo>
                  <a:cubicBezTo>
                    <a:pt x="22" y="26"/>
                    <a:pt x="21" y="24"/>
                    <a:pt x="21" y="20"/>
                  </a:cubicBezTo>
                  <a:cubicBezTo>
                    <a:pt x="19" y="18"/>
                    <a:pt x="14" y="10"/>
                    <a:pt x="14" y="9"/>
                  </a:cubicBezTo>
                  <a:cubicBezTo>
                    <a:pt x="13" y="8"/>
                    <a:pt x="9" y="3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9" y="13"/>
                    <a:pt x="9" y="13"/>
                  </a:cubicBezTo>
                  <a:cubicBezTo>
                    <a:pt x="9" y="9"/>
                    <a:pt x="5" y="5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4" y="6"/>
                    <a:pt x="5" y="8"/>
                  </a:cubicBezTo>
                  <a:cubicBezTo>
                    <a:pt x="6" y="9"/>
                    <a:pt x="7" y="16"/>
                    <a:pt x="7" y="16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1" y="32"/>
                    <a:pt x="14" y="32"/>
                    <a:pt x="15" y="33"/>
                  </a:cubicBezTo>
                  <a:cubicBezTo>
                    <a:pt x="15" y="34"/>
                    <a:pt x="14" y="37"/>
                    <a:pt x="14" y="38"/>
                  </a:cubicBezTo>
                  <a:cubicBezTo>
                    <a:pt x="15" y="36"/>
                    <a:pt x="19" y="33"/>
                    <a:pt x="22" y="31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3146822" y="2493170"/>
              <a:ext cx="19050" cy="14287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2 h 3"/>
                <a:gd name="T4" fmla="*/ 4 w 4"/>
                <a:gd name="T5" fmla="*/ 2 h 3"/>
                <a:gd name="T6" fmla="*/ 1 w 4"/>
                <a:gd name="T7" fmla="*/ 0 h 3"/>
                <a:gd name="T8" fmla="*/ 4 w 4"/>
                <a:gd name="T9" fmla="*/ 3 h 3"/>
                <a:gd name="T10" fmla="*/ 4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2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3000375" y="2422923"/>
              <a:ext cx="70247" cy="60722"/>
            </a:xfrm>
            <a:custGeom>
              <a:avLst/>
              <a:gdLst>
                <a:gd name="T0" fmla="*/ 2 w 15"/>
                <a:gd name="T1" fmla="*/ 3 h 13"/>
                <a:gd name="T2" fmla="*/ 7 w 15"/>
                <a:gd name="T3" fmla="*/ 8 h 13"/>
                <a:gd name="T4" fmla="*/ 11 w 15"/>
                <a:gd name="T5" fmla="*/ 13 h 13"/>
                <a:gd name="T6" fmla="*/ 15 w 15"/>
                <a:gd name="T7" fmla="*/ 12 h 13"/>
                <a:gd name="T8" fmla="*/ 15 w 15"/>
                <a:gd name="T9" fmla="*/ 7 h 13"/>
                <a:gd name="T10" fmla="*/ 9 w 15"/>
                <a:gd name="T11" fmla="*/ 5 h 13"/>
                <a:gd name="T12" fmla="*/ 5 w 15"/>
                <a:gd name="T13" fmla="*/ 1 h 13"/>
                <a:gd name="T14" fmla="*/ 3 w 15"/>
                <a:gd name="T15" fmla="*/ 1 h 13"/>
                <a:gd name="T16" fmla="*/ 2 w 15"/>
                <a:gd name="T17" fmla="*/ 1 h 13"/>
                <a:gd name="T18" fmla="*/ 1 w 15"/>
                <a:gd name="T19" fmla="*/ 2 h 13"/>
                <a:gd name="T20" fmla="*/ 2 w 15"/>
                <a:gd name="T2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2" y="3"/>
                  </a:moveTo>
                  <a:cubicBezTo>
                    <a:pt x="2" y="3"/>
                    <a:pt x="6" y="7"/>
                    <a:pt x="7" y="8"/>
                  </a:cubicBezTo>
                  <a:cubicBezTo>
                    <a:pt x="8" y="10"/>
                    <a:pt x="9" y="13"/>
                    <a:pt x="11" y="13"/>
                  </a:cubicBezTo>
                  <a:cubicBezTo>
                    <a:pt x="13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9" y="5"/>
                    <a:pt x="9" y="5"/>
                  </a:cubicBezTo>
                  <a:cubicBezTo>
                    <a:pt x="9" y="4"/>
                    <a:pt x="8" y="2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2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3070622" y="2459833"/>
              <a:ext cx="19050" cy="28575"/>
            </a:xfrm>
            <a:custGeom>
              <a:avLst/>
              <a:gdLst>
                <a:gd name="T0" fmla="*/ 4 w 4"/>
                <a:gd name="T1" fmla="*/ 5 h 6"/>
                <a:gd name="T2" fmla="*/ 0 w 4"/>
                <a:gd name="T3" fmla="*/ 6 h 6"/>
                <a:gd name="T4" fmla="*/ 0 w 4"/>
                <a:gd name="T5" fmla="*/ 0 h 6"/>
                <a:gd name="T6" fmla="*/ 4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2"/>
                    <a:pt x="4" y="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3070622" y="2341961"/>
              <a:ext cx="100012" cy="155972"/>
            </a:xfrm>
            <a:custGeom>
              <a:avLst/>
              <a:gdLst>
                <a:gd name="T0" fmla="*/ 0 w 21"/>
                <a:gd name="T1" fmla="*/ 25 h 33"/>
                <a:gd name="T2" fmla="*/ 2 w 21"/>
                <a:gd name="T3" fmla="*/ 33 h 33"/>
                <a:gd name="T4" fmla="*/ 12 w 21"/>
                <a:gd name="T5" fmla="*/ 28 h 33"/>
                <a:gd name="T6" fmla="*/ 20 w 21"/>
                <a:gd name="T7" fmla="*/ 25 h 33"/>
                <a:gd name="T8" fmla="*/ 19 w 21"/>
                <a:gd name="T9" fmla="*/ 16 h 33"/>
                <a:gd name="T10" fmla="*/ 13 w 21"/>
                <a:gd name="T11" fmla="*/ 4 h 33"/>
                <a:gd name="T12" fmla="*/ 10 w 21"/>
                <a:gd name="T13" fmla="*/ 1 h 33"/>
                <a:gd name="T14" fmla="*/ 10 w 21"/>
                <a:gd name="T15" fmla="*/ 17 h 33"/>
                <a:gd name="T16" fmla="*/ 10 w 21"/>
                <a:gd name="T17" fmla="*/ 19 h 33"/>
                <a:gd name="T18" fmla="*/ 0 w 21"/>
                <a:gd name="T1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3">
                  <a:moveTo>
                    <a:pt x="0" y="25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1" y="29"/>
                    <a:pt x="12" y="28"/>
                  </a:cubicBezTo>
                  <a:cubicBezTo>
                    <a:pt x="14" y="27"/>
                    <a:pt x="20" y="25"/>
                    <a:pt x="20" y="25"/>
                  </a:cubicBezTo>
                  <a:cubicBezTo>
                    <a:pt x="21" y="24"/>
                    <a:pt x="20" y="18"/>
                    <a:pt x="19" y="16"/>
                  </a:cubicBezTo>
                  <a:cubicBezTo>
                    <a:pt x="18" y="13"/>
                    <a:pt x="14" y="5"/>
                    <a:pt x="13" y="4"/>
                  </a:cubicBezTo>
                  <a:cubicBezTo>
                    <a:pt x="12" y="3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3070622" y="2341961"/>
              <a:ext cx="90487" cy="141684"/>
            </a:xfrm>
            <a:custGeom>
              <a:avLst/>
              <a:gdLst>
                <a:gd name="T0" fmla="*/ 14 w 19"/>
                <a:gd name="T1" fmla="*/ 18 h 30"/>
                <a:gd name="T2" fmla="*/ 18 w 19"/>
                <a:gd name="T3" fmla="*/ 19 h 30"/>
                <a:gd name="T4" fmla="*/ 14 w 19"/>
                <a:gd name="T5" fmla="*/ 16 h 30"/>
                <a:gd name="T6" fmla="*/ 14 w 19"/>
                <a:gd name="T7" fmla="*/ 11 h 30"/>
                <a:gd name="T8" fmla="*/ 11 w 19"/>
                <a:gd name="T9" fmla="*/ 11 h 30"/>
                <a:gd name="T10" fmla="*/ 13 w 19"/>
                <a:gd name="T11" fmla="*/ 8 h 30"/>
                <a:gd name="T12" fmla="*/ 11 w 19"/>
                <a:gd name="T13" fmla="*/ 8 h 30"/>
                <a:gd name="T14" fmla="*/ 12 w 19"/>
                <a:gd name="T15" fmla="*/ 5 h 30"/>
                <a:gd name="T16" fmla="*/ 11 w 19"/>
                <a:gd name="T17" fmla="*/ 6 h 30"/>
                <a:gd name="T18" fmla="*/ 12 w 19"/>
                <a:gd name="T19" fmla="*/ 2 h 30"/>
                <a:gd name="T20" fmla="*/ 10 w 19"/>
                <a:gd name="T21" fmla="*/ 1 h 30"/>
                <a:gd name="T22" fmla="*/ 10 w 19"/>
                <a:gd name="T23" fmla="*/ 17 h 30"/>
                <a:gd name="T24" fmla="*/ 10 w 19"/>
                <a:gd name="T25" fmla="*/ 19 h 30"/>
                <a:gd name="T26" fmla="*/ 0 w 19"/>
                <a:gd name="T27" fmla="*/ 25 h 30"/>
                <a:gd name="T28" fmla="*/ 1 w 19"/>
                <a:gd name="T29" fmla="*/ 30 h 30"/>
                <a:gd name="T30" fmla="*/ 4 w 19"/>
                <a:gd name="T31" fmla="*/ 27 h 30"/>
                <a:gd name="T32" fmla="*/ 13 w 19"/>
                <a:gd name="T33" fmla="*/ 25 h 30"/>
                <a:gd name="T34" fmla="*/ 8 w 19"/>
                <a:gd name="T35" fmla="*/ 24 h 30"/>
                <a:gd name="T36" fmla="*/ 12 w 19"/>
                <a:gd name="T37" fmla="*/ 23 h 30"/>
                <a:gd name="T38" fmla="*/ 19 w 19"/>
                <a:gd name="T39" fmla="*/ 23 h 30"/>
                <a:gd name="T40" fmla="*/ 14 w 19"/>
                <a:gd name="T4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0">
                  <a:moveTo>
                    <a:pt x="14" y="18"/>
                  </a:moveTo>
                  <a:cubicBezTo>
                    <a:pt x="14" y="16"/>
                    <a:pt x="18" y="19"/>
                    <a:pt x="18" y="19"/>
                  </a:cubicBezTo>
                  <a:cubicBezTo>
                    <a:pt x="16" y="16"/>
                    <a:pt x="14" y="16"/>
                    <a:pt x="14" y="16"/>
                  </a:cubicBezTo>
                  <a:cubicBezTo>
                    <a:pt x="13" y="14"/>
                    <a:pt x="14" y="11"/>
                    <a:pt x="14" y="11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1" y="9"/>
                    <a:pt x="13" y="8"/>
                    <a:pt x="13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5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3"/>
                    <a:pt x="12" y="2"/>
                  </a:cubicBezTo>
                  <a:cubicBezTo>
                    <a:pt x="11" y="1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7"/>
                    <a:pt x="1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28"/>
                    <a:pt x="13" y="25"/>
                    <a:pt x="13" y="25"/>
                  </a:cubicBezTo>
                  <a:cubicBezTo>
                    <a:pt x="11" y="25"/>
                    <a:pt x="8" y="24"/>
                    <a:pt x="8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5"/>
                    <a:pt x="19" y="23"/>
                    <a:pt x="19" y="23"/>
                  </a:cubicBezTo>
                  <a:cubicBezTo>
                    <a:pt x="19" y="23"/>
                    <a:pt x="13" y="20"/>
                    <a:pt x="14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3094434" y="2418161"/>
              <a:ext cx="23812" cy="23812"/>
            </a:xfrm>
            <a:custGeom>
              <a:avLst/>
              <a:gdLst>
                <a:gd name="T0" fmla="*/ 0 w 5"/>
                <a:gd name="T1" fmla="*/ 1 h 5"/>
                <a:gd name="T2" fmla="*/ 1 w 5"/>
                <a:gd name="T3" fmla="*/ 5 h 5"/>
                <a:gd name="T4" fmla="*/ 5 w 5"/>
                <a:gd name="T5" fmla="*/ 3 h 5"/>
                <a:gd name="T6" fmla="*/ 5 w 5"/>
                <a:gd name="T7" fmla="*/ 1 h 5"/>
                <a:gd name="T8" fmla="*/ 0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1"/>
                    <a:pt x="1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2971800" y="2375298"/>
              <a:ext cx="127397" cy="113109"/>
            </a:xfrm>
            <a:custGeom>
              <a:avLst/>
              <a:gdLst>
                <a:gd name="T0" fmla="*/ 1 w 27"/>
                <a:gd name="T1" fmla="*/ 0 h 24"/>
                <a:gd name="T2" fmla="*/ 0 w 27"/>
                <a:gd name="T3" fmla="*/ 8 h 24"/>
                <a:gd name="T4" fmla="*/ 8 w 27"/>
                <a:gd name="T5" fmla="*/ 23 h 24"/>
                <a:gd name="T6" fmla="*/ 19 w 27"/>
                <a:gd name="T7" fmla="*/ 21 h 24"/>
                <a:gd name="T8" fmla="*/ 27 w 27"/>
                <a:gd name="T9" fmla="*/ 14 h 24"/>
                <a:gd name="T10" fmla="*/ 26 w 27"/>
                <a:gd name="T11" fmla="*/ 10 h 24"/>
                <a:gd name="T12" fmla="*/ 18 w 27"/>
                <a:gd name="T13" fmla="*/ 12 h 24"/>
                <a:gd name="T14" fmla="*/ 13 w 27"/>
                <a:gd name="T15" fmla="*/ 12 h 24"/>
                <a:gd name="T16" fmla="*/ 9 w 27"/>
                <a:gd name="T17" fmla="*/ 14 h 24"/>
                <a:gd name="T18" fmla="*/ 8 w 27"/>
                <a:gd name="T19" fmla="*/ 6 h 24"/>
                <a:gd name="T20" fmla="*/ 1 w 27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4">
                  <a:moveTo>
                    <a:pt x="1" y="0"/>
                  </a:moveTo>
                  <a:cubicBezTo>
                    <a:pt x="1" y="0"/>
                    <a:pt x="1" y="5"/>
                    <a:pt x="0" y="8"/>
                  </a:cubicBezTo>
                  <a:cubicBezTo>
                    <a:pt x="0" y="12"/>
                    <a:pt x="4" y="22"/>
                    <a:pt x="8" y="23"/>
                  </a:cubicBezTo>
                  <a:cubicBezTo>
                    <a:pt x="11" y="24"/>
                    <a:pt x="16" y="22"/>
                    <a:pt x="19" y="21"/>
                  </a:cubicBezTo>
                  <a:cubicBezTo>
                    <a:pt x="21" y="19"/>
                    <a:pt x="23" y="16"/>
                    <a:pt x="27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1"/>
                    <a:pt x="8" y="6"/>
                  </a:cubicBezTo>
                  <a:cubicBezTo>
                    <a:pt x="6" y="1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2995612" y="2422923"/>
              <a:ext cx="38100" cy="32147"/>
            </a:xfrm>
            <a:custGeom>
              <a:avLst/>
              <a:gdLst>
                <a:gd name="T0" fmla="*/ 4 w 8"/>
                <a:gd name="T1" fmla="*/ 5 h 7"/>
                <a:gd name="T2" fmla="*/ 7 w 8"/>
                <a:gd name="T3" fmla="*/ 3 h 7"/>
                <a:gd name="T4" fmla="*/ 8 w 8"/>
                <a:gd name="T5" fmla="*/ 2 h 7"/>
                <a:gd name="T6" fmla="*/ 4 w 8"/>
                <a:gd name="T7" fmla="*/ 2 h 7"/>
                <a:gd name="T8" fmla="*/ 2 w 8"/>
                <a:gd name="T9" fmla="*/ 2 h 7"/>
                <a:gd name="T10" fmla="*/ 2 w 8"/>
                <a:gd name="T11" fmla="*/ 0 h 7"/>
                <a:gd name="T12" fmla="*/ 1 w 8"/>
                <a:gd name="T13" fmla="*/ 2 h 7"/>
                <a:gd name="T14" fmla="*/ 2 w 8"/>
                <a:gd name="T15" fmla="*/ 4 h 7"/>
                <a:gd name="T16" fmla="*/ 2 w 8"/>
                <a:gd name="T17" fmla="*/ 5 h 7"/>
                <a:gd name="T18" fmla="*/ 3 w 8"/>
                <a:gd name="T19" fmla="*/ 7 h 7"/>
                <a:gd name="T20" fmla="*/ 4 w 8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cubicBezTo>
                    <a:pt x="4" y="5"/>
                    <a:pt x="6" y="4"/>
                    <a:pt x="7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5"/>
                    <a:pt x="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" name="Freeform 31"/>
            <p:cNvSpPr>
              <a:spLocks noEditPoints="1"/>
            </p:cNvSpPr>
            <p:nvPr/>
          </p:nvSpPr>
          <p:spPr bwMode="auto">
            <a:xfrm>
              <a:off x="2971800" y="2389586"/>
              <a:ext cx="127397" cy="98822"/>
            </a:xfrm>
            <a:custGeom>
              <a:avLst/>
              <a:gdLst>
                <a:gd name="T0" fmla="*/ 27 w 27"/>
                <a:gd name="T1" fmla="*/ 11 h 21"/>
                <a:gd name="T2" fmla="*/ 26 w 27"/>
                <a:gd name="T3" fmla="*/ 9 h 21"/>
                <a:gd name="T4" fmla="*/ 21 w 27"/>
                <a:gd name="T5" fmla="*/ 10 h 21"/>
                <a:gd name="T6" fmla="*/ 16 w 27"/>
                <a:gd name="T7" fmla="*/ 13 h 21"/>
                <a:gd name="T8" fmla="*/ 16 w 27"/>
                <a:gd name="T9" fmla="*/ 11 h 21"/>
                <a:gd name="T10" fmla="*/ 13 w 27"/>
                <a:gd name="T11" fmla="*/ 14 h 21"/>
                <a:gd name="T12" fmla="*/ 11 w 27"/>
                <a:gd name="T13" fmla="*/ 11 h 21"/>
                <a:gd name="T14" fmla="*/ 9 w 27"/>
                <a:gd name="T15" fmla="*/ 17 h 21"/>
                <a:gd name="T16" fmla="*/ 8 w 27"/>
                <a:gd name="T17" fmla="*/ 16 h 21"/>
                <a:gd name="T18" fmla="*/ 8 w 27"/>
                <a:gd name="T19" fmla="*/ 13 h 21"/>
                <a:gd name="T20" fmla="*/ 5 w 27"/>
                <a:gd name="T21" fmla="*/ 9 h 21"/>
                <a:gd name="T22" fmla="*/ 5 w 27"/>
                <a:gd name="T23" fmla="*/ 6 h 21"/>
                <a:gd name="T24" fmla="*/ 3 w 27"/>
                <a:gd name="T25" fmla="*/ 6 h 21"/>
                <a:gd name="T26" fmla="*/ 5 w 27"/>
                <a:gd name="T27" fmla="*/ 3 h 21"/>
                <a:gd name="T28" fmla="*/ 2 w 27"/>
                <a:gd name="T29" fmla="*/ 2 h 21"/>
                <a:gd name="T30" fmla="*/ 5 w 27"/>
                <a:gd name="T31" fmla="*/ 1 h 21"/>
                <a:gd name="T32" fmla="*/ 4 w 27"/>
                <a:gd name="T33" fmla="*/ 0 h 21"/>
                <a:gd name="T34" fmla="*/ 1 w 27"/>
                <a:gd name="T35" fmla="*/ 0 h 21"/>
                <a:gd name="T36" fmla="*/ 0 w 27"/>
                <a:gd name="T37" fmla="*/ 5 h 21"/>
                <a:gd name="T38" fmla="*/ 8 w 27"/>
                <a:gd name="T39" fmla="*/ 20 h 21"/>
                <a:gd name="T40" fmla="*/ 19 w 27"/>
                <a:gd name="T41" fmla="*/ 18 h 21"/>
                <a:gd name="T42" fmla="*/ 27 w 27"/>
                <a:gd name="T43" fmla="*/ 11 h 21"/>
                <a:gd name="T44" fmla="*/ 3 w 27"/>
                <a:gd name="T45" fmla="*/ 7 h 21"/>
                <a:gd name="T46" fmla="*/ 2 w 27"/>
                <a:gd name="T47" fmla="*/ 8 h 21"/>
                <a:gd name="T48" fmla="*/ 3 w 27"/>
                <a:gd name="T4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21">
                  <a:moveTo>
                    <a:pt x="27" y="11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2" y="9"/>
                    <a:pt x="21" y="10"/>
                  </a:cubicBezTo>
                  <a:cubicBezTo>
                    <a:pt x="19" y="10"/>
                    <a:pt x="17" y="13"/>
                    <a:pt x="16" y="13"/>
                  </a:cubicBezTo>
                  <a:cubicBezTo>
                    <a:pt x="16" y="13"/>
                    <a:pt x="16" y="11"/>
                    <a:pt x="16" y="1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9" y="17"/>
                    <a:pt x="9" y="17"/>
                  </a:cubicBezTo>
                  <a:cubicBezTo>
                    <a:pt x="9" y="17"/>
                    <a:pt x="9" y="17"/>
                    <a:pt x="8" y="16"/>
                  </a:cubicBezTo>
                  <a:cubicBezTo>
                    <a:pt x="7" y="16"/>
                    <a:pt x="8" y="13"/>
                    <a:pt x="8" y="13"/>
                  </a:cubicBezTo>
                  <a:cubicBezTo>
                    <a:pt x="8" y="13"/>
                    <a:pt x="6" y="10"/>
                    <a:pt x="5" y="9"/>
                  </a:cubicBezTo>
                  <a:cubicBezTo>
                    <a:pt x="4" y="8"/>
                    <a:pt x="5" y="6"/>
                    <a:pt x="5" y="6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5"/>
                    <a:pt x="5" y="3"/>
                    <a:pt x="5" y="3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2" y="2"/>
                    <a:pt x="5" y="2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1"/>
                    <a:pt x="1" y="4"/>
                    <a:pt x="0" y="5"/>
                  </a:cubicBezTo>
                  <a:cubicBezTo>
                    <a:pt x="0" y="9"/>
                    <a:pt x="4" y="19"/>
                    <a:pt x="8" y="20"/>
                  </a:cubicBezTo>
                  <a:cubicBezTo>
                    <a:pt x="11" y="21"/>
                    <a:pt x="16" y="19"/>
                    <a:pt x="19" y="18"/>
                  </a:cubicBezTo>
                  <a:cubicBezTo>
                    <a:pt x="21" y="16"/>
                    <a:pt x="25" y="13"/>
                    <a:pt x="27" y="11"/>
                  </a:cubicBezTo>
                  <a:close/>
                  <a:moveTo>
                    <a:pt x="3" y="7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3005137" y="2422923"/>
              <a:ext cx="33337" cy="19050"/>
            </a:xfrm>
            <a:custGeom>
              <a:avLst/>
              <a:gdLst>
                <a:gd name="T0" fmla="*/ 7 w 7"/>
                <a:gd name="T1" fmla="*/ 2 h 4"/>
                <a:gd name="T2" fmla="*/ 4 w 7"/>
                <a:gd name="T3" fmla="*/ 0 h 4"/>
                <a:gd name="T4" fmla="*/ 1 w 7"/>
                <a:gd name="T5" fmla="*/ 0 h 4"/>
                <a:gd name="T6" fmla="*/ 0 w 7"/>
                <a:gd name="T7" fmla="*/ 1 h 4"/>
                <a:gd name="T8" fmla="*/ 1 w 7"/>
                <a:gd name="T9" fmla="*/ 2 h 4"/>
                <a:gd name="T10" fmla="*/ 2 w 7"/>
                <a:gd name="T11" fmla="*/ 3 h 4"/>
                <a:gd name="T12" fmla="*/ 3 w 7"/>
                <a:gd name="T13" fmla="*/ 4 h 4"/>
                <a:gd name="T14" fmla="*/ 7 w 7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2"/>
                    <a:pt x="5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6" y="3"/>
                    <a:pt x="7" y="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62" name="组合 61"/>
          <p:cNvGrpSpPr>
            <a:grpSpLocks noChangeAspect="1"/>
          </p:cNvGrpSpPr>
          <p:nvPr/>
        </p:nvGrpSpPr>
        <p:grpSpPr>
          <a:xfrm>
            <a:off x="3425021" y="2647774"/>
            <a:ext cx="701047" cy="1332000"/>
            <a:chOff x="3046809" y="3253979"/>
            <a:chExt cx="345282" cy="656034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3" name="Freeform 81"/>
            <p:cNvSpPr>
              <a:spLocks/>
            </p:cNvSpPr>
            <p:nvPr/>
          </p:nvSpPr>
          <p:spPr bwMode="auto">
            <a:xfrm>
              <a:off x="3151584" y="3258742"/>
              <a:ext cx="60722" cy="122634"/>
            </a:xfrm>
            <a:custGeom>
              <a:avLst/>
              <a:gdLst>
                <a:gd name="T0" fmla="*/ 3 w 13"/>
                <a:gd name="T1" fmla="*/ 16 h 26"/>
                <a:gd name="T2" fmla="*/ 3 w 13"/>
                <a:gd name="T3" fmla="*/ 12 h 26"/>
                <a:gd name="T4" fmla="*/ 2 w 13"/>
                <a:gd name="T5" fmla="*/ 12 h 26"/>
                <a:gd name="T6" fmla="*/ 1 w 13"/>
                <a:gd name="T7" fmla="*/ 8 h 26"/>
                <a:gd name="T8" fmla="*/ 2 w 13"/>
                <a:gd name="T9" fmla="*/ 8 h 26"/>
                <a:gd name="T10" fmla="*/ 2 w 13"/>
                <a:gd name="T11" fmla="*/ 3 h 26"/>
                <a:gd name="T12" fmla="*/ 8 w 13"/>
                <a:gd name="T13" fmla="*/ 0 h 26"/>
                <a:gd name="T14" fmla="*/ 13 w 13"/>
                <a:gd name="T15" fmla="*/ 4 h 26"/>
                <a:gd name="T16" fmla="*/ 13 w 13"/>
                <a:gd name="T17" fmla="*/ 7 h 26"/>
                <a:gd name="T18" fmla="*/ 13 w 13"/>
                <a:gd name="T19" fmla="*/ 8 h 26"/>
                <a:gd name="T20" fmla="*/ 13 w 13"/>
                <a:gd name="T21" fmla="*/ 10 h 26"/>
                <a:gd name="T22" fmla="*/ 13 w 13"/>
                <a:gd name="T23" fmla="*/ 14 h 26"/>
                <a:gd name="T24" fmla="*/ 11 w 13"/>
                <a:gd name="T25" fmla="*/ 17 h 26"/>
                <a:gd name="T26" fmla="*/ 12 w 13"/>
                <a:gd name="T27" fmla="*/ 20 h 26"/>
                <a:gd name="T28" fmla="*/ 10 w 13"/>
                <a:gd name="T29" fmla="*/ 26 h 26"/>
                <a:gd name="T30" fmla="*/ 3 w 13"/>
                <a:gd name="T3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26">
                  <a:moveTo>
                    <a:pt x="3" y="16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1"/>
                    <a:pt x="0" y="8"/>
                    <a:pt x="1" y="8"/>
                  </a:cubicBezTo>
                  <a:cubicBezTo>
                    <a:pt x="1" y="8"/>
                    <a:pt x="2" y="7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0" y="0"/>
                    <a:pt x="13" y="3"/>
                    <a:pt x="13" y="4"/>
                  </a:cubicBezTo>
                  <a:cubicBezTo>
                    <a:pt x="13" y="5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2"/>
                    <a:pt x="13" y="13"/>
                    <a:pt x="13" y="14"/>
                  </a:cubicBezTo>
                  <a:cubicBezTo>
                    <a:pt x="12" y="15"/>
                    <a:pt x="11" y="17"/>
                    <a:pt x="11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4" name="Freeform 82"/>
            <p:cNvSpPr>
              <a:spLocks/>
            </p:cNvSpPr>
            <p:nvPr/>
          </p:nvSpPr>
          <p:spPr bwMode="auto">
            <a:xfrm>
              <a:off x="3161109" y="3309939"/>
              <a:ext cx="9525" cy="14287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5" name="Freeform 83"/>
            <p:cNvSpPr>
              <a:spLocks/>
            </p:cNvSpPr>
            <p:nvPr/>
          </p:nvSpPr>
          <p:spPr bwMode="auto">
            <a:xfrm>
              <a:off x="3165872" y="3305176"/>
              <a:ext cx="41672" cy="76200"/>
            </a:xfrm>
            <a:custGeom>
              <a:avLst/>
              <a:gdLst>
                <a:gd name="T0" fmla="*/ 7 w 9"/>
                <a:gd name="T1" fmla="*/ 16 h 16"/>
                <a:gd name="T2" fmla="*/ 9 w 9"/>
                <a:gd name="T3" fmla="*/ 10 h 16"/>
                <a:gd name="T4" fmla="*/ 8 w 9"/>
                <a:gd name="T5" fmla="*/ 7 h 16"/>
                <a:gd name="T6" fmla="*/ 8 w 9"/>
                <a:gd name="T7" fmla="*/ 7 h 16"/>
                <a:gd name="T8" fmla="*/ 4 w 9"/>
                <a:gd name="T9" fmla="*/ 6 h 16"/>
                <a:gd name="T10" fmla="*/ 0 w 9"/>
                <a:gd name="T11" fmla="*/ 0 h 16"/>
                <a:gd name="T12" fmla="*/ 0 w 9"/>
                <a:gd name="T13" fmla="*/ 2 h 16"/>
                <a:gd name="T14" fmla="*/ 0 w 9"/>
                <a:gd name="T15" fmla="*/ 2 h 16"/>
                <a:gd name="T16" fmla="*/ 0 w 9"/>
                <a:gd name="T17" fmla="*/ 6 h 16"/>
                <a:gd name="T18" fmla="*/ 7 w 9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7" y="16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4" y="6"/>
                    <a:pt x="4" y="6"/>
                  </a:cubicBezTo>
                  <a:cubicBezTo>
                    <a:pt x="3" y="6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6" name="Freeform 84"/>
            <p:cNvSpPr>
              <a:spLocks/>
            </p:cNvSpPr>
            <p:nvPr/>
          </p:nvSpPr>
          <p:spPr bwMode="auto">
            <a:xfrm>
              <a:off x="3113484" y="3390901"/>
              <a:ext cx="184547" cy="211931"/>
            </a:xfrm>
            <a:custGeom>
              <a:avLst/>
              <a:gdLst>
                <a:gd name="T0" fmla="*/ 0 w 39"/>
                <a:gd name="T1" fmla="*/ 45 h 45"/>
                <a:gd name="T2" fmla="*/ 27 w 39"/>
                <a:gd name="T3" fmla="*/ 38 h 45"/>
                <a:gd name="T4" fmla="*/ 36 w 39"/>
                <a:gd name="T5" fmla="*/ 41 h 45"/>
                <a:gd name="T6" fmla="*/ 39 w 39"/>
                <a:gd name="T7" fmla="*/ 32 h 45"/>
                <a:gd name="T8" fmla="*/ 31 w 39"/>
                <a:gd name="T9" fmla="*/ 11 h 45"/>
                <a:gd name="T10" fmla="*/ 22 w 39"/>
                <a:gd name="T11" fmla="*/ 0 h 45"/>
                <a:gd name="T12" fmla="*/ 9 w 39"/>
                <a:gd name="T13" fmla="*/ 21 h 45"/>
                <a:gd name="T14" fmla="*/ 0 w 39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5">
                  <a:moveTo>
                    <a:pt x="0" y="45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34" y="41"/>
                    <a:pt x="36" y="41"/>
                  </a:cubicBezTo>
                  <a:cubicBezTo>
                    <a:pt x="37" y="40"/>
                    <a:pt x="39" y="32"/>
                    <a:pt x="39" y="32"/>
                  </a:cubicBezTo>
                  <a:cubicBezTo>
                    <a:pt x="39" y="32"/>
                    <a:pt x="33" y="14"/>
                    <a:pt x="31" y="11"/>
                  </a:cubicBezTo>
                  <a:cubicBezTo>
                    <a:pt x="30" y="8"/>
                    <a:pt x="22" y="0"/>
                    <a:pt x="22" y="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7" name="Freeform 85"/>
            <p:cNvSpPr>
              <a:spLocks/>
            </p:cNvSpPr>
            <p:nvPr/>
          </p:nvSpPr>
          <p:spPr bwMode="auto">
            <a:xfrm>
              <a:off x="3170634" y="3835004"/>
              <a:ext cx="89297" cy="51197"/>
            </a:xfrm>
            <a:custGeom>
              <a:avLst/>
              <a:gdLst>
                <a:gd name="T0" fmla="*/ 1 w 19"/>
                <a:gd name="T1" fmla="*/ 7 h 11"/>
                <a:gd name="T2" fmla="*/ 6 w 19"/>
                <a:gd name="T3" fmla="*/ 8 h 11"/>
                <a:gd name="T4" fmla="*/ 11 w 19"/>
                <a:gd name="T5" fmla="*/ 10 h 11"/>
                <a:gd name="T6" fmla="*/ 19 w 19"/>
                <a:gd name="T7" fmla="*/ 10 h 11"/>
                <a:gd name="T8" fmla="*/ 14 w 19"/>
                <a:gd name="T9" fmla="*/ 7 h 11"/>
                <a:gd name="T10" fmla="*/ 10 w 19"/>
                <a:gd name="T11" fmla="*/ 2 h 11"/>
                <a:gd name="T12" fmla="*/ 8 w 19"/>
                <a:gd name="T13" fmla="*/ 0 h 11"/>
                <a:gd name="T14" fmla="*/ 2 w 19"/>
                <a:gd name="T15" fmla="*/ 1 h 11"/>
                <a:gd name="T16" fmla="*/ 1 w 19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" y="7"/>
                  </a:moveTo>
                  <a:cubicBezTo>
                    <a:pt x="1" y="7"/>
                    <a:pt x="4" y="8"/>
                    <a:pt x="6" y="8"/>
                  </a:cubicBezTo>
                  <a:cubicBezTo>
                    <a:pt x="7" y="7"/>
                    <a:pt x="10" y="10"/>
                    <a:pt x="11" y="10"/>
                  </a:cubicBezTo>
                  <a:cubicBezTo>
                    <a:pt x="12" y="10"/>
                    <a:pt x="19" y="11"/>
                    <a:pt x="19" y="10"/>
                  </a:cubicBezTo>
                  <a:cubicBezTo>
                    <a:pt x="19" y="10"/>
                    <a:pt x="19" y="8"/>
                    <a:pt x="14" y="7"/>
                  </a:cubicBezTo>
                  <a:cubicBezTo>
                    <a:pt x="14" y="7"/>
                    <a:pt x="10" y="3"/>
                    <a:pt x="10" y="2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8" name="Freeform 86"/>
            <p:cNvSpPr>
              <a:spLocks/>
            </p:cNvSpPr>
            <p:nvPr/>
          </p:nvSpPr>
          <p:spPr bwMode="auto">
            <a:xfrm>
              <a:off x="3127772" y="3867151"/>
              <a:ext cx="51197" cy="42862"/>
            </a:xfrm>
            <a:custGeom>
              <a:avLst/>
              <a:gdLst>
                <a:gd name="T0" fmla="*/ 2 w 11"/>
                <a:gd name="T1" fmla="*/ 8 h 9"/>
                <a:gd name="T2" fmla="*/ 7 w 11"/>
                <a:gd name="T3" fmla="*/ 9 h 9"/>
                <a:gd name="T4" fmla="*/ 10 w 11"/>
                <a:gd name="T5" fmla="*/ 5 h 9"/>
                <a:gd name="T6" fmla="*/ 8 w 11"/>
                <a:gd name="T7" fmla="*/ 0 h 9"/>
                <a:gd name="T8" fmla="*/ 4 w 11"/>
                <a:gd name="T9" fmla="*/ 0 h 9"/>
                <a:gd name="T10" fmla="*/ 1 w 11"/>
                <a:gd name="T11" fmla="*/ 5 h 9"/>
                <a:gd name="T12" fmla="*/ 2 w 11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2" y="8"/>
                    <a:pt x="6" y="9"/>
                    <a:pt x="7" y="9"/>
                  </a:cubicBezTo>
                  <a:cubicBezTo>
                    <a:pt x="8" y="9"/>
                    <a:pt x="11" y="7"/>
                    <a:pt x="10" y="5"/>
                  </a:cubicBezTo>
                  <a:cubicBezTo>
                    <a:pt x="9" y="3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1" y="5"/>
                    <a:pt x="0" y="7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9" name="Freeform 87"/>
            <p:cNvSpPr>
              <a:spLocks/>
            </p:cNvSpPr>
            <p:nvPr/>
          </p:nvSpPr>
          <p:spPr bwMode="auto">
            <a:xfrm>
              <a:off x="3170634" y="3532585"/>
              <a:ext cx="84534" cy="321469"/>
            </a:xfrm>
            <a:custGeom>
              <a:avLst/>
              <a:gdLst>
                <a:gd name="T0" fmla="*/ 6 w 18"/>
                <a:gd name="T1" fmla="*/ 67 h 68"/>
                <a:gd name="T2" fmla="*/ 12 w 18"/>
                <a:gd name="T3" fmla="*/ 64 h 68"/>
                <a:gd name="T4" fmla="*/ 12 w 18"/>
                <a:gd name="T5" fmla="*/ 55 h 68"/>
                <a:gd name="T6" fmla="*/ 17 w 18"/>
                <a:gd name="T7" fmla="*/ 39 h 68"/>
                <a:gd name="T8" fmla="*/ 17 w 18"/>
                <a:gd name="T9" fmla="*/ 4 h 68"/>
                <a:gd name="T10" fmla="*/ 17 w 18"/>
                <a:gd name="T11" fmla="*/ 0 h 68"/>
                <a:gd name="T12" fmla="*/ 10 w 18"/>
                <a:gd name="T13" fmla="*/ 2 h 68"/>
                <a:gd name="T14" fmla="*/ 3 w 18"/>
                <a:gd name="T15" fmla="*/ 22 h 68"/>
                <a:gd name="T16" fmla="*/ 5 w 18"/>
                <a:gd name="T17" fmla="*/ 35 h 68"/>
                <a:gd name="T18" fmla="*/ 4 w 18"/>
                <a:gd name="T19" fmla="*/ 38 h 68"/>
                <a:gd name="T20" fmla="*/ 3 w 18"/>
                <a:gd name="T21" fmla="*/ 58 h 68"/>
                <a:gd name="T22" fmla="*/ 3 w 18"/>
                <a:gd name="T23" fmla="*/ 59 h 68"/>
                <a:gd name="T24" fmla="*/ 1 w 18"/>
                <a:gd name="T25" fmla="*/ 66 h 68"/>
                <a:gd name="T26" fmla="*/ 1 w 18"/>
                <a:gd name="T27" fmla="*/ 67 h 68"/>
                <a:gd name="T28" fmla="*/ 6 w 18"/>
                <a:gd name="T2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68">
                  <a:moveTo>
                    <a:pt x="6" y="67"/>
                  </a:moveTo>
                  <a:cubicBezTo>
                    <a:pt x="7" y="66"/>
                    <a:pt x="11" y="66"/>
                    <a:pt x="12" y="64"/>
                  </a:cubicBezTo>
                  <a:cubicBezTo>
                    <a:pt x="12" y="64"/>
                    <a:pt x="11" y="57"/>
                    <a:pt x="12" y="55"/>
                  </a:cubicBezTo>
                  <a:cubicBezTo>
                    <a:pt x="12" y="53"/>
                    <a:pt x="16" y="41"/>
                    <a:pt x="17" y="39"/>
                  </a:cubicBezTo>
                  <a:cubicBezTo>
                    <a:pt x="18" y="38"/>
                    <a:pt x="17" y="8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0" name="Freeform 88"/>
            <p:cNvSpPr>
              <a:spLocks/>
            </p:cNvSpPr>
            <p:nvPr/>
          </p:nvSpPr>
          <p:spPr bwMode="auto">
            <a:xfrm>
              <a:off x="3170634" y="3532585"/>
              <a:ext cx="79772" cy="321469"/>
            </a:xfrm>
            <a:custGeom>
              <a:avLst/>
              <a:gdLst>
                <a:gd name="T0" fmla="*/ 10 w 17"/>
                <a:gd name="T1" fmla="*/ 2 h 68"/>
                <a:gd name="T2" fmla="*/ 3 w 17"/>
                <a:gd name="T3" fmla="*/ 22 h 68"/>
                <a:gd name="T4" fmla="*/ 5 w 17"/>
                <a:gd name="T5" fmla="*/ 35 h 68"/>
                <a:gd name="T6" fmla="*/ 4 w 17"/>
                <a:gd name="T7" fmla="*/ 38 h 68"/>
                <a:gd name="T8" fmla="*/ 3 w 17"/>
                <a:gd name="T9" fmla="*/ 58 h 68"/>
                <a:gd name="T10" fmla="*/ 3 w 17"/>
                <a:gd name="T11" fmla="*/ 59 h 68"/>
                <a:gd name="T12" fmla="*/ 1 w 17"/>
                <a:gd name="T13" fmla="*/ 66 h 68"/>
                <a:gd name="T14" fmla="*/ 1 w 17"/>
                <a:gd name="T15" fmla="*/ 67 h 68"/>
                <a:gd name="T16" fmla="*/ 6 w 17"/>
                <a:gd name="T17" fmla="*/ 67 h 68"/>
                <a:gd name="T18" fmla="*/ 7 w 17"/>
                <a:gd name="T19" fmla="*/ 66 h 68"/>
                <a:gd name="T20" fmla="*/ 9 w 17"/>
                <a:gd name="T21" fmla="*/ 61 h 68"/>
                <a:gd name="T22" fmla="*/ 11 w 17"/>
                <a:gd name="T23" fmla="*/ 55 h 68"/>
                <a:gd name="T24" fmla="*/ 14 w 17"/>
                <a:gd name="T25" fmla="*/ 43 h 68"/>
                <a:gd name="T26" fmla="*/ 9 w 17"/>
                <a:gd name="T27" fmla="*/ 52 h 68"/>
                <a:gd name="T28" fmla="*/ 14 w 17"/>
                <a:gd name="T29" fmla="*/ 41 h 68"/>
                <a:gd name="T30" fmla="*/ 9 w 17"/>
                <a:gd name="T31" fmla="*/ 47 h 68"/>
                <a:gd name="T32" fmla="*/ 8 w 17"/>
                <a:gd name="T33" fmla="*/ 44 h 68"/>
                <a:gd name="T34" fmla="*/ 13 w 17"/>
                <a:gd name="T35" fmla="*/ 34 h 68"/>
                <a:gd name="T36" fmla="*/ 7 w 17"/>
                <a:gd name="T37" fmla="*/ 42 h 68"/>
                <a:gd name="T38" fmla="*/ 8 w 17"/>
                <a:gd name="T39" fmla="*/ 35 h 68"/>
                <a:gd name="T40" fmla="*/ 10 w 17"/>
                <a:gd name="T41" fmla="*/ 28 h 68"/>
                <a:gd name="T42" fmla="*/ 7 w 17"/>
                <a:gd name="T43" fmla="*/ 28 h 68"/>
                <a:gd name="T44" fmla="*/ 10 w 17"/>
                <a:gd name="T45" fmla="*/ 22 h 68"/>
                <a:gd name="T46" fmla="*/ 17 w 17"/>
                <a:gd name="T47" fmla="*/ 6 h 68"/>
                <a:gd name="T48" fmla="*/ 17 w 17"/>
                <a:gd name="T49" fmla="*/ 4 h 68"/>
                <a:gd name="T50" fmla="*/ 17 w 17"/>
                <a:gd name="T51" fmla="*/ 0 h 68"/>
                <a:gd name="T52" fmla="*/ 10 w 17"/>
                <a:gd name="T5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68">
                  <a:moveTo>
                    <a:pt x="10" y="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7" y="64"/>
                    <a:pt x="8" y="62"/>
                    <a:pt x="9" y="61"/>
                  </a:cubicBezTo>
                  <a:cubicBezTo>
                    <a:pt x="11" y="60"/>
                    <a:pt x="12" y="56"/>
                    <a:pt x="11" y="55"/>
                  </a:cubicBezTo>
                  <a:cubicBezTo>
                    <a:pt x="11" y="53"/>
                    <a:pt x="14" y="43"/>
                    <a:pt x="14" y="4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6" y="47"/>
                    <a:pt x="8" y="44"/>
                  </a:cubicBezTo>
                  <a:cubicBezTo>
                    <a:pt x="8" y="43"/>
                    <a:pt x="11" y="38"/>
                    <a:pt x="13" y="34"/>
                  </a:cubicBezTo>
                  <a:cubicBezTo>
                    <a:pt x="11" y="37"/>
                    <a:pt x="7" y="42"/>
                    <a:pt x="7" y="42"/>
                  </a:cubicBezTo>
                  <a:cubicBezTo>
                    <a:pt x="7" y="42"/>
                    <a:pt x="8" y="35"/>
                    <a:pt x="8" y="35"/>
                  </a:cubicBezTo>
                  <a:cubicBezTo>
                    <a:pt x="7" y="34"/>
                    <a:pt x="10" y="28"/>
                    <a:pt x="10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11" y="23"/>
                    <a:pt x="10" y="22"/>
                  </a:cubicBezTo>
                  <a:cubicBezTo>
                    <a:pt x="10" y="21"/>
                    <a:pt x="14" y="12"/>
                    <a:pt x="17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1" name="Freeform 89"/>
            <p:cNvSpPr>
              <a:spLocks/>
            </p:cNvSpPr>
            <p:nvPr/>
          </p:nvSpPr>
          <p:spPr bwMode="auto">
            <a:xfrm>
              <a:off x="3236119" y="3674270"/>
              <a:ext cx="9525" cy="14287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2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2" name="Freeform 90"/>
            <p:cNvSpPr>
              <a:spLocks/>
            </p:cNvSpPr>
            <p:nvPr/>
          </p:nvSpPr>
          <p:spPr bwMode="auto">
            <a:xfrm>
              <a:off x="3123009" y="3527823"/>
              <a:ext cx="117872" cy="358378"/>
            </a:xfrm>
            <a:custGeom>
              <a:avLst/>
              <a:gdLst>
                <a:gd name="T0" fmla="*/ 6 w 25"/>
                <a:gd name="T1" fmla="*/ 75 h 76"/>
                <a:gd name="T2" fmla="*/ 12 w 25"/>
                <a:gd name="T3" fmla="*/ 73 h 76"/>
                <a:gd name="T4" fmla="*/ 11 w 25"/>
                <a:gd name="T5" fmla="*/ 69 h 76"/>
                <a:gd name="T6" fmla="*/ 9 w 25"/>
                <a:gd name="T7" fmla="*/ 63 h 76"/>
                <a:gd name="T8" fmla="*/ 13 w 25"/>
                <a:gd name="T9" fmla="*/ 45 h 76"/>
                <a:gd name="T10" fmla="*/ 14 w 25"/>
                <a:gd name="T11" fmla="*/ 34 h 76"/>
                <a:gd name="T12" fmla="*/ 19 w 25"/>
                <a:gd name="T13" fmla="*/ 21 h 76"/>
                <a:gd name="T14" fmla="*/ 24 w 25"/>
                <a:gd name="T15" fmla="*/ 6 h 76"/>
                <a:gd name="T16" fmla="*/ 23 w 25"/>
                <a:gd name="T17" fmla="*/ 1 h 76"/>
                <a:gd name="T18" fmla="*/ 4 w 25"/>
                <a:gd name="T19" fmla="*/ 0 h 76"/>
                <a:gd name="T20" fmla="*/ 2 w 25"/>
                <a:gd name="T21" fmla="*/ 15 h 76"/>
                <a:gd name="T22" fmla="*/ 3 w 25"/>
                <a:gd name="T23" fmla="*/ 25 h 76"/>
                <a:gd name="T24" fmla="*/ 3 w 25"/>
                <a:gd name="T25" fmla="*/ 38 h 76"/>
                <a:gd name="T26" fmla="*/ 0 w 25"/>
                <a:gd name="T27" fmla="*/ 66 h 76"/>
                <a:gd name="T28" fmla="*/ 2 w 25"/>
                <a:gd name="T29" fmla="*/ 70 h 76"/>
                <a:gd name="T30" fmla="*/ 1 w 25"/>
                <a:gd name="T31" fmla="*/ 72 h 76"/>
                <a:gd name="T32" fmla="*/ 6 w 25"/>
                <a:gd name="T33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76">
                  <a:moveTo>
                    <a:pt x="6" y="75"/>
                  </a:moveTo>
                  <a:cubicBezTo>
                    <a:pt x="8" y="76"/>
                    <a:pt x="11" y="74"/>
                    <a:pt x="12" y="73"/>
                  </a:cubicBezTo>
                  <a:cubicBezTo>
                    <a:pt x="13" y="72"/>
                    <a:pt x="13" y="70"/>
                    <a:pt x="11" y="69"/>
                  </a:cubicBezTo>
                  <a:cubicBezTo>
                    <a:pt x="9" y="67"/>
                    <a:pt x="10" y="63"/>
                    <a:pt x="9" y="63"/>
                  </a:cubicBezTo>
                  <a:cubicBezTo>
                    <a:pt x="9" y="63"/>
                    <a:pt x="13" y="47"/>
                    <a:pt x="13" y="45"/>
                  </a:cubicBezTo>
                  <a:cubicBezTo>
                    <a:pt x="12" y="42"/>
                    <a:pt x="15" y="35"/>
                    <a:pt x="14" y="34"/>
                  </a:cubicBezTo>
                  <a:cubicBezTo>
                    <a:pt x="14" y="33"/>
                    <a:pt x="18" y="22"/>
                    <a:pt x="19" y="21"/>
                  </a:cubicBezTo>
                  <a:cubicBezTo>
                    <a:pt x="20" y="20"/>
                    <a:pt x="24" y="8"/>
                    <a:pt x="24" y="6"/>
                  </a:cubicBezTo>
                  <a:cubicBezTo>
                    <a:pt x="25" y="3"/>
                    <a:pt x="23" y="1"/>
                    <a:pt x="2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3" name="Freeform 91"/>
            <p:cNvSpPr>
              <a:spLocks/>
            </p:cNvSpPr>
            <p:nvPr/>
          </p:nvSpPr>
          <p:spPr bwMode="auto">
            <a:xfrm>
              <a:off x="3132534" y="3513535"/>
              <a:ext cx="122634" cy="38100"/>
            </a:xfrm>
            <a:custGeom>
              <a:avLst/>
              <a:gdLst>
                <a:gd name="T0" fmla="*/ 0 w 26"/>
                <a:gd name="T1" fmla="*/ 7 h 8"/>
                <a:gd name="T2" fmla="*/ 9 w 26"/>
                <a:gd name="T3" fmla="*/ 7 h 8"/>
                <a:gd name="T4" fmla="*/ 19 w 26"/>
                <a:gd name="T5" fmla="*/ 7 h 8"/>
                <a:gd name="T6" fmla="*/ 25 w 26"/>
                <a:gd name="T7" fmla="*/ 5 h 8"/>
                <a:gd name="T8" fmla="*/ 24 w 26"/>
                <a:gd name="T9" fmla="*/ 0 h 8"/>
                <a:gd name="T10" fmla="*/ 20 w 26"/>
                <a:gd name="T11" fmla="*/ 3 h 8"/>
                <a:gd name="T12" fmla="*/ 2 w 26"/>
                <a:gd name="T13" fmla="*/ 2 h 8"/>
                <a:gd name="T14" fmla="*/ 0 w 26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">
                  <a:moveTo>
                    <a:pt x="0" y="7"/>
                  </a:moveTo>
                  <a:cubicBezTo>
                    <a:pt x="0" y="7"/>
                    <a:pt x="8" y="7"/>
                    <a:pt x="9" y="7"/>
                  </a:cubicBezTo>
                  <a:cubicBezTo>
                    <a:pt x="10" y="8"/>
                    <a:pt x="19" y="7"/>
                    <a:pt x="19" y="7"/>
                  </a:cubicBezTo>
                  <a:cubicBezTo>
                    <a:pt x="19" y="7"/>
                    <a:pt x="24" y="6"/>
                    <a:pt x="25" y="5"/>
                  </a:cubicBezTo>
                  <a:cubicBezTo>
                    <a:pt x="25" y="5"/>
                    <a:pt x="26" y="1"/>
                    <a:pt x="24" y="0"/>
                  </a:cubicBezTo>
                  <a:cubicBezTo>
                    <a:pt x="24" y="0"/>
                    <a:pt x="22" y="3"/>
                    <a:pt x="20" y="3"/>
                  </a:cubicBezTo>
                  <a:cubicBezTo>
                    <a:pt x="20" y="3"/>
                    <a:pt x="4" y="2"/>
                    <a:pt x="2" y="2"/>
                  </a:cubicBezTo>
                  <a:cubicBezTo>
                    <a:pt x="2" y="2"/>
                    <a:pt x="1" y="2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4" name="Freeform 92"/>
            <p:cNvSpPr>
              <a:spLocks/>
            </p:cNvSpPr>
            <p:nvPr/>
          </p:nvSpPr>
          <p:spPr bwMode="auto">
            <a:xfrm>
              <a:off x="3334941" y="3295651"/>
              <a:ext cx="57150" cy="52387"/>
            </a:xfrm>
            <a:custGeom>
              <a:avLst/>
              <a:gdLst>
                <a:gd name="T0" fmla="*/ 3 w 12"/>
                <a:gd name="T1" fmla="*/ 11 h 11"/>
                <a:gd name="T2" fmla="*/ 8 w 12"/>
                <a:gd name="T3" fmla="*/ 9 h 11"/>
                <a:gd name="T4" fmla="*/ 11 w 12"/>
                <a:gd name="T5" fmla="*/ 2 h 11"/>
                <a:gd name="T6" fmla="*/ 11 w 12"/>
                <a:gd name="T7" fmla="*/ 0 h 11"/>
                <a:gd name="T8" fmla="*/ 9 w 12"/>
                <a:gd name="T9" fmla="*/ 0 h 11"/>
                <a:gd name="T10" fmla="*/ 6 w 12"/>
                <a:gd name="T11" fmla="*/ 2 h 11"/>
                <a:gd name="T12" fmla="*/ 3 w 12"/>
                <a:gd name="T13" fmla="*/ 4 h 11"/>
                <a:gd name="T14" fmla="*/ 3 w 12"/>
                <a:gd name="T15" fmla="*/ 1 h 11"/>
                <a:gd name="T16" fmla="*/ 2 w 12"/>
                <a:gd name="T17" fmla="*/ 3 h 11"/>
                <a:gd name="T18" fmla="*/ 1 w 12"/>
                <a:gd name="T19" fmla="*/ 6 h 11"/>
                <a:gd name="T20" fmla="*/ 1 w 12"/>
                <a:gd name="T21" fmla="*/ 8 h 11"/>
                <a:gd name="T22" fmla="*/ 3 w 12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7" y="10"/>
                    <a:pt x="8" y="9"/>
                  </a:cubicBezTo>
                  <a:cubicBezTo>
                    <a:pt x="8" y="9"/>
                    <a:pt x="11" y="3"/>
                    <a:pt x="11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9" y="0"/>
                    <a:pt x="8" y="0"/>
                    <a:pt x="6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2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5" name="Freeform 93"/>
            <p:cNvSpPr>
              <a:spLocks/>
            </p:cNvSpPr>
            <p:nvPr/>
          </p:nvSpPr>
          <p:spPr bwMode="auto">
            <a:xfrm>
              <a:off x="3123009" y="3527823"/>
              <a:ext cx="55959" cy="358378"/>
            </a:xfrm>
            <a:custGeom>
              <a:avLst/>
              <a:gdLst>
                <a:gd name="T0" fmla="*/ 4 w 12"/>
                <a:gd name="T1" fmla="*/ 0 h 76"/>
                <a:gd name="T2" fmla="*/ 2 w 12"/>
                <a:gd name="T3" fmla="*/ 15 h 76"/>
                <a:gd name="T4" fmla="*/ 3 w 12"/>
                <a:gd name="T5" fmla="*/ 25 h 76"/>
                <a:gd name="T6" fmla="*/ 3 w 12"/>
                <a:gd name="T7" fmla="*/ 38 h 76"/>
                <a:gd name="T8" fmla="*/ 0 w 12"/>
                <a:gd name="T9" fmla="*/ 66 h 76"/>
                <a:gd name="T10" fmla="*/ 2 w 12"/>
                <a:gd name="T11" fmla="*/ 70 h 76"/>
                <a:gd name="T12" fmla="*/ 1 w 12"/>
                <a:gd name="T13" fmla="*/ 72 h 76"/>
                <a:gd name="T14" fmla="*/ 6 w 12"/>
                <a:gd name="T15" fmla="*/ 75 h 76"/>
                <a:gd name="T16" fmla="*/ 8 w 12"/>
                <a:gd name="T17" fmla="*/ 75 h 76"/>
                <a:gd name="T18" fmla="*/ 8 w 12"/>
                <a:gd name="T19" fmla="*/ 72 h 76"/>
                <a:gd name="T20" fmla="*/ 4 w 12"/>
                <a:gd name="T21" fmla="*/ 71 h 76"/>
                <a:gd name="T22" fmla="*/ 8 w 12"/>
                <a:gd name="T23" fmla="*/ 69 h 76"/>
                <a:gd name="T24" fmla="*/ 8 w 12"/>
                <a:gd name="T25" fmla="*/ 56 h 76"/>
                <a:gd name="T26" fmla="*/ 10 w 12"/>
                <a:gd name="T27" fmla="*/ 61 h 76"/>
                <a:gd name="T28" fmla="*/ 10 w 12"/>
                <a:gd name="T29" fmla="*/ 60 h 76"/>
                <a:gd name="T30" fmla="*/ 11 w 12"/>
                <a:gd name="T31" fmla="*/ 46 h 76"/>
                <a:gd name="T32" fmla="*/ 10 w 12"/>
                <a:gd name="T33" fmla="*/ 39 h 76"/>
                <a:gd name="T34" fmla="*/ 10 w 12"/>
                <a:gd name="T35" fmla="*/ 44 h 76"/>
                <a:gd name="T36" fmla="*/ 8 w 12"/>
                <a:gd name="T37" fmla="*/ 50 h 76"/>
                <a:gd name="T38" fmla="*/ 8 w 12"/>
                <a:gd name="T39" fmla="*/ 33 h 76"/>
                <a:gd name="T40" fmla="*/ 12 w 12"/>
                <a:gd name="T41" fmla="*/ 31 h 76"/>
                <a:gd name="T42" fmla="*/ 8 w 12"/>
                <a:gd name="T43" fmla="*/ 25 h 76"/>
                <a:gd name="T44" fmla="*/ 11 w 12"/>
                <a:gd name="T45" fmla="*/ 16 h 76"/>
                <a:gd name="T46" fmla="*/ 7 w 12"/>
                <a:gd name="T47" fmla="*/ 14 h 76"/>
                <a:gd name="T48" fmla="*/ 11 w 12"/>
                <a:gd name="T49" fmla="*/ 1 h 76"/>
                <a:gd name="T50" fmla="*/ 4 w 12"/>
                <a:gd name="T5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76">
                  <a:moveTo>
                    <a:pt x="4" y="0"/>
                  </a:move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ubicBezTo>
                    <a:pt x="7" y="76"/>
                    <a:pt x="8" y="75"/>
                    <a:pt x="8" y="75"/>
                  </a:cubicBezTo>
                  <a:cubicBezTo>
                    <a:pt x="9" y="74"/>
                    <a:pt x="9" y="73"/>
                    <a:pt x="8" y="72"/>
                  </a:cubicBezTo>
                  <a:cubicBezTo>
                    <a:pt x="7" y="71"/>
                    <a:pt x="4" y="71"/>
                    <a:pt x="4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6" y="64"/>
                    <a:pt x="8" y="56"/>
                    <a:pt x="8" y="56"/>
                  </a:cubicBezTo>
                  <a:cubicBezTo>
                    <a:pt x="9" y="58"/>
                    <a:pt x="9" y="59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6"/>
                    <a:pt x="11" y="46"/>
                    <a:pt x="11" y="46"/>
                  </a:cubicBezTo>
                  <a:cubicBezTo>
                    <a:pt x="10" y="44"/>
                    <a:pt x="10" y="39"/>
                    <a:pt x="10" y="3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50"/>
                    <a:pt x="8" y="50"/>
                    <a:pt x="8" y="50"/>
                  </a:cubicBezTo>
                  <a:cubicBezTo>
                    <a:pt x="5" y="46"/>
                    <a:pt x="8" y="36"/>
                    <a:pt x="8" y="33"/>
                  </a:cubicBezTo>
                  <a:cubicBezTo>
                    <a:pt x="8" y="29"/>
                    <a:pt x="12" y="31"/>
                    <a:pt x="12" y="31"/>
                  </a:cubicBezTo>
                  <a:cubicBezTo>
                    <a:pt x="12" y="31"/>
                    <a:pt x="8" y="29"/>
                    <a:pt x="8" y="25"/>
                  </a:cubicBezTo>
                  <a:cubicBezTo>
                    <a:pt x="8" y="22"/>
                    <a:pt x="11" y="16"/>
                    <a:pt x="11" y="16"/>
                  </a:cubicBezTo>
                  <a:cubicBezTo>
                    <a:pt x="11" y="16"/>
                    <a:pt x="8" y="18"/>
                    <a:pt x="7" y="14"/>
                  </a:cubicBezTo>
                  <a:cubicBezTo>
                    <a:pt x="7" y="12"/>
                    <a:pt x="10" y="5"/>
                    <a:pt x="11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6" name="Freeform 94"/>
            <p:cNvSpPr>
              <a:spLocks/>
            </p:cNvSpPr>
            <p:nvPr/>
          </p:nvSpPr>
          <p:spPr bwMode="auto">
            <a:xfrm>
              <a:off x="3161109" y="3532585"/>
              <a:ext cx="79772" cy="117872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4 h 25"/>
                <a:gd name="T4" fmla="*/ 10 w 17"/>
                <a:gd name="T5" fmla="*/ 6 h 25"/>
                <a:gd name="T6" fmla="*/ 11 w 17"/>
                <a:gd name="T7" fmla="*/ 15 h 25"/>
                <a:gd name="T8" fmla="*/ 8 w 17"/>
                <a:gd name="T9" fmla="*/ 18 h 25"/>
                <a:gd name="T10" fmla="*/ 9 w 17"/>
                <a:gd name="T11" fmla="*/ 25 h 25"/>
                <a:gd name="T12" fmla="*/ 11 w 17"/>
                <a:gd name="T13" fmla="*/ 20 h 25"/>
                <a:gd name="T14" fmla="*/ 16 w 17"/>
                <a:gd name="T15" fmla="*/ 5 h 25"/>
                <a:gd name="T16" fmla="*/ 15 w 17"/>
                <a:gd name="T17" fmla="*/ 0 h 25"/>
                <a:gd name="T18" fmla="*/ 1 w 1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10"/>
                    <a:pt x="10" y="6"/>
                    <a:pt x="10" y="6"/>
                  </a:cubicBezTo>
                  <a:cubicBezTo>
                    <a:pt x="10" y="6"/>
                    <a:pt x="11" y="13"/>
                    <a:pt x="11" y="15"/>
                  </a:cubicBezTo>
                  <a:cubicBezTo>
                    <a:pt x="11" y="18"/>
                    <a:pt x="8" y="18"/>
                    <a:pt x="8" y="18"/>
                  </a:cubicBezTo>
                  <a:cubicBezTo>
                    <a:pt x="8" y="19"/>
                    <a:pt x="9" y="22"/>
                    <a:pt x="9" y="25"/>
                  </a:cubicBezTo>
                  <a:cubicBezTo>
                    <a:pt x="10" y="23"/>
                    <a:pt x="11" y="20"/>
                    <a:pt x="11" y="20"/>
                  </a:cubicBezTo>
                  <a:cubicBezTo>
                    <a:pt x="12" y="19"/>
                    <a:pt x="16" y="7"/>
                    <a:pt x="16" y="5"/>
                  </a:cubicBezTo>
                  <a:cubicBezTo>
                    <a:pt x="17" y="2"/>
                    <a:pt x="15" y="0"/>
                    <a:pt x="15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7" name="Freeform 95"/>
            <p:cNvSpPr>
              <a:spLocks/>
            </p:cNvSpPr>
            <p:nvPr/>
          </p:nvSpPr>
          <p:spPr bwMode="auto">
            <a:xfrm>
              <a:off x="3221831" y="3527823"/>
              <a:ext cx="23812" cy="19050"/>
            </a:xfrm>
            <a:custGeom>
              <a:avLst/>
              <a:gdLst>
                <a:gd name="T0" fmla="*/ 4 w 5"/>
                <a:gd name="T1" fmla="*/ 0 h 4"/>
                <a:gd name="T2" fmla="*/ 3 w 5"/>
                <a:gd name="T3" fmla="*/ 3 h 4"/>
                <a:gd name="T4" fmla="*/ 0 w 5"/>
                <a:gd name="T5" fmla="*/ 4 h 4"/>
                <a:gd name="T6" fmla="*/ 0 w 5"/>
                <a:gd name="T7" fmla="*/ 1 h 4"/>
                <a:gd name="T8" fmla="*/ 4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0"/>
                    <a:pt x="5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F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8" name="Freeform 96"/>
            <p:cNvSpPr>
              <a:spLocks/>
            </p:cNvSpPr>
            <p:nvPr/>
          </p:nvSpPr>
          <p:spPr bwMode="auto">
            <a:xfrm>
              <a:off x="3142059" y="3328989"/>
              <a:ext cx="108347" cy="198834"/>
            </a:xfrm>
            <a:custGeom>
              <a:avLst/>
              <a:gdLst>
                <a:gd name="T0" fmla="*/ 0 w 23"/>
                <a:gd name="T1" fmla="*/ 38 h 42"/>
                <a:gd name="T2" fmla="*/ 9 w 23"/>
                <a:gd name="T3" fmla="*/ 42 h 42"/>
                <a:gd name="T4" fmla="*/ 20 w 23"/>
                <a:gd name="T5" fmla="*/ 42 h 42"/>
                <a:gd name="T6" fmla="*/ 23 w 23"/>
                <a:gd name="T7" fmla="*/ 38 h 42"/>
                <a:gd name="T8" fmla="*/ 21 w 23"/>
                <a:gd name="T9" fmla="*/ 31 h 42"/>
                <a:gd name="T10" fmla="*/ 21 w 23"/>
                <a:gd name="T11" fmla="*/ 23 h 42"/>
                <a:gd name="T12" fmla="*/ 15 w 23"/>
                <a:gd name="T13" fmla="*/ 9 h 42"/>
                <a:gd name="T14" fmla="*/ 18 w 23"/>
                <a:gd name="T15" fmla="*/ 6 h 42"/>
                <a:gd name="T16" fmla="*/ 13 w 23"/>
                <a:gd name="T17" fmla="*/ 2 h 42"/>
                <a:gd name="T18" fmla="*/ 12 w 23"/>
                <a:gd name="T19" fmla="*/ 9 h 42"/>
                <a:gd name="T20" fmla="*/ 11 w 23"/>
                <a:gd name="T21" fmla="*/ 6 h 42"/>
                <a:gd name="T22" fmla="*/ 5 w 23"/>
                <a:gd name="T23" fmla="*/ 0 h 42"/>
                <a:gd name="T24" fmla="*/ 4 w 23"/>
                <a:gd name="T25" fmla="*/ 2 h 42"/>
                <a:gd name="T26" fmla="*/ 7 w 23"/>
                <a:gd name="T27" fmla="*/ 9 h 42"/>
                <a:gd name="T28" fmla="*/ 5 w 23"/>
                <a:gd name="T29" fmla="*/ 14 h 42"/>
                <a:gd name="T30" fmla="*/ 0 w 23"/>
                <a:gd name="T3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42">
                  <a:moveTo>
                    <a:pt x="0" y="38"/>
                  </a:moveTo>
                  <a:cubicBezTo>
                    <a:pt x="0" y="38"/>
                    <a:pt x="8" y="42"/>
                    <a:pt x="9" y="42"/>
                  </a:cubicBezTo>
                  <a:cubicBezTo>
                    <a:pt x="10" y="42"/>
                    <a:pt x="20" y="42"/>
                    <a:pt x="20" y="42"/>
                  </a:cubicBezTo>
                  <a:cubicBezTo>
                    <a:pt x="20" y="42"/>
                    <a:pt x="22" y="38"/>
                    <a:pt x="23" y="38"/>
                  </a:cubicBezTo>
                  <a:cubicBezTo>
                    <a:pt x="23" y="37"/>
                    <a:pt x="22" y="33"/>
                    <a:pt x="21" y="31"/>
                  </a:cubicBezTo>
                  <a:cubicBezTo>
                    <a:pt x="21" y="29"/>
                    <a:pt x="21" y="24"/>
                    <a:pt x="21" y="23"/>
                  </a:cubicBezTo>
                  <a:cubicBezTo>
                    <a:pt x="20" y="21"/>
                    <a:pt x="22" y="14"/>
                    <a:pt x="15" y="9"/>
                  </a:cubicBezTo>
                  <a:cubicBezTo>
                    <a:pt x="15" y="9"/>
                    <a:pt x="17" y="7"/>
                    <a:pt x="18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8"/>
                    <a:pt x="12" y="9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5" y="0"/>
                    <a:pt x="5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4" y="13"/>
                    <a:pt x="5" y="14"/>
                  </a:cubicBezTo>
                  <a:cubicBezTo>
                    <a:pt x="5" y="15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9" name="Freeform 97"/>
            <p:cNvSpPr>
              <a:spLocks/>
            </p:cNvSpPr>
            <p:nvPr/>
          </p:nvSpPr>
          <p:spPr bwMode="auto">
            <a:xfrm>
              <a:off x="3142059" y="3357564"/>
              <a:ext cx="75009" cy="170259"/>
            </a:xfrm>
            <a:custGeom>
              <a:avLst/>
              <a:gdLst>
                <a:gd name="T0" fmla="*/ 7 w 16"/>
                <a:gd name="T1" fmla="*/ 4 h 36"/>
                <a:gd name="T2" fmla="*/ 5 w 16"/>
                <a:gd name="T3" fmla="*/ 9 h 36"/>
                <a:gd name="T4" fmla="*/ 0 w 16"/>
                <a:gd name="T5" fmla="*/ 32 h 36"/>
                <a:gd name="T6" fmla="*/ 9 w 16"/>
                <a:gd name="T7" fmla="*/ 36 h 36"/>
                <a:gd name="T8" fmla="*/ 11 w 16"/>
                <a:gd name="T9" fmla="*/ 36 h 36"/>
                <a:gd name="T10" fmla="*/ 8 w 16"/>
                <a:gd name="T11" fmla="*/ 33 h 36"/>
                <a:gd name="T12" fmla="*/ 7 w 16"/>
                <a:gd name="T13" fmla="*/ 30 h 36"/>
                <a:gd name="T14" fmla="*/ 10 w 16"/>
                <a:gd name="T15" fmla="*/ 32 h 36"/>
                <a:gd name="T16" fmla="*/ 8 w 16"/>
                <a:gd name="T17" fmla="*/ 29 h 36"/>
                <a:gd name="T18" fmla="*/ 15 w 16"/>
                <a:gd name="T19" fmla="*/ 36 h 36"/>
                <a:gd name="T20" fmla="*/ 16 w 16"/>
                <a:gd name="T21" fmla="*/ 36 h 36"/>
                <a:gd name="T22" fmla="*/ 8 w 16"/>
                <a:gd name="T23" fmla="*/ 27 h 36"/>
                <a:gd name="T24" fmla="*/ 10 w 16"/>
                <a:gd name="T25" fmla="*/ 25 h 36"/>
                <a:gd name="T26" fmla="*/ 10 w 16"/>
                <a:gd name="T27" fmla="*/ 23 h 36"/>
                <a:gd name="T28" fmla="*/ 15 w 16"/>
                <a:gd name="T29" fmla="*/ 26 h 36"/>
                <a:gd name="T30" fmla="*/ 10 w 16"/>
                <a:gd name="T31" fmla="*/ 22 h 36"/>
                <a:gd name="T32" fmla="*/ 10 w 16"/>
                <a:gd name="T33" fmla="*/ 20 h 36"/>
                <a:gd name="T34" fmla="*/ 15 w 16"/>
                <a:gd name="T35" fmla="*/ 22 h 36"/>
                <a:gd name="T36" fmla="*/ 10 w 16"/>
                <a:gd name="T37" fmla="*/ 18 h 36"/>
                <a:gd name="T38" fmla="*/ 8 w 16"/>
                <a:gd name="T39" fmla="*/ 15 h 36"/>
                <a:gd name="T40" fmla="*/ 13 w 16"/>
                <a:gd name="T41" fmla="*/ 15 h 36"/>
                <a:gd name="T42" fmla="*/ 8 w 16"/>
                <a:gd name="T43" fmla="*/ 12 h 36"/>
                <a:gd name="T44" fmla="*/ 7 w 16"/>
                <a:gd name="T45" fmla="*/ 6 h 36"/>
                <a:gd name="T46" fmla="*/ 11 w 16"/>
                <a:gd name="T47" fmla="*/ 0 h 36"/>
                <a:gd name="T48" fmla="*/ 7 w 16"/>
                <a:gd name="T4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6">
                  <a:moveTo>
                    <a:pt x="7" y="4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12"/>
                    <a:pt x="0" y="32"/>
                    <a:pt x="0" y="32"/>
                  </a:cubicBezTo>
                  <a:cubicBezTo>
                    <a:pt x="0" y="32"/>
                    <a:pt x="8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0" y="34"/>
                    <a:pt x="8" y="33"/>
                    <a:pt x="8" y="33"/>
                  </a:cubicBezTo>
                  <a:cubicBezTo>
                    <a:pt x="8" y="32"/>
                    <a:pt x="7" y="30"/>
                    <a:pt x="7" y="3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12" y="32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5" y="34"/>
                    <a:pt x="12" y="30"/>
                    <a:pt x="8" y="27"/>
                  </a:cubicBezTo>
                  <a:cubicBezTo>
                    <a:pt x="8" y="27"/>
                    <a:pt x="8" y="24"/>
                    <a:pt x="10" y="25"/>
                  </a:cubicBezTo>
                  <a:cubicBezTo>
                    <a:pt x="10" y="25"/>
                    <a:pt x="9" y="23"/>
                    <a:pt x="10" y="23"/>
                  </a:cubicBezTo>
                  <a:cubicBezTo>
                    <a:pt x="12" y="23"/>
                    <a:pt x="15" y="26"/>
                    <a:pt x="15" y="26"/>
                  </a:cubicBezTo>
                  <a:cubicBezTo>
                    <a:pt x="15" y="26"/>
                    <a:pt x="12" y="22"/>
                    <a:pt x="10" y="22"/>
                  </a:cubicBezTo>
                  <a:cubicBezTo>
                    <a:pt x="10" y="22"/>
                    <a:pt x="9" y="20"/>
                    <a:pt x="10" y="20"/>
                  </a:cubicBezTo>
                  <a:cubicBezTo>
                    <a:pt x="12" y="21"/>
                    <a:pt x="15" y="22"/>
                    <a:pt x="15" y="2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0" y="14"/>
                    <a:pt x="13" y="15"/>
                  </a:cubicBezTo>
                  <a:cubicBezTo>
                    <a:pt x="13" y="15"/>
                    <a:pt x="9" y="13"/>
                    <a:pt x="8" y="12"/>
                  </a:cubicBezTo>
                  <a:cubicBezTo>
                    <a:pt x="8" y="10"/>
                    <a:pt x="7" y="6"/>
                    <a:pt x="7" y="6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0" name="Freeform 98"/>
            <p:cNvSpPr>
              <a:spLocks/>
            </p:cNvSpPr>
            <p:nvPr/>
          </p:nvSpPr>
          <p:spPr bwMode="auto">
            <a:xfrm>
              <a:off x="3084909" y="3338514"/>
              <a:ext cx="108347" cy="283369"/>
            </a:xfrm>
            <a:custGeom>
              <a:avLst/>
              <a:gdLst>
                <a:gd name="T0" fmla="*/ 8 w 23"/>
                <a:gd name="T1" fmla="*/ 59 h 60"/>
                <a:gd name="T2" fmla="*/ 14 w 23"/>
                <a:gd name="T3" fmla="*/ 38 h 60"/>
                <a:gd name="T4" fmla="*/ 20 w 23"/>
                <a:gd name="T5" fmla="*/ 26 h 60"/>
                <a:gd name="T6" fmla="*/ 20 w 23"/>
                <a:gd name="T7" fmla="*/ 9 h 60"/>
                <a:gd name="T8" fmla="*/ 16 w 23"/>
                <a:gd name="T9" fmla="*/ 0 h 60"/>
                <a:gd name="T10" fmla="*/ 12 w 23"/>
                <a:gd name="T11" fmla="*/ 1 h 60"/>
                <a:gd name="T12" fmla="*/ 4 w 23"/>
                <a:gd name="T13" fmla="*/ 3 h 60"/>
                <a:gd name="T14" fmla="*/ 6 w 23"/>
                <a:gd name="T15" fmla="*/ 16 h 60"/>
                <a:gd name="T16" fmla="*/ 5 w 23"/>
                <a:gd name="T17" fmla="*/ 23 h 60"/>
                <a:gd name="T18" fmla="*/ 4 w 23"/>
                <a:gd name="T19" fmla="*/ 34 h 60"/>
                <a:gd name="T20" fmla="*/ 1 w 23"/>
                <a:gd name="T21" fmla="*/ 41 h 60"/>
                <a:gd name="T22" fmla="*/ 2 w 23"/>
                <a:gd name="T23" fmla="*/ 42 h 60"/>
                <a:gd name="T24" fmla="*/ 0 w 23"/>
                <a:gd name="T25" fmla="*/ 58 h 60"/>
                <a:gd name="T26" fmla="*/ 8 w 23"/>
                <a:gd name="T27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60">
                  <a:moveTo>
                    <a:pt x="8" y="59"/>
                  </a:moveTo>
                  <a:cubicBezTo>
                    <a:pt x="8" y="59"/>
                    <a:pt x="12" y="42"/>
                    <a:pt x="14" y="38"/>
                  </a:cubicBezTo>
                  <a:cubicBezTo>
                    <a:pt x="17" y="35"/>
                    <a:pt x="20" y="30"/>
                    <a:pt x="20" y="26"/>
                  </a:cubicBezTo>
                  <a:cubicBezTo>
                    <a:pt x="21" y="22"/>
                    <a:pt x="23" y="14"/>
                    <a:pt x="20" y="9"/>
                  </a:cubicBezTo>
                  <a:cubicBezTo>
                    <a:pt x="20" y="9"/>
                    <a:pt x="18" y="2"/>
                    <a:pt x="16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3"/>
                    <a:pt x="4" y="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32"/>
                    <a:pt x="4" y="34"/>
                  </a:cubicBezTo>
                  <a:cubicBezTo>
                    <a:pt x="4" y="36"/>
                    <a:pt x="1" y="41"/>
                    <a:pt x="1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5" y="60"/>
                    <a:pt x="8" y="5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1" name="Freeform 99"/>
            <p:cNvSpPr>
              <a:spLocks/>
            </p:cNvSpPr>
            <p:nvPr/>
          </p:nvSpPr>
          <p:spPr bwMode="auto">
            <a:xfrm>
              <a:off x="3108722" y="3456385"/>
              <a:ext cx="70247" cy="76200"/>
            </a:xfrm>
            <a:custGeom>
              <a:avLst/>
              <a:gdLst>
                <a:gd name="T0" fmla="*/ 1 w 15"/>
                <a:gd name="T1" fmla="*/ 1 h 16"/>
                <a:gd name="T2" fmla="*/ 8 w 15"/>
                <a:gd name="T3" fmla="*/ 8 h 16"/>
                <a:gd name="T4" fmla="*/ 11 w 15"/>
                <a:gd name="T5" fmla="*/ 6 h 16"/>
                <a:gd name="T6" fmla="*/ 10 w 15"/>
                <a:gd name="T7" fmla="*/ 0 h 16"/>
                <a:gd name="T8" fmla="*/ 12 w 15"/>
                <a:gd name="T9" fmla="*/ 4 h 16"/>
                <a:gd name="T10" fmla="*/ 12 w 15"/>
                <a:gd name="T11" fmla="*/ 3 h 16"/>
                <a:gd name="T12" fmla="*/ 12 w 15"/>
                <a:gd name="T13" fmla="*/ 1 h 16"/>
                <a:gd name="T14" fmla="*/ 13 w 15"/>
                <a:gd name="T15" fmla="*/ 1 h 16"/>
                <a:gd name="T16" fmla="*/ 15 w 15"/>
                <a:gd name="T17" fmla="*/ 3 h 16"/>
                <a:gd name="T18" fmla="*/ 14 w 15"/>
                <a:gd name="T19" fmla="*/ 16 h 16"/>
                <a:gd name="T20" fmla="*/ 10 w 15"/>
                <a:gd name="T21" fmla="*/ 16 h 16"/>
                <a:gd name="T22" fmla="*/ 0 w 15"/>
                <a:gd name="T23" fmla="*/ 11 h 16"/>
                <a:gd name="T24" fmla="*/ 1 w 15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1" y="1"/>
                  </a:moveTo>
                  <a:cubicBezTo>
                    <a:pt x="1" y="1"/>
                    <a:pt x="7" y="7"/>
                    <a:pt x="8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3"/>
                    <a:pt x="10" y="0"/>
                  </a:cubicBezTo>
                  <a:cubicBezTo>
                    <a:pt x="10" y="0"/>
                    <a:pt x="11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0" y="11"/>
                    <a:pt x="0" y="11"/>
                  </a:cubicBezTo>
                  <a:cubicBezTo>
                    <a:pt x="2" y="7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2" name="Freeform 100"/>
            <p:cNvSpPr>
              <a:spLocks/>
            </p:cNvSpPr>
            <p:nvPr/>
          </p:nvSpPr>
          <p:spPr bwMode="auto">
            <a:xfrm>
              <a:off x="3146822" y="3518298"/>
              <a:ext cx="60722" cy="42862"/>
            </a:xfrm>
            <a:custGeom>
              <a:avLst/>
              <a:gdLst>
                <a:gd name="T0" fmla="*/ 0 w 13"/>
                <a:gd name="T1" fmla="*/ 3 h 9"/>
                <a:gd name="T2" fmla="*/ 3 w 13"/>
                <a:gd name="T3" fmla="*/ 5 h 9"/>
                <a:gd name="T4" fmla="*/ 6 w 13"/>
                <a:gd name="T5" fmla="*/ 6 h 9"/>
                <a:gd name="T6" fmla="*/ 9 w 13"/>
                <a:gd name="T7" fmla="*/ 8 h 9"/>
                <a:gd name="T8" fmla="*/ 12 w 13"/>
                <a:gd name="T9" fmla="*/ 8 h 9"/>
                <a:gd name="T10" fmla="*/ 9 w 13"/>
                <a:gd name="T11" fmla="*/ 5 h 9"/>
                <a:gd name="T12" fmla="*/ 13 w 13"/>
                <a:gd name="T13" fmla="*/ 6 h 9"/>
                <a:gd name="T14" fmla="*/ 11 w 13"/>
                <a:gd name="T15" fmla="*/ 3 h 9"/>
                <a:gd name="T16" fmla="*/ 7 w 13"/>
                <a:gd name="T17" fmla="*/ 2 h 9"/>
                <a:gd name="T18" fmla="*/ 11 w 13"/>
                <a:gd name="T19" fmla="*/ 2 h 9"/>
                <a:gd name="T20" fmla="*/ 13 w 13"/>
                <a:gd name="T21" fmla="*/ 2 h 9"/>
                <a:gd name="T22" fmla="*/ 9 w 13"/>
                <a:gd name="T23" fmla="*/ 0 h 9"/>
                <a:gd name="T24" fmla="*/ 3 w 13"/>
                <a:gd name="T25" fmla="*/ 0 h 9"/>
                <a:gd name="T26" fmla="*/ 0 w 13"/>
                <a:gd name="T2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9">
                  <a:moveTo>
                    <a:pt x="0" y="3"/>
                  </a:moveTo>
                  <a:cubicBezTo>
                    <a:pt x="0" y="3"/>
                    <a:pt x="2" y="3"/>
                    <a:pt x="3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9" y="9"/>
                    <a:pt x="9" y="8"/>
                  </a:cubicBezTo>
                  <a:cubicBezTo>
                    <a:pt x="9" y="8"/>
                    <a:pt x="12" y="8"/>
                    <a:pt x="12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1" y="7"/>
                    <a:pt x="13" y="6"/>
                  </a:cubicBezTo>
                  <a:cubicBezTo>
                    <a:pt x="13" y="6"/>
                    <a:pt x="12" y="3"/>
                    <a:pt x="11" y="3"/>
                  </a:cubicBezTo>
                  <a:cubicBezTo>
                    <a:pt x="10" y="3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3" name="Freeform 101"/>
            <p:cNvSpPr>
              <a:spLocks/>
            </p:cNvSpPr>
            <p:nvPr/>
          </p:nvSpPr>
          <p:spPr bwMode="auto">
            <a:xfrm>
              <a:off x="3202781" y="3328989"/>
              <a:ext cx="155972" cy="259556"/>
            </a:xfrm>
            <a:custGeom>
              <a:avLst/>
              <a:gdLst>
                <a:gd name="T0" fmla="*/ 14 w 33"/>
                <a:gd name="T1" fmla="*/ 55 h 55"/>
                <a:gd name="T2" fmla="*/ 17 w 33"/>
                <a:gd name="T3" fmla="*/ 41 h 55"/>
                <a:gd name="T4" fmla="*/ 11 w 33"/>
                <a:gd name="T5" fmla="*/ 30 h 55"/>
                <a:gd name="T6" fmla="*/ 4 w 33"/>
                <a:gd name="T7" fmla="*/ 13 h 55"/>
                <a:gd name="T8" fmla="*/ 2 w 33"/>
                <a:gd name="T9" fmla="*/ 9 h 55"/>
                <a:gd name="T10" fmla="*/ 5 w 33"/>
                <a:gd name="T11" fmla="*/ 6 h 55"/>
                <a:gd name="T12" fmla="*/ 0 w 33"/>
                <a:gd name="T13" fmla="*/ 2 h 55"/>
                <a:gd name="T14" fmla="*/ 7 w 33"/>
                <a:gd name="T15" fmla="*/ 4 h 55"/>
                <a:gd name="T16" fmla="*/ 10 w 33"/>
                <a:gd name="T17" fmla="*/ 7 h 55"/>
                <a:gd name="T18" fmla="*/ 14 w 33"/>
                <a:gd name="T19" fmla="*/ 8 h 55"/>
                <a:gd name="T20" fmla="*/ 16 w 33"/>
                <a:gd name="T21" fmla="*/ 9 h 55"/>
                <a:gd name="T22" fmla="*/ 19 w 33"/>
                <a:gd name="T23" fmla="*/ 6 h 55"/>
                <a:gd name="T24" fmla="*/ 23 w 33"/>
                <a:gd name="T25" fmla="*/ 4 h 55"/>
                <a:gd name="T26" fmla="*/ 26 w 33"/>
                <a:gd name="T27" fmla="*/ 3 h 55"/>
                <a:gd name="T28" fmla="*/ 29 w 33"/>
                <a:gd name="T29" fmla="*/ 0 h 55"/>
                <a:gd name="T30" fmla="*/ 33 w 33"/>
                <a:gd name="T31" fmla="*/ 5 h 55"/>
                <a:gd name="T32" fmla="*/ 28 w 33"/>
                <a:gd name="T33" fmla="*/ 10 h 55"/>
                <a:gd name="T34" fmla="*/ 20 w 33"/>
                <a:gd name="T35" fmla="*/ 15 h 55"/>
                <a:gd name="T36" fmla="*/ 16 w 33"/>
                <a:gd name="T37" fmla="*/ 16 h 55"/>
                <a:gd name="T38" fmla="*/ 12 w 33"/>
                <a:gd name="T39" fmla="*/ 16 h 55"/>
                <a:gd name="T40" fmla="*/ 16 w 33"/>
                <a:gd name="T41" fmla="*/ 28 h 55"/>
                <a:gd name="T42" fmla="*/ 21 w 33"/>
                <a:gd name="T43" fmla="*/ 47 h 55"/>
                <a:gd name="T44" fmla="*/ 14 w 33"/>
                <a:gd name="T4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55">
                  <a:moveTo>
                    <a:pt x="14" y="55"/>
                  </a:moveTo>
                  <a:cubicBezTo>
                    <a:pt x="14" y="55"/>
                    <a:pt x="18" y="44"/>
                    <a:pt x="17" y="41"/>
                  </a:cubicBezTo>
                  <a:cubicBezTo>
                    <a:pt x="15" y="38"/>
                    <a:pt x="11" y="30"/>
                    <a:pt x="11" y="30"/>
                  </a:cubicBezTo>
                  <a:cubicBezTo>
                    <a:pt x="11" y="29"/>
                    <a:pt x="6" y="16"/>
                    <a:pt x="4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7"/>
                    <a:pt x="5" y="6"/>
                  </a:cubicBezTo>
                  <a:cubicBezTo>
                    <a:pt x="5" y="6"/>
                    <a:pt x="1" y="5"/>
                    <a:pt x="0" y="2"/>
                  </a:cubicBezTo>
                  <a:cubicBezTo>
                    <a:pt x="0" y="2"/>
                    <a:pt x="5" y="2"/>
                    <a:pt x="7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3" y="7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ubicBezTo>
                    <a:pt x="16" y="9"/>
                    <a:pt x="18" y="7"/>
                    <a:pt x="19" y="6"/>
                  </a:cubicBezTo>
                  <a:cubicBezTo>
                    <a:pt x="21" y="6"/>
                    <a:pt x="23" y="5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1"/>
                    <a:pt x="29" y="0"/>
                  </a:cubicBezTo>
                  <a:cubicBezTo>
                    <a:pt x="29" y="0"/>
                    <a:pt x="33" y="4"/>
                    <a:pt x="33" y="5"/>
                  </a:cubicBezTo>
                  <a:cubicBezTo>
                    <a:pt x="33" y="7"/>
                    <a:pt x="28" y="10"/>
                    <a:pt x="28" y="10"/>
                  </a:cubicBezTo>
                  <a:cubicBezTo>
                    <a:pt x="27" y="11"/>
                    <a:pt x="20" y="15"/>
                    <a:pt x="20" y="15"/>
                  </a:cubicBezTo>
                  <a:cubicBezTo>
                    <a:pt x="20" y="15"/>
                    <a:pt x="18" y="16"/>
                    <a:pt x="16" y="16"/>
                  </a:cubicBezTo>
                  <a:cubicBezTo>
                    <a:pt x="15" y="17"/>
                    <a:pt x="12" y="16"/>
                    <a:pt x="12" y="1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21" y="43"/>
                    <a:pt x="21" y="47"/>
                  </a:cubicBezTo>
                  <a:cubicBezTo>
                    <a:pt x="21" y="50"/>
                    <a:pt x="19" y="54"/>
                    <a:pt x="14" y="5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4" name="Freeform 102"/>
            <p:cNvSpPr>
              <a:spLocks/>
            </p:cNvSpPr>
            <p:nvPr/>
          </p:nvSpPr>
          <p:spPr bwMode="auto">
            <a:xfrm>
              <a:off x="3236119" y="3348039"/>
              <a:ext cx="122634" cy="194072"/>
            </a:xfrm>
            <a:custGeom>
              <a:avLst/>
              <a:gdLst>
                <a:gd name="T0" fmla="*/ 16 w 26"/>
                <a:gd name="T1" fmla="*/ 8 h 41"/>
                <a:gd name="T2" fmla="*/ 20 w 26"/>
                <a:gd name="T3" fmla="*/ 3 h 41"/>
                <a:gd name="T4" fmla="*/ 17 w 26"/>
                <a:gd name="T5" fmla="*/ 5 h 41"/>
                <a:gd name="T6" fmla="*/ 17 w 26"/>
                <a:gd name="T7" fmla="*/ 0 h 41"/>
                <a:gd name="T8" fmla="*/ 16 w 26"/>
                <a:gd name="T9" fmla="*/ 0 h 41"/>
                <a:gd name="T10" fmla="*/ 15 w 26"/>
                <a:gd name="T11" fmla="*/ 1 h 41"/>
                <a:gd name="T12" fmla="*/ 16 w 26"/>
                <a:gd name="T13" fmla="*/ 4 h 41"/>
                <a:gd name="T14" fmla="*/ 9 w 26"/>
                <a:gd name="T15" fmla="*/ 11 h 41"/>
                <a:gd name="T16" fmla="*/ 12 w 26"/>
                <a:gd name="T17" fmla="*/ 4 h 41"/>
                <a:gd name="T18" fmla="*/ 5 w 26"/>
                <a:gd name="T19" fmla="*/ 11 h 41"/>
                <a:gd name="T20" fmla="*/ 5 w 26"/>
                <a:gd name="T21" fmla="*/ 10 h 41"/>
                <a:gd name="T22" fmla="*/ 8 w 26"/>
                <a:gd name="T23" fmla="*/ 7 h 41"/>
                <a:gd name="T24" fmla="*/ 5 w 26"/>
                <a:gd name="T25" fmla="*/ 9 h 41"/>
                <a:gd name="T26" fmla="*/ 7 w 26"/>
                <a:gd name="T27" fmla="*/ 6 h 41"/>
                <a:gd name="T28" fmla="*/ 5 w 26"/>
                <a:gd name="T29" fmla="*/ 8 h 41"/>
                <a:gd name="T30" fmla="*/ 6 w 26"/>
                <a:gd name="T31" fmla="*/ 4 h 41"/>
                <a:gd name="T32" fmla="*/ 5 w 26"/>
                <a:gd name="T33" fmla="*/ 4 h 41"/>
                <a:gd name="T34" fmla="*/ 3 w 26"/>
                <a:gd name="T35" fmla="*/ 9 h 41"/>
                <a:gd name="T36" fmla="*/ 1 w 26"/>
                <a:gd name="T37" fmla="*/ 13 h 41"/>
                <a:gd name="T38" fmla="*/ 2 w 26"/>
                <a:gd name="T39" fmla="*/ 7 h 41"/>
                <a:gd name="T40" fmla="*/ 1 w 26"/>
                <a:gd name="T41" fmla="*/ 11 h 41"/>
                <a:gd name="T42" fmla="*/ 0 w 26"/>
                <a:gd name="T43" fmla="*/ 14 h 41"/>
                <a:gd name="T44" fmla="*/ 3 w 26"/>
                <a:gd name="T45" fmla="*/ 22 h 41"/>
                <a:gd name="T46" fmla="*/ 7 w 26"/>
                <a:gd name="T47" fmla="*/ 30 h 41"/>
                <a:gd name="T48" fmla="*/ 10 w 26"/>
                <a:gd name="T49" fmla="*/ 34 h 41"/>
                <a:gd name="T50" fmla="*/ 13 w 26"/>
                <a:gd name="T51" fmla="*/ 41 h 41"/>
                <a:gd name="T52" fmla="*/ 14 w 26"/>
                <a:gd name="T53" fmla="*/ 40 h 41"/>
                <a:gd name="T54" fmla="*/ 9 w 26"/>
                <a:gd name="T55" fmla="*/ 24 h 41"/>
                <a:gd name="T56" fmla="*/ 5 w 26"/>
                <a:gd name="T57" fmla="*/ 12 h 41"/>
                <a:gd name="T58" fmla="*/ 9 w 26"/>
                <a:gd name="T59" fmla="*/ 12 h 41"/>
                <a:gd name="T60" fmla="*/ 13 w 26"/>
                <a:gd name="T61" fmla="*/ 11 h 41"/>
                <a:gd name="T62" fmla="*/ 21 w 26"/>
                <a:gd name="T63" fmla="*/ 6 h 41"/>
                <a:gd name="T64" fmla="*/ 26 w 26"/>
                <a:gd name="T65" fmla="*/ 1 h 41"/>
                <a:gd name="T66" fmla="*/ 26 w 26"/>
                <a:gd name="T67" fmla="*/ 1 h 41"/>
                <a:gd name="T68" fmla="*/ 21 w 26"/>
                <a:gd name="T69" fmla="*/ 4 h 41"/>
                <a:gd name="T70" fmla="*/ 16 w 26"/>
                <a:gd name="T7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41">
                  <a:moveTo>
                    <a:pt x="16" y="8"/>
                  </a:moveTo>
                  <a:cubicBezTo>
                    <a:pt x="16" y="8"/>
                    <a:pt x="20" y="4"/>
                    <a:pt x="20" y="3"/>
                  </a:cubicBezTo>
                  <a:cubicBezTo>
                    <a:pt x="20" y="3"/>
                    <a:pt x="18" y="5"/>
                    <a:pt x="17" y="5"/>
                  </a:cubicBezTo>
                  <a:cubicBezTo>
                    <a:pt x="17" y="5"/>
                    <a:pt x="18" y="2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6" y="2"/>
                    <a:pt x="17" y="3"/>
                    <a:pt x="16" y="4"/>
                  </a:cubicBezTo>
                  <a:cubicBezTo>
                    <a:pt x="15" y="7"/>
                    <a:pt x="18" y="8"/>
                    <a:pt x="9" y="11"/>
                  </a:cubicBezTo>
                  <a:cubicBezTo>
                    <a:pt x="9" y="11"/>
                    <a:pt x="14" y="9"/>
                    <a:pt x="12" y="4"/>
                  </a:cubicBezTo>
                  <a:cubicBezTo>
                    <a:pt x="12" y="4"/>
                    <a:pt x="12" y="9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8" y="8"/>
                    <a:pt x="8" y="7"/>
                  </a:cubicBezTo>
                  <a:cubicBezTo>
                    <a:pt x="8" y="7"/>
                    <a:pt x="6" y="10"/>
                    <a:pt x="5" y="9"/>
                  </a:cubicBezTo>
                  <a:cubicBezTo>
                    <a:pt x="5" y="9"/>
                    <a:pt x="7" y="7"/>
                    <a:pt x="7" y="6"/>
                  </a:cubicBezTo>
                  <a:cubicBezTo>
                    <a:pt x="7" y="6"/>
                    <a:pt x="6" y="8"/>
                    <a:pt x="5" y="8"/>
                  </a:cubicBezTo>
                  <a:cubicBezTo>
                    <a:pt x="5" y="8"/>
                    <a:pt x="6" y="8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6" y="5"/>
                    <a:pt x="6" y="8"/>
                    <a:pt x="3" y="9"/>
                  </a:cubicBezTo>
                  <a:cubicBezTo>
                    <a:pt x="3" y="9"/>
                    <a:pt x="2" y="9"/>
                    <a:pt x="1" y="13"/>
                  </a:cubicBezTo>
                  <a:cubicBezTo>
                    <a:pt x="1" y="13"/>
                    <a:pt x="2" y="9"/>
                    <a:pt x="2" y="7"/>
                  </a:cubicBezTo>
                  <a:cubicBezTo>
                    <a:pt x="2" y="7"/>
                    <a:pt x="1" y="8"/>
                    <a:pt x="1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6"/>
                    <a:pt x="2" y="20"/>
                    <a:pt x="3" y="2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35"/>
                    <a:pt x="9" y="24"/>
                    <a:pt x="9" y="2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8" y="13"/>
                    <a:pt x="9" y="12"/>
                  </a:cubicBezTo>
                  <a:cubicBezTo>
                    <a:pt x="11" y="12"/>
                    <a:pt x="13" y="11"/>
                    <a:pt x="13" y="11"/>
                  </a:cubicBezTo>
                  <a:cubicBezTo>
                    <a:pt x="13" y="11"/>
                    <a:pt x="20" y="7"/>
                    <a:pt x="21" y="6"/>
                  </a:cubicBezTo>
                  <a:cubicBezTo>
                    <a:pt x="21" y="6"/>
                    <a:pt x="26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1" y="4"/>
                    <a:pt x="21" y="4"/>
                  </a:cubicBezTo>
                  <a:cubicBezTo>
                    <a:pt x="21" y="5"/>
                    <a:pt x="17" y="7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5" name="Freeform 103"/>
            <p:cNvSpPr>
              <a:spLocks/>
            </p:cNvSpPr>
            <p:nvPr/>
          </p:nvSpPr>
          <p:spPr bwMode="auto">
            <a:xfrm>
              <a:off x="3103959" y="3343276"/>
              <a:ext cx="79772" cy="132159"/>
            </a:xfrm>
            <a:custGeom>
              <a:avLst/>
              <a:gdLst>
                <a:gd name="T0" fmla="*/ 0 w 17"/>
                <a:gd name="T1" fmla="*/ 2 h 28"/>
                <a:gd name="T2" fmla="*/ 2 w 17"/>
                <a:gd name="T3" fmla="*/ 15 h 28"/>
                <a:gd name="T4" fmla="*/ 1 w 17"/>
                <a:gd name="T5" fmla="*/ 22 h 28"/>
                <a:gd name="T6" fmla="*/ 1 w 17"/>
                <a:gd name="T7" fmla="*/ 27 h 28"/>
                <a:gd name="T8" fmla="*/ 3 w 17"/>
                <a:gd name="T9" fmla="*/ 28 h 28"/>
                <a:gd name="T10" fmla="*/ 3 w 17"/>
                <a:gd name="T11" fmla="*/ 20 h 28"/>
                <a:gd name="T12" fmla="*/ 4 w 17"/>
                <a:gd name="T13" fmla="*/ 16 h 28"/>
                <a:gd name="T14" fmla="*/ 8 w 17"/>
                <a:gd name="T15" fmla="*/ 8 h 28"/>
                <a:gd name="T16" fmla="*/ 5 w 17"/>
                <a:gd name="T17" fmla="*/ 13 h 28"/>
                <a:gd name="T18" fmla="*/ 2 w 17"/>
                <a:gd name="T19" fmla="*/ 2 h 28"/>
                <a:gd name="T20" fmla="*/ 9 w 17"/>
                <a:gd name="T21" fmla="*/ 1 h 28"/>
                <a:gd name="T22" fmla="*/ 11 w 17"/>
                <a:gd name="T23" fmla="*/ 4 h 28"/>
                <a:gd name="T24" fmla="*/ 12 w 17"/>
                <a:gd name="T25" fmla="*/ 5 h 28"/>
                <a:gd name="T26" fmla="*/ 11 w 17"/>
                <a:gd name="T27" fmla="*/ 5 h 28"/>
                <a:gd name="T28" fmla="*/ 15 w 17"/>
                <a:gd name="T29" fmla="*/ 22 h 28"/>
                <a:gd name="T30" fmla="*/ 14 w 17"/>
                <a:gd name="T31" fmla="*/ 26 h 28"/>
                <a:gd name="T32" fmla="*/ 15 w 17"/>
                <a:gd name="T33" fmla="*/ 28 h 28"/>
                <a:gd name="T34" fmla="*/ 16 w 17"/>
                <a:gd name="T35" fmla="*/ 25 h 28"/>
                <a:gd name="T36" fmla="*/ 17 w 17"/>
                <a:gd name="T37" fmla="*/ 23 h 28"/>
                <a:gd name="T38" fmla="*/ 11 w 17"/>
                <a:gd name="T39" fmla="*/ 6 h 28"/>
                <a:gd name="T40" fmla="*/ 13 w 17"/>
                <a:gd name="T41" fmla="*/ 4 h 28"/>
                <a:gd name="T42" fmla="*/ 10 w 17"/>
                <a:gd name="T43" fmla="*/ 2 h 28"/>
                <a:gd name="T44" fmla="*/ 9 w 17"/>
                <a:gd name="T45" fmla="*/ 0 h 28"/>
                <a:gd name="T46" fmla="*/ 8 w 17"/>
                <a:gd name="T47" fmla="*/ 0 h 28"/>
                <a:gd name="T48" fmla="*/ 0 w 17"/>
                <a:gd name="T4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8">
                  <a:moveTo>
                    <a:pt x="0" y="2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4"/>
                    <a:pt x="1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16"/>
                    <a:pt x="4" y="16"/>
                  </a:cubicBezTo>
                  <a:cubicBezTo>
                    <a:pt x="5" y="15"/>
                    <a:pt x="8" y="8"/>
                    <a:pt x="8" y="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7"/>
                    <a:pt x="2" y="2"/>
                    <a:pt x="2" y="2"/>
                  </a:cubicBezTo>
                  <a:cubicBezTo>
                    <a:pt x="3" y="1"/>
                    <a:pt x="9" y="1"/>
                    <a:pt x="9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5" y="21"/>
                    <a:pt x="15" y="22"/>
                  </a:cubicBezTo>
                  <a:cubicBezTo>
                    <a:pt x="15" y="23"/>
                    <a:pt x="14" y="26"/>
                    <a:pt x="14" y="26"/>
                  </a:cubicBezTo>
                  <a:cubicBezTo>
                    <a:pt x="14" y="26"/>
                    <a:pt x="15" y="27"/>
                    <a:pt x="15" y="28"/>
                  </a:cubicBezTo>
                  <a:cubicBezTo>
                    <a:pt x="16" y="27"/>
                    <a:pt x="16" y="26"/>
                    <a:pt x="16" y="25"/>
                  </a:cubicBezTo>
                  <a:cubicBezTo>
                    <a:pt x="16" y="24"/>
                    <a:pt x="17" y="24"/>
                    <a:pt x="17" y="2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6" name="Freeform 104"/>
            <p:cNvSpPr>
              <a:spLocks/>
            </p:cNvSpPr>
            <p:nvPr/>
          </p:nvSpPr>
          <p:spPr bwMode="auto">
            <a:xfrm>
              <a:off x="3084909" y="3508773"/>
              <a:ext cx="61912" cy="113109"/>
            </a:xfrm>
            <a:custGeom>
              <a:avLst/>
              <a:gdLst>
                <a:gd name="T0" fmla="*/ 8 w 13"/>
                <a:gd name="T1" fmla="*/ 23 h 24"/>
                <a:gd name="T2" fmla="*/ 13 w 13"/>
                <a:gd name="T3" fmla="*/ 4 h 24"/>
                <a:gd name="T4" fmla="*/ 12 w 13"/>
                <a:gd name="T5" fmla="*/ 5 h 24"/>
                <a:gd name="T6" fmla="*/ 8 w 13"/>
                <a:gd name="T7" fmla="*/ 14 h 24"/>
                <a:gd name="T8" fmla="*/ 5 w 13"/>
                <a:gd name="T9" fmla="*/ 20 h 24"/>
                <a:gd name="T10" fmla="*/ 4 w 13"/>
                <a:gd name="T11" fmla="*/ 16 h 24"/>
                <a:gd name="T12" fmla="*/ 5 w 13"/>
                <a:gd name="T13" fmla="*/ 5 h 24"/>
                <a:gd name="T14" fmla="*/ 5 w 13"/>
                <a:gd name="T15" fmla="*/ 1 h 24"/>
                <a:gd name="T16" fmla="*/ 4 w 13"/>
                <a:gd name="T17" fmla="*/ 0 h 24"/>
                <a:gd name="T18" fmla="*/ 1 w 13"/>
                <a:gd name="T19" fmla="*/ 5 h 24"/>
                <a:gd name="T20" fmla="*/ 2 w 13"/>
                <a:gd name="T21" fmla="*/ 6 h 24"/>
                <a:gd name="T22" fmla="*/ 0 w 13"/>
                <a:gd name="T23" fmla="*/ 22 h 24"/>
                <a:gd name="T24" fmla="*/ 8 w 13"/>
                <a:gd name="T2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8" y="23"/>
                  </a:moveTo>
                  <a:cubicBezTo>
                    <a:pt x="8" y="23"/>
                    <a:pt x="11" y="1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8" y="12"/>
                    <a:pt x="8" y="14"/>
                  </a:cubicBezTo>
                  <a:cubicBezTo>
                    <a:pt x="7" y="16"/>
                    <a:pt x="5" y="20"/>
                    <a:pt x="5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6" y="6"/>
                    <a:pt x="5" y="5"/>
                  </a:cubicBezTo>
                  <a:cubicBezTo>
                    <a:pt x="4" y="4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5" y="24"/>
                    <a:pt x="8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7" name="Freeform 105"/>
            <p:cNvSpPr>
              <a:spLocks/>
            </p:cNvSpPr>
            <p:nvPr/>
          </p:nvSpPr>
          <p:spPr bwMode="auto">
            <a:xfrm>
              <a:off x="3046809" y="3352801"/>
              <a:ext cx="119062" cy="189309"/>
            </a:xfrm>
            <a:custGeom>
              <a:avLst/>
              <a:gdLst>
                <a:gd name="T0" fmla="*/ 15 w 25"/>
                <a:gd name="T1" fmla="*/ 18 h 40"/>
                <a:gd name="T2" fmla="*/ 16 w 25"/>
                <a:gd name="T3" fmla="*/ 5 h 40"/>
                <a:gd name="T4" fmla="*/ 12 w 25"/>
                <a:gd name="T5" fmla="*/ 0 h 40"/>
                <a:gd name="T6" fmla="*/ 9 w 25"/>
                <a:gd name="T7" fmla="*/ 7 h 40"/>
                <a:gd name="T8" fmla="*/ 1 w 25"/>
                <a:gd name="T9" fmla="*/ 23 h 40"/>
                <a:gd name="T10" fmla="*/ 8 w 25"/>
                <a:gd name="T11" fmla="*/ 32 h 40"/>
                <a:gd name="T12" fmla="*/ 20 w 25"/>
                <a:gd name="T13" fmla="*/ 40 h 40"/>
                <a:gd name="T14" fmla="*/ 24 w 25"/>
                <a:gd name="T15" fmla="*/ 34 h 40"/>
                <a:gd name="T16" fmla="*/ 20 w 25"/>
                <a:gd name="T17" fmla="*/ 31 h 40"/>
                <a:gd name="T18" fmla="*/ 13 w 25"/>
                <a:gd name="T19" fmla="*/ 23 h 40"/>
                <a:gd name="T20" fmla="*/ 13 w 25"/>
                <a:gd name="T21" fmla="*/ 20 h 40"/>
                <a:gd name="T22" fmla="*/ 15 w 25"/>
                <a:gd name="T2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0">
                  <a:moveTo>
                    <a:pt x="15" y="18"/>
                  </a:moveTo>
                  <a:cubicBezTo>
                    <a:pt x="15" y="18"/>
                    <a:pt x="19" y="9"/>
                    <a:pt x="16" y="5"/>
                  </a:cubicBezTo>
                  <a:cubicBezTo>
                    <a:pt x="14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5" y="37"/>
                    <a:pt x="24" y="34"/>
                  </a:cubicBezTo>
                  <a:cubicBezTo>
                    <a:pt x="24" y="34"/>
                    <a:pt x="23" y="33"/>
                    <a:pt x="20" y="31"/>
                  </a:cubicBezTo>
                  <a:cubicBezTo>
                    <a:pt x="18" y="29"/>
                    <a:pt x="14" y="24"/>
                    <a:pt x="13" y="23"/>
                  </a:cubicBezTo>
                  <a:cubicBezTo>
                    <a:pt x="11" y="22"/>
                    <a:pt x="11" y="22"/>
                    <a:pt x="13" y="20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8" name="Freeform 106"/>
            <p:cNvSpPr>
              <a:spLocks/>
            </p:cNvSpPr>
            <p:nvPr/>
          </p:nvSpPr>
          <p:spPr bwMode="auto">
            <a:xfrm>
              <a:off x="3046809" y="3352801"/>
              <a:ext cx="109537" cy="189309"/>
            </a:xfrm>
            <a:custGeom>
              <a:avLst/>
              <a:gdLst>
                <a:gd name="T0" fmla="*/ 18 w 23"/>
                <a:gd name="T1" fmla="*/ 35 h 40"/>
                <a:gd name="T2" fmla="*/ 16 w 23"/>
                <a:gd name="T3" fmla="*/ 34 h 40"/>
                <a:gd name="T4" fmla="*/ 14 w 23"/>
                <a:gd name="T5" fmla="*/ 29 h 40"/>
                <a:gd name="T6" fmla="*/ 9 w 23"/>
                <a:gd name="T7" fmla="*/ 27 h 40"/>
                <a:gd name="T8" fmla="*/ 5 w 23"/>
                <a:gd name="T9" fmla="*/ 24 h 40"/>
                <a:gd name="T10" fmla="*/ 6 w 23"/>
                <a:gd name="T11" fmla="*/ 24 h 40"/>
                <a:gd name="T12" fmla="*/ 10 w 23"/>
                <a:gd name="T13" fmla="*/ 24 h 40"/>
                <a:gd name="T14" fmla="*/ 4 w 23"/>
                <a:gd name="T15" fmla="*/ 23 h 40"/>
                <a:gd name="T16" fmla="*/ 5 w 23"/>
                <a:gd name="T17" fmla="*/ 21 h 40"/>
                <a:gd name="T18" fmla="*/ 3 w 23"/>
                <a:gd name="T19" fmla="*/ 21 h 40"/>
                <a:gd name="T20" fmla="*/ 11 w 23"/>
                <a:gd name="T21" fmla="*/ 20 h 40"/>
                <a:gd name="T22" fmla="*/ 3 w 23"/>
                <a:gd name="T23" fmla="*/ 18 h 40"/>
                <a:gd name="T24" fmla="*/ 5 w 23"/>
                <a:gd name="T25" fmla="*/ 16 h 40"/>
                <a:gd name="T26" fmla="*/ 5 w 23"/>
                <a:gd name="T27" fmla="*/ 14 h 40"/>
                <a:gd name="T28" fmla="*/ 8 w 23"/>
                <a:gd name="T29" fmla="*/ 14 h 40"/>
                <a:gd name="T30" fmla="*/ 6 w 23"/>
                <a:gd name="T31" fmla="*/ 14 h 40"/>
                <a:gd name="T32" fmla="*/ 12 w 23"/>
                <a:gd name="T33" fmla="*/ 12 h 40"/>
                <a:gd name="T34" fmla="*/ 9 w 23"/>
                <a:gd name="T35" fmla="*/ 10 h 40"/>
                <a:gd name="T36" fmla="*/ 13 w 23"/>
                <a:gd name="T37" fmla="*/ 11 h 40"/>
                <a:gd name="T38" fmla="*/ 10 w 23"/>
                <a:gd name="T39" fmla="*/ 8 h 40"/>
                <a:gd name="T40" fmla="*/ 11 w 23"/>
                <a:gd name="T41" fmla="*/ 6 h 40"/>
                <a:gd name="T42" fmla="*/ 14 w 23"/>
                <a:gd name="T43" fmla="*/ 3 h 40"/>
                <a:gd name="T44" fmla="*/ 13 w 23"/>
                <a:gd name="T45" fmla="*/ 0 h 40"/>
                <a:gd name="T46" fmla="*/ 12 w 23"/>
                <a:gd name="T47" fmla="*/ 0 h 40"/>
                <a:gd name="T48" fmla="*/ 9 w 23"/>
                <a:gd name="T49" fmla="*/ 7 h 40"/>
                <a:gd name="T50" fmla="*/ 1 w 23"/>
                <a:gd name="T51" fmla="*/ 23 h 40"/>
                <a:gd name="T52" fmla="*/ 8 w 23"/>
                <a:gd name="T53" fmla="*/ 32 h 40"/>
                <a:gd name="T54" fmla="*/ 20 w 23"/>
                <a:gd name="T55" fmla="*/ 40 h 40"/>
                <a:gd name="T56" fmla="*/ 23 w 23"/>
                <a:gd name="T57" fmla="*/ 37 h 40"/>
                <a:gd name="T58" fmla="*/ 18 w 23"/>
                <a:gd name="T5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" h="40">
                  <a:moveTo>
                    <a:pt x="18" y="35"/>
                  </a:moveTo>
                  <a:cubicBezTo>
                    <a:pt x="18" y="35"/>
                    <a:pt x="16" y="34"/>
                    <a:pt x="16" y="34"/>
                  </a:cubicBezTo>
                  <a:cubicBezTo>
                    <a:pt x="15" y="33"/>
                    <a:pt x="14" y="29"/>
                    <a:pt x="14" y="29"/>
                  </a:cubicBezTo>
                  <a:cubicBezTo>
                    <a:pt x="14" y="29"/>
                    <a:pt x="11" y="27"/>
                    <a:pt x="9" y="27"/>
                  </a:cubicBezTo>
                  <a:cubicBezTo>
                    <a:pt x="8" y="28"/>
                    <a:pt x="2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8" y="25"/>
                    <a:pt x="10" y="24"/>
                    <a:pt x="10" y="24"/>
                  </a:cubicBezTo>
                  <a:cubicBezTo>
                    <a:pt x="10" y="24"/>
                    <a:pt x="5" y="23"/>
                    <a:pt x="4" y="23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4" y="19"/>
                    <a:pt x="11" y="20"/>
                    <a:pt x="11" y="20"/>
                  </a:cubicBezTo>
                  <a:cubicBezTo>
                    <a:pt x="10" y="19"/>
                    <a:pt x="5" y="18"/>
                    <a:pt x="3" y="18"/>
                  </a:cubicBezTo>
                  <a:cubicBezTo>
                    <a:pt x="4" y="17"/>
                    <a:pt x="6" y="17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6" y="14"/>
                    <a:pt x="8" y="14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12" y="12"/>
                    <a:pt x="12" y="12"/>
                  </a:cubicBezTo>
                  <a:cubicBezTo>
                    <a:pt x="11" y="12"/>
                    <a:pt x="9" y="10"/>
                    <a:pt x="9" y="10"/>
                  </a:cubicBezTo>
                  <a:cubicBezTo>
                    <a:pt x="10" y="9"/>
                    <a:pt x="13" y="11"/>
                    <a:pt x="13" y="11"/>
                  </a:cubicBezTo>
                  <a:cubicBezTo>
                    <a:pt x="13" y="10"/>
                    <a:pt x="10" y="8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4" y="3"/>
                    <a:pt x="14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2" y="39"/>
                    <a:pt x="23" y="37"/>
                  </a:cubicBezTo>
                  <a:cubicBezTo>
                    <a:pt x="22" y="36"/>
                    <a:pt x="18" y="35"/>
                    <a:pt x="18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9" name="Freeform 107"/>
            <p:cNvSpPr>
              <a:spLocks noEditPoints="1"/>
            </p:cNvSpPr>
            <p:nvPr/>
          </p:nvSpPr>
          <p:spPr bwMode="auto">
            <a:xfrm>
              <a:off x="3151584" y="3258742"/>
              <a:ext cx="65484" cy="79772"/>
            </a:xfrm>
            <a:custGeom>
              <a:avLst/>
              <a:gdLst>
                <a:gd name="T0" fmla="*/ 13 w 14"/>
                <a:gd name="T1" fmla="*/ 11 h 17"/>
                <a:gd name="T2" fmla="*/ 13 w 14"/>
                <a:gd name="T3" fmla="*/ 10 h 17"/>
                <a:gd name="T4" fmla="*/ 13 w 14"/>
                <a:gd name="T5" fmla="*/ 10 h 17"/>
                <a:gd name="T6" fmla="*/ 13 w 14"/>
                <a:gd name="T7" fmla="*/ 10 h 17"/>
                <a:gd name="T8" fmla="*/ 13 w 14"/>
                <a:gd name="T9" fmla="*/ 8 h 17"/>
                <a:gd name="T10" fmla="*/ 13 w 14"/>
                <a:gd name="T11" fmla="*/ 8 h 17"/>
                <a:gd name="T12" fmla="*/ 13 w 14"/>
                <a:gd name="T13" fmla="*/ 8 h 17"/>
                <a:gd name="T14" fmla="*/ 13 w 14"/>
                <a:gd name="T15" fmla="*/ 8 h 17"/>
                <a:gd name="T16" fmla="*/ 13 w 14"/>
                <a:gd name="T17" fmla="*/ 8 h 17"/>
                <a:gd name="T18" fmla="*/ 13 w 14"/>
                <a:gd name="T19" fmla="*/ 8 h 17"/>
                <a:gd name="T20" fmla="*/ 13 w 14"/>
                <a:gd name="T21" fmla="*/ 8 h 17"/>
                <a:gd name="T22" fmla="*/ 13 w 14"/>
                <a:gd name="T23" fmla="*/ 8 h 17"/>
                <a:gd name="T24" fmla="*/ 13 w 14"/>
                <a:gd name="T25" fmla="*/ 8 h 17"/>
                <a:gd name="T26" fmla="*/ 13 w 14"/>
                <a:gd name="T27" fmla="*/ 8 h 17"/>
                <a:gd name="T28" fmla="*/ 13 w 14"/>
                <a:gd name="T29" fmla="*/ 8 h 17"/>
                <a:gd name="T30" fmla="*/ 13 w 14"/>
                <a:gd name="T31" fmla="*/ 7 h 17"/>
                <a:gd name="T32" fmla="*/ 13 w 14"/>
                <a:gd name="T33" fmla="*/ 4 h 17"/>
                <a:gd name="T34" fmla="*/ 10 w 14"/>
                <a:gd name="T35" fmla="*/ 1 h 17"/>
                <a:gd name="T36" fmla="*/ 9 w 14"/>
                <a:gd name="T37" fmla="*/ 4 h 17"/>
                <a:gd name="T38" fmla="*/ 6 w 14"/>
                <a:gd name="T39" fmla="*/ 0 h 17"/>
                <a:gd name="T40" fmla="*/ 2 w 14"/>
                <a:gd name="T41" fmla="*/ 3 h 17"/>
                <a:gd name="T42" fmla="*/ 2 w 14"/>
                <a:gd name="T43" fmla="*/ 8 h 17"/>
                <a:gd name="T44" fmla="*/ 1 w 14"/>
                <a:gd name="T45" fmla="*/ 8 h 17"/>
                <a:gd name="T46" fmla="*/ 2 w 14"/>
                <a:gd name="T47" fmla="*/ 12 h 17"/>
                <a:gd name="T48" fmla="*/ 3 w 14"/>
                <a:gd name="T49" fmla="*/ 12 h 17"/>
                <a:gd name="T50" fmla="*/ 6 w 14"/>
                <a:gd name="T51" fmla="*/ 17 h 17"/>
                <a:gd name="T52" fmla="*/ 10 w 14"/>
                <a:gd name="T53" fmla="*/ 17 h 17"/>
                <a:gd name="T54" fmla="*/ 11 w 14"/>
                <a:gd name="T55" fmla="*/ 17 h 17"/>
                <a:gd name="T56" fmla="*/ 11 w 14"/>
                <a:gd name="T57" fmla="*/ 17 h 17"/>
                <a:gd name="T58" fmla="*/ 13 w 14"/>
                <a:gd name="T59" fmla="*/ 14 h 17"/>
                <a:gd name="T60" fmla="*/ 13 w 14"/>
                <a:gd name="T61" fmla="*/ 11 h 17"/>
                <a:gd name="T62" fmla="*/ 7 w 14"/>
                <a:gd name="T63" fmla="*/ 16 h 17"/>
                <a:gd name="T64" fmla="*/ 6 w 14"/>
                <a:gd name="T65" fmla="*/ 13 h 17"/>
                <a:gd name="T66" fmla="*/ 7 w 14"/>
                <a:gd name="T67" fmla="*/ 11 h 17"/>
                <a:gd name="T68" fmla="*/ 6 w 14"/>
                <a:gd name="T69" fmla="*/ 11 h 17"/>
                <a:gd name="T70" fmla="*/ 5 w 14"/>
                <a:gd name="T71" fmla="*/ 9 h 17"/>
                <a:gd name="T72" fmla="*/ 5 w 14"/>
                <a:gd name="T73" fmla="*/ 9 h 17"/>
                <a:gd name="T74" fmla="*/ 6 w 14"/>
                <a:gd name="T75" fmla="*/ 7 h 17"/>
                <a:gd name="T76" fmla="*/ 6 w 14"/>
                <a:gd name="T77" fmla="*/ 6 h 17"/>
                <a:gd name="T78" fmla="*/ 9 w 14"/>
                <a:gd name="T79" fmla="*/ 5 h 17"/>
                <a:gd name="T80" fmla="*/ 12 w 14"/>
                <a:gd name="T81" fmla="*/ 7 h 17"/>
                <a:gd name="T82" fmla="*/ 12 w 14"/>
                <a:gd name="T83" fmla="*/ 8 h 17"/>
                <a:gd name="T84" fmla="*/ 13 w 14"/>
                <a:gd name="T85" fmla="*/ 10 h 17"/>
                <a:gd name="T86" fmla="*/ 11 w 14"/>
                <a:gd name="T87" fmla="*/ 16 h 17"/>
                <a:gd name="T88" fmla="*/ 7 w 14"/>
                <a:gd name="T8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" h="17">
                  <a:moveTo>
                    <a:pt x="13" y="11"/>
                  </a:move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3" y="3"/>
                    <a:pt x="11" y="2"/>
                    <a:pt x="10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3"/>
                    <a:pt x="6" y="1"/>
                    <a:pt x="6" y="0"/>
                  </a:cubicBezTo>
                  <a:cubicBezTo>
                    <a:pt x="4" y="1"/>
                    <a:pt x="3" y="3"/>
                    <a:pt x="2" y="3"/>
                  </a:cubicBezTo>
                  <a:cubicBezTo>
                    <a:pt x="1" y="4"/>
                    <a:pt x="2" y="8"/>
                    <a:pt x="2" y="8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0" y="8"/>
                    <a:pt x="2" y="11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5" y="16"/>
                    <a:pt x="6" y="17"/>
                  </a:cubicBezTo>
                  <a:cubicBezTo>
                    <a:pt x="7" y="17"/>
                    <a:pt x="10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4"/>
                    <a:pt x="14" y="12"/>
                    <a:pt x="13" y="11"/>
                  </a:cubicBezTo>
                  <a:close/>
                  <a:moveTo>
                    <a:pt x="7" y="16"/>
                  </a:moveTo>
                  <a:cubicBezTo>
                    <a:pt x="7" y="16"/>
                    <a:pt x="6" y="13"/>
                    <a:pt x="6" y="13"/>
                  </a:cubicBezTo>
                  <a:cubicBezTo>
                    <a:pt x="6" y="13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8" y="5"/>
                    <a:pt x="9" y="5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10"/>
                    <a:pt x="13" y="10"/>
                  </a:cubicBezTo>
                  <a:cubicBezTo>
                    <a:pt x="13" y="14"/>
                    <a:pt x="11" y="16"/>
                    <a:pt x="11" y="16"/>
                  </a:cubicBezTo>
                  <a:cubicBezTo>
                    <a:pt x="11" y="16"/>
                    <a:pt x="9" y="17"/>
                    <a:pt x="7" y="1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0" name="Freeform 108"/>
            <p:cNvSpPr>
              <a:spLocks/>
            </p:cNvSpPr>
            <p:nvPr/>
          </p:nvSpPr>
          <p:spPr bwMode="auto">
            <a:xfrm>
              <a:off x="3156347" y="3253979"/>
              <a:ext cx="65484" cy="51197"/>
            </a:xfrm>
            <a:custGeom>
              <a:avLst/>
              <a:gdLst>
                <a:gd name="T0" fmla="*/ 1 w 14"/>
                <a:gd name="T1" fmla="*/ 9 h 11"/>
                <a:gd name="T2" fmla="*/ 2 w 14"/>
                <a:gd name="T3" fmla="*/ 11 h 11"/>
                <a:gd name="T4" fmla="*/ 3 w 14"/>
                <a:gd name="T5" fmla="*/ 11 h 11"/>
                <a:gd name="T6" fmla="*/ 3 w 14"/>
                <a:gd name="T7" fmla="*/ 10 h 11"/>
                <a:gd name="T8" fmla="*/ 5 w 14"/>
                <a:gd name="T9" fmla="*/ 7 h 11"/>
                <a:gd name="T10" fmla="*/ 9 w 14"/>
                <a:gd name="T11" fmla="*/ 6 h 11"/>
                <a:gd name="T12" fmla="*/ 12 w 14"/>
                <a:gd name="T13" fmla="*/ 7 h 11"/>
                <a:gd name="T14" fmla="*/ 12 w 14"/>
                <a:gd name="T15" fmla="*/ 9 h 11"/>
                <a:gd name="T16" fmla="*/ 13 w 14"/>
                <a:gd name="T17" fmla="*/ 8 h 11"/>
                <a:gd name="T18" fmla="*/ 13 w 14"/>
                <a:gd name="T19" fmla="*/ 4 h 11"/>
                <a:gd name="T20" fmla="*/ 8 w 14"/>
                <a:gd name="T21" fmla="*/ 0 h 11"/>
                <a:gd name="T22" fmla="*/ 7 w 14"/>
                <a:gd name="T23" fmla="*/ 0 h 11"/>
                <a:gd name="T24" fmla="*/ 5 w 14"/>
                <a:gd name="T25" fmla="*/ 0 h 11"/>
                <a:gd name="T26" fmla="*/ 0 w 14"/>
                <a:gd name="T27" fmla="*/ 4 h 11"/>
                <a:gd name="T28" fmla="*/ 0 w 14"/>
                <a:gd name="T29" fmla="*/ 9 h 11"/>
                <a:gd name="T30" fmla="*/ 1 w 14"/>
                <a:gd name="T3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1">
                  <a:moveTo>
                    <a:pt x="1" y="9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7"/>
                    <a:pt x="5" y="7"/>
                  </a:cubicBezTo>
                  <a:cubicBezTo>
                    <a:pt x="5" y="7"/>
                    <a:pt x="8" y="5"/>
                    <a:pt x="9" y="6"/>
                  </a:cubicBezTo>
                  <a:cubicBezTo>
                    <a:pt x="9" y="6"/>
                    <a:pt x="11" y="7"/>
                    <a:pt x="12" y="7"/>
                  </a:cubicBezTo>
                  <a:cubicBezTo>
                    <a:pt x="12" y="7"/>
                    <a:pt x="12" y="9"/>
                    <a:pt x="12" y="9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4"/>
                    <a:pt x="10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0" y="3"/>
                    <a:pt x="0" y="4"/>
                  </a:cubicBezTo>
                  <a:cubicBezTo>
                    <a:pt x="0" y="5"/>
                    <a:pt x="0" y="5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133367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0">
      <a:dk1>
        <a:sysClr val="windowText" lastClr="000000"/>
      </a:dk1>
      <a:lt1>
        <a:sysClr val="window" lastClr="FFFFFF"/>
      </a:lt1>
      <a:dk2>
        <a:srgbClr val="595959"/>
      </a:dk2>
      <a:lt2>
        <a:srgbClr val="A5A5A5"/>
      </a:lt2>
      <a:accent1>
        <a:srgbClr val="BE309C"/>
      </a:accent1>
      <a:accent2>
        <a:srgbClr val="EE0076"/>
      </a:accent2>
      <a:accent3>
        <a:srgbClr val="FB9E00"/>
      </a:accent3>
      <a:accent4>
        <a:srgbClr val="FFED00"/>
      </a:accent4>
      <a:accent5>
        <a:srgbClr val="A3D800"/>
      </a:accent5>
      <a:accent6>
        <a:srgbClr val="29ABE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4403</TotalTime>
  <Words>1084</Words>
  <Application>Microsoft Office PowerPoint</Application>
  <PresentationFormat>宽屏</PresentationFormat>
  <Paragraphs>202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时尚中黑简体</vt:lpstr>
      <vt:lpstr>方正大黑简体</vt:lpstr>
      <vt:lpstr>Calibri Light</vt:lpstr>
      <vt:lpstr>微软雅黑</vt:lpstr>
      <vt:lpstr>方正隶二简体</vt:lpstr>
      <vt:lpstr>Meiryo</vt:lpstr>
      <vt:lpstr>Calibri</vt:lpstr>
      <vt:lpstr>Arial</vt:lpstr>
      <vt:lpstr>草檀斋毛泽东字体</vt:lpstr>
      <vt:lpstr>Broadway</vt:lpstr>
      <vt:lpstr>Verdana</vt:lpstr>
      <vt:lpstr>幼圆</vt:lpstr>
      <vt:lpstr>宋体</vt:lpstr>
      <vt:lpstr>方正粗活意简体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</dc:creator>
  <cp:lastModifiedBy>kan</cp:lastModifiedBy>
  <cp:revision>293</cp:revision>
  <dcterms:created xsi:type="dcterms:W3CDTF">2014-09-05T00:08:52Z</dcterms:created>
  <dcterms:modified xsi:type="dcterms:W3CDTF">2016-02-07T02:20:35Z</dcterms:modified>
</cp:coreProperties>
</file>