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2" r:id="rId2"/>
  </p:sldMasterIdLst>
  <p:notesMasterIdLst>
    <p:notesMasterId r:id="rId5"/>
  </p:notesMasterIdLst>
  <p:sldIdLst>
    <p:sldId id="307" r:id="rId3"/>
    <p:sldId id="361" r:id="rId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AB31"/>
    <a:srgbClr val="315B2F"/>
    <a:srgbClr val="006A32"/>
    <a:srgbClr val="FFFFFF"/>
    <a:srgbClr val="000000"/>
    <a:srgbClr val="D72B1D"/>
    <a:srgbClr val="FF3C00"/>
    <a:srgbClr val="456B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985" autoAdjust="0"/>
    <p:restoredTop sz="87972" autoAdjust="0"/>
  </p:normalViewPr>
  <p:slideViewPr>
    <p:cSldViewPr snapToGrid="0">
      <p:cViewPr varScale="1">
        <p:scale>
          <a:sx n="92" d="100"/>
          <a:sy n="92" d="100"/>
        </p:scale>
        <p:origin x="132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49061AB-A26C-470B-AC85-7C54C1F385D3}" type="datetimeFigureOut">
              <a:rPr lang="zh-CN" altLang="en-US"/>
              <a:pPr>
                <a:defRPr/>
              </a:pPr>
              <a:t>2016/2/29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等线" pitchFamily="2" charset="-122"/>
                <a:ea typeface="等线" pitchFamily="2" charset="-122"/>
              </a:defRPr>
            </a:lvl1pPr>
          </a:lstStyle>
          <a:p>
            <a:pPr>
              <a:defRPr/>
            </a:pPr>
            <a:fld id="{E9014E29-F8E7-4C52-9839-AD5A1544E5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7467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91439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E0DA317-48DC-4CB8-8532-97BA744A8A51}" type="datetimeFigureOut">
              <a:rPr lang="zh-CN" altLang="en-US"/>
              <a:pPr>
                <a:defRPr/>
              </a:pPr>
              <a:t>2016/2/29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4D756BB3-6DA3-4DE6-8FDD-712E98F7C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0BED989-F680-4821-8987-0BA72EC71936}" type="datetimeFigureOut">
              <a:rPr lang="zh-CN" altLang="en-US"/>
              <a:pPr>
                <a:defRPr/>
              </a:pPr>
              <a:t>2016/2/29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8C31CB26-077E-40D6-8724-F686564A63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665954B-EEA8-4459-B839-5A3E682AABC7}" type="datetimeFigureOut">
              <a:rPr lang="zh-CN" altLang="en-US"/>
              <a:pPr>
                <a:defRPr/>
              </a:pPr>
              <a:t>2016/2/29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601F6756-0F50-4D5E-9985-56A7414565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1533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3054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32258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65871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97253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2846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23063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2624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BA88629-45A9-4A4C-A723-A269B6AB9A9D}" type="datetimeFigureOut">
              <a:rPr lang="zh-CN" altLang="en-US"/>
              <a:pPr>
                <a:defRPr/>
              </a:pPr>
              <a:t>2016/2/29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D7E1A7FB-4086-437B-9F57-485AC25549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0437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2624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290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D69ECF6-5D78-42A0-A378-1634AD0D2E97}" type="datetimeFigureOut">
              <a:rPr lang="zh-CN" altLang="en-US"/>
              <a:pPr>
                <a:defRPr/>
              </a:pPr>
              <a:t>2016/2/29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A0FFB34F-8E5C-4A94-AA61-EBC490A00B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D411FD7-308B-41F1-9C9A-E312B49C2E33}" type="datetimeFigureOut">
              <a:rPr lang="zh-CN" altLang="en-US"/>
              <a:pPr>
                <a:defRPr/>
              </a:pPr>
              <a:t>2016/2/29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D6100F32-87B3-46AC-847E-D05A0DB35A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3FEA013-4FD9-4D43-A998-0118A3E27C07}" type="datetimeFigureOut">
              <a:rPr lang="zh-CN" altLang="en-US"/>
              <a:pPr>
                <a:defRPr/>
              </a:pPr>
              <a:t>2016/2/29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154019E8-621B-4E14-AA56-4C2C3E7C1E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87D6481-1569-4E27-A731-A4128EA90D87}" type="datetimeFigureOut">
              <a:rPr lang="zh-CN" altLang="en-US"/>
              <a:pPr>
                <a:defRPr/>
              </a:pPr>
              <a:t>2016/2/29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A8CA33AF-AF11-45F4-B12F-DF301D0ED7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8897DDE-6CBD-4FBD-8A49-E4745CABDE46}" type="datetimeFigureOut">
              <a:rPr lang="zh-CN" altLang="en-US"/>
              <a:pPr>
                <a:defRPr/>
              </a:pPr>
              <a:t>2016/2/29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DF97CF00-82FE-4C85-9A4D-C90BF0B8A9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B62F3D2-BBE9-4D01-A833-AD43207B532E}" type="datetimeFigureOut">
              <a:rPr lang="zh-CN" altLang="en-US"/>
              <a:pPr>
                <a:defRPr/>
              </a:pPr>
              <a:t>2016/2/29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D77D0907-E415-473E-9329-26CC5AC832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4975ED-6F40-47BD-B478-925E60048268}" type="datetimeFigureOut">
              <a:rPr lang="zh-CN" altLang="en-US"/>
              <a:pPr>
                <a:defRPr/>
              </a:pPr>
              <a:t>2016/2/29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9CAAAAB4-F317-4F05-983C-34CB7D0198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 userDrawn="1"/>
        </p:nvSpPr>
        <p:spPr>
          <a:xfrm flipH="1">
            <a:off x="5411788" y="-1219200"/>
            <a:ext cx="681037" cy="682625"/>
          </a:xfrm>
          <a:prstGeom prst="ellipse">
            <a:avLst/>
          </a:prstGeom>
          <a:solidFill>
            <a:srgbClr val="5AAB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 flipH="1">
            <a:off x="6354763" y="-1219200"/>
            <a:ext cx="682625" cy="682625"/>
          </a:xfrm>
          <a:prstGeom prst="ellipse">
            <a:avLst/>
          </a:prstGeom>
          <a:solidFill>
            <a:srgbClr val="315B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8779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61"/>
          <p:cNvGrpSpPr>
            <a:grpSpLocks/>
          </p:cNvGrpSpPr>
          <p:nvPr/>
        </p:nvGrpSpPr>
        <p:grpSpPr bwMode="auto">
          <a:xfrm>
            <a:off x="1122363" y="1795463"/>
            <a:ext cx="9837737" cy="873125"/>
            <a:chOff x="1122569" y="1795466"/>
            <a:chExt cx="9837326" cy="872329"/>
          </a:xfrm>
        </p:grpSpPr>
        <p:sp>
          <p:nvSpPr>
            <p:cNvPr id="2" name="AutoShape 2"/>
            <p:cNvSpPr>
              <a:spLocks/>
            </p:cNvSpPr>
            <p:nvPr/>
          </p:nvSpPr>
          <p:spPr bwMode="auto">
            <a:xfrm>
              <a:off x="4740330" y="1855736"/>
              <a:ext cx="293676" cy="723240"/>
            </a:xfrm>
            <a:custGeom>
              <a:avLst/>
              <a:gdLst>
                <a:gd name="T0" fmla="*/ 8584982 w 21600"/>
                <a:gd name="T1" fmla="*/ 6018194 h 21600"/>
                <a:gd name="T2" fmla="*/ 7815766 w 21600"/>
                <a:gd name="T3" fmla="*/ 10766874 h 21600"/>
                <a:gd name="T4" fmla="*/ 6021998 w 21600"/>
                <a:gd name="T5" fmla="*/ 12667717 h 21600"/>
                <a:gd name="T6" fmla="*/ 4228253 w 21600"/>
                <a:gd name="T7" fmla="*/ 10766874 h 21600"/>
                <a:gd name="T8" fmla="*/ 3587513 w 21600"/>
                <a:gd name="T9" fmla="*/ 6018194 h 21600"/>
                <a:gd name="T10" fmla="*/ 4228253 w 21600"/>
                <a:gd name="T11" fmla="*/ 1900843 h 21600"/>
                <a:gd name="T12" fmla="*/ 6021998 w 21600"/>
                <a:gd name="T13" fmla="*/ 0 h 21600"/>
                <a:gd name="T14" fmla="*/ 7815766 w 21600"/>
                <a:gd name="T15" fmla="*/ 1900843 h 21600"/>
                <a:gd name="T16" fmla="*/ 8584982 w 21600"/>
                <a:gd name="T17" fmla="*/ 6018194 h 21600"/>
                <a:gd name="T18" fmla="*/ 12172495 w 21600"/>
                <a:gd name="T19" fmla="*/ 42439564 h 21600"/>
                <a:gd name="T20" fmla="*/ 11019491 w 21600"/>
                <a:gd name="T21" fmla="*/ 45290799 h 21600"/>
                <a:gd name="T22" fmla="*/ 9865916 w 21600"/>
                <a:gd name="T23" fmla="*/ 42439564 h 21600"/>
                <a:gd name="T24" fmla="*/ 9865916 w 21600"/>
                <a:gd name="T25" fmla="*/ 21852810 h 21600"/>
                <a:gd name="T26" fmla="*/ 9353652 w 21600"/>
                <a:gd name="T27" fmla="*/ 21852810 h 21600"/>
                <a:gd name="T28" fmla="*/ 9353652 w 21600"/>
                <a:gd name="T29" fmla="*/ 70945353 h 21600"/>
                <a:gd name="T30" fmla="*/ 7815766 w 21600"/>
                <a:gd name="T31" fmla="*/ 74112253 h 21600"/>
                <a:gd name="T32" fmla="*/ 6406333 w 21600"/>
                <a:gd name="T33" fmla="*/ 70945353 h 21600"/>
                <a:gd name="T34" fmla="*/ 6406333 w 21600"/>
                <a:gd name="T35" fmla="*/ 42123899 h 21600"/>
                <a:gd name="T36" fmla="*/ 5766162 w 21600"/>
                <a:gd name="T37" fmla="*/ 42123899 h 21600"/>
                <a:gd name="T38" fmla="*/ 5766162 w 21600"/>
                <a:gd name="T39" fmla="*/ 70945353 h 21600"/>
                <a:gd name="T40" fmla="*/ 4228253 w 21600"/>
                <a:gd name="T41" fmla="*/ 74112253 h 21600"/>
                <a:gd name="T42" fmla="*/ 2818843 w 21600"/>
                <a:gd name="T43" fmla="*/ 70945353 h 21600"/>
                <a:gd name="T44" fmla="*/ 2818843 w 21600"/>
                <a:gd name="T45" fmla="*/ 21852810 h 21600"/>
                <a:gd name="T46" fmla="*/ 2306579 w 21600"/>
                <a:gd name="T47" fmla="*/ 21852810 h 21600"/>
                <a:gd name="T48" fmla="*/ 2306579 w 21600"/>
                <a:gd name="T49" fmla="*/ 42439564 h 21600"/>
                <a:gd name="T50" fmla="*/ 1153005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075249 w 21600"/>
                <a:gd name="T57" fmla="*/ 13302444 h 21600"/>
                <a:gd name="T58" fmla="*/ 9097246 w 21600"/>
                <a:gd name="T59" fmla="*/ 13302444 h 21600"/>
                <a:gd name="T60" fmla="*/ 12172495 w 21600"/>
                <a:gd name="T61" fmla="*/ 19001575 h 21600"/>
                <a:gd name="T62" fmla="*/ 12172495 w 21600"/>
                <a:gd name="T63" fmla="*/ 42439564 h 21600"/>
                <a:gd name="T64" fmla="*/ 12172495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366" y="2308"/>
                    <a:pt x="6366" y="1754"/>
                  </a:cubicBezTo>
                  <a:cubicBezTo>
                    <a:pt x="6366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" name="AutoShape 3"/>
            <p:cNvSpPr>
              <a:spLocks/>
            </p:cNvSpPr>
            <p:nvPr/>
          </p:nvSpPr>
          <p:spPr bwMode="auto">
            <a:xfrm>
              <a:off x="2867158" y="1855736"/>
              <a:ext cx="295263" cy="723240"/>
            </a:xfrm>
            <a:custGeom>
              <a:avLst/>
              <a:gdLst>
                <a:gd name="T0" fmla="*/ 8675632 w 21600"/>
                <a:gd name="T1" fmla="*/ 6018194 h 21600"/>
                <a:gd name="T2" fmla="*/ 7910132 w 21600"/>
                <a:gd name="T3" fmla="*/ 10766874 h 21600"/>
                <a:gd name="T4" fmla="*/ 6123980 w 21600"/>
                <a:gd name="T5" fmla="*/ 12667717 h 21600"/>
                <a:gd name="T6" fmla="*/ 4337828 w 21600"/>
                <a:gd name="T7" fmla="*/ 10766874 h 21600"/>
                <a:gd name="T8" fmla="*/ 3572327 w 21600"/>
                <a:gd name="T9" fmla="*/ 6018194 h 21600"/>
                <a:gd name="T10" fmla="*/ 4337828 w 21600"/>
                <a:gd name="T11" fmla="*/ 1900843 h 21600"/>
                <a:gd name="T12" fmla="*/ 6123980 w 21600"/>
                <a:gd name="T13" fmla="*/ 0 h 21600"/>
                <a:gd name="T14" fmla="*/ 7910132 w 21600"/>
                <a:gd name="T15" fmla="*/ 1900843 h 21600"/>
                <a:gd name="T16" fmla="*/ 8675632 w 21600"/>
                <a:gd name="T17" fmla="*/ 6018194 h 21600"/>
                <a:gd name="T18" fmla="*/ 12247959 w 21600"/>
                <a:gd name="T19" fmla="*/ 42439564 h 21600"/>
                <a:gd name="T20" fmla="*/ 11099721 w 21600"/>
                <a:gd name="T21" fmla="*/ 45290799 h 21600"/>
                <a:gd name="T22" fmla="*/ 9951458 w 21600"/>
                <a:gd name="T23" fmla="*/ 42439564 h 21600"/>
                <a:gd name="T24" fmla="*/ 9951458 w 21600"/>
                <a:gd name="T25" fmla="*/ 21852810 h 21600"/>
                <a:gd name="T26" fmla="*/ 9313545 w 21600"/>
                <a:gd name="T27" fmla="*/ 21852810 h 21600"/>
                <a:gd name="T28" fmla="*/ 9313545 w 21600"/>
                <a:gd name="T29" fmla="*/ 70945353 h 21600"/>
                <a:gd name="T30" fmla="*/ 7910132 w 21600"/>
                <a:gd name="T31" fmla="*/ 74112253 h 21600"/>
                <a:gd name="T32" fmla="*/ 6506718 w 21600"/>
                <a:gd name="T33" fmla="*/ 70945353 h 21600"/>
                <a:gd name="T34" fmla="*/ 6506718 w 21600"/>
                <a:gd name="T35" fmla="*/ 42123899 h 21600"/>
                <a:gd name="T36" fmla="*/ 5741241 w 21600"/>
                <a:gd name="T37" fmla="*/ 42123899 h 21600"/>
                <a:gd name="T38" fmla="*/ 5741241 w 21600"/>
                <a:gd name="T39" fmla="*/ 70945353 h 21600"/>
                <a:gd name="T40" fmla="*/ 4337828 w 21600"/>
                <a:gd name="T41" fmla="*/ 74112253 h 21600"/>
                <a:gd name="T42" fmla="*/ 2934414 w 21600"/>
                <a:gd name="T43" fmla="*/ 70945353 h 21600"/>
                <a:gd name="T44" fmla="*/ 2934414 w 21600"/>
                <a:gd name="T45" fmla="*/ 21852810 h 21600"/>
                <a:gd name="T46" fmla="*/ 2424065 w 21600"/>
                <a:gd name="T47" fmla="*/ 21852810 h 21600"/>
                <a:gd name="T48" fmla="*/ 2424065 w 21600"/>
                <a:gd name="T49" fmla="*/ 42439564 h 21600"/>
                <a:gd name="T50" fmla="*/ 1148239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189565 w 21600"/>
                <a:gd name="T57" fmla="*/ 13302444 h 21600"/>
                <a:gd name="T58" fmla="*/ 9058394 w 21600"/>
                <a:gd name="T59" fmla="*/ 13302444 h 21600"/>
                <a:gd name="T60" fmla="*/ 12247959 w 21600"/>
                <a:gd name="T61" fmla="*/ 19001575 h 21600"/>
                <a:gd name="T62" fmla="*/ 12247959 w 21600"/>
                <a:gd name="T63" fmla="*/ 42439564 h 21600"/>
                <a:gd name="T64" fmla="*/ 12247959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300" y="1754"/>
                  </a:moveTo>
                  <a:cubicBezTo>
                    <a:pt x="15300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675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675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300" y="1292"/>
                    <a:pt x="15300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750" y="21600"/>
                    <a:pt x="13950" y="21600"/>
                  </a:cubicBezTo>
                  <a:cubicBezTo>
                    <a:pt x="12375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450" y="21600"/>
                    <a:pt x="7650" y="21600"/>
                  </a:cubicBezTo>
                  <a:cubicBezTo>
                    <a:pt x="6075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275" y="6369"/>
                    <a:pt x="4275" y="6369"/>
                    <a:pt x="4275" y="6369"/>
                  </a:cubicBezTo>
                  <a:cubicBezTo>
                    <a:pt x="4275" y="12369"/>
                    <a:pt x="4275" y="12369"/>
                    <a:pt x="4275" y="12369"/>
                  </a:cubicBezTo>
                  <a:cubicBezTo>
                    <a:pt x="4275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2025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800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3060" name="AutoShape 4"/>
            <p:cNvSpPr>
              <a:spLocks/>
            </p:cNvSpPr>
            <p:nvPr/>
          </p:nvSpPr>
          <p:spPr bwMode="auto">
            <a:xfrm>
              <a:off x="2247509" y="1855438"/>
              <a:ext cx="292594" cy="724215"/>
            </a:xfrm>
            <a:custGeom>
              <a:avLst/>
              <a:gdLst>
                <a:gd name="T0" fmla="*/ 1565555491 w 21600"/>
                <a:gd name="T1" fmla="*/ 2147483647 h 21600"/>
                <a:gd name="T2" fmla="*/ 1425279476 w 21600"/>
                <a:gd name="T3" fmla="*/ 2147483647 h 21600"/>
                <a:gd name="T4" fmla="*/ 1098172507 w 21600"/>
                <a:gd name="T5" fmla="*/ 2147483647 h 21600"/>
                <a:gd name="T6" fmla="*/ 771061419 w 21600"/>
                <a:gd name="T7" fmla="*/ 2147483647 h 21600"/>
                <a:gd name="T8" fmla="*/ 630890304 w 21600"/>
                <a:gd name="T9" fmla="*/ 2147483647 h 21600"/>
                <a:gd name="T10" fmla="*/ 771061419 w 21600"/>
                <a:gd name="T11" fmla="*/ 2136848157 h 21600"/>
                <a:gd name="T12" fmla="*/ 1098172507 w 21600"/>
                <a:gd name="T13" fmla="*/ 0 h 21600"/>
                <a:gd name="T14" fmla="*/ 1425279476 w 21600"/>
                <a:gd name="T15" fmla="*/ 2136848157 h 21600"/>
                <a:gd name="T16" fmla="*/ 1565555491 w 21600"/>
                <a:gd name="T17" fmla="*/ 2147483647 h 21600"/>
                <a:gd name="T18" fmla="*/ 2147483647 w 21600"/>
                <a:gd name="T19" fmla="*/ 2147483647 h 21600"/>
                <a:gd name="T20" fmla="*/ 2009509724 w 21600"/>
                <a:gd name="T21" fmla="*/ 2147483647 h 21600"/>
                <a:gd name="T22" fmla="*/ 1799146851 w 21600"/>
                <a:gd name="T23" fmla="*/ 2147483647 h 21600"/>
                <a:gd name="T24" fmla="*/ 1799146851 w 21600"/>
                <a:gd name="T25" fmla="*/ 2147483647 h 21600"/>
                <a:gd name="T26" fmla="*/ 1705730940 w 21600"/>
                <a:gd name="T27" fmla="*/ 2147483647 h 21600"/>
                <a:gd name="T28" fmla="*/ 1705730940 w 21600"/>
                <a:gd name="T29" fmla="*/ 2147483647 h 21600"/>
                <a:gd name="T30" fmla="*/ 1425279476 w 21600"/>
                <a:gd name="T31" fmla="*/ 2147483647 h 21600"/>
                <a:gd name="T32" fmla="*/ 1168260665 w 21600"/>
                <a:gd name="T33" fmla="*/ 2147483647 h 21600"/>
                <a:gd name="T34" fmla="*/ 1168260665 w 21600"/>
                <a:gd name="T35" fmla="*/ 2147483647 h 21600"/>
                <a:gd name="T36" fmla="*/ 1051512667 w 21600"/>
                <a:gd name="T37" fmla="*/ 2147483647 h 21600"/>
                <a:gd name="T38" fmla="*/ 1051512667 w 21600"/>
                <a:gd name="T39" fmla="*/ 2147483647 h 21600"/>
                <a:gd name="T40" fmla="*/ 771061419 w 21600"/>
                <a:gd name="T41" fmla="*/ 2147483647 h 21600"/>
                <a:gd name="T42" fmla="*/ 514042608 w 21600"/>
                <a:gd name="T43" fmla="*/ 2147483647 h 21600"/>
                <a:gd name="T44" fmla="*/ 514042608 w 21600"/>
                <a:gd name="T45" fmla="*/ 2147483647 h 21600"/>
                <a:gd name="T46" fmla="*/ 420626805 w 21600"/>
                <a:gd name="T47" fmla="*/ 2147483647 h 21600"/>
                <a:gd name="T48" fmla="*/ 420626805 w 21600"/>
                <a:gd name="T49" fmla="*/ 2147483647 h 21600"/>
                <a:gd name="T50" fmla="*/ 210263445 w 21600"/>
                <a:gd name="T51" fmla="*/ 2147483647 h 21600"/>
                <a:gd name="T52" fmla="*/ 0 w 21600"/>
                <a:gd name="T53" fmla="*/ 2147483647 h 21600"/>
                <a:gd name="T54" fmla="*/ 0 w 21600"/>
                <a:gd name="T55" fmla="*/ 2147483647 h 21600"/>
                <a:gd name="T56" fmla="*/ 560802580 w 21600"/>
                <a:gd name="T57" fmla="*/ 2147483647 h 21600"/>
                <a:gd name="T58" fmla="*/ 1658970535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1600"/>
                <a:gd name="T100" fmla="*/ 0 h 21600"/>
                <a:gd name="T101" fmla="*/ 21600 w 21600"/>
                <a:gd name="T102" fmla="*/ 21600 h 2160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 w="9525">
              <a:noFill/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5" name="AutoShape 5"/>
            <p:cNvSpPr>
              <a:spLocks/>
            </p:cNvSpPr>
            <p:nvPr/>
          </p:nvSpPr>
          <p:spPr bwMode="auto">
            <a:xfrm>
              <a:off x="5365779" y="1855736"/>
              <a:ext cx="295263" cy="723240"/>
            </a:xfrm>
            <a:custGeom>
              <a:avLst/>
              <a:gdLst>
                <a:gd name="T0" fmla="*/ 8691604 w 21600"/>
                <a:gd name="T1" fmla="*/ 6018194 h 21600"/>
                <a:gd name="T2" fmla="*/ 7912825 w 21600"/>
                <a:gd name="T3" fmla="*/ 10766874 h 21600"/>
                <a:gd name="T4" fmla="*/ 6096775 w 21600"/>
                <a:gd name="T5" fmla="*/ 12667717 h 21600"/>
                <a:gd name="T6" fmla="*/ 4280748 w 21600"/>
                <a:gd name="T7" fmla="*/ 10766874 h 21600"/>
                <a:gd name="T8" fmla="*/ 3502543 w 21600"/>
                <a:gd name="T9" fmla="*/ 6018194 h 21600"/>
                <a:gd name="T10" fmla="*/ 4280748 w 21600"/>
                <a:gd name="T11" fmla="*/ 1900843 h 21600"/>
                <a:gd name="T12" fmla="*/ 6096775 w 21600"/>
                <a:gd name="T13" fmla="*/ 0 h 21600"/>
                <a:gd name="T14" fmla="*/ 7912825 w 21600"/>
                <a:gd name="T15" fmla="*/ 1900843 h 21600"/>
                <a:gd name="T16" fmla="*/ 8691604 w 21600"/>
                <a:gd name="T17" fmla="*/ 6018194 h 21600"/>
                <a:gd name="T18" fmla="*/ 12323657 w 21600"/>
                <a:gd name="T19" fmla="*/ 42439564 h 21600"/>
                <a:gd name="T20" fmla="*/ 11156326 w 21600"/>
                <a:gd name="T21" fmla="*/ 45290799 h 21600"/>
                <a:gd name="T22" fmla="*/ 9988445 w 21600"/>
                <a:gd name="T23" fmla="*/ 42439564 h 21600"/>
                <a:gd name="T24" fmla="*/ 9988445 w 21600"/>
                <a:gd name="T25" fmla="*/ 21852810 h 21600"/>
                <a:gd name="T26" fmla="*/ 9469809 w 21600"/>
                <a:gd name="T27" fmla="*/ 21852810 h 21600"/>
                <a:gd name="T28" fmla="*/ 9469809 w 21600"/>
                <a:gd name="T29" fmla="*/ 70945353 h 21600"/>
                <a:gd name="T30" fmla="*/ 7912825 w 21600"/>
                <a:gd name="T31" fmla="*/ 74112253 h 21600"/>
                <a:gd name="T32" fmla="*/ 6485901 w 21600"/>
                <a:gd name="T33" fmla="*/ 70945353 h 21600"/>
                <a:gd name="T34" fmla="*/ 6485901 w 21600"/>
                <a:gd name="T35" fmla="*/ 42123899 h 21600"/>
                <a:gd name="T36" fmla="*/ 5707672 w 21600"/>
                <a:gd name="T37" fmla="*/ 42123899 h 21600"/>
                <a:gd name="T38" fmla="*/ 5707672 w 21600"/>
                <a:gd name="T39" fmla="*/ 70945353 h 21600"/>
                <a:gd name="T40" fmla="*/ 4280748 w 21600"/>
                <a:gd name="T41" fmla="*/ 74112253 h 21600"/>
                <a:gd name="T42" fmla="*/ 2853848 w 21600"/>
                <a:gd name="T43" fmla="*/ 70945353 h 21600"/>
                <a:gd name="T44" fmla="*/ 2853848 w 21600"/>
                <a:gd name="T45" fmla="*/ 21852810 h 21600"/>
                <a:gd name="T46" fmla="*/ 2335212 w 21600"/>
                <a:gd name="T47" fmla="*/ 21852810 h 21600"/>
                <a:gd name="T48" fmla="*/ 2335212 w 21600"/>
                <a:gd name="T49" fmla="*/ 42439564 h 21600"/>
                <a:gd name="T50" fmla="*/ 1167331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113441 w 21600"/>
                <a:gd name="T57" fmla="*/ 13302444 h 21600"/>
                <a:gd name="T58" fmla="*/ 9210216 w 21600"/>
                <a:gd name="T59" fmla="*/ 13302444 h 21600"/>
                <a:gd name="T60" fmla="*/ 12323657 w 21600"/>
                <a:gd name="T61" fmla="*/ 19001575 h 21600"/>
                <a:gd name="T62" fmla="*/ 12323657 w 21600"/>
                <a:gd name="T63" fmla="*/ 42439564 h 21600"/>
                <a:gd name="T64" fmla="*/ 12323657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004" y="12277"/>
                    <a:pt x="10004" y="12277"/>
                    <a:pt x="10004" y="12277"/>
                  </a:cubicBezTo>
                  <a:cubicBezTo>
                    <a:pt x="10004" y="20677"/>
                    <a:pt x="10004" y="20677"/>
                    <a:pt x="10004" y="20677"/>
                  </a:cubicBezTo>
                  <a:cubicBezTo>
                    <a:pt x="10004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6" name="AutoShape 6"/>
            <p:cNvSpPr>
              <a:spLocks/>
            </p:cNvSpPr>
            <p:nvPr/>
          </p:nvSpPr>
          <p:spPr bwMode="auto">
            <a:xfrm>
              <a:off x="3491020" y="1855736"/>
              <a:ext cx="296850" cy="723240"/>
            </a:xfrm>
            <a:custGeom>
              <a:avLst/>
              <a:gdLst>
                <a:gd name="T0" fmla="*/ 8891169 w 21600"/>
                <a:gd name="T1" fmla="*/ 6018194 h 21600"/>
                <a:gd name="T2" fmla="*/ 8106648 w 21600"/>
                <a:gd name="T3" fmla="*/ 10766874 h 21600"/>
                <a:gd name="T4" fmla="*/ 6276122 w 21600"/>
                <a:gd name="T5" fmla="*/ 12667717 h 21600"/>
                <a:gd name="T6" fmla="*/ 4445597 w 21600"/>
                <a:gd name="T7" fmla="*/ 10766874 h 21600"/>
                <a:gd name="T8" fmla="*/ 3661075 w 21600"/>
                <a:gd name="T9" fmla="*/ 6018194 h 21600"/>
                <a:gd name="T10" fmla="*/ 4445597 w 21600"/>
                <a:gd name="T11" fmla="*/ 1900843 h 21600"/>
                <a:gd name="T12" fmla="*/ 6276122 w 21600"/>
                <a:gd name="T13" fmla="*/ 0 h 21600"/>
                <a:gd name="T14" fmla="*/ 8106648 w 21600"/>
                <a:gd name="T15" fmla="*/ 1900843 h 21600"/>
                <a:gd name="T16" fmla="*/ 8891169 w 21600"/>
                <a:gd name="T17" fmla="*/ 6018194 h 21600"/>
                <a:gd name="T18" fmla="*/ 12552245 w 21600"/>
                <a:gd name="T19" fmla="*/ 42439564 h 21600"/>
                <a:gd name="T20" fmla="*/ 11375463 w 21600"/>
                <a:gd name="T21" fmla="*/ 45290799 h 21600"/>
                <a:gd name="T22" fmla="*/ 10198705 w 21600"/>
                <a:gd name="T23" fmla="*/ 42439564 h 21600"/>
                <a:gd name="T24" fmla="*/ 10198705 w 21600"/>
                <a:gd name="T25" fmla="*/ 21852810 h 21600"/>
                <a:gd name="T26" fmla="*/ 9544937 w 21600"/>
                <a:gd name="T27" fmla="*/ 21852810 h 21600"/>
                <a:gd name="T28" fmla="*/ 9544937 w 21600"/>
                <a:gd name="T29" fmla="*/ 70945353 h 21600"/>
                <a:gd name="T30" fmla="*/ 8106648 w 21600"/>
                <a:gd name="T31" fmla="*/ 74112253 h 21600"/>
                <a:gd name="T32" fmla="*/ 6668383 w 21600"/>
                <a:gd name="T33" fmla="*/ 70945353 h 21600"/>
                <a:gd name="T34" fmla="*/ 6668383 w 21600"/>
                <a:gd name="T35" fmla="*/ 42123899 h 21600"/>
                <a:gd name="T36" fmla="*/ 5883862 w 21600"/>
                <a:gd name="T37" fmla="*/ 42123899 h 21600"/>
                <a:gd name="T38" fmla="*/ 5883862 w 21600"/>
                <a:gd name="T39" fmla="*/ 70945353 h 21600"/>
                <a:gd name="T40" fmla="*/ 4445597 w 21600"/>
                <a:gd name="T41" fmla="*/ 74112253 h 21600"/>
                <a:gd name="T42" fmla="*/ 3007308 w 21600"/>
                <a:gd name="T43" fmla="*/ 70945353 h 21600"/>
                <a:gd name="T44" fmla="*/ 3007308 w 21600"/>
                <a:gd name="T45" fmla="*/ 21852810 h 21600"/>
                <a:gd name="T46" fmla="*/ 2353540 w 21600"/>
                <a:gd name="T47" fmla="*/ 21852810 h 21600"/>
                <a:gd name="T48" fmla="*/ 2353540 w 21600"/>
                <a:gd name="T49" fmla="*/ 42439564 h 21600"/>
                <a:gd name="T50" fmla="*/ 1176782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268815 w 21600"/>
                <a:gd name="T57" fmla="*/ 13302444 h 21600"/>
                <a:gd name="T58" fmla="*/ 9283430 w 21600"/>
                <a:gd name="T59" fmla="*/ 13302444 h 21600"/>
                <a:gd name="T60" fmla="*/ 12552245 w 21600"/>
                <a:gd name="T61" fmla="*/ 19001575 h 21600"/>
                <a:gd name="T62" fmla="*/ 12552245 w 21600"/>
                <a:gd name="T63" fmla="*/ 42439564 h 21600"/>
                <a:gd name="T64" fmla="*/ 12552245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300" y="1754"/>
                  </a:moveTo>
                  <a:cubicBezTo>
                    <a:pt x="15300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675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300" y="1292"/>
                    <a:pt x="15300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750" y="21600"/>
                    <a:pt x="13950" y="21600"/>
                  </a:cubicBezTo>
                  <a:cubicBezTo>
                    <a:pt x="12375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450" y="21600"/>
                    <a:pt x="7650" y="21600"/>
                  </a:cubicBezTo>
                  <a:cubicBezTo>
                    <a:pt x="6075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2025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800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7" name="AutoShape 7"/>
            <p:cNvSpPr>
              <a:spLocks/>
            </p:cNvSpPr>
            <p:nvPr/>
          </p:nvSpPr>
          <p:spPr bwMode="auto">
            <a:xfrm>
              <a:off x="4114881" y="1855736"/>
              <a:ext cx="295263" cy="723240"/>
            </a:xfrm>
            <a:custGeom>
              <a:avLst/>
              <a:gdLst>
                <a:gd name="T0" fmla="*/ 8691604 w 21600"/>
                <a:gd name="T1" fmla="*/ 6018194 h 21600"/>
                <a:gd name="T2" fmla="*/ 7912825 w 21600"/>
                <a:gd name="T3" fmla="*/ 10766874 h 21600"/>
                <a:gd name="T4" fmla="*/ 6096775 w 21600"/>
                <a:gd name="T5" fmla="*/ 12667717 h 21600"/>
                <a:gd name="T6" fmla="*/ 4280748 w 21600"/>
                <a:gd name="T7" fmla="*/ 10766874 h 21600"/>
                <a:gd name="T8" fmla="*/ 3632053 w 21600"/>
                <a:gd name="T9" fmla="*/ 6018194 h 21600"/>
                <a:gd name="T10" fmla="*/ 4280748 w 21600"/>
                <a:gd name="T11" fmla="*/ 1900843 h 21600"/>
                <a:gd name="T12" fmla="*/ 6096775 w 21600"/>
                <a:gd name="T13" fmla="*/ 0 h 21600"/>
                <a:gd name="T14" fmla="*/ 7912825 w 21600"/>
                <a:gd name="T15" fmla="*/ 1900843 h 21600"/>
                <a:gd name="T16" fmla="*/ 8691604 w 21600"/>
                <a:gd name="T17" fmla="*/ 6018194 h 21600"/>
                <a:gd name="T18" fmla="*/ 12323657 w 21600"/>
                <a:gd name="T19" fmla="*/ 42439564 h 21600"/>
                <a:gd name="T20" fmla="*/ 11156326 w 21600"/>
                <a:gd name="T21" fmla="*/ 45290799 h 21600"/>
                <a:gd name="T22" fmla="*/ 9988445 w 21600"/>
                <a:gd name="T23" fmla="*/ 42439564 h 21600"/>
                <a:gd name="T24" fmla="*/ 9988445 w 21600"/>
                <a:gd name="T25" fmla="*/ 21852810 h 21600"/>
                <a:gd name="T26" fmla="*/ 9469809 w 21600"/>
                <a:gd name="T27" fmla="*/ 21852810 h 21600"/>
                <a:gd name="T28" fmla="*/ 9469809 w 21600"/>
                <a:gd name="T29" fmla="*/ 70945353 h 21600"/>
                <a:gd name="T30" fmla="*/ 8042908 w 21600"/>
                <a:gd name="T31" fmla="*/ 74112253 h 21600"/>
                <a:gd name="T32" fmla="*/ 6485901 w 21600"/>
                <a:gd name="T33" fmla="*/ 70945353 h 21600"/>
                <a:gd name="T34" fmla="*/ 6485901 w 21600"/>
                <a:gd name="T35" fmla="*/ 42123899 h 21600"/>
                <a:gd name="T36" fmla="*/ 5837755 w 21600"/>
                <a:gd name="T37" fmla="*/ 42123899 h 21600"/>
                <a:gd name="T38" fmla="*/ 5837755 w 21600"/>
                <a:gd name="T39" fmla="*/ 70945353 h 21600"/>
                <a:gd name="T40" fmla="*/ 4280748 w 21600"/>
                <a:gd name="T41" fmla="*/ 74112253 h 21600"/>
                <a:gd name="T42" fmla="*/ 2853848 w 21600"/>
                <a:gd name="T43" fmla="*/ 70945353 h 21600"/>
                <a:gd name="T44" fmla="*/ 2853848 w 21600"/>
                <a:gd name="T45" fmla="*/ 21852810 h 21600"/>
                <a:gd name="T46" fmla="*/ 2335212 w 21600"/>
                <a:gd name="T47" fmla="*/ 21852810 h 21600"/>
                <a:gd name="T48" fmla="*/ 2335212 w 21600"/>
                <a:gd name="T49" fmla="*/ 42439564 h 21600"/>
                <a:gd name="T50" fmla="*/ 1167331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113441 w 21600"/>
                <a:gd name="T57" fmla="*/ 13302444 h 21600"/>
                <a:gd name="T58" fmla="*/ 9210216 w 21600"/>
                <a:gd name="T59" fmla="*/ 13302444 h 21600"/>
                <a:gd name="T60" fmla="*/ 12323657 w 21600"/>
                <a:gd name="T61" fmla="*/ 19001575 h 21600"/>
                <a:gd name="T62" fmla="*/ 12323657 w 21600"/>
                <a:gd name="T63" fmla="*/ 42439564 h 21600"/>
                <a:gd name="T64" fmla="*/ 12323657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" name="AutoShape 8"/>
            <p:cNvSpPr>
              <a:spLocks/>
            </p:cNvSpPr>
            <p:nvPr/>
          </p:nvSpPr>
          <p:spPr bwMode="auto">
            <a:xfrm>
              <a:off x="5056230" y="1855736"/>
              <a:ext cx="298438" cy="723240"/>
            </a:xfrm>
            <a:custGeom>
              <a:avLst/>
              <a:gdLst>
                <a:gd name="T0" fmla="*/ 8760416 w 21600"/>
                <a:gd name="T1" fmla="*/ 6018194 h 21600"/>
                <a:gd name="T2" fmla="*/ 8106648 w 21600"/>
                <a:gd name="T3" fmla="*/ 10766874 h 21600"/>
                <a:gd name="T4" fmla="*/ 6276122 w 21600"/>
                <a:gd name="T5" fmla="*/ 12667717 h 21600"/>
                <a:gd name="T6" fmla="*/ 4445597 w 21600"/>
                <a:gd name="T7" fmla="*/ 10766874 h 21600"/>
                <a:gd name="T8" fmla="*/ 3661075 w 21600"/>
                <a:gd name="T9" fmla="*/ 6018194 h 21600"/>
                <a:gd name="T10" fmla="*/ 4445597 w 21600"/>
                <a:gd name="T11" fmla="*/ 1900843 h 21600"/>
                <a:gd name="T12" fmla="*/ 6276122 w 21600"/>
                <a:gd name="T13" fmla="*/ 0 h 21600"/>
                <a:gd name="T14" fmla="*/ 8106648 w 21600"/>
                <a:gd name="T15" fmla="*/ 1900843 h 21600"/>
                <a:gd name="T16" fmla="*/ 8760416 w 21600"/>
                <a:gd name="T17" fmla="*/ 6018194 h 21600"/>
                <a:gd name="T18" fmla="*/ 12552245 w 21600"/>
                <a:gd name="T19" fmla="*/ 42439564 h 21600"/>
                <a:gd name="T20" fmla="*/ 11375463 w 21600"/>
                <a:gd name="T21" fmla="*/ 45290799 h 21600"/>
                <a:gd name="T22" fmla="*/ 10067951 w 21600"/>
                <a:gd name="T23" fmla="*/ 42439564 h 21600"/>
                <a:gd name="T24" fmla="*/ 10067951 w 21600"/>
                <a:gd name="T25" fmla="*/ 21852810 h 21600"/>
                <a:gd name="T26" fmla="*/ 9544937 w 21600"/>
                <a:gd name="T27" fmla="*/ 21852810 h 21600"/>
                <a:gd name="T28" fmla="*/ 9544937 w 21600"/>
                <a:gd name="T29" fmla="*/ 70945353 h 21600"/>
                <a:gd name="T30" fmla="*/ 8106648 w 21600"/>
                <a:gd name="T31" fmla="*/ 74112253 h 21600"/>
                <a:gd name="T32" fmla="*/ 6668383 w 21600"/>
                <a:gd name="T33" fmla="*/ 70945353 h 21600"/>
                <a:gd name="T34" fmla="*/ 6668383 w 21600"/>
                <a:gd name="T35" fmla="*/ 42123899 h 21600"/>
                <a:gd name="T36" fmla="*/ 5883862 w 21600"/>
                <a:gd name="T37" fmla="*/ 42123899 h 21600"/>
                <a:gd name="T38" fmla="*/ 5883862 w 21600"/>
                <a:gd name="T39" fmla="*/ 70945353 h 21600"/>
                <a:gd name="T40" fmla="*/ 4445597 w 21600"/>
                <a:gd name="T41" fmla="*/ 74112253 h 21600"/>
                <a:gd name="T42" fmla="*/ 3007308 w 21600"/>
                <a:gd name="T43" fmla="*/ 70945353 h 21600"/>
                <a:gd name="T44" fmla="*/ 3007308 w 21600"/>
                <a:gd name="T45" fmla="*/ 21852810 h 21600"/>
                <a:gd name="T46" fmla="*/ 2353540 w 21600"/>
                <a:gd name="T47" fmla="*/ 21852810 h 21600"/>
                <a:gd name="T48" fmla="*/ 2353540 w 21600"/>
                <a:gd name="T49" fmla="*/ 42439564 h 21600"/>
                <a:gd name="T50" fmla="*/ 1176782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268815 w 21600"/>
                <a:gd name="T57" fmla="*/ 13302444 h 21600"/>
                <a:gd name="T58" fmla="*/ 9283430 w 21600"/>
                <a:gd name="T59" fmla="*/ 13302444 h 21600"/>
                <a:gd name="T60" fmla="*/ 12552245 w 21600"/>
                <a:gd name="T61" fmla="*/ 19001575 h 21600"/>
                <a:gd name="T62" fmla="*/ 12552245 w 21600"/>
                <a:gd name="T63" fmla="*/ 42439564 h 21600"/>
                <a:gd name="T64" fmla="*/ 12552245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9" name="AutoShape 9"/>
            <p:cNvSpPr>
              <a:spLocks/>
            </p:cNvSpPr>
            <p:nvPr/>
          </p:nvSpPr>
          <p:spPr bwMode="auto">
            <a:xfrm>
              <a:off x="3184645" y="1855736"/>
              <a:ext cx="292088" cy="723240"/>
            </a:xfrm>
            <a:custGeom>
              <a:avLst/>
              <a:gdLst>
                <a:gd name="T0" fmla="*/ 8531889 w 21600"/>
                <a:gd name="T1" fmla="*/ 6018194 h 21600"/>
                <a:gd name="T2" fmla="*/ 7767422 w 21600"/>
                <a:gd name="T3" fmla="*/ 10766874 h 21600"/>
                <a:gd name="T4" fmla="*/ 5984771 w 21600"/>
                <a:gd name="T5" fmla="*/ 12667717 h 21600"/>
                <a:gd name="T6" fmla="*/ 4329794 w 21600"/>
                <a:gd name="T7" fmla="*/ 10766874 h 21600"/>
                <a:gd name="T8" fmla="*/ 3565327 w 21600"/>
                <a:gd name="T9" fmla="*/ 6018194 h 21600"/>
                <a:gd name="T10" fmla="*/ 4202095 w 21600"/>
                <a:gd name="T11" fmla="*/ 1900843 h 21600"/>
                <a:gd name="T12" fmla="*/ 5984771 w 21600"/>
                <a:gd name="T13" fmla="*/ 0 h 21600"/>
                <a:gd name="T14" fmla="*/ 7767422 w 21600"/>
                <a:gd name="T15" fmla="*/ 1900843 h 21600"/>
                <a:gd name="T16" fmla="*/ 8531889 w 21600"/>
                <a:gd name="T17" fmla="*/ 6018194 h 21600"/>
                <a:gd name="T18" fmla="*/ 12097217 w 21600"/>
                <a:gd name="T19" fmla="*/ 42439564 h 21600"/>
                <a:gd name="T20" fmla="*/ 10951333 w 21600"/>
                <a:gd name="T21" fmla="*/ 45290799 h 21600"/>
                <a:gd name="T22" fmla="*/ 9804904 w 21600"/>
                <a:gd name="T23" fmla="*/ 42439564 h 21600"/>
                <a:gd name="T24" fmla="*/ 9804904 w 21600"/>
                <a:gd name="T25" fmla="*/ 21852810 h 21600"/>
                <a:gd name="T26" fmla="*/ 9295812 w 21600"/>
                <a:gd name="T27" fmla="*/ 21852810 h 21600"/>
                <a:gd name="T28" fmla="*/ 9295812 w 21600"/>
                <a:gd name="T29" fmla="*/ 70945353 h 21600"/>
                <a:gd name="T30" fmla="*/ 7895122 w 21600"/>
                <a:gd name="T31" fmla="*/ 74112253 h 21600"/>
                <a:gd name="T32" fmla="*/ 6494407 w 21600"/>
                <a:gd name="T33" fmla="*/ 70945353 h 21600"/>
                <a:gd name="T34" fmla="*/ 6494407 w 21600"/>
                <a:gd name="T35" fmla="*/ 42123899 h 21600"/>
                <a:gd name="T36" fmla="*/ 5730485 w 21600"/>
                <a:gd name="T37" fmla="*/ 42123899 h 21600"/>
                <a:gd name="T38" fmla="*/ 5730485 w 21600"/>
                <a:gd name="T39" fmla="*/ 70945353 h 21600"/>
                <a:gd name="T40" fmla="*/ 4329794 w 21600"/>
                <a:gd name="T41" fmla="*/ 74112253 h 21600"/>
                <a:gd name="T42" fmla="*/ 2801405 w 21600"/>
                <a:gd name="T43" fmla="*/ 70945353 h 21600"/>
                <a:gd name="T44" fmla="*/ 2801405 w 21600"/>
                <a:gd name="T45" fmla="*/ 21852810 h 21600"/>
                <a:gd name="T46" fmla="*/ 2292312 w 21600"/>
                <a:gd name="T47" fmla="*/ 21852810 h 21600"/>
                <a:gd name="T48" fmla="*/ 2292312 w 21600"/>
                <a:gd name="T49" fmla="*/ 42439564 h 21600"/>
                <a:gd name="T50" fmla="*/ 1145884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183366 w 21600"/>
                <a:gd name="T57" fmla="*/ 13302444 h 21600"/>
                <a:gd name="T58" fmla="*/ 9040982 w 21600"/>
                <a:gd name="T59" fmla="*/ 13302444 h 21600"/>
                <a:gd name="T60" fmla="*/ 12097217 w 21600"/>
                <a:gd name="T61" fmla="*/ 19001575 h 21600"/>
                <a:gd name="T62" fmla="*/ 12097217 w 21600"/>
                <a:gd name="T63" fmla="*/ 42439564 h 21600"/>
                <a:gd name="T64" fmla="*/ 12097217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731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596" y="21323"/>
                    <a:pt x="11596" y="20677"/>
                  </a:cubicBezTo>
                  <a:cubicBezTo>
                    <a:pt x="11596" y="12277"/>
                    <a:pt x="11596" y="12277"/>
                    <a:pt x="11596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731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684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3066" name="AutoShape 10"/>
            <p:cNvSpPr>
              <a:spLocks/>
            </p:cNvSpPr>
            <p:nvPr/>
          </p:nvSpPr>
          <p:spPr bwMode="auto">
            <a:xfrm>
              <a:off x="2562821" y="1855438"/>
              <a:ext cx="297137" cy="724215"/>
            </a:xfrm>
            <a:custGeom>
              <a:avLst/>
              <a:gdLst>
                <a:gd name="T0" fmla="*/ 1647698904 w 21600"/>
                <a:gd name="T1" fmla="*/ 2147483647 h 21600"/>
                <a:gd name="T2" fmla="*/ 1500142043 w 21600"/>
                <a:gd name="T3" fmla="*/ 2147483647 h 21600"/>
                <a:gd name="T4" fmla="*/ 1180441235 w 21600"/>
                <a:gd name="T5" fmla="*/ 2147483647 h 21600"/>
                <a:gd name="T6" fmla="*/ 836144756 w 21600"/>
                <a:gd name="T7" fmla="*/ 2147483647 h 21600"/>
                <a:gd name="T8" fmla="*/ 688591858 w 21600"/>
                <a:gd name="T9" fmla="*/ 2147483647 h 21600"/>
                <a:gd name="T10" fmla="*/ 836144756 w 21600"/>
                <a:gd name="T11" fmla="*/ 2136848157 h 21600"/>
                <a:gd name="T12" fmla="*/ 1180441235 w 21600"/>
                <a:gd name="T13" fmla="*/ 0 h 21600"/>
                <a:gd name="T14" fmla="*/ 1500142043 w 21600"/>
                <a:gd name="T15" fmla="*/ 2136848157 h 21600"/>
                <a:gd name="T16" fmla="*/ 1647698904 w 21600"/>
                <a:gd name="T17" fmla="*/ 2147483647 h 21600"/>
                <a:gd name="T18" fmla="*/ 2147483647 w 21600"/>
                <a:gd name="T19" fmla="*/ 2147483647 h 21600"/>
                <a:gd name="T20" fmla="*/ 2139548501 w 21600"/>
                <a:gd name="T21" fmla="*/ 2147483647 h 21600"/>
                <a:gd name="T22" fmla="*/ 1893623042 w 21600"/>
                <a:gd name="T23" fmla="*/ 2147483647 h 21600"/>
                <a:gd name="T24" fmla="*/ 1893623042 w 21600"/>
                <a:gd name="T25" fmla="*/ 2147483647 h 21600"/>
                <a:gd name="T26" fmla="*/ 1795252242 w 21600"/>
                <a:gd name="T27" fmla="*/ 2147483647 h 21600"/>
                <a:gd name="T28" fmla="*/ 1795252242 w 21600"/>
                <a:gd name="T29" fmla="*/ 2147483647 h 21600"/>
                <a:gd name="T30" fmla="*/ 1524737054 w 21600"/>
                <a:gd name="T31" fmla="*/ 2147483647 h 21600"/>
                <a:gd name="T32" fmla="*/ 1254217465 w 21600"/>
                <a:gd name="T33" fmla="*/ 2147483647 h 21600"/>
                <a:gd name="T34" fmla="*/ 1254217465 w 21600"/>
                <a:gd name="T35" fmla="*/ 2147483647 h 21600"/>
                <a:gd name="T36" fmla="*/ 1106664126 w 21600"/>
                <a:gd name="T37" fmla="*/ 2147483647 h 21600"/>
                <a:gd name="T38" fmla="*/ 1106664126 w 21600"/>
                <a:gd name="T39" fmla="*/ 2147483647 h 21600"/>
                <a:gd name="T40" fmla="*/ 836144756 w 21600"/>
                <a:gd name="T41" fmla="*/ 2147483647 h 21600"/>
                <a:gd name="T42" fmla="*/ 565630009 w 21600"/>
                <a:gd name="T43" fmla="*/ 2147483647 h 21600"/>
                <a:gd name="T44" fmla="*/ 565630009 w 21600"/>
                <a:gd name="T45" fmla="*/ 2147483647 h 21600"/>
                <a:gd name="T46" fmla="*/ 442667389 w 21600"/>
                <a:gd name="T47" fmla="*/ 2147483647 h 21600"/>
                <a:gd name="T48" fmla="*/ 442667389 w 21600"/>
                <a:gd name="T49" fmla="*/ 2147483647 h 21600"/>
                <a:gd name="T50" fmla="*/ 221333695 w 21600"/>
                <a:gd name="T51" fmla="*/ 2147483647 h 21600"/>
                <a:gd name="T52" fmla="*/ 0 w 21600"/>
                <a:gd name="T53" fmla="*/ 2147483647 h 21600"/>
                <a:gd name="T54" fmla="*/ 0 w 21600"/>
                <a:gd name="T55" fmla="*/ 2147483647 h 21600"/>
                <a:gd name="T56" fmla="*/ 614810787 w 21600"/>
                <a:gd name="T57" fmla="*/ 2147483647 h 21600"/>
                <a:gd name="T58" fmla="*/ 1746070144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1600"/>
                <a:gd name="T100" fmla="*/ 0 h 21600"/>
                <a:gd name="T101" fmla="*/ 21600 w 21600"/>
                <a:gd name="T102" fmla="*/ 21600 h 2160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 w="9525">
              <a:noFill/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11" name="AutoShape 11"/>
            <p:cNvSpPr>
              <a:spLocks/>
            </p:cNvSpPr>
            <p:nvPr/>
          </p:nvSpPr>
          <p:spPr bwMode="auto">
            <a:xfrm>
              <a:off x="5680091" y="1855736"/>
              <a:ext cx="296851" cy="723240"/>
            </a:xfrm>
            <a:custGeom>
              <a:avLst/>
              <a:gdLst>
                <a:gd name="T0" fmla="*/ 8707111 w 21600"/>
                <a:gd name="T1" fmla="*/ 6018194 h 21600"/>
                <a:gd name="T2" fmla="*/ 7927360 w 21600"/>
                <a:gd name="T3" fmla="*/ 10766874 h 21600"/>
                <a:gd name="T4" fmla="*/ 6237936 w 21600"/>
                <a:gd name="T5" fmla="*/ 12667717 h 21600"/>
                <a:gd name="T6" fmla="*/ 4418541 w 21600"/>
                <a:gd name="T7" fmla="*/ 10766874 h 21600"/>
                <a:gd name="T8" fmla="*/ 3638790 w 21600"/>
                <a:gd name="T9" fmla="*/ 6018194 h 21600"/>
                <a:gd name="T10" fmla="*/ 4418541 w 21600"/>
                <a:gd name="T11" fmla="*/ 1900843 h 21600"/>
                <a:gd name="T12" fmla="*/ 6237936 w 21600"/>
                <a:gd name="T13" fmla="*/ 0 h 21600"/>
                <a:gd name="T14" fmla="*/ 7927360 w 21600"/>
                <a:gd name="T15" fmla="*/ 1900843 h 21600"/>
                <a:gd name="T16" fmla="*/ 8707111 w 21600"/>
                <a:gd name="T17" fmla="*/ 6018194 h 21600"/>
                <a:gd name="T18" fmla="*/ 12475848 w 21600"/>
                <a:gd name="T19" fmla="*/ 42439564 h 21600"/>
                <a:gd name="T20" fmla="*/ 11176287 w 21600"/>
                <a:gd name="T21" fmla="*/ 45290799 h 21600"/>
                <a:gd name="T22" fmla="*/ 10006672 w 21600"/>
                <a:gd name="T23" fmla="*/ 42439564 h 21600"/>
                <a:gd name="T24" fmla="*/ 10006672 w 21600"/>
                <a:gd name="T25" fmla="*/ 21852810 h 21600"/>
                <a:gd name="T26" fmla="*/ 9486838 w 21600"/>
                <a:gd name="T27" fmla="*/ 21852810 h 21600"/>
                <a:gd name="T28" fmla="*/ 9486838 w 21600"/>
                <a:gd name="T29" fmla="*/ 70945353 h 21600"/>
                <a:gd name="T30" fmla="*/ 8057307 w 21600"/>
                <a:gd name="T31" fmla="*/ 74112253 h 21600"/>
                <a:gd name="T32" fmla="*/ 6627799 w 21600"/>
                <a:gd name="T33" fmla="*/ 70945353 h 21600"/>
                <a:gd name="T34" fmla="*/ 6627799 w 21600"/>
                <a:gd name="T35" fmla="*/ 42123899 h 21600"/>
                <a:gd name="T36" fmla="*/ 5848048 w 21600"/>
                <a:gd name="T37" fmla="*/ 42123899 h 21600"/>
                <a:gd name="T38" fmla="*/ 5848048 w 21600"/>
                <a:gd name="T39" fmla="*/ 70945353 h 21600"/>
                <a:gd name="T40" fmla="*/ 4418541 w 21600"/>
                <a:gd name="T41" fmla="*/ 74112253 h 21600"/>
                <a:gd name="T42" fmla="*/ 2989009 w 21600"/>
                <a:gd name="T43" fmla="*/ 70945353 h 21600"/>
                <a:gd name="T44" fmla="*/ 2989009 w 21600"/>
                <a:gd name="T45" fmla="*/ 21852810 h 21600"/>
                <a:gd name="T46" fmla="*/ 2339229 w 21600"/>
                <a:gd name="T47" fmla="*/ 21852810 h 21600"/>
                <a:gd name="T48" fmla="*/ 2339229 w 21600"/>
                <a:gd name="T49" fmla="*/ 42439564 h 21600"/>
                <a:gd name="T50" fmla="*/ 1169614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248926 w 21600"/>
                <a:gd name="T57" fmla="*/ 13302444 h 21600"/>
                <a:gd name="T58" fmla="*/ 9226921 w 21600"/>
                <a:gd name="T59" fmla="*/ 13302444 h 21600"/>
                <a:gd name="T60" fmla="*/ 12475848 w 21600"/>
                <a:gd name="T61" fmla="*/ 19001575 h 21600"/>
                <a:gd name="T62" fmla="*/ 12475848 w 21600"/>
                <a:gd name="T63" fmla="*/ 42439564 h 21600"/>
                <a:gd name="T64" fmla="*/ 12475848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350" y="13200"/>
                  </a:cubicBezTo>
                  <a:cubicBezTo>
                    <a:pt x="18000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2" name="AutoShape 12"/>
            <p:cNvSpPr>
              <a:spLocks/>
            </p:cNvSpPr>
            <p:nvPr/>
          </p:nvSpPr>
          <p:spPr bwMode="auto">
            <a:xfrm>
              <a:off x="3808507" y="1855736"/>
              <a:ext cx="295263" cy="723240"/>
            </a:xfrm>
            <a:custGeom>
              <a:avLst/>
              <a:gdLst>
                <a:gd name="T0" fmla="*/ 8691644 w 21600"/>
                <a:gd name="T1" fmla="*/ 6018194 h 21600"/>
                <a:gd name="T2" fmla="*/ 7912841 w 21600"/>
                <a:gd name="T3" fmla="*/ 10766874 h 21600"/>
                <a:gd name="T4" fmla="*/ 6096811 w 21600"/>
                <a:gd name="T5" fmla="*/ 12667717 h 21600"/>
                <a:gd name="T6" fmla="*/ 4280781 w 21600"/>
                <a:gd name="T7" fmla="*/ 10766874 h 21600"/>
                <a:gd name="T8" fmla="*/ 3632060 w 21600"/>
                <a:gd name="T9" fmla="*/ 6018194 h 21600"/>
                <a:gd name="T10" fmla="*/ 4280781 w 21600"/>
                <a:gd name="T11" fmla="*/ 1900843 h 21600"/>
                <a:gd name="T12" fmla="*/ 6096811 w 21600"/>
                <a:gd name="T13" fmla="*/ 0 h 21600"/>
                <a:gd name="T14" fmla="*/ 7912841 w 21600"/>
                <a:gd name="T15" fmla="*/ 1900843 h 21600"/>
                <a:gd name="T16" fmla="*/ 8691644 w 21600"/>
                <a:gd name="T17" fmla="*/ 6018194 h 21600"/>
                <a:gd name="T18" fmla="*/ 12323705 w 21600"/>
                <a:gd name="T19" fmla="*/ 42439564 h 21600"/>
                <a:gd name="T20" fmla="*/ 11156371 w 21600"/>
                <a:gd name="T21" fmla="*/ 45290799 h 21600"/>
                <a:gd name="T22" fmla="*/ 9988488 w 21600"/>
                <a:gd name="T23" fmla="*/ 42439564 h 21600"/>
                <a:gd name="T24" fmla="*/ 9988488 w 21600"/>
                <a:gd name="T25" fmla="*/ 21852810 h 21600"/>
                <a:gd name="T26" fmla="*/ 9469851 w 21600"/>
                <a:gd name="T27" fmla="*/ 21852810 h 21600"/>
                <a:gd name="T28" fmla="*/ 9469851 w 21600"/>
                <a:gd name="T29" fmla="*/ 70945353 h 21600"/>
                <a:gd name="T30" fmla="*/ 8042924 w 21600"/>
                <a:gd name="T31" fmla="*/ 74112253 h 21600"/>
                <a:gd name="T32" fmla="*/ 6485914 w 21600"/>
                <a:gd name="T33" fmla="*/ 70945353 h 21600"/>
                <a:gd name="T34" fmla="*/ 6485914 w 21600"/>
                <a:gd name="T35" fmla="*/ 42123899 h 21600"/>
                <a:gd name="T36" fmla="*/ 5837791 w 21600"/>
                <a:gd name="T37" fmla="*/ 42123899 h 21600"/>
                <a:gd name="T38" fmla="*/ 5837791 w 21600"/>
                <a:gd name="T39" fmla="*/ 70945353 h 21600"/>
                <a:gd name="T40" fmla="*/ 4280781 w 21600"/>
                <a:gd name="T41" fmla="*/ 74112253 h 21600"/>
                <a:gd name="T42" fmla="*/ 2853854 w 21600"/>
                <a:gd name="T43" fmla="*/ 70945353 h 21600"/>
                <a:gd name="T44" fmla="*/ 2853854 w 21600"/>
                <a:gd name="T45" fmla="*/ 21852810 h 21600"/>
                <a:gd name="T46" fmla="*/ 2335217 w 21600"/>
                <a:gd name="T47" fmla="*/ 21852810 h 21600"/>
                <a:gd name="T48" fmla="*/ 2335217 w 21600"/>
                <a:gd name="T49" fmla="*/ 42439564 h 21600"/>
                <a:gd name="T50" fmla="*/ 1167334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242957 w 21600"/>
                <a:gd name="T57" fmla="*/ 13302444 h 21600"/>
                <a:gd name="T58" fmla="*/ 9210258 w 21600"/>
                <a:gd name="T59" fmla="*/ 13302444 h 21600"/>
                <a:gd name="T60" fmla="*/ 12323705 w 21600"/>
                <a:gd name="T61" fmla="*/ 19001575 h 21600"/>
                <a:gd name="T62" fmla="*/ 12323705 w 21600"/>
                <a:gd name="T63" fmla="*/ 42439564 h 21600"/>
                <a:gd name="T64" fmla="*/ 12323705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684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3" name="AutoShape 13"/>
            <p:cNvSpPr>
              <a:spLocks/>
            </p:cNvSpPr>
            <p:nvPr/>
          </p:nvSpPr>
          <p:spPr bwMode="auto">
            <a:xfrm>
              <a:off x="4432368" y="1855736"/>
              <a:ext cx="295263" cy="723240"/>
            </a:xfrm>
            <a:custGeom>
              <a:avLst/>
              <a:gdLst>
                <a:gd name="T0" fmla="*/ 8548045 w 21600"/>
                <a:gd name="T1" fmla="*/ 6018194 h 21600"/>
                <a:gd name="T2" fmla="*/ 7910132 w 21600"/>
                <a:gd name="T3" fmla="*/ 10766874 h 21600"/>
                <a:gd name="T4" fmla="*/ 6123980 w 21600"/>
                <a:gd name="T5" fmla="*/ 12667717 h 21600"/>
                <a:gd name="T6" fmla="*/ 4337828 w 21600"/>
                <a:gd name="T7" fmla="*/ 10766874 h 21600"/>
                <a:gd name="T8" fmla="*/ 3572327 w 21600"/>
                <a:gd name="T9" fmla="*/ 6018194 h 21600"/>
                <a:gd name="T10" fmla="*/ 4337828 w 21600"/>
                <a:gd name="T11" fmla="*/ 1900843 h 21600"/>
                <a:gd name="T12" fmla="*/ 6123980 w 21600"/>
                <a:gd name="T13" fmla="*/ 0 h 21600"/>
                <a:gd name="T14" fmla="*/ 7910132 w 21600"/>
                <a:gd name="T15" fmla="*/ 1900843 h 21600"/>
                <a:gd name="T16" fmla="*/ 8548045 w 21600"/>
                <a:gd name="T17" fmla="*/ 6018194 h 21600"/>
                <a:gd name="T18" fmla="*/ 12247959 w 21600"/>
                <a:gd name="T19" fmla="*/ 42439564 h 21600"/>
                <a:gd name="T20" fmla="*/ 11099721 w 21600"/>
                <a:gd name="T21" fmla="*/ 45290799 h 21600"/>
                <a:gd name="T22" fmla="*/ 9951458 w 21600"/>
                <a:gd name="T23" fmla="*/ 42439564 h 21600"/>
                <a:gd name="T24" fmla="*/ 9951458 w 21600"/>
                <a:gd name="T25" fmla="*/ 21852810 h 21600"/>
                <a:gd name="T26" fmla="*/ 9313545 w 21600"/>
                <a:gd name="T27" fmla="*/ 21852810 h 21600"/>
                <a:gd name="T28" fmla="*/ 9313545 w 21600"/>
                <a:gd name="T29" fmla="*/ 70945353 h 21600"/>
                <a:gd name="T30" fmla="*/ 7910132 w 21600"/>
                <a:gd name="T31" fmla="*/ 74112253 h 21600"/>
                <a:gd name="T32" fmla="*/ 6506718 w 21600"/>
                <a:gd name="T33" fmla="*/ 70945353 h 21600"/>
                <a:gd name="T34" fmla="*/ 6506718 w 21600"/>
                <a:gd name="T35" fmla="*/ 42123899 h 21600"/>
                <a:gd name="T36" fmla="*/ 5741241 w 21600"/>
                <a:gd name="T37" fmla="*/ 42123899 h 21600"/>
                <a:gd name="T38" fmla="*/ 5741241 w 21600"/>
                <a:gd name="T39" fmla="*/ 70945353 h 21600"/>
                <a:gd name="T40" fmla="*/ 4337828 w 21600"/>
                <a:gd name="T41" fmla="*/ 74112253 h 21600"/>
                <a:gd name="T42" fmla="*/ 2934414 w 21600"/>
                <a:gd name="T43" fmla="*/ 70945353 h 21600"/>
                <a:gd name="T44" fmla="*/ 2934414 w 21600"/>
                <a:gd name="T45" fmla="*/ 21852810 h 21600"/>
                <a:gd name="T46" fmla="*/ 2296501 w 21600"/>
                <a:gd name="T47" fmla="*/ 21852810 h 21600"/>
                <a:gd name="T48" fmla="*/ 2296501 w 21600"/>
                <a:gd name="T49" fmla="*/ 42439564 h 21600"/>
                <a:gd name="T50" fmla="*/ 1148239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189565 w 21600"/>
                <a:gd name="T57" fmla="*/ 13302444 h 21600"/>
                <a:gd name="T58" fmla="*/ 9058394 w 21600"/>
                <a:gd name="T59" fmla="*/ 13302444 h 21600"/>
                <a:gd name="T60" fmla="*/ 12247959 w 21600"/>
                <a:gd name="T61" fmla="*/ 19001575 h 21600"/>
                <a:gd name="T62" fmla="*/ 12247959 w 21600"/>
                <a:gd name="T63" fmla="*/ 42439564 h 21600"/>
                <a:gd name="T64" fmla="*/ 12247959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4" name="AutoShape 14"/>
            <p:cNvSpPr>
              <a:spLocks/>
            </p:cNvSpPr>
            <p:nvPr/>
          </p:nvSpPr>
          <p:spPr bwMode="auto">
            <a:xfrm>
              <a:off x="6016627" y="1855736"/>
              <a:ext cx="295263" cy="723240"/>
            </a:xfrm>
            <a:custGeom>
              <a:avLst/>
              <a:gdLst>
                <a:gd name="T0" fmla="*/ 8638223 w 21600"/>
                <a:gd name="T1" fmla="*/ 6018194 h 21600"/>
                <a:gd name="T2" fmla="*/ 7864221 w 21600"/>
                <a:gd name="T3" fmla="*/ 10766874 h 21600"/>
                <a:gd name="T4" fmla="*/ 6059329 w 21600"/>
                <a:gd name="T5" fmla="*/ 12667717 h 21600"/>
                <a:gd name="T6" fmla="*/ 4254460 w 21600"/>
                <a:gd name="T7" fmla="*/ 10766874 h 21600"/>
                <a:gd name="T8" fmla="*/ 3609737 w 21600"/>
                <a:gd name="T9" fmla="*/ 6018194 h 21600"/>
                <a:gd name="T10" fmla="*/ 4254460 w 21600"/>
                <a:gd name="T11" fmla="*/ 1900843 h 21600"/>
                <a:gd name="T12" fmla="*/ 6059329 w 21600"/>
                <a:gd name="T13" fmla="*/ 0 h 21600"/>
                <a:gd name="T14" fmla="*/ 7864221 w 21600"/>
                <a:gd name="T15" fmla="*/ 1900843 h 21600"/>
                <a:gd name="T16" fmla="*/ 8638223 w 21600"/>
                <a:gd name="T17" fmla="*/ 6018194 h 21600"/>
                <a:gd name="T18" fmla="*/ 12247959 w 21600"/>
                <a:gd name="T19" fmla="*/ 42439564 h 21600"/>
                <a:gd name="T20" fmla="*/ 11087814 w 21600"/>
                <a:gd name="T21" fmla="*/ 45290799 h 21600"/>
                <a:gd name="T22" fmla="*/ 9927074 w 21600"/>
                <a:gd name="T23" fmla="*/ 42439564 h 21600"/>
                <a:gd name="T24" fmla="*/ 9927074 w 21600"/>
                <a:gd name="T25" fmla="*/ 21852810 h 21600"/>
                <a:gd name="T26" fmla="*/ 9411653 w 21600"/>
                <a:gd name="T27" fmla="*/ 21852810 h 21600"/>
                <a:gd name="T28" fmla="*/ 9411653 w 21600"/>
                <a:gd name="T29" fmla="*/ 70945353 h 21600"/>
                <a:gd name="T30" fmla="*/ 7993499 w 21600"/>
                <a:gd name="T31" fmla="*/ 74112253 h 21600"/>
                <a:gd name="T32" fmla="*/ 6446068 w 21600"/>
                <a:gd name="T33" fmla="*/ 70945353 h 21600"/>
                <a:gd name="T34" fmla="*/ 6446068 w 21600"/>
                <a:gd name="T35" fmla="*/ 42123899 h 21600"/>
                <a:gd name="T36" fmla="*/ 5801916 w 21600"/>
                <a:gd name="T37" fmla="*/ 42123899 h 21600"/>
                <a:gd name="T38" fmla="*/ 5801916 w 21600"/>
                <a:gd name="T39" fmla="*/ 70945353 h 21600"/>
                <a:gd name="T40" fmla="*/ 4254460 w 21600"/>
                <a:gd name="T41" fmla="*/ 74112253 h 21600"/>
                <a:gd name="T42" fmla="*/ 2836307 w 21600"/>
                <a:gd name="T43" fmla="*/ 70945353 h 21600"/>
                <a:gd name="T44" fmla="*/ 2836307 w 21600"/>
                <a:gd name="T45" fmla="*/ 21852810 h 21600"/>
                <a:gd name="T46" fmla="*/ 2320885 w 21600"/>
                <a:gd name="T47" fmla="*/ 21852810 h 21600"/>
                <a:gd name="T48" fmla="*/ 2320885 w 21600"/>
                <a:gd name="T49" fmla="*/ 42439564 h 21600"/>
                <a:gd name="T50" fmla="*/ 1160145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094315 w 21600"/>
                <a:gd name="T57" fmla="*/ 13302444 h 21600"/>
                <a:gd name="T58" fmla="*/ 9153644 w 21600"/>
                <a:gd name="T59" fmla="*/ 13302444 h 21600"/>
                <a:gd name="T60" fmla="*/ 12247959 w 21600"/>
                <a:gd name="T61" fmla="*/ 19001575 h 21600"/>
                <a:gd name="T62" fmla="*/ 12247959 w 21600"/>
                <a:gd name="T63" fmla="*/ 42439564 h 21600"/>
                <a:gd name="T64" fmla="*/ 12247959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366" y="2308"/>
                    <a:pt x="6366" y="1754"/>
                  </a:cubicBezTo>
                  <a:cubicBezTo>
                    <a:pt x="6366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5" name="AutoShape 15"/>
            <p:cNvSpPr>
              <a:spLocks/>
            </p:cNvSpPr>
            <p:nvPr/>
          </p:nvSpPr>
          <p:spPr bwMode="auto">
            <a:xfrm>
              <a:off x="6642075" y="1855736"/>
              <a:ext cx="293676" cy="723240"/>
            </a:xfrm>
            <a:custGeom>
              <a:avLst/>
              <a:gdLst>
                <a:gd name="T0" fmla="*/ 8531889 w 21600"/>
                <a:gd name="T1" fmla="*/ 6018194 h 21600"/>
                <a:gd name="T2" fmla="*/ 7767422 w 21600"/>
                <a:gd name="T3" fmla="*/ 10766874 h 21600"/>
                <a:gd name="T4" fmla="*/ 5984771 w 21600"/>
                <a:gd name="T5" fmla="*/ 12667717 h 21600"/>
                <a:gd name="T6" fmla="*/ 4202095 w 21600"/>
                <a:gd name="T7" fmla="*/ 10766874 h 21600"/>
                <a:gd name="T8" fmla="*/ 3438196 w 21600"/>
                <a:gd name="T9" fmla="*/ 6018194 h 21600"/>
                <a:gd name="T10" fmla="*/ 4202095 w 21600"/>
                <a:gd name="T11" fmla="*/ 1900843 h 21600"/>
                <a:gd name="T12" fmla="*/ 5984771 w 21600"/>
                <a:gd name="T13" fmla="*/ 0 h 21600"/>
                <a:gd name="T14" fmla="*/ 7767422 w 21600"/>
                <a:gd name="T15" fmla="*/ 1900843 h 21600"/>
                <a:gd name="T16" fmla="*/ 8531889 w 21600"/>
                <a:gd name="T17" fmla="*/ 6018194 h 21600"/>
                <a:gd name="T18" fmla="*/ 12097217 w 21600"/>
                <a:gd name="T19" fmla="*/ 42439564 h 21600"/>
                <a:gd name="T20" fmla="*/ 10951333 w 21600"/>
                <a:gd name="T21" fmla="*/ 45290799 h 21600"/>
                <a:gd name="T22" fmla="*/ 9804904 w 21600"/>
                <a:gd name="T23" fmla="*/ 42439564 h 21600"/>
                <a:gd name="T24" fmla="*/ 9804904 w 21600"/>
                <a:gd name="T25" fmla="*/ 21852810 h 21600"/>
                <a:gd name="T26" fmla="*/ 9295812 w 21600"/>
                <a:gd name="T27" fmla="*/ 21852810 h 21600"/>
                <a:gd name="T28" fmla="*/ 9295812 w 21600"/>
                <a:gd name="T29" fmla="*/ 70945353 h 21600"/>
                <a:gd name="T30" fmla="*/ 7767422 w 21600"/>
                <a:gd name="T31" fmla="*/ 74112253 h 21600"/>
                <a:gd name="T32" fmla="*/ 6366732 w 21600"/>
                <a:gd name="T33" fmla="*/ 70945353 h 21600"/>
                <a:gd name="T34" fmla="*/ 6366732 w 21600"/>
                <a:gd name="T35" fmla="*/ 42123899 h 21600"/>
                <a:gd name="T36" fmla="*/ 5730485 w 21600"/>
                <a:gd name="T37" fmla="*/ 42123899 h 21600"/>
                <a:gd name="T38" fmla="*/ 5730485 w 21600"/>
                <a:gd name="T39" fmla="*/ 70945353 h 21600"/>
                <a:gd name="T40" fmla="*/ 4202095 w 21600"/>
                <a:gd name="T41" fmla="*/ 74112253 h 21600"/>
                <a:gd name="T42" fmla="*/ 2801405 w 21600"/>
                <a:gd name="T43" fmla="*/ 70945353 h 21600"/>
                <a:gd name="T44" fmla="*/ 2801405 w 21600"/>
                <a:gd name="T45" fmla="*/ 21852810 h 21600"/>
                <a:gd name="T46" fmla="*/ 2292312 w 21600"/>
                <a:gd name="T47" fmla="*/ 21852810 h 21600"/>
                <a:gd name="T48" fmla="*/ 2292312 w 21600"/>
                <a:gd name="T49" fmla="*/ 42439564 h 21600"/>
                <a:gd name="T50" fmla="*/ 1145884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056235 w 21600"/>
                <a:gd name="T57" fmla="*/ 13302444 h 21600"/>
                <a:gd name="T58" fmla="*/ 9040982 w 21600"/>
                <a:gd name="T59" fmla="*/ 13302444 h 21600"/>
                <a:gd name="T60" fmla="*/ 12097217 w 21600"/>
                <a:gd name="T61" fmla="*/ 19001575 h 21600"/>
                <a:gd name="T62" fmla="*/ 12097217 w 21600"/>
                <a:gd name="T63" fmla="*/ 42439564 h 21600"/>
                <a:gd name="T64" fmla="*/ 12097217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6" name="AutoShape 16"/>
            <p:cNvSpPr>
              <a:spLocks/>
            </p:cNvSpPr>
            <p:nvPr/>
          </p:nvSpPr>
          <p:spPr bwMode="auto">
            <a:xfrm>
              <a:off x="6332526" y="1855736"/>
              <a:ext cx="296850" cy="723240"/>
            </a:xfrm>
            <a:custGeom>
              <a:avLst/>
              <a:gdLst>
                <a:gd name="T0" fmla="*/ 8707070 w 21600"/>
                <a:gd name="T1" fmla="*/ 6018194 h 21600"/>
                <a:gd name="T2" fmla="*/ 8057291 w 21600"/>
                <a:gd name="T3" fmla="*/ 10766874 h 21600"/>
                <a:gd name="T4" fmla="*/ 6237900 w 21600"/>
                <a:gd name="T5" fmla="*/ 12667717 h 21600"/>
                <a:gd name="T6" fmla="*/ 4418508 w 21600"/>
                <a:gd name="T7" fmla="*/ 10766874 h 21600"/>
                <a:gd name="T8" fmla="*/ 3638783 w 21600"/>
                <a:gd name="T9" fmla="*/ 6018194 h 21600"/>
                <a:gd name="T10" fmla="*/ 4418508 w 21600"/>
                <a:gd name="T11" fmla="*/ 1900843 h 21600"/>
                <a:gd name="T12" fmla="*/ 6237900 w 21600"/>
                <a:gd name="T13" fmla="*/ 0 h 21600"/>
                <a:gd name="T14" fmla="*/ 8057291 w 21600"/>
                <a:gd name="T15" fmla="*/ 1900843 h 21600"/>
                <a:gd name="T16" fmla="*/ 8707070 w 21600"/>
                <a:gd name="T17" fmla="*/ 6018194 h 21600"/>
                <a:gd name="T18" fmla="*/ 12475799 w 21600"/>
                <a:gd name="T19" fmla="*/ 42439564 h 21600"/>
                <a:gd name="T20" fmla="*/ 11306187 w 21600"/>
                <a:gd name="T21" fmla="*/ 45290799 h 21600"/>
                <a:gd name="T22" fmla="*/ 10136599 w 21600"/>
                <a:gd name="T23" fmla="*/ 42439564 h 21600"/>
                <a:gd name="T24" fmla="*/ 10136599 w 21600"/>
                <a:gd name="T25" fmla="*/ 21852810 h 21600"/>
                <a:gd name="T26" fmla="*/ 9486796 w 21600"/>
                <a:gd name="T27" fmla="*/ 21852810 h 21600"/>
                <a:gd name="T28" fmla="*/ 9486796 w 21600"/>
                <a:gd name="T29" fmla="*/ 70945353 h 21600"/>
                <a:gd name="T30" fmla="*/ 8057291 w 21600"/>
                <a:gd name="T31" fmla="*/ 74112253 h 21600"/>
                <a:gd name="T32" fmla="*/ 6627762 w 21600"/>
                <a:gd name="T33" fmla="*/ 70945353 h 21600"/>
                <a:gd name="T34" fmla="*/ 6627762 w 21600"/>
                <a:gd name="T35" fmla="*/ 42123899 h 21600"/>
                <a:gd name="T36" fmla="*/ 5848037 w 21600"/>
                <a:gd name="T37" fmla="*/ 42123899 h 21600"/>
                <a:gd name="T38" fmla="*/ 5848037 w 21600"/>
                <a:gd name="T39" fmla="*/ 70945353 h 21600"/>
                <a:gd name="T40" fmla="*/ 4418508 w 21600"/>
                <a:gd name="T41" fmla="*/ 74112253 h 21600"/>
                <a:gd name="T42" fmla="*/ 2989004 w 21600"/>
                <a:gd name="T43" fmla="*/ 70945353 h 21600"/>
                <a:gd name="T44" fmla="*/ 2989004 w 21600"/>
                <a:gd name="T45" fmla="*/ 21852810 h 21600"/>
                <a:gd name="T46" fmla="*/ 2339224 w 21600"/>
                <a:gd name="T47" fmla="*/ 21852810 h 21600"/>
                <a:gd name="T48" fmla="*/ 2339224 w 21600"/>
                <a:gd name="T49" fmla="*/ 42439564 h 21600"/>
                <a:gd name="T50" fmla="*/ 1169612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248896 w 21600"/>
                <a:gd name="T57" fmla="*/ 13302444 h 21600"/>
                <a:gd name="T58" fmla="*/ 9226903 w 21600"/>
                <a:gd name="T59" fmla="*/ 13302444 h 21600"/>
                <a:gd name="T60" fmla="*/ 12475799 w 21600"/>
                <a:gd name="T61" fmla="*/ 19001575 h 21600"/>
                <a:gd name="T62" fmla="*/ 12475799 w 21600"/>
                <a:gd name="T63" fmla="*/ 42439564 h 21600"/>
                <a:gd name="T64" fmla="*/ 12475799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7" name="AutoShape 17"/>
            <p:cNvSpPr>
              <a:spLocks/>
            </p:cNvSpPr>
            <p:nvPr/>
          </p:nvSpPr>
          <p:spPr bwMode="auto">
            <a:xfrm>
              <a:off x="6957975" y="1855736"/>
              <a:ext cx="296850" cy="723240"/>
            </a:xfrm>
            <a:custGeom>
              <a:avLst/>
              <a:gdLst>
                <a:gd name="T0" fmla="*/ 8707111 w 21600"/>
                <a:gd name="T1" fmla="*/ 6018194 h 21600"/>
                <a:gd name="T2" fmla="*/ 7927360 w 21600"/>
                <a:gd name="T3" fmla="*/ 10766874 h 21600"/>
                <a:gd name="T4" fmla="*/ 6237936 w 21600"/>
                <a:gd name="T5" fmla="*/ 12667717 h 21600"/>
                <a:gd name="T6" fmla="*/ 4418541 w 21600"/>
                <a:gd name="T7" fmla="*/ 10766874 h 21600"/>
                <a:gd name="T8" fmla="*/ 3638790 w 21600"/>
                <a:gd name="T9" fmla="*/ 6018194 h 21600"/>
                <a:gd name="T10" fmla="*/ 4418541 w 21600"/>
                <a:gd name="T11" fmla="*/ 1900843 h 21600"/>
                <a:gd name="T12" fmla="*/ 6237936 w 21600"/>
                <a:gd name="T13" fmla="*/ 0 h 21600"/>
                <a:gd name="T14" fmla="*/ 7927360 w 21600"/>
                <a:gd name="T15" fmla="*/ 1900843 h 21600"/>
                <a:gd name="T16" fmla="*/ 8707111 w 21600"/>
                <a:gd name="T17" fmla="*/ 6018194 h 21600"/>
                <a:gd name="T18" fmla="*/ 12475848 w 21600"/>
                <a:gd name="T19" fmla="*/ 42439564 h 21600"/>
                <a:gd name="T20" fmla="*/ 11306233 w 21600"/>
                <a:gd name="T21" fmla="*/ 45290799 h 21600"/>
                <a:gd name="T22" fmla="*/ 10006672 w 21600"/>
                <a:gd name="T23" fmla="*/ 42439564 h 21600"/>
                <a:gd name="T24" fmla="*/ 10006672 w 21600"/>
                <a:gd name="T25" fmla="*/ 21852810 h 21600"/>
                <a:gd name="T26" fmla="*/ 9486838 w 21600"/>
                <a:gd name="T27" fmla="*/ 21852810 h 21600"/>
                <a:gd name="T28" fmla="*/ 9486838 w 21600"/>
                <a:gd name="T29" fmla="*/ 70945353 h 21600"/>
                <a:gd name="T30" fmla="*/ 8057307 w 21600"/>
                <a:gd name="T31" fmla="*/ 74112253 h 21600"/>
                <a:gd name="T32" fmla="*/ 6627799 w 21600"/>
                <a:gd name="T33" fmla="*/ 70945353 h 21600"/>
                <a:gd name="T34" fmla="*/ 6627799 w 21600"/>
                <a:gd name="T35" fmla="*/ 42123899 h 21600"/>
                <a:gd name="T36" fmla="*/ 5848048 w 21600"/>
                <a:gd name="T37" fmla="*/ 42123899 h 21600"/>
                <a:gd name="T38" fmla="*/ 5848048 w 21600"/>
                <a:gd name="T39" fmla="*/ 70945353 h 21600"/>
                <a:gd name="T40" fmla="*/ 4418541 w 21600"/>
                <a:gd name="T41" fmla="*/ 74112253 h 21600"/>
                <a:gd name="T42" fmla="*/ 2989009 w 21600"/>
                <a:gd name="T43" fmla="*/ 70945353 h 21600"/>
                <a:gd name="T44" fmla="*/ 2989009 w 21600"/>
                <a:gd name="T45" fmla="*/ 21852810 h 21600"/>
                <a:gd name="T46" fmla="*/ 2339229 w 21600"/>
                <a:gd name="T47" fmla="*/ 21852810 h 21600"/>
                <a:gd name="T48" fmla="*/ 2339229 w 21600"/>
                <a:gd name="T49" fmla="*/ 42439564 h 21600"/>
                <a:gd name="T50" fmla="*/ 1169614 w 21600"/>
                <a:gd name="T51" fmla="*/ 45290799 h 21600"/>
                <a:gd name="T52" fmla="*/ 0 w 21600"/>
                <a:gd name="T53" fmla="*/ 42439564 h 21600"/>
                <a:gd name="T54" fmla="*/ 0 w 21600"/>
                <a:gd name="T55" fmla="*/ 19001575 h 21600"/>
                <a:gd name="T56" fmla="*/ 3248926 w 21600"/>
                <a:gd name="T57" fmla="*/ 13302444 h 21600"/>
                <a:gd name="T58" fmla="*/ 9226921 w 21600"/>
                <a:gd name="T59" fmla="*/ 13302444 h 21600"/>
                <a:gd name="T60" fmla="*/ 12475848 w 21600"/>
                <a:gd name="T61" fmla="*/ 19001575 h 21600"/>
                <a:gd name="T62" fmla="*/ 12475848 w 21600"/>
                <a:gd name="T63" fmla="*/ 42439564 h 21600"/>
                <a:gd name="T64" fmla="*/ 12475848 w 21600"/>
                <a:gd name="T65" fmla="*/ 42439564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3074" name="AutoShape 53"/>
            <p:cNvSpPr>
              <a:spLocks/>
            </p:cNvSpPr>
            <p:nvPr/>
          </p:nvSpPr>
          <p:spPr bwMode="auto">
            <a:xfrm>
              <a:off x="1122569" y="1795466"/>
              <a:ext cx="872329" cy="872329"/>
            </a:xfrm>
            <a:custGeom>
              <a:avLst/>
              <a:gdLst>
                <a:gd name="T0" fmla="*/ 2147483647 w 19679"/>
                <a:gd name="T1" fmla="*/ 2147483647 h 19679"/>
                <a:gd name="T2" fmla="*/ 2147483647 w 19679"/>
                <a:gd name="T3" fmla="*/ 2147483647 h 19679"/>
                <a:gd name="T4" fmla="*/ 2147483647 w 19679"/>
                <a:gd name="T5" fmla="*/ 2147483647 h 19679"/>
                <a:gd name="T6" fmla="*/ 2147483647 w 19679"/>
                <a:gd name="T7" fmla="*/ 2147483647 h 19679"/>
                <a:gd name="T8" fmla="*/ 2147483647 w 19679"/>
                <a:gd name="T9" fmla="*/ 2147483647 h 19679"/>
                <a:gd name="T10" fmla="*/ 2147483647 w 19679"/>
                <a:gd name="T11" fmla="*/ 2147483647 h 196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679"/>
                <a:gd name="T19" fmla="*/ 0 h 19679"/>
                <a:gd name="T20" fmla="*/ 19679 w 19679"/>
                <a:gd name="T21" fmla="*/ 19679 h 1967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  <a:moveTo>
                    <a:pt x="16796" y="2882"/>
                  </a:moveTo>
                </a:path>
              </a:pathLst>
            </a:custGeom>
            <a:solidFill>
              <a:srgbClr val="315B2F"/>
            </a:solidFill>
            <a:ln w="50800">
              <a:noFill/>
              <a:bevel/>
              <a:headEnd/>
              <a:tailEnd/>
            </a:ln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43075" name="Rectangle 59"/>
            <p:cNvSpPr>
              <a:spLocks/>
            </p:cNvSpPr>
            <p:nvPr/>
          </p:nvSpPr>
          <p:spPr bwMode="auto">
            <a:xfrm>
              <a:off x="1284561" y="2060183"/>
              <a:ext cx="651190" cy="36347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 eaLnBrk="1" hangingPunct="1">
                <a:spcBef>
                  <a:spcPts val="850"/>
                </a:spcBef>
              </a:pPr>
              <a:r>
                <a:rPr lang="en-US" altLang="zh-CN" sz="2000" b="1">
                  <a:solidFill>
                    <a:srgbClr val="FFFFFF"/>
                  </a:solidFill>
                  <a:cs typeface="Arial" pitchFamily="34" charset="0"/>
                  <a:sym typeface="Arial" pitchFamily="34" charset="0"/>
                </a:rPr>
                <a:t>40%</a:t>
              </a:r>
            </a:p>
          </p:txBody>
        </p:sp>
        <p:sp>
          <p:nvSpPr>
            <p:cNvPr id="43076" name="TextBox 13"/>
            <p:cNvSpPr txBox="1">
              <a:spLocks noChangeArrowheads="1"/>
            </p:cNvSpPr>
            <p:nvPr/>
          </p:nvSpPr>
          <p:spPr bwMode="auto">
            <a:xfrm>
              <a:off x="7815384" y="1869972"/>
              <a:ext cx="2235767" cy="2818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sz="1600" b="1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43077" name="TextBox 13"/>
            <p:cNvSpPr txBox="1">
              <a:spLocks noChangeArrowheads="1"/>
            </p:cNvSpPr>
            <p:nvPr/>
          </p:nvSpPr>
          <p:spPr bwMode="auto">
            <a:xfrm>
              <a:off x="7820056" y="2197273"/>
              <a:ext cx="3139839" cy="4228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445469"/>
                  </a:solidFill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200">
                <a:solidFill>
                  <a:srgbClr val="445469"/>
                </a:solidFill>
                <a:sym typeface="Arial" pitchFamily="34" charset="0"/>
              </a:endParaRPr>
            </a:p>
          </p:txBody>
        </p:sp>
      </p:grpSp>
      <p:grpSp>
        <p:nvGrpSpPr>
          <p:cNvPr id="10" name="组合 62"/>
          <p:cNvGrpSpPr>
            <a:grpSpLocks/>
          </p:cNvGrpSpPr>
          <p:nvPr/>
        </p:nvGrpSpPr>
        <p:grpSpPr bwMode="auto">
          <a:xfrm>
            <a:off x="1122363" y="3190875"/>
            <a:ext cx="9832975" cy="873125"/>
            <a:chOff x="1122569" y="3191192"/>
            <a:chExt cx="9832654" cy="872329"/>
          </a:xfrm>
        </p:grpSpPr>
        <p:sp>
          <p:nvSpPr>
            <p:cNvPr id="18" name="AutoShape 18"/>
            <p:cNvSpPr>
              <a:spLocks/>
            </p:cNvSpPr>
            <p:nvPr/>
          </p:nvSpPr>
          <p:spPr bwMode="auto">
            <a:xfrm>
              <a:off x="4740363" y="3253049"/>
              <a:ext cx="293678" cy="723240"/>
            </a:xfrm>
            <a:custGeom>
              <a:avLst/>
              <a:gdLst>
                <a:gd name="T0" fmla="*/ 8584982 w 21600"/>
                <a:gd name="T1" fmla="*/ 6003098 h 21600"/>
                <a:gd name="T2" fmla="*/ 7815766 w 21600"/>
                <a:gd name="T3" fmla="*/ 10739855 h 21600"/>
                <a:gd name="T4" fmla="*/ 6021998 w 21600"/>
                <a:gd name="T5" fmla="*/ 12635973 h 21600"/>
                <a:gd name="T6" fmla="*/ 4228253 w 21600"/>
                <a:gd name="T7" fmla="*/ 10739855 h 21600"/>
                <a:gd name="T8" fmla="*/ 3587513 w 21600"/>
                <a:gd name="T9" fmla="*/ 6003098 h 21600"/>
                <a:gd name="T10" fmla="*/ 4228253 w 21600"/>
                <a:gd name="T11" fmla="*/ 1896060 h 21600"/>
                <a:gd name="T12" fmla="*/ 6021998 w 21600"/>
                <a:gd name="T13" fmla="*/ 0 h 21600"/>
                <a:gd name="T14" fmla="*/ 7815766 w 21600"/>
                <a:gd name="T15" fmla="*/ 1896060 h 21600"/>
                <a:gd name="T16" fmla="*/ 8584982 w 21600"/>
                <a:gd name="T17" fmla="*/ 6003098 h 21600"/>
                <a:gd name="T18" fmla="*/ 12172495 w 21600"/>
                <a:gd name="T19" fmla="*/ 42333153 h 21600"/>
                <a:gd name="T20" fmla="*/ 11019491 w 21600"/>
                <a:gd name="T21" fmla="*/ 45177301 h 21600"/>
                <a:gd name="T22" fmla="*/ 9865916 w 21600"/>
                <a:gd name="T23" fmla="*/ 42333153 h 21600"/>
                <a:gd name="T24" fmla="*/ 9865916 w 21600"/>
                <a:gd name="T25" fmla="*/ 21798021 h 21600"/>
                <a:gd name="T26" fmla="*/ 9353652 w 21600"/>
                <a:gd name="T27" fmla="*/ 21798021 h 21600"/>
                <a:gd name="T28" fmla="*/ 9353652 w 21600"/>
                <a:gd name="T29" fmla="*/ 70767442 h 21600"/>
                <a:gd name="T30" fmla="*/ 7815766 w 21600"/>
                <a:gd name="T31" fmla="*/ 73926450 h 21600"/>
                <a:gd name="T32" fmla="*/ 6406333 w 21600"/>
                <a:gd name="T33" fmla="*/ 70767442 h 21600"/>
                <a:gd name="T34" fmla="*/ 6406333 w 21600"/>
                <a:gd name="T35" fmla="*/ 42018293 h 21600"/>
                <a:gd name="T36" fmla="*/ 5766162 w 21600"/>
                <a:gd name="T37" fmla="*/ 42018293 h 21600"/>
                <a:gd name="T38" fmla="*/ 5766162 w 21600"/>
                <a:gd name="T39" fmla="*/ 70767442 h 21600"/>
                <a:gd name="T40" fmla="*/ 4228253 w 21600"/>
                <a:gd name="T41" fmla="*/ 73926450 h 21600"/>
                <a:gd name="T42" fmla="*/ 2818843 w 21600"/>
                <a:gd name="T43" fmla="*/ 70767442 h 21600"/>
                <a:gd name="T44" fmla="*/ 2818843 w 21600"/>
                <a:gd name="T45" fmla="*/ 21798021 h 21600"/>
                <a:gd name="T46" fmla="*/ 2306579 w 21600"/>
                <a:gd name="T47" fmla="*/ 21798021 h 21600"/>
                <a:gd name="T48" fmla="*/ 2306579 w 21600"/>
                <a:gd name="T49" fmla="*/ 42333153 h 21600"/>
                <a:gd name="T50" fmla="*/ 1153005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075249 w 21600"/>
                <a:gd name="T57" fmla="*/ 13269086 h 21600"/>
                <a:gd name="T58" fmla="*/ 9097246 w 21600"/>
                <a:gd name="T59" fmla="*/ 13269086 h 21600"/>
                <a:gd name="T60" fmla="*/ 12172495 w 21600"/>
                <a:gd name="T61" fmla="*/ 18953931 h 21600"/>
                <a:gd name="T62" fmla="*/ 12172495 w 21600"/>
                <a:gd name="T63" fmla="*/ 42333153 h 21600"/>
                <a:gd name="T64" fmla="*/ 1217249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366" y="2308"/>
                    <a:pt x="6366" y="1754"/>
                  </a:cubicBezTo>
                  <a:cubicBezTo>
                    <a:pt x="6366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9" name="AutoShape 19"/>
            <p:cNvSpPr>
              <a:spLocks/>
            </p:cNvSpPr>
            <p:nvPr/>
          </p:nvSpPr>
          <p:spPr bwMode="auto">
            <a:xfrm>
              <a:off x="2867174" y="3253049"/>
              <a:ext cx="293678" cy="723240"/>
            </a:xfrm>
            <a:custGeom>
              <a:avLst/>
              <a:gdLst>
                <a:gd name="T0" fmla="*/ 8675632 w 21600"/>
                <a:gd name="T1" fmla="*/ 6003098 h 21600"/>
                <a:gd name="T2" fmla="*/ 7910132 w 21600"/>
                <a:gd name="T3" fmla="*/ 10739855 h 21600"/>
                <a:gd name="T4" fmla="*/ 6123980 w 21600"/>
                <a:gd name="T5" fmla="*/ 12635973 h 21600"/>
                <a:gd name="T6" fmla="*/ 4337828 w 21600"/>
                <a:gd name="T7" fmla="*/ 10739855 h 21600"/>
                <a:gd name="T8" fmla="*/ 3572327 w 21600"/>
                <a:gd name="T9" fmla="*/ 6003098 h 21600"/>
                <a:gd name="T10" fmla="*/ 4337828 w 21600"/>
                <a:gd name="T11" fmla="*/ 1896060 h 21600"/>
                <a:gd name="T12" fmla="*/ 6123980 w 21600"/>
                <a:gd name="T13" fmla="*/ 0 h 21600"/>
                <a:gd name="T14" fmla="*/ 7910132 w 21600"/>
                <a:gd name="T15" fmla="*/ 1896060 h 21600"/>
                <a:gd name="T16" fmla="*/ 8675632 w 21600"/>
                <a:gd name="T17" fmla="*/ 6003098 h 21600"/>
                <a:gd name="T18" fmla="*/ 12247959 w 21600"/>
                <a:gd name="T19" fmla="*/ 42333153 h 21600"/>
                <a:gd name="T20" fmla="*/ 11099721 w 21600"/>
                <a:gd name="T21" fmla="*/ 45177301 h 21600"/>
                <a:gd name="T22" fmla="*/ 9951458 w 21600"/>
                <a:gd name="T23" fmla="*/ 42333153 h 21600"/>
                <a:gd name="T24" fmla="*/ 9951458 w 21600"/>
                <a:gd name="T25" fmla="*/ 21798021 h 21600"/>
                <a:gd name="T26" fmla="*/ 9313545 w 21600"/>
                <a:gd name="T27" fmla="*/ 21798021 h 21600"/>
                <a:gd name="T28" fmla="*/ 9313545 w 21600"/>
                <a:gd name="T29" fmla="*/ 70767442 h 21600"/>
                <a:gd name="T30" fmla="*/ 7910132 w 21600"/>
                <a:gd name="T31" fmla="*/ 73926450 h 21600"/>
                <a:gd name="T32" fmla="*/ 6506718 w 21600"/>
                <a:gd name="T33" fmla="*/ 70767442 h 21600"/>
                <a:gd name="T34" fmla="*/ 6506718 w 21600"/>
                <a:gd name="T35" fmla="*/ 42018293 h 21600"/>
                <a:gd name="T36" fmla="*/ 5741241 w 21600"/>
                <a:gd name="T37" fmla="*/ 42018293 h 21600"/>
                <a:gd name="T38" fmla="*/ 5741241 w 21600"/>
                <a:gd name="T39" fmla="*/ 70767442 h 21600"/>
                <a:gd name="T40" fmla="*/ 4337828 w 21600"/>
                <a:gd name="T41" fmla="*/ 73926450 h 21600"/>
                <a:gd name="T42" fmla="*/ 2934414 w 21600"/>
                <a:gd name="T43" fmla="*/ 70767442 h 21600"/>
                <a:gd name="T44" fmla="*/ 2934414 w 21600"/>
                <a:gd name="T45" fmla="*/ 21798021 h 21600"/>
                <a:gd name="T46" fmla="*/ 2424065 w 21600"/>
                <a:gd name="T47" fmla="*/ 21798021 h 21600"/>
                <a:gd name="T48" fmla="*/ 2424065 w 21600"/>
                <a:gd name="T49" fmla="*/ 42333153 h 21600"/>
                <a:gd name="T50" fmla="*/ 1148239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89565 w 21600"/>
                <a:gd name="T57" fmla="*/ 13269086 h 21600"/>
                <a:gd name="T58" fmla="*/ 9058394 w 21600"/>
                <a:gd name="T59" fmla="*/ 13269086 h 21600"/>
                <a:gd name="T60" fmla="*/ 12247959 w 21600"/>
                <a:gd name="T61" fmla="*/ 18953931 h 21600"/>
                <a:gd name="T62" fmla="*/ 12247959 w 21600"/>
                <a:gd name="T63" fmla="*/ 42333153 h 21600"/>
                <a:gd name="T64" fmla="*/ 1224795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300" y="1754"/>
                  </a:moveTo>
                  <a:cubicBezTo>
                    <a:pt x="15300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675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675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300" y="1292"/>
                    <a:pt x="15300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750" y="21600"/>
                    <a:pt x="13950" y="21600"/>
                  </a:cubicBezTo>
                  <a:cubicBezTo>
                    <a:pt x="12375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450" y="21600"/>
                    <a:pt x="7650" y="21600"/>
                  </a:cubicBezTo>
                  <a:cubicBezTo>
                    <a:pt x="6075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275" y="6369"/>
                    <a:pt x="4275" y="6369"/>
                    <a:pt x="4275" y="6369"/>
                  </a:cubicBezTo>
                  <a:cubicBezTo>
                    <a:pt x="4275" y="12369"/>
                    <a:pt x="4275" y="12369"/>
                    <a:pt x="4275" y="12369"/>
                  </a:cubicBezTo>
                  <a:cubicBezTo>
                    <a:pt x="4275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2025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800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3040" name="AutoShape 20"/>
            <p:cNvSpPr>
              <a:spLocks/>
            </p:cNvSpPr>
            <p:nvPr/>
          </p:nvSpPr>
          <p:spPr bwMode="auto">
            <a:xfrm>
              <a:off x="2247509" y="3252982"/>
              <a:ext cx="292594" cy="723306"/>
            </a:xfrm>
            <a:custGeom>
              <a:avLst/>
              <a:gdLst>
                <a:gd name="T0" fmla="*/ 1565555491 w 21600"/>
                <a:gd name="T1" fmla="*/ 2147483647 h 21600"/>
                <a:gd name="T2" fmla="*/ 1425279476 w 21600"/>
                <a:gd name="T3" fmla="*/ 2147483647 h 21600"/>
                <a:gd name="T4" fmla="*/ 1098172507 w 21600"/>
                <a:gd name="T5" fmla="*/ 2147483647 h 21600"/>
                <a:gd name="T6" fmla="*/ 771061419 w 21600"/>
                <a:gd name="T7" fmla="*/ 2147483647 h 21600"/>
                <a:gd name="T8" fmla="*/ 630890304 w 21600"/>
                <a:gd name="T9" fmla="*/ 2147483647 h 21600"/>
                <a:gd name="T10" fmla="*/ 771061419 w 21600"/>
                <a:gd name="T11" fmla="*/ 2126124000 h 21600"/>
                <a:gd name="T12" fmla="*/ 1098172507 w 21600"/>
                <a:gd name="T13" fmla="*/ 0 h 21600"/>
                <a:gd name="T14" fmla="*/ 1425279476 w 21600"/>
                <a:gd name="T15" fmla="*/ 2126124000 h 21600"/>
                <a:gd name="T16" fmla="*/ 1565555491 w 21600"/>
                <a:gd name="T17" fmla="*/ 2147483647 h 21600"/>
                <a:gd name="T18" fmla="*/ 2147483647 w 21600"/>
                <a:gd name="T19" fmla="*/ 2147483647 h 21600"/>
                <a:gd name="T20" fmla="*/ 2009509724 w 21600"/>
                <a:gd name="T21" fmla="*/ 2147483647 h 21600"/>
                <a:gd name="T22" fmla="*/ 1799146851 w 21600"/>
                <a:gd name="T23" fmla="*/ 2147483647 h 21600"/>
                <a:gd name="T24" fmla="*/ 1799146851 w 21600"/>
                <a:gd name="T25" fmla="*/ 2147483647 h 21600"/>
                <a:gd name="T26" fmla="*/ 1705730940 w 21600"/>
                <a:gd name="T27" fmla="*/ 2147483647 h 21600"/>
                <a:gd name="T28" fmla="*/ 1705730940 w 21600"/>
                <a:gd name="T29" fmla="*/ 2147483647 h 21600"/>
                <a:gd name="T30" fmla="*/ 1425279476 w 21600"/>
                <a:gd name="T31" fmla="*/ 2147483647 h 21600"/>
                <a:gd name="T32" fmla="*/ 1168260665 w 21600"/>
                <a:gd name="T33" fmla="*/ 2147483647 h 21600"/>
                <a:gd name="T34" fmla="*/ 1168260665 w 21600"/>
                <a:gd name="T35" fmla="*/ 2147483647 h 21600"/>
                <a:gd name="T36" fmla="*/ 1051512667 w 21600"/>
                <a:gd name="T37" fmla="*/ 2147483647 h 21600"/>
                <a:gd name="T38" fmla="*/ 1051512667 w 21600"/>
                <a:gd name="T39" fmla="*/ 2147483647 h 21600"/>
                <a:gd name="T40" fmla="*/ 771061419 w 21600"/>
                <a:gd name="T41" fmla="*/ 2147483647 h 21600"/>
                <a:gd name="T42" fmla="*/ 514042608 w 21600"/>
                <a:gd name="T43" fmla="*/ 2147483647 h 21600"/>
                <a:gd name="T44" fmla="*/ 514042608 w 21600"/>
                <a:gd name="T45" fmla="*/ 2147483647 h 21600"/>
                <a:gd name="T46" fmla="*/ 420626805 w 21600"/>
                <a:gd name="T47" fmla="*/ 2147483647 h 21600"/>
                <a:gd name="T48" fmla="*/ 420626805 w 21600"/>
                <a:gd name="T49" fmla="*/ 2147483647 h 21600"/>
                <a:gd name="T50" fmla="*/ 210263445 w 21600"/>
                <a:gd name="T51" fmla="*/ 2147483647 h 21600"/>
                <a:gd name="T52" fmla="*/ 0 w 21600"/>
                <a:gd name="T53" fmla="*/ 2147483647 h 21600"/>
                <a:gd name="T54" fmla="*/ 0 w 21600"/>
                <a:gd name="T55" fmla="*/ 2147483647 h 21600"/>
                <a:gd name="T56" fmla="*/ 560802580 w 21600"/>
                <a:gd name="T57" fmla="*/ 2147483647 h 21600"/>
                <a:gd name="T58" fmla="*/ 1658970535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1600"/>
                <a:gd name="T100" fmla="*/ 0 h 21600"/>
                <a:gd name="T101" fmla="*/ 21600 w 21600"/>
                <a:gd name="T102" fmla="*/ 21600 h 2160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 w="9525">
              <a:noFill/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21" name="AutoShape 21"/>
            <p:cNvSpPr>
              <a:spLocks/>
            </p:cNvSpPr>
            <p:nvPr/>
          </p:nvSpPr>
          <p:spPr bwMode="auto">
            <a:xfrm>
              <a:off x="5365817" y="3253049"/>
              <a:ext cx="295265" cy="723240"/>
            </a:xfrm>
            <a:custGeom>
              <a:avLst/>
              <a:gdLst>
                <a:gd name="T0" fmla="*/ 8691604 w 21600"/>
                <a:gd name="T1" fmla="*/ 6003098 h 21600"/>
                <a:gd name="T2" fmla="*/ 7912825 w 21600"/>
                <a:gd name="T3" fmla="*/ 10739855 h 21600"/>
                <a:gd name="T4" fmla="*/ 6096775 w 21600"/>
                <a:gd name="T5" fmla="*/ 12635973 h 21600"/>
                <a:gd name="T6" fmla="*/ 4280748 w 21600"/>
                <a:gd name="T7" fmla="*/ 10739855 h 21600"/>
                <a:gd name="T8" fmla="*/ 3502543 w 21600"/>
                <a:gd name="T9" fmla="*/ 6003098 h 21600"/>
                <a:gd name="T10" fmla="*/ 4280748 w 21600"/>
                <a:gd name="T11" fmla="*/ 1896060 h 21600"/>
                <a:gd name="T12" fmla="*/ 6096775 w 21600"/>
                <a:gd name="T13" fmla="*/ 0 h 21600"/>
                <a:gd name="T14" fmla="*/ 7912825 w 21600"/>
                <a:gd name="T15" fmla="*/ 1896060 h 21600"/>
                <a:gd name="T16" fmla="*/ 8691604 w 21600"/>
                <a:gd name="T17" fmla="*/ 6003098 h 21600"/>
                <a:gd name="T18" fmla="*/ 12323657 w 21600"/>
                <a:gd name="T19" fmla="*/ 42333153 h 21600"/>
                <a:gd name="T20" fmla="*/ 11156326 w 21600"/>
                <a:gd name="T21" fmla="*/ 45177301 h 21600"/>
                <a:gd name="T22" fmla="*/ 9988445 w 21600"/>
                <a:gd name="T23" fmla="*/ 42333153 h 21600"/>
                <a:gd name="T24" fmla="*/ 9988445 w 21600"/>
                <a:gd name="T25" fmla="*/ 21798021 h 21600"/>
                <a:gd name="T26" fmla="*/ 9469809 w 21600"/>
                <a:gd name="T27" fmla="*/ 21798021 h 21600"/>
                <a:gd name="T28" fmla="*/ 9469809 w 21600"/>
                <a:gd name="T29" fmla="*/ 70767442 h 21600"/>
                <a:gd name="T30" fmla="*/ 7912825 w 21600"/>
                <a:gd name="T31" fmla="*/ 73926450 h 21600"/>
                <a:gd name="T32" fmla="*/ 6485901 w 21600"/>
                <a:gd name="T33" fmla="*/ 70767442 h 21600"/>
                <a:gd name="T34" fmla="*/ 6485901 w 21600"/>
                <a:gd name="T35" fmla="*/ 42018293 h 21600"/>
                <a:gd name="T36" fmla="*/ 5707672 w 21600"/>
                <a:gd name="T37" fmla="*/ 42018293 h 21600"/>
                <a:gd name="T38" fmla="*/ 5707672 w 21600"/>
                <a:gd name="T39" fmla="*/ 70767442 h 21600"/>
                <a:gd name="T40" fmla="*/ 4280748 w 21600"/>
                <a:gd name="T41" fmla="*/ 73926450 h 21600"/>
                <a:gd name="T42" fmla="*/ 2853848 w 21600"/>
                <a:gd name="T43" fmla="*/ 70767442 h 21600"/>
                <a:gd name="T44" fmla="*/ 2853848 w 21600"/>
                <a:gd name="T45" fmla="*/ 21798021 h 21600"/>
                <a:gd name="T46" fmla="*/ 2335212 w 21600"/>
                <a:gd name="T47" fmla="*/ 21798021 h 21600"/>
                <a:gd name="T48" fmla="*/ 2335212 w 21600"/>
                <a:gd name="T49" fmla="*/ 42333153 h 21600"/>
                <a:gd name="T50" fmla="*/ 1167331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13441 w 21600"/>
                <a:gd name="T57" fmla="*/ 13269086 h 21600"/>
                <a:gd name="T58" fmla="*/ 9210216 w 21600"/>
                <a:gd name="T59" fmla="*/ 13269086 h 21600"/>
                <a:gd name="T60" fmla="*/ 12323657 w 21600"/>
                <a:gd name="T61" fmla="*/ 18953931 h 21600"/>
                <a:gd name="T62" fmla="*/ 12323657 w 21600"/>
                <a:gd name="T63" fmla="*/ 42333153 h 21600"/>
                <a:gd name="T64" fmla="*/ 1232365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004" y="12277"/>
                    <a:pt x="10004" y="12277"/>
                    <a:pt x="10004" y="12277"/>
                  </a:cubicBezTo>
                  <a:cubicBezTo>
                    <a:pt x="10004" y="20677"/>
                    <a:pt x="10004" y="20677"/>
                    <a:pt x="10004" y="20677"/>
                  </a:cubicBezTo>
                  <a:cubicBezTo>
                    <a:pt x="10004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2" name="AutoShape 22"/>
            <p:cNvSpPr>
              <a:spLocks/>
            </p:cNvSpPr>
            <p:nvPr/>
          </p:nvSpPr>
          <p:spPr bwMode="auto">
            <a:xfrm>
              <a:off x="3491042" y="3253049"/>
              <a:ext cx="296852" cy="723240"/>
            </a:xfrm>
            <a:custGeom>
              <a:avLst/>
              <a:gdLst>
                <a:gd name="T0" fmla="*/ 8891169 w 21600"/>
                <a:gd name="T1" fmla="*/ 6003098 h 21600"/>
                <a:gd name="T2" fmla="*/ 8106648 w 21600"/>
                <a:gd name="T3" fmla="*/ 10739855 h 21600"/>
                <a:gd name="T4" fmla="*/ 6276122 w 21600"/>
                <a:gd name="T5" fmla="*/ 12635973 h 21600"/>
                <a:gd name="T6" fmla="*/ 4445597 w 21600"/>
                <a:gd name="T7" fmla="*/ 10739855 h 21600"/>
                <a:gd name="T8" fmla="*/ 3661075 w 21600"/>
                <a:gd name="T9" fmla="*/ 6003098 h 21600"/>
                <a:gd name="T10" fmla="*/ 4445597 w 21600"/>
                <a:gd name="T11" fmla="*/ 1896060 h 21600"/>
                <a:gd name="T12" fmla="*/ 6276122 w 21600"/>
                <a:gd name="T13" fmla="*/ 0 h 21600"/>
                <a:gd name="T14" fmla="*/ 8106648 w 21600"/>
                <a:gd name="T15" fmla="*/ 1896060 h 21600"/>
                <a:gd name="T16" fmla="*/ 8891169 w 21600"/>
                <a:gd name="T17" fmla="*/ 6003098 h 21600"/>
                <a:gd name="T18" fmla="*/ 12552245 w 21600"/>
                <a:gd name="T19" fmla="*/ 42333153 h 21600"/>
                <a:gd name="T20" fmla="*/ 11375463 w 21600"/>
                <a:gd name="T21" fmla="*/ 45177301 h 21600"/>
                <a:gd name="T22" fmla="*/ 10198705 w 21600"/>
                <a:gd name="T23" fmla="*/ 42333153 h 21600"/>
                <a:gd name="T24" fmla="*/ 10198705 w 21600"/>
                <a:gd name="T25" fmla="*/ 21798021 h 21600"/>
                <a:gd name="T26" fmla="*/ 9544937 w 21600"/>
                <a:gd name="T27" fmla="*/ 21798021 h 21600"/>
                <a:gd name="T28" fmla="*/ 9544937 w 21600"/>
                <a:gd name="T29" fmla="*/ 70767442 h 21600"/>
                <a:gd name="T30" fmla="*/ 8106648 w 21600"/>
                <a:gd name="T31" fmla="*/ 73926450 h 21600"/>
                <a:gd name="T32" fmla="*/ 6668383 w 21600"/>
                <a:gd name="T33" fmla="*/ 70767442 h 21600"/>
                <a:gd name="T34" fmla="*/ 6668383 w 21600"/>
                <a:gd name="T35" fmla="*/ 42018293 h 21600"/>
                <a:gd name="T36" fmla="*/ 5883862 w 21600"/>
                <a:gd name="T37" fmla="*/ 42018293 h 21600"/>
                <a:gd name="T38" fmla="*/ 5883862 w 21600"/>
                <a:gd name="T39" fmla="*/ 70767442 h 21600"/>
                <a:gd name="T40" fmla="*/ 4445597 w 21600"/>
                <a:gd name="T41" fmla="*/ 73926450 h 21600"/>
                <a:gd name="T42" fmla="*/ 3007308 w 21600"/>
                <a:gd name="T43" fmla="*/ 70767442 h 21600"/>
                <a:gd name="T44" fmla="*/ 3007308 w 21600"/>
                <a:gd name="T45" fmla="*/ 21798021 h 21600"/>
                <a:gd name="T46" fmla="*/ 2353540 w 21600"/>
                <a:gd name="T47" fmla="*/ 21798021 h 21600"/>
                <a:gd name="T48" fmla="*/ 2353540 w 21600"/>
                <a:gd name="T49" fmla="*/ 42333153 h 21600"/>
                <a:gd name="T50" fmla="*/ 1176782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68815 w 21600"/>
                <a:gd name="T57" fmla="*/ 13269086 h 21600"/>
                <a:gd name="T58" fmla="*/ 9283430 w 21600"/>
                <a:gd name="T59" fmla="*/ 13269086 h 21600"/>
                <a:gd name="T60" fmla="*/ 12552245 w 21600"/>
                <a:gd name="T61" fmla="*/ 18953931 h 21600"/>
                <a:gd name="T62" fmla="*/ 12552245 w 21600"/>
                <a:gd name="T63" fmla="*/ 42333153 h 21600"/>
                <a:gd name="T64" fmla="*/ 1255224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300" y="1754"/>
                  </a:moveTo>
                  <a:cubicBezTo>
                    <a:pt x="15300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675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300" y="1292"/>
                    <a:pt x="15300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750" y="21600"/>
                    <a:pt x="13950" y="21600"/>
                  </a:cubicBezTo>
                  <a:cubicBezTo>
                    <a:pt x="12375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450" y="21600"/>
                    <a:pt x="7650" y="21600"/>
                  </a:cubicBezTo>
                  <a:cubicBezTo>
                    <a:pt x="6075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2025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800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3" name="AutoShape 23"/>
            <p:cNvSpPr>
              <a:spLocks/>
            </p:cNvSpPr>
            <p:nvPr/>
          </p:nvSpPr>
          <p:spPr bwMode="auto">
            <a:xfrm>
              <a:off x="4114908" y="3253049"/>
              <a:ext cx="295265" cy="723240"/>
            </a:xfrm>
            <a:custGeom>
              <a:avLst/>
              <a:gdLst>
                <a:gd name="T0" fmla="*/ 8691604 w 21600"/>
                <a:gd name="T1" fmla="*/ 6003098 h 21600"/>
                <a:gd name="T2" fmla="*/ 7912825 w 21600"/>
                <a:gd name="T3" fmla="*/ 10739855 h 21600"/>
                <a:gd name="T4" fmla="*/ 6096775 w 21600"/>
                <a:gd name="T5" fmla="*/ 12635973 h 21600"/>
                <a:gd name="T6" fmla="*/ 4280748 w 21600"/>
                <a:gd name="T7" fmla="*/ 10739855 h 21600"/>
                <a:gd name="T8" fmla="*/ 3632053 w 21600"/>
                <a:gd name="T9" fmla="*/ 6003098 h 21600"/>
                <a:gd name="T10" fmla="*/ 4280748 w 21600"/>
                <a:gd name="T11" fmla="*/ 1896060 h 21600"/>
                <a:gd name="T12" fmla="*/ 6096775 w 21600"/>
                <a:gd name="T13" fmla="*/ 0 h 21600"/>
                <a:gd name="T14" fmla="*/ 7912825 w 21600"/>
                <a:gd name="T15" fmla="*/ 1896060 h 21600"/>
                <a:gd name="T16" fmla="*/ 8691604 w 21600"/>
                <a:gd name="T17" fmla="*/ 6003098 h 21600"/>
                <a:gd name="T18" fmla="*/ 12323657 w 21600"/>
                <a:gd name="T19" fmla="*/ 42333153 h 21600"/>
                <a:gd name="T20" fmla="*/ 11156326 w 21600"/>
                <a:gd name="T21" fmla="*/ 45177301 h 21600"/>
                <a:gd name="T22" fmla="*/ 9988445 w 21600"/>
                <a:gd name="T23" fmla="*/ 42333153 h 21600"/>
                <a:gd name="T24" fmla="*/ 9988445 w 21600"/>
                <a:gd name="T25" fmla="*/ 21798021 h 21600"/>
                <a:gd name="T26" fmla="*/ 9469809 w 21600"/>
                <a:gd name="T27" fmla="*/ 21798021 h 21600"/>
                <a:gd name="T28" fmla="*/ 9469809 w 21600"/>
                <a:gd name="T29" fmla="*/ 70767442 h 21600"/>
                <a:gd name="T30" fmla="*/ 8042908 w 21600"/>
                <a:gd name="T31" fmla="*/ 73926450 h 21600"/>
                <a:gd name="T32" fmla="*/ 6485901 w 21600"/>
                <a:gd name="T33" fmla="*/ 70767442 h 21600"/>
                <a:gd name="T34" fmla="*/ 6485901 w 21600"/>
                <a:gd name="T35" fmla="*/ 42018293 h 21600"/>
                <a:gd name="T36" fmla="*/ 5837755 w 21600"/>
                <a:gd name="T37" fmla="*/ 42018293 h 21600"/>
                <a:gd name="T38" fmla="*/ 5837755 w 21600"/>
                <a:gd name="T39" fmla="*/ 70767442 h 21600"/>
                <a:gd name="T40" fmla="*/ 4280748 w 21600"/>
                <a:gd name="T41" fmla="*/ 73926450 h 21600"/>
                <a:gd name="T42" fmla="*/ 2853848 w 21600"/>
                <a:gd name="T43" fmla="*/ 70767442 h 21600"/>
                <a:gd name="T44" fmla="*/ 2853848 w 21600"/>
                <a:gd name="T45" fmla="*/ 21798021 h 21600"/>
                <a:gd name="T46" fmla="*/ 2335212 w 21600"/>
                <a:gd name="T47" fmla="*/ 21798021 h 21600"/>
                <a:gd name="T48" fmla="*/ 2335212 w 21600"/>
                <a:gd name="T49" fmla="*/ 42333153 h 21600"/>
                <a:gd name="T50" fmla="*/ 1167331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13441 w 21600"/>
                <a:gd name="T57" fmla="*/ 13269086 h 21600"/>
                <a:gd name="T58" fmla="*/ 9210216 w 21600"/>
                <a:gd name="T59" fmla="*/ 13269086 h 21600"/>
                <a:gd name="T60" fmla="*/ 12323657 w 21600"/>
                <a:gd name="T61" fmla="*/ 18953931 h 21600"/>
                <a:gd name="T62" fmla="*/ 12323657 w 21600"/>
                <a:gd name="T63" fmla="*/ 42333153 h 21600"/>
                <a:gd name="T64" fmla="*/ 1232365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4" name="AutoShape 24"/>
            <p:cNvSpPr>
              <a:spLocks/>
            </p:cNvSpPr>
            <p:nvPr/>
          </p:nvSpPr>
          <p:spPr bwMode="auto">
            <a:xfrm>
              <a:off x="5056266" y="3253049"/>
              <a:ext cx="298440" cy="723240"/>
            </a:xfrm>
            <a:custGeom>
              <a:avLst/>
              <a:gdLst>
                <a:gd name="T0" fmla="*/ 8760416 w 21600"/>
                <a:gd name="T1" fmla="*/ 6003098 h 21600"/>
                <a:gd name="T2" fmla="*/ 8106648 w 21600"/>
                <a:gd name="T3" fmla="*/ 10739855 h 21600"/>
                <a:gd name="T4" fmla="*/ 6276122 w 21600"/>
                <a:gd name="T5" fmla="*/ 12635973 h 21600"/>
                <a:gd name="T6" fmla="*/ 4445597 w 21600"/>
                <a:gd name="T7" fmla="*/ 10739855 h 21600"/>
                <a:gd name="T8" fmla="*/ 3661075 w 21600"/>
                <a:gd name="T9" fmla="*/ 6003098 h 21600"/>
                <a:gd name="T10" fmla="*/ 4445597 w 21600"/>
                <a:gd name="T11" fmla="*/ 1896060 h 21600"/>
                <a:gd name="T12" fmla="*/ 6276122 w 21600"/>
                <a:gd name="T13" fmla="*/ 0 h 21600"/>
                <a:gd name="T14" fmla="*/ 8106648 w 21600"/>
                <a:gd name="T15" fmla="*/ 1896060 h 21600"/>
                <a:gd name="T16" fmla="*/ 8760416 w 21600"/>
                <a:gd name="T17" fmla="*/ 6003098 h 21600"/>
                <a:gd name="T18" fmla="*/ 12552245 w 21600"/>
                <a:gd name="T19" fmla="*/ 42333153 h 21600"/>
                <a:gd name="T20" fmla="*/ 11375463 w 21600"/>
                <a:gd name="T21" fmla="*/ 45177301 h 21600"/>
                <a:gd name="T22" fmla="*/ 10067951 w 21600"/>
                <a:gd name="T23" fmla="*/ 42333153 h 21600"/>
                <a:gd name="T24" fmla="*/ 10067951 w 21600"/>
                <a:gd name="T25" fmla="*/ 21798021 h 21600"/>
                <a:gd name="T26" fmla="*/ 9544937 w 21600"/>
                <a:gd name="T27" fmla="*/ 21798021 h 21600"/>
                <a:gd name="T28" fmla="*/ 9544937 w 21600"/>
                <a:gd name="T29" fmla="*/ 70767442 h 21600"/>
                <a:gd name="T30" fmla="*/ 8106648 w 21600"/>
                <a:gd name="T31" fmla="*/ 73926450 h 21600"/>
                <a:gd name="T32" fmla="*/ 6668383 w 21600"/>
                <a:gd name="T33" fmla="*/ 70767442 h 21600"/>
                <a:gd name="T34" fmla="*/ 6668383 w 21600"/>
                <a:gd name="T35" fmla="*/ 42018293 h 21600"/>
                <a:gd name="T36" fmla="*/ 5883862 w 21600"/>
                <a:gd name="T37" fmla="*/ 42018293 h 21600"/>
                <a:gd name="T38" fmla="*/ 5883862 w 21600"/>
                <a:gd name="T39" fmla="*/ 70767442 h 21600"/>
                <a:gd name="T40" fmla="*/ 4445597 w 21600"/>
                <a:gd name="T41" fmla="*/ 73926450 h 21600"/>
                <a:gd name="T42" fmla="*/ 3007308 w 21600"/>
                <a:gd name="T43" fmla="*/ 70767442 h 21600"/>
                <a:gd name="T44" fmla="*/ 3007308 w 21600"/>
                <a:gd name="T45" fmla="*/ 21798021 h 21600"/>
                <a:gd name="T46" fmla="*/ 2353540 w 21600"/>
                <a:gd name="T47" fmla="*/ 21798021 h 21600"/>
                <a:gd name="T48" fmla="*/ 2353540 w 21600"/>
                <a:gd name="T49" fmla="*/ 42333153 h 21600"/>
                <a:gd name="T50" fmla="*/ 1176782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68815 w 21600"/>
                <a:gd name="T57" fmla="*/ 13269086 h 21600"/>
                <a:gd name="T58" fmla="*/ 9283430 w 21600"/>
                <a:gd name="T59" fmla="*/ 13269086 h 21600"/>
                <a:gd name="T60" fmla="*/ 12552245 w 21600"/>
                <a:gd name="T61" fmla="*/ 18953931 h 21600"/>
                <a:gd name="T62" fmla="*/ 12552245 w 21600"/>
                <a:gd name="T63" fmla="*/ 42333153 h 21600"/>
                <a:gd name="T64" fmla="*/ 1255224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5" name="AutoShape 25"/>
            <p:cNvSpPr>
              <a:spLocks/>
            </p:cNvSpPr>
            <p:nvPr/>
          </p:nvSpPr>
          <p:spPr bwMode="auto">
            <a:xfrm>
              <a:off x="3184664" y="3253049"/>
              <a:ext cx="292090" cy="723240"/>
            </a:xfrm>
            <a:custGeom>
              <a:avLst/>
              <a:gdLst>
                <a:gd name="T0" fmla="*/ 8531889 w 21600"/>
                <a:gd name="T1" fmla="*/ 6003098 h 21600"/>
                <a:gd name="T2" fmla="*/ 7767422 w 21600"/>
                <a:gd name="T3" fmla="*/ 10739855 h 21600"/>
                <a:gd name="T4" fmla="*/ 5984771 w 21600"/>
                <a:gd name="T5" fmla="*/ 12635973 h 21600"/>
                <a:gd name="T6" fmla="*/ 4329794 w 21600"/>
                <a:gd name="T7" fmla="*/ 10739855 h 21600"/>
                <a:gd name="T8" fmla="*/ 3565327 w 21600"/>
                <a:gd name="T9" fmla="*/ 6003098 h 21600"/>
                <a:gd name="T10" fmla="*/ 4202095 w 21600"/>
                <a:gd name="T11" fmla="*/ 1896060 h 21600"/>
                <a:gd name="T12" fmla="*/ 5984771 w 21600"/>
                <a:gd name="T13" fmla="*/ 0 h 21600"/>
                <a:gd name="T14" fmla="*/ 7767422 w 21600"/>
                <a:gd name="T15" fmla="*/ 1896060 h 21600"/>
                <a:gd name="T16" fmla="*/ 8531889 w 21600"/>
                <a:gd name="T17" fmla="*/ 6003098 h 21600"/>
                <a:gd name="T18" fmla="*/ 12097217 w 21600"/>
                <a:gd name="T19" fmla="*/ 42333153 h 21600"/>
                <a:gd name="T20" fmla="*/ 10951333 w 21600"/>
                <a:gd name="T21" fmla="*/ 45177301 h 21600"/>
                <a:gd name="T22" fmla="*/ 9804904 w 21600"/>
                <a:gd name="T23" fmla="*/ 42333153 h 21600"/>
                <a:gd name="T24" fmla="*/ 9804904 w 21600"/>
                <a:gd name="T25" fmla="*/ 21798021 h 21600"/>
                <a:gd name="T26" fmla="*/ 9295812 w 21600"/>
                <a:gd name="T27" fmla="*/ 21798021 h 21600"/>
                <a:gd name="T28" fmla="*/ 9295812 w 21600"/>
                <a:gd name="T29" fmla="*/ 70767442 h 21600"/>
                <a:gd name="T30" fmla="*/ 7895122 w 21600"/>
                <a:gd name="T31" fmla="*/ 73926450 h 21600"/>
                <a:gd name="T32" fmla="*/ 6494407 w 21600"/>
                <a:gd name="T33" fmla="*/ 70767442 h 21600"/>
                <a:gd name="T34" fmla="*/ 6494407 w 21600"/>
                <a:gd name="T35" fmla="*/ 42018293 h 21600"/>
                <a:gd name="T36" fmla="*/ 5730485 w 21600"/>
                <a:gd name="T37" fmla="*/ 42018293 h 21600"/>
                <a:gd name="T38" fmla="*/ 5730485 w 21600"/>
                <a:gd name="T39" fmla="*/ 70767442 h 21600"/>
                <a:gd name="T40" fmla="*/ 4329794 w 21600"/>
                <a:gd name="T41" fmla="*/ 73926450 h 21600"/>
                <a:gd name="T42" fmla="*/ 2801405 w 21600"/>
                <a:gd name="T43" fmla="*/ 70767442 h 21600"/>
                <a:gd name="T44" fmla="*/ 2801405 w 21600"/>
                <a:gd name="T45" fmla="*/ 21798021 h 21600"/>
                <a:gd name="T46" fmla="*/ 2292312 w 21600"/>
                <a:gd name="T47" fmla="*/ 21798021 h 21600"/>
                <a:gd name="T48" fmla="*/ 2292312 w 21600"/>
                <a:gd name="T49" fmla="*/ 42333153 h 21600"/>
                <a:gd name="T50" fmla="*/ 114588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83366 w 21600"/>
                <a:gd name="T57" fmla="*/ 13269086 h 21600"/>
                <a:gd name="T58" fmla="*/ 9040982 w 21600"/>
                <a:gd name="T59" fmla="*/ 13269086 h 21600"/>
                <a:gd name="T60" fmla="*/ 12097217 w 21600"/>
                <a:gd name="T61" fmla="*/ 18953931 h 21600"/>
                <a:gd name="T62" fmla="*/ 12097217 w 21600"/>
                <a:gd name="T63" fmla="*/ 42333153 h 21600"/>
                <a:gd name="T64" fmla="*/ 1209721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731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596" y="21323"/>
                    <a:pt x="11596" y="20677"/>
                  </a:cubicBezTo>
                  <a:cubicBezTo>
                    <a:pt x="11596" y="12277"/>
                    <a:pt x="11596" y="12277"/>
                    <a:pt x="11596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731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684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3046" name="AutoShape 26"/>
            <p:cNvSpPr>
              <a:spLocks/>
            </p:cNvSpPr>
            <p:nvPr/>
          </p:nvSpPr>
          <p:spPr bwMode="auto">
            <a:xfrm>
              <a:off x="2562821" y="3252982"/>
              <a:ext cx="297137" cy="723306"/>
            </a:xfrm>
            <a:custGeom>
              <a:avLst/>
              <a:gdLst>
                <a:gd name="T0" fmla="*/ 1647698904 w 21600"/>
                <a:gd name="T1" fmla="*/ 2147483647 h 21600"/>
                <a:gd name="T2" fmla="*/ 1500142043 w 21600"/>
                <a:gd name="T3" fmla="*/ 2147483647 h 21600"/>
                <a:gd name="T4" fmla="*/ 1180441235 w 21600"/>
                <a:gd name="T5" fmla="*/ 2147483647 h 21600"/>
                <a:gd name="T6" fmla="*/ 836144756 w 21600"/>
                <a:gd name="T7" fmla="*/ 2147483647 h 21600"/>
                <a:gd name="T8" fmla="*/ 688591858 w 21600"/>
                <a:gd name="T9" fmla="*/ 2147483647 h 21600"/>
                <a:gd name="T10" fmla="*/ 836144756 w 21600"/>
                <a:gd name="T11" fmla="*/ 2126124000 h 21600"/>
                <a:gd name="T12" fmla="*/ 1180441235 w 21600"/>
                <a:gd name="T13" fmla="*/ 0 h 21600"/>
                <a:gd name="T14" fmla="*/ 1500142043 w 21600"/>
                <a:gd name="T15" fmla="*/ 2126124000 h 21600"/>
                <a:gd name="T16" fmla="*/ 1647698904 w 21600"/>
                <a:gd name="T17" fmla="*/ 2147483647 h 21600"/>
                <a:gd name="T18" fmla="*/ 2147483647 w 21600"/>
                <a:gd name="T19" fmla="*/ 2147483647 h 21600"/>
                <a:gd name="T20" fmla="*/ 2139548501 w 21600"/>
                <a:gd name="T21" fmla="*/ 2147483647 h 21600"/>
                <a:gd name="T22" fmla="*/ 1893623042 w 21600"/>
                <a:gd name="T23" fmla="*/ 2147483647 h 21600"/>
                <a:gd name="T24" fmla="*/ 1893623042 w 21600"/>
                <a:gd name="T25" fmla="*/ 2147483647 h 21600"/>
                <a:gd name="T26" fmla="*/ 1795252242 w 21600"/>
                <a:gd name="T27" fmla="*/ 2147483647 h 21600"/>
                <a:gd name="T28" fmla="*/ 1795252242 w 21600"/>
                <a:gd name="T29" fmla="*/ 2147483647 h 21600"/>
                <a:gd name="T30" fmla="*/ 1524737054 w 21600"/>
                <a:gd name="T31" fmla="*/ 2147483647 h 21600"/>
                <a:gd name="T32" fmla="*/ 1254217465 w 21600"/>
                <a:gd name="T33" fmla="*/ 2147483647 h 21600"/>
                <a:gd name="T34" fmla="*/ 1254217465 w 21600"/>
                <a:gd name="T35" fmla="*/ 2147483647 h 21600"/>
                <a:gd name="T36" fmla="*/ 1106664126 w 21600"/>
                <a:gd name="T37" fmla="*/ 2147483647 h 21600"/>
                <a:gd name="T38" fmla="*/ 1106664126 w 21600"/>
                <a:gd name="T39" fmla="*/ 2147483647 h 21600"/>
                <a:gd name="T40" fmla="*/ 836144756 w 21600"/>
                <a:gd name="T41" fmla="*/ 2147483647 h 21600"/>
                <a:gd name="T42" fmla="*/ 565630009 w 21600"/>
                <a:gd name="T43" fmla="*/ 2147483647 h 21600"/>
                <a:gd name="T44" fmla="*/ 565630009 w 21600"/>
                <a:gd name="T45" fmla="*/ 2147483647 h 21600"/>
                <a:gd name="T46" fmla="*/ 442667389 w 21600"/>
                <a:gd name="T47" fmla="*/ 2147483647 h 21600"/>
                <a:gd name="T48" fmla="*/ 442667389 w 21600"/>
                <a:gd name="T49" fmla="*/ 2147483647 h 21600"/>
                <a:gd name="T50" fmla="*/ 221333695 w 21600"/>
                <a:gd name="T51" fmla="*/ 2147483647 h 21600"/>
                <a:gd name="T52" fmla="*/ 0 w 21600"/>
                <a:gd name="T53" fmla="*/ 2147483647 h 21600"/>
                <a:gd name="T54" fmla="*/ 0 w 21600"/>
                <a:gd name="T55" fmla="*/ 2147483647 h 21600"/>
                <a:gd name="T56" fmla="*/ 614810787 w 21600"/>
                <a:gd name="T57" fmla="*/ 2147483647 h 21600"/>
                <a:gd name="T58" fmla="*/ 1746070144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1600"/>
                <a:gd name="T100" fmla="*/ 0 h 21600"/>
                <a:gd name="T101" fmla="*/ 21600 w 21600"/>
                <a:gd name="T102" fmla="*/ 21600 h 2160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 w="9525">
              <a:noFill/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27" name="AutoShape 27"/>
            <p:cNvSpPr>
              <a:spLocks/>
            </p:cNvSpPr>
            <p:nvPr/>
          </p:nvSpPr>
          <p:spPr bwMode="auto">
            <a:xfrm>
              <a:off x="5680132" y="3253049"/>
              <a:ext cx="296853" cy="723240"/>
            </a:xfrm>
            <a:custGeom>
              <a:avLst/>
              <a:gdLst>
                <a:gd name="T0" fmla="*/ 8707111 w 21600"/>
                <a:gd name="T1" fmla="*/ 6003098 h 21600"/>
                <a:gd name="T2" fmla="*/ 7927360 w 21600"/>
                <a:gd name="T3" fmla="*/ 10739855 h 21600"/>
                <a:gd name="T4" fmla="*/ 6237936 w 21600"/>
                <a:gd name="T5" fmla="*/ 12635973 h 21600"/>
                <a:gd name="T6" fmla="*/ 4418541 w 21600"/>
                <a:gd name="T7" fmla="*/ 10739855 h 21600"/>
                <a:gd name="T8" fmla="*/ 3638790 w 21600"/>
                <a:gd name="T9" fmla="*/ 6003098 h 21600"/>
                <a:gd name="T10" fmla="*/ 4418541 w 21600"/>
                <a:gd name="T11" fmla="*/ 1896060 h 21600"/>
                <a:gd name="T12" fmla="*/ 6237936 w 21600"/>
                <a:gd name="T13" fmla="*/ 0 h 21600"/>
                <a:gd name="T14" fmla="*/ 7927360 w 21600"/>
                <a:gd name="T15" fmla="*/ 1896060 h 21600"/>
                <a:gd name="T16" fmla="*/ 8707111 w 21600"/>
                <a:gd name="T17" fmla="*/ 6003098 h 21600"/>
                <a:gd name="T18" fmla="*/ 12475848 w 21600"/>
                <a:gd name="T19" fmla="*/ 42333153 h 21600"/>
                <a:gd name="T20" fmla="*/ 11176287 w 21600"/>
                <a:gd name="T21" fmla="*/ 45177301 h 21600"/>
                <a:gd name="T22" fmla="*/ 10006672 w 21600"/>
                <a:gd name="T23" fmla="*/ 42333153 h 21600"/>
                <a:gd name="T24" fmla="*/ 10006672 w 21600"/>
                <a:gd name="T25" fmla="*/ 21798021 h 21600"/>
                <a:gd name="T26" fmla="*/ 9486838 w 21600"/>
                <a:gd name="T27" fmla="*/ 21798021 h 21600"/>
                <a:gd name="T28" fmla="*/ 9486838 w 21600"/>
                <a:gd name="T29" fmla="*/ 70767442 h 21600"/>
                <a:gd name="T30" fmla="*/ 8057307 w 21600"/>
                <a:gd name="T31" fmla="*/ 73926450 h 21600"/>
                <a:gd name="T32" fmla="*/ 6627799 w 21600"/>
                <a:gd name="T33" fmla="*/ 70767442 h 21600"/>
                <a:gd name="T34" fmla="*/ 6627799 w 21600"/>
                <a:gd name="T35" fmla="*/ 42018293 h 21600"/>
                <a:gd name="T36" fmla="*/ 5848048 w 21600"/>
                <a:gd name="T37" fmla="*/ 42018293 h 21600"/>
                <a:gd name="T38" fmla="*/ 5848048 w 21600"/>
                <a:gd name="T39" fmla="*/ 70767442 h 21600"/>
                <a:gd name="T40" fmla="*/ 4418541 w 21600"/>
                <a:gd name="T41" fmla="*/ 73926450 h 21600"/>
                <a:gd name="T42" fmla="*/ 2989009 w 21600"/>
                <a:gd name="T43" fmla="*/ 70767442 h 21600"/>
                <a:gd name="T44" fmla="*/ 2989009 w 21600"/>
                <a:gd name="T45" fmla="*/ 21798021 h 21600"/>
                <a:gd name="T46" fmla="*/ 2339229 w 21600"/>
                <a:gd name="T47" fmla="*/ 21798021 h 21600"/>
                <a:gd name="T48" fmla="*/ 2339229 w 21600"/>
                <a:gd name="T49" fmla="*/ 42333153 h 21600"/>
                <a:gd name="T50" fmla="*/ 116961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8926 w 21600"/>
                <a:gd name="T57" fmla="*/ 13269086 h 21600"/>
                <a:gd name="T58" fmla="*/ 9226921 w 21600"/>
                <a:gd name="T59" fmla="*/ 13269086 h 21600"/>
                <a:gd name="T60" fmla="*/ 12475848 w 21600"/>
                <a:gd name="T61" fmla="*/ 18953931 h 21600"/>
                <a:gd name="T62" fmla="*/ 12475848 w 21600"/>
                <a:gd name="T63" fmla="*/ 42333153 h 21600"/>
                <a:gd name="T64" fmla="*/ 12475848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350" y="13200"/>
                  </a:cubicBezTo>
                  <a:cubicBezTo>
                    <a:pt x="18000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8" name="AutoShape 28"/>
            <p:cNvSpPr>
              <a:spLocks/>
            </p:cNvSpPr>
            <p:nvPr/>
          </p:nvSpPr>
          <p:spPr bwMode="auto">
            <a:xfrm>
              <a:off x="3808531" y="3253049"/>
              <a:ext cx="295265" cy="723240"/>
            </a:xfrm>
            <a:custGeom>
              <a:avLst/>
              <a:gdLst>
                <a:gd name="T0" fmla="*/ 8691644 w 21600"/>
                <a:gd name="T1" fmla="*/ 6003098 h 21600"/>
                <a:gd name="T2" fmla="*/ 7912841 w 21600"/>
                <a:gd name="T3" fmla="*/ 10739855 h 21600"/>
                <a:gd name="T4" fmla="*/ 6096811 w 21600"/>
                <a:gd name="T5" fmla="*/ 12635973 h 21600"/>
                <a:gd name="T6" fmla="*/ 4280781 w 21600"/>
                <a:gd name="T7" fmla="*/ 10739855 h 21600"/>
                <a:gd name="T8" fmla="*/ 3632060 w 21600"/>
                <a:gd name="T9" fmla="*/ 6003098 h 21600"/>
                <a:gd name="T10" fmla="*/ 4280781 w 21600"/>
                <a:gd name="T11" fmla="*/ 1896060 h 21600"/>
                <a:gd name="T12" fmla="*/ 6096811 w 21600"/>
                <a:gd name="T13" fmla="*/ 0 h 21600"/>
                <a:gd name="T14" fmla="*/ 7912841 w 21600"/>
                <a:gd name="T15" fmla="*/ 1896060 h 21600"/>
                <a:gd name="T16" fmla="*/ 8691644 w 21600"/>
                <a:gd name="T17" fmla="*/ 6003098 h 21600"/>
                <a:gd name="T18" fmla="*/ 12323705 w 21600"/>
                <a:gd name="T19" fmla="*/ 42333153 h 21600"/>
                <a:gd name="T20" fmla="*/ 11156371 w 21600"/>
                <a:gd name="T21" fmla="*/ 45177301 h 21600"/>
                <a:gd name="T22" fmla="*/ 9988488 w 21600"/>
                <a:gd name="T23" fmla="*/ 42333153 h 21600"/>
                <a:gd name="T24" fmla="*/ 9988488 w 21600"/>
                <a:gd name="T25" fmla="*/ 21798021 h 21600"/>
                <a:gd name="T26" fmla="*/ 9469851 w 21600"/>
                <a:gd name="T27" fmla="*/ 21798021 h 21600"/>
                <a:gd name="T28" fmla="*/ 9469851 w 21600"/>
                <a:gd name="T29" fmla="*/ 70767442 h 21600"/>
                <a:gd name="T30" fmla="*/ 8042924 w 21600"/>
                <a:gd name="T31" fmla="*/ 73926450 h 21600"/>
                <a:gd name="T32" fmla="*/ 6485914 w 21600"/>
                <a:gd name="T33" fmla="*/ 70767442 h 21600"/>
                <a:gd name="T34" fmla="*/ 6485914 w 21600"/>
                <a:gd name="T35" fmla="*/ 42018293 h 21600"/>
                <a:gd name="T36" fmla="*/ 5837791 w 21600"/>
                <a:gd name="T37" fmla="*/ 42018293 h 21600"/>
                <a:gd name="T38" fmla="*/ 5837791 w 21600"/>
                <a:gd name="T39" fmla="*/ 70767442 h 21600"/>
                <a:gd name="T40" fmla="*/ 4280781 w 21600"/>
                <a:gd name="T41" fmla="*/ 73926450 h 21600"/>
                <a:gd name="T42" fmla="*/ 2853854 w 21600"/>
                <a:gd name="T43" fmla="*/ 70767442 h 21600"/>
                <a:gd name="T44" fmla="*/ 2853854 w 21600"/>
                <a:gd name="T45" fmla="*/ 21798021 h 21600"/>
                <a:gd name="T46" fmla="*/ 2335217 w 21600"/>
                <a:gd name="T47" fmla="*/ 21798021 h 21600"/>
                <a:gd name="T48" fmla="*/ 2335217 w 21600"/>
                <a:gd name="T49" fmla="*/ 42333153 h 21600"/>
                <a:gd name="T50" fmla="*/ 116733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2957 w 21600"/>
                <a:gd name="T57" fmla="*/ 13269086 h 21600"/>
                <a:gd name="T58" fmla="*/ 9210258 w 21600"/>
                <a:gd name="T59" fmla="*/ 13269086 h 21600"/>
                <a:gd name="T60" fmla="*/ 12323705 w 21600"/>
                <a:gd name="T61" fmla="*/ 18953931 h 21600"/>
                <a:gd name="T62" fmla="*/ 12323705 w 21600"/>
                <a:gd name="T63" fmla="*/ 42333153 h 21600"/>
                <a:gd name="T64" fmla="*/ 1232370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684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9" name="AutoShape 29"/>
            <p:cNvSpPr>
              <a:spLocks/>
            </p:cNvSpPr>
            <p:nvPr/>
          </p:nvSpPr>
          <p:spPr bwMode="auto">
            <a:xfrm>
              <a:off x="4432398" y="3253049"/>
              <a:ext cx="295265" cy="723240"/>
            </a:xfrm>
            <a:custGeom>
              <a:avLst/>
              <a:gdLst>
                <a:gd name="T0" fmla="*/ 8548045 w 21600"/>
                <a:gd name="T1" fmla="*/ 6003098 h 21600"/>
                <a:gd name="T2" fmla="*/ 7910132 w 21600"/>
                <a:gd name="T3" fmla="*/ 10739855 h 21600"/>
                <a:gd name="T4" fmla="*/ 6123980 w 21600"/>
                <a:gd name="T5" fmla="*/ 12635973 h 21600"/>
                <a:gd name="T6" fmla="*/ 4337828 w 21600"/>
                <a:gd name="T7" fmla="*/ 10739855 h 21600"/>
                <a:gd name="T8" fmla="*/ 3572327 w 21600"/>
                <a:gd name="T9" fmla="*/ 6003098 h 21600"/>
                <a:gd name="T10" fmla="*/ 4337828 w 21600"/>
                <a:gd name="T11" fmla="*/ 1896060 h 21600"/>
                <a:gd name="T12" fmla="*/ 6123980 w 21600"/>
                <a:gd name="T13" fmla="*/ 0 h 21600"/>
                <a:gd name="T14" fmla="*/ 7910132 w 21600"/>
                <a:gd name="T15" fmla="*/ 1896060 h 21600"/>
                <a:gd name="T16" fmla="*/ 8548045 w 21600"/>
                <a:gd name="T17" fmla="*/ 6003098 h 21600"/>
                <a:gd name="T18" fmla="*/ 12247959 w 21600"/>
                <a:gd name="T19" fmla="*/ 42333153 h 21600"/>
                <a:gd name="T20" fmla="*/ 11099721 w 21600"/>
                <a:gd name="T21" fmla="*/ 45177301 h 21600"/>
                <a:gd name="T22" fmla="*/ 9951458 w 21600"/>
                <a:gd name="T23" fmla="*/ 42333153 h 21600"/>
                <a:gd name="T24" fmla="*/ 9951458 w 21600"/>
                <a:gd name="T25" fmla="*/ 21798021 h 21600"/>
                <a:gd name="T26" fmla="*/ 9313545 w 21600"/>
                <a:gd name="T27" fmla="*/ 21798021 h 21600"/>
                <a:gd name="T28" fmla="*/ 9313545 w 21600"/>
                <a:gd name="T29" fmla="*/ 70767442 h 21600"/>
                <a:gd name="T30" fmla="*/ 7910132 w 21600"/>
                <a:gd name="T31" fmla="*/ 73926450 h 21600"/>
                <a:gd name="T32" fmla="*/ 6506718 w 21600"/>
                <a:gd name="T33" fmla="*/ 70767442 h 21600"/>
                <a:gd name="T34" fmla="*/ 6506718 w 21600"/>
                <a:gd name="T35" fmla="*/ 42018293 h 21600"/>
                <a:gd name="T36" fmla="*/ 5741241 w 21600"/>
                <a:gd name="T37" fmla="*/ 42018293 h 21600"/>
                <a:gd name="T38" fmla="*/ 5741241 w 21600"/>
                <a:gd name="T39" fmla="*/ 70767442 h 21600"/>
                <a:gd name="T40" fmla="*/ 4337828 w 21600"/>
                <a:gd name="T41" fmla="*/ 73926450 h 21600"/>
                <a:gd name="T42" fmla="*/ 2934414 w 21600"/>
                <a:gd name="T43" fmla="*/ 70767442 h 21600"/>
                <a:gd name="T44" fmla="*/ 2934414 w 21600"/>
                <a:gd name="T45" fmla="*/ 21798021 h 21600"/>
                <a:gd name="T46" fmla="*/ 2296501 w 21600"/>
                <a:gd name="T47" fmla="*/ 21798021 h 21600"/>
                <a:gd name="T48" fmla="*/ 2296501 w 21600"/>
                <a:gd name="T49" fmla="*/ 42333153 h 21600"/>
                <a:gd name="T50" fmla="*/ 1148239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89565 w 21600"/>
                <a:gd name="T57" fmla="*/ 13269086 h 21600"/>
                <a:gd name="T58" fmla="*/ 9058394 w 21600"/>
                <a:gd name="T59" fmla="*/ 13269086 h 21600"/>
                <a:gd name="T60" fmla="*/ 12247959 w 21600"/>
                <a:gd name="T61" fmla="*/ 18953931 h 21600"/>
                <a:gd name="T62" fmla="*/ 12247959 w 21600"/>
                <a:gd name="T63" fmla="*/ 42333153 h 21600"/>
                <a:gd name="T64" fmla="*/ 1224795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0" name="AutoShape 30"/>
            <p:cNvSpPr>
              <a:spLocks/>
            </p:cNvSpPr>
            <p:nvPr/>
          </p:nvSpPr>
          <p:spPr bwMode="auto">
            <a:xfrm>
              <a:off x="6016671" y="3253049"/>
              <a:ext cx="293678" cy="723240"/>
            </a:xfrm>
            <a:custGeom>
              <a:avLst/>
              <a:gdLst>
                <a:gd name="T0" fmla="*/ 8638223 w 21600"/>
                <a:gd name="T1" fmla="*/ 6003098 h 21600"/>
                <a:gd name="T2" fmla="*/ 7864221 w 21600"/>
                <a:gd name="T3" fmla="*/ 10739855 h 21600"/>
                <a:gd name="T4" fmla="*/ 6059329 w 21600"/>
                <a:gd name="T5" fmla="*/ 12635973 h 21600"/>
                <a:gd name="T6" fmla="*/ 4254460 w 21600"/>
                <a:gd name="T7" fmla="*/ 10739855 h 21600"/>
                <a:gd name="T8" fmla="*/ 3609737 w 21600"/>
                <a:gd name="T9" fmla="*/ 6003098 h 21600"/>
                <a:gd name="T10" fmla="*/ 4254460 w 21600"/>
                <a:gd name="T11" fmla="*/ 1896060 h 21600"/>
                <a:gd name="T12" fmla="*/ 6059329 w 21600"/>
                <a:gd name="T13" fmla="*/ 0 h 21600"/>
                <a:gd name="T14" fmla="*/ 7864221 w 21600"/>
                <a:gd name="T15" fmla="*/ 1896060 h 21600"/>
                <a:gd name="T16" fmla="*/ 8638223 w 21600"/>
                <a:gd name="T17" fmla="*/ 6003098 h 21600"/>
                <a:gd name="T18" fmla="*/ 12247959 w 21600"/>
                <a:gd name="T19" fmla="*/ 42333153 h 21600"/>
                <a:gd name="T20" fmla="*/ 11087814 w 21600"/>
                <a:gd name="T21" fmla="*/ 45177301 h 21600"/>
                <a:gd name="T22" fmla="*/ 9927074 w 21600"/>
                <a:gd name="T23" fmla="*/ 42333153 h 21600"/>
                <a:gd name="T24" fmla="*/ 9927074 w 21600"/>
                <a:gd name="T25" fmla="*/ 21798021 h 21600"/>
                <a:gd name="T26" fmla="*/ 9411653 w 21600"/>
                <a:gd name="T27" fmla="*/ 21798021 h 21600"/>
                <a:gd name="T28" fmla="*/ 9411653 w 21600"/>
                <a:gd name="T29" fmla="*/ 70767442 h 21600"/>
                <a:gd name="T30" fmla="*/ 7993499 w 21600"/>
                <a:gd name="T31" fmla="*/ 73926450 h 21600"/>
                <a:gd name="T32" fmla="*/ 6446068 w 21600"/>
                <a:gd name="T33" fmla="*/ 70767442 h 21600"/>
                <a:gd name="T34" fmla="*/ 6446068 w 21600"/>
                <a:gd name="T35" fmla="*/ 42018293 h 21600"/>
                <a:gd name="T36" fmla="*/ 5801916 w 21600"/>
                <a:gd name="T37" fmla="*/ 42018293 h 21600"/>
                <a:gd name="T38" fmla="*/ 5801916 w 21600"/>
                <a:gd name="T39" fmla="*/ 70767442 h 21600"/>
                <a:gd name="T40" fmla="*/ 4254460 w 21600"/>
                <a:gd name="T41" fmla="*/ 73926450 h 21600"/>
                <a:gd name="T42" fmla="*/ 2836307 w 21600"/>
                <a:gd name="T43" fmla="*/ 70767442 h 21600"/>
                <a:gd name="T44" fmla="*/ 2836307 w 21600"/>
                <a:gd name="T45" fmla="*/ 21798021 h 21600"/>
                <a:gd name="T46" fmla="*/ 2320885 w 21600"/>
                <a:gd name="T47" fmla="*/ 21798021 h 21600"/>
                <a:gd name="T48" fmla="*/ 2320885 w 21600"/>
                <a:gd name="T49" fmla="*/ 42333153 h 21600"/>
                <a:gd name="T50" fmla="*/ 1160145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094315 w 21600"/>
                <a:gd name="T57" fmla="*/ 13269086 h 21600"/>
                <a:gd name="T58" fmla="*/ 9153644 w 21600"/>
                <a:gd name="T59" fmla="*/ 13269086 h 21600"/>
                <a:gd name="T60" fmla="*/ 12247959 w 21600"/>
                <a:gd name="T61" fmla="*/ 18953931 h 21600"/>
                <a:gd name="T62" fmla="*/ 12247959 w 21600"/>
                <a:gd name="T63" fmla="*/ 42333153 h 21600"/>
                <a:gd name="T64" fmla="*/ 1224795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366" y="2308"/>
                    <a:pt x="6366" y="1754"/>
                  </a:cubicBezTo>
                  <a:cubicBezTo>
                    <a:pt x="6366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1" name="AutoShape 31"/>
            <p:cNvSpPr>
              <a:spLocks/>
            </p:cNvSpPr>
            <p:nvPr/>
          </p:nvSpPr>
          <p:spPr bwMode="auto">
            <a:xfrm>
              <a:off x="6642126" y="3253049"/>
              <a:ext cx="293678" cy="723240"/>
            </a:xfrm>
            <a:custGeom>
              <a:avLst/>
              <a:gdLst>
                <a:gd name="T0" fmla="*/ 8531889 w 21600"/>
                <a:gd name="T1" fmla="*/ 6003098 h 21600"/>
                <a:gd name="T2" fmla="*/ 7767422 w 21600"/>
                <a:gd name="T3" fmla="*/ 10739855 h 21600"/>
                <a:gd name="T4" fmla="*/ 5984771 w 21600"/>
                <a:gd name="T5" fmla="*/ 12635973 h 21600"/>
                <a:gd name="T6" fmla="*/ 4202095 w 21600"/>
                <a:gd name="T7" fmla="*/ 10739855 h 21600"/>
                <a:gd name="T8" fmla="*/ 3438196 w 21600"/>
                <a:gd name="T9" fmla="*/ 6003098 h 21600"/>
                <a:gd name="T10" fmla="*/ 4202095 w 21600"/>
                <a:gd name="T11" fmla="*/ 1896060 h 21600"/>
                <a:gd name="T12" fmla="*/ 5984771 w 21600"/>
                <a:gd name="T13" fmla="*/ 0 h 21600"/>
                <a:gd name="T14" fmla="*/ 7767422 w 21600"/>
                <a:gd name="T15" fmla="*/ 1896060 h 21600"/>
                <a:gd name="T16" fmla="*/ 8531889 w 21600"/>
                <a:gd name="T17" fmla="*/ 6003098 h 21600"/>
                <a:gd name="T18" fmla="*/ 12097217 w 21600"/>
                <a:gd name="T19" fmla="*/ 42333153 h 21600"/>
                <a:gd name="T20" fmla="*/ 10951333 w 21600"/>
                <a:gd name="T21" fmla="*/ 45177301 h 21600"/>
                <a:gd name="T22" fmla="*/ 9804904 w 21600"/>
                <a:gd name="T23" fmla="*/ 42333153 h 21600"/>
                <a:gd name="T24" fmla="*/ 9804904 w 21600"/>
                <a:gd name="T25" fmla="*/ 21798021 h 21600"/>
                <a:gd name="T26" fmla="*/ 9295812 w 21600"/>
                <a:gd name="T27" fmla="*/ 21798021 h 21600"/>
                <a:gd name="T28" fmla="*/ 9295812 w 21600"/>
                <a:gd name="T29" fmla="*/ 70767442 h 21600"/>
                <a:gd name="T30" fmla="*/ 7767422 w 21600"/>
                <a:gd name="T31" fmla="*/ 73926450 h 21600"/>
                <a:gd name="T32" fmla="*/ 6366732 w 21600"/>
                <a:gd name="T33" fmla="*/ 70767442 h 21600"/>
                <a:gd name="T34" fmla="*/ 6366732 w 21600"/>
                <a:gd name="T35" fmla="*/ 42018293 h 21600"/>
                <a:gd name="T36" fmla="*/ 5730485 w 21600"/>
                <a:gd name="T37" fmla="*/ 42018293 h 21600"/>
                <a:gd name="T38" fmla="*/ 5730485 w 21600"/>
                <a:gd name="T39" fmla="*/ 70767442 h 21600"/>
                <a:gd name="T40" fmla="*/ 4202095 w 21600"/>
                <a:gd name="T41" fmla="*/ 73926450 h 21600"/>
                <a:gd name="T42" fmla="*/ 2801405 w 21600"/>
                <a:gd name="T43" fmla="*/ 70767442 h 21600"/>
                <a:gd name="T44" fmla="*/ 2801405 w 21600"/>
                <a:gd name="T45" fmla="*/ 21798021 h 21600"/>
                <a:gd name="T46" fmla="*/ 2292312 w 21600"/>
                <a:gd name="T47" fmla="*/ 21798021 h 21600"/>
                <a:gd name="T48" fmla="*/ 2292312 w 21600"/>
                <a:gd name="T49" fmla="*/ 42333153 h 21600"/>
                <a:gd name="T50" fmla="*/ 114588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056235 w 21600"/>
                <a:gd name="T57" fmla="*/ 13269086 h 21600"/>
                <a:gd name="T58" fmla="*/ 9040982 w 21600"/>
                <a:gd name="T59" fmla="*/ 13269086 h 21600"/>
                <a:gd name="T60" fmla="*/ 12097217 w 21600"/>
                <a:gd name="T61" fmla="*/ 18953931 h 21600"/>
                <a:gd name="T62" fmla="*/ 12097217 w 21600"/>
                <a:gd name="T63" fmla="*/ 42333153 h 21600"/>
                <a:gd name="T64" fmla="*/ 1209721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2" name="AutoShape 32"/>
            <p:cNvSpPr>
              <a:spLocks/>
            </p:cNvSpPr>
            <p:nvPr/>
          </p:nvSpPr>
          <p:spPr bwMode="auto">
            <a:xfrm>
              <a:off x="6332574" y="3253049"/>
              <a:ext cx="296852" cy="723240"/>
            </a:xfrm>
            <a:custGeom>
              <a:avLst/>
              <a:gdLst>
                <a:gd name="T0" fmla="*/ 8707070 w 21600"/>
                <a:gd name="T1" fmla="*/ 6003098 h 21600"/>
                <a:gd name="T2" fmla="*/ 8057291 w 21600"/>
                <a:gd name="T3" fmla="*/ 10739855 h 21600"/>
                <a:gd name="T4" fmla="*/ 6237900 w 21600"/>
                <a:gd name="T5" fmla="*/ 12635973 h 21600"/>
                <a:gd name="T6" fmla="*/ 4418508 w 21600"/>
                <a:gd name="T7" fmla="*/ 10739855 h 21600"/>
                <a:gd name="T8" fmla="*/ 3638783 w 21600"/>
                <a:gd name="T9" fmla="*/ 6003098 h 21600"/>
                <a:gd name="T10" fmla="*/ 4418508 w 21600"/>
                <a:gd name="T11" fmla="*/ 1896060 h 21600"/>
                <a:gd name="T12" fmla="*/ 6237900 w 21600"/>
                <a:gd name="T13" fmla="*/ 0 h 21600"/>
                <a:gd name="T14" fmla="*/ 8057291 w 21600"/>
                <a:gd name="T15" fmla="*/ 1896060 h 21600"/>
                <a:gd name="T16" fmla="*/ 8707070 w 21600"/>
                <a:gd name="T17" fmla="*/ 6003098 h 21600"/>
                <a:gd name="T18" fmla="*/ 12475799 w 21600"/>
                <a:gd name="T19" fmla="*/ 42333153 h 21600"/>
                <a:gd name="T20" fmla="*/ 11306187 w 21600"/>
                <a:gd name="T21" fmla="*/ 45177301 h 21600"/>
                <a:gd name="T22" fmla="*/ 10136599 w 21600"/>
                <a:gd name="T23" fmla="*/ 42333153 h 21600"/>
                <a:gd name="T24" fmla="*/ 10136599 w 21600"/>
                <a:gd name="T25" fmla="*/ 21798021 h 21600"/>
                <a:gd name="T26" fmla="*/ 9486796 w 21600"/>
                <a:gd name="T27" fmla="*/ 21798021 h 21600"/>
                <a:gd name="T28" fmla="*/ 9486796 w 21600"/>
                <a:gd name="T29" fmla="*/ 70767442 h 21600"/>
                <a:gd name="T30" fmla="*/ 8057291 w 21600"/>
                <a:gd name="T31" fmla="*/ 73926450 h 21600"/>
                <a:gd name="T32" fmla="*/ 6627762 w 21600"/>
                <a:gd name="T33" fmla="*/ 70767442 h 21600"/>
                <a:gd name="T34" fmla="*/ 6627762 w 21600"/>
                <a:gd name="T35" fmla="*/ 42018293 h 21600"/>
                <a:gd name="T36" fmla="*/ 5848037 w 21600"/>
                <a:gd name="T37" fmla="*/ 42018293 h 21600"/>
                <a:gd name="T38" fmla="*/ 5848037 w 21600"/>
                <a:gd name="T39" fmla="*/ 70767442 h 21600"/>
                <a:gd name="T40" fmla="*/ 4418508 w 21600"/>
                <a:gd name="T41" fmla="*/ 73926450 h 21600"/>
                <a:gd name="T42" fmla="*/ 2989004 w 21600"/>
                <a:gd name="T43" fmla="*/ 70767442 h 21600"/>
                <a:gd name="T44" fmla="*/ 2989004 w 21600"/>
                <a:gd name="T45" fmla="*/ 21798021 h 21600"/>
                <a:gd name="T46" fmla="*/ 2339224 w 21600"/>
                <a:gd name="T47" fmla="*/ 21798021 h 21600"/>
                <a:gd name="T48" fmla="*/ 2339224 w 21600"/>
                <a:gd name="T49" fmla="*/ 42333153 h 21600"/>
                <a:gd name="T50" fmla="*/ 1169612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8896 w 21600"/>
                <a:gd name="T57" fmla="*/ 13269086 h 21600"/>
                <a:gd name="T58" fmla="*/ 9226903 w 21600"/>
                <a:gd name="T59" fmla="*/ 13269086 h 21600"/>
                <a:gd name="T60" fmla="*/ 12475799 w 21600"/>
                <a:gd name="T61" fmla="*/ 18953931 h 21600"/>
                <a:gd name="T62" fmla="*/ 12475799 w 21600"/>
                <a:gd name="T63" fmla="*/ 42333153 h 21600"/>
                <a:gd name="T64" fmla="*/ 1247579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3" name="AutoShape 33"/>
            <p:cNvSpPr>
              <a:spLocks/>
            </p:cNvSpPr>
            <p:nvPr/>
          </p:nvSpPr>
          <p:spPr bwMode="auto">
            <a:xfrm>
              <a:off x="6958028" y="3253049"/>
              <a:ext cx="296852" cy="723240"/>
            </a:xfrm>
            <a:custGeom>
              <a:avLst/>
              <a:gdLst>
                <a:gd name="T0" fmla="*/ 8707111 w 21600"/>
                <a:gd name="T1" fmla="*/ 6003098 h 21600"/>
                <a:gd name="T2" fmla="*/ 7927360 w 21600"/>
                <a:gd name="T3" fmla="*/ 10739855 h 21600"/>
                <a:gd name="T4" fmla="*/ 6237936 w 21600"/>
                <a:gd name="T5" fmla="*/ 12635973 h 21600"/>
                <a:gd name="T6" fmla="*/ 4418541 w 21600"/>
                <a:gd name="T7" fmla="*/ 10739855 h 21600"/>
                <a:gd name="T8" fmla="*/ 3638790 w 21600"/>
                <a:gd name="T9" fmla="*/ 6003098 h 21600"/>
                <a:gd name="T10" fmla="*/ 4418541 w 21600"/>
                <a:gd name="T11" fmla="*/ 1896060 h 21600"/>
                <a:gd name="T12" fmla="*/ 6237936 w 21600"/>
                <a:gd name="T13" fmla="*/ 0 h 21600"/>
                <a:gd name="T14" fmla="*/ 7927360 w 21600"/>
                <a:gd name="T15" fmla="*/ 1896060 h 21600"/>
                <a:gd name="T16" fmla="*/ 8707111 w 21600"/>
                <a:gd name="T17" fmla="*/ 6003098 h 21600"/>
                <a:gd name="T18" fmla="*/ 12475848 w 21600"/>
                <a:gd name="T19" fmla="*/ 42333153 h 21600"/>
                <a:gd name="T20" fmla="*/ 11306233 w 21600"/>
                <a:gd name="T21" fmla="*/ 45177301 h 21600"/>
                <a:gd name="T22" fmla="*/ 10006672 w 21600"/>
                <a:gd name="T23" fmla="*/ 42333153 h 21600"/>
                <a:gd name="T24" fmla="*/ 10006672 w 21600"/>
                <a:gd name="T25" fmla="*/ 21798021 h 21600"/>
                <a:gd name="T26" fmla="*/ 9486838 w 21600"/>
                <a:gd name="T27" fmla="*/ 21798021 h 21600"/>
                <a:gd name="T28" fmla="*/ 9486838 w 21600"/>
                <a:gd name="T29" fmla="*/ 70767442 h 21600"/>
                <a:gd name="T30" fmla="*/ 8057307 w 21600"/>
                <a:gd name="T31" fmla="*/ 73926450 h 21600"/>
                <a:gd name="T32" fmla="*/ 6627799 w 21600"/>
                <a:gd name="T33" fmla="*/ 70767442 h 21600"/>
                <a:gd name="T34" fmla="*/ 6627799 w 21600"/>
                <a:gd name="T35" fmla="*/ 42018293 h 21600"/>
                <a:gd name="T36" fmla="*/ 5848048 w 21600"/>
                <a:gd name="T37" fmla="*/ 42018293 h 21600"/>
                <a:gd name="T38" fmla="*/ 5848048 w 21600"/>
                <a:gd name="T39" fmla="*/ 70767442 h 21600"/>
                <a:gd name="T40" fmla="*/ 4418541 w 21600"/>
                <a:gd name="T41" fmla="*/ 73926450 h 21600"/>
                <a:gd name="T42" fmla="*/ 2989009 w 21600"/>
                <a:gd name="T43" fmla="*/ 70767442 h 21600"/>
                <a:gd name="T44" fmla="*/ 2989009 w 21600"/>
                <a:gd name="T45" fmla="*/ 21798021 h 21600"/>
                <a:gd name="T46" fmla="*/ 2339229 w 21600"/>
                <a:gd name="T47" fmla="*/ 21798021 h 21600"/>
                <a:gd name="T48" fmla="*/ 2339229 w 21600"/>
                <a:gd name="T49" fmla="*/ 42333153 h 21600"/>
                <a:gd name="T50" fmla="*/ 116961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8926 w 21600"/>
                <a:gd name="T57" fmla="*/ 13269086 h 21600"/>
                <a:gd name="T58" fmla="*/ 9226921 w 21600"/>
                <a:gd name="T59" fmla="*/ 13269086 h 21600"/>
                <a:gd name="T60" fmla="*/ 12475848 w 21600"/>
                <a:gd name="T61" fmla="*/ 18953931 h 21600"/>
                <a:gd name="T62" fmla="*/ 12475848 w 21600"/>
                <a:gd name="T63" fmla="*/ 42333153 h 21600"/>
                <a:gd name="T64" fmla="*/ 12475848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3054" name="AutoShape 54"/>
            <p:cNvSpPr>
              <a:spLocks/>
            </p:cNvSpPr>
            <p:nvPr/>
          </p:nvSpPr>
          <p:spPr bwMode="auto">
            <a:xfrm>
              <a:off x="1122569" y="3191192"/>
              <a:ext cx="872329" cy="872329"/>
            </a:xfrm>
            <a:custGeom>
              <a:avLst/>
              <a:gdLst>
                <a:gd name="T0" fmla="*/ 2147483647 w 19679"/>
                <a:gd name="T1" fmla="*/ 2147483647 h 19679"/>
                <a:gd name="T2" fmla="*/ 2147483647 w 19679"/>
                <a:gd name="T3" fmla="*/ 2147483647 h 19679"/>
                <a:gd name="T4" fmla="*/ 2147483647 w 19679"/>
                <a:gd name="T5" fmla="*/ 2147483647 h 19679"/>
                <a:gd name="T6" fmla="*/ 2147483647 w 19679"/>
                <a:gd name="T7" fmla="*/ 2147483647 h 19679"/>
                <a:gd name="T8" fmla="*/ 2147483647 w 19679"/>
                <a:gd name="T9" fmla="*/ 2147483647 h 19679"/>
                <a:gd name="T10" fmla="*/ 2147483647 w 19679"/>
                <a:gd name="T11" fmla="*/ 2147483647 h 196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679"/>
                <a:gd name="T19" fmla="*/ 0 h 19679"/>
                <a:gd name="T20" fmla="*/ 19679 w 19679"/>
                <a:gd name="T21" fmla="*/ 19679 h 1967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  <a:moveTo>
                    <a:pt x="16796" y="2882"/>
                  </a:moveTo>
                </a:path>
              </a:pathLst>
            </a:custGeom>
            <a:solidFill>
              <a:srgbClr val="315B2F"/>
            </a:solidFill>
            <a:ln w="50800">
              <a:noFill/>
              <a:bevel/>
              <a:headEnd/>
              <a:tailEnd/>
            </a:ln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43055" name="Rectangle 59"/>
            <p:cNvSpPr>
              <a:spLocks/>
            </p:cNvSpPr>
            <p:nvPr/>
          </p:nvSpPr>
          <p:spPr bwMode="auto">
            <a:xfrm>
              <a:off x="1284561" y="3455909"/>
              <a:ext cx="651190" cy="36347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eaLnBrk="1" hangingPunct="1">
                <a:spcBef>
                  <a:spcPts val="850"/>
                </a:spcBef>
              </a:pPr>
              <a:r>
                <a:rPr lang="en-US" altLang="zh-CN" sz="2000" b="1">
                  <a:solidFill>
                    <a:srgbClr val="FFFFFF"/>
                  </a:solidFill>
                  <a:cs typeface="Arial" pitchFamily="34" charset="0"/>
                  <a:sym typeface="Arial" pitchFamily="34" charset="0"/>
                </a:rPr>
                <a:t>50%</a:t>
              </a:r>
            </a:p>
          </p:txBody>
        </p:sp>
        <p:sp>
          <p:nvSpPr>
            <p:cNvPr id="43056" name="TextBox 13"/>
            <p:cNvSpPr txBox="1">
              <a:spLocks noChangeArrowheads="1"/>
            </p:cNvSpPr>
            <p:nvPr/>
          </p:nvSpPr>
          <p:spPr bwMode="auto">
            <a:xfrm>
              <a:off x="7810712" y="3252982"/>
              <a:ext cx="2235767" cy="2818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sz="1600" b="1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43057" name="TextBox 13"/>
            <p:cNvSpPr txBox="1">
              <a:spLocks noChangeArrowheads="1"/>
            </p:cNvSpPr>
            <p:nvPr/>
          </p:nvSpPr>
          <p:spPr bwMode="auto">
            <a:xfrm>
              <a:off x="7815384" y="3580283"/>
              <a:ext cx="3139839" cy="4228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445469"/>
                  </a:solidFill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200">
                <a:solidFill>
                  <a:srgbClr val="445469"/>
                </a:solidFill>
                <a:sym typeface="Arial" pitchFamily="34" charset="0"/>
              </a:endParaRPr>
            </a:p>
          </p:txBody>
        </p:sp>
      </p:grpSp>
      <p:grpSp>
        <p:nvGrpSpPr>
          <p:cNvPr id="20" name="组合 63"/>
          <p:cNvGrpSpPr>
            <a:grpSpLocks/>
          </p:cNvGrpSpPr>
          <p:nvPr/>
        </p:nvGrpSpPr>
        <p:grpSpPr bwMode="auto">
          <a:xfrm>
            <a:off x="1122363" y="4551363"/>
            <a:ext cx="9828212" cy="871537"/>
            <a:chOff x="1122569" y="4550571"/>
            <a:chExt cx="9827982" cy="872329"/>
          </a:xfrm>
        </p:grpSpPr>
        <p:sp>
          <p:nvSpPr>
            <p:cNvPr id="34" name="AutoShape 34"/>
            <p:cNvSpPr>
              <a:spLocks/>
            </p:cNvSpPr>
            <p:nvPr/>
          </p:nvSpPr>
          <p:spPr bwMode="auto">
            <a:xfrm>
              <a:off x="4740396" y="4650674"/>
              <a:ext cx="293681" cy="722969"/>
            </a:xfrm>
            <a:custGeom>
              <a:avLst/>
              <a:gdLst>
                <a:gd name="T0" fmla="*/ 8584982 w 21600"/>
                <a:gd name="T1" fmla="*/ 6003098 h 21600"/>
                <a:gd name="T2" fmla="*/ 7815766 w 21600"/>
                <a:gd name="T3" fmla="*/ 10739855 h 21600"/>
                <a:gd name="T4" fmla="*/ 6021998 w 21600"/>
                <a:gd name="T5" fmla="*/ 12635973 h 21600"/>
                <a:gd name="T6" fmla="*/ 4228253 w 21600"/>
                <a:gd name="T7" fmla="*/ 10739855 h 21600"/>
                <a:gd name="T8" fmla="*/ 3587513 w 21600"/>
                <a:gd name="T9" fmla="*/ 6003098 h 21600"/>
                <a:gd name="T10" fmla="*/ 4228253 w 21600"/>
                <a:gd name="T11" fmla="*/ 1896060 h 21600"/>
                <a:gd name="T12" fmla="*/ 6021998 w 21600"/>
                <a:gd name="T13" fmla="*/ 0 h 21600"/>
                <a:gd name="T14" fmla="*/ 7815766 w 21600"/>
                <a:gd name="T15" fmla="*/ 1896060 h 21600"/>
                <a:gd name="T16" fmla="*/ 8584982 w 21600"/>
                <a:gd name="T17" fmla="*/ 6003098 h 21600"/>
                <a:gd name="T18" fmla="*/ 12172495 w 21600"/>
                <a:gd name="T19" fmla="*/ 42333153 h 21600"/>
                <a:gd name="T20" fmla="*/ 11019491 w 21600"/>
                <a:gd name="T21" fmla="*/ 45177301 h 21600"/>
                <a:gd name="T22" fmla="*/ 9865916 w 21600"/>
                <a:gd name="T23" fmla="*/ 42333153 h 21600"/>
                <a:gd name="T24" fmla="*/ 9865916 w 21600"/>
                <a:gd name="T25" fmla="*/ 21798021 h 21600"/>
                <a:gd name="T26" fmla="*/ 9353652 w 21600"/>
                <a:gd name="T27" fmla="*/ 21798021 h 21600"/>
                <a:gd name="T28" fmla="*/ 9353652 w 21600"/>
                <a:gd name="T29" fmla="*/ 70767442 h 21600"/>
                <a:gd name="T30" fmla="*/ 7815766 w 21600"/>
                <a:gd name="T31" fmla="*/ 73926450 h 21600"/>
                <a:gd name="T32" fmla="*/ 6406333 w 21600"/>
                <a:gd name="T33" fmla="*/ 70767442 h 21600"/>
                <a:gd name="T34" fmla="*/ 6406333 w 21600"/>
                <a:gd name="T35" fmla="*/ 42018293 h 21600"/>
                <a:gd name="T36" fmla="*/ 5766162 w 21600"/>
                <a:gd name="T37" fmla="*/ 42018293 h 21600"/>
                <a:gd name="T38" fmla="*/ 5766162 w 21600"/>
                <a:gd name="T39" fmla="*/ 70767442 h 21600"/>
                <a:gd name="T40" fmla="*/ 4228253 w 21600"/>
                <a:gd name="T41" fmla="*/ 73926450 h 21600"/>
                <a:gd name="T42" fmla="*/ 2818843 w 21600"/>
                <a:gd name="T43" fmla="*/ 70767442 h 21600"/>
                <a:gd name="T44" fmla="*/ 2818843 w 21600"/>
                <a:gd name="T45" fmla="*/ 21798021 h 21600"/>
                <a:gd name="T46" fmla="*/ 2306579 w 21600"/>
                <a:gd name="T47" fmla="*/ 21798021 h 21600"/>
                <a:gd name="T48" fmla="*/ 2306579 w 21600"/>
                <a:gd name="T49" fmla="*/ 42333153 h 21600"/>
                <a:gd name="T50" fmla="*/ 1153005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075249 w 21600"/>
                <a:gd name="T57" fmla="*/ 13269086 h 21600"/>
                <a:gd name="T58" fmla="*/ 9097246 w 21600"/>
                <a:gd name="T59" fmla="*/ 13269086 h 21600"/>
                <a:gd name="T60" fmla="*/ 12172495 w 21600"/>
                <a:gd name="T61" fmla="*/ 18953931 h 21600"/>
                <a:gd name="T62" fmla="*/ 12172495 w 21600"/>
                <a:gd name="T63" fmla="*/ 42333153 h 21600"/>
                <a:gd name="T64" fmla="*/ 1217249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366" y="2308"/>
                    <a:pt x="6366" y="1754"/>
                  </a:cubicBezTo>
                  <a:cubicBezTo>
                    <a:pt x="6366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5" name="AutoShape 35"/>
            <p:cNvSpPr>
              <a:spLocks/>
            </p:cNvSpPr>
            <p:nvPr/>
          </p:nvSpPr>
          <p:spPr bwMode="auto">
            <a:xfrm>
              <a:off x="2867190" y="4650674"/>
              <a:ext cx="293681" cy="722969"/>
            </a:xfrm>
            <a:custGeom>
              <a:avLst/>
              <a:gdLst>
                <a:gd name="T0" fmla="*/ 8675632 w 21600"/>
                <a:gd name="T1" fmla="*/ 6003098 h 21600"/>
                <a:gd name="T2" fmla="*/ 7910132 w 21600"/>
                <a:gd name="T3" fmla="*/ 10739855 h 21600"/>
                <a:gd name="T4" fmla="*/ 6123980 w 21600"/>
                <a:gd name="T5" fmla="*/ 12635973 h 21600"/>
                <a:gd name="T6" fmla="*/ 4337828 w 21600"/>
                <a:gd name="T7" fmla="*/ 10739855 h 21600"/>
                <a:gd name="T8" fmla="*/ 3572327 w 21600"/>
                <a:gd name="T9" fmla="*/ 6003098 h 21600"/>
                <a:gd name="T10" fmla="*/ 4337828 w 21600"/>
                <a:gd name="T11" fmla="*/ 1896060 h 21600"/>
                <a:gd name="T12" fmla="*/ 6123980 w 21600"/>
                <a:gd name="T13" fmla="*/ 0 h 21600"/>
                <a:gd name="T14" fmla="*/ 7910132 w 21600"/>
                <a:gd name="T15" fmla="*/ 1896060 h 21600"/>
                <a:gd name="T16" fmla="*/ 8675632 w 21600"/>
                <a:gd name="T17" fmla="*/ 6003098 h 21600"/>
                <a:gd name="T18" fmla="*/ 12247959 w 21600"/>
                <a:gd name="T19" fmla="*/ 42333153 h 21600"/>
                <a:gd name="T20" fmla="*/ 11099721 w 21600"/>
                <a:gd name="T21" fmla="*/ 45177301 h 21600"/>
                <a:gd name="T22" fmla="*/ 9951458 w 21600"/>
                <a:gd name="T23" fmla="*/ 42333153 h 21600"/>
                <a:gd name="T24" fmla="*/ 9951458 w 21600"/>
                <a:gd name="T25" fmla="*/ 21798021 h 21600"/>
                <a:gd name="T26" fmla="*/ 9313545 w 21600"/>
                <a:gd name="T27" fmla="*/ 21798021 h 21600"/>
                <a:gd name="T28" fmla="*/ 9313545 w 21600"/>
                <a:gd name="T29" fmla="*/ 70767442 h 21600"/>
                <a:gd name="T30" fmla="*/ 7910132 w 21600"/>
                <a:gd name="T31" fmla="*/ 73926450 h 21600"/>
                <a:gd name="T32" fmla="*/ 6506718 w 21600"/>
                <a:gd name="T33" fmla="*/ 70767442 h 21600"/>
                <a:gd name="T34" fmla="*/ 6506718 w 21600"/>
                <a:gd name="T35" fmla="*/ 42018293 h 21600"/>
                <a:gd name="T36" fmla="*/ 5741241 w 21600"/>
                <a:gd name="T37" fmla="*/ 42018293 h 21600"/>
                <a:gd name="T38" fmla="*/ 5741241 w 21600"/>
                <a:gd name="T39" fmla="*/ 70767442 h 21600"/>
                <a:gd name="T40" fmla="*/ 4337828 w 21600"/>
                <a:gd name="T41" fmla="*/ 73926450 h 21600"/>
                <a:gd name="T42" fmla="*/ 2934414 w 21600"/>
                <a:gd name="T43" fmla="*/ 70767442 h 21600"/>
                <a:gd name="T44" fmla="*/ 2934414 w 21600"/>
                <a:gd name="T45" fmla="*/ 21798021 h 21600"/>
                <a:gd name="T46" fmla="*/ 2424065 w 21600"/>
                <a:gd name="T47" fmla="*/ 21798021 h 21600"/>
                <a:gd name="T48" fmla="*/ 2424065 w 21600"/>
                <a:gd name="T49" fmla="*/ 42333153 h 21600"/>
                <a:gd name="T50" fmla="*/ 1148239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89565 w 21600"/>
                <a:gd name="T57" fmla="*/ 13269086 h 21600"/>
                <a:gd name="T58" fmla="*/ 9058394 w 21600"/>
                <a:gd name="T59" fmla="*/ 13269086 h 21600"/>
                <a:gd name="T60" fmla="*/ 12247959 w 21600"/>
                <a:gd name="T61" fmla="*/ 18953931 h 21600"/>
                <a:gd name="T62" fmla="*/ 12247959 w 21600"/>
                <a:gd name="T63" fmla="*/ 42333153 h 21600"/>
                <a:gd name="T64" fmla="*/ 1224795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300" y="1754"/>
                  </a:moveTo>
                  <a:cubicBezTo>
                    <a:pt x="15300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675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675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300" y="1292"/>
                    <a:pt x="15300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750" y="21600"/>
                    <a:pt x="13950" y="21600"/>
                  </a:cubicBezTo>
                  <a:cubicBezTo>
                    <a:pt x="12375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450" y="21600"/>
                    <a:pt x="7650" y="21600"/>
                  </a:cubicBezTo>
                  <a:cubicBezTo>
                    <a:pt x="6075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275" y="6369"/>
                    <a:pt x="4275" y="6369"/>
                    <a:pt x="4275" y="6369"/>
                  </a:cubicBezTo>
                  <a:cubicBezTo>
                    <a:pt x="4275" y="12369"/>
                    <a:pt x="4275" y="12369"/>
                    <a:pt x="4275" y="12369"/>
                  </a:cubicBezTo>
                  <a:cubicBezTo>
                    <a:pt x="4275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2025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800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3020" name="AutoShape 36"/>
            <p:cNvSpPr>
              <a:spLocks/>
            </p:cNvSpPr>
            <p:nvPr/>
          </p:nvSpPr>
          <p:spPr bwMode="auto">
            <a:xfrm>
              <a:off x="2247509" y="4650525"/>
              <a:ext cx="292594" cy="723306"/>
            </a:xfrm>
            <a:custGeom>
              <a:avLst/>
              <a:gdLst>
                <a:gd name="T0" fmla="*/ 1565555491 w 21600"/>
                <a:gd name="T1" fmla="*/ 2147483647 h 21600"/>
                <a:gd name="T2" fmla="*/ 1425279476 w 21600"/>
                <a:gd name="T3" fmla="*/ 2147483647 h 21600"/>
                <a:gd name="T4" fmla="*/ 1098172507 w 21600"/>
                <a:gd name="T5" fmla="*/ 2147483647 h 21600"/>
                <a:gd name="T6" fmla="*/ 771061419 w 21600"/>
                <a:gd name="T7" fmla="*/ 2147483647 h 21600"/>
                <a:gd name="T8" fmla="*/ 630890304 w 21600"/>
                <a:gd name="T9" fmla="*/ 2147483647 h 21600"/>
                <a:gd name="T10" fmla="*/ 771061419 w 21600"/>
                <a:gd name="T11" fmla="*/ 2126124000 h 21600"/>
                <a:gd name="T12" fmla="*/ 1098172507 w 21600"/>
                <a:gd name="T13" fmla="*/ 0 h 21600"/>
                <a:gd name="T14" fmla="*/ 1425279476 w 21600"/>
                <a:gd name="T15" fmla="*/ 2126124000 h 21600"/>
                <a:gd name="T16" fmla="*/ 1565555491 w 21600"/>
                <a:gd name="T17" fmla="*/ 2147483647 h 21600"/>
                <a:gd name="T18" fmla="*/ 2147483647 w 21600"/>
                <a:gd name="T19" fmla="*/ 2147483647 h 21600"/>
                <a:gd name="T20" fmla="*/ 2009509724 w 21600"/>
                <a:gd name="T21" fmla="*/ 2147483647 h 21600"/>
                <a:gd name="T22" fmla="*/ 1799146851 w 21600"/>
                <a:gd name="T23" fmla="*/ 2147483647 h 21600"/>
                <a:gd name="T24" fmla="*/ 1799146851 w 21600"/>
                <a:gd name="T25" fmla="*/ 2147483647 h 21600"/>
                <a:gd name="T26" fmla="*/ 1705730940 w 21600"/>
                <a:gd name="T27" fmla="*/ 2147483647 h 21600"/>
                <a:gd name="T28" fmla="*/ 1705730940 w 21600"/>
                <a:gd name="T29" fmla="*/ 2147483647 h 21600"/>
                <a:gd name="T30" fmla="*/ 1425279476 w 21600"/>
                <a:gd name="T31" fmla="*/ 2147483647 h 21600"/>
                <a:gd name="T32" fmla="*/ 1168260665 w 21600"/>
                <a:gd name="T33" fmla="*/ 2147483647 h 21600"/>
                <a:gd name="T34" fmla="*/ 1168260665 w 21600"/>
                <a:gd name="T35" fmla="*/ 2147483647 h 21600"/>
                <a:gd name="T36" fmla="*/ 1051512667 w 21600"/>
                <a:gd name="T37" fmla="*/ 2147483647 h 21600"/>
                <a:gd name="T38" fmla="*/ 1051512667 w 21600"/>
                <a:gd name="T39" fmla="*/ 2147483647 h 21600"/>
                <a:gd name="T40" fmla="*/ 771061419 w 21600"/>
                <a:gd name="T41" fmla="*/ 2147483647 h 21600"/>
                <a:gd name="T42" fmla="*/ 514042608 w 21600"/>
                <a:gd name="T43" fmla="*/ 2147483647 h 21600"/>
                <a:gd name="T44" fmla="*/ 514042608 w 21600"/>
                <a:gd name="T45" fmla="*/ 2147483647 h 21600"/>
                <a:gd name="T46" fmla="*/ 420626805 w 21600"/>
                <a:gd name="T47" fmla="*/ 2147483647 h 21600"/>
                <a:gd name="T48" fmla="*/ 420626805 w 21600"/>
                <a:gd name="T49" fmla="*/ 2147483647 h 21600"/>
                <a:gd name="T50" fmla="*/ 210263445 w 21600"/>
                <a:gd name="T51" fmla="*/ 2147483647 h 21600"/>
                <a:gd name="T52" fmla="*/ 0 w 21600"/>
                <a:gd name="T53" fmla="*/ 2147483647 h 21600"/>
                <a:gd name="T54" fmla="*/ 0 w 21600"/>
                <a:gd name="T55" fmla="*/ 2147483647 h 21600"/>
                <a:gd name="T56" fmla="*/ 560802580 w 21600"/>
                <a:gd name="T57" fmla="*/ 2147483647 h 21600"/>
                <a:gd name="T58" fmla="*/ 1658970535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1600"/>
                <a:gd name="T100" fmla="*/ 0 h 21600"/>
                <a:gd name="T101" fmla="*/ 21600 w 21600"/>
                <a:gd name="T102" fmla="*/ 21600 h 2160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 w="9525">
              <a:noFill/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37" name="AutoShape 37"/>
            <p:cNvSpPr>
              <a:spLocks/>
            </p:cNvSpPr>
            <p:nvPr/>
          </p:nvSpPr>
          <p:spPr bwMode="auto">
            <a:xfrm>
              <a:off x="5365857" y="4650674"/>
              <a:ext cx="295268" cy="722969"/>
            </a:xfrm>
            <a:custGeom>
              <a:avLst/>
              <a:gdLst>
                <a:gd name="T0" fmla="*/ 8691604 w 21600"/>
                <a:gd name="T1" fmla="*/ 6003098 h 21600"/>
                <a:gd name="T2" fmla="*/ 7912825 w 21600"/>
                <a:gd name="T3" fmla="*/ 10739855 h 21600"/>
                <a:gd name="T4" fmla="*/ 6096775 w 21600"/>
                <a:gd name="T5" fmla="*/ 12635973 h 21600"/>
                <a:gd name="T6" fmla="*/ 4280748 w 21600"/>
                <a:gd name="T7" fmla="*/ 10739855 h 21600"/>
                <a:gd name="T8" fmla="*/ 3502543 w 21600"/>
                <a:gd name="T9" fmla="*/ 6003098 h 21600"/>
                <a:gd name="T10" fmla="*/ 4280748 w 21600"/>
                <a:gd name="T11" fmla="*/ 1896060 h 21600"/>
                <a:gd name="T12" fmla="*/ 6096775 w 21600"/>
                <a:gd name="T13" fmla="*/ 0 h 21600"/>
                <a:gd name="T14" fmla="*/ 7912825 w 21600"/>
                <a:gd name="T15" fmla="*/ 1896060 h 21600"/>
                <a:gd name="T16" fmla="*/ 8691604 w 21600"/>
                <a:gd name="T17" fmla="*/ 6003098 h 21600"/>
                <a:gd name="T18" fmla="*/ 12323657 w 21600"/>
                <a:gd name="T19" fmla="*/ 42333153 h 21600"/>
                <a:gd name="T20" fmla="*/ 11156326 w 21600"/>
                <a:gd name="T21" fmla="*/ 45177301 h 21600"/>
                <a:gd name="T22" fmla="*/ 9988445 w 21600"/>
                <a:gd name="T23" fmla="*/ 42333153 h 21600"/>
                <a:gd name="T24" fmla="*/ 9988445 w 21600"/>
                <a:gd name="T25" fmla="*/ 21798021 h 21600"/>
                <a:gd name="T26" fmla="*/ 9469809 w 21600"/>
                <a:gd name="T27" fmla="*/ 21798021 h 21600"/>
                <a:gd name="T28" fmla="*/ 9469809 w 21600"/>
                <a:gd name="T29" fmla="*/ 70767442 h 21600"/>
                <a:gd name="T30" fmla="*/ 7912825 w 21600"/>
                <a:gd name="T31" fmla="*/ 73926450 h 21600"/>
                <a:gd name="T32" fmla="*/ 6485901 w 21600"/>
                <a:gd name="T33" fmla="*/ 70767442 h 21600"/>
                <a:gd name="T34" fmla="*/ 6485901 w 21600"/>
                <a:gd name="T35" fmla="*/ 42018293 h 21600"/>
                <a:gd name="T36" fmla="*/ 5707672 w 21600"/>
                <a:gd name="T37" fmla="*/ 42018293 h 21600"/>
                <a:gd name="T38" fmla="*/ 5707672 w 21600"/>
                <a:gd name="T39" fmla="*/ 70767442 h 21600"/>
                <a:gd name="T40" fmla="*/ 4280748 w 21600"/>
                <a:gd name="T41" fmla="*/ 73926450 h 21600"/>
                <a:gd name="T42" fmla="*/ 2853848 w 21600"/>
                <a:gd name="T43" fmla="*/ 70767442 h 21600"/>
                <a:gd name="T44" fmla="*/ 2853848 w 21600"/>
                <a:gd name="T45" fmla="*/ 21798021 h 21600"/>
                <a:gd name="T46" fmla="*/ 2335212 w 21600"/>
                <a:gd name="T47" fmla="*/ 21798021 h 21600"/>
                <a:gd name="T48" fmla="*/ 2335212 w 21600"/>
                <a:gd name="T49" fmla="*/ 42333153 h 21600"/>
                <a:gd name="T50" fmla="*/ 1167331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13441 w 21600"/>
                <a:gd name="T57" fmla="*/ 13269086 h 21600"/>
                <a:gd name="T58" fmla="*/ 9210216 w 21600"/>
                <a:gd name="T59" fmla="*/ 13269086 h 21600"/>
                <a:gd name="T60" fmla="*/ 12323657 w 21600"/>
                <a:gd name="T61" fmla="*/ 18953931 h 21600"/>
                <a:gd name="T62" fmla="*/ 12323657 w 21600"/>
                <a:gd name="T63" fmla="*/ 42333153 h 21600"/>
                <a:gd name="T64" fmla="*/ 1232365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004" y="12277"/>
                    <a:pt x="10004" y="12277"/>
                    <a:pt x="10004" y="12277"/>
                  </a:cubicBezTo>
                  <a:cubicBezTo>
                    <a:pt x="10004" y="20677"/>
                    <a:pt x="10004" y="20677"/>
                    <a:pt x="10004" y="20677"/>
                  </a:cubicBezTo>
                  <a:cubicBezTo>
                    <a:pt x="10004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8" name="AutoShape 38"/>
            <p:cNvSpPr>
              <a:spLocks/>
            </p:cNvSpPr>
            <p:nvPr/>
          </p:nvSpPr>
          <p:spPr bwMode="auto">
            <a:xfrm>
              <a:off x="3491064" y="4650674"/>
              <a:ext cx="296855" cy="722969"/>
            </a:xfrm>
            <a:custGeom>
              <a:avLst/>
              <a:gdLst>
                <a:gd name="T0" fmla="*/ 8891169 w 21600"/>
                <a:gd name="T1" fmla="*/ 6003098 h 21600"/>
                <a:gd name="T2" fmla="*/ 8106648 w 21600"/>
                <a:gd name="T3" fmla="*/ 10739855 h 21600"/>
                <a:gd name="T4" fmla="*/ 6276122 w 21600"/>
                <a:gd name="T5" fmla="*/ 12635973 h 21600"/>
                <a:gd name="T6" fmla="*/ 4445597 w 21600"/>
                <a:gd name="T7" fmla="*/ 10739855 h 21600"/>
                <a:gd name="T8" fmla="*/ 3661075 w 21600"/>
                <a:gd name="T9" fmla="*/ 6003098 h 21600"/>
                <a:gd name="T10" fmla="*/ 4445597 w 21600"/>
                <a:gd name="T11" fmla="*/ 1896060 h 21600"/>
                <a:gd name="T12" fmla="*/ 6276122 w 21600"/>
                <a:gd name="T13" fmla="*/ 0 h 21600"/>
                <a:gd name="T14" fmla="*/ 8106648 w 21600"/>
                <a:gd name="T15" fmla="*/ 1896060 h 21600"/>
                <a:gd name="T16" fmla="*/ 8891169 w 21600"/>
                <a:gd name="T17" fmla="*/ 6003098 h 21600"/>
                <a:gd name="T18" fmla="*/ 12552245 w 21600"/>
                <a:gd name="T19" fmla="*/ 42333153 h 21600"/>
                <a:gd name="T20" fmla="*/ 11375463 w 21600"/>
                <a:gd name="T21" fmla="*/ 45177301 h 21600"/>
                <a:gd name="T22" fmla="*/ 10198705 w 21600"/>
                <a:gd name="T23" fmla="*/ 42333153 h 21600"/>
                <a:gd name="T24" fmla="*/ 10198705 w 21600"/>
                <a:gd name="T25" fmla="*/ 21798021 h 21600"/>
                <a:gd name="T26" fmla="*/ 9544937 w 21600"/>
                <a:gd name="T27" fmla="*/ 21798021 h 21600"/>
                <a:gd name="T28" fmla="*/ 9544937 w 21600"/>
                <a:gd name="T29" fmla="*/ 70767442 h 21600"/>
                <a:gd name="T30" fmla="*/ 8106648 w 21600"/>
                <a:gd name="T31" fmla="*/ 73926450 h 21600"/>
                <a:gd name="T32" fmla="*/ 6668383 w 21600"/>
                <a:gd name="T33" fmla="*/ 70767442 h 21600"/>
                <a:gd name="T34" fmla="*/ 6668383 w 21600"/>
                <a:gd name="T35" fmla="*/ 42018293 h 21600"/>
                <a:gd name="T36" fmla="*/ 5883862 w 21600"/>
                <a:gd name="T37" fmla="*/ 42018293 h 21600"/>
                <a:gd name="T38" fmla="*/ 5883862 w 21600"/>
                <a:gd name="T39" fmla="*/ 70767442 h 21600"/>
                <a:gd name="T40" fmla="*/ 4445597 w 21600"/>
                <a:gd name="T41" fmla="*/ 73926450 h 21600"/>
                <a:gd name="T42" fmla="*/ 3007308 w 21600"/>
                <a:gd name="T43" fmla="*/ 70767442 h 21600"/>
                <a:gd name="T44" fmla="*/ 3007308 w 21600"/>
                <a:gd name="T45" fmla="*/ 21798021 h 21600"/>
                <a:gd name="T46" fmla="*/ 2353540 w 21600"/>
                <a:gd name="T47" fmla="*/ 21798021 h 21600"/>
                <a:gd name="T48" fmla="*/ 2353540 w 21600"/>
                <a:gd name="T49" fmla="*/ 42333153 h 21600"/>
                <a:gd name="T50" fmla="*/ 1176782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68815 w 21600"/>
                <a:gd name="T57" fmla="*/ 13269086 h 21600"/>
                <a:gd name="T58" fmla="*/ 9283430 w 21600"/>
                <a:gd name="T59" fmla="*/ 13269086 h 21600"/>
                <a:gd name="T60" fmla="*/ 12552245 w 21600"/>
                <a:gd name="T61" fmla="*/ 18953931 h 21600"/>
                <a:gd name="T62" fmla="*/ 12552245 w 21600"/>
                <a:gd name="T63" fmla="*/ 42333153 h 21600"/>
                <a:gd name="T64" fmla="*/ 1255224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300" y="1754"/>
                  </a:moveTo>
                  <a:cubicBezTo>
                    <a:pt x="15300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675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300" y="1292"/>
                    <a:pt x="15300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750" y="21600"/>
                    <a:pt x="13950" y="21600"/>
                  </a:cubicBezTo>
                  <a:cubicBezTo>
                    <a:pt x="12375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450" y="21600"/>
                    <a:pt x="7650" y="21600"/>
                  </a:cubicBezTo>
                  <a:cubicBezTo>
                    <a:pt x="6075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2025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800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9" name="AutoShape 39"/>
            <p:cNvSpPr>
              <a:spLocks/>
            </p:cNvSpPr>
            <p:nvPr/>
          </p:nvSpPr>
          <p:spPr bwMode="auto">
            <a:xfrm>
              <a:off x="4114936" y="4650674"/>
              <a:ext cx="295268" cy="722969"/>
            </a:xfrm>
            <a:custGeom>
              <a:avLst/>
              <a:gdLst>
                <a:gd name="T0" fmla="*/ 8691604 w 21600"/>
                <a:gd name="T1" fmla="*/ 6003098 h 21600"/>
                <a:gd name="T2" fmla="*/ 7912825 w 21600"/>
                <a:gd name="T3" fmla="*/ 10739855 h 21600"/>
                <a:gd name="T4" fmla="*/ 6096775 w 21600"/>
                <a:gd name="T5" fmla="*/ 12635973 h 21600"/>
                <a:gd name="T6" fmla="*/ 4280748 w 21600"/>
                <a:gd name="T7" fmla="*/ 10739855 h 21600"/>
                <a:gd name="T8" fmla="*/ 3632053 w 21600"/>
                <a:gd name="T9" fmla="*/ 6003098 h 21600"/>
                <a:gd name="T10" fmla="*/ 4280748 w 21600"/>
                <a:gd name="T11" fmla="*/ 1896060 h 21600"/>
                <a:gd name="T12" fmla="*/ 6096775 w 21600"/>
                <a:gd name="T13" fmla="*/ 0 h 21600"/>
                <a:gd name="T14" fmla="*/ 7912825 w 21600"/>
                <a:gd name="T15" fmla="*/ 1896060 h 21600"/>
                <a:gd name="T16" fmla="*/ 8691604 w 21600"/>
                <a:gd name="T17" fmla="*/ 6003098 h 21600"/>
                <a:gd name="T18" fmla="*/ 12323657 w 21600"/>
                <a:gd name="T19" fmla="*/ 42333153 h 21600"/>
                <a:gd name="T20" fmla="*/ 11156326 w 21600"/>
                <a:gd name="T21" fmla="*/ 45177301 h 21600"/>
                <a:gd name="T22" fmla="*/ 9988445 w 21600"/>
                <a:gd name="T23" fmla="*/ 42333153 h 21600"/>
                <a:gd name="T24" fmla="*/ 9988445 w 21600"/>
                <a:gd name="T25" fmla="*/ 21798021 h 21600"/>
                <a:gd name="T26" fmla="*/ 9469809 w 21600"/>
                <a:gd name="T27" fmla="*/ 21798021 h 21600"/>
                <a:gd name="T28" fmla="*/ 9469809 w 21600"/>
                <a:gd name="T29" fmla="*/ 70767442 h 21600"/>
                <a:gd name="T30" fmla="*/ 8042908 w 21600"/>
                <a:gd name="T31" fmla="*/ 73926450 h 21600"/>
                <a:gd name="T32" fmla="*/ 6485901 w 21600"/>
                <a:gd name="T33" fmla="*/ 70767442 h 21600"/>
                <a:gd name="T34" fmla="*/ 6485901 w 21600"/>
                <a:gd name="T35" fmla="*/ 42018293 h 21600"/>
                <a:gd name="T36" fmla="*/ 5837755 w 21600"/>
                <a:gd name="T37" fmla="*/ 42018293 h 21600"/>
                <a:gd name="T38" fmla="*/ 5837755 w 21600"/>
                <a:gd name="T39" fmla="*/ 70767442 h 21600"/>
                <a:gd name="T40" fmla="*/ 4280748 w 21600"/>
                <a:gd name="T41" fmla="*/ 73926450 h 21600"/>
                <a:gd name="T42" fmla="*/ 2853848 w 21600"/>
                <a:gd name="T43" fmla="*/ 70767442 h 21600"/>
                <a:gd name="T44" fmla="*/ 2853848 w 21600"/>
                <a:gd name="T45" fmla="*/ 21798021 h 21600"/>
                <a:gd name="T46" fmla="*/ 2335212 w 21600"/>
                <a:gd name="T47" fmla="*/ 21798021 h 21600"/>
                <a:gd name="T48" fmla="*/ 2335212 w 21600"/>
                <a:gd name="T49" fmla="*/ 42333153 h 21600"/>
                <a:gd name="T50" fmla="*/ 1167331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13441 w 21600"/>
                <a:gd name="T57" fmla="*/ 13269086 h 21600"/>
                <a:gd name="T58" fmla="*/ 9210216 w 21600"/>
                <a:gd name="T59" fmla="*/ 13269086 h 21600"/>
                <a:gd name="T60" fmla="*/ 12323657 w 21600"/>
                <a:gd name="T61" fmla="*/ 18953931 h 21600"/>
                <a:gd name="T62" fmla="*/ 12323657 w 21600"/>
                <a:gd name="T63" fmla="*/ 42333153 h 21600"/>
                <a:gd name="T64" fmla="*/ 1232365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0" name="AutoShape 40"/>
            <p:cNvSpPr>
              <a:spLocks/>
            </p:cNvSpPr>
            <p:nvPr/>
          </p:nvSpPr>
          <p:spPr bwMode="auto">
            <a:xfrm>
              <a:off x="5056302" y="4650674"/>
              <a:ext cx="298443" cy="722969"/>
            </a:xfrm>
            <a:custGeom>
              <a:avLst/>
              <a:gdLst>
                <a:gd name="T0" fmla="*/ 8760416 w 21600"/>
                <a:gd name="T1" fmla="*/ 6003098 h 21600"/>
                <a:gd name="T2" fmla="*/ 8106648 w 21600"/>
                <a:gd name="T3" fmla="*/ 10739855 h 21600"/>
                <a:gd name="T4" fmla="*/ 6276122 w 21600"/>
                <a:gd name="T5" fmla="*/ 12635973 h 21600"/>
                <a:gd name="T6" fmla="*/ 4445597 w 21600"/>
                <a:gd name="T7" fmla="*/ 10739855 h 21600"/>
                <a:gd name="T8" fmla="*/ 3661075 w 21600"/>
                <a:gd name="T9" fmla="*/ 6003098 h 21600"/>
                <a:gd name="T10" fmla="*/ 4445597 w 21600"/>
                <a:gd name="T11" fmla="*/ 1896060 h 21600"/>
                <a:gd name="T12" fmla="*/ 6276122 w 21600"/>
                <a:gd name="T13" fmla="*/ 0 h 21600"/>
                <a:gd name="T14" fmla="*/ 8106648 w 21600"/>
                <a:gd name="T15" fmla="*/ 1896060 h 21600"/>
                <a:gd name="T16" fmla="*/ 8760416 w 21600"/>
                <a:gd name="T17" fmla="*/ 6003098 h 21600"/>
                <a:gd name="T18" fmla="*/ 12552245 w 21600"/>
                <a:gd name="T19" fmla="*/ 42333153 h 21600"/>
                <a:gd name="T20" fmla="*/ 11375463 w 21600"/>
                <a:gd name="T21" fmla="*/ 45177301 h 21600"/>
                <a:gd name="T22" fmla="*/ 10067951 w 21600"/>
                <a:gd name="T23" fmla="*/ 42333153 h 21600"/>
                <a:gd name="T24" fmla="*/ 10067951 w 21600"/>
                <a:gd name="T25" fmla="*/ 21798021 h 21600"/>
                <a:gd name="T26" fmla="*/ 9544937 w 21600"/>
                <a:gd name="T27" fmla="*/ 21798021 h 21600"/>
                <a:gd name="T28" fmla="*/ 9544937 w 21600"/>
                <a:gd name="T29" fmla="*/ 70767442 h 21600"/>
                <a:gd name="T30" fmla="*/ 8106648 w 21600"/>
                <a:gd name="T31" fmla="*/ 73926450 h 21600"/>
                <a:gd name="T32" fmla="*/ 6668383 w 21600"/>
                <a:gd name="T33" fmla="*/ 70767442 h 21600"/>
                <a:gd name="T34" fmla="*/ 6668383 w 21600"/>
                <a:gd name="T35" fmla="*/ 42018293 h 21600"/>
                <a:gd name="T36" fmla="*/ 5883862 w 21600"/>
                <a:gd name="T37" fmla="*/ 42018293 h 21600"/>
                <a:gd name="T38" fmla="*/ 5883862 w 21600"/>
                <a:gd name="T39" fmla="*/ 70767442 h 21600"/>
                <a:gd name="T40" fmla="*/ 4445597 w 21600"/>
                <a:gd name="T41" fmla="*/ 73926450 h 21600"/>
                <a:gd name="T42" fmla="*/ 3007308 w 21600"/>
                <a:gd name="T43" fmla="*/ 70767442 h 21600"/>
                <a:gd name="T44" fmla="*/ 3007308 w 21600"/>
                <a:gd name="T45" fmla="*/ 21798021 h 21600"/>
                <a:gd name="T46" fmla="*/ 2353540 w 21600"/>
                <a:gd name="T47" fmla="*/ 21798021 h 21600"/>
                <a:gd name="T48" fmla="*/ 2353540 w 21600"/>
                <a:gd name="T49" fmla="*/ 42333153 h 21600"/>
                <a:gd name="T50" fmla="*/ 1176782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68815 w 21600"/>
                <a:gd name="T57" fmla="*/ 13269086 h 21600"/>
                <a:gd name="T58" fmla="*/ 9283430 w 21600"/>
                <a:gd name="T59" fmla="*/ 13269086 h 21600"/>
                <a:gd name="T60" fmla="*/ 12552245 w 21600"/>
                <a:gd name="T61" fmla="*/ 18953931 h 21600"/>
                <a:gd name="T62" fmla="*/ 12552245 w 21600"/>
                <a:gd name="T63" fmla="*/ 42333153 h 21600"/>
                <a:gd name="T64" fmla="*/ 1255224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1" name="AutoShape 41"/>
            <p:cNvSpPr>
              <a:spLocks/>
            </p:cNvSpPr>
            <p:nvPr/>
          </p:nvSpPr>
          <p:spPr bwMode="auto">
            <a:xfrm>
              <a:off x="3184683" y="4650674"/>
              <a:ext cx="292093" cy="722969"/>
            </a:xfrm>
            <a:custGeom>
              <a:avLst/>
              <a:gdLst>
                <a:gd name="T0" fmla="*/ 8531889 w 21600"/>
                <a:gd name="T1" fmla="*/ 6003098 h 21600"/>
                <a:gd name="T2" fmla="*/ 7767422 w 21600"/>
                <a:gd name="T3" fmla="*/ 10739855 h 21600"/>
                <a:gd name="T4" fmla="*/ 5984771 w 21600"/>
                <a:gd name="T5" fmla="*/ 12635973 h 21600"/>
                <a:gd name="T6" fmla="*/ 4329794 w 21600"/>
                <a:gd name="T7" fmla="*/ 10739855 h 21600"/>
                <a:gd name="T8" fmla="*/ 3565327 w 21600"/>
                <a:gd name="T9" fmla="*/ 6003098 h 21600"/>
                <a:gd name="T10" fmla="*/ 4202095 w 21600"/>
                <a:gd name="T11" fmla="*/ 1896060 h 21600"/>
                <a:gd name="T12" fmla="*/ 5984771 w 21600"/>
                <a:gd name="T13" fmla="*/ 0 h 21600"/>
                <a:gd name="T14" fmla="*/ 7767422 w 21600"/>
                <a:gd name="T15" fmla="*/ 1896060 h 21600"/>
                <a:gd name="T16" fmla="*/ 8531889 w 21600"/>
                <a:gd name="T17" fmla="*/ 6003098 h 21600"/>
                <a:gd name="T18" fmla="*/ 12097217 w 21600"/>
                <a:gd name="T19" fmla="*/ 42333153 h 21600"/>
                <a:gd name="T20" fmla="*/ 10951333 w 21600"/>
                <a:gd name="T21" fmla="*/ 45177301 h 21600"/>
                <a:gd name="T22" fmla="*/ 9804904 w 21600"/>
                <a:gd name="T23" fmla="*/ 42333153 h 21600"/>
                <a:gd name="T24" fmla="*/ 9804904 w 21600"/>
                <a:gd name="T25" fmla="*/ 21798021 h 21600"/>
                <a:gd name="T26" fmla="*/ 9295812 w 21600"/>
                <a:gd name="T27" fmla="*/ 21798021 h 21600"/>
                <a:gd name="T28" fmla="*/ 9295812 w 21600"/>
                <a:gd name="T29" fmla="*/ 70767442 h 21600"/>
                <a:gd name="T30" fmla="*/ 7895122 w 21600"/>
                <a:gd name="T31" fmla="*/ 73926450 h 21600"/>
                <a:gd name="T32" fmla="*/ 6494407 w 21600"/>
                <a:gd name="T33" fmla="*/ 70767442 h 21600"/>
                <a:gd name="T34" fmla="*/ 6494407 w 21600"/>
                <a:gd name="T35" fmla="*/ 42018293 h 21600"/>
                <a:gd name="T36" fmla="*/ 5730485 w 21600"/>
                <a:gd name="T37" fmla="*/ 42018293 h 21600"/>
                <a:gd name="T38" fmla="*/ 5730485 w 21600"/>
                <a:gd name="T39" fmla="*/ 70767442 h 21600"/>
                <a:gd name="T40" fmla="*/ 4329794 w 21600"/>
                <a:gd name="T41" fmla="*/ 73926450 h 21600"/>
                <a:gd name="T42" fmla="*/ 2801405 w 21600"/>
                <a:gd name="T43" fmla="*/ 70767442 h 21600"/>
                <a:gd name="T44" fmla="*/ 2801405 w 21600"/>
                <a:gd name="T45" fmla="*/ 21798021 h 21600"/>
                <a:gd name="T46" fmla="*/ 2292312 w 21600"/>
                <a:gd name="T47" fmla="*/ 21798021 h 21600"/>
                <a:gd name="T48" fmla="*/ 2292312 w 21600"/>
                <a:gd name="T49" fmla="*/ 42333153 h 21600"/>
                <a:gd name="T50" fmla="*/ 114588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83366 w 21600"/>
                <a:gd name="T57" fmla="*/ 13269086 h 21600"/>
                <a:gd name="T58" fmla="*/ 9040982 w 21600"/>
                <a:gd name="T59" fmla="*/ 13269086 h 21600"/>
                <a:gd name="T60" fmla="*/ 12097217 w 21600"/>
                <a:gd name="T61" fmla="*/ 18953931 h 21600"/>
                <a:gd name="T62" fmla="*/ 12097217 w 21600"/>
                <a:gd name="T63" fmla="*/ 42333153 h 21600"/>
                <a:gd name="T64" fmla="*/ 1209721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731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596" y="21323"/>
                    <a:pt x="11596" y="20677"/>
                  </a:cubicBezTo>
                  <a:cubicBezTo>
                    <a:pt x="11596" y="12277"/>
                    <a:pt x="11596" y="12277"/>
                    <a:pt x="11596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731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684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3026" name="AutoShape 42"/>
            <p:cNvSpPr>
              <a:spLocks/>
            </p:cNvSpPr>
            <p:nvPr/>
          </p:nvSpPr>
          <p:spPr bwMode="auto">
            <a:xfrm>
              <a:off x="2562821" y="4650525"/>
              <a:ext cx="297137" cy="723306"/>
            </a:xfrm>
            <a:custGeom>
              <a:avLst/>
              <a:gdLst>
                <a:gd name="T0" fmla="*/ 1647698904 w 21600"/>
                <a:gd name="T1" fmla="*/ 2147483647 h 21600"/>
                <a:gd name="T2" fmla="*/ 1500142043 w 21600"/>
                <a:gd name="T3" fmla="*/ 2147483647 h 21600"/>
                <a:gd name="T4" fmla="*/ 1180441235 w 21600"/>
                <a:gd name="T5" fmla="*/ 2147483647 h 21600"/>
                <a:gd name="T6" fmla="*/ 836144756 w 21600"/>
                <a:gd name="T7" fmla="*/ 2147483647 h 21600"/>
                <a:gd name="T8" fmla="*/ 688591858 w 21600"/>
                <a:gd name="T9" fmla="*/ 2147483647 h 21600"/>
                <a:gd name="T10" fmla="*/ 836144756 w 21600"/>
                <a:gd name="T11" fmla="*/ 2126124000 h 21600"/>
                <a:gd name="T12" fmla="*/ 1180441235 w 21600"/>
                <a:gd name="T13" fmla="*/ 0 h 21600"/>
                <a:gd name="T14" fmla="*/ 1500142043 w 21600"/>
                <a:gd name="T15" fmla="*/ 2126124000 h 21600"/>
                <a:gd name="T16" fmla="*/ 1647698904 w 21600"/>
                <a:gd name="T17" fmla="*/ 2147483647 h 21600"/>
                <a:gd name="T18" fmla="*/ 2147483647 w 21600"/>
                <a:gd name="T19" fmla="*/ 2147483647 h 21600"/>
                <a:gd name="T20" fmla="*/ 2139548501 w 21600"/>
                <a:gd name="T21" fmla="*/ 2147483647 h 21600"/>
                <a:gd name="T22" fmla="*/ 1893623042 w 21600"/>
                <a:gd name="T23" fmla="*/ 2147483647 h 21600"/>
                <a:gd name="T24" fmla="*/ 1893623042 w 21600"/>
                <a:gd name="T25" fmla="*/ 2147483647 h 21600"/>
                <a:gd name="T26" fmla="*/ 1795252242 w 21600"/>
                <a:gd name="T27" fmla="*/ 2147483647 h 21600"/>
                <a:gd name="T28" fmla="*/ 1795252242 w 21600"/>
                <a:gd name="T29" fmla="*/ 2147483647 h 21600"/>
                <a:gd name="T30" fmla="*/ 1524737054 w 21600"/>
                <a:gd name="T31" fmla="*/ 2147483647 h 21600"/>
                <a:gd name="T32" fmla="*/ 1254217465 w 21600"/>
                <a:gd name="T33" fmla="*/ 2147483647 h 21600"/>
                <a:gd name="T34" fmla="*/ 1254217465 w 21600"/>
                <a:gd name="T35" fmla="*/ 2147483647 h 21600"/>
                <a:gd name="T36" fmla="*/ 1106664126 w 21600"/>
                <a:gd name="T37" fmla="*/ 2147483647 h 21600"/>
                <a:gd name="T38" fmla="*/ 1106664126 w 21600"/>
                <a:gd name="T39" fmla="*/ 2147483647 h 21600"/>
                <a:gd name="T40" fmla="*/ 836144756 w 21600"/>
                <a:gd name="T41" fmla="*/ 2147483647 h 21600"/>
                <a:gd name="T42" fmla="*/ 565630009 w 21600"/>
                <a:gd name="T43" fmla="*/ 2147483647 h 21600"/>
                <a:gd name="T44" fmla="*/ 565630009 w 21600"/>
                <a:gd name="T45" fmla="*/ 2147483647 h 21600"/>
                <a:gd name="T46" fmla="*/ 442667389 w 21600"/>
                <a:gd name="T47" fmla="*/ 2147483647 h 21600"/>
                <a:gd name="T48" fmla="*/ 442667389 w 21600"/>
                <a:gd name="T49" fmla="*/ 2147483647 h 21600"/>
                <a:gd name="T50" fmla="*/ 221333695 w 21600"/>
                <a:gd name="T51" fmla="*/ 2147483647 h 21600"/>
                <a:gd name="T52" fmla="*/ 0 w 21600"/>
                <a:gd name="T53" fmla="*/ 2147483647 h 21600"/>
                <a:gd name="T54" fmla="*/ 0 w 21600"/>
                <a:gd name="T55" fmla="*/ 2147483647 h 21600"/>
                <a:gd name="T56" fmla="*/ 614810787 w 21600"/>
                <a:gd name="T57" fmla="*/ 2147483647 h 21600"/>
                <a:gd name="T58" fmla="*/ 1746070144 w 21600"/>
                <a:gd name="T59" fmla="*/ 2147483647 h 21600"/>
                <a:gd name="T60" fmla="*/ 2147483647 w 21600"/>
                <a:gd name="T61" fmla="*/ 2147483647 h 21600"/>
                <a:gd name="T62" fmla="*/ 2147483647 w 21600"/>
                <a:gd name="T63" fmla="*/ 2147483647 h 21600"/>
                <a:gd name="T64" fmla="*/ 2147483647 w 21600"/>
                <a:gd name="T65" fmla="*/ 2147483647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1600"/>
                <a:gd name="T100" fmla="*/ 0 h 21600"/>
                <a:gd name="T101" fmla="*/ 21600 w 21600"/>
                <a:gd name="T102" fmla="*/ 21600 h 2160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 w="9525">
              <a:noFill/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43" name="AutoShape 43"/>
            <p:cNvSpPr>
              <a:spLocks/>
            </p:cNvSpPr>
            <p:nvPr/>
          </p:nvSpPr>
          <p:spPr bwMode="auto">
            <a:xfrm>
              <a:off x="5680174" y="4650674"/>
              <a:ext cx="296856" cy="722969"/>
            </a:xfrm>
            <a:custGeom>
              <a:avLst/>
              <a:gdLst>
                <a:gd name="T0" fmla="*/ 8707111 w 21600"/>
                <a:gd name="T1" fmla="*/ 6003098 h 21600"/>
                <a:gd name="T2" fmla="*/ 7927360 w 21600"/>
                <a:gd name="T3" fmla="*/ 10739855 h 21600"/>
                <a:gd name="T4" fmla="*/ 6237936 w 21600"/>
                <a:gd name="T5" fmla="*/ 12635973 h 21600"/>
                <a:gd name="T6" fmla="*/ 4418541 w 21600"/>
                <a:gd name="T7" fmla="*/ 10739855 h 21600"/>
                <a:gd name="T8" fmla="*/ 3638790 w 21600"/>
                <a:gd name="T9" fmla="*/ 6003098 h 21600"/>
                <a:gd name="T10" fmla="*/ 4418541 w 21600"/>
                <a:gd name="T11" fmla="*/ 1896060 h 21600"/>
                <a:gd name="T12" fmla="*/ 6237936 w 21600"/>
                <a:gd name="T13" fmla="*/ 0 h 21600"/>
                <a:gd name="T14" fmla="*/ 7927360 w 21600"/>
                <a:gd name="T15" fmla="*/ 1896060 h 21600"/>
                <a:gd name="T16" fmla="*/ 8707111 w 21600"/>
                <a:gd name="T17" fmla="*/ 6003098 h 21600"/>
                <a:gd name="T18" fmla="*/ 12475848 w 21600"/>
                <a:gd name="T19" fmla="*/ 42333153 h 21600"/>
                <a:gd name="T20" fmla="*/ 11176287 w 21600"/>
                <a:gd name="T21" fmla="*/ 45177301 h 21600"/>
                <a:gd name="T22" fmla="*/ 10006672 w 21600"/>
                <a:gd name="T23" fmla="*/ 42333153 h 21600"/>
                <a:gd name="T24" fmla="*/ 10006672 w 21600"/>
                <a:gd name="T25" fmla="*/ 21798021 h 21600"/>
                <a:gd name="T26" fmla="*/ 9486838 w 21600"/>
                <a:gd name="T27" fmla="*/ 21798021 h 21600"/>
                <a:gd name="T28" fmla="*/ 9486838 w 21600"/>
                <a:gd name="T29" fmla="*/ 70767442 h 21600"/>
                <a:gd name="T30" fmla="*/ 8057307 w 21600"/>
                <a:gd name="T31" fmla="*/ 73926450 h 21600"/>
                <a:gd name="T32" fmla="*/ 6627799 w 21600"/>
                <a:gd name="T33" fmla="*/ 70767442 h 21600"/>
                <a:gd name="T34" fmla="*/ 6627799 w 21600"/>
                <a:gd name="T35" fmla="*/ 42018293 h 21600"/>
                <a:gd name="T36" fmla="*/ 5848048 w 21600"/>
                <a:gd name="T37" fmla="*/ 42018293 h 21600"/>
                <a:gd name="T38" fmla="*/ 5848048 w 21600"/>
                <a:gd name="T39" fmla="*/ 70767442 h 21600"/>
                <a:gd name="T40" fmla="*/ 4418541 w 21600"/>
                <a:gd name="T41" fmla="*/ 73926450 h 21600"/>
                <a:gd name="T42" fmla="*/ 2989009 w 21600"/>
                <a:gd name="T43" fmla="*/ 70767442 h 21600"/>
                <a:gd name="T44" fmla="*/ 2989009 w 21600"/>
                <a:gd name="T45" fmla="*/ 21798021 h 21600"/>
                <a:gd name="T46" fmla="*/ 2339229 w 21600"/>
                <a:gd name="T47" fmla="*/ 21798021 h 21600"/>
                <a:gd name="T48" fmla="*/ 2339229 w 21600"/>
                <a:gd name="T49" fmla="*/ 42333153 h 21600"/>
                <a:gd name="T50" fmla="*/ 116961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8926 w 21600"/>
                <a:gd name="T57" fmla="*/ 13269086 h 21600"/>
                <a:gd name="T58" fmla="*/ 9226921 w 21600"/>
                <a:gd name="T59" fmla="*/ 13269086 h 21600"/>
                <a:gd name="T60" fmla="*/ 12475848 w 21600"/>
                <a:gd name="T61" fmla="*/ 18953931 h 21600"/>
                <a:gd name="T62" fmla="*/ 12475848 w 21600"/>
                <a:gd name="T63" fmla="*/ 42333153 h 21600"/>
                <a:gd name="T64" fmla="*/ 12475848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350" y="13200"/>
                  </a:cubicBezTo>
                  <a:cubicBezTo>
                    <a:pt x="18000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4" name="AutoShape 44"/>
            <p:cNvSpPr>
              <a:spLocks/>
            </p:cNvSpPr>
            <p:nvPr/>
          </p:nvSpPr>
          <p:spPr bwMode="auto">
            <a:xfrm>
              <a:off x="3808556" y="4650674"/>
              <a:ext cx="295268" cy="722969"/>
            </a:xfrm>
            <a:custGeom>
              <a:avLst/>
              <a:gdLst>
                <a:gd name="T0" fmla="*/ 8691644 w 21600"/>
                <a:gd name="T1" fmla="*/ 6003098 h 21600"/>
                <a:gd name="T2" fmla="*/ 7912841 w 21600"/>
                <a:gd name="T3" fmla="*/ 10739855 h 21600"/>
                <a:gd name="T4" fmla="*/ 6096811 w 21600"/>
                <a:gd name="T5" fmla="*/ 12635973 h 21600"/>
                <a:gd name="T6" fmla="*/ 4280781 w 21600"/>
                <a:gd name="T7" fmla="*/ 10739855 h 21600"/>
                <a:gd name="T8" fmla="*/ 3632060 w 21600"/>
                <a:gd name="T9" fmla="*/ 6003098 h 21600"/>
                <a:gd name="T10" fmla="*/ 4280781 w 21600"/>
                <a:gd name="T11" fmla="*/ 1896060 h 21600"/>
                <a:gd name="T12" fmla="*/ 6096811 w 21600"/>
                <a:gd name="T13" fmla="*/ 0 h 21600"/>
                <a:gd name="T14" fmla="*/ 7912841 w 21600"/>
                <a:gd name="T15" fmla="*/ 1896060 h 21600"/>
                <a:gd name="T16" fmla="*/ 8691644 w 21600"/>
                <a:gd name="T17" fmla="*/ 6003098 h 21600"/>
                <a:gd name="T18" fmla="*/ 12323705 w 21600"/>
                <a:gd name="T19" fmla="*/ 42333153 h 21600"/>
                <a:gd name="T20" fmla="*/ 11156371 w 21600"/>
                <a:gd name="T21" fmla="*/ 45177301 h 21600"/>
                <a:gd name="T22" fmla="*/ 9988488 w 21600"/>
                <a:gd name="T23" fmla="*/ 42333153 h 21600"/>
                <a:gd name="T24" fmla="*/ 9988488 w 21600"/>
                <a:gd name="T25" fmla="*/ 21798021 h 21600"/>
                <a:gd name="T26" fmla="*/ 9469851 w 21600"/>
                <a:gd name="T27" fmla="*/ 21798021 h 21600"/>
                <a:gd name="T28" fmla="*/ 9469851 w 21600"/>
                <a:gd name="T29" fmla="*/ 70767442 h 21600"/>
                <a:gd name="T30" fmla="*/ 8042924 w 21600"/>
                <a:gd name="T31" fmla="*/ 73926450 h 21600"/>
                <a:gd name="T32" fmla="*/ 6485914 w 21600"/>
                <a:gd name="T33" fmla="*/ 70767442 h 21600"/>
                <a:gd name="T34" fmla="*/ 6485914 w 21600"/>
                <a:gd name="T35" fmla="*/ 42018293 h 21600"/>
                <a:gd name="T36" fmla="*/ 5837791 w 21600"/>
                <a:gd name="T37" fmla="*/ 42018293 h 21600"/>
                <a:gd name="T38" fmla="*/ 5837791 w 21600"/>
                <a:gd name="T39" fmla="*/ 70767442 h 21600"/>
                <a:gd name="T40" fmla="*/ 4280781 w 21600"/>
                <a:gd name="T41" fmla="*/ 73926450 h 21600"/>
                <a:gd name="T42" fmla="*/ 2853854 w 21600"/>
                <a:gd name="T43" fmla="*/ 70767442 h 21600"/>
                <a:gd name="T44" fmla="*/ 2853854 w 21600"/>
                <a:gd name="T45" fmla="*/ 21798021 h 21600"/>
                <a:gd name="T46" fmla="*/ 2335217 w 21600"/>
                <a:gd name="T47" fmla="*/ 21798021 h 21600"/>
                <a:gd name="T48" fmla="*/ 2335217 w 21600"/>
                <a:gd name="T49" fmla="*/ 42333153 h 21600"/>
                <a:gd name="T50" fmla="*/ 116733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2957 w 21600"/>
                <a:gd name="T57" fmla="*/ 13269086 h 21600"/>
                <a:gd name="T58" fmla="*/ 9210258 w 21600"/>
                <a:gd name="T59" fmla="*/ 13269086 h 21600"/>
                <a:gd name="T60" fmla="*/ 12323705 w 21600"/>
                <a:gd name="T61" fmla="*/ 18953931 h 21600"/>
                <a:gd name="T62" fmla="*/ 12323705 w 21600"/>
                <a:gd name="T63" fmla="*/ 42333153 h 21600"/>
                <a:gd name="T64" fmla="*/ 12323705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821" y="2677"/>
                    <a:pt x="6366" y="2308"/>
                    <a:pt x="6366" y="1754"/>
                  </a:cubicBezTo>
                  <a:cubicBezTo>
                    <a:pt x="6366" y="1292"/>
                    <a:pt x="6821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684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5" name="AutoShape 45"/>
            <p:cNvSpPr>
              <a:spLocks/>
            </p:cNvSpPr>
            <p:nvPr/>
          </p:nvSpPr>
          <p:spPr bwMode="auto">
            <a:xfrm>
              <a:off x="4432429" y="4650674"/>
              <a:ext cx="295268" cy="722969"/>
            </a:xfrm>
            <a:custGeom>
              <a:avLst/>
              <a:gdLst>
                <a:gd name="T0" fmla="*/ 8548045 w 21600"/>
                <a:gd name="T1" fmla="*/ 6003098 h 21600"/>
                <a:gd name="T2" fmla="*/ 7910132 w 21600"/>
                <a:gd name="T3" fmla="*/ 10739855 h 21600"/>
                <a:gd name="T4" fmla="*/ 6123980 w 21600"/>
                <a:gd name="T5" fmla="*/ 12635973 h 21600"/>
                <a:gd name="T6" fmla="*/ 4337828 w 21600"/>
                <a:gd name="T7" fmla="*/ 10739855 h 21600"/>
                <a:gd name="T8" fmla="*/ 3572327 w 21600"/>
                <a:gd name="T9" fmla="*/ 6003098 h 21600"/>
                <a:gd name="T10" fmla="*/ 4337828 w 21600"/>
                <a:gd name="T11" fmla="*/ 1896060 h 21600"/>
                <a:gd name="T12" fmla="*/ 6123980 w 21600"/>
                <a:gd name="T13" fmla="*/ 0 h 21600"/>
                <a:gd name="T14" fmla="*/ 7910132 w 21600"/>
                <a:gd name="T15" fmla="*/ 1896060 h 21600"/>
                <a:gd name="T16" fmla="*/ 8548045 w 21600"/>
                <a:gd name="T17" fmla="*/ 6003098 h 21600"/>
                <a:gd name="T18" fmla="*/ 12247959 w 21600"/>
                <a:gd name="T19" fmla="*/ 42333153 h 21600"/>
                <a:gd name="T20" fmla="*/ 11099721 w 21600"/>
                <a:gd name="T21" fmla="*/ 45177301 h 21600"/>
                <a:gd name="T22" fmla="*/ 9951458 w 21600"/>
                <a:gd name="T23" fmla="*/ 42333153 h 21600"/>
                <a:gd name="T24" fmla="*/ 9951458 w 21600"/>
                <a:gd name="T25" fmla="*/ 21798021 h 21600"/>
                <a:gd name="T26" fmla="*/ 9313545 w 21600"/>
                <a:gd name="T27" fmla="*/ 21798021 h 21600"/>
                <a:gd name="T28" fmla="*/ 9313545 w 21600"/>
                <a:gd name="T29" fmla="*/ 70767442 h 21600"/>
                <a:gd name="T30" fmla="*/ 7910132 w 21600"/>
                <a:gd name="T31" fmla="*/ 73926450 h 21600"/>
                <a:gd name="T32" fmla="*/ 6506718 w 21600"/>
                <a:gd name="T33" fmla="*/ 70767442 h 21600"/>
                <a:gd name="T34" fmla="*/ 6506718 w 21600"/>
                <a:gd name="T35" fmla="*/ 42018293 h 21600"/>
                <a:gd name="T36" fmla="*/ 5741241 w 21600"/>
                <a:gd name="T37" fmla="*/ 42018293 h 21600"/>
                <a:gd name="T38" fmla="*/ 5741241 w 21600"/>
                <a:gd name="T39" fmla="*/ 70767442 h 21600"/>
                <a:gd name="T40" fmla="*/ 4337828 w 21600"/>
                <a:gd name="T41" fmla="*/ 73926450 h 21600"/>
                <a:gd name="T42" fmla="*/ 2934414 w 21600"/>
                <a:gd name="T43" fmla="*/ 70767442 h 21600"/>
                <a:gd name="T44" fmla="*/ 2934414 w 21600"/>
                <a:gd name="T45" fmla="*/ 21798021 h 21600"/>
                <a:gd name="T46" fmla="*/ 2296501 w 21600"/>
                <a:gd name="T47" fmla="*/ 21798021 h 21600"/>
                <a:gd name="T48" fmla="*/ 2296501 w 21600"/>
                <a:gd name="T49" fmla="*/ 42333153 h 21600"/>
                <a:gd name="T50" fmla="*/ 1148239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189565 w 21600"/>
                <a:gd name="T57" fmla="*/ 13269086 h 21600"/>
                <a:gd name="T58" fmla="*/ 9058394 w 21600"/>
                <a:gd name="T59" fmla="*/ 13269086 h 21600"/>
                <a:gd name="T60" fmla="*/ 12247959 w 21600"/>
                <a:gd name="T61" fmla="*/ 18953931 h 21600"/>
                <a:gd name="T62" fmla="*/ 12247959 w 21600"/>
                <a:gd name="T63" fmla="*/ 42333153 h 21600"/>
                <a:gd name="T64" fmla="*/ 1224795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850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850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6" name="AutoShape 46"/>
            <p:cNvSpPr>
              <a:spLocks/>
            </p:cNvSpPr>
            <p:nvPr/>
          </p:nvSpPr>
          <p:spPr bwMode="auto">
            <a:xfrm>
              <a:off x="6016716" y="4650674"/>
              <a:ext cx="293681" cy="722969"/>
            </a:xfrm>
            <a:custGeom>
              <a:avLst/>
              <a:gdLst>
                <a:gd name="T0" fmla="*/ 8638223 w 21600"/>
                <a:gd name="T1" fmla="*/ 6003098 h 21600"/>
                <a:gd name="T2" fmla="*/ 7864221 w 21600"/>
                <a:gd name="T3" fmla="*/ 10739855 h 21600"/>
                <a:gd name="T4" fmla="*/ 6059329 w 21600"/>
                <a:gd name="T5" fmla="*/ 12635973 h 21600"/>
                <a:gd name="T6" fmla="*/ 4254460 w 21600"/>
                <a:gd name="T7" fmla="*/ 10739855 h 21600"/>
                <a:gd name="T8" fmla="*/ 3609737 w 21600"/>
                <a:gd name="T9" fmla="*/ 6003098 h 21600"/>
                <a:gd name="T10" fmla="*/ 4254460 w 21600"/>
                <a:gd name="T11" fmla="*/ 1896060 h 21600"/>
                <a:gd name="T12" fmla="*/ 6059329 w 21600"/>
                <a:gd name="T13" fmla="*/ 0 h 21600"/>
                <a:gd name="T14" fmla="*/ 7864221 w 21600"/>
                <a:gd name="T15" fmla="*/ 1896060 h 21600"/>
                <a:gd name="T16" fmla="*/ 8638223 w 21600"/>
                <a:gd name="T17" fmla="*/ 6003098 h 21600"/>
                <a:gd name="T18" fmla="*/ 12247959 w 21600"/>
                <a:gd name="T19" fmla="*/ 42333153 h 21600"/>
                <a:gd name="T20" fmla="*/ 11087814 w 21600"/>
                <a:gd name="T21" fmla="*/ 45177301 h 21600"/>
                <a:gd name="T22" fmla="*/ 9927074 w 21600"/>
                <a:gd name="T23" fmla="*/ 42333153 h 21600"/>
                <a:gd name="T24" fmla="*/ 9927074 w 21600"/>
                <a:gd name="T25" fmla="*/ 21798021 h 21600"/>
                <a:gd name="T26" fmla="*/ 9411653 w 21600"/>
                <a:gd name="T27" fmla="*/ 21798021 h 21600"/>
                <a:gd name="T28" fmla="*/ 9411653 w 21600"/>
                <a:gd name="T29" fmla="*/ 70767442 h 21600"/>
                <a:gd name="T30" fmla="*/ 7993499 w 21600"/>
                <a:gd name="T31" fmla="*/ 73926450 h 21600"/>
                <a:gd name="T32" fmla="*/ 6446068 w 21600"/>
                <a:gd name="T33" fmla="*/ 70767442 h 21600"/>
                <a:gd name="T34" fmla="*/ 6446068 w 21600"/>
                <a:gd name="T35" fmla="*/ 42018293 h 21600"/>
                <a:gd name="T36" fmla="*/ 5801916 w 21600"/>
                <a:gd name="T37" fmla="*/ 42018293 h 21600"/>
                <a:gd name="T38" fmla="*/ 5801916 w 21600"/>
                <a:gd name="T39" fmla="*/ 70767442 h 21600"/>
                <a:gd name="T40" fmla="*/ 4254460 w 21600"/>
                <a:gd name="T41" fmla="*/ 73926450 h 21600"/>
                <a:gd name="T42" fmla="*/ 2836307 w 21600"/>
                <a:gd name="T43" fmla="*/ 70767442 h 21600"/>
                <a:gd name="T44" fmla="*/ 2836307 w 21600"/>
                <a:gd name="T45" fmla="*/ 21798021 h 21600"/>
                <a:gd name="T46" fmla="*/ 2320885 w 21600"/>
                <a:gd name="T47" fmla="*/ 21798021 h 21600"/>
                <a:gd name="T48" fmla="*/ 2320885 w 21600"/>
                <a:gd name="T49" fmla="*/ 42333153 h 21600"/>
                <a:gd name="T50" fmla="*/ 1160145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094315 w 21600"/>
                <a:gd name="T57" fmla="*/ 13269086 h 21600"/>
                <a:gd name="T58" fmla="*/ 9153644 w 21600"/>
                <a:gd name="T59" fmla="*/ 13269086 h 21600"/>
                <a:gd name="T60" fmla="*/ 12247959 w 21600"/>
                <a:gd name="T61" fmla="*/ 18953931 h 21600"/>
                <a:gd name="T62" fmla="*/ 12247959 w 21600"/>
                <a:gd name="T63" fmla="*/ 42333153 h 21600"/>
                <a:gd name="T64" fmla="*/ 1224795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366" y="2308"/>
                    <a:pt x="6366" y="1754"/>
                  </a:cubicBezTo>
                  <a:cubicBezTo>
                    <a:pt x="6366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4097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7" name="AutoShape 47"/>
            <p:cNvSpPr>
              <a:spLocks/>
            </p:cNvSpPr>
            <p:nvPr/>
          </p:nvSpPr>
          <p:spPr bwMode="auto">
            <a:xfrm>
              <a:off x="6642177" y="4650674"/>
              <a:ext cx="293681" cy="722969"/>
            </a:xfrm>
            <a:custGeom>
              <a:avLst/>
              <a:gdLst>
                <a:gd name="T0" fmla="*/ 8531889 w 21600"/>
                <a:gd name="T1" fmla="*/ 6003098 h 21600"/>
                <a:gd name="T2" fmla="*/ 7767422 w 21600"/>
                <a:gd name="T3" fmla="*/ 10739855 h 21600"/>
                <a:gd name="T4" fmla="*/ 5984771 w 21600"/>
                <a:gd name="T5" fmla="*/ 12635973 h 21600"/>
                <a:gd name="T6" fmla="*/ 4202095 w 21600"/>
                <a:gd name="T7" fmla="*/ 10739855 h 21600"/>
                <a:gd name="T8" fmla="*/ 3438196 w 21600"/>
                <a:gd name="T9" fmla="*/ 6003098 h 21600"/>
                <a:gd name="T10" fmla="*/ 4202095 w 21600"/>
                <a:gd name="T11" fmla="*/ 1896060 h 21600"/>
                <a:gd name="T12" fmla="*/ 5984771 w 21600"/>
                <a:gd name="T13" fmla="*/ 0 h 21600"/>
                <a:gd name="T14" fmla="*/ 7767422 w 21600"/>
                <a:gd name="T15" fmla="*/ 1896060 h 21600"/>
                <a:gd name="T16" fmla="*/ 8531889 w 21600"/>
                <a:gd name="T17" fmla="*/ 6003098 h 21600"/>
                <a:gd name="T18" fmla="*/ 12097217 w 21600"/>
                <a:gd name="T19" fmla="*/ 42333153 h 21600"/>
                <a:gd name="T20" fmla="*/ 10951333 w 21600"/>
                <a:gd name="T21" fmla="*/ 45177301 h 21600"/>
                <a:gd name="T22" fmla="*/ 9804904 w 21600"/>
                <a:gd name="T23" fmla="*/ 42333153 h 21600"/>
                <a:gd name="T24" fmla="*/ 9804904 w 21600"/>
                <a:gd name="T25" fmla="*/ 21798021 h 21600"/>
                <a:gd name="T26" fmla="*/ 9295812 w 21600"/>
                <a:gd name="T27" fmla="*/ 21798021 h 21600"/>
                <a:gd name="T28" fmla="*/ 9295812 w 21600"/>
                <a:gd name="T29" fmla="*/ 70767442 h 21600"/>
                <a:gd name="T30" fmla="*/ 7767422 w 21600"/>
                <a:gd name="T31" fmla="*/ 73926450 h 21600"/>
                <a:gd name="T32" fmla="*/ 6366732 w 21600"/>
                <a:gd name="T33" fmla="*/ 70767442 h 21600"/>
                <a:gd name="T34" fmla="*/ 6366732 w 21600"/>
                <a:gd name="T35" fmla="*/ 42018293 h 21600"/>
                <a:gd name="T36" fmla="*/ 5730485 w 21600"/>
                <a:gd name="T37" fmla="*/ 42018293 h 21600"/>
                <a:gd name="T38" fmla="*/ 5730485 w 21600"/>
                <a:gd name="T39" fmla="*/ 70767442 h 21600"/>
                <a:gd name="T40" fmla="*/ 4202095 w 21600"/>
                <a:gd name="T41" fmla="*/ 73926450 h 21600"/>
                <a:gd name="T42" fmla="*/ 2801405 w 21600"/>
                <a:gd name="T43" fmla="*/ 70767442 h 21600"/>
                <a:gd name="T44" fmla="*/ 2801405 w 21600"/>
                <a:gd name="T45" fmla="*/ 21798021 h 21600"/>
                <a:gd name="T46" fmla="*/ 2292312 w 21600"/>
                <a:gd name="T47" fmla="*/ 21798021 h 21600"/>
                <a:gd name="T48" fmla="*/ 2292312 w 21600"/>
                <a:gd name="T49" fmla="*/ 42333153 h 21600"/>
                <a:gd name="T50" fmla="*/ 114588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056235 w 21600"/>
                <a:gd name="T57" fmla="*/ 13269086 h 21600"/>
                <a:gd name="T58" fmla="*/ 9040982 w 21600"/>
                <a:gd name="T59" fmla="*/ 13269086 h 21600"/>
                <a:gd name="T60" fmla="*/ 12097217 w 21600"/>
                <a:gd name="T61" fmla="*/ 18953931 h 21600"/>
                <a:gd name="T62" fmla="*/ 12097217 w 21600"/>
                <a:gd name="T63" fmla="*/ 42333153 h 21600"/>
                <a:gd name="T64" fmla="*/ 12097217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234" y="1754"/>
                  </a:moveTo>
                  <a:cubicBezTo>
                    <a:pt x="15234" y="2308"/>
                    <a:pt x="14779" y="2677"/>
                    <a:pt x="13869" y="3138"/>
                  </a:cubicBezTo>
                  <a:cubicBezTo>
                    <a:pt x="12960" y="3508"/>
                    <a:pt x="12051" y="3692"/>
                    <a:pt x="10686" y="3692"/>
                  </a:cubicBezTo>
                  <a:cubicBezTo>
                    <a:pt x="9549" y="3692"/>
                    <a:pt x="8413" y="3508"/>
                    <a:pt x="7503" y="3138"/>
                  </a:cubicBezTo>
                  <a:cubicBezTo>
                    <a:pt x="6594" y="2677"/>
                    <a:pt x="6139" y="2308"/>
                    <a:pt x="6139" y="1754"/>
                  </a:cubicBezTo>
                  <a:cubicBezTo>
                    <a:pt x="6139" y="1292"/>
                    <a:pt x="6594" y="831"/>
                    <a:pt x="7503" y="554"/>
                  </a:cubicBezTo>
                  <a:cubicBezTo>
                    <a:pt x="8413" y="185"/>
                    <a:pt x="9549" y="0"/>
                    <a:pt x="10686" y="0"/>
                  </a:cubicBezTo>
                  <a:cubicBezTo>
                    <a:pt x="12051" y="0"/>
                    <a:pt x="12960" y="185"/>
                    <a:pt x="13869" y="554"/>
                  </a:cubicBezTo>
                  <a:cubicBezTo>
                    <a:pt x="14779" y="831"/>
                    <a:pt x="15234" y="1292"/>
                    <a:pt x="15234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18" y="13200"/>
                    <a:pt x="19554" y="13200"/>
                  </a:cubicBezTo>
                  <a:cubicBezTo>
                    <a:pt x="18189" y="13200"/>
                    <a:pt x="17507" y="12923"/>
                    <a:pt x="17507" y="12369"/>
                  </a:cubicBezTo>
                  <a:cubicBezTo>
                    <a:pt x="17507" y="6369"/>
                    <a:pt x="17507" y="6369"/>
                    <a:pt x="17507" y="6369"/>
                  </a:cubicBezTo>
                  <a:cubicBezTo>
                    <a:pt x="16598" y="6369"/>
                    <a:pt x="16598" y="6369"/>
                    <a:pt x="16598" y="6369"/>
                  </a:cubicBezTo>
                  <a:cubicBezTo>
                    <a:pt x="16598" y="20677"/>
                    <a:pt x="16598" y="20677"/>
                    <a:pt x="16598" y="20677"/>
                  </a:cubicBezTo>
                  <a:cubicBezTo>
                    <a:pt x="16598" y="21323"/>
                    <a:pt x="15688" y="21600"/>
                    <a:pt x="13869" y="21600"/>
                  </a:cubicBezTo>
                  <a:cubicBezTo>
                    <a:pt x="12278" y="21600"/>
                    <a:pt x="11368" y="21323"/>
                    <a:pt x="11368" y="20677"/>
                  </a:cubicBezTo>
                  <a:cubicBezTo>
                    <a:pt x="11368" y="12277"/>
                    <a:pt x="11368" y="12277"/>
                    <a:pt x="11368" y="12277"/>
                  </a:cubicBezTo>
                  <a:cubicBezTo>
                    <a:pt x="10232" y="12277"/>
                    <a:pt x="10232" y="12277"/>
                    <a:pt x="10232" y="12277"/>
                  </a:cubicBezTo>
                  <a:cubicBezTo>
                    <a:pt x="10232" y="20677"/>
                    <a:pt x="10232" y="20677"/>
                    <a:pt x="10232" y="20677"/>
                  </a:cubicBezTo>
                  <a:cubicBezTo>
                    <a:pt x="10232" y="21323"/>
                    <a:pt x="9322" y="21600"/>
                    <a:pt x="7503" y="21600"/>
                  </a:cubicBezTo>
                  <a:cubicBezTo>
                    <a:pt x="5912" y="21600"/>
                    <a:pt x="5002" y="21323"/>
                    <a:pt x="5002" y="20677"/>
                  </a:cubicBezTo>
                  <a:cubicBezTo>
                    <a:pt x="5002" y="6369"/>
                    <a:pt x="5002" y="6369"/>
                    <a:pt x="5002" y="6369"/>
                  </a:cubicBezTo>
                  <a:cubicBezTo>
                    <a:pt x="4093" y="6369"/>
                    <a:pt x="4093" y="6369"/>
                    <a:pt x="4093" y="6369"/>
                  </a:cubicBezTo>
                  <a:cubicBezTo>
                    <a:pt x="4093" y="12369"/>
                    <a:pt x="4093" y="12369"/>
                    <a:pt x="4093" y="12369"/>
                  </a:cubicBezTo>
                  <a:cubicBezTo>
                    <a:pt x="4093" y="12923"/>
                    <a:pt x="3411" y="13200"/>
                    <a:pt x="2046" y="13200"/>
                  </a:cubicBezTo>
                  <a:cubicBezTo>
                    <a:pt x="682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19" y="3877"/>
                    <a:pt x="5457" y="3877"/>
                  </a:cubicBezTo>
                  <a:cubicBezTo>
                    <a:pt x="16143" y="3877"/>
                    <a:pt x="16143" y="3877"/>
                    <a:pt x="16143" y="3877"/>
                  </a:cubicBezTo>
                  <a:cubicBezTo>
                    <a:pt x="19781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8" name="AutoShape 48"/>
            <p:cNvSpPr>
              <a:spLocks/>
            </p:cNvSpPr>
            <p:nvPr/>
          </p:nvSpPr>
          <p:spPr bwMode="auto">
            <a:xfrm>
              <a:off x="6332622" y="4650674"/>
              <a:ext cx="296855" cy="722969"/>
            </a:xfrm>
            <a:custGeom>
              <a:avLst/>
              <a:gdLst>
                <a:gd name="T0" fmla="*/ 8707070 w 21600"/>
                <a:gd name="T1" fmla="*/ 6003098 h 21600"/>
                <a:gd name="T2" fmla="*/ 8057291 w 21600"/>
                <a:gd name="T3" fmla="*/ 10739855 h 21600"/>
                <a:gd name="T4" fmla="*/ 6237900 w 21600"/>
                <a:gd name="T5" fmla="*/ 12635973 h 21600"/>
                <a:gd name="T6" fmla="*/ 4418508 w 21600"/>
                <a:gd name="T7" fmla="*/ 10739855 h 21600"/>
                <a:gd name="T8" fmla="*/ 3638783 w 21600"/>
                <a:gd name="T9" fmla="*/ 6003098 h 21600"/>
                <a:gd name="T10" fmla="*/ 4418508 w 21600"/>
                <a:gd name="T11" fmla="*/ 1896060 h 21600"/>
                <a:gd name="T12" fmla="*/ 6237900 w 21600"/>
                <a:gd name="T13" fmla="*/ 0 h 21600"/>
                <a:gd name="T14" fmla="*/ 8057291 w 21600"/>
                <a:gd name="T15" fmla="*/ 1896060 h 21600"/>
                <a:gd name="T16" fmla="*/ 8707070 w 21600"/>
                <a:gd name="T17" fmla="*/ 6003098 h 21600"/>
                <a:gd name="T18" fmla="*/ 12475799 w 21600"/>
                <a:gd name="T19" fmla="*/ 42333153 h 21600"/>
                <a:gd name="T20" fmla="*/ 11306187 w 21600"/>
                <a:gd name="T21" fmla="*/ 45177301 h 21600"/>
                <a:gd name="T22" fmla="*/ 10136599 w 21600"/>
                <a:gd name="T23" fmla="*/ 42333153 h 21600"/>
                <a:gd name="T24" fmla="*/ 10136599 w 21600"/>
                <a:gd name="T25" fmla="*/ 21798021 h 21600"/>
                <a:gd name="T26" fmla="*/ 9486796 w 21600"/>
                <a:gd name="T27" fmla="*/ 21798021 h 21600"/>
                <a:gd name="T28" fmla="*/ 9486796 w 21600"/>
                <a:gd name="T29" fmla="*/ 70767442 h 21600"/>
                <a:gd name="T30" fmla="*/ 8057291 w 21600"/>
                <a:gd name="T31" fmla="*/ 73926450 h 21600"/>
                <a:gd name="T32" fmla="*/ 6627762 w 21600"/>
                <a:gd name="T33" fmla="*/ 70767442 h 21600"/>
                <a:gd name="T34" fmla="*/ 6627762 w 21600"/>
                <a:gd name="T35" fmla="*/ 42018293 h 21600"/>
                <a:gd name="T36" fmla="*/ 5848037 w 21600"/>
                <a:gd name="T37" fmla="*/ 42018293 h 21600"/>
                <a:gd name="T38" fmla="*/ 5848037 w 21600"/>
                <a:gd name="T39" fmla="*/ 70767442 h 21600"/>
                <a:gd name="T40" fmla="*/ 4418508 w 21600"/>
                <a:gd name="T41" fmla="*/ 73926450 h 21600"/>
                <a:gd name="T42" fmla="*/ 2989004 w 21600"/>
                <a:gd name="T43" fmla="*/ 70767442 h 21600"/>
                <a:gd name="T44" fmla="*/ 2989004 w 21600"/>
                <a:gd name="T45" fmla="*/ 21798021 h 21600"/>
                <a:gd name="T46" fmla="*/ 2339224 w 21600"/>
                <a:gd name="T47" fmla="*/ 21798021 h 21600"/>
                <a:gd name="T48" fmla="*/ 2339224 w 21600"/>
                <a:gd name="T49" fmla="*/ 42333153 h 21600"/>
                <a:gd name="T50" fmla="*/ 1169612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8896 w 21600"/>
                <a:gd name="T57" fmla="*/ 13269086 h 21600"/>
                <a:gd name="T58" fmla="*/ 9226903 w 21600"/>
                <a:gd name="T59" fmla="*/ 13269086 h 21600"/>
                <a:gd name="T60" fmla="*/ 12475799 w 21600"/>
                <a:gd name="T61" fmla="*/ 18953931 h 21600"/>
                <a:gd name="T62" fmla="*/ 12475799 w 21600"/>
                <a:gd name="T63" fmla="*/ 42333153 h 21600"/>
                <a:gd name="T64" fmla="*/ 12475799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950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550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950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550" y="12923"/>
                    <a:pt x="17550" y="12369"/>
                  </a:cubicBezTo>
                  <a:cubicBezTo>
                    <a:pt x="17550" y="6369"/>
                    <a:pt x="17550" y="6369"/>
                    <a:pt x="17550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5AAB3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9" name="AutoShape 49"/>
            <p:cNvSpPr>
              <a:spLocks/>
            </p:cNvSpPr>
            <p:nvPr/>
          </p:nvSpPr>
          <p:spPr bwMode="auto">
            <a:xfrm>
              <a:off x="6958082" y="4650674"/>
              <a:ext cx="296855" cy="722969"/>
            </a:xfrm>
            <a:custGeom>
              <a:avLst/>
              <a:gdLst>
                <a:gd name="T0" fmla="*/ 8707111 w 21600"/>
                <a:gd name="T1" fmla="*/ 6003098 h 21600"/>
                <a:gd name="T2" fmla="*/ 7927360 w 21600"/>
                <a:gd name="T3" fmla="*/ 10739855 h 21600"/>
                <a:gd name="T4" fmla="*/ 6237936 w 21600"/>
                <a:gd name="T5" fmla="*/ 12635973 h 21600"/>
                <a:gd name="T6" fmla="*/ 4418541 w 21600"/>
                <a:gd name="T7" fmla="*/ 10739855 h 21600"/>
                <a:gd name="T8" fmla="*/ 3638790 w 21600"/>
                <a:gd name="T9" fmla="*/ 6003098 h 21600"/>
                <a:gd name="T10" fmla="*/ 4418541 w 21600"/>
                <a:gd name="T11" fmla="*/ 1896060 h 21600"/>
                <a:gd name="T12" fmla="*/ 6237936 w 21600"/>
                <a:gd name="T13" fmla="*/ 0 h 21600"/>
                <a:gd name="T14" fmla="*/ 7927360 w 21600"/>
                <a:gd name="T15" fmla="*/ 1896060 h 21600"/>
                <a:gd name="T16" fmla="*/ 8707111 w 21600"/>
                <a:gd name="T17" fmla="*/ 6003098 h 21600"/>
                <a:gd name="T18" fmla="*/ 12475848 w 21600"/>
                <a:gd name="T19" fmla="*/ 42333153 h 21600"/>
                <a:gd name="T20" fmla="*/ 11306233 w 21600"/>
                <a:gd name="T21" fmla="*/ 45177301 h 21600"/>
                <a:gd name="T22" fmla="*/ 10006672 w 21600"/>
                <a:gd name="T23" fmla="*/ 42333153 h 21600"/>
                <a:gd name="T24" fmla="*/ 10006672 w 21600"/>
                <a:gd name="T25" fmla="*/ 21798021 h 21600"/>
                <a:gd name="T26" fmla="*/ 9486838 w 21600"/>
                <a:gd name="T27" fmla="*/ 21798021 h 21600"/>
                <a:gd name="T28" fmla="*/ 9486838 w 21600"/>
                <a:gd name="T29" fmla="*/ 70767442 h 21600"/>
                <a:gd name="T30" fmla="*/ 8057307 w 21600"/>
                <a:gd name="T31" fmla="*/ 73926450 h 21600"/>
                <a:gd name="T32" fmla="*/ 6627799 w 21600"/>
                <a:gd name="T33" fmla="*/ 70767442 h 21600"/>
                <a:gd name="T34" fmla="*/ 6627799 w 21600"/>
                <a:gd name="T35" fmla="*/ 42018293 h 21600"/>
                <a:gd name="T36" fmla="*/ 5848048 w 21600"/>
                <a:gd name="T37" fmla="*/ 42018293 h 21600"/>
                <a:gd name="T38" fmla="*/ 5848048 w 21600"/>
                <a:gd name="T39" fmla="*/ 70767442 h 21600"/>
                <a:gd name="T40" fmla="*/ 4418541 w 21600"/>
                <a:gd name="T41" fmla="*/ 73926450 h 21600"/>
                <a:gd name="T42" fmla="*/ 2989009 w 21600"/>
                <a:gd name="T43" fmla="*/ 70767442 h 21600"/>
                <a:gd name="T44" fmla="*/ 2989009 w 21600"/>
                <a:gd name="T45" fmla="*/ 21798021 h 21600"/>
                <a:gd name="T46" fmla="*/ 2339229 w 21600"/>
                <a:gd name="T47" fmla="*/ 21798021 h 21600"/>
                <a:gd name="T48" fmla="*/ 2339229 w 21600"/>
                <a:gd name="T49" fmla="*/ 42333153 h 21600"/>
                <a:gd name="T50" fmla="*/ 1169614 w 21600"/>
                <a:gd name="T51" fmla="*/ 45177301 h 21600"/>
                <a:gd name="T52" fmla="*/ 0 w 21600"/>
                <a:gd name="T53" fmla="*/ 42333153 h 21600"/>
                <a:gd name="T54" fmla="*/ 0 w 21600"/>
                <a:gd name="T55" fmla="*/ 18953931 h 21600"/>
                <a:gd name="T56" fmla="*/ 3248926 w 21600"/>
                <a:gd name="T57" fmla="*/ 13269086 h 21600"/>
                <a:gd name="T58" fmla="*/ 9226921 w 21600"/>
                <a:gd name="T59" fmla="*/ 13269086 h 21600"/>
                <a:gd name="T60" fmla="*/ 12475848 w 21600"/>
                <a:gd name="T61" fmla="*/ 18953931 h 21600"/>
                <a:gd name="T62" fmla="*/ 12475848 w 21600"/>
                <a:gd name="T63" fmla="*/ 42333153 h 21600"/>
                <a:gd name="T64" fmla="*/ 12475848 w 21600"/>
                <a:gd name="T65" fmla="*/ 42333153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15075" y="1754"/>
                  </a:moveTo>
                  <a:cubicBezTo>
                    <a:pt x="15075" y="2308"/>
                    <a:pt x="14625" y="2677"/>
                    <a:pt x="13725" y="3138"/>
                  </a:cubicBezTo>
                  <a:cubicBezTo>
                    <a:pt x="13050" y="3508"/>
                    <a:pt x="11925" y="3692"/>
                    <a:pt x="10800" y="3692"/>
                  </a:cubicBezTo>
                  <a:cubicBezTo>
                    <a:pt x="9450" y="3692"/>
                    <a:pt x="8550" y="3508"/>
                    <a:pt x="7650" y="3138"/>
                  </a:cubicBezTo>
                  <a:cubicBezTo>
                    <a:pt x="6750" y="2677"/>
                    <a:pt x="6300" y="2308"/>
                    <a:pt x="6300" y="1754"/>
                  </a:cubicBezTo>
                  <a:cubicBezTo>
                    <a:pt x="6300" y="1292"/>
                    <a:pt x="6750" y="831"/>
                    <a:pt x="7650" y="554"/>
                  </a:cubicBezTo>
                  <a:cubicBezTo>
                    <a:pt x="8325" y="185"/>
                    <a:pt x="9450" y="0"/>
                    <a:pt x="10800" y="0"/>
                  </a:cubicBezTo>
                  <a:cubicBezTo>
                    <a:pt x="11925" y="0"/>
                    <a:pt x="13050" y="185"/>
                    <a:pt x="13725" y="554"/>
                  </a:cubicBezTo>
                  <a:cubicBezTo>
                    <a:pt x="14625" y="831"/>
                    <a:pt x="15075" y="1292"/>
                    <a:pt x="15075" y="1754"/>
                  </a:cubicBezTo>
                  <a:close/>
                  <a:moveTo>
                    <a:pt x="21600" y="12369"/>
                  </a:moveTo>
                  <a:cubicBezTo>
                    <a:pt x="21600" y="12923"/>
                    <a:pt x="20925" y="13200"/>
                    <a:pt x="19575" y="13200"/>
                  </a:cubicBezTo>
                  <a:cubicBezTo>
                    <a:pt x="18225" y="13200"/>
                    <a:pt x="17325" y="12923"/>
                    <a:pt x="17325" y="12369"/>
                  </a:cubicBezTo>
                  <a:cubicBezTo>
                    <a:pt x="17325" y="6369"/>
                    <a:pt x="17325" y="6369"/>
                    <a:pt x="17325" y="6369"/>
                  </a:cubicBezTo>
                  <a:cubicBezTo>
                    <a:pt x="16425" y="6369"/>
                    <a:pt x="16425" y="6369"/>
                    <a:pt x="16425" y="6369"/>
                  </a:cubicBezTo>
                  <a:cubicBezTo>
                    <a:pt x="16425" y="20677"/>
                    <a:pt x="16425" y="20677"/>
                    <a:pt x="16425" y="20677"/>
                  </a:cubicBezTo>
                  <a:cubicBezTo>
                    <a:pt x="16425" y="21323"/>
                    <a:pt x="15525" y="21600"/>
                    <a:pt x="13950" y="21600"/>
                  </a:cubicBezTo>
                  <a:cubicBezTo>
                    <a:pt x="12150" y="21600"/>
                    <a:pt x="11475" y="21323"/>
                    <a:pt x="11475" y="20677"/>
                  </a:cubicBezTo>
                  <a:cubicBezTo>
                    <a:pt x="11475" y="12277"/>
                    <a:pt x="11475" y="12277"/>
                    <a:pt x="11475" y="12277"/>
                  </a:cubicBezTo>
                  <a:cubicBezTo>
                    <a:pt x="10125" y="12277"/>
                    <a:pt x="10125" y="12277"/>
                    <a:pt x="10125" y="12277"/>
                  </a:cubicBezTo>
                  <a:cubicBezTo>
                    <a:pt x="10125" y="20677"/>
                    <a:pt x="10125" y="20677"/>
                    <a:pt x="10125" y="20677"/>
                  </a:cubicBezTo>
                  <a:cubicBezTo>
                    <a:pt x="10125" y="21323"/>
                    <a:pt x="9225" y="21600"/>
                    <a:pt x="7650" y="21600"/>
                  </a:cubicBezTo>
                  <a:cubicBezTo>
                    <a:pt x="5850" y="21600"/>
                    <a:pt x="5175" y="21323"/>
                    <a:pt x="5175" y="20677"/>
                  </a:cubicBezTo>
                  <a:cubicBezTo>
                    <a:pt x="5175" y="6369"/>
                    <a:pt x="5175" y="6369"/>
                    <a:pt x="5175" y="6369"/>
                  </a:cubicBezTo>
                  <a:cubicBezTo>
                    <a:pt x="4050" y="6369"/>
                    <a:pt x="4050" y="6369"/>
                    <a:pt x="4050" y="6369"/>
                  </a:cubicBezTo>
                  <a:cubicBezTo>
                    <a:pt x="4050" y="12369"/>
                    <a:pt x="4050" y="12369"/>
                    <a:pt x="4050" y="12369"/>
                  </a:cubicBezTo>
                  <a:cubicBezTo>
                    <a:pt x="4050" y="12923"/>
                    <a:pt x="3375" y="13200"/>
                    <a:pt x="2025" y="13200"/>
                  </a:cubicBezTo>
                  <a:cubicBezTo>
                    <a:pt x="675" y="13200"/>
                    <a:pt x="0" y="12923"/>
                    <a:pt x="0" y="12369"/>
                  </a:cubicBezTo>
                  <a:cubicBezTo>
                    <a:pt x="0" y="5538"/>
                    <a:pt x="0" y="5538"/>
                    <a:pt x="0" y="5538"/>
                  </a:cubicBezTo>
                  <a:cubicBezTo>
                    <a:pt x="0" y="4431"/>
                    <a:pt x="1800" y="3877"/>
                    <a:pt x="5625" y="3877"/>
                  </a:cubicBezTo>
                  <a:cubicBezTo>
                    <a:pt x="15975" y="3877"/>
                    <a:pt x="15975" y="3877"/>
                    <a:pt x="15975" y="3877"/>
                  </a:cubicBezTo>
                  <a:cubicBezTo>
                    <a:pt x="19575" y="3877"/>
                    <a:pt x="21600" y="4431"/>
                    <a:pt x="21600" y="5538"/>
                  </a:cubicBezTo>
                  <a:lnTo>
                    <a:pt x="21600" y="12369"/>
                  </a:lnTo>
                  <a:close/>
                  <a:moveTo>
                    <a:pt x="21600" y="12369"/>
                  </a:moveTo>
                </a:path>
              </a:pathLst>
            </a:custGeom>
            <a:solidFill>
              <a:srgbClr val="ADBACA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eaLnBrk="1" hangingPunct="1">
                <a:defRPr/>
              </a:pPr>
              <a:endParaRPr lang="zh-CN" altLang="en-US" sz="1450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3034" name="AutoShape 55"/>
            <p:cNvSpPr>
              <a:spLocks/>
            </p:cNvSpPr>
            <p:nvPr/>
          </p:nvSpPr>
          <p:spPr bwMode="auto">
            <a:xfrm>
              <a:off x="1122569" y="4550571"/>
              <a:ext cx="872329" cy="872329"/>
            </a:xfrm>
            <a:custGeom>
              <a:avLst/>
              <a:gdLst>
                <a:gd name="T0" fmla="*/ 2147483647 w 19679"/>
                <a:gd name="T1" fmla="*/ 2147483647 h 19679"/>
                <a:gd name="T2" fmla="*/ 2147483647 w 19679"/>
                <a:gd name="T3" fmla="*/ 2147483647 h 19679"/>
                <a:gd name="T4" fmla="*/ 2147483647 w 19679"/>
                <a:gd name="T5" fmla="*/ 2147483647 h 19679"/>
                <a:gd name="T6" fmla="*/ 2147483647 w 19679"/>
                <a:gd name="T7" fmla="*/ 2147483647 h 19679"/>
                <a:gd name="T8" fmla="*/ 2147483647 w 19679"/>
                <a:gd name="T9" fmla="*/ 2147483647 h 19679"/>
                <a:gd name="T10" fmla="*/ 2147483647 w 19679"/>
                <a:gd name="T11" fmla="*/ 2147483647 h 196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679"/>
                <a:gd name="T19" fmla="*/ 0 h 19679"/>
                <a:gd name="T20" fmla="*/ 19679 w 19679"/>
                <a:gd name="T21" fmla="*/ 19679 h 1967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  <a:moveTo>
                    <a:pt x="16796" y="2882"/>
                  </a:moveTo>
                </a:path>
              </a:pathLst>
            </a:custGeom>
            <a:solidFill>
              <a:srgbClr val="315B2F"/>
            </a:solidFill>
            <a:ln w="50800">
              <a:noFill/>
              <a:bevel/>
              <a:headEnd/>
              <a:tailEnd/>
            </a:ln>
          </p:spPr>
          <p:txBody>
            <a:bodyPr lIns="0" tIns="0" rIns="0" bIns="0"/>
            <a:lstStyle/>
            <a:p>
              <a:endParaRPr lang="zh-CN" altLang="en-US"/>
            </a:p>
          </p:txBody>
        </p:sp>
        <p:sp>
          <p:nvSpPr>
            <p:cNvPr id="43035" name="Rectangle 59"/>
            <p:cNvSpPr>
              <a:spLocks/>
            </p:cNvSpPr>
            <p:nvPr/>
          </p:nvSpPr>
          <p:spPr bwMode="auto">
            <a:xfrm>
              <a:off x="1284561" y="4840730"/>
              <a:ext cx="651190" cy="36347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eaLnBrk="1" hangingPunct="1">
                <a:spcBef>
                  <a:spcPts val="850"/>
                </a:spcBef>
              </a:pPr>
              <a:r>
                <a:rPr lang="en-US" altLang="zh-CN" sz="2000" b="1">
                  <a:solidFill>
                    <a:srgbClr val="FFFFFF"/>
                  </a:solidFill>
                  <a:cs typeface="Arial" pitchFamily="34" charset="0"/>
                  <a:sym typeface="Arial" pitchFamily="34" charset="0"/>
                </a:rPr>
                <a:t>60%</a:t>
              </a:r>
            </a:p>
          </p:txBody>
        </p:sp>
        <p:sp>
          <p:nvSpPr>
            <p:cNvPr id="43036" name="TextBox 13"/>
            <p:cNvSpPr txBox="1">
              <a:spLocks noChangeArrowheads="1"/>
            </p:cNvSpPr>
            <p:nvPr/>
          </p:nvSpPr>
          <p:spPr bwMode="auto">
            <a:xfrm>
              <a:off x="7806040" y="4649255"/>
              <a:ext cx="2235767" cy="2818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sz="1600" b="1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43037" name="TextBox 13"/>
            <p:cNvSpPr txBox="1">
              <a:spLocks noChangeArrowheads="1"/>
            </p:cNvSpPr>
            <p:nvPr/>
          </p:nvSpPr>
          <p:spPr bwMode="auto">
            <a:xfrm>
              <a:off x="7810712" y="4976556"/>
              <a:ext cx="3139839" cy="4228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445469"/>
                  </a:solidFill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200">
                <a:solidFill>
                  <a:srgbClr val="445469"/>
                </a:solidFill>
                <a:sym typeface="Arial" pitchFamily="34" charset="0"/>
              </a:endParaRPr>
            </a:p>
          </p:txBody>
        </p:sp>
      </p:grpSp>
      <p:grpSp>
        <p:nvGrpSpPr>
          <p:cNvPr id="43013" name="组合 69"/>
          <p:cNvGrpSpPr>
            <a:grpSpLocks/>
          </p:cNvGrpSpPr>
          <p:nvPr/>
        </p:nvGrpSpPr>
        <p:grpSpPr bwMode="auto"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71" name="圆角矩形 70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rgbClr val="3F7B33"/>
                </a:solidFill>
              </a:endParaRPr>
            </a:p>
          </p:txBody>
        </p:sp>
        <p:pic>
          <p:nvPicPr>
            <p:cNvPr id="43015" name="图片 71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3016" name="文本框 72"/>
            <p:cNvSpPr txBox="1">
              <a:spLocks noChangeArrowheads="1"/>
            </p:cNvSpPr>
            <p:nvPr/>
          </p:nvSpPr>
          <p:spPr bwMode="auto"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3C7832"/>
                  </a:solidFill>
                  <a:latin typeface="微软雅黑" pitchFamily="34" charset="-122"/>
                </a:rPr>
                <a:t>单击此处添加标题</a:t>
              </a:r>
            </a:p>
          </p:txBody>
        </p:sp>
        <p:sp>
          <p:nvSpPr>
            <p:cNvPr id="43017" name="文本框 73"/>
            <p:cNvSpPr txBox="1">
              <a:spLocks noChangeArrowheads="1"/>
            </p:cNvSpPr>
            <p:nvPr/>
          </p:nvSpPr>
          <p:spPr bwMode="auto"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  <a:latin typeface="微软雅黑" pitchFamily="34" charset="-122"/>
                </a:rPr>
                <a:t>X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131077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2117</TotalTime>
  <Words>181</Words>
  <Application>Microsoft Office PowerPoint</Application>
  <PresentationFormat>宽屏</PresentationFormat>
  <Paragraphs>18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等线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绿色环境保护主题PPT幻灯片下载</dc:title>
  <dc:creator>kan</dc:creator>
  <cp:lastModifiedBy>Administrator</cp:lastModifiedBy>
  <cp:revision>566</cp:revision>
  <dcterms:created xsi:type="dcterms:W3CDTF">2015-08-21T12:41:56Z</dcterms:created>
  <dcterms:modified xsi:type="dcterms:W3CDTF">2016-02-29T01:55:37Z</dcterms:modified>
</cp:coreProperties>
</file>